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60" r:id="rId2"/>
    <p:sldId id="4365" r:id="rId3"/>
    <p:sldId id="4367" r:id="rId4"/>
    <p:sldId id="4366" r:id="rId5"/>
    <p:sldId id="4369" r:id="rId6"/>
    <p:sldId id="4368" r:id="rId7"/>
    <p:sldId id="4370" r:id="rId8"/>
    <p:sldId id="4371" r:id="rId9"/>
    <p:sldId id="4372" r:id="rId10"/>
    <p:sldId id="4373" r:id="rId11"/>
    <p:sldId id="4374" r:id="rId12"/>
    <p:sldId id="4375" r:id="rId13"/>
    <p:sldId id="4376" r:id="rId14"/>
    <p:sldId id="4377" r:id="rId15"/>
    <p:sldId id="4378" r:id="rId16"/>
    <p:sldId id="4379" r:id="rId17"/>
    <p:sldId id="4380" r:id="rId18"/>
    <p:sldId id="4381" r:id="rId19"/>
    <p:sldId id="4382" r:id="rId20"/>
    <p:sldId id="438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26A64CD-7120-C04D-A680-7EB7AC053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B3A783B-7A95-2B4A-A022-DCBC502CB7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81052" y="1459104"/>
            <a:ext cx="20888448" cy="1079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B3A783B-7A95-2B4A-A022-DCBC502CB7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16290" y="1226165"/>
            <a:ext cx="6906322" cy="7471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B3A783B-7A95-2B4A-A022-DCBC502CB7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54605" y="2595717"/>
            <a:ext cx="5691804" cy="7645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B4572CD-0DBE-894D-9428-A651AE836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42922" y="2595717"/>
            <a:ext cx="5691804" cy="7645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718032-FC48-504D-AB29-6431726F0C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31238" y="2595717"/>
            <a:ext cx="5691804" cy="7645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718032-FC48-504D-AB29-6431726F0C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12866" y="-294967"/>
            <a:ext cx="12713099" cy="143649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42DE7AD-3D27-114A-B66E-99F92A2F54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982939" y="5367128"/>
            <a:ext cx="7394711" cy="8348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718032-FC48-504D-AB29-6431726F0C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88225" y="0"/>
            <a:ext cx="7394711" cy="8348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0" r:id="rId2"/>
    <p:sldLayoutId id="2147483978" r:id="rId3"/>
    <p:sldLayoutId id="2147483979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3">
            <a:extLst>
              <a:ext uri="{FF2B5EF4-FFF2-40B4-BE49-F238E27FC236}">
                <a16:creationId xmlns:a16="http://schemas.microsoft.com/office/drawing/2014/main" id="{AF43C51F-D098-4E44-9708-9EACC2A85DC6}"/>
              </a:ext>
            </a:extLst>
          </p:cNvPr>
          <p:cNvSpPr/>
          <p:nvPr/>
        </p:nvSpPr>
        <p:spPr>
          <a:xfrm rot="10800000" flipV="1">
            <a:off x="-2" y="-38788"/>
            <a:ext cx="24377649" cy="13754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A011030-276C-3546-AB4B-3CA6E7114C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0" name="TextBox 6">
            <a:extLst>
              <a:ext uri="{FF2B5EF4-FFF2-40B4-BE49-F238E27FC236}">
                <a16:creationId xmlns:a16="http://schemas.microsoft.com/office/drawing/2014/main" id="{A6BC5704-03F6-724B-B0AF-3C2B360C244D}"/>
              </a:ext>
            </a:extLst>
          </p:cNvPr>
          <p:cNvSpPr txBox="1"/>
          <p:nvPr/>
        </p:nvSpPr>
        <p:spPr>
          <a:xfrm>
            <a:off x="15956120" y="12679617"/>
            <a:ext cx="7223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AD50DC-94DF-3F4E-AC2C-9557AC9C2D54}"/>
              </a:ext>
            </a:extLst>
          </p:cNvPr>
          <p:cNvSpPr/>
          <p:nvPr/>
        </p:nvSpPr>
        <p:spPr>
          <a:xfrm>
            <a:off x="0" y="-38788"/>
            <a:ext cx="12470528" cy="13750194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CC58F467-AC00-BB4E-AF09-C4F7FA92DFB7}"/>
              </a:ext>
            </a:extLst>
          </p:cNvPr>
          <p:cNvSpPr txBox="1"/>
          <p:nvPr/>
        </p:nvSpPr>
        <p:spPr>
          <a:xfrm>
            <a:off x="3044212" y="6226709"/>
            <a:ext cx="715171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00" b="1" spc="-15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Brilliant </a:t>
            </a:r>
          </a:p>
          <a:p>
            <a:r>
              <a:rPr lang="en-US" sz="12600" b="1" spc="-15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Homes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5858198-6D02-A840-A5F8-78E3AB8195F6}"/>
              </a:ext>
            </a:extLst>
          </p:cNvPr>
          <p:cNvGrpSpPr/>
          <p:nvPr/>
        </p:nvGrpSpPr>
        <p:grpSpPr>
          <a:xfrm>
            <a:off x="3375564" y="3909274"/>
            <a:ext cx="2048719" cy="1748534"/>
            <a:chOff x="7245752" y="2787521"/>
            <a:chExt cx="2048719" cy="1748534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42FE7BC9-5B13-3B49-A45D-F1B1E5D00381}"/>
                </a:ext>
              </a:extLst>
            </p:cNvPr>
            <p:cNvSpPr/>
            <p:nvPr/>
          </p:nvSpPr>
          <p:spPr>
            <a:xfrm>
              <a:off x="7245752" y="3402957"/>
              <a:ext cx="2048719" cy="868102"/>
            </a:xfrm>
            <a:custGeom>
              <a:avLst/>
              <a:gdLst>
                <a:gd name="connsiteX0" fmla="*/ 0 w 2048719"/>
                <a:gd name="connsiteY0" fmla="*/ 856527 h 868102"/>
                <a:gd name="connsiteX1" fmla="*/ 1006997 w 2048719"/>
                <a:gd name="connsiteY1" fmla="*/ 0 h 868102"/>
                <a:gd name="connsiteX2" fmla="*/ 2048719 w 2048719"/>
                <a:gd name="connsiteY2" fmla="*/ 868102 h 86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8719" h="868102">
                  <a:moveTo>
                    <a:pt x="0" y="856527"/>
                  </a:moveTo>
                  <a:lnTo>
                    <a:pt x="1006997" y="0"/>
                  </a:lnTo>
                  <a:lnTo>
                    <a:pt x="2048719" y="868102"/>
                  </a:lnTo>
                </a:path>
              </a:pathLst>
            </a:custGeom>
            <a:noFill/>
            <a:ln w="161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D46EDAD5-25CF-0D4F-8664-2E48DF12CBC4}"/>
                </a:ext>
              </a:extLst>
            </p:cNvPr>
            <p:cNvGrpSpPr/>
            <p:nvPr/>
          </p:nvGrpSpPr>
          <p:grpSpPr>
            <a:xfrm>
              <a:off x="7562338" y="2787521"/>
              <a:ext cx="1391186" cy="491007"/>
              <a:chOff x="4163676" y="693392"/>
              <a:chExt cx="3222617" cy="1137395"/>
            </a:xfrm>
            <a:solidFill>
              <a:schemeClr val="bg1"/>
            </a:solidFill>
          </p:grpSpPr>
          <p:sp>
            <p:nvSpPr>
              <p:cNvPr id="32" name="Freeform 521">
                <a:extLst>
                  <a:ext uri="{FF2B5EF4-FFF2-40B4-BE49-F238E27FC236}">
                    <a16:creationId xmlns:a16="http://schemas.microsoft.com/office/drawing/2014/main" id="{CFC1284A-5E03-3049-A7D9-634BADB63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289" y="693392"/>
                <a:ext cx="227479" cy="625573"/>
              </a:xfrm>
              <a:custGeom>
                <a:avLst/>
                <a:gdLst>
                  <a:gd name="T0" fmla="*/ 27 w 55"/>
                  <a:gd name="T1" fmla="*/ 143 h 144"/>
                  <a:gd name="T2" fmla="*/ 27 w 55"/>
                  <a:gd name="T3" fmla="*/ 143 h 144"/>
                  <a:gd name="T4" fmla="*/ 0 w 55"/>
                  <a:gd name="T5" fmla="*/ 116 h 144"/>
                  <a:gd name="T6" fmla="*/ 0 w 55"/>
                  <a:gd name="T7" fmla="*/ 28 h 144"/>
                  <a:gd name="T8" fmla="*/ 0 w 55"/>
                  <a:gd name="T9" fmla="*/ 28 h 144"/>
                  <a:gd name="T10" fmla="*/ 27 w 55"/>
                  <a:gd name="T11" fmla="*/ 0 h 144"/>
                  <a:gd name="T12" fmla="*/ 27 w 55"/>
                  <a:gd name="T13" fmla="*/ 0 h 144"/>
                  <a:gd name="T14" fmla="*/ 54 w 55"/>
                  <a:gd name="T15" fmla="*/ 28 h 144"/>
                  <a:gd name="T16" fmla="*/ 54 w 55"/>
                  <a:gd name="T17" fmla="*/ 116 h 144"/>
                  <a:gd name="T18" fmla="*/ 54 w 55"/>
                  <a:gd name="T19" fmla="*/ 116 h 144"/>
                  <a:gd name="T20" fmla="*/ 27 w 55"/>
                  <a:gd name="T21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44">
                    <a:moveTo>
                      <a:pt x="27" y="143"/>
                    </a:moveTo>
                    <a:lnTo>
                      <a:pt x="27" y="143"/>
                    </a:lnTo>
                    <a:cubicBezTo>
                      <a:pt x="12" y="143"/>
                      <a:pt x="0" y="131"/>
                      <a:pt x="0" y="116"/>
                    </a:cubicBezTo>
                    <a:lnTo>
                      <a:pt x="0" y="28"/>
                    </a:ln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lnTo>
                      <a:pt x="27" y="0"/>
                    </a:lnTo>
                    <a:cubicBezTo>
                      <a:pt x="42" y="0"/>
                      <a:pt x="54" y="13"/>
                      <a:pt x="54" y="28"/>
                    </a:cubicBezTo>
                    <a:lnTo>
                      <a:pt x="54" y="116"/>
                    </a:lnTo>
                    <a:lnTo>
                      <a:pt x="54" y="116"/>
                    </a:lnTo>
                    <a:cubicBezTo>
                      <a:pt x="54" y="131"/>
                      <a:pt x="42" y="143"/>
                      <a:pt x="27" y="143"/>
                    </a:cubicBezTo>
                  </a:path>
                </a:pathLst>
              </a:custGeom>
              <a:grpFill/>
              <a:ln w="508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522">
                <a:extLst>
                  <a:ext uri="{FF2B5EF4-FFF2-40B4-BE49-F238E27FC236}">
                    <a16:creationId xmlns:a16="http://schemas.microsoft.com/office/drawing/2014/main" id="{B0412CB7-A7FC-0B4F-950D-766152280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5509" y="1281052"/>
                <a:ext cx="530784" cy="511822"/>
              </a:xfrm>
              <a:custGeom>
                <a:avLst/>
                <a:gdLst>
                  <a:gd name="T0" fmla="*/ 30 w 124"/>
                  <a:gd name="T1" fmla="*/ 120 h 121"/>
                  <a:gd name="T2" fmla="*/ 30 w 124"/>
                  <a:gd name="T3" fmla="*/ 120 h 121"/>
                  <a:gd name="T4" fmla="*/ 11 w 124"/>
                  <a:gd name="T5" fmla="*/ 112 h 121"/>
                  <a:gd name="T6" fmla="*/ 11 w 124"/>
                  <a:gd name="T7" fmla="*/ 112 h 121"/>
                  <a:gd name="T8" fmla="*/ 11 w 124"/>
                  <a:gd name="T9" fmla="*/ 73 h 121"/>
                  <a:gd name="T10" fmla="*/ 73 w 124"/>
                  <a:gd name="T11" fmla="*/ 10 h 121"/>
                  <a:gd name="T12" fmla="*/ 73 w 124"/>
                  <a:gd name="T13" fmla="*/ 10 h 121"/>
                  <a:gd name="T14" fmla="*/ 112 w 124"/>
                  <a:gd name="T15" fmla="*/ 10 h 121"/>
                  <a:gd name="T16" fmla="*/ 112 w 124"/>
                  <a:gd name="T17" fmla="*/ 10 h 121"/>
                  <a:gd name="T18" fmla="*/ 112 w 124"/>
                  <a:gd name="T19" fmla="*/ 49 h 121"/>
                  <a:gd name="T20" fmla="*/ 50 w 124"/>
                  <a:gd name="T21" fmla="*/ 112 h 121"/>
                  <a:gd name="T22" fmla="*/ 50 w 124"/>
                  <a:gd name="T23" fmla="*/ 112 h 121"/>
                  <a:gd name="T24" fmla="*/ 30 w 124"/>
                  <a:gd name="T25" fmla="*/ 12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1">
                    <a:moveTo>
                      <a:pt x="30" y="120"/>
                    </a:moveTo>
                    <a:lnTo>
                      <a:pt x="30" y="120"/>
                    </a:lnTo>
                    <a:cubicBezTo>
                      <a:pt x="24" y="120"/>
                      <a:pt x="16" y="117"/>
                      <a:pt x="11" y="112"/>
                    </a:cubicBezTo>
                    <a:lnTo>
                      <a:pt x="11" y="112"/>
                    </a:lnTo>
                    <a:cubicBezTo>
                      <a:pt x="0" y="101"/>
                      <a:pt x="0" y="84"/>
                      <a:pt x="11" y="73"/>
                    </a:cubicBezTo>
                    <a:lnTo>
                      <a:pt x="73" y="10"/>
                    </a:lnTo>
                    <a:lnTo>
                      <a:pt x="73" y="10"/>
                    </a:lnTo>
                    <a:cubicBezTo>
                      <a:pt x="84" y="0"/>
                      <a:pt x="102" y="0"/>
                      <a:pt x="112" y="10"/>
                    </a:cubicBezTo>
                    <a:lnTo>
                      <a:pt x="112" y="10"/>
                    </a:lnTo>
                    <a:cubicBezTo>
                      <a:pt x="123" y="21"/>
                      <a:pt x="123" y="39"/>
                      <a:pt x="112" y="49"/>
                    </a:cubicBezTo>
                    <a:lnTo>
                      <a:pt x="50" y="112"/>
                    </a:lnTo>
                    <a:lnTo>
                      <a:pt x="50" y="112"/>
                    </a:lnTo>
                    <a:cubicBezTo>
                      <a:pt x="45" y="117"/>
                      <a:pt x="38" y="120"/>
                      <a:pt x="30" y="120"/>
                    </a:cubicBezTo>
                  </a:path>
                </a:pathLst>
              </a:custGeom>
              <a:grpFill/>
              <a:ln w="508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527">
                <a:extLst>
                  <a:ext uri="{FF2B5EF4-FFF2-40B4-BE49-F238E27FC236}">
                    <a16:creationId xmlns:a16="http://schemas.microsoft.com/office/drawing/2014/main" id="{B9CD1A2C-4EC3-D74E-89AB-ECA855146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3676" y="1318965"/>
                <a:ext cx="530784" cy="511822"/>
              </a:xfrm>
              <a:custGeom>
                <a:avLst/>
                <a:gdLst>
                  <a:gd name="T0" fmla="*/ 92 w 123"/>
                  <a:gd name="T1" fmla="*/ 120 h 121"/>
                  <a:gd name="T2" fmla="*/ 92 w 123"/>
                  <a:gd name="T3" fmla="*/ 120 h 121"/>
                  <a:gd name="T4" fmla="*/ 73 w 123"/>
                  <a:gd name="T5" fmla="*/ 112 h 121"/>
                  <a:gd name="T6" fmla="*/ 10 w 123"/>
                  <a:gd name="T7" fmla="*/ 50 h 121"/>
                  <a:gd name="T8" fmla="*/ 10 w 123"/>
                  <a:gd name="T9" fmla="*/ 50 h 121"/>
                  <a:gd name="T10" fmla="*/ 10 w 123"/>
                  <a:gd name="T11" fmla="*/ 11 h 121"/>
                  <a:gd name="T12" fmla="*/ 10 w 123"/>
                  <a:gd name="T13" fmla="*/ 11 h 121"/>
                  <a:gd name="T14" fmla="*/ 49 w 123"/>
                  <a:gd name="T15" fmla="*/ 11 h 121"/>
                  <a:gd name="T16" fmla="*/ 111 w 123"/>
                  <a:gd name="T17" fmla="*/ 73 h 121"/>
                  <a:gd name="T18" fmla="*/ 111 w 123"/>
                  <a:gd name="T19" fmla="*/ 73 h 121"/>
                  <a:gd name="T20" fmla="*/ 111 w 123"/>
                  <a:gd name="T21" fmla="*/ 112 h 121"/>
                  <a:gd name="T22" fmla="*/ 111 w 123"/>
                  <a:gd name="T23" fmla="*/ 112 h 121"/>
                  <a:gd name="T24" fmla="*/ 92 w 123"/>
                  <a:gd name="T25" fmla="*/ 12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21">
                    <a:moveTo>
                      <a:pt x="92" y="120"/>
                    </a:moveTo>
                    <a:lnTo>
                      <a:pt x="92" y="120"/>
                    </a:lnTo>
                    <a:cubicBezTo>
                      <a:pt x="85" y="120"/>
                      <a:pt x="78" y="117"/>
                      <a:pt x="73" y="112"/>
                    </a:cubicBezTo>
                    <a:lnTo>
                      <a:pt x="10" y="50"/>
                    </a:lnTo>
                    <a:lnTo>
                      <a:pt x="10" y="50"/>
                    </a:lnTo>
                    <a:cubicBezTo>
                      <a:pt x="0" y="39"/>
                      <a:pt x="0" y="22"/>
                      <a:pt x="10" y="11"/>
                    </a:cubicBezTo>
                    <a:lnTo>
                      <a:pt x="10" y="11"/>
                    </a:lnTo>
                    <a:cubicBezTo>
                      <a:pt x="21" y="0"/>
                      <a:pt x="38" y="0"/>
                      <a:pt x="49" y="11"/>
                    </a:cubicBezTo>
                    <a:lnTo>
                      <a:pt x="111" y="73"/>
                    </a:lnTo>
                    <a:lnTo>
                      <a:pt x="111" y="73"/>
                    </a:lnTo>
                    <a:cubicBezTo>
                      <a:pt x="122" y="84"/>
                      <a:pt x="122" y="101"/>
                      <a:pt x="111" y="112"/>
                    </a:cubicBezTo>
                    <a:lnTo>
                      <a:pt x="111" y="112"/>
                    </a:lnTo>
                    <a:cubicBezTo>
                      <a:pt x="106" y="117"/>
                      <a:pt x="99" y="120"/>
                      <a:pt x="92" y="120"/>
                    </a:cubicBezTo>
                  </a:path>
                </a:pathLst>
              </a:custGeom>
              <a:grpFill/>
              <a:ln w="508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B58A1B7-994D-FC45-A7C0-3A9058D7A299}"/>
                </a:ext>
              </a:extLst>
            </p:cNvPr>
            <p:cNvSpPr/>
            <p:nvPr/>
          </p:nvSpPr>
          <p:spPr>
            <a:xfrm>
              <a:off x="7732856" y="4108158"/>
              <a:ext cx="1061884" cy="427897"/>
            </a:xfrm>
            <a:custGeom>
              <a:avLst/>
              <a:gdLst>
                <a:gd name="connsiteX0" fmla="*/ 0 w 1061884"/>
                <a:gd name="connsiteY0" fmla="*/ 0 h 811161"/>
                <a:gd name="connsiteX1" fmla="*/ 0 w 1061884"/>
                <a:gd name="connsiteY1" fmla="*/ 811161 h 811161"/>
                <a:gd name="connsiteX2" fmla="*/ 1061884 w 1061884"/>
                <a:gd name="connsiteY2" fmla="*/ 811161 h 811161"/>
                <a:gd name="connsiteX3" fmla="*/ 1061884 w 1061884"/>
                <a:gd name="connsiteY3" fmla="*/ 29497 h 8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84" h="811161">
                  <a:moveTo>
                    <a:pt x="0" y="0"/>
                  </a:moveTo>
                  <a:lnTo>
                    <a:pt x="0" y="811161"/>
                  </a:lnTo>
                  <a:lnTo>
                    <a:pt x="1061884" y="811161"/>
                  </a:lnTo>
                  <a:lnTo>
                    <a:pt x="1061884" y="29497"/>
                  </a:lnTo>
                </a:path>
              </a:pathLst>
            </a:custGeom>
            <a:noFill/>
            <a:ln w="161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3">
            <a:extLst>
              <a:ext uri="{FF2B5EF4-FFF2-40B4-BE49-F238E27FC236}">
                <a16:creationId xmlns:a16="http://schemas.microsoft.com/office/drawing/2014/main" id="{A7675E1F-C007-1D4B-BF37-AA9B5B6D0EB6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E4DA04-C44C-F240-BD30-7D8D3D40A7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54605" y="2979178"/>
            <a:ext cx="5691804" cy="7645335"/>
          </a:xfrm>
        </p:spPr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6B8955E-C107-024E-86C1-E7AEDC40C5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42922" y="2979178"/>
            <a:ext cx="5691804" cy="7645335"/>
          </a:xfrm>
        </p:spPr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7B7D40B-7F3B-1A41-A13C-F3DFF639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31238" y="2979178"/>
            <a:ext cx="5691804" cy="7645335"/>
          </a:xfrm>
        </p:spPr>
      </p:sp>
      <p:sp>
        <p:nvSpPr>
          <p:cNvPr id="32" name="TextBox 687">
            <a:extLst>
              <a:ext uri="{FF2B5EF4-FFF2-40B4-BE49-F238E27FC236}">
                <a16:creationId xmlns:a16="http://schemas.microsoft.com/office/drawing/2014/main" id="{0FC26846-FFD2-5F4A-8F64-1FFAE4FE44AF}"/>
              </a:ext>
            </a:extLst>
          </p:cNvPr>
          <p:cNvSpPr txBox="1"/>
          <p:nvPr/>
        </p:nvSpPr>
        <p:spPr>
          <a:xfrm>
            <a:off x="3297355" y="11108194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33" name="TextBox 688">
            <a:extLst>
              <a:ext uri="{FF2B5EF4-FFF2-40B4-BE49-F238E27FC236}">
                <a16:creationId xmlns:a16="http://schemas.microsoft.com/office/drawing/2014/main" id="{941718FB-3120-1A4B-91E0-971A8C6C3067}"/>
              </a:ext>
            </a:extLst>
          </p:cNvPr>
          <p:cNvSpPr txBox="1"/>
          <p:nvPr/>
        </p:nvSpPr>
        <p:spPr>
          <a:xfrm>
            <a:off x="2752938" y="11708403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34" name="TextBox 687">
            <a:extLst>
              <a:ext uri="{FF2B5EF4-FFF2-40B4-BE49-F238E27FC236}">
                <a16:creationId xmlns:a16="http://schemas.microsoft.com/office/drawing/2014/main" id="{BCB41E60-0A33-F24F-9B77-0EDBC1E9394B}"/>
              </a:ext>
            </a:extLst>
          </p:cNvPr>
          <p:cNvSpPr txBox="1"/>
          <p:nvPr/>
        </p:nvSpPr>
        <p:spPr>
          <a:xfrm>
            <a:off x="11164439" y="11070122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35" name="TextBox 688">
            <a:extLst>
              <a:ext uri="{FF2B5EF4-FFF2-40B4-BE49-F238E27FC236}">
                <a16:creationId xmlns:a16="http://schemas.microsoft.com/office/drawing/2014/main" id="{534594E2-4292-484B-9653-F4586B5B1BAC}"/>
              </a:ext>
            </a:extLst>
          </p:cNvPr>
          <p:cNvSpPr txBox="1"/>
          <p:nvPr/>
        </p:nvSpPr>
        <p:spPr>
          <a:xfrm>
            <a:off x="10630441" y="11670331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36" name="TextBox 687">
            <a:extLst>
              <a:ext uri="{FF2B5EF4-FFF2-40B4-BE49-F238E27FC236}">
                <a16:creationId xmlns:a16="http://schemas.microsoft.com/office/drawing/2014/main" id="{7B2E576F-78FB-6E40-A3B0-4F3AE7283641}"/>
              </a:ext>
            </a:extLst>
          </p:cNvPr>
          <p:cNvSpPr txBox="1"/>
          <p:nvPr/>
        </p:nvSpPr>
        <p:spPr>
          <a:xfrm>
            <a:off x="18606951" y="11070122"/>
            <a:ext cx="2759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37" name="TextBox 688">
            <a:extLst>
              <a:ext uri="{FF2B5EF4-FFF2-40B4-BE49-F238E27FC236}">
                <a16:creationId xmlns:a16="http://schemas.microsoft.com/office/drawing/2014/main" id="{A2D24B65-8981-6F44-A943-A4292A45CD27}"/>
              </a:ext>
            </a:extLst>
          </p:cNvPr>
          <p:cNvSpPr txBox="1"/>
          <p:nvPr/>
        </p:nvSpPr>
        <p:spPr>
          <a:xfrm>
            <a:off x="18255696" y="11670331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C0EDDC20-41DE-AD4D-AB5D-7714129D7D13}"/>
              </a:ext>
            </a:extLst>
          </p:cNvPr>
          <p:cNvSpPr/>
          <p:nvPr/>
        </p:nvSpPr>
        <p:spPr>
          <a:xfrm rot="10800000" flipV="1">
            <a:off x="1651798" y="2907035"/>
            <a:ext cx="5691803" cy="771748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8E38B944-7B31-1245-9ED5-F99E551B5392}"/>
              </a:ext>
            </a:extLst>
          </p:cNvPr>
          <p:cNvSpPr/>
          <p:nvPr/>
        </p:nvSpPr>
        <p:spPr>
          <a:xfrm rot="10800000" flipV="1">
            <a:off x="9340115" y="2979178"/>
            <a:ext cx="5691803" cy="7645336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CD63F650-EB43-1F4A-A63E-3A62705851AC}"/>
              </a:ext>
            </a:extLst>
          </p:cNvPr>
          <p:cNvSpPr/>
          <p:nvPr/>
        </p:nvSpPr>
        <p:spPr>
          <a:xfrm rot="10800000" flipV="1">
            <a:off x="17028431" y="2979178"/>
            <a:ext cx="5691803" cy="7645336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A7FCDE0A-6E93-524E-8796-4EAAC11B7A75}"/>
              </a:ext>
            </a:extLst>
          </p:cNvPr>
          <p:cNvSpPr txBox="1"/>
          <p:nvPr/>
        </p:nvSpPr>
        <p:spPr>
          <a:xfrm>
            <a:off x="5123920" y="993656"/>
            <a:ext cx="1412981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Lato Black" panose="020F0502020204030203" pitchFamily="34" charset="0"/>
                <a:cs typeface="Lato Black" panose="020F0502020204030203" pitchFamily="34" charset="0"/>
              </a:rPr>
              <a:t>The Brilliant Homes Team</a:t>
            </a:r>
          </a:p>
        </p:txBody>
      </p:sp>
    </p:spTree>
    <p:extLst>
      <p:ext uri="{BB962C8B-B14F-4D97-AF65-F5344CB8AC3E}">
        <p14:creationId xmlns:p14="http://schemas.microsoft.com/office/powerpoint/2010/main" val="241073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3B7DD54-F147-9C40-B30D-FAEC79EF29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9" name="Rectangle 43">
            <a:extLst>
              <a:ext uri="{FF2B5EF4-FFF2-40B4-BE49-F238E27FC236}">
                <a16:creationId xmlns:a16="http://schemas.microsoft.com/office/drawing/2014/main" id="{6B07E881-9FC7-0649-8076-E0D2348BE21D}"/>
              </a:ext>
            </a:extLst>
          </p:cNvPr>
          <p:cNvSpPr/>
          <p:nvPr/>
        </p:nvSpPr>
        <p:spPr>
          <a:xfrm rot="10800000" flipV="1">
            <a:off x="12404034" y="1"/>
            <a:ext cx="11973613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DF2EC725-7526-B04A-A28E-EC20607A4F12}"/>
              </a:ext>
            </a:extLst>
          </p:cNvPr>
          <p:cNvSpPr txBox="1"/>
          <p:nvPr/>
        </p:nvSpPr>
        <p:spPr>
          <a:xfrm>
            <a:off x="14967983" y="2254995"/>
            <a:ext cx="835267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Joe</a:t>
            </a:r>
          </a:p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Anderson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5EBBEE8-3485-CB45-9FEC-A46A41692F4D}"/>
              </a:ext>
            </a:extLst>
          </p:cNvPr>
          <p:cNvSpPr txBox="1">
            <a:spLocks/>
          </p:cNvSpPr>
          <p:nvPr/>
        </p:nvSpPr>
        <p:spPr>
          <a:xfrm>
            <a:off x="14848712" y="6034905"/>
            <a:ext cx="7406654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 account supply costs a product should meet a certain consumer demand. Refers to a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35DE7AC9-4EAC-B943-9151-16205726FB6E}"/>
              </a:ext>
            </a:extLst>
          </p:cNvPr>
          <p:cNvGrpSpPr/>
          <p:nvPr/>
        </p:nvGrpSpPr>
        <p:grpSpPr>
          <a:xfrm>
            <a:off x="15059336" y="10037394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24" name="Shape 1646">
              <a:extLst>
                <a:ext uri="{FF2B5EF4-FFF2-40B4-BE49-F238E27FC236}">
                  <a16:creationId xmlns:a16="http://schemas.microsoft.com/office/drawing/2014/main" id="{C8B0E4E1-DF00-D54D-A659-BDFE3EE07674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Shape 1649">
              <a:extLst>
                <a:ext uri="{FF2B5EF4-FFF2-40B4-BE49-F238E27FC236}">
                  <a16:creationId xmlns:a16="http://schemas.microsoft.com/office/drawing/2014/main" id="{1CB7B32C-D4F2-B24F-AAE4-16418746A376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Shape 1658">
              <a:extLst>
                <a:ext uri="{FF2B5EF4-FFF2-40B4-BE49-F238E27FC236}">
                  <a16:creationId xmlns:a16="http://schemas.microsoft.com/office/drawing/2014/main" id="{6DCE9464-699F-D143-BCDF-A5812B3EC328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6C89A12C-BC54-894F-B98F-F0B54A68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52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6867FA6-5E71-1741-AA71-52405951EAB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DC528A-E14C-2E45-90C1-E79A88805FB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D21349-39FA-A248-8391-54AA901922B3}"/>
              </a:ext>
            </a:extLst>
          </p:cNvPr>
          <p:cNvSpPr/>
          <p:nvPr/>
        </p:nvSpPr>
        <p:spPr>
          <a:xfrm>
            <a:off x="9588224" y="8348871"/>
            <a:ext cx="7394713" cy="5367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9CD195F-B27B-864E-B177-95ED96F6C1C7}"/>
              </a:ext>
            </a:extLst>
          </p:cNvPr>
          <p:cNvSpPr/>
          <p:nvPr/>
        </p:nvSpPr>
        <p:spPr>
          <a:xfrm>
            <a:off x="16982937" y="0"/>
            <a:ext cx="7394713" cy="5367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3A5720C6-1D2E-E040-B653-43A4CDB230AA}"/>
              </a:ext>
            </a:extLst>
          </p:cNvPr>
          <p:cNvSpPr txBox="1"/>
          <p:nvPr/>
        </p:nvSpPr>
        <p:spPr>
          <a:xfrm>
            <a:off x="1235547" y="3779445"/>
            <a:ext cx="460866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Listings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3A02B1D-9F88-8942-AE14-B3B277B7ED36}"/>
              </a:ext>
            </a:extLst>
          </p:cNvPr>
          <p:cNvSpPr txBox="1">
            <a:spLocks/>
          </p:cNvSpPr>
          <p:nvPr/>
        </p:nvSpPr>
        <p:spPr>
          <a:xfrm>
            <a:off x="1116276" y="7559355"/>
            <a:ext cx="7406654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 account supply costs a product should meet a certain consumer demand. Refers to a</a:t>
            </a:r>
          </a:p>
        </p:txBody>
      </p:sp>
    </p:spTree>
    <p:extLst>
      <p:ext uri="{BB962C8B-B14F-4D97-AF65-F5344CB8AC3E}">
        <p14:creationId xmlns:p14="http://schemas.microsoft.com/office/powerpoint/2010/main" val="214140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>
            <a:extLst>
              <a:ext uri="{FF2B5EF4-FFF2-40B4-BE49-F238E27FC236}">
                <a16:creationId xmlns:a16="http://schemas.microsoft.com/office/drawing/2014/main" id="{2411749D-5CCD-BC4C-9068-2C5B07765044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EB1683B-1CEC-4A49-B9AA-BCF1D9B2A9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BA1520C6-5C35-EC4F-8154-7A6396CC1F4C}"/>
              </a:ext>
            </a:extLst>
          </p:cNvPr>
          <p:cNvSpPr/>
          <p:nvPr/>
        </p:nvSpPr>
        <p:spPr>
          <a:xfrm rot="10800000" flipV="1">
            <a:off x="1709684" y="1472520"/>
            <a:ext cx="21031200" cy="10812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6041B58C-D4BC-F244-BD5B-4322FC877B93}"/>
              </a:ext>
            </a:extLst>
          </p:cNvPr>
          <p:cNvSpPr/>
          <p:nvPr/>
        </p:nvSpPr>
        <p:spPr>
          <a:xfrm rot="10800000" flipV="1">
            <a:off x="1709684" y="1472520"/>
            <a:ext cx="21031200" cy="10812246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FDE9EAFB-00CE-5543-B836-92E189CCAB30}"/>
              </a:ext>
            </a:extLst>
          </p:cNvPr>
          <p:cNvSpPr txBox="1"/>
          <p:nvPr/>
        </p:nvSpPr>
        <p:spPr>
          <a:xfrm>
            <a:off x="2842244" y="2175482"/>
            <a:ext cx="835267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Single Property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0E91004-9386-7F48-A1A1-C41DA8CE5A8C}"/>
              </a:ext>
            </a:extLst>
          </p:cNvPr>
          <p:cNvSpPr txBox="1">
            <a:spLocks/>
          </p:cNvSpPr>
          <p:nvPr/>
        </p:nvSpPr>
        <p:spPr>
          <a:xfrm>
            <a:off x="15068550" y="9903919"/>
            <a:ext cx="7154552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 account supply costs a product</a:t>
            </a:r>
          </a:p>
        </p:txBody>
      </p:sp>
    </p:spTree>
    <p:extLst>
      <p:ext uri="{BB962C8B-B14F-4D97-AF65-F5344CB8AC3E}">
        <p14:creationId xmlns:p14="http://schemas.microsoft.com/office/powerpoint/2010/main" val="154460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3">
            <a:extLst>
              <a:ext uri="{FF2B5EF4-FFF2-40B4-BE49-F238E27FC236}">
                <a16:creationId xmlns:a16="http://schemas.microsoft.com/office/drawing/2014/main" id="{0BD9EFAE-5DD5-D54C-8EA2-C66F16507FD9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335852B1-6584-974D-A694-843CECD3A67D}"/>
              </a:ext>
            </a:extLst>
          </p:cNvPr>
          <p:cNvSpPr/>
          <p:nvPr/>
        </p:nvSpPr>
        <p:spPr>
          <a:xfrm rot="10800000" flipV="1">
            <a:off x="1669927" y="1512276"/>
            <a:ext cx="21031200" cy="10972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26D9ECA0-7A36-E643-93F7-A30026C0DCE3}"/>
              </a:ext>
            </a:extLst>
          </p:cNvPr>
          <p:cNvSpPr txBox="1"/>
          <p:nvPr/>
        </p:nvSpPr>
        <p:spPr>
          <a:xfrm>
            <a:off x="10836338" y="7692887"/>
            <a:ext cx="1078968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s-MX" sz="80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“Don’t wait to buy real estate. Buy real estate and wait.”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673412BE-7CF2-8648-A57C-1891626410D8}"/>
              </a:ext>
            </a:extLst>
          </p:cNvPr>
          <p:cNvSpPr txBox="1"/>
          <p:nvPr/>
        </p:nvSpPr>
        <p:spPr>
          <a:xfrm>
            <a:off x="2435822" y="2145197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6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WILL ROGERS</a:t>
            </a:r>
          </a:p>
        </p:txBody>
      </p:sp>
    </p:spTree>
    <p:extLst>
      <p:ext uri="{BB962C8B-B14F-4D97-AF65-F5344CB8AC3E}">
        <p14:creationId xmlns:p14="http://schemas.microsoft.com/office/powerpoint/2010/main" val="233791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DDB766DF-9350-034C-BB39-76A5E44DD648}"/>
              </a:ext>
            </a:extLst>
          </p:cNvPr>
          <p:cNvSpPr txBox="1">
            <a:spLocks/>
          </p:cNvSpPr>
          <p:nvPr/>
        </p:nvSpPr>
        <p:spPr>
          <a:xfrm>
            <a:off x="3546768" y="5466309"/>
            <a:ext cx="5103620" cy="126055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F5C14CC-89FA-0643-A03A-B8CB206DA23F}"/>
              </a:ext>
            </a:extLst>
          </p:cNvPr>
          <p:cNvSpPr txBox="1">
            <a:spLocks/>
          </p:cNvSpPr>
          <p:nvPr/>
        </p:nvSpPr>
        <p:spPr>
          <a:xfrm>
            <a:off x="3546768" y="7966036"/>
            <a:ext cx="5103620" cy="126055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953DCBC-2A5A-7B40-A88F-05D4BBD49430}"/>
              </a:ext>
            </a:extLst>
          </p:cNvPr>
          <p:cNvSpPr txBox="1">
            <a:spLocks/>
          </p:cNvSpPr>
          <p:nvPr/>
        </p:nvSpPr>
        <p:spPr>
          <a:xfrm>
            <a:off x="3546768" y="10465763"/>
            <a:ext cx="5103620" cy="126055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19A663D-EFAF-A842-83EA-A7B5DBCDC6FE}"/>
              </a:ext>
            </a:extLst>
          </p:cNvPr>
          <p:cNvGrpSpPr/>
          <p:nvPr/>
        </p:nvGrpSpPr>
        <p:grpSpPr>
          <a:xfrm>
            <a:off x="12184278" y="4876976"/>
            <a:ext cx="10217106" cy="5983279"/>
            <a:chOff x="2585410" y="5246361"/>
            <a:chExt cx="10217106" cy="5983279"/>
          </a:xfrm>
        </p:grpSpPr>
        <p:sp>
          <p:nvSpPr>
            <p:cNvPr id="17" name="TextBox 44">
              <a:extLst>
                <a:ext uri="{FF2B5EF4-FFF2-40B4-BE49-F238E27FC236}">
                  <a16:creationId xmlns:a16="http://schemas.microsoft.com/office/drawing/2014/main" id="{CDE80A16-FAF0-9A46-A00C-BC870A12C8D0}"/>
                </a:ext>
              </a:extLst>
            </p:cNvPr>
            <p:cNvSpPr txBox="1"/>
            <p:nvPr/>
          </p:nvSpPr>
          <p:spPr>
            <a:xfrm>
              <a:off x="2585410" y="5246361"/>
              <a:ext cx="3290882" cy="984843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latin typeface="Montserrat SemiBold" pitchFamily="2" charset="77"/>
                  <a:ea typeface="Roboto Medium" panose="02000000000000000000" pitchFamily="2" charset="0"/>
                  <a:cs typeface="Montserrat" charset="0"/>
                </a:rPr>
                <a:t>Title One</a:t>
              </a:r>
              <a:endParaRPr lang="en-US" sz="1400" b="1" dirty="0">
                <a:latin typeface="Montserrat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" name="TextBox 45">
              <a:extLst>
                <a:ext uri="{FF2B5EF4-FFF2-40B4-BE49-F238E27FC236}">
                  <a16:creationId xmlns:a16="http://schemas.microsoft.com/office/drawing/2014/main" id="{BA2E17EB-CB93-DD48-AB48-8131898FD6DB}"/>
                </a:ext>
              </a:extLst>
            </p:cNvPr>
            <p:cNvSpPr txBox="1"/>
            <p:nvPr/>
          </p:nvSpPr>
          <p:spPr>
            <a:xfrm>
              <a:off x="11308713" y="5414802"/>
              <a:ext cx="1493801" cy="820695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70%</a:t>
              </a:r>
            </a:p>
          </p:txBody>
        </p:sp>
        <p:sp>
          <p:nvSpPr>
            <p:cNvPr id="20" name="TextBox 53">
              <a:extLst>
                <a:ext uri="{FF2B5EF4-FFF2-40B4-BE49-F238E27FC236}">
                  <a16:creationId xmlns:a16="http://schemas.microsoft.com/office/drawing/2014/main" id="{A52959B7-207E-B24D-879E-184F4DE28684}"/>
                </a:ext>
              </a:extLst>
            </p:cNvPr>
            <p:cNvSpPr txBox="1"/>
            <p:nvPr/>
          </p:nvSpPr>
          <p:spPr>
            <a:xfrm>
              <a:off x="2585410" y="7750782"/>
              <a:ext cx="3290883" cy="984843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latin typeface="Montserrat SemiBold" pitchFamily="2" charset="77"/>
                  <a:ea typeface="Roboto Medium" panose="02000000000000000000" pitchFamily="2" charset="0"/>
                  <a:cs typeface="Montserrat" charset="0"/>
                </a:rPr>
                <a:t>Title Two</a:t>
              </a:r>
              <a:endParaRPr lang="en-US" sz="1400" b="1" dirty="0">
                <a:latin typeface="Montserrat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54">
              <a:extLst>
                <a:ext uri="{FF2B5EF4-FFF2-40B4-BE49-F238E27FC236}">
                  <a16:creationId xmlns:a16="http://schemas.microsoft.com/office/drawing/2014/main" id="{FB018329-9C7A-4345-92BA-D29D6E90C0AF}"/>
                </a:ext>
              </a:extLst>
            </p:cNvPr>
            <p:cNvSpPr txBox="1"/>
            <p:nvPr/>
          </p:nvSpPr>
          <p:spPr>
            <a:xfrm>
              <a:off x="11308715" y="7919223"/>
              <a:ext cx="1493801" cy="820695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50%</a:t>
              </a:r>
            </a:p>
          </p:txBody>
        </p:sp>
        <p:sp>
          <p:nvSpPr>
            <p:cNvPr id="23" name="TextBox 62">
              <a:extLst>
                <a:ext uri="{FF2B5EF4-FFF2-40B4-BE49-F238E27FC236}">
                  <a16:creationId xmlns:a16="http://schemas.microsoft.com/office/drawing/2014/main" id="{AF3D3841-842A-9543-A880-0B0EDC96CD7F}"/>
                </a:ext>
              </a:extLst>
            </p:cNvPr>
            <p:cNvSpPr txBox="1"/>
            <p:nvPr/>
          </p:nvSpPr>
          <p:spPr>
            <a:xfrm>
              <a:off x="2585410" y="10240504"/>
              <a:ext cx="3290883" cy="984843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latin typeface="Montserrat SemiBold" pitchFamily="2" charset="77"/>
                  <a:ea typeface="Roboto Medium" panose="02000000000000000000" pitchFamily="2" charset="0"/>
                  <a:cs typeface="Montserrat" charset="0"/>
                </a:rPr>
                <a:t>Title Three</a:t>
              </a:r>
              <a:endParaRPr lang="en-US" sz="1400" b="1" dirty="0">
                <a:latin typeface="Montserrat SemiBold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TextBox 63">
              <a:extLst>
                <a:ext uri="{FF2B5EF4-FFF2-40B4-BE49-F238E27FC236}">
                  <a16:creationId xmlns:a16="http://schemas.microsoft.com/office/drawing/2014/main" id="{6C8855D3-C444-7749-B5AA-CC35ACA8936C}"/>
                </a:ext>
              </a:extLst>
            </p:cNvPr>
            <p:cNvSpPr txBox="1"/>
            <p:nvPr/>
          </p:nvSpPr>
          <p:spPr>
            <a:xfrm>
              <a:off x="11308715" y="10408945"/>
              <a:ext cx="1493801" cy="820695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90%</a:t>
              </a:r>
            </a:p>
          </p:txBody>
        </p: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864A297-8FF3-A34C-B7DE-573CE106A334}"/>
              </a:ext>
            </a:extLst>
          </p:cNvPr>
          <p:cNvSpPr/>
          <p:nvPr/>
        </p:nvSpPr>
        <p:spPr>
          <a:xfrm>
            <a:off x="2029521" y="5598459"/>
            <a:ext cx="1220186" cy="1247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039F7958-A8C5-A443-BF12-001741E6811D}"/>
              </a:ext>
            </a:extLst>
          </p:cNvPr>
          <p:cNvSpPr/>
          <p:nvPr/>
        </p:nvSpPr>
        <p:spPr>
          <a:xfrm rot="10800000" flipV="1">
            <a:off x="1673225" y="878762"/>
            <a:ext cx="21031200" cy="2444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4546752E-1B4B-DE4D-9AD1-4964D08F37E1}"/>
              </a:ext>
            </a:extLst>
          </p:cNvPr>
          <p:cNvSpPr txBox="1"/>
          <p:nvPr/>
        </p:nvSpPr>
        <p:spPr>
          <a:xfrm>
            <a:off x="7649410" y="1534335"/>
            <a:ext cx="907883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Properties Sold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08EA2D0-9F42-244D-A187-2D07EFA7332A}"/>
              </a:ext>
            </a:extLst>
          </p:cNvPr>
          <p:cNvSpPr/>
          <p:nvPr/>
        </p:nvSpPr>
        <p:spPr>
          <a:xfrm>
            <a:off x="2029521" y="8035485"/>
            <a:ext cx="1220186" cy="12473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385AC6-723F-6A41-8F99-6B1E39749E55}"/>
              </a:ext>
            </a:extLst>
          </p:cNvPr>
          <p:cNvSpPr/>
          <p:nvPr/>
        </p:nvSpPr>
        <p:spPr>
          <a:xfrm>
            <a:off x="2029521" y="10526400"/>
            <a:ext cx="1220186" cy="124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0" name="Group 253">
            <a:extLst>
              <a:ext uri="{FF2B5EF4-FFF2-40B4-BE49-F238E27FC236}">
                <a16:creationId xmlns:a16="http://schemas.microsoft.com/office/drawing/2014/main" id="{A7E098FE-BBBC-1146-9CFE-E6FB985FDA91}"/>
              </a:ext>
            </a:extLst>
          </p:cNvPr>
          <p:cNvGrpSpPr/>
          <p:nvPr/>
        </p:nvGrpSpPr>
        <p:grpSpPr>
          <a:xfrm>
            <a:off x="2219285" y="8366239"/>
            <a:ext cx="926018" cy="600167"/>
            <a:chOff x="4730400" y="6018120"/>
            <a:chExt cx="401040" cy="259920"/>
          </a:xfrm>
          <a:solidFill>
            <a:schemeClr val="bg1"/>
          </a:solidFill>
        </p:grpSpPr>
        <p:sp>
          <p:nvSpPr>
            <p:cNvPr id="41" name="Freeform: Shape 148">
              <a:extLst>
                <a:ext uri="{FF2B5EF4-FFF2-40B4-BE49-F238E27FC236}">
                  <a16:creationId xmlns:a16="http://schemas.microsoft.com/office/drawing/2014/main" id="{98FA6795-E5E6-B54B-BC6C-A2D085B62F03}"/>
                </a:ext>
              </a:extLst>
            </p:cNvPr>
            <p:cNvSpPr/>
            <p:nvPr/>
          </p:nvSpPr>
          <p:spPr>
            <a:xfrm>
              <a:off x="4730400" y="6018120"/>
              <a:ext cx="401040" cy="25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5" h="723">
                  <a:moveTo>
                    <a:pt x="1062" y="601"/>
                  </a:moveTo>
                  <a:lnTo>
                    <a:pt x="1004" y="601"/>
                  </a:lnTo>
                  <a:cubicBezTo>
                    <a:pt x="992" y="563"/>
                    <a:pt x="955" y="533"/>
                    <a:pt x="912" y="533"/>
                  </a:cubicBezTo>
                  <a:cubicBezTo>
                    <a:pt x="868" y="533"/>
                    <a:pt x="834" y="563"/>
                    <a:pt x="822" y="601"/>
                  </a:cubicBezTo>
                  <a:lnTo>
                    <a:pt x="790" y="601"/>
                  </a:lnTo>
                  <a:lnTo>
                    <a:pt x="790" y="305"/>
                  </a:lnTo>
                  <a:lnTo>
                    <a:pt x="940" y="305"/>
                  </a:lnTo>
                  <a:cubicBezTo>
                    <a:pt x="962" y="305"/>
                    <a:pt x="983" y="317"/>
                    <a:pt x="993" y="337"/>
                  </a:cubicBezTo>
                  <a:lnTo>
                    <a:pt x="1062" y="461"/>
                  </a:lnTo>
                  <a:close/>
                  <a:moveTo>
                    <a:pt x="953" y="628"/>
                  </a:moveTo>
                  <a:cubicBezTo>
                    <a:pt x="953" y="650"/>
                    <a:pt x="934" y="670"/>
                    <a:pt x="912" y="670"/>
                  </a:cubicBezTo>
                  <a:cubicBezTo>
                    <a:pt x="889" y="670"/>
                    <a:pt x="872" y="650"/>
                    <a:pt x="872" y="628"/>
                  </a:cubicBezTo>
                  <a:cubicBezTo>
                    <a:pt x="872" y="606"/>
                    <a:pt x="889" y="588"/>
                    <a:pt x="912" y="588"/>
                  </a:cubicBezTo>
                  <a:cubicBezTo>
                    <a:pt x="934" y="588"/>
                    <a:pt x="953" y="606"/>
                    <a:pt x="953" y="628"/>
                  </a:cubicBezTo>
                  <a:close/>
                  <a:moveTo>
                    <a:pt x="240" y="628"/>
                  </a:moveTo>
                  <a:cubicBezTo>
                    <a:pt x="240" y="650"/>
                    <a:pt x="220" y="670"/>
                    <a:pt x="198" y="670"/>
                  </a:cubicBezTo>
                  <a:cubicBezTo>
                    <a:pt x="176" y="670"/>
                    <a:pt x="158" y="650"/>
                    <a:pt x="158" y="628"/>
                  </a:cubicBezTo>
                  <a:cubicBezTo>
                    <a:pt x="158" y="606"/>
                    <a:pt x="176" y="588"/>
                    <a:pt x="198" y="588"/>
                  </a:cubicBezTo>
                  <a:cubicBezTo>
                    <a:pt x="220" y="588"/>
                    <a:pt x="240" y="606"/>
                    <a:pt x="240" y="628"/>
                  </a:cubicBezTo>
                  <a:close/>
                  <a:moveTo>
                    <a:pt x="54" y="53"/>
                  </a:moveTo>
                  <a:lnTo>
                    <a:pt x="737" y="53"/>
                  </a:lnTo>
                  <a:lnTo>
                    <a:pt x="737" y="601"/>
                  </a:lnTo>
                  <a:lnTo>
                    <a:pt x="288" y="601"/>
                  </a:lnTo>
                  <a:cubicBezTo>
                    <a:pt x="278" y="563"/>
                    <a:pt x="241" y="533"/>
                    <a:pt x="198" y="533"/>
                  </a:cubicBezTo>
                  <a:cubicBezTo>
                    <a:pt x="155" y="533"/>
                    <a:pt x="119" y="563"/>
                    <a:pt x="107" y="601"/>
                  </a:cubicBezTo>
                  <a:lnTo>
                    <a:pt x="54" y="601"/>
                  </a:lnTo>
                  <a:close/>
                  <a:moveTo>
                    <a:pt x="1111" y="440"/>
                  </a:moveTo>
                  <a:lnTo>
                    <a:pt x="1041" y="309"/>
                  </a:lnTo>
                  <a:cubicBezTo>
                    <a:pt x="1020" y="274"/>
                    <a:pt x="981" y="251"/>
                    <a:pt x="940" y="251"/>
                  </a:cubicBezTo>
                  <a:lnTo>
                    <a:pt x="790" y="251"/>
                  </a:lnTo>
                  <a:lnTo>
                    <a:pt x="790" y="27"/>
                  </a:lnTo>
                  <a:cubicBezTo>
                    <a:pt x="790" y="12"/>
                    <a:pt x="778" y="0"/>
                    <a:pt x="764" y="0"/>
                  </a:cubicBez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lnTo>
                    <a:pt x="0" y="628"/>
                  </a:lnTo>
                  <a:cubicBezTo>
                    <a:pt x="0" y="643"/>
                    <a:pt x="11" y="656"/>
                    <a:pt x="26" y="656"/>
                  </a:cubicBezTo>
                  <a:lnTo>
                    <a:pt x="107" y="656"/>
                  </a:lnTo>
                  <a:cubicBezTo>
                    <a:pt x="119" y="695"/>
                    <a:pt x="155" y="723"/>
                    <a:pt x="198" y="723"/>
                  </a:cubicBezTo>
                  <a:cubicBezTo>
                    <a:pt x="241" y="723"/>
                    <a:pt x="278" y="695"/>
                    <a:pt x="288" y="656"/>
                  </a:cubicBezTo>
                  <a:lnTo>
                    <a:pt x="822" y="656"/>
                  </a:lnTo>
                  <a:cubicBezTo>
                    <a:pt x="834" y="695"/>
                    <a:pt x="868" y="723"/>
                    <a:pt x="912" y="723"/>
                  </a:cubicBezTo>
                  <a:cubicBezTo>
                    <a:pt x="955" y="723"/>
                    <a:pt x="992" y="695"/>
                    <a:pt x="1004" y="656"/>
                  </a:cubicBezTo>
                  <a:lnTo>
                    <a:pt x="1088" y="656"/>
                  </a:lnTo>
                  <a:cubicBezTo>
                    <a:pt x="1103" y="656"/>
                    <a:pt x="1115" y="643"/>
                    <a:pt x="1115" y="628"/>
                  </a:cubicBezTo>
                  <a:lnTo>
                    <a:pt x="1115" y="454"/>
                  </a:lnTo>
                  <a:cubicBezTo>
                    <a:pt x="1115" y="449"/>
                    <a:pt x="1113" y="444"/>
                    <a:pt x="1111" y="4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49">
              <a:extLst>
                <a:ext uri="{FF2B5EF4-FFF2-40B4-BE49-F238E27FC236}">
                  <a16:creationId xmlns:a16="http://schemas.microsoft.com/office/drawing/2014/main" id="{A304ECBE-75D5-BE4B-81B0-EEEAEC755575}"/>
                </a:ext>
              </a:extLst>
            </p:cNvPr>
            <p:cNvSpPr/>
            <p:nvPr/>
          </p:nvSpPr>
          <p:spPr>
            <a:xfrm>
              <a:off x="4840200" y="6072120"/>
              <a:ext cx="10980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17">
                  <a:moveTo>
                    <a:pt x="26" y="136"/>
                  </a:moveTo>
                  <a:lnTo>
                    <a:pt x="219" y="136"/>
                  </a:lnTo>
                  <a:lnTo>
                    <a:pt x="183" y="171"/>
                  </a:lnTo>
                  <a:cubicBezTo>
                    <a:pt x="173" y="182"/>
                    <a:pt x="173" y="200"/>
                    <a:pt x="183" y="210"/>
                  </a:cubicBezTo>
                  <a:cubicBezTo>
                    <a:pt x="188" y="216"/>
                    <a:pt x="195" y="217"/>
                    <a:pt x="202" y="217"/>
                  </a:cubicBezTo>
                  <a:cubicBezTo>
                    <a:pt x="208" y="217"/>
                    <a:pt x="216" y="216"/>
                    <a:pt x="221" y="210"/>
                  </a:cubicBezTo>
                  <a:lnTo>
                    <a:pt x="296" y="134"/>
                  </a:lnTo>
                  <a:cubicBezTo>
                    <a:pt x="310" y="120"/>
                    <a:pt x="310" y="96"/>
                    <a:pt x="296" y="82"/>
                  </a:cubicBezTo>
                  <a:lnTo>
                    <a:pt x="221" y="7"/>
                  </a:lnTo>
                  <a:cubicBezTo>
                    <a:pt x="212" y="-2"/>
                    <a:pt x="193" y="-2"/>
                    <a:pt x="183" y="7"/>
                  </a:cubicBezTo>
                  <a:cubicBezTo>
                    <a:pt x="173" y="17"/>
                    <a:pt x="173" y="33"/>
                    <a:pt x="183" y="45"/>
                  </a:cubicBezTo>
                  <a:lnTo>
                    <a:pt x="219" y="81"/>
                  </a:lnTo>
                  <a:lnTo>
                    <a:pt x="26" y="81"/>
                  </a:lnTo>
                  <a:cubicBezTo>
                    <a:pt x="11" y="81"/>
                    <a:pt x="0" y="93"/>
                    <a:pt x="0" y="108"/>
                  </a:cubicBezTo>
                  <a:cubicBezTo>
                    <a:pt x="0" y="124"/>
                    <a:pt x="11" y="136"/>
                    <a:pt x="26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50">
              <a:extLst>
                <a:ext uri="{FF2B5EF4-FFF2-40B4-BE49-F238E27FC236}">
                  <a16:creationId xmlns:a16="http://schemas.microsoft.com/office/drawing/2014/main" id="{FB11768E-AF00-1240-93CE-135AB828D7F6}"/>
                </a:ext>
              </a:extLst>
            </p:cNvPr>
            <p:cNvSpPr/>
            <p:nvPr/>
          </p:nvSpPr>
          <p:spPr>
            <a:xfrm>
              <a:off x="4794840" y="6121440"/>
              <a:ext cx="10980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20">
                  <a:moveTo>
                    <a:pt x="86" y="212"/>
                  </a:moveTo>
                  <a:cubicBezTo>
                    <a:pt x="90" y="217"/>
                    <a:pt x="98" y="220"/>
                    <a:pt x="105" y="220"/>
                  </a:cubicBezTo>
                  <a:cubicBezTo>
                    <a:pt x="111" y="220"/>
                    <a:pt x="118" y="217"/>
                    <a:pt x="124" y="212"/>
                  </a:cubicBezTo>
                  <a:cubicBezTo>
                    <a:pt x="135" y="200"/>
                    <a:pt x="135" y="184"/>
                    <a:pt x="124" y="174"/>
                  </a:cubicBezTo>
                  <a:lnTo>
                    <a:pt x="87" y="136"/>
                  </a:lnTo>
                  <a:lnTo>
                    <a:pt x="279" y="136"/>
                  </a:lnTo>
                  <a:cubicBezTo>
                    <a:pt x="294" y="136"/>
                    <a:pt x="306" y="125"/>
                    <a:pt x="306" y="110"/>
                  </a:cubicBezTo>
                  <a:cubicBezTo>
                    <a:pt x="306" y="95"/>
                    <a:pt x="294" y="83"/>
                    <a:pt x="279" y="83"/>
                  </a:cubicBezTo>
                  <a:lnTo>
                    <a:pt x="87" y="83"/>
                  </a:lnTo>
                  <a:lnTo>
                    <a:pt x="124" y="46"/>
                  </a:lnTo>
                  <a:cubicBezTo>
                    <a:pt x="135" y="36"/>
                    <a:pt x="135" y="18"/>
                    <a:pt x="124" y="8"/>
                  </a:cubicBezTo>
                  <a:cubicBezTo>
                    <a:pt x="112" y="-3"/>
                    <a:pt x="96" y="-3"/>
                    <a:pt x="86" y="8"/>
                  </a:cubicBezTo>
                  <a:lnTo>
                    <a:pt x="10" y="83"/>
                  </a:lnTo>
                  <a:cubicBezTo>
                    <a:pt x="2" y="91"/>
                    <a:pt x="0" y="99"/>
                    <a:pt x="0" y="110"/>
                  </a:cubicBezTo>
                  <a:cubicBezTo>
                    <a:pt x="0" y="120"/>
                    <a:pt x="2" y="129"/>
                    <a:pt x="10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4" name="Group 256">
            <a:extLst>
              <a:ext uri="{FF2B5EF4-FFF2-40B4-BE49-F238E27FC236}">
                <a16:creationId xmlns:a16="http://schemas.microsoft.com/office/drawing/2014/main" id="{B6CCA72C-C8CD-8040-8DB4-EAF0986D24F8}"/>
              </a:ext>
            </a:extLst>
          </p:cNvPr>
          <p:cNvGrpSpPr/>
          <p:nvPr/>
        </p:nvGrpSpPr>
        <p:grpSpPr>
          <a:xfrm>
            <a:off x="2373986" y="5852160"/>
            <a:ext cx="693681" cy="735795"/>
            <a:chOff x="6094439" y="5269677"/>
            <a:chExt cx="338040" cy="358563"/>
          </a:xfrm>
          <a:solidFill>
            <a:schemeClr val="bg1"/>
          </a:solidFill>
        </p:grpSpPr>
        <p:sp>
          <p:nvSpPr>
            <p:cNvPr id="45" name="Freeform: Shape 185">
              <a:extLst>
                <a:ext uri="{FF2B5EF4-FFF2-40B4-BE49-F238E27FC236}">
                  <a16:creationId xmlns:a16="http://schemas.microsoft.com/office/drawing/2014/main" id="{E15B8A64-2882-AA46-82EE-713173AAA293}"/>
                </a:ext>
              </a:extLst>
            </p:cNvPr>
            <p:cNvSpPr/>
            <p:nvPr/>
          </p:nvSpPr>
          <p:spPr>
            <a:xfrm>
              <a:off x="6094439" y="5269677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86">
              <a:extLst>
                <a:ext uri="{FF2B5EF4-FFF2-40B4-BE49-F238E27FC236}">
                  <a16:creationId xmlns:a16="http://schemas.microsoft.com/office/drawing/2014/main" id="{18D6F4B4-0F9D-0D44-9EE7-984072178F8F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7" name="Freeform: Shape 204">
            <a:extLst>
              <a:ext uri="{FF2B5EF4-FFF2-40B4-BE49-F238E27FC236}">
                <a16:creationId xmlns:a16="http://schemas.microsoft.com/office/drawing/2014/main" id="{BBF4734E-7948-4345-B348-925E5B0DB533}"/>
              </a:ext>
            </a:extLst>
          </p:cNvPr>
          <p:cNvSpPr/>
          <p:nvPr/>
        </p:nvSpPr>
        <p:spPr>
          <a:xfrm>
            <a:off x="2268576" y="10872077"/>
            <a:ext cx="761812" cy="5559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787">
                <a:moveTo>
                  <a:pt x="487" y="733"/>
                </a:moveTo>
                <a:lnTo>
                  <a:pt x="487" y="511"/>
                </a:lnTo>
                <a:cubicBezTo>
                  <a:pt x="487" y="494"/>
                  <a:pt x="475" y="482"/>
                  <a:pt x="460" y="482"/>
                </a:cubicBezTo>
                <a:lnTo>
                  <a:pt x="317" y="482"/>
                </a:lnTo>
                <a:cubicBezTo>
                  <a:pt x="302" y="482"/>
                  <a:pt x="290" y="494"/>
                  <a:pt x="290" y="511"/>
                </a:cubicBezTo>
                <a:lnTo>
                  <a:pt x="290" y="733"/>
                </a:lnTo>
                <a:lnTo>
                  <a:pt x="53" y="733"/>
                </a:lnTo>
                <a:lnTo>
                  <a:pt x="53" y="314"/>
                </a:lnTo>
                <a:lnTo>
                  <a:pt x="390" y="62"/>
                </a:lnTo>
                <a:lnTo>
                  <a:pt x="724" y="314"/>
                </a:lnTo>
                <a:lnTo>
                  <a:pt x="724" y="733"/>
                </a:lnTo>
                <a:close/>
                <a:moveTo>
                  <a:pt x="434" y="733"/>
                </a:moveTo>
                <a:lnTo>
                  <a:pt x="345" y="733"/>
                </a:lnTo>
                <a:lnTo>
                  <a:pt x="345" y="538"/>
                </a:lnTo>
                <a:lnTo>
                  <a:pt x="434" y="538"/>
                </a:lnTo>
                <a:close/>
                <a:moveTo>
                  <a:pt x="777" y="733"/>
                </a:moveTo>
                <a:lnTo>
                  <a:pt x="777" y="300"/>
                </a:lnTo>
                <a:cubicBezTo>
                  <a:pt x="777" y="291"/>
                  <a:pt x="775" y="284"/>
                  <a:pt x="767" y="278"/>
                </a:cubicBezTo>
                <a:lnTo>
                  <a:pt x="508" y="84"/>
                </a:lnTo>
                <a:lnTo>
                  <a:pt x="537" y="62"/>
                </a:lnTo>
                <a:lnTo>
                  <a:pt x="872" y="314"/>
                </a:lnTo>
                <a:lnTo>
                  <a:pt x="872" y="733"/>
                </a:lnTo>
                <a:close/>
                <a:moveTo>
                  <a:pt x="1025" y="733"/>
                </a:moveTo>
                <a:lnTo>
                  <a:pt x="927" y="733"/>
                </a:lnTo>
                <a:lnTo>
                  <a:pt x="927" y="300"/>
                </a:lnTo>
                <a:cubicBezTo>
                  <a:pt x="927" y="291"/>
                  <a:pt x="923" y="284"/>
                  <a:pt x="917" y="278"/>
                </a:cubicBezTo>
                <a:lnTo>
                  <a:pt x="659" y="84"/>
                </a:lnTo>
                <a:lnTo>
                  <a:pt x="688" y="62"/>
                </a:lnTo>
                <a:lnTo>
                  <a:pt x="1025" y="314"/>
                </a:lnTo>
                <a:close/>
                <a:moveTo>
                  <a:pt x="1068" y="278"/>
                </a:moveTo>
                <a:lnTo>
                  <a:pt x="705" y="6"/>
                </a:lnTo>
                <a:cubicBezTo>
                  <a:pt x="696" y="-2"/>
                  <a:pt x="683" y="-2"/>
                  <a:pt x="672" y="6"/>
                </a:cubicBezTo>
                <a:lnTo>
                  <a:pt x="613" y="50"/>
                </a:lnTo>
                <a:lnTo>
                  <a:pt x="554" y="6"/>
                </a:lnTo>
                <a:cubicBezTo>
                  <a:pt x="544" y="-2"/>
                  <a:pt x="530" y="-2"/>
                  <a:pt x="521" y="6"/>
                </a:cubicBezTo>
                <a:lnTo>
                  <a:pt x="463" y="50"/>
                </a:lnTo>
                <a:lnTo>
                  <a:pt x="406" y="6"/>
                </a:lnTo>
                <a:cubicBezTo>
                  <a:pt x="395" y="-2"/>
                  <a:pt x="382" y="-2"/>
                  <a:pt x="373" y="6"/>
                </a:cubicBezTo>
                <a:lnTo>
                  <a:pt x="10" y="278"/>
                </a:lnTo>
                <a:cubicBezTo>
                  <a:pt x="3" y="284"/>
                  <a:pt x="0" y="291"/>
                  <a:pt x="0" y="300"/>
                </a:cubicBezTo>
                <a:lnTo>
                  <a:pt x="0" y="761"/>
                </a:lnTo>
                <a:cubicBezTo>
                  <a:pt x="0" y="776"/>
                  <a:pt x="12" y="787"/>
                  <a:pt x="27" y="787"/>
                </a:cubicBezTo>
                <a:lnTo>
                  <a:pt x="1052" y="787"/>
                </a:lnTo>
                <a:cubicBezTo>
                  <a:pt x="1066" y="787"/>
                  <a:pt x="1078" y="776"/>
                  <a:pt x="1078" y="761"/>
                </a:cubicBezTo>
                <a:lnTo>
                  <a:pt x="1078" y="300"/>
                </a:lnTo>
                <a:cubicBezTo>
                  <a:pt x="1078" y="291"/>
                  <a:pt x="1075" y="284"/>
                  <a:pt x="1068" y="27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5A5C95-F81A-544A-B54D-3F5B87586A82}"/>
              </a:ext>
            </a:extLst>
          </p:cNvPr>
          <p:cNvSpPr/>
          <p:nvPr/>
        </p:nvSpPr>
        <p:spPr>
          <a:xfrm>
            <a:off x="12426497" y="6007818"/>
            <a:ext cx="9974885" cy="10505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5A85092-5A99-034E-89D9-E61FBEC4B210}"/>
              </a:ext>
            </a:extLst>
          </p:cNvPr>
          <p:cNvSpPr/>
          <p:nvPr/>
        </p:nvSpPr>
        <p:spPr>
          <a:xfrm>
            <a:off x="12426496" y="6010353"/>
            <a:ext cx="7511840" cy="10505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2C338CF-B614-8F4B-B9FA-533442B19E62}"/>
              </a:ext>
            </a:extLst>
          </p:cNvPr>
          <p:cNvSpPr/>
          <p:nvPr/>
        </p:nvSpPr>
        <p:spPr>
          <a:xfrm>
            <a:off x="12404726" y="8544093"/>
            <a:ext cx="9974885" cy="10505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68B90A3-1F81-1641-BFF3-8D6BFD2D344C}"/>
              </a:ext>
            </a:extLst>
          </p:cNvPr>
          <p:cNvSpPr/>
          <p:nvPr/>
        </p:nvSpPr>
        <p:spPr>
          <a:xfrm>
            <a:off x="12404725" y="8546628"/>
            <a:ext cx="5400682" cy="10505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67DBDC2-C4A9-2447-A0CE-63E4BEB8C790}"/>
              </a:ext>
            </a:extLst>
          </p:cNvPr>
          <p:cNvSpPr/>
          <p:nvPr/>
        </p:nvSpPr>
        <p:spPr>
          <a:xfrm>
            <a:off x="12404726" y="11075298"/>
            <a:ext cx="9974885" cy="10505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0B8F558-54AA-5949-9DA8-CBE05C4F8217}"/>
              </a:ext>
            </a:extLst>
          </p:cNvPr>
          <p:cNvSpPr/>
          <p:nvPr/>
        </p:nvSpPr>
        <p:spPr>
          <a:xfrm>
            <a:off x="12404725" y="11077833"/>
            <a:ext cx="8502856" cy="1050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37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3">
            <a:extLst>
              <a:ext uri="{FF2B5EF4-FFF2-40B4-BE49-F238E27FC236}">
                <a16:creationId xmlns:a16="http://schemas.microsoft.com/office/drawing/2014/main" id="{86FB956C-B481-1245-B962-0EF0D358D979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4AD49069-F8AE-804A-A419-D1A084324886}"/>
              </a:ext>
            </a:extLst>
          </p:cNvPr>
          <p:cNvGrpSpPr/>
          <p:nvPr/>
        </p:nvGrpSpPr>
        <p:grpSpPr>
          <a:xfrm>
            <a:off x="2083199" y="6462796"/>
            <a:ext cx="20211252" cy="6515153"/>
            <a:chOff x="2418733" y="4627708"/>
            <a:chExt cx="19540180" cy="7280977"/>
          </a:xfrm>
        </p:grpSpPr>
        <p:grpSp>
          <p:nvGrpSpPr>
            <p:cNvPr id="27" name="Group 18">
              <a:extLst>
                <a:ext uri="{FF2B5EF4-FFF2-40B4-BE49-F238E27FC236}">
                  <a16:creationId xmlns:a16="http://schemas.microsoft.com/office/drawing/2014/main" id="{D8EE7E9A-C595-044E-9DFD-CB2EF681C9CA}"/>
                </a:ext>
              </a:extLst>
            </p:cNvPr>
            <p:cNvGrpSpPr/>
            <p:nvPr/>
          </p:nvGrpSpPr>
          <p:grpSpPr>
            <a:xfrm>
              <a:off x="2418733" y="4627708"/>
              <a:ext cx="19540180" cy="6411413"/>
              <a:chOff x="2068536" y="4426179"/>
              <a:chExt cx="19540180" cy="6411413"/>
            </a:xfrm>
          </p:grpSpPr>
          <p:grpSp>
            <p:nvGrpSpPr>
              <p:cNvPr id="44" name="Group 37">
                <a:extLst>
                  <a:ext uri="{FF2B5EF4-FFF2-40B4-BE49-F238E27FC236}">
                    <a16:creationId xmlns:a16="http://schemas.microsoft.com/office/drawing/2014/main" id="{8D5EEE2A-3FD7-1547-BBF2-3FA293A52866}"/>
                  </a:ext>
                </a:extLst>
              </p:cNvPr>
              <p:cNvGrpSpPr/>
              <p:nvPr/>
            </p:nvGrpSpPr>
            <p:grpSpPr>
              <a:xfrm>
                <a:off x="3186343" y="4742212"/>
                <a:ext cx="18422373" cy="5993455"/>
                <a:chOff x="2345635" y="5625548"/>
                <a:chExt cx="20344548" cy="6231467"/>
              </a:xfrm>
            </p:grpSpPr>
            <p:cxnSp>
              <p:nvCxnSpPr>
                <p:cNvPr id="59" name="Straight Connector 52">
                  <a:extLst>
                    <a:ext uri="{FF2B5EF4-FFF2-40B4-BE49-F238E27FC236}">
                      <a16:creationId xmlns:a16="http://schemas.microsoft.com/office/drawing/2014/main" id="{1340FAE9-F93D-3549-8245-4CB613E052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635" y="5625548"/>
                  <a:ext cx="2034454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3">
                  <a:extLst>
                    <a:ext uri="{FF2B5EF4-FFF2-40B4-BE49-F238E27FC236}">
                      <a16:creationId xmlns:a16="http://schemas.microsoft.com/office/drawing/2014/main" id="{D96E463A-BA90-1B49-9A03-1DD02D5ED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635" y="6675414"/>
                  <a:ext cx="2034454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54">
                  <a:extLst>
                    <a:ext uri="{FF2B5EF4-FFF2-40B4-BE49-F238E27FC236}">
                      <a16:creationId xmlns:a16="http://schemas.microsoft.com/office/drawing/2014/main" id="{1136042B-6008-DC4C-9E03-A6FFA860C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635" y="7708348"/>
                  <a:ext cx="2034454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55">
                  <a:extLst>
                    <a:ext uri="{FF2B5EF4-FFF2-40B4-BE49-F238E27FC236}">
                      <a16:creationId xmlns:a16="http://schemas.microsoft.com/office/drawing/2014/main" id="{BB61A894-F4A1-324C-AD1D-A647FADD3D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635" y="8758215"/>
                  <a:ext cx="2034454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56">
                  <a:extLst>
                    <a:ext uri="{FF2B5EF4-FFF2-40B4-BE49-F238E27FC236}">
                      <a16:creationId xmlns:a16="http://schemas.microsoft.com/office/drawing/2014/main" id="{79B72265-C02B-C54F-B661-3AA8CEDF5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635" y="9808082"/>
                  <a:ext cx="2034454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57">
                  <a:extLst>
                    <a:ext uri="{FF2B5EF4-FFF2-40B4-BE49-F238E27FC236}">
                      <a16:creationId xmlns:a16="http://schemas.microsoft.com/office/drawing/2014/main" id="{79B668AD-1BE9-DA45-BA0E-7477C9B01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635" y="10824082"/>
                  <a:ext cx="2034454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58">
                  <a:extLst>
                    <a:ext uri="{FF2B5EF4-FFF2-40B4-BE49-F238E27FC236}">
                      <a16:creationId xmlns:a16="http://schemas.microsoft.com/office/drawing/2014/main" id="{DB81CB10-0C77-7545-9B01-CBB7E13FA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635" y="11857015"/>
                  <a:ext cx="20344548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38">
                <a:extLst>
                  <a:ext uri="{FF2B5EF4-FFF2-40B4-BE49-F238E27FC236}">
                    <a16:creationId xmlns:a16="http://schemas.microsoft.com/office/drawing/2014/main" id="{5F4F1371-FABE-1140-8812-BBF33C077E47}"/>
                  </a:ext>
                </a:extLst>
              </p:cNvPr>
              <p:cNvGrpSpPr/>
              <p:nvPr/>
            </p:nvGrpSpPr>
            <p:grpSpPr>
              <a:xfrm>
                <a:off x="4274972" y="5165190"/>
                <a:ext cx="16245113" cy="5589040"/>
                <a:chOff x="2945798" y="5165190"/>
                <a:chExt cx="13158275" cy="5589040"/>
              </a:xfrm>
            </p:grpSpPr>
            <p:sp>
              <p:nvSpPr>
                <p:cNvPr id="54" name="Rectangle 47">
                  <a:extLst>
                    <a:ext uri="{FF2B5EF4-FFF2-40B4-BE49-F238E27FC236}">
                      <a16:creationId xmlns:a16="http://schemas.microsoft.com/office/drawing/2014/main" id="{493EDA9F-6BD5-B646-A03A-6FE16FB67952}"/>
                    </a:ext>
                  </a:extLst>
                </p:cNvPr>
                <p:cNvSpPr/>
                <p:nvPr/>
              </p:nvSpPr>
              <p:spPr>
                <a:xfrm>
                  <a:off x="2945798" y="5959000"/>
                  <a:ext cx="1855216" cy="479522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800">
                    <a:solidFill>
                      <a:schemeClr val="accent6">
                        <a:lumMod val="75000"/>
                      </a:schemeClr>
                    </a:solidFill>
                    <a:latin typeface="Playfair Display" charset="0"/>
                    <a:ea typeface="Playfair Display" charset="0"/>
                    <a:cs typeface="Playfair Display" charset="0"/>
                  </a:endParaRPr>
                </a:p>
              </p:txBody>
            </p:sp>
            <p:sp>
              <p:nvSpPr>
                <p:cNvPr id="55" name="Rectangle 48">
                  <a:extLst>
                    <a:ext uri="{FF2B5EF4-FFF2-40B4-BE49-F238E27FC236}">
                      <a16:creationId xmlns:a16="http://schemas.microsoft.com/office/drawing/2014/main" id="{CF224A09-D897-8846-984C-353178A87DEA}"/>
                    </a:ext>
                  </a:extLst>
                </p:cNvPr>
                <p:cNvSpPr/>
                <p:nvPr/>
              </p:nvSpPr>
              <p:spPr>
                <a:xfrm>
                  <a:off x="5771563" y="7257272"/>
                  <a:ext cx="1855216" cy="349695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800">
                    <a:solidFill>
                      <a:schemeClr val="accent6">
                        <a:lumMod val="75000"/>
                      </a:schemeClr>
                    </a:solidFill>
                    <a:latin typeface="Playfair Display" charset="0"/>
                    <a:ea typeface="Playfair Display" charset="0"/>
                    <a:cs typeface="Playfair Display" charset="0"/>
                  </a:endParaRPr>
                </a:p>
              </p:txBody>
            </p:sp>
            <p:sp>
              <p:nvSpPr>
                <p:cNvPr id="56" name="Rectangle 49">
                  <a:extLst>
                    <a:ext uri="{FF2B5EF4-FFF2-40B4-BE49-F238E27FC236}">
                      <a16:creationId xmlns:a16="http://schemas.microsoft.com/office/drawing/2014/main" id="{6AAF9FAE-7BB6-104D-A3D2-1E8E810D92A3}"/>
                    </a:ext>
                  </a:extLst>
                </p:cNvPr>
                <p:cNvSpPr/>
                <p:nvPr/>
              </p:nvSpPr>
              <p:spPr>
                <a:xfrm>
                  <a:off x="8597327" y="5165190"/>
                  <a:ext cx="1855216" cy="558903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800">
                    <a:solidFill>
                      <a:schemeClr val="accent6">
                        <a:lumMod val="75000"/>
                      </a:schemeClr>
                    </a:solidFill>
                    <a:latin typeface="Playfair Display" charset="0"/>
                    <a:ea typeface="Playfair Display" charset="0"/>
                    <a:cs typeface="Playfair Display" charset="0"/>
                  </a:endParaRPr>
                </a:p>
              </p:txBody>
            </p:sp>
            <p:sp>
              <p:nvSpPr>
                <p:cNvPr id="57" name="Rectangle 50">
                  <a:extLst>
                    <a:ext uri="{FF2B5EF4-FFF2-40B4-BE49-F238E27FC236}">
                      <a16:creationId xmlns:a16="http://schemas.microsoft.com/office/drawing/2014/main" id="{1636F395-EB8F-354C-9B36-8A59F5C3D10E}"/>
                    </a:ext>
                  </a:extLst>
                </p:cNvPr>
                <p:cNvSpPr/>
                <p:nvPr/>
              </p:nvSpPr>
              <p:spPr>
                <a:xfrm>
                  <a:off x="11423092" y="8764992"/>
                  <a:ext cx="1855216" cy="198923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Playfair Display" charset="0"/>
                    <a:ea typeface="Playfair Display" charset="0"/>
                    <a:cs typeface="Playfair Display" charset="0"/>
                  </a:endParaRPr>
                </a:p>
              </p:txBody>
            </p:sp>
            <p:sp>
              <p:nvSpPr>
                <p:cNvPr id="58" name="Rectangle 51">
                  <a:extLst>
                    <a:ext uri="{FF2B5EF4-FFF2-40B4-BE49-F238E27FC236}">
                      <a16:creationId xmlns:a16="http://schemas.microsoft.com/office/drawing/2014/main" id="{2869A484-F5D4-7845-B360-6F66406873BC}"/>
                    </a:ext>
                  </a:extLst>
                </p:cNvPr>
                <p:cNvSpPr/>
                <p:nvPr/>
              </p:nvSpPr>
              <p:spPr>
                <a:xfrm>
                  <a:off x="14248857" y="7257272"/>
                  <a:ext cx="1855216" cy="349695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800">
                    <a:solidFill>
                      <a:schemeClr val="accent6">
                        <a:lumMod val="75000"/>
                      </a:schemeClr>
                    </a:solidFill>
                    <a:latin typeface="Playfair Display" charset="0"/>
                    <a:ea typeface="Playfair Display" charset="0"/>
                    <a:cs typeface="Playfair Display" charset="0"/>
                  </a:endParaRPr>
                </a:p>
              </p:txBody>
            </p:sp>
          </p:grpSp>
          <p:grpSp>
            <p:nvGrpSpPr>
              <p:cNvPr id="46" name="Group 39">
                <a:extLst>
                  <a:ext uri="{FF2B5EF4-FFF2-40B4-BE49-F238E27FC236}">
                    <a16:creationId xmlns:a16="http://schemas.microsoft.com/office/drawing/2014/main" id="{24433803-35F3-A649-8F52-999E7E42EA98}"/>
                  </a:ext>
                </a:extLst>
              </p:cNvPr>
              <p:cNvGrpSpPr/>
              <p:nvPr/>
            </p:nvGrpSpPr>
            <p:grpSpPr>
              <a:xfrm>
                <a:off x="2068536" y="4426179"/>
                <a:ext cx="851698" cy="6411413"/>
                <a:chOff x="2045002" y="5296964"/>
                <a:chExt cx="894001" cy="6666023"/>
              </a:xfrm>
            </p:grpSpPr>
            <p:sp>
              <p:nvSpPr>
                <p:cNvPr id="47" name="TextBox 40">
                  <a:extLst>
                    <a:ext uri="{FF2B5EF4-FFF2-40B4-BE49-F238E27FC236}">
                      <a16:creationId xmlns:a16="http://schemas.microsoft.com/office/drawing/2014/main" id="{3F9B5904-2CEA-B143-8722-F0541EB17D79}"/>
                    </a:ext>
                  </a:extLst>
                </p:cNvPr>
                <p:cNvSpPr txBox="1"/>
                <p:nvPr/>
              </p:nvSpPr>
              <p:spPr>
                <a:xfrm>
                  <a:off x="2045002" y="11533851"/>
                  <a:ext cx="894001" cy="429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spc="300" dirty="0">
                      <a:solidFill>
                        <a:schemeClr val="bg1"/>
                      </a:solidFill>
                      <a:latin typeface="Montserrat Medium" pitchFamily="2" charset="77"/>
                      <a:ea typeface="Playfair Display" charset="0"/>
                      <a:cs typeface="Playfair Display" charset="0"/>
                    </a:rPr>
                    <a:t>0</a:t>
                  </a:r>
                </a:p>
              </p:txBody>
            </p:sp>
            <p:sp>
              <p:nvSpPr>
                <p:cNvPr id="48" name="TextBox 41">
                  <a:extLst>
                    <a:ext uri="{FF2B5EF4-FFF2-40B4-BE49-F238E27FC236}">
                      <a16:creationId xmlns:a16="http://schemas.microsoft.com/office/drawing/2014/main" id="{BDC77BEB-F46D-FD45-B868-A5BD07C50F0C}"/>
                    </a:ext>
                  </a:extLst>
                </p:cNvPr>
                <p:cNvSpPr txBox="1"/>
                <p:nvPr/>
              </p:nvSpPr>
              <p:spPr>
                <a:xfrm>
                  <a:off x="2045002" y="10467048"/>
                  <a:ext cx="894001" cy="429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spc="300" dirty="0">
                      <a:solidFill>
                        <a:schemeClr val="bg1"/>
                      </a:solidFill>
                      <a:latin typeface="Montserrat Medium" pitchFamily="2" charset="77"/>
                      <a:ea typeface="Playfair Display" charset="0"/>
                      <a:cs typeface="Playfair Display" charset="0"/>
                    </a:rPr>
                    <a:t>10</a:t>
                  </a:r>
                </a:p>
              </p:txBody>
            </p:sp>
            <p:sp>
              <p:nvSpPr>
                <p:cNvPr id="49" name="TextBox 42">
                  <a:extLst>
                    <a:ext uri="{FF2B5EF4-FFF2-40B4-BE49-F238E27FC236}">
                      <a16:creationId xmlns:a16="http://schemas.microsoft.com/office/drawing/2014/main" id="{056BCE39-CF8E-9D48-BB86-88DD5CA1E82B}"/>
                    </a:ext>
                  </a:extLst>
                </p:cNvPr>
                <p:cNvSpPr txBox="1"/>
                <p:nvPr/>
              </p:nvSpPr>
              <p:spPr>
                <a:xfrm>
                  <a:off x="2045002" y="9476065"/>
                  <a:ext cx="894001" cy="429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spc="300" dirty="0">
                      <a:solidFill>
                        <a:schemeClr val="bg1"/>
                      </a:solidFill>
                      <a:latin typeface="Montserrat Medium" pitchFamily="2" charset="77"/>
                      <a:ea typeface="Playfair Display" charset="0"/>
                      <a:cs typeface="Playfair Display" charset="0"/>
                    </a:rPr>
                    <a:t>20</a:t>
                  </a:r>
                </a:p>
              </p:txBody>
            </p:sp>
            <p:sp>
              <p:nvSpPr>
                <p:cNvPr id="50" name="TextBox 43">
                  <a:extLst>
                    <a:ext uri="{FF2B5EF4-FFF2-40B4-BE49-F238E27FC236}">
                      <a16:creationId xmlns:a16="http://schemas.microsoft.com/office/drawing/2014/main" id="{23FBA11E-8230-A34E-809C-C23B89F1AF72}"/>
                    </a:ext>
                  </a:extLst>
                </p:cNvPr>
                <p:cNvSpPr txBox="1"/>
                <p:nvPr/>
              </p:nvSpPr>
              <p:spPr>
                <a:xfrm>
                  <a:off x="2045002" y="8409268"/>
                  <a:ext cx="894001" cy="429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spc="300" dirty="0">
                      <a:solidFill>
                        <a:schemeClr val="bg1"/>
                      </a:solidFill>
                      <a:latin typeface="Montserrat Medium" pitchFamily="2" charset="77"/>
                      <a:ea typeface="Playfair Display" charset="0"/>
                      <a:cs typeface="Playfair Display" charset="0"/>
                    </a:rPr>
                    <a:t>30</a:t>
                  </a:r>
                </a:p>
              </p:txBody>
            </p:sp>
            <p:sp>
              <p:nvSpPr>
                <p:cNvPr id="51" name="TextBox 44">
                  <a:extLst>
                    <a:ext uri="{FF2B5EF4-FFF2-40B4-BE49-F238E27FC236}">
                      <a16:creationId xmlns:a16="http://schemas.microsoft.com/office/drawing/2014/main" id="{A7DA54A1-2BD0-0E4F-A1CA-0B9DC5D0F8F7}"/>
                    </a:ext>
                  </a:extLst>
                </p:cNvPr>
                <p:cNvSpPr txBox="1"/>
                <p:nvPr/>
              </p:nvSpPr>
              <p:spPr>
                <a:xfrm>
                  <a:off x="2045002" y="7385181"/>
                  <a:ext cx="894001" cy="429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spc="300" dirty="0">
                      <a:solidFill>
                        <a:schemeClr val="bg1"/>
                      </a:solidFill>
                      <a:latin typeface="Montserrat Medium" pitchFamily="2" charset="77"/>
                      <a:ea typeface="Playfair Display" charset="0"/>
                      <a:cs typeface="Playfair Display" charset="0"/>
                    </a:rPr>
                    <a:t>40</a:t>
                  </a:r>
                </a:p>
              </p:txBody>
            </p:sp>
            <p:sp>
              <p:nvSpPr>
                <p:cNvPr id="52" name="TextBox 45">
                  <a:extLst>
                    <a:ext uri="{FF2B5EF4-FFF2-40B4-BE49-F238E27FC236}">
                      <a16:creationId xmlns:a16="http://schemas.microsoft.com/office/drawing/2014/main" id="{140CEFE4-FDE1-524A-89BC-244952D57AFA}"/>
                    </a:ext>
                  </a:extLst>
                </p:cNvPr>
                <p:cNvSpPr txBox="1"/>
                <p:nvPr/>
              </p:nvSpPr>
              <p:spPr>
                <a:xfrm>
                  <a:off x="2045002" y="6352248"/>
                  <a:ext cx="894001" cy="429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spc="300" dirty="0">
                      <a:solidFill>
                        <a:schemeClr val="bg1"/>
                      </a:solidFill>
                      <a:latin typeface="Montserrat Medium" pitchFamily="2" charset="77"/>
                      <a:ea typeface="Playfair Display" charset="0"/>
                      <a:cs typeface="Playfair Display" charset="0"/>
                    </a:rPr>
                    <a:t>50</a:t>
                  </a:r>
                </a:p>
              </p:txBody>
            </p:sp>
            <p:sp>
              <p:nvSpPr>
                <p:cNvPr id="53" name="TextBox 46">
                  <a:extLst>
                    <a:ext uri="{FF2B5EF4-FFF2-40B4-BE49-F238E27FC236}">
                      <a16:creationId xmlns:a16="http://schemas.microsoft.com/office/drawing/2014/main" id="{6A766F23-3DE0-D147-AD26-86BA2A7EB4E7}"/>
                    </a:ext>
                  </a:extLst>
                </p:cNvPr>
                <p:cNvSpPr txBox="1"/>
                <p:nvPr/>
              </p:nvSpPr>
              <p:spPr>
                <a:xfrm>
                  <a:off x="2045002" y="5296964"/>
                  <a:ext cx="894001" cy="429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spc="300" dirty="0">
                      <a:solidFill>
                        <a:schemeClr val="bg1"/>
                      </a:solidFill>
                      <a:latin typeface="Montserrat Medium" pitchFamily="2" charset="77"/>
                      <a:ea typeface="Playfair Display" charset="0"/>
                      <a:cs typeface="Playfair Display" charset="0"/>
                    </a:rPr>
                    <a:t>60</a:t>
                  </a:r>
                </a:p>
              </p:txBody>
            </p:sp>
          </p:grpSp>
        </p:grp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F10EBB40-017E-A642-A09F-B34F7D05E268}"/>
                </a:ext>
              </a:extLst>
            </p:cNvPr>
            <p:cNvSpPr txBox="1"/>
            <p:nvPr/>
          </p:nvSpPr>
          <p:spPr>
            <a:xfrm>
              <a:off x="4943761" y="11323963"/>
              <a:ext cx="1763957" cy="58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 Medium" pitchFamily="2" charset="77"/>
                  <a:ea typeface="Playfair Display" charset="0"/>
                  <a:cs typeface="Playfair Display" charset="0"/>
                </a:rPr>
                <a:t>Title One</a:t>
              </a:r>
              <a:endParaRPr lang="en-US" sz="4400" dirty="0">
                <a:solidFill>
                  <a:schemeClr val="bg1"/>
                </a:solidFill>
                <a:latin typeface="Montserrat Medium" pitchFamily="2" charset="77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366CB4E9-7AB2-3441-8FBE-277C82DB8CF7}"/>
                </a:ext>
              </a:extLst>
            </p:cNvPr>
            <p:cNvSpPr txBox="1"/>
            <p:nvPr/>
          </p:nvSpPr>
          <p:spPr>
            <a:xfrm>
              <a:off x="8343508" y="11323963"/>
              <a:ext cx="1757759" cy="58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 Medium" pitchFamily="2" charset="77"/>
                  <a:ea typeface="Playfair Display" charset="0"/>
                  <a:cs typeface="Playfair Display" charset="0"/>
                </a:rPr>
                <a:t>Title Two</a:t>
              </a:r>
              <a:endParaRPr lang="en-US" sz="4400" dirty="0">
                <a:solidFill>
                  <a:schemeClr val="bg1"/>
                </a:solidFill>
                <a:latin typeface="Montserrat Medium" pitchFamily="2" charset="77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41" name="TextBox 34">
              <a:extLst>
                <a:ext uri="{FF2B5EF4-FFF2-40B4-BE49-F238E27FC236}">
                  <a16:creationId xmlns:a16="http://schemas.microsoft.com/office/drawing/2014/main" id="{66CCC561-E526-1946-8828-152588E5958C}"/>
                </a:ext>
              </a:extLst>
            </p:cNvPr>
            <p:cNvSpPr txBox="1"/>
            <p:nvPr/>
          </p:nvSpPr>
          <p:spPr>
            <a:xfrm>
              <a:off x="11708286" y="11323963"/>
              <a:ext cx="2030519" cy="58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 Medium" pitchFamily="2" charset="77"/>
                  <a:ea typeface="Playfair Display" charset="0"/>
                  <a:cs typeface="Playfair Display" charset="0"/>
                </a:rPr>
                <a:t>Title Three</a:t>
              </a:r>
              <a:endParaRPr lang="en-US" sz="4400" dirty="0">
                <a:solidFill>
                  <a:schemeClr val="bg1"/>
                </a:solidFill>
                <a:latin typeface="Montserrat Medium" pitchFamily="2" charset="77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42" name="TextBox 35">
              <a:extLst>
                <a:ext uri="{FF2B5EF4-FFF2-40B4-BE49-F238E27FC236}">
                  <a16:creationId xmlns:a16="http://schemas.microsoft.com/office/drawing/2014/main" id="{CF92AC14-339D-FF4E-A3F4-A5ABFD3FD69C}"/>
                </a:ext>
              </a:extLst>
            </p:cNvPr>
            <p:cNvSpPr txBox="1"/>
            <p:nvPr/>
          </p:nvSpPr>
          <p:spPr>
            <a:xfrm>
              <a:off x="15286688" y="11323963"/>
              <a:ext cx="1841447" cy="58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 Medium" pitchFamily="2" charset="77"/>
                  <a:ea typeface="Playfair Display" charset="0"/>
                  <a:cs typeface="Playfair Display" charset="0"/>
                </a:rPr>
                <a:t>Title Four</a:t>
              </a:r>
              <a:endParaRPr lang="en-US" sz="4400" dirty="0">
                <a:solidFill>
                  <a:schemeClr val="bg1"/>
                </a:solidFill>
                <a:latin typeface="Montserrat Medium" pitchFamily="2" charset="77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887A265B-5E3B-2D4F-96CF-386D4C983F1F}"/>
                </a:ext>
              </a:extLst>
            </p:cNvPr>
            <p:cNvSpPr txBox="1"/>
            <p:nvPr/>
          </p:nvSpPr>
          <p:spPr>
            <a:xfrm>
              <a:off x="18826283" y="11323963"/>
              <a:ext cx="1745360" cy="58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Montserrat Medium" pitchFamily="2" charset="77"/>
                  <a:ea typeface="Playfair Display" charset="0"/>
                  <a:cs typeface="Playfair Display" charset="0"/>
                </a:rPr>
                <a:t>Title Five</a:t>
              </a:r>
              <a:endParaRPr lang="en-US" sz="4400" dirty="0">
                <a:solidFill>
                  <a:schemeClr val="bg1"/>
                </a:solidFill>
                <a:latin typeface="Montserrat Medium" pitchFamily="2" charset="77"/>
                <a:ea typeface="Playfair Display" charset="0"/>
                <a:cs typeface="Playfair Display" charset="0"/>
              </a:endParaRPr>
            </a:p>
          </p:txBody>
        </p:sp>
      </p:grpSp>
      <p:sp>
        <p:nvSpPr>
          <p:cNvPr id="67" name="TextBox 26">
            <a:extLst>
              <a:ext uri="{FF2B5EF4-FFF2-40B4-BE49-F238E27FC236}">
                <a16:creationId xmlns:a16="http://schemas.microsoft.com/office/drawing/2014/main" id="{A242B5FD-43F0-884B-893A-24C1AA9EBCC0}"/>
              </a:ext>
            </a:extLst>
          </p:cNvPr>
          <p:cNvSpPr txBox="1"/>
          <p:nvPr/>
        </p:nvSpPr>
        <p:spPr>
          <a:xfrm>
            <a:off x="7649138" y="1164979"/>
            <a:ext cx="90793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Market Analysis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53A44D20-C623-4445-A9F8-195B6B3446BF}"/>
              </a:ext>
            </a:extLst>
          </p:cNvPr>
          <p:cNvSpPr txBox="1">
            <a:spLocks/>
          </p:cNvSpPr>
          <p:nvPr/>
        </p:nvSpPr>
        <p:spPr>
          <a:xfrm>
            <a:off x="3604194" y="5015053"/>
            <a:ext cx="407637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25E5B4CB-5C71-F54E-8707-7F90729986DA}"/>
              </a:ext>
            </a:extLst>
          </p:cNvPr>
          <p:cNvSpPr txBox="1">
            <a:spLocks/>
          </p:cNvSpPr>
          <p:nvPr/>
        </p:nvSpPr>
        <p:spPr>
          <a:xfrm>
            <a:off x="7187832" y="3782522"/>
            <a:ext cx="407637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C4E4EA32-5908-D84B-A609-82C1F6D7D118}"/>
              </a:ext>
            </a:extLst>
          </p:cNvPr>
          <p:cNvSpPr txBox="1">
            <a:spLocks/>
          </p:cNvSpPr>
          <p:nvPr/>
        </p:nvSpPr>
        <p:spPr>
          <a:xfrm>
            <a:off x="10728733" y="5024914"/>
            <a:ext cx="407637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61AF547B-5D66-254A-9DD1-78265CA928FA}"/>
              </a:ext>
            </a:extLst>
          </p:cNvPr>
          <p:cNvSpPr txBox="1">
            <a:spLocks/>
          </p:cNvSpPr>
          <p:nvPr/>
        </p:nvSpPr>
        <p:spPr>
          <a:xfrm>
            <a:off x="17945696" y="5038766"/>
            <a:ext cx="407637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223C696E-629D-E74B-8862-6E8EB152EA7F}"/>
              </a:ext>
            </a:extLst>
          </p:cNvPr>
          <p:cNvSpPr txBox="1">
            <a:spLocks/>
          </p:cNvSpPr>
          <p:nvPr/>
        </p:nvSpPr>
        <p:spPr>
          <a:xfrm>
            <a:off x="14412744" y="3781617"/>
            <a:ext cx="407637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</p:spTree>
    <p:extLst>
      <p:ext uri="{BB962C8B-B14F-4D97-AF65-F5344CB8AC3E}">
        <p14:creationId xmlns:p14="http://schemas.microsoft.com/office/powerpoint/2010/main" val="127235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5EDC9B1B-090F-9448-B671-F0502AF9024B}"/>
              </a:ext>
            </a:extLst>
          </p:cNvPr>
          <p:cNvSpPr/>
          <p:nvPr/>
        </p:nvSpPr>
        <p:spPr>
          <a:xfrm>
            <a:off x="2069365" y="7063856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29">
            <a:extLst>
              <a:ext uri="{FF2B5EF4-FFF2-40B4-BE49-F238E27FC236}">
                <a16:creationId xmlns:a16="http://schemas.microsoft.com/office/drawing/2014/main" id="{815C9CA6-2E06-1B4B-84A8-2AF65BAE9FC4}"/>
              </a:ext>
            </a:extLst>
          </p:cNvPr>
          <p:cNvSpPr/>
          <p:nvPr/>
        </p:nvSpPr>
        <p:spPr>
          <a:xfrm>
            <a:off x="6959885" y="7063856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30">
            <a:extLst>
              <a:ext uri="{FF2B5EF4-FFF2-40B4-BE49-F238E27FC236}">
                <a16:creationId xmlns:a16="http://schemas.microsoft.com/office/drawing/2014/main" id="{CF1BC119-7976-BA49-B1DE-EAC011725495}"/>
              </a:ext>
            </a:extLst>
          </p:cNvPr>
          <p:cNvSpPr/>
          <p:nvPr/>
        </p:nvSpPr>
        <p:spPr>
          <a:xfrm>
            <a:off x="11850405" y="7063856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31">
            <a:extLst>
              <a:ext uri="{FF2B5EF4-FFF2-40B4-BE49-F238E27FC236}">
                <a16:creationId xmlns:a16="http://schemas.microsoft.com/office/drawing/2014/main" id="{BF43C1A7-8122-FC48-8FF7-4F884987329C}"/>
              </a:ext>
            </a:extLst>
          </p:cNvPr>
          <p:cNvSpPr/>
          <p:nvPr/>
        </p:nvSpPr>
        <p:spPr>
          <a:xfrm>
            <a:off x="16756707" y="7063856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204">
            <a:extLst>
              <a:ext uri="{FF2B5EF4-FFF2-40B4-BE49-F238E27FC236}">
                <a16:creationId xmlns:a16="http://schemas.microsoft.com/office/drawing/2014/main" id="{D13F21C3-E5C6-FB41-B947-F7727EAA086C}"/>
              </a:ext>
            </a:extLst>
          </p:cNvPr>
          <p:cNvSpPr/>
          <p:nvPr/>
        </p:nvSpPr>
        <p:spPr>
          <a:xfrm>
            <a:off x="3817747" y="7735512"/>
            <a:ext cx="1824546" cy="13315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787">
                <a:moveTo>
                  <a:pt x="487" y="733"/>
                </a:moveTo>
                <a:lnTo>
                  <a:pt x="487" y="511"/>
                </a:lnTo>
                <a:cubicBezTo>
                  <a:pt x="487" y="494"/>
                  <a:pt x="475" y="482"/>
                  <a:pt x="460" y="482"/>
                </a:cubicBezTo>
                <a:lnTo>
                  <a:pt x="317" y="482"/>
                </a:lnTo>
                <a:cubicBezTo>
                  <a:pt x="302" y="482"/>
                  <a:pt x="290" y="494"/>
                  <a:pt x="290" y="511"/>
                </a:cubicBezTo>
                <a:lnTo>
                  <a:pt x="290" y="733"/>
                </a:lnTo>
                <a:lnTo>
                  <a:pt x="53" y="733"/>
                </a:lnTo>
                <a:lnTo>
                  <a:pt x="53" y="314"/>
                </a:lnTo>
                <a:lnTo>
                  <a:pt x="390" y="62"/>
                </a:lnTo>
                <a:lnTo>
                  <a:pt x="724" y="314"/>
                </a:lnTo>
                <a:lnTo>
                  <a:pt x="724" y="733"/>
                </a:lnTo>
                <a:close/>
                <a:moveTo>
                  <a:pt x="434" y="733"/>
                </a:moveTo>
                <a:lnTo>
                  <a:pt x="345" y="733"/>
                </a:lnTo>
                <a:lnTo>
                  <a:pt x="345" y="538"/>
                </a:lnTo>
                <a:lnTo>
                  <a:pt x="434" y="538"/>
                </a:lnTo>
                <a:close/>
                <a:moveTo>
                  <a:pt x="777" y="733"/>
                </a:moveTo>
                <a:lnTo>
                  <a:pt x="777" y="300"/>
                </a:lnTo>
                <a:cubicBezTo>
                  <a:pt x="777" y="291"/>
                  <a:pt x="775" y="284"/>
                  <a:pt x="767" y="278"/>
                </a:cubicBezTo>
                <a:lnTo>
                  <a:pt x="508" y="84"/>
                </a:lnTo>
                <a:lnTo>
                  <a:pt x="537" y="62"/>
                </a:lnTo>
                <a:lnTo>
                  <a:pt x="872" y="314"/>
                </a:lnTo>
                <a:lnTo>
                  <a:pt x="872" y="733"/>
                </a:lnTo>
                <a:close/>
                <a:moveTo>
                  <a:pt x="1025" y="733"/>
                </a:moveTo>
                <a:lnTo>
                  <a:pt x="927" y="733"/>
                </a:lnTo>
                <a:lnTo>
                  <a:pt x="927" y="300"/>
                </a:lnTo>
                <a:cubicBezTo>
                  <a:pt x="927" y="291"/>
                  <a:pt x="923" y="284"/>
                  <a:pt x="917" y="278"/>
                </a:cubicBezTo>
                <a:lnTo>
                  <a:pt x="659" y="84"/>
                </a:lnTo>
                <a:lnTo>
                  <a:pt x="688" y="62"/>
                </a:lnTo>
                <a:lnTo>
                  <a:pt x="1025" y="314"/>
                </a:lnTo>
                <a:close/>
                <a:moveTo>
                  <a:pt x="1068" y="278"/>
                </a:moveTo>
                <a:lnTo>
                  <a:pt x="705" y="6"/>
                </a:lnTo>
                <a:cubicBezTo>
                  <a:pt x="696" y="-2"/>
                  <a:pt x="683" y="-2"/>
                  <a:pt x="672" y="6"/>
                </a:cubicBezTo>
                <a:lnTo>
                  <a:pt x="613" y="50"/>
                </a:lnTo>
                <a:lnTo>
                  <a:pt x="554" y="6"/>
                </a:lnTo>
                <a:cubicBezTo>
                  <a:pt x="544" y="-2"/>
                  <a:pt x="530" y="-2"/>
                  <a:pt x="521" y="6"/>
                </a:cubicBezTo>
                <a:lnTo>
                  <a:pt x="463" y="50"/>
                </a:lnTo>
                <a:lnTo>
                  <a:pt x="406" y="6"/>
                </a:lnTo>
                <a:cubicBezTo>
                  <a:pt x="395" y="-2"/>
                  <a:pt x="382" y="-2"/>
                  <a:pt x="373" y="6"/>
                </a:cubicBezTo>
                <a:lnTo>
                  <a:pt x="10" y="278"/>
                </a:lnTo>
                <a:cubicBezTo>
                  <a:pt x="3" y="284"/>
                  <a:pt x="0" y="291"/>
                  <a:pt x="0" y="300"/>
                </a:cubicBezTo>
                <a:lnTo>
                  <a:pt x="0" y="761"/>
                </a:lnTo>
                <a:cubicBezTo>
                  <a:pt x="0" y="776"/>
                  <a:pt x="12" y="787"/>
                  <a:pt x="27" y="787"/>
                </a:cubicBezTo>
                <a:lnTo>
                  <a:pt x="1052" y="787"/>
                </a:lnTo>
                <a:cubicBezTo>
                  <a:pt x="1066" y="787"/>
                  <a:pt x="1078" y="776"/>
                  <a:pt x="1078" y="761"/>
                </a:cubicBezTo>
                <a:lnTo>
                  <a:pt x="1078" y="300"/>
                </a:lnTo>
                <a:cubicBezTo>
                  <a:pt x="1078" y="291"/>
                  <a:pt x="1075" y="284"/>
                  <a:pt x="1068" y="27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2" name="Group 253">
            <a:extLst>
              <a:ext uri="{FF2B5EF4-FFF2-40B4-BE49-F238E27FC236}">
                <a16:creationId xmlns:a16="http://schemas.microsoft.com/office/drawing/2014/main" id="{BABA3D92-3FF5-1146-A235-18DD1689B3D6}"/>
              </a:ext>
            </a:extLst>
          </p:cNvPr>
          <p:cNvGrpSpPr/>
          <p:nvPr/>
        </p:nvGrpSpPr>
        <p:grpSpPr>
          <a:xfrm>
            <a:off x="8779702" y="7835945"/>
            <a:ext cx="1887227" cy="1223141"/>
            <a:chOff x="4730400" y="6018120"/>
            <a:chExt cx="401040" cy="259920"/>
          </a:xfrm>
          <a:solidFill>
            <a:schemeClr val="bg1"/>
          </a:solidFill>
        </p:grpSpPr>
        <p:sp>
          <p:nvSpPr>
            <p:cNvPr id="93" name="Freeform: Shape 148">
              <a:extLst>
                <a:ext uri="{FF2B5EF4-FFF2-40B4-BE49-F238E27FC236}">
                  <a16:creationId xmlns:a16="http://schemas.microsoft.com/office/drawing/2014/main" id="{648B1E7C-DE19-8840-8FE9-E80DDF7B7E08}"/>
                </a:ext>
              </a:extLst>
            </p:cNvPr>
            <p:cNvSpPr/>
            <p:nvPr/>
          </p:nvSpPr>
          <p:spPr>
            <a:xfrm>
              <a:off x="4730400" y="6018120"/>
              <a:ext cx="401040" cy="25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5" h="723">
                  <a:moveTo>
                    <a:pt x="1062" y="601"/>
                  </a:moveTo>
                  <a:lnTo>
                    <a:pt x="1004" y="601"/>
                  </a:lnTo>
                  <a:cubicBezTo>
                    <a:pt x="992" y="563"/>
                    <a:pt x="955" y="533"/>
                    <a:pt x="912" y="533"/>
                  </a:cubicBezTo>
                  <a:cubicBezTo>
                    <a:pt x="868" y="533"/>
                    <a:pt x="834" y="563"/>
                    <a:pt x="822" y="601"/>
                  </a:cubicBezTo>
                  <a:lnTo>
                    <a:pt x="790" y="601"/>
                  </a:lnTo>
                  <a:lnTo>
                    <a:pt x="790" y="305"/>
                  </a:lnTo>
                  <a:lnTo>
                    <a:pt x="940" y="305"/>
                  </a:lnTo>
                  <a:cubicBezTo>
                    <a:pt x="962" y="305"/>
                    <a:pt x="983" y="317"/>
                    <a:pt x="993" y="337"/>
                  </a:cubicBezTo>
                  <a:lnTo>
                    <a:pt x="1062" y="461"/>
                  </a:lnTo>
                  <a:close/>
                  <a:moveTo>
                    <a:pt x="953" y="628"/>
                  </a:moveTo>
                  <a:cubicBezTo>
                    <a:pt x="953" y="650"/>
                    <a:pt x="934" y="670"/>
                    <a:pt x="912" y="670"/>
                  </a:cubicBezTo>
                  <a:cubicBezTo>
                    <a:pt x="889" y="670"/>
                    <a:pt x="872" y="650"/>
                    <a:pt x="872" y="628"/>
                  </a:cubicBezTo>
                  <a:cubicBezTo>
                    <a:pt x="872" y="606"/>
                    <a:pt x="889" y="588"/>
                    <a:pt x="912" y="588"/>
                  </a:cubicBezTo>
                  <a:cubicBezTo>
                    <a:pt x="934" y="588"/>
                    <a:pt x="953" y="606"/>
                    <a:pt x="953" y="628"/>
                  </a:cubicBezTo>
                  <a:close/>
                  <a:moveTo>
                    <a:pt x="240" y="628"/>
                  </a:moveTo>
                  <a:cubicBezTo>
                    <a:pt x="240" y="650"/>
                    <a:pt x="220" y="670"/>
                    <a:pt x="198" y="670"/>
                  </a:cubicBezTo>
                  <a:cubicBezTo>
                    <a:pt x="176" y="670"/>
                    <a:pt x="158" y="650"/>
                    <a:pt x="158" y="628"/>
                  </a:cubicBezTo>
                  <a:cubicBezTo>
                    <a:pt x="158" y="606"/>
                    <a:pt x="176" y="588"/>
                    <a:pt x="198" y="588"/>
                  </a:cubicBezTo>
                  <a:cubicBezTo>
                    <a:pt x="220" y="588"/>
                    <a:pt x="240" y="606"/>
                    <a:pt x="240" y="628"/>
                  </a:cubicBezTo>
                  <a:close/>
                  <a:moveTo>
                    <a:pt x="54" y="53"/>
                  </a:moveTo>
                  <a:lnTo>
                    <a:pt x="737" y="53"/>
                  </a:lnTo>
                  <a:lnTo>
                    <a:pt x="737" y="601"/>
                  </a:lnTo>
                  <a:lnTo>
                    <a:pt x="288" y="601"/>
                  </a:lnTo>
                  <a:cubicBezTo>
                    <a:pt x="278" y="563"/>
                    <a:pt x="241" y="533"/>
                    <a:pt x="198" y="533"/>
                  </a:cubicBezTo>
                  <a:cubicBezTo>
                    <a:pt x="155" y="533"/>
                    <a:pt x="119" y="563"/>
                    <a:pt x="107" y="601"/>
                  </a:cubicBezTo>
                  <a:lnTo>
                    <a:pt x="54" y="601"/>
                  </a:lnTo>
                  <a:close/>
                  <a:moveTo>
                    <a:pt x="1111" y="440"/>
                  </a:moveTo>
                  <a:lnTo>
                    <a:pt x="1041" y="309"/>
                  </a:lnTo>
                  <a:cubicBezTo>
                    <a:pt x="1020" y="274"/>
                    <a:pt x="981" y="251"/>
                    <a:pt x="940" y="251"/>
                  </a:cubicBezTo>
                  <a:lnTo>
                    <a:pt x="790" y="251"/>
                  </a:lnTo>
                  <a:lnTo>
                    <a:pt x="790" y="27"/>
                  </a:lnTo>
                  <a:cubicBezTo>
                    <a:pt x="790" y="12"/>
                    <a:pt x="778" y="0"/>
                    <a:pt x="764" y="0"/>
                  </a:cubicBez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lnTo>
                    <a:pt x="0" y="628"/>
                  </a:lnTo>
                  <a:cubicBezTo>
                    <a:pt x="0" y="643"/>
                    <a:pt x="11" y="656"/>
                    <a:pt x="26" y="656"/>
                  </a:cubicBezTo>
                  <a:lnTo>
                    <a:pt x="107" y="656"/>
                  </a:lnTo>
                  <a:cubicBezTo>
                    <a:pt x="119" y="695"/>
                    <a:pt x="155" y="723"/>
                    <a:pt x="198" y="723"/>
                  </a:cubicBezTo>
                  <a:cubicBezTo>
                    <a:pt x="241" y="723"/>
                    <a:pt x="278" y="695"/>
                    <a:pt x="288" y="656"/>
                  </a:cubicBezTo>
                  <a:lnTo>
                    <a:pt x="822" y="656"/>
                  </a:lnTo>
                  <a:cubicBezTo>
                    <a:pt x="834" y="695"/>
                    <a:pt x="868" y="723"/>
                    <a:pt x="912" y="723"/>
                  </a:cubicBezTo>
                  <a:cubicBezTo>
                    <a:pt x="955" y="723"/>
                    <a:pt x="992" y="695"/>
                    <a:pt x="1004" y="656"/>
                  </a:cubicBezTo>
                  <a:lnTo>
                    <a:pt x="1088" y="656"/>
                  </a:lnTo>
                  <a:cubicBezTo>
                    <a:pt x="1103" y="656"/>
                    <a:pt x="1115" y="643"/>
                    <a:pt x="1115" y="628"/>
                  </a:cubicBezTo>
                  <a:lnTo>
                    <a:pt x="1115" y="454"/>
                  </a:lnTo>
                  <a:cubicBezTo>
                    <a:pt x="1115" y="449"/>
                    <a:pt x="1113" y="444"/>
                    <a:pt x="1111" y="4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149">
              <a:extLst>
                <a:ext uri="{FF2B5EF4-FFF2-40B4-BE49-F238E27FC236}">
                  <a16:creationId xmlns:a16="http://schemas.microsoft.com/office/drawing/2014/main" id="{33CB9A89-9878-8A42-8878-3E37C3FEC272}"/>
                </a:ext>
              </a:extLst>
            </p:cNvPr>
            <p:cNvSpPr/>
            <p:nvPr/>
          </p:nvSpPr>
          <p:spPr>
            <a:xfrm>
              <a:off x="4840200" y="6072120"/>
              <a:ext cx="10980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17">
                  <a:moveTo>
                    <a:pt x="26" y="136"/>
                  </a:moveTo>
                  <a:lnTo>
                    <a:pt x="219" y="136"/>
                  </a:lnTo>
                  <a:lnTo>
                    <a:pt x="183" y="171"/>
                  </a:lnTo>
                  <a:cubicBezTo>
                    <a:pt x="173" y="182"/>
                    <a:pt x="173" y="200"/>
                    <a:pt x="183" y="210"/>
                  </a:cubicBezTo>
                  <a:cubicBezTo>
                    <a:pt x="188" y="216"/>
                    <a:pt x="195" y="217"/>
                    <a:pt x="202" y="217"/>
                  </a:cubicBezTo>
                  <a:cubicBezTo>
                    <a:pt x="208" y="217"/>
                    <a:pt x="216" y="216"/>
                    <a:pt x="221" y="210"/>
                  </a:cubicBezTo>
                  <a:lnTo>
                    <a:pt x="296" y="134"/>
                  </a:lnTo>
                  <a:cubicBezTo>
                    <a:pt x="310" y="120"/>
                    <a:pt x="310" y="96"/>
                    <a:pt x="296" y="82"/>
                  </a:cubicBezTo>
                  <a:lnTo>
                    <a:pt x="221" y="7"/>
                  </a:lnTo>
                  <a:cubicBezTo>
                    <a:pt x="212" y="-2"/>
                    <a:pt x="193" y="-2"/>
                    <a:pt x="183" y="7"/>
                  </a:cubicBezTo>
                  <a:cubicBezTo>
                    <a:pt x="173" y="17"/>
                    <a:pt x="173" y="33"/>
                    <a:pt x="183" y="45"/>
                  </a:cubicBezTo>
                  <a:lnTo>
                    <a:pt x="219" y="81"/>
                  </a:lnTo>
                  <a:lnTo>
                    <a:pt x="26" y="81"/>
                  </a:lnTo>
                  <a:cubicBezTo>
                    <a:pt x="11" y="81"/>
                    <a:pt x="0" y="93"/>
                    <a:pt x="0" y="108"/>
                  </a:cubicBezTo>
                  <a:cubicBezTo>
                    <a:pt x="0" y="124"/>
                    <a:pt x="11" y="136"/>
                    <a:pt x="26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150">
              <a:extLst>
                <a:ext uri="{FF2B5EF4-FFF2-40B4-BE49-F238E27FC236}">
                  <a16:creationId xmlns:a16="http://schemas.microsoft.com/office/drawing/2014/main" id="{63A6CF83-63AA-DD44-B123-817E1296E169}"/>
                </a:ext>
              </a:extLst>
            </p:cNvPr>
            <p:cNvSpPr/>
            <p:nvPr/>
          </p:nvSpPr>
          <p:spPr>
            <a:xfrm>
              <a:off x="4794840" y="6121440"/>
              <a:ext cx="10980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20">
                  <a:moveTo>
                    <a:pt x="86" y="212"/>
                  </a:moveTo>
                  <a:cubicBezTo>
                    <a:pt x="90" y="217"/>
                    <a:pt x="98" y="220"/>
                    <a:pt x="105" y="220"/>
                  </a:cubicBezTo>
                  <a:cubicBezTo>
                    <a:pt x="111" y="220"/>
                    <a:pt x="118" y="217"/>
                    <a:pt x="124" y="212"/>
                  </a:cubicBezTo>
                  <a:cubicBezTo>
                    <a:pt x="135" y="200"/>
                    <a:pt x="135" y="184"/>
                    <a:pt x="124" y="174"/>
                  </a:cubicBezTo>
                  <a:lnTo>
                    <a:pt x="87" y="136"/>
                  </a:lnTo>
                  <a:lnTo>
                    <a:pt x="279" y="136"/>
                  </a:lnTo>
                  <a:cubicBezTo>
                    <a:pt x="294" y="136"/>
                    <a:pt x="306" y="125"/>
                    <a:pt x="306" y="110"/>
                  </a:cubicBezTo>
                  <a:cubicBezTo>
                    <a:pt x="306" y="95"/>
                    <a:pt x="294" y="83"/>
                    <a:pt x="279" y="83"/>
                  </a:cubicBezTo>
                  <a:lnTo>
                    <a:pt x="87" y="83"/>
                  </a:lnTo>
                  <a:lnTo>
                    <a:pt x="124" y="46"/>
                  </a:lnTo>
                  <a:cubicBezTo>
                    <a:pt x="135" y="36"/>
                    <a:pt x="135" y="18"/>
                    <a:pt x="124" y="8"/>
                  </a:cubicBezTo>
                  <a:cubicBezTo>
                    <a:pt x="112" y="-3"/>
                    <a:pt x="96" y="-3"/>
                    <a:pt x="86" y="8"/>
                  </a:cubicBezTo>
                  <a:lnTo>
                    <a:pt x="10" y="83"/>
                  </a:lnTo>
                  <a:cubicBezTo>
                    <a:pt x="2" y="91"/>
                    <a:pt x="0" y="99"/>
                    <a:pt x="0" y="110"/>
                  </a:cubicBezTo>
                  <a:cubicBezTo>
                    <a:pt x="0" y="120"/>
                    <a:pt x="2" y="129"/>
                    <a:pt x="10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6" name="Group 256">
            <a:extLst>
              <a:ext uri="{FF2B5EF4-FFF2-40B4-BE49-F238E27FC236}">
                <a16:creationId xmlns:a16="http://schemas.microsoft.com/office/drawing/2014/main" id="{DDCC082D-7D41-764D-86A1-94D56C8EC4D6}"/>
              </a:ext>
            </a:extLst>
          </p:cNvPr>
          <p:cNvGrpSpPr/>
          <p:nvPr/>
        </p:nvGrpSpPr>
        <p:grpSpPr>
          <a:xfrm>
            <a:off x="18820869" y="7663987"/>
            <a:ext cx="1590759" cy="1687338"/>
            <a:chOff x="6094439" y="5269677"/>
            <a:chExt cx="338040" cy="358563"/>
          </a:xfrm>
          <a:solidFill>
            <a:schemeClr val="bg1"/>
          </a:solidFill>
        </p:grpSpPr>
        <p:sp>
          <p:nvSpPr>
            <p:cNvPr id="97" name="Freeform: Shape 185">
              <a:extLst>
                <a:ext uri="{FF2B5EF4-FFF2-40B4-BE49-F238E27FC236}">
                  <a16:creationId xmlns:a16="http://schemas.microsoft.com/office/drawing/2014/main" id="{8D15158E-0E0D-2743-83D4-2FF145798525}"/>
                </a:ext>
              </a:extLst>
            </p:cNvPr>
            <p:cNvSpPr/>
            <p:nvPr/>
          </p:nvSpPr>
          <p:spPr>
            <a:xfrm>
              <a:off x="6094439" y="5269677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186">
              <a:extLst>
                <a:ext uri="{FF2B5EF4-FFF2-40B4-BE49-F238E27FC236}">
                  <a16:creationId xmlns:a16="http://schemas.microsoft.com/office/drawing/2014/main" id="{F18557D7-3B82-A645-9B07-7CA5C80B1FA0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AB3677C9-B896-7D42-8FED-70E3D2214E3D}"/>
              </a:ext>
            </a:extLst>
          </p:cNvPr>
          <p:cNvGrpSpPr/>
          <p:nvPr/>
        </p:nvGrpSpPr>
        <p:grpSpPr>
          <a:xfrm>
            <a:off x="13941036" y="7557805"/>
            <a:ext cx="1357950" cy="1752289"/>
            <a:chOff x="852124" y="4632496"/>
            <a:chExt cx="340921" cy="439922"/>
          </a:xfrm>
          <a:solidFill>
            <a:schemeClr val="bg1"/>
          </a:solidFill>
        </p:grpSpPr>
        <p:sp>
          <p:nvSpPr>
            <p:cNvPr id="100" name="Freeform: Shape 245">
              <a:extLst>
                <a:ext uri="{FF2B5EF4-FFF2-40B4-BE49-F238E27FC236}">
                  <a16:creationId xmlns:a16="http://schemas.microsoft.com/office/drawing/2014/main" id="{18766073-75EE-5244-AEE0-224F2F342335}"/>
                </a:ext>
              </a:extLst>
            </p:cNvPr>
            <p:cNvSpPr/>
            <p:nvPr/>
          </p:nvSpPr>
          <p:spPr>
            <a:xfrm>
              <a:off x="852124" y="4632496"/>
              <a:ext cx="340921" cy="4399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8" h="1223">
                  <a:moveTo>
                    <a:pt x="511" y="1168"/>
                  </a:moveTo>
                  <a:lnTo>
                    <a:pt x="437" y="1168"/>
                  </a:lnTo>
                  <a:lnTo>
                    <a:pt x="437" y="727"/>
                  </a:lnTo>
                  <a:lnTo>
                    <a:pt x="511" y="727"/>
                  </a:lnTo>
                  <a:close/>
                  <a:moveTo>
                    <a:pt x="437" y="55"/>
                  </a:moveTo>
                  <a:lnTo>
                    <a:pt x="511" y="55"/>
                  </a:lnTo>
                  <a:lnTo>
                    <a:pt x="511" y="134"/>
                  </a:lnTo>
                  <a:lnTo>
                    <a:pt x="437" y="134"/>
                  </a:lnTo>
                  <a:close/>
                  <a:moveTo>
                    <a:pt x="893" y="612"/>
                  </a:moveTo>
                  <a:cubicBezTo>
                    <a:pt x="893" y="646"/>
                    <a:pt x="867" y="674"/>
                    <a:pt x="831" y="674"/>
                  </a:cubicBezTo>
                  <a:lnTo>
                    <a:pt x="116" y="674"/>
                  </a:lnTo>
                  <a:cubicBezTo>
                    <a:pt x="82" y="674"/>
                    <a:pt x="54" y="646"/>
                    <a:pt x="54" y="612"/>
                  </a:cubicBezTo>
                  <a:lnTo>
                    <a:pt x="54" y="250"/>
                  </a:lnTo>
                  <a:cubicBezTo>
                    <a:pt x="54" y="216"/>
                    <a:pt x="82" y="188"/>
                    <a:pt x="116" y="188"/>
                  </a:cubicBezTo>
                  <a:lnTo>
                    <a:pt x="831" y="188"/>
                  </a:lnTo>
                  <a:cubicBezTo>
                    <a:pt x="867" y="188"/>
                    <a:pt x="893" y="216"/>
                    <a:pt x="893" y="250"/>
                  </a:cubicBezTo>
                  <a:close/>
                  <a:moveTo>
                    <a:pt x="831" y="134"/>
                  </a:moveTo>
                  <a:lnTo>
                    <a:pt x="564" y="134"/>
                  </a:lnTo>
                  <a:lnTo>
                    <a:pt x="564" y="27"/>
                  </a:lnTo>
                  <a:cubicBezTo>
                    <a:pt x="564" y="12"/>
                    <a:pt x="552" y="0"/>
                    <a:pt x="538" y="0"/>
                  </a:cubicBezTo>
                  <a:lnTo>
                    <a:pt x="409" y="0"/>
                  </a:lnTo>
                  <a:cubicBezTo>
                    <a:pt x="394" y="0"/>
                    <a:pt x="382" y="12"/>
                    <a:pt x="382" y="27"/>
                  </a:cubicBezTo>
                  <a:lnTo>
                    <a:pt x="382" y="134"/>
                  </a:lnTo>
                  <a:lnTo>
                    <a:pt x="116" y="134"/>
                  </a:lnTo>
                  <a:cubicBezTo>
                    <a:pt x="52" y="134"/>
                    <a:pt x="0" y="186"/>
                    <a:pt x="0" y="250"/>
                  </a:cubicBezTo>
                  <a:lnTo>
                    <a:pt x="0" y="612"/>
                  </a:lnTo>
                  <a:cubicBezTo>
                    <a:pt x="0" y="675"/>
                    <a:pt x="52" y="727"/>
                    <a:pt x="116" y="727"/>
                  </a:cubicBezTo>
                  <a:lnTo>
                    <a:pt x="382" y="727"/>
                  </a:lnTo>
                  <a:lnTo>
                    <a:pt x="382" y="1196"/>
                  </a:lnTo>
                  <a:cubicBezTo>
                    <a:pt x="382" y="1211"/>
                    <a:pt x="394" y="1223"/>
                    <a:pt x="409" y="1223"/>
                  </a:cubicBezTo>
                  <a:lnTo>
                    <a:pt x="538" y="1223"/>
                  </a:lnTo>
                  <a:cubicBezTo>
                    <a:pt x="552" y="1223"/>
                    <a:pt x="564" y="1211"/>
                    <a:pt x="564" y="1196"/>
                  </a:cubicBezTo>
                  <a:lnTo>
                    <a:pt x="564" y="727"/>
                  </a:lnTo>
                  <a:lnTo>
                    <a:pt x="831" y="727"/>
                  </a:lnTo>
                  <a:cubicBezTo>
                    <a:pt x="896" y="727"/>
                    <a:pt x="948" y="675"/>
                    <a:pt x="948" y="612"/>
                  </a:cubicBezTo>
                  <a:lnTo>
                    <a:pt x="948" y="250"/>
                  </a:lnTo>
                  <a:cubicBezTo>
                    <a:pt x="948" y="186"/>
                    <a:pt x="896" y="134"/>
                    <a:pt x="831" y="1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246">
              <a:extLst>
                <a:ext uri="{FF2B5EF4-FFF2-40B4-BE49-F238E27FC236}">
                  <a16:creationId xmlns:a16="http://schemas.microsoft.com/office/drawing/2014/main" id="{047695E1-F3B5-6042-B9F2-4B1BD396D001}"/>
                </a:ext>
              </a:extLst>
            </p:cNvPr>
            <p:cNvSpPr/>
            <p:nvPr/>
          </p:nvSpPr>
          <p:spPr>
            <a:xfrm>
              <a:off x="879844" y="4707737"/>
              <a:ext cx="19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4">
                  <a:moveTo>
                    <a:pt x="46" y="9"/>
                  </a:moveTo>
                  <a:cubicBezTo>
                    <a:pt x="42" y="2"/>
                    <a:pt x="34" y="0"/>
                    <a:pt x="27" y="0"/>
                  </a:cubicBezTo>
                  <a:cubicBezTo>
                    <a:pt x="19" y="0"/>
                    <a:pt x="14" y="2"/>
                    <a:pt x="7" y="9"/>
                  </a:cubicBezTo>
                  <a:cubicBezTo>
                    <a:pt x="3" y="13"/>
                    <a:pt x="0" y="21"/>
                    <a:pt x="0" y="28"/>
                  </a:cubicBezTo>
                  <a:cubicBezTo>
                    <a:pt x="0" y="34"/>
                    <a:pt x="3" y="41"/>
                    <a:pt x="7" y="47"/>
                  </a:cubicBezTo>
                  <a:cubicBezTo>
                    <a:pt x="14" y="51"/>
                    <a:pt x="19" y="54"/>
                    <a:pt x="27" y="54"/>
                  </a:cubicBezTo>
                  <a:cubicBezTo>
                    <a:pt x="34" y="54"/>
                    <a:pt x="42" y="51"/>
                    <a:pt x="46" y="47"/>
                  </a:cubicBezTo>
                  <a:cubicBezTo>
                    <a:pt x="51" y="41"/>
                    <a:pt x="54" y="34"/>
                    <a:pt x="54" y="28"/>
                  </a:cubicBezTo>
                  <a:cubicBezTo>
                    <a:pt x="54" y="21"/>
                    <a:pt x="51" y="13"/>
                    <a:pt x="46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247">
              <a:extLst>
                <a:ext uri="{FF2B5EF4-FFF2-40B4-BE49-F238E27FC236}">
                  <a16:creationId xmlns:a16="http://schemas.microsoft.com/office/drawing/2014/main" id="{A93CB80B-BC0B-144E-A626-A49396A02144}"/>
                </a:ext>
              </a:extLst>
            </p:cNvPr>
            <p:cNvSpPr/>
            <p:nvPr/>
          </p:nvSpPr>
          <p:spPr>
            <a:xfrm>
              <a:off x="1145885" y="4707734"/>
              <a:ext cx="19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54">
                  <a:moveTo>
                    <a:pt x="28" y="0"/>
                  </a:moveTo>
                  <a:cubicBezTo>
                    <a:pt x="21" y="0"/>
                    <a:pt x="14" y="2"/>
                    <a:pt x="9" y="9"/>
                  </a:cubicBezTo>
                  <a:cubicBezTo>
                    <a:pt x="3" y="13"/>
                    <a:pt x="0" y="21"/>
                    <a:pt x="0" y="28"/>
                  </a:cubicBezTo>
                  <a:cubicBezTo>
                    <a:pt x="0" y="34"/>
                    <a:pt x="3" y="41"/>
                    <a:pt x="9" y="47"/>
                  </a:cubicBezTo>
                  <a:cubicBezTo>
                    <a:pt x="14" y="51"/>
                    <a:pt x="21" y="54"/>
                    <a:pt x="28" y="54"/>
                  </a:cubicBezTo>
                  <a:cubicBezTo>
                    <a:pt x="34" y="54"/>
                    <a:pt x="41" y="51"/>
                    <a:pt x="46" y="47"/>
                  </a:cubicBezTo>
                  <a:cubicBezTo>
                    <a:pt x="52" y="41"/>
                    <a:pt x="55" y="34"/>
                    <a:pt x="55" y="28"/>
                  </a:cubicBezTo>
                  <a:cubicBezTo>
                    <a:pt x="55" y="21"/>
                    <a:pt x="52" y="13"/>
                    <a:pt x="46" y="9"/>
                  </a:cubicBezTo>
                  <a:cubicBezTo>
                    <a:pt x="41" y="2"/>
                    <a:pt x="34" y="0"/>
                    <a:pt x="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248">
              <a:extLst>
                <a:ext uri="{FF2B5EF4-FFF2-40B4-BE49-F238E27FC236}">
                  <a16:creationId xmlns:a16="http://schemas.microsoft.com/office/drawing/2014/main" id="{C5A5BE27-5885-CE49-B587-2E00103EAD8B}"/>
                </a:ext>
              </a:extLst>
            </p:cNvPr>
            <p:cNvSpPr/>
            <p:nvPr/>
          </p:nvSpPr>
          <p:spPr>
            <a:xfrm>
              <a:off x="899283" y="4746607"/>
              <a:ext cx="5436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251">
                  <a:moveTo>
                    <a:pt x="77" y="53"/>
                  </a:moveTo>
                  <a:lnTo>
                    <a:pt x="126" y="53"/>
                  </a:lnTo>
                  <a:cubicBezTo>
                    <a:pt x="140" y="53"/>
                    <a:pt x="152" y="41"/>
                    <a:pt x="152" y="27"/>
                  </a:cubicBezTo>
                  <a:cubicBezTo>
                    <a:pt x="152" y="12"/>
                    <a:pt x="140" y="0"/>
                    <a:pt x="126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3"/>
                    <a:pt x="77" y="153"/>
                  </a:cubicBezTo>
                  <a:cubicBezTo>
                    <a:pt x="88" y="153"/>
                    <a:pt x="99" y="162"/>
                    <a:pt x="99" y="174"/>
                  </a:cubicBezTo>
                  <a:cubicBezTo>
                    <a:pt x="99" y="186"/>
                    <a:pt x="88" y="197"/>
                    <a:pt x="77" y="197"/>
                  </a:cubicBezTo>
                  <a:lnTo>
                    <a:pt x="26" y="197"/>
                  </a:lnTo>
                  <a:cubicBezTo>
                    <a:pt x="11" y="197"/>
                    <a:pt x="0" y="209"/>
                    <a:pt x="0" y="223"/>
                  </a:cubicBezTo>
                  <a:cubicBezTo>
                    <a:pt x="0" y="240"/>
                    <a:pt x="11" y="251"/>
                    <a:pt x="26" y="251"/>
                  </a:cubicBezTo>
                  <a:lnTo>
                    <a:pt x="77" y="251"/>
                  </a:lnTo>
                  <a:cubicBezTo>
                    <a:pt x="118" y="251"/>
                    <a:pt x="152" y="218"/>
                    <a:pt x="152" y="174"/>
                  </a:cubicBezTo>
                  <a:cubicBezTo>
                    <a:pt x="152" y="133"/>
                    <a:pt x="118" y="97"/>
                    <a:pt x="77" y="97"/>
                  </a:cubicBezTo>
                  <a:cubicBezTo>
                    <a:pt x="63" y="97"/>
                    <a:pt x="54" y="89"/>
                    <a:pt x="54" y="76"/>
                  </a:cubicBezTo>
                  <a:cubicBezTo>
                    <a:pt x="54" y="64"/>
                    <a:pt x="63" y="53"/>
                    <a:pt x="77" y="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249">
              <a:extLst>
                <a:ext uri="{FF2B5EF4-FFF2-40B4-BE49-F238E27FC236}">
                  <a16:creationId xmlns:a16="http://schemas.microsoft.com/office/drawing/2014/main" id="{5F83F30F-DC04-C443-BA8B-FE78070C8C1A}"/>
                </a:ext>
              </a:extLst>
            </p:cNvPr>
            <p:cNvSpPr/>
            <p:nvPr/>
          </p:nvSpPr>
          <p:spPr>
            <a:xfrm>
              <a:off x="963002" y="4746603"/>
              <a:ext cx="5472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51">
                  <a:moveTo>
                    <a:pt x="100" y="181"/>
                  </a:moveTo>
                  <a:cubicBezTo>
                    <a:pt x="100" y="190"/>
                    <a:pt x="92" y="197"/>
                    <a:pt x="83" y="197"/>
                  </a:cubicBezTo>
                  <a:lnTo>
                    <a:pt x="71" y="197"/>
                  </a:lnTo>
                  <a:cubicBezTo>
                    <a:pt x="63" y="197"/>
                    <a:pt x="55" y="190"/>
                    <a:pt x="55" y="181"/>
                  </a:cubicBezTo>
                  <a:lnTo>
                    <a:pt x="55" y="69"/>
                  </a:lnTo>
                  <a:cubicBezTo>
                    <a:pt x="55" y="60"/>
                    <a:pt x="63" y="53"/>
                    <a:pt x="71" y="53"/>
                  </a:cubicBezTo>
                  <a:lnTo>
                    <a:pt x="83" y="53"/>
                  </a:lnTo>
                  <a:cubicBezTo>
                    <a:pt x="92" y="53"/>
                    <a:pt x="100" y="60"/>
                    <a:pt x="100" y="69"/>
                  </a:cubicBezTo>
                  <a:close/>
                  <a:moveTo>
                    <a:pt x="83" y="0"/>
                  </a:moveTo>
                  <a:lnTo>
                    <a:pt x="71" y="0"/>
                  </a:lnTo>
                  <a:cubicBezTo>
                    <a:pt x="32" y="0"/>
                    <a:pt x="0" y="31"/>
                    <a:pt x="0" y="69"/>
                  </a:cubicBezTo>
                  <a:lnTo>
                    <a:pt x="0" y="181"/>
                  </a:lnTo>
                  <a:cubicBezTo>
                    <a:pt x="0" y="219"/>
                    <a:pt x="32" y="251"/>
                    <a:pt x="71" y="251"/>
                  </a:cubicBezTo>
                  <a:lnTo>
                    <a:pt x="83" y="251"/>
                  </a:lnTo>
                  <a:cubicBezTo>
                    <a:pt x="121" y="251"/>
                    <a:pt x="153" y="219"/>
                    <a:pt x="153" y="181"/>
                  </a:cubicBezTo>
                  <a:lnTo>
                    <a:pt x="153" y="69"/>
                  </a:lnTo>
                  <a:cubicBezTo>
                    <a:pt x="153" y="31"/>
                    <a:pt x="121" y="0"/>
                    <a:pt x="8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250">
              <a:extLst>
                <a:ext uri="{FF2B5EF4-FFF2-40B4-BE49-F238E27FC236}">
                  <a16:creationId xmlns:a16="http://schemas.microsoft.com/office/drawing/2014/main" id="{145502D4-2BAA-854F-970F-A14E5357F52E}"/>
                </a:ext>
              </a:extLst>
            </p:cNvPr>
            <p:cNvSpPr/>
            <p:nvPr/>
          </p:nvSpPr>
          <p:spPr>
            <a:xfrm>
              <a:off x="1091163" y="4746601"/>
              <a:ext cx="5508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251">
                  <a:moveTo>
                    <a:pt x="99" y="158"/>
                  </a:moveTo>
                  <a:cubicBezTo>
                    <a:pt x="99" y="181"/>
                    <a:pt x="81" y="197"/>
                    <a:pt x="61" y="197"/>
                  </a:cubicBezTo>
                  <a:lnTo>
                    <a:pt x="54" y="197"/>
                  </a:lnTo>
                  <a:lnTo>
                    <a:pt x="54" y="53"/>
                  </a:lnTo>
                  <a:lnTo>
                    <a:pt x="61" y="53"/>
                  </a:lnTo>
                  <a:cubicBezTo>
                    <a:pt x="81" y="53"/>
                    <a:pt x="99" y="71"/>
                    <a:pt x="99" y="92"/>
                  </a:cubicBezTo>
                  <a:close/>
                  <a:moveTo>
                    <a:pt x="61" y="0"/>
                  </a:moveTo>
                  <a:lnTo>
                    <a:pt x="28" y="0"/>
                  </a:lnTo>
                  <a:cubicBezTo>
                    <a:pt x="13" y="0"/>
                    <a:pt x="0" y="12"/>
                    <a:pt x="0" y="27"/>
                  </a:cubicBezTo>
                  <a:lnTo>
                    <a:pt x="0" y="223"/>
                  </a:lnTo>
                  <a:cubicBezTo>
                    <a:pt x="0" y="240"/>
                    <a:pt x="13" y="251"/>
                    <a:pt x="28" y="251"/>
                  </a:cubicBezTo>
                  <a:lnTo>
                    <a:pt x="61" y="251"/>
                  </a:lnTo>
                  <a:cubicBezTo>
                    <a:pt x="112" y="251"/>
                    <a:pt x="154" y="210"/>
                    <a:pt x="154" y="158"/>
                  </a:cubicBezTo>
                  <a:lnTo>
                    <a:pt x="154" y="92"/>
                  </a:lnTo>
                  <a:cubicBezTo>
                    <a:pt x="154" y="41"/>
                    <a:pt x="112" y="0"/>
                    <a:pt x="6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251">
              <a:extLst>
                <a:ext uri="{FF2B5EF4-FFF2-40B4-BE49-F238E27FC236}">
                  <a16:creationId xmlns:a16="http://schemas.microsoft.com/office/drawing/2014/main" id="{F8459BB0-C19B-D146-871E-A86CA1C5831B}"/>
                </a:ext>
              </a:extLst>
            </p:cNvPr>
            <p:cNvSpPr/>
            <p:nvPr/>
          </p:nvSpPr>
          <p:spPr>
            <a:xfrm>
              <a:off x="1027079" y="4746600"/>
              <a:ext cx="5508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251">
                  <a:moveTo>
                    <a:pt x="126" y="197"/>
                  </a:moveTo>
                  <a:lnTo>
                    <a:pt x="73" y="197"/>
                  </a:lnTo>
                  <a:cubicBezTo>
                    <a:pt x="62" y="197"/>
                    <a:pt x="55" y="190"/>
                    <a:pt x="55" y="179"/>
                  </a:cubicBezTo>
                  <a:lnTo>
                    <a:pt x="55" y="27"/>
                  </a:lnTo>
                  <a:cubicBezTo>
                    <a:pt x="55" y="12"/>
                    <a:pt x="43" y="0"/>
                    <a:pt x="28" y="0"/>
                  </a:cubicBezTo>
                  <a:cubicBezTo>
                    <a:pt x="12" y="0"/>
                    <a:pt x="0" y="12"/>
                    <a:pt x="0" y="27"/>
                  </a:cubicBezTo>
                  <a:lnTo>
                    <a:pt x="0" y="179"/>
                  </a:lnTo>
                  <a:cubicBezTo>
                    <a:pt x="0" y="219"/>
                    <a:pt x="32" y="251"/>
                    <a:pt x="73" y="251"/>
                  </a:cubicBezTo>
                  <a:lnTo>
                    <a:pt x="126" y="251"/>
                  </a:lnTo>
                  <a:cubicBezTo>
                    <a:pt x="141" y="251"/>
                    <a:pt x="154" y="240"/>
                    <a:pt x="154" y="223"/>
                  </a:cubicBezTo>
                  <a:cubicBezTo>
                    <a:pt x="154" y="209"/>
                    <a:pt x="141" y="197"/>
                    <a:pt x="126" y="1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07" name="TextBox 26">
            <a:extLst>
              <a:ext uri="{FF2B5EF4-FFF2-40B4-BE49-F238E27FC236}">
                <a16:creationId xmlns:a16="http://schemas.microsoft.com/office/drawing/2014/main" id="{9FAEC732-8E15-894B-8611-C5CB3AC542FC}"/>
              </a:ext>
            </a:extLst>
          </p:cNvPr>
          <p:cNvSpPr txBox="1"/>
          <p:nvPr/>
        </p:nvSpPr>
        <p:spPr>
          <a:xfrm>
            <a:off x="3197306" y="5166402"/>
            <a:ext cx="32907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483K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8E0CD5CC-D8D2-9247-A25F-2D5D861A1C03}"/>
              </a:ext>
            </a:extLst>
          </p:cNvPr>
          <p:cNvSpPr txBox="1"/>
          <p:nvPr/>
        </p:nvSpPr>
        <p:spPr>
          <a:xfrm>
            <a:off x="8171992" y="5166402"/>
            <a:ext cx="32907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162K</a:t>
            </a:r>
          </a:p>
        </p:txBody>
      </p:sp>
      <p:sp>
        <p:nvSpPr>
          <p:cNvPr id="109" name="TextBox 26">
            <a:extLst>
              <a:ext uri="{FF2B5EF4-FFF2-40B4-BE49-F238E27FC236}">
                <a16:creationId xmlns:a16="http://schemas.microsoft.com/office/drawing/2014/main" id="{5D0A5B5F-4651-3949-B8CF-9FB0F08ECB91}"/>
              </a:ext>
            </a:extLst>
          </p:cNvPr>
          <p:cNvSpPr txBox="1"/>
          <p:nvPr/>
        </p:nvSpPr>
        <p:spPr>
          <a:xfrm>
            <a:off x="13034276" y="5181264"/>
            <a:ext cx="32907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234K</a:t>
            </a:r>
          </a:p>
        </p:txBody>
      </p:sp>
      <p:sp>
        <p:nvSpPr>
          <p:cNvPr id="110" name="TextBox 26">
            <a:extLst>
              <a:ext uri="{FF2B5EF4-FFF2-40B4-BE49-F238E27FC236}">
                <a16:creationId xmlns:a16="http://schemas.microsoft.com/office/drawing/2014/main" id="{76D9A94D-B6CD-974C-9897-1083D94F1774}"/>
              </a:ext>
            </a:extLst>
          </p:cNvPr>
          <p:cNvSpPr txBox="1"/>
          <p:nvPr/>
        </p:nvSpPr>
        <p:spPr>
          <a:xfrm>
            <a:off x="17970883" y="5208879"/>
            <a:ext cx="32907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135K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DE92D37A-C0E5-7E4F-9A61-B99B5BE47288}"/>
              </a:ext>
            </a:extLst>
          </p:cNvPr>
          <p:cNvSpPr txBox="1">
            <a:spLocks/>
          </p:cNvSpPr>
          <p:nvPr/>
        </p:nvSpPr>
        <p:spPr>
          <a:xfrm>
            <a:off x="2447518" y="10357807"/>
            <a:ext cx="467568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99CF87BA-30B0-D743-8D1C-F0E07F4FD98E}"/>
              </a:ext>
            </a:extLst>
          </p:cNvPr>
          <p:cNvSpPr txBox="1">
            <a:spLocks/>
          </p:cNvSpPr>
          <p:nvPr/>
        </p:nvSpPr>
        <p:spPr>
          <a:xfrm>
            <a:off x="7479516" y="10333252"/>
            <a:ext cx="467568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09E99ABA-5C63-6147-A757-3C9B2CE47190}"/>
              </a:ext>
            </a:extLst>
          </p:cNvPr>
          <p:cNvSpPr txBox="1">
            <a:spLocks/>
          </p:cNvSpPr>
          <p:nvPr/>
        </p:nvSpPr>
        <p:spPr>
          <a:xfrm>
            <a:off x="12341800" y="10357807"/>
            <a:ext cx="467568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7D0C87AA-D43F-EF43-B2E7-94C3DA8F970E}"/>
              </a:ext>
            </a:extLst>
          </p:cNvPr>
          <p:cNvSpPr txBox="1">
            <a:spLocks/>
          </p:cNvSpPr>
          <p:nvPr/>
        </p:nvSpPr>
        <p:spPr>
          <a:xfrm>
            <a:off x="17211060" y="10333252"/>
            <a:ext cx="467568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15" name="TextBox 26">
            <a:extLst>
              <a:ext uri="{FF2B5EF4-FFF2-40B4-BE49-F238E27FC236}">
                <a16:creationId xmlns:a16="http://schemas.microsoft.com/office/drawing/2014/main" id="{EF5C2737-C6F0-BE47-94FD-FC94440B5929}"/>
              </a:ext>
            </a:extLst>
          </p:cNvPr>
          <p:cNvSpPr txBox="1"/>
          <p:nvPr/>
        </p:nvSpPr>
        <p:spPr>
          <a:xfrm>
            <a:off x="4549146" y="1469779"/>
            <a:ext cx="1527935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Our Company In Numbers</a:t>
            </a:r>
          </a:p>
        </p:txBody>
      </p:sp>
    </p:spTree>
    <p:extLst>
      <p:ext uri="{BB962C8B-B14F-4D97-AF65-F5344CB8AC3E}">
        <p14:creationId xmlns:p14="http://schemas.microsoft.com/office/powerpoint/2010/main" val="225805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3">
            <a:extLst>
              <a:ext uri="{FF2B5EF4-FFF2-40B4-BE49-F238E27FC236}">
                <a16:creationId xmlns:a16="http://schemas.microsoft.com/office/drawing/2014/main" id="{CB7DB68C-EB9E-8C4A-8E9F-039C815845E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26">
            <a:extLst>
              <a:ext uri="{FF2B5EF4-FFF2-40B4-BE49-F238E27FC236}">
                <a16:creationId xmlns:a16="http://schemas.microsoft.com/office/drawing/2014/main" id="{1C7C068A-0D7C-3A40-831A-851EF37FC611}"/>
              </a:ext>
            </a:extLst>
          </p:cNvPr>
          <p:cNvSpPr txBox="1"/>
          <p:nvPr/>
        </p:nvSpPr>
        <p:spPr>
          <a:xfrm>
            <a:off x="4549146" y="1525197"/>
            <a:ext cx="1527935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Social Media Accounts</a:t>
            </a:r>
          </a:p>
        </p:txBody>
      </p:sp>
      <p:sp>
        <p:nvSpPr>
          <p:cNvPr id="167" name="Freeform 162">
            <a:extLst>
              <a:ext uri="{FF2B5EF4-FFF2-40B4-BE49-F238E27FC236}">
                <a16:creationId xmlns:a16="http://schemas.microsoft.com/office/drawing/2014/main" id="{09287543-30B2-174C-99EF-0FB5047D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9" y="7091364"/>
            <a:ext cx="4822920" cy="3027904"/>
          </a:xfrm>
          <a:custGeom>
            <a:avLst/>
            <a:gdLst>
              <a:gd name="T0" fmla="*/ 4501 w 4502"/>
              <a:gd name="T1" fmla="*/ 2825 h 2826"/>
              <a:gd name="T2" fmla="*/ 0 w 4502"/>
              <a:gd name="T3" fmla="*/ 2825 h 2826"/>
              <a:gd name="T4" fmla="*/ 0 w 4502"/>
              <a:gd name="T5" fmla="*/ 0 h 2826"/>
              <a:gd name="T6" fmla="*/ 4501 w 4502"/>
              <a:gd name="T7" fmla="*/ 0 h 2826"/>
              <a:gd name="T8" fmla="*/ 4501 w 4502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2" h="2826">
                <a:moveTo>
                  <a:pt x="4501" y="2825"/>
                </a:moveTo>
                <a:lnTo>
                  <a:pt x="0" y="2825"/>
                </a:lnTo>
                <a:lnTo>
                  <a:pt x="0" y="0"/>
                </a:lnTo>
                <a:lnTo>
                  <a:pt x="4501" y="0"/>
                </a:lnTo>
                <a:lnTo>
                  <a:pt x="4501" y="282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63">
            <a:extLst>
              <a:ext uri="{FF2B5EF4-FFF2-40B4-BE49-F238E27FC236}">
                <a16:creationId xmlns:a16="http://schemas.microsoft.com/office/drawing/2014/main" id="{D13D28D5-7CBF-8F4D-A55B-0BA45628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9" y="5825407"/>
            <a:ext cx="4822920" cy="1143140"/>
          </a:xfrm>
          <a:custGeom>
            <a:avLst/>
            <a:gdLst>
              <a:gd name="T0" fmla="*/ 2250 w 4502"/>
              <a:gd name="T1" fmla="*/ 0 h 1068"/>
              <a:gd name="T2" fmla="*/ 3376 w 4502"/>
              <a:gd name="T3" fmla="*/ 533 h 1068"/>
              <a:gd name="T4" fmla="*/ 4501 w 4502"/>
              <a:gd name="T5" fmla="*/ 1067 h 1068"/>
              <a:gd name="T6" fmla="*/ 2250 w 4502"/>
              <a:gd name="T7" fmla="*/ 1067 h 1068"/>
              <a:gd name="T8" fmla="*/ 0 w 4502"/>
              <a:gd name="T9" fmla="*/ 1067 h 1068"/>
              <a:gd name="T10" fmla="*/ 1125 w 4502"/>
              <a:gd name="T11" fmla="*/ 533 h 1068"/>
              <a:gd name="T12" fmla="*/ 2250 w 4502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1068">
                <a:moveTo>
                  <a:pt x="2250" y="0"/>
                </a:moveTo>
                <a:lnTo>
                  <a:pt x="3376" y="533"/>
                </a:lnTo>
                <a:lnTo>
                  <a:pt x="4501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65">
            <a:extLst>
              <a:ext uri="{FF2B5EF4-FFF2-40B4-BE49-F238E27FC236}">
                <a16:creationId xmlns:a16="http://schemas.microsoft.com/office/drawing/2014/main" id="{51948156-B9BA-1148-851A-9F2AE4D9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121" y="7091364"/>
            <a:ext cx="4822920" cy="3027904"/>
          </a:xfrm>
          <a:custGeom>
            <a:avLst/>
            <a:gdLst>
              <a:gd name="T0" fmla="*/ 4501 w 4502"/>
              <a:gd name="T1" fmla="*/ 2825 h 2826"/>
              <a:gd name="T2" fmla="*/ 0 w 4502"/>
              <a:gd name="T3" fmla="*/ 2825 h 2826"/>
              <a:gd name="T4" fmla="*/ 0 w 4502"/>
              <a:gd name="T5" fmla="*/ 0 h 2826"/>
              <a:gd name="T6" fmla="*/ 4501 w 4502"/>
              <a:gd name="T7" fmla="*/ 0 h 2826"/>
              <a:gd name="T8" fmla="*/ 4501 w 4502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2" h="2826">
                <a:moveTo>
                  <a:pt x="4501" y="2825"/>
                </a:moveTo>
                <a:lnTo>
                  <a:pt x="0" y="2825"/>
                </a:lnTo>
                <a:lnTo>
                  <a:pt x="0" y="0"/>
                </a:lnTo>
                <a:lnTo>
                  <a:pt x="4501" y="0"/>
                </a:lnTo>
                <a:lnTo>
                  <a:pt x="4501" y="28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66">
            <a:extLst>
              <a:ext uri="{FF2B5EF4-FFF2-40B4-BE49-F238E27FC236}">
                <a16:creationId xmlns:a16="http://schemas.microsoft.com/office/drawing/2014/main" id="{0219C780-BAB5-9448-9A33-7B232274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121" y="5825407"/>
            <a:ext cx="4822920" cy="1143140"/>
          </a:xfrm>
          <a:custGeom>
            <a:avLst/>
            <a:gdLst>
              <a:gd name="T0" fmla="*/ 2250 w 4502"/>
              <a:gd name="T1" fmla="*/ 0 h 1068"/>
              <a:gd name="T2" fmla="*/ 3376 w 4502"/>
              <a:gd name="T3" fmla="*/ 533 h 1068"/>
              <a:gd name="T4" fmla="*/ 4501 w 4502"/>
              <a:gd name="T5" fmla="*/ 1067 h 1068"/>
              <a:gd name="T6" fmla="*/ 2250 w 4502"/>
              <a:gd name="T7" fmla="*/ 1067 h 1068"/>
              <a:gd name="T8" fmla="*/ 0 w 4502"/>
              <a:gd name="T9" fmla="*/ 1067 h 1068"/>
              <a:gd name="T10" fmla="*/ 1125 w 4502"/>
              <a:gd name="T11" fmla="*/ 533 h 1068"/>
              <a:gd name="T12" fmla="*/ 2250 w 4502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1068">
                <a:moveTo>
                  <a:pt x="2250" y="0"/>
                </a:moveTo>
                <a:lnTo>
                  <a:pt x="3376" y="533"/>
                </a:lnTo>
                <a:lnTo>
                  <a:pt x="4501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68">
            <a:extLst>
              <a:ext uri="{FF2B5EF4-FFF2-40B4-BE49-F238E27FC236}">
                <a16:creationId xmlns:a16="http://schemas.microsoft.com/office/drawing/2014/main" id="{34B9C265-87C5-D840-9CBE-C3D88FB4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610" y="7091364"/>
            <a:ext cx="4813473" cy="3027904"/>
          </a:xfrm>
          <a:custGeom>
            <a:avLst/>
            <a:gdLst>
              <a:gd name="T0" fmla="*/ 4493 w 4494"/>
              <a:gd name="T1" fmla="*/ 2825 h 2826"/>
              <a:gd name="T2" fmla="*/ 0 w 4494"/>
              <a:gd name="T3" fmla="*/ 2825 h 2826"/>
              <a:gd name="T4" fmla="*/ 0 w 4494"/>
              <a:gd name="T5" fmla="*/ 0 h 2826"/>
              <a:gd name="T6" fmla="*/ 4493 w 4494"/>
              <a:gd name="T7" fmla="*/ 0 h 2826"/>
              <a:gd name="T8" fmla="*/ 4493 w 4494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2826">
                <a:moveTo>
                  <a:pt x="4493" y="2825"/>
                </a:moveTo>
                <a:lnTo>
                  <a:pt x="0" y="2825"/>
                </a:lnTo>
                <a:lnTo>
                  <a:pt x="0" y="0"/>
                </a:lnTo>
                <a:lnTo>
                  <a:pt x="4493" y="0"/>
                </a:lnTo>
                <a:lnTo>
                  <a:pt x="4493" y="28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69">
            <a:extLst>
              <a:ext uri="{FF2B5EF4-FFF2-40B4-BE49-F238E27FC236}">
                <a16:creationId xmlns:a16="http://schemas.microsoft.com/office/drawing/2014/main" id="{FF32E41D-4E6F-DF42-B8EB-43957CEA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610" y="5825407"/>
            <a:ext cx="4813473" cy="1143140"/>
          </a:xfrm>
          <a:custGeom>
            <a:avLst/>
            <a:gdLst>
              <a:gd name="T0" fmla="*/ 2242 w 4494"/>
              <a:gd name="T1" fmla="*/ 0 h 1068"/>
              <a:gd name="T2" fmla="*/ 3367 w 4494"/>
              <a:gd name="T3" fmla="*/ 533 h 1068"/>
              <a:gd name="T4" fmla="*/ 4493 w 4494"/>
              <a:gd name="T5" fmla="*/ 1067 h 1068"/>
              <a:gd name="T6" fmla="*/ 2242 w 4494"/>
              <a:gd name="T7" fmla="*/ 1067 h 1068"/>
              <a:gd name="T8" fmla="*/ 0 w 4494"/>
              <a:gd name="T9" fmla="*/ 1067 h 1068"/>
              <a:gd name="T10" fmla="*/ 1117 w 4494"/>
              <a:gd name="T11" fmla="*/ 533 h 1068"/>
              <a:gd name="T12" fmla="*/ 2242 w 4494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4" h="1068">
                <a:moveTo>
                  <a:pt x="2242" y="0"/>
                </a:moveTo>
                <a:lnTo>
                  <a:pt x="3367" y="533"/>
                </a:lnTo>
                <a:lnTo>
                  <a:pt x="4493" y="1067"/>
                </a:lnTo>
                <a:lnTo>
                  <a:pt x="2242" y="1067"/>
                </a:lnTo>
                <a:lnTo>
                  <a:pt x="0" y="1067"/>
                </a:lnTo>
                <a:lnTo>
                  <a:pt x="1117" y="533"/>
                </a:lnTo>
                <a:lnTo>
                  <a:pt x="22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71">
            <a:extLst>
              <a:ext uri="{FF2B5EF4-FFF2-40B4-BE49-F238E27FC236}">
                <a16:creationId xmlns:a16="http://schemas.microsoft.com/office/drawing/2014/main" id="{8E688BC0-B8AD-634A-B272-BCC93D25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652" y="7091364"/>
            <a:ext cx="4813473" cy="3027904"/>
          </a:xfrm>
          <a:custGeom>
            <a:avLst/>
            <a:gdLst>
              <a:gd name="T0" fmla="*/ 4493 w 4494"/>
              <a:gd name="T1" fmla="*/ 2825 h 2826"/>
              <a:gd name="T2" fmla="*/ 0 w 4494"/>
              <a:gd name="T3" fmla="*/ 2825 h 2826"/>
              <a:gd name="T4" fmla="*/ 0 w 4494"/>
              <a:gd name="T5" fmla="*/ 0 h 2826"/>
              <a:gd name="T6" fmla="*/ 4493 w 4494"/>
              <a:gd name="T7" fmla="*/ 0 h 2826"/>
              <a:gd name="T8" fmla="*/ 4493 w 4494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2826">
                <a:moveTo>
                  <a:pt x="4493" y="2825"/>
                </a:moveTo>
                <a:lnTo>
                  <a:pt x="0" y="2825"/>
                </a:lnTo>
                <a:lnTo>
                  <a:pt x="0" y="0"/>
                </a:lnTo>
                <a:lnTo>
                  <a:pt x="4493" y="0"/>
                </a:lnTo>
                <a:lnTo>
                  <a:pt x="4493" y="28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72">
            <a:extLst>
              <a:ext uri="{FF2B5EF4-FFF2-40B4-BE49-F238E27FC236}">
                <a16:creationId xmlns:a16="http://schemas.microsoft.com/office/drawing/2014/main" id="{A6E094A8-357C-514E-9048-8876B21D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652" y="5825407"/>
            <a:ext cx="4813473" cy="1143140"/>
          </a:xfrm>
          <a:custGeom>
            <a:avLst/>
            <a:gdLst>
              <a:gd name="T0" fmla="*/ 2250 w 4494"/>
              <a:gd name="T1" fmla="*/ 0 h 1068"/>
              <a:gd name="T2" fmla="*/ 3367 w 4494"/>
              <a:gd name="T3" fmla="*/ 533 h 1068"/>
              <a:gd name="T4" fmla="*/ 4493 w 4494"/>
              <a:gd name="T5" fmla="*/ 1067 h 1068"/>
              <a:gd name="T6" fmla="*/ 2250 w 4494"/>
              <a:gd name="T7" fmla="*/ 1067 h 1068"/>
              <a:gd name="T8" fmla="*/ 0 w 4494"/>
              <a:gd name="T9" fmla="*/ 1067 h 1068"/>
              <a:gd name="T10" fmla="*/ 1125 w 4494"/>
              <a:gd name="T11" fmla="*/ 533 h 1068"/>
              <a:gd name="T12" fmla="*/ 2250 w 4494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4" h="1068">
                <a:moveTo>
                  <a:pt x="2250" y="0"/>
                </a:moveTo>
                <a:lnTo>
                  <a:pt x="3367" y="533"/>
                </a:lnTo>
                <a:lnTo>
                  <a:pt x="4493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78">
            <a:extLst>
              <a:ext uri="{FF2B5EF4-FFF2-40B4-BE49-F238E27FC236}">
                <a16:creationId xmlns:a16="http://schemas.microsoft.com/office/drawing/2014/main" id="{F71102AA-DFD8-2342-9566-E31C36C2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905" y="7949014"/>
            <a:ext cx="613268" cy="1312603"/>
          </a:xfrm>
          <a:custGeom>
            <a:avLst/>
            <a:gdLst>
              <a:gd name="T0" fmla="*/ 163 w 253"/>
              <a:gd name="T1" fmla="*/ 265 h 538"/>
              <a:gd name="T2" fmla="*/ 163 w 253"/>
              <a:gd name="T3" fmla="*/ 265 h 538"/>
              <a:gd name="T4" fmla="*/ 231 w 253"/>
              <a:gd name="T5" fmla="*/ 265 h 538"/>
              <a:gd name="T6" fmla="*/ 245 w 253"/>
              <a:gd name="T7" fmla="*/ 258 h 538"/>
              <a:gd name="T8" fmla="*/ 245 w 253"/>
              <a:gd name="T9" fmla="*/ 217 h 538"/>
              <a:gd name="T10" fmla="*/ 252 w 253"/>
              <a:gd name="T11" fmla="*/ 170 h 538"/>
              <a:gd name="T12" fmla="*/ 163 w 253"/>
              <a:gd name="T13" fmla="*/ 170 h 538"/>
              <a:gd name="T14" fmla="*/ 163 w 253"/>
              <a:gd name="T15" fmla="*/ 116 h 538"/>
              <a:gd name="T16" fmla="*/ 184 w 253"/>
              <a:gd name="T17" fmla="*/ 95 h 538"/>
              <a:gd name="T18" fmla="*/ 238 w 253"/>
              <a:gd name="T19" fmla="*/ 88 h 538"/>
              <a:gd name="T20" fmla="*/ 252 w 253"/>
              <a:gd name="T21" fmla="*/ 88 h 538"/>
              <a:gd name="T22" fmla="*/ 252 w 253"/>
              <a:gd name="T23" fmla="*/ 7 h 538"/>
              <a:gd name="T24" fmla="*/ 245 w 253"/>
              <a:gd name="T25" fmla="*/ 0 h 538"/>
              <a:gd name="T26" fmla="*/ 170 w 253"/>
              <a:gd name="T27" fmla="*/ 0 h 538"/>
              <a:gd name="T28" fmla="*/ 95 w 253"/>
              <a:gd name="T29" fmla="*/ 21 h 538"/>
              <a:gd name="T30" fmla="*/ 55 w 253"/>
              <a:gd name="T31" fmla="*/ 102 h 538"/>
              <a:gd name="T32" fmla="*/ 55 w 253"/>
              <a:gd name="T33" fmla="*/ 163 h 538"/>
              <a:gd name="T34" fmla="*/ 55 w 253"/>
              <a:gd name="T35" fmla="*/ 170 h 538"/>
              <a:gd name="T36" fmla="*/ 0 w 253"/>
              <a:gd name="T37" fmla="*/ 170 h 538"/>
              <a:gd name="T38" fmla="*/ 0 w 253"/>
              <a:gd name="T39" fmla="*/ 265 h 538"/>
              <a:gd name="T40" fmla="*/ 55 w 253"/>
              <a:gd name="T41" fmla="*/ 265 h 538"/>
              <a:gd name="T42" fmla="*/ 55 w 253"/>
              <a:gd name="T43" fmla="*/ 537 h 538"/>
              <a:gd name="T44" fmla="*/ 163 w 253"/>
              <a:gd name="T45" fmla="*/ 537 h 538"/>
              <a:gd name="T46" fmla="*/ 163 w 253"/>
              <a:gd name="T47" fmla="*/ 26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3" h="538">
                <a:moveTo>
                  <a:pt x="163" y="265"/>
                </a:moveTo>
                <a:lnTo>
                  <a:pt x="163" y="265"/>
                </a:lnTo>
                <a:cubicBezTo>
                  <a:pt x="191" y="265"/>
                  <a:pt x="211" y="265"/>
                  <a:pt x="231" y="265"/>
                </a:cubicBezTo>
                <a:cubicBezTo>
                  <a:pt x="238" y="265"/>
                  <a:pt x="238" y="265"/>
                  <a:pt x="245" y="258"/>
                </a:cubicBezTo>
                <a:cubicBezTo>
                  <a:pt x="245" y="245"/>
                  <a:pt x="245" y="231"/>
                  <a:pt x="245" y="217"/>
                </a:cubicBezTo>
                <a:cubicBezTo>
                  <a:pt x="245" y="204"/>
                  <a:pt x="252" y="190"/>
                  <a:pt x="252" y="170"/>
                </a:cubicBezTo>
                <a:cubicBezTo>
                  <a:pt x="224" y="170"/>
                  <a:pt x="197" y="170"/>
                  <a:pt x="163" y="170"/>
                </a:cubicBezTo>
                <a:cubicBezTo>
                  <a:pt x="163" y="149"/>
                  <a:pt x="163" y="129"/>
                  <a:pt x="163" y="116"/>
                </a:cubicBezTo>
                <a:cubicBezTo>
                  <a:pt x="170" y="102"/>
                  <a:pt x="177" y="95"/>
                  <a:pt x="184" y="95"/>
                </a:cubicBezTo>
                <a:cubicBezTo>
                  <a:pt x="204" y="88"/>
                  <a:pt x="224" y="95"/>
                  <a:pt x="238" y="88"/>
                </a:cubicBezTo>
                <a:cubicBezTo>
                  <a:pt x="245" y="88"/>
                  <a:pt x="245" y="88"/>
                  <a:pt x="252" y="88"/>
                </a:cubicBezTo>
                <a:cubicBezTo>
                  <a:pt x="252" y="61"/>
                  <a:pt x="252" y="34"/>
                  <a:pt x="252" y="7"/>
                </a:cubicBezTo>
                <a:cubicBezTo>
                  <a:pt x="252" y="0"/>
                  <a:pt x="245" y="0"/>
                  <a:pt x="245" y="0"/>
                </a:cubicBezTo>
                <a:cubicBezTo>
                  <a:pt x="218" y="0"/>
                  <a:pt x="191" y="0"/>
                  <a:pt x="170" y="0"/>
                </a:cubicBezTo>
                <a:cubicBezTo>
                  <a:pt x="143" y="0"/>
                  <a:pt x="123" y="7"/>
                  <a:pt x="95" y="21"/>
                </a:cubicBezTo>
                <a:cubicBezTo>
                  <a:pt x="68" y="41"/>
                  <a:pt x="61" y="68"/>
                  <a:pt x="55" y="102"/>
                </a:cubicBezTo>
                <a:cubicBezTo>
                  <a:pt x="55" y="122"/>
                  <a:pt x="55" y="143"/>
                  <a:pt x="55" y="163"/>
                </a:cubicBezTo>
                <a:lnTo>
                  <a:pt x="55" y="170"/>
                </a:lnTo>
                <a:cubicBezTo>
                  <a:pt x="34" y="170"/>
                  <a:pt x="21" y="170"/>
                  <a:pt x="0" y="170"/>
                </a:cubicBezTo>
                <a:cubicBezTo>
                  <a:pt x="0" y="204"/>
                  <a:pt x="0" y="238"/>
                  <a:pt x="0" y="265"/>
                </a:cubicBezTo>
                <a:cubicBezTo>
                  <a:pt x="21" y="265"/>
                  <a:pt x="34" y="265"/>
                  <a:pt x="55" y="265"/>
                </a:cubicBezTo>
                <a:cubicBezTo>
                  <a:pt x="55" y="353"/>
                  <a:pt x="55" y="441"/>
                  <a:pt x="55" y="537"/>
                </a:cubicBezTo>
                <a:cubicBezTo>
                  <a:pt x="95" y="537"/>
                  <a:pt x="129" y="537"/>
                  <a:pt x="163" y="537"/>
                </a:cubicBezTo>
                <a:cubicBezTo>
                  <a:pt x="163" y="441"/>
                  <a:pt x="163" y="353"/>
                  <a:pt x="163" y="2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279">
            <a:extLst>
              <a:ext uri="{FF2B5EF4-FFF2-40B4-BE49-F238E27FC236}">
                <a16:creationId xmlns:a16="http://schemas.microsoft.com/office/drawing/2014/main" id="{E0A40D22-DC47-914F-A006-FA27A22AE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69" y="7895219"/>
            <a:ext cx="1570823" cy="1420194"/>
          </a:xfrm>
          <a:custGeom>
            <a:avLst/>
            <a:gdLst>
              <a:gd name="T0" fmla="*/ 190 w 646"/>
              <a:gd name="T1" fmla="*/ 448 h 584"/>
              <a:gd name="T2" fmla="*/ 190 w 646"/>
              <a:gd name="T3" fmla="*/ 448 h 584"/>
              <a:gd name="T4" fmla="*/ 68 w 646"/>
              <a:gd name="T5" fmla="*/ 353 h 584"/>
              <a:gd name="T6" fmla="*/ 123 w 646"/>
              <a:gd name="T7" fmla="*/ 353 h 584"/>
              <a:gd name="T8" fmla="*/ 123 w 646"/>
              <a:gd name="T9" fmla="*/ 353 h 584"/>
              <a:gd name="T10" fmla="*/ 21 w 646"/>
              <a:gd name="T11" fmla="*/ 224 h 584"/>
              <a:gd name="T12" fmla="*/ 75 w 646"/>
              <a:gd name="T13" fmla="*/ 237 h 584"/>
              <a:gd name="T14" fmla="*/ 75 w 646"/>
              <a:gd name="T15" fmla="*/ 230 h 584"/>
              <a:gd name="T16" fmla="*/ 21 w 646"/>
              <a:gd name="T17" fmla="*/ 142 h 584"/>
              <a:gd name="T18" fmla="*/ 41 w 646"/>
              <a:gd name="T19" fmla="*/ 54 h 584"/>
              <a:gd name="T20" fmla="*/ 313 w 646"/>
              <a:gd name="T21" fmla="*/ 196 h 584"/>
              <a:gd name="T22" fmla="*/ 320 w 646"/>
              <a:gd name="T23" fmla="*/ 129 h 584"/>
              <a:gd name="T24" fmla="*/ 537 w 646"/>
              <a:gd name="T25" fmla="*/ 67 h 584"/>
              <a:gd name="T26" fmla="*/ 557 w 646"/>
              <a:gd name="T27" fmla="*/ 74 h 584"/>
              <a:gd name="T28" fmla="*/ 625 w 646"/>
              <a:gd name="T29" fmla="*/ 47 h 584"/>
              <a:gd name="T30" fmla="*/ 578 w 646"/>
              <a:gd name="T31" fmla="*/ 115 h 584"/>
              <a:gd name="T32" fmla="*/ 645 w 646"/>
              <a:gd name="T33" fmla="*/ 102 h 584"/>
              <a:gd name="T34" fmla="*/ 645 w 646"/>
              <a:gd name="T35" fmla="*/ 102 h 584"/>
              <a:gd name="T36" fmla="*/ 598 w 646"/>
              <a:gd name="T37" fmla="*/ 156 h 584"/>
              <a:gd name="T38" fmla="*/ 584 w 646"/>
              <a:gd name="T39" fmla="*/ 183 h 584"/>
              <a:gd name="T40" fmla="*/ 394 w 646"/>
              <a:gd name="T41" fmla="*/ 509 h 584"/>
              <a:gd name="T42" fmla="*/ 7 w 646"/>
              <a:gd name="T43" fmla="*/ 509 h 584"/>
              <a:gd name="T44" fmla="*/ 0 w 646"/>
              <a:gd name="T45" fmla="*/ 509 h 584"/>
              <a:gd name="T46" fmla="*/ 0 w 646"/>
              <a:gd name="T47" fmla="*/ 509 h 584"/>
              <a:gd name="T48" fmla="*/ 102 w 646"/>
              <a:gd name="T49" fmla="*/ 495 h 584"/>
              <a:gd name="T50" fmla="*/ 190 w 646"/>
              <a:gd name="T51" fmla="*/ 44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6" h="584">
                <a:moveTo>
                  <a:pt x="190" y="448"/>
                </a:moveTo>
                <a:lnTo>
                  <a:pt x="190" y="448"/>
                </a:lnTo>
                <a:cubicBezTo>
                  <a:pt x="123" y="434"/>
                  <a:pt x="75" y="400"/>
                  <a:pt x="68" y="353"/>
                </a:cubicBezTo>
                <a:cubicBezTo>
                  <a:pt x="89" y="353"/>
                  <a:pt x="102" y="353"/>
                  <a:pt x="123" y="353"/>
                </a:cubicBezTo>
                <a:lnTo>
                  <a:pt x="123" y="353"/>
                </a:lnTo>
                <a:cubicBezTo>
                  <a:pt x="62" y="332"/>
                  <a:pt x="21" y="292"/>
                  <a:pt x="21" y="224"/>
                </a:cubicBezTo>
                <a:cubicBezTo>
                  <a:pt x="41" y="224"/>
                  <a:pt x="55" y="230"/>
                  <a:pt x="75" y="237"/>
                </a:cubicBezTo>
                <a:cubicBezTo>
                  <a:pt x="75" y="237"/>
                  <a:pt x="75" y="237"/>
                  <a:pt x="75" y="230"/>
                </a:cubicBezTo>
                <a:cubicBezTo>
                  <a:pt x="48" y="210"/>
                  <a:pt x="27" y="183"/>
                  <a:pt x="21" y="142"/>
                </a:cubicBezTo>
                <a:cubicBezTo>
                  <a:pt x="21" y="115"/>
                  <a:pt x="21" y="81"/>
                  <a:pt x="41" y="54"/>
                </a:cubicBezTo>
                <a:cubicBezTo>
                  <a:pt x="109" y="142"/>
                  <a:pt x="204" y="190"/>
                  <a:pt x="313" y="196"/>
                </a:cubicBezTo>
                <a:cubicBezTo>
                  <a:pt x="313" y="169"/>
                  <a:pt x="313" y="149"/>
                  <a:pt x="320" y="129"/>
                </a:cubicBezTo>
                <a:cubicBezTo>
                  <a:pt x="347" y="34"/>
                  <a:pt x="462" y="0"/>
                  <a:pt x="537" y="67"/>
                </a:cubicBezTo>
                <a:cubicBezTo>
                  <a:pt x="544" y="74"/>
                  <a:pt x="550" y="74"/>
                  <a:pt x="557" y="74"/>
                </a:cubicBezTo>
                <a:cubicBezTo>
                  <a:pt x="578" y="61"/>
                  <a:pt x="605" y="54"/>
                  <a:pt x="625" y="47"/>
                </a:cubicBezTo>
                <a:cubicBezTo>
                  <a:pt x="625" y="67"/>
                  <a:pt x="612" y="81"/>
                  <a:pt x="578" y="115"/>
                </a:cubicBezTo>
                <a:cubicBezTo>
                  <a:pt x="598" y="108"/>
                  <a:pt x="618" y="102"/>
                  <a:pt x="645" y="102"/>
                </a:cubicBezTo>
                <a:lnTo>
                  <a:pt x="645" y="102"/>
                </a:lnTo>
                <a:cubicBezTo>
                  <a:pt x="632" y="115"/>
                  <a:pt x="612" y="135"/>
                  <a:pt x="598" y="156"/>
                </a:cubicBezTo>
                <a:cubicBezTo>
                  <a:pt x="584" y="163"/>
                  <a:pt x="584" y="169"/>
                  <a:pt x="584" y="183"/>
                </a:cubicBezTo>
                <a:cubicBezTo>
                  <a:pt x="578" y="326"/>
                  <a:pt x="516" y="441"/>
                  <a:pt x="394" y="509"/>
                </a:cubicBezTo>
                <a:cubicBezTo>
                  <a:pt x="265" y="583"/>
                  <a:pt x="136" y="583"/>
                  <a:pt x="7" y="509"/>
                </a:cubicBezTo>
                <a:lnTo>
                  <a:pt x="0" y="509"/>
                </a:lnTo>
                <a:lnTo>
                  <a:pt x="0" y="509"/>
                </a:lnTo>
                <a:cubicBezTo>
                  <a:pt x="34" y="502"/>
                  <a:pt x="68" y="502"/>
                  <a:pt x="102" y="495"/>
                </a:cubicBezTo>
                <a:cubicBezTo>
                  <a:pt x="129" y="488"/>
                  <a:pt x="163" y="468"/>
                  <a:pt x="190" y="4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A8D080F-A196-1A48-8DD4-BEE33DD9CF83}"/>
              </a:ext>
            </a:extLst>
          </p:cNvPr>
          <p:cNvGrpSpPr/>
          <p:nvPr/>
        </p:nvGrpSpPr>
        <p:grpSpPr>
          <a:xfrm>
            <a:off x="14254030" y="7979794"/>
            <a:ext cx="1258805" cy="1258805"/>
            <a:chOff x="15781814" y="1287222"/>
            <a:chExt cx="1258805" cy="1258805"/>
          </a:xfrm>
        </p:grpSpPr>
        <p:sp>
          <p:nvSpPr>
            <p:cNvPr id="206" name="Freeform 280">
              <a:extLst>
                <a:ext uri="{FF2B5EF4-FFF2-40B4-BE49-F238E27FC236}">
                  <a16:creationId xmlns:a16="http://schemas.microsoft.com/office/drawing/2014/main" id="{99BF0A5C-9074-104E-8E5E-A699CCC7E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1814" y="1287222"/>
              <a:ext cx="1258805" cy="1258805"/>
            </a:xfrm>
            <a:custGeom>
              <a:avLst/>
              <a:gdLst>
                <a:gd name="T0" fmla="*/ 381 w 517"/>
                <a:gd name="T1" fmla="*/ 515 h 516"/>
                <a:gd name="T2" fmla="*/ 381 w 517"/>
                <a:gd name="T3" fmla="*/ 515 h 516"/>
                <a:gd name="T4" fmla="*/ 129 w 517"/>
                <a:gd name="T5" fmla="*/ 515 h 516"/>
                <a:gd name="T6" fmla="*/ 116 w 517"/>
                <a:gd name="T7" fmla="*/ 508 h 516"/>
                <a:gd name="T8" fmla="*/ 0 w 517"/>
                <a:gd name="T9" fmla="*/ 407 h 516"/>
                <a:gd name="T10" fmla="*/ 0 w 517"/>
                <a:gd name="T11" fmla="*/ 380 h 516"/>
                <a:gd name="T12" fmla="*/ 0 w 517"/>
                <a:gd name="T13" fmla="*/ 129 h 516"/>
                <a:gd name="T14" fmla="*/ 0 w 517"/>
                <a:gd name="T15" fmla="*/ 115 h 516"/>
                <a:gd name="T16" fmla="*/ 109 w 517"/>
                <a:gd name="T17" fmla="*/ 0 h 516"/>
                <a:gd name="T18" fmla="*/ 129 w 517"/>
                <a:gd name="T19" fmla="*/ 0 h 516"/>
                <a:gd name="T20" fmla="*/ 381 w 517"/>
                <a:gd name="T21" fmla="*/ 0 h 516"/>
                <a:gd name="T22" fmla="*/ 394 w 517"/>
                <a:gd name="T23" fmla="*/ 0 h 516"/>
                <a:gd name="T24" fmla="*/ 510 w 517"/>
                <a:gd name="T25" fmla="*/ 108 h 516"/>
                <a:gd name="T26" fmla="*/ 516 w 517"/>
                <a:gd name="T27" fmla="*/ 129 h 516"/>
                <a:gd name="T28" fmla="*/ 516 w 517"/>
                <a:gd name="T29" fmla="*/ 380 h 516"/>
                <a:gd name="T30" fmla="*/ 510 w 517"/>
                <a:gd name="T31" fmla="*/ 400 h 516"/>
                <a:gd name="T32" fmla="*/ 408 w 517"/>
                <a:gd name="T33" fmla="*/ 508 h 516"/>
                <a:gd name="T34" fmla="*/ 381 w 517"/>
                <a:gd name="T35" fmla="*/ 515 h 516"/>
                <a:gd name="T36" fmla="*/ 258 w 517"/>
                <a:gd name="T37" fmla="*/ 467 h 516"/>
                <a:gd name="T38" fmla="*/ 258 w 517"/>
                <a:gd name="T39" fmla="*/ 467 h 516"/>
                <a:gd name="T40" fmla="*/ 367 w 517"/>
                <a:gd name="T41" fmla="*/ 467 h 516"/>
                <a:gd name="T42" fmla="*/ 401 w 517"/>
                <a:gd name="T43" fmla="*/ 461 h 516"/>
                <a:gd name="T44" fmla="*/ 469 w 517"/>
                <a:gd name="T45" fmla="*/ 366 h 516"/>
                <a:gd name="T46" fmla="*/ 469 w 517"/>
                <a:gd name="T47" fmla="*/ 142 h 516"/>
                <a:gd name="T48" fmla="*/ 462 w 517"/>
                <a:gd name="T49" fmla="*/ 108 h 516"/>
                <a:gd name="T50" fmla="*/ 367 w 517"/>
                <a:gd name="T51" fmla="*/ 40 h 516"/>
                <a:gd name="T52" fmla="*/ 143 w 517"/>
                <a:gd name="T53" fmla="*/ 47 h 516"/>
                <a:gd name="T54" fmla="*/ 109 w 517"/>
                <a:gd name="T55" fmla="*/ 47 h 516"/>
                <a:gd name="T56" fmla="*/ 41 w 517"/>
                <a:gd name="T57" fmla="*/ 142 h 516"/>
                <a:gd name="T58" fmla="*/ 41 w 517"/>
                <a:gd name="T59" fmla="*/ 366 h 516"/>
                <a:gd name="T60" fmla="*/ 82 w 517"/>
                <a:gd name="T61" fmla="*/ 448 h 516"/>
                <a:gd name="T62" fmla="*/ 143 w 517"/>
                <a:gd name="T63" fmla="*/ 467 h 516"/>
                <a:gd name="T64" fmla="*/ 258 w 517"/>
                <a:gd name="T65" fmla="*/ 46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7" h="516">
                  <a:moveTo>
                    <a:pt x="381" y="515"/>
                  </a:moveTo>
                  <a:lnTo>
                    <a:pt x="381" y="515"/>
                  </a:lnTo>
                  <a:cubicBezTo>
                    <a:pt x="299" y="515"/>
                    <a:pt x="211" y="515"/>
                    <a:pt x="129" y="515"/>
                  </a:cubicBezTo>
                  <a:cubicBezTo>
                    <a:pt x="122" y="515"/>
                    <a:pt x="116" y="515"/>
                    <a:pt x="116" y="508"/>
                  </a:cubicBezTo>
                  <a:cubicBezTo>
                    <a:pt x="55" y="494"/>
                    <a:pt x="21" y="461"/>
                    <a:pt x="0" y="407"/>
                  </a:cubicBezTo>
                  <a:cubicBezTo>
                    <a:pt x="0" y="400"/>
                    <a:pt x="0" y="387"/>
                    <a:pt x="0" y="380"/>
                  </a:cubicBezTo>
                  <a:cubicBezTo>
                    <a:pt x="0" y="299"/>
                    <a:pt x="0" y="217"/>
                    <a:pt x="0" y="129"/>
                  </a:cubicBezTo>
                  <a:cubicBezTo>
                    <a:pt x="0" y="122"/>
                    <a:pt x="0" y="122"/>
                    <a:pt x="0" y="115"/>
                  </a:cubicBezTo>
                  <a:cubicBezTo>
                    <a:pt x="14" y="54"/>
                    <a:pt x="48" y="20"/>
                    <a:pt x="109" y="0"/>
                  </a:cubicBezTo>
                  <a:cubicBezTo>
                    <a:pt x="116" y="0"/>
                    <a:pt x="122" y="0"/>
                    <a:pt x="129" y="0"/>
                  </a:cubicBezTo>
                  <a:cubicBezTo>
                    <a:pt x="211" y="0"/>
                    <a:pt x="299" y="0"/>
                    <a:pt x="381" y="0"/>
                  </a:cubicBezTo>
                  <a:cubicBezTo>
                    <a:pt x="387" y="0"/>
                    <a:pt x="394" y="0"/>
                    <a:pt x="394" y="0"/>
                  </a:cubicBezTo>
                  <a:cubicBezTo>
                    <a:pt x="455" y="13"/>
                    <a:pt x="496" y="47"/>
                    <a:pt x="510" y="108"/>
                  </a:cubicBezTo>
                  <a:cubicBezTo>
                    <a:pt x="510" y="115"/>
                    <a:pt x="510" y="122"/>
                    <a:pt x="516" y="129"/>
                  </a:cubicBezTo>
                  <a:cubicBezTo>
                    <a:pt x="516" y="217"/>
                    <a:pt x="516" y="299"/>
                    <a:pt x="516" y="380"/>
                  </a:cubicBezTo>
                  <a:cubicBezTo>
                    <a:pt x="510" y="387"/>
                    <a:pt x="510" y="393"/>
                    <a:pt x="510" y="400"/>
                  </a:cubicBezTo>
                  <a:cubicBezTo>
                    <a:pt x="496" y="455"/>
                    <a:pt x="462" y="494"/>
                    <a:pt x="408" y="508"/>
                  </a:cubicBezTo>
                  <a:cubicBezTo>
                    <a:pt x="394" y="508"/>
                    <a:pt x="387" y="515"/>
                    <a:pt x="381" y="515"/>
                  </a:cubicBezTo>
                  <a:close/>
                  <a:moveTo>
                    <a:pt x="258" y="467"/>
                  </a:moveTo>
                  <a:lnTo>
                    <a:pt x="258" y="467"/>
                  </a:lnTo>
                  <a:cubicBezTo>
                    <a:pt x="292" y="467"/>
                    <a:pt x="333" y="467"/>
                    <a:pt x="367" y="467"/>
                  </a:cubicBezTo>
                  <a:cubicBezTo>
                    <a:pt x="381" y="467"/>
                    <a:pt x="394" y="467"/>
                    <a:pt x="401" y="461"/>
                  </a:cubicBezTo>
                  <a:cubicBezTo>
                    <a:pt x="442" y="448"/>
                    <a:pt x="469" y="414"/>
                    <a:pt x="469" y="366"/>
                  </a:cubicBezTo>
                  <a:cubicBezTo>
                    <a:pt x="469" y="292"/>
                    <a:pt x="469" y="217"/>
                    <a:pt x="469" y="142"/>
                  </a:cubicBezTo>
                  <a:cubicBezTo>
                    <a:pt x="469" y="136"/>
                    <a:pt x="469" y="122"/>
                    <a:pt x="462" y="108"/>
                  </a:cubicBezTo>
                  <a:cubicBezTo>
                    <a:pt x="448" y="68"/>
                    <a:pt x="414" y="40"/>
                    <a:pt x="367" y="40"/>
                  </a:cubicBezTo>
                  <a:cubicBezTo>
                    <a:pt x="292" y="40"/>
                    <a:pt x="218" y="40"/>
                    <a:pt x="143" y="47"/>
                  </a:cubicBezTo>
                  <a:cubicBezTo>
                    <a:pt x="129" y="47"/>
                    <a:pt x="122" y="47"/>
                    <a:pt x="109" y="47"/>
                  </a:cubicBezTo>
                  <a:cubicBezTo>
                    <a:pt x="68" y="61"/>
                    <a:pt x="41" y="101"/>
                    <a:pt x="41" y="142"/>
                  </a:cubicBezTo>
                  <a:cubicBezTo>
                    <a:pt x="41" y="217"/>
                    <a:pt x="41" y="292"/>
                    <a:pt x="41" y="366"/>
                  </a:cubicBezTo>
                  <a:cubicBezTo>
                    <a:pt x="41" y="400"/>
                    <a:pt x="55" y="427"/>
                    <a:pt x="82" y="448"/>
                  </a:cubicBezTo>
                  <a:cubicBezTo>
                    <a:pt x="102" y="461"/>
                    <a:pt x="122" y="467"/>
                    <a:pt x="143" y="467"/>
                  </a:cubicBezTo>
                  <a:cubicBezTo>
                    <a:pt x="184" y="467"/>
                    <a:pt x="218" y="467"/>
                    <a:pt x="258" y="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81">
              <a:extLst>
                <a:ext uri="{FF2B5EF4-FFF2-40B4-BE49-F238E27FC236}">
                  <a16:creationId xmlns:a16="http://schemas.microsoft.com/office/drawing/2014/main" id="{C8794BBB-4B97-964A-A14A-57846007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2305" y="1588474"/>
              <a:ext cx="645544" cy="645544"/>
            </a:xfrm>
            <a:custGeom>
              <a:avLst/>
              <a:gdLst>
                <a:gd name="T0" fmla="*/ 265 w 266"/>
                <a:gd name="T1" fmla="*/ 136 h 266"/>
                <a:gd name="T2" fmla="*/ 265 w 266"/>
                <a:gd name="T3" fmla="*/ 136 h 266"/>
                <a:gd name="T4" fmla="*/ 136 w 266"/>
                <a:gd name="T5" fmla="*/ 265 h 266"/>
                <a:gd name="T6" fmla="*/ 0 w 266"/>
                <a:gd name="T7" fmla="*/ 136 h 266"/>
                <a:gd name="T8" fmla="*/ 136 w 266"/>
                <a:gd name="T9" fmla="*/ 0 h 266"/>
                <a:gd name="T10" fmla="*/ 265 w 266"/>
                <a:gd name="T11" fmla="*/ 136 h 266"/>
                <a:gd name="T12" fmla="*/ 218 w 266"/>
                <a:gd name="T13" fmla="*/ 136 h 266"/>
                <a:gd name="T14" fmla="*/ 218 w 266"/>
                <a:gd name="T15" fmla="*/ 136 h 266"/>
                <a:gd name="T16" fmla="*/ 136 w 266"/>
                <a:gd name="T17" fmla="*/ 47 h 266"/>
                <a:gd name="T18" fmla="*/ 48 w 266"/>
                <a:gd name="T19" fmla="*/ 136 h 266"/>
                <a:gd name="T20" fmla="*/ 136 w 266"/>
                <a:gd name="T21" fmla="*/ 224 h 266"/>
                <a:gd name="T22" fmla="*/ 218 w 266"/>
                <a:gd name="T23" fmla="*/ 13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6">
                  <a:moveTo>
                    <a:pt x="265" y="136"/>
                  </a:moveTo>
                  <a:lnTo>
                    <a:pt x="265" y="136"/>
                  </a:lnTo>
                  <a:cubicBezTo>
                    <a:pt x="265" y="204"/>
                    <a:pt x="204" y="265"/>
                    <a:pt x="136" y="265"/>
                  </a:cubicBezTo>
                  <a:cubicBezTo>
                    <a:pt x="62" y="265"/>
                    <a:pt x="0" y="204"/>
                    <a:pt x="0" y="136"/>
                  </a:cubicBezTo>
                  <a:cubicBezTo>
                    <a:pt x="0" y="61"/>
                    <a:pt x="62" y="0"/>
                    <a:pt x="136" y="0"/>
                  </a:cubicBezTo>
                  <a:cubicBezTo>
                    <a:pt x="204" y="0"/>
                    <a:pt x="265" y="61"/>
                    <a:pt x="265" y="136"/>
                  </a:cubicBezTo>
                  <a:close/>
                  <a:moveTo>
                    <a:pt x="218" y="136"/>
                  </a:moveTo>
                  <a:lnTo>
                    <a:pt x="218" y="136"/>
                  </a:lnTo>
                  <a:cubicBezTo>
                    <a:pt x="218" y="88"/>
                    <a:pt x="184" y="47"/>
                    <a:pt x="136" y="47"/>
                  </a:cubicBezTo>
                  <a:cubicBezTo>
                    <a:pt x="89" y="47"/>
                    <a:pt x="48" y="88"/>
                    <a:pt x="48" y="136"/>
                  </a:cubicBezTo>
                  <a:cubicBezTo>
                    <a:pt x="48" y="183"/>
                    <a:pt x="89" y="224"/>
                    <a:pt x="136" y="224"/>
                  </a:cubicBezTo>
                  <a:cubicBezTo>
                    <a:pt x="184" y="224"/>
                    <a:pt x="218" y="183"/>
                    <a:pt x="218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282">
              <a:extLst>
                <a:ext uri="{FF2B5EF4-FFF2-40B4-BE49-F238E27FC236}">
                  <a16:creationId xmlns:a16="http://schemas.microsoft.com/office/drawing/2014/main" id="{CD0811E0-5020-804B-9CEC-3CB3467C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3293" y="1491638"/>
              <a:ext cx="172143" cy="172143"/>
            </a:xfrm>
            <a:custGeom>
              <a:avLst/>
              <a:gdLst>
                <a:gd name="T0" fmla="*/ 34 w 69"/>
                <a:gd name="T1" fmla="*/ 0 h 69"/>
                <a:gd name="T2" fmla="*/ 34 w 69"/>
                <a:gd name="T3" fmla="*/ 0 h 69"/>
                <a:gd name="T4" fmla="*/ 68 w 69"/>
                <a:gd name="T5" fmla="*/ 34 h 69"/>
                <a:gd name="T6" fmla="*/ 34 w 69"/>
                <a:gd name="T7" fmla="*/ 68 h 69"/>
                <a:gd name="T8" fmla="*/ 0 w 69"/>
                <a:gd name="T9" fmla="*/ 34 h 69"/>
                <a:gd name="T10" fmla="*/ 34 w 69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9">
                  <a:moveTo>
                    <a:pt x="34" y="0"/>
                  </a:moveTo>
                  <a:lnTo>
                    <a:pt x="34" y="0"/>
                  </a:lnTo>
                  <a:cubicBezTo>
                    <a:pt x="54" y="7"/>
                    <a:pt x="68" y="20"/>
                    <a:pt x="68" y="34"/>
                  </a:cubicBezTo>
                  <a:cubicBezTo>
                    <a:pt x="68" y="55"/>
                    <a:pt x="54" y="68"/>
                    <a:pt x="34" y="68"/>
                  </a:cubicBezTo>
                  <a:cubicBezTo>
                    <a:pt x="14" y="68"/>
                    <a:pt x="0" y="55"/>
                    <a:pt x="0" y="34"/>
                  </a:cubicBezTo>
                  <a:cubicBezTo>
                    <a:pt x="0" y="20"/>
                    <a:pt x="14" y="0"/>
                    <a:pt x="3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" name="Freeform 284">
            <a:extLst>
              <a:ext uri="{FF2B5EF4-FFF2-40B4-BE49-F238E27FC236}">
                <a16:creationId xmlns:a16="http://schemas.microsoft.com/office/drawing/2014/main" id="{03795FE8-E9F5-CC41-93FC-9E789A57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8764" y="7949014"/>
            <a:ext cx="1775247" cy="1258815"/>
          </a:xfrm>
          <a:custGeom>
            <a:avLst/>
            <a:gdLst>
              <a:gd name="T0" fmla="*/ 332 w 727"/>
              <a:gd name="T1" fmla="*/ 0 h 517"/>
              <a:gd name="T2" fmla="*/ 332 w 727"/>
              <a:gd name="T3" fmla="*/ 0 h 517"/>
              <a:gd name="T4" fmla="*/ 400 w 727"/>
              <a:gd name="T5" fmla="*/ 0 h 517"/>
              <a:gd name="T6" fmla="*/ 400 w 727"/>
              <a:gd name="T7" fmla="*/ 0 h 517"/>
              <a:gd name="T8" fmla="*/ 455 w 727"/>
              <a:gd name="T9" fmla="*/ 6 h 517"/>
              <a:gd name="T10" fmla="*/ 516 w 727"/>
              <a:gd name="T11" fmla="*/ 6 h 517"/>
              <a:gd name="T12" fmla="*/ 590 w 727"/>
              <a:gd name="T13" fmla="*/ 13 h 517"/>
              <a:gd name="T14" fmla="*/ 645 w 727"/>
              <a:gd name="T15" fmla="*/ 20 h 517"/>
              <a:gd name="T16" fmla="*/ 719 w 727"/>
              <a:gd name="T17" fmla="*/ 81 h 517"/>
              <a:gd name="T18" fmla="*/ 726 w 727"/>
              <a:gd name="T19" fmla="*/ 136 h 517"/>
              <a:gd name="T20" fmla="*/ 726 w 727"/>
              <a:gd name="T21" fmla="*/ 149 h 517"/>
              <a:gd name="T22" fmla="*/ 726 w 727"/>
              <a:gd name="T23" fmla="*/ 366 h 517"/>
              <a:gd name="T24" fmla="*/ 726 w 727"/>
              <a:gd name="T25" fmla="*/ 380 h 517"/>
              <a:gd name="T26" fmla="*/ 719 w 727"/>
              <a:gd name="T27" fmla="*/ 434 h 517"/>
              <a:gd name="T28" fmla="*/ 652 w 727"/>
              <a:gd name="T29" fmla="*/ 502 h 517"/>
              <a:gd name="T30" fmla="*/ 604 w 727"/>
              <a:gd name="T31" fmla="*/ 509 h 517"/>
              <a:gd name="T32" fmla="*/ 516 w 727"/>
              <a:gd name="T33" fmla="*/ 516 h 517"/>
              <a:gd name="T34" fmla="*/ 407 w 727"/>
              <a:gd name="T35" fmla="*/ 516 h 517"/>
              <a:gd name="T36" fmla="*/ 400 w 727"/>
              <a:gd name="T37" fmla="*/ 516 h 517"/>
              <a:gd name="T38" fmla="*/ 332 w 727"/>
              <a:gd name="T39" fmla="*/ 516 h 517"/>
              <a:gd name="T40" fmla="*/ 332 w 727"/>
              <a:gd name="T41" fmla="*/ 516 h 517"/>
              <a:gd name="T42" fmla="*/ 244 w 727"/>
              <a:gd name="T43" fmla="*/ 516 h 517"/>
              <a:gd name="T44" fmla="*/ 142 w 727"/>
              <a:gd name="T45" fmla="*/ 509 h 517"/>
              <a:gd name="T46" fmla="*/ 88 w 727"/>
              <a:gd name="T47" fmla="*/ 502 h 517"/>
              <a:gd name="T48" fmla="*/ 13 w 727"/>
              <a:gd name="T49" fmla="*/ 434 h 517"/>
              <a:gd name="T50" fmla="*/ 6 w 727"/>
              <a:gd name="T51" fmla="*/ 360 h 517"/>
              <a:gd name="T52" fmla="*/ 0 w 727"/>
              <a:gd name="T53" fmla="*/ 285 h 517"/>
              <a:gd name="T54" fmla="*/ 0 w 727"/>
              <a:gd name="T55" fmla="*/ 278 h 517"/>
              <a:gd name="T56" fmla="*/ 0 w 727"/>
              <a:gd name="T57" fmla="*/ 244 h 517"/>
              <a:gd name="T58" fmla="*/ 0 w 727"/>
              <a:gd name="T59" fmla="*/ 237 h 517"/>
              <a:gd name="T60" fmla="*/ 6 w 727"/>
              <a:gd name="T61" fmla="*/ 142 h 517"/>
              <a:gd name="T62" fmla="*/ 13 w 727"/>
              <a:gd name="T63" fmla="*/ 81 h 517"/>
              <a:gd name="T64" fmla="*/ 81 w 727"/>
              <a:gd name="T65" fmla="*/ 20 h 517"/>
              <a:gd name="T66" fmla="*/ 135 w 727"/>
              <a:gd name="T67" fmla="*/ 13 h 517"/>
              <a:gd name="T68" fmla="*/ 217 w 727"/>
              <a:gd name="T69" fmla="*/ 6 h 517"/>
              <a:gd name="T70" fmla="*/ 319 w 727"/>
              <a:gd name="T71" fmla="*/ 6 h 517"/>
              <a:gd name="T72" fmla="*/ 332 w 727"/>
              <a:gd name="T73" fmla="*/ 0 h 517"/>
              <a:gd name="T74" fmla="*/ 292 w 727"/>
              <a:gd name="T75" fmla="*/ 149 h 517"/>
              <a:gd name="T76" fmla="*/ 292 w 727"/>
              <a:gd name="T77" fmla="*/ 149 h 517"/>
              <a:gd name="T78" fmla="*/ 292 w 727"/>
              <a:gd name="T79" fmla="*/ 366 h 517"/>
              <a:gd name="T80" fmla="*/ 482 w 727"/>
              <a:gd name="T81" fmla="*/ 258 h 517"/>
              <a:gd name="T82" fmla="*/ 292 w 727"/>
              <a:gd name="T83" fmla="*/ 149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7" h="517">
                <a:moveTo>
                  <a:pt x="332" y="0"/>
                </a:moveTo>
                <a:lnTo>
                  <a:pt x="332" y="0"/>
                </a:lnTo>
                <a:cubicBezTo>
                  <a:pt x="353" y="0"/>
                  <a:pt x="373" y="0"/>
                  <a:pt x="400" y="0"/>
                </a:cubicBezTo>
                <a:lnTo>
                  <a:pt x="400" y="0"/>
                </a:lnTo>
                <a:cubicBezTo>
                  <a:pt x="421" y="6"/>
                  <a:pt x="434" y="6"/>
                  <a:pt x="455" y="6"/>
                </a:cubicBezTo>
                <a:cubicBezTo>
                  <a:pt x="475" y="6"/>
                  <a:pt x="495" y="6"/>
                  <a:pt x="516" y="6"/>
                </a:cubicBezTo>
                <a:cubicBezTo>
                  <a:pt x="543" y="6"/>
                  <a:pt x="570" y="6"/>
                  <a:pt x="590" y="13"/>
                </a:cubicBezTo>
                <a:cubicBezTo>
                  <a:pt x="611" y="13"/>
                  <a:pt x="631" y="13"/>
                  <a:pt x="645" y="20"/>
                </a:cubicBezTo>
                <a:cubicBezTo>
                  <a:pt x="679" y="27"/>
                  <a:pt x="706" y="47"/>
                  <a:pt x="719" y="81"/>
                </a:cubicBezTo>
                <a:cubicBezTo>
                  <a:pt x="719" y="102"/>
                  <a:pt x="726" y="115"/>
                  <a:pt x="726" y="136"/>
                </a:cubicBezTo>
                <a:cubicBezTo>
                  <a:pt x="726" y="142"/>
                  <a:pt x="726" y="149"/>
                  <a:pt x="726" y="149"/>
                </a:cubicBezTo>
                <a:cubicBezTo>
                  <a:pt x="726" y="224"/>
                  <a:pt x="726" y="292"/>
                  <a:pt x="726" y="366"/>
                </a:cubicBezTo>
                <a:cubicBezTo>
                  <a:pt x="726" y="366"/>
                  <a:pt x="726" y="373"/>
                  <a:pt x="726" y="380"/>
                </a:cubicBezTo>
                <a:cubicBezTo>
                  <a:pt x="726" y="400"/>
                  <a:pt x="719" y="414"/>
                  <a:pt x="719" y="434"/>
                </a:cubicBezTo>
                <a:cubicBezTo>
                  <a:pt x="706" y="468"/>
                  <a:pt x="685" y="495"/>
                  <a:pt x="652" y="502"/>
                </a:cubicBezTo>
                <a:cubicBezTo>
                  <a:pt x="638" y="502"/>
                  <a:pt x="618" y="509"/>
                  <a:pt x="604" y="509"/>
                </a:cubicBezTo>
                <a:cubicBezTo>
                  <a:pt x="577" y="509"/>
                  <a:pt x="550" y="509"/>
                  <a:pt x="516" y="516"/>
                </a:cubicBezTo>
                <a:cubicBezTo>
                  <a:pt x="482" y="516"/>
                  <a:pt x="448" y="516"/>
                  <a:pt x="407" y="516"/>
                </a:cubicBezTo>
                <a:lnTo>
                  <a:pt x="400" y="516"/>
                </a:lnTo>
                <a:cubicBezTo>
                  <a:pt x="380" y="516"/>
                  <a:pt x="353" y="516"/>
                  <a:pt x="332" y="516"/>
                </a:cubicBezTo>
                <a:lnTo>
                  <a:pt x="332" y="516"/>
                </a:lnTo>
                <a:cubicBezTo>
                  <a:pt x="305" y="516"/>
                  <a:pt x="271" y="516"/>
                  <a:pt x="244" y="516"/>
                </a:cubicBezTo>
                <a:cubicBezTo>
                  <a:pt x="210" y="516"/>
                  <a:pt x="176" y="509"/>
                  <a:pt x="142" y="509"/>
                </a:cubicBezTo>
                <a:cubicBezTo>
                  <a:pt x="122" y="509"/>
                  <a:pt x="102" y="509"/>
                  <a:pt x="88" y="502"/>
                </a:cubicBezTo>
                <a:cubicBezTo>
                  <a:pt x="47" y="495"/>
                  <a:pt x="27" y="468"/>
                  <a:pt x="13" y="434"/>
                </a:cubicBezTo>
                <a:cubicBezTo>
                  <a:pt x="6" y="407"/>
                  <a:pt x="6" y="387"/>
                  <a:pt x="6" y="360"/>
                </a:cubicBezTo>
                <a:cubicBezTo>
                  <a:pt x="0" y="332"/>
                  <a:pt x="0" y="312"/>
                  <a:pt x="0" y="285"/>
                </a:cubicBezTo>
                <a:lnTo>
                  <a:pt x="0" y="278"/>
                </a:lnTo>
                <a:cubicBezTo>
                  <a:pt x="0" y="265"/>
                  <a:pt x="0" y="251"/>
                  <a:pt x="0" y="244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03"/>
                  <a:pt x="0" y="176"/>
                  <a:pt x="6" y="142"/>
                </a:cubicBezTo>
                <a:cubicBezTo>
                  <a:pt x="6" y="122"/>
                  <a:pt x="6" y="102"/>
                  <a:pt x="13" y="81"/>
                </a:cubicBezTo>
                <a:cubicBezTo>
                  <a:pt x="27" y="47"/>
                  <a:pt x="47" y="27"/>
                  <a:pt x="81" y="20"/>
                </a:cubicBezTo>
                <a:cubicBezTo>
                  <a:pt x="95" y="13"/>
                  <a:pt x="115" y="13"/>
                  <a:pt x="135" y="13"/>
                </a:cubicBezTo>
                <a:cubicBezTo>
                  <a:pt x="163" y="6"/>
                  <a:pt x="190" y="6"/>
                  <a:pt x="217" y="6"/>
                </a:cubicBezTo>
                <a:cubicBezTo>
                  <a:pt x="251" y="6"/>
                  <a:pt x="285" y="6"/>
                  <a:pt x="319" y="6"/>
                </a:cubicBezTo>
                <a:cubicBezTo>
                  <a:pt x="326" y="0"/>
                  <a:pt x="326" y="0"/>
                  <a:pt x="332" y="0"/>
                </a:cubicBezTo>
                <a:close/>
                <a:moveTo>
                  <a:pt x="292" y="149"/>
                </a:moveTo>
                <a:lnTo>
                  <a:pt x="292" y="149"/>
                </a:lnTo>
                <a:cubicBezTo>
                  <a:pt x="292" y="224"/>
                  <a:pt x="292" y="298"/>
                  <a:pt x="292" y="366"/>
                </a:cubicBezTo>
                <a:cubicBezTo>
                  <a:pt x="360" y="332"/>
                  <a:pt x="421" y="298"/>
                  <a:pt x="482" y="258"/>
                </a:cubicBezTo>
                <a:cubicBezTo>
                  <a:pt x="421" y="224"/>
                  <a:pt x="360" y="183"/>
                  <a:pt x="292" y="1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CuadroTexto 4">
            <a:extLst>
              <a:ext uri="{FF2B5EF4-FFF2-40B4-BE49-F238E27FC236}">
                <a16:creationId xmlns:a16="http://schemas.microsoft.com/office/drawing/2014/main" id="{D4FAFB3B-1A54-EE41-BFB8-B0B1AD61D6D4}"/>
              </a:ext>
            </a:extLst>
          </p:cNvPr>
          <p:cNvSpPr txBox="1"/>
          <p:nvPr/>
        </p:nvSpPr>
        <p:spPr>
          <a:xfrm>
            <a:off x="2003304" y="10653752"/>
            <a:ext cx="425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11" name="Subtitle 2">
            <a:extLst>
              <a:ext uri="{FF2B5EF4-FFF2-40B4-BE49-F238E27FC236}">
                <a16:creationId xmlns:a16="http://schemas.microsoft.com/office/drawing/2014/main" id="{E5EA85BC-CD04-6849-AD99-044920A5DF8B}"/>
              </a:ext>
            </a:extLst>
          </p:cNvPr>
          <p:cNvSpPr txBox="1">
            <a:spLocks/>
          </p:cNvSpPr>
          <p:nvPr/>
        </p:nvSpPr>
        <p:spPr>
          <a:xfrm>
            <a:off x="1541972" y="1120156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12" name="CuadroTexto 4">
            <a:extLst>
              <a:ext uri="{FF2B5EF4-FFF2-40B4-BE49-F238E27FC236}">
                <a16:creationId xmlns:a16="http://schemas.microsoft.com/office/drawing/2014/main" id="{70100722-24FD-4348-A6B1-478279FB743C}"/>
              </a:ext>
            </a:extLst>
          </p:cNvPr>
          <p:cNvSpPr txBox="1"/>
          <p:nvPr/>
        </p:nvSpPr>
        <p:spPr>
          <a:xfrm>
            <a:off x="7378565" y="10602698"/>
            <a:ext cx="425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13" name="Subtitle 2">
            <a:extLst>
              <a:ext uri="{FF2B5EF4-FFF2-40B4-BE49-F238E27FC236}">
                <a16:creationId xmlns:a16="http://schemas.microsoft.com/office/drawing/2014/main" id="{EC3FEB7A-6788-0142-B63C-701757148D17}"/>
              </a:ext>
            </a:extLst>
          </p:cNvPr>
          <p:cNvSpPr txBox="1">
            <a:spLocks/>
          </p:cNvSpPr>
          <p:nvPr/>
        </p:nvSpPr>
        <p:spPr>
          <a:xfrm>
            <a:off x="6917233" y="11150515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14" name="CuadroTexto 4">
            <a:extLst>
              <a:ext uri="{FF2B5EF4-FFF2-40B4-BE49-F238E27FC236}">
                <a16:creationId xmlns:a16="http://schemas.microsoft.com/office/drawing/2014/main" id="{888B85EC-222F-FB42-B5C7-ABDA9E2D015B}"/>
              </a:ext>
            </a:extLst>
          </p:cNvPr>
          <p:cNvSpPr txBox="1"/>
          <p:nvPr/>
        </p:nvSpPr>
        <p:spPr>
          <a:xfrm>
            <a:off x="12833400" y="10602698"/>
            <a:ext cx="425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E2915CBE-46FF-2E48-A8A9-1FF6A33B132B}"/>
              </a:ext>
            </a:extLst>
          </p:cNvPr>
          <p:cNvSpPr txBox="1">
            <a:spLocks/>
          </p:cNvSpPr>
          <p:nvPr/>
        </p:nvSpPr>
        <p:spPr>
          <a:xfrm>
            <a:off x="12372068" y="11150515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16" name="CuadroTexto 4">
            <a:extLst>
              <a:ext uri="{FF2B5EF4-FFF2-40B4-BE49-F238E27FC236}">
                <a16:creationId xmlns:a16="http://schemas.microsoft.com/office/drawing/2014/main" id="{5A91CA6B-05E0-6640-8547-A8E31FD1CCA1}"/>
              </a:ext>
            </a:extLst>
          </p:cNvPr>
          <p:cNvSpPr txBox="1"/>
          <p:nvPr/>
        </p:nvSpPr>
        <p:spPr>
          <a:xfrm>
            <a:off x="18313197" y="10602698"/>
            <a:ext cx="425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CF283DCD-AA7A-8245-83F5-0B740E9CE2E1}"/>
              </a:ext>
            </a:extLst>
          </p:cNvPr>
          <p:cNvSpPr txBox="1">
            <a:spLocks/>
          </p:cNvSpPr>
          <p:nvPr/>
        </p:nvSpPr>
        <p:spPr>
          <a:xfrm>
            <a:off x="17851865" y="11150515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</p:spTree>
    <p:extLst>
      <p:ext uri="{BB962C8B-B14F-4D97-AF65-F5344CB8AC3E}">
        <p14:creationId xmlns:p14="http://schemas.microsoft.com/office/powerpoint/2010/main" val="2047624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F281D07-F574-6440-80B0-4E5C22A3E3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128A6ECB-98BA-CD43-9A16-D3C8CADFC027}"/>
              </a:ext>
            </a:extLst>
          </p:cNvPr>
          <p:cNvSpPr/>
          <p:nvPr/>
        </p:nvSpPr>
        <p:spPr>
          <a:xfrm>
            <a:off x="0" y="0"/>
            <a:ext cx="11524544" cy="13716000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5" name="TextBox 26">
            <a:extLst>
              <a:ext uri="{FF2B5EF4-FFF2-40B4-BE49-F238E27FC236}">
                <a16:creationId xmlns:a16="http://schemas.microsoft.com/office/drawing/2014/main" id="{280768F7-ADDF-434D-B72D-CC3DB3AB4BE2}"/>
              </a:ext>
            </a:extLst>
          </p:cNvPr>
          <p:cNvSpPr txBox="1"/>
          <p:nvPr/>
        </p:nvSpPr>
        <p:spPr>
          <a:xfrm>
            <a:off x="1777592" y="3406129"/>
            <a:ext cx="856216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Let’s Find </a:t>
            </a:r>
          </a:p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You A Home</a:t>
            </a:r>
          </a:p>
        </p:txBody>
      </p:sp>
      <p:sp>
        <p:nvSpPr>
          <p:cNvPr id="187" name="TextBox 6">
            <a:extLst>
              <a:ext uri="{FF2B5EF4-FFF2-40B4-BE49-F238E27FC236}">
                <a16:creationId xmlns:a16="http://schemas.microsoft.com/office/drawing/2014/main" id="{673018EF-D910-8E40-B05A-82A820E79214}"/>
              </a:ext>
            </a:extLst>
          </p:cNvPr>
          <p:cNvSpPr txBox="1"/>
          <p:nvPr/>
        </p:nvSpPr>
        <p:spPr>
          <a:xfrm>
            <a:off x="4709030" y="12931171"/>
            <a:ext cx="653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5819AEAB-DA6B-0740-BDC6-C0AAF6036B37}"/>
              </a:ext>
            </a:extLst>
          </p:cNvPr>
          <p:cNvSpPr/>
          <p:nvPr/>
        </p:nvSpPr>
        <p:spPr>
          <a:xfrm>
            <a:off x="20352419" y="0"/>
            <a:ext cx="4025230" cy="13716000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842424D8-1534-2C4C-AFFB-E68734586958}"/>
              </a:ext>
            </a:extLst>
          </p:cNvPr>
          <p:cNvSpPr/>
          <p:nvPr/>
        </p:nvSpPr>
        <p:spPr>
          <a:xfrm>
            <a:off x="1777592" y="6846416"/>
            <a:ext cx="739298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190" name="Group 10">
            <a:extLst>
              <a:ext uri="{FF2B5EF4-FFF2-40B4-BE49-F238E27FC236}">
                <a16:creationId xmlns:a16="http://schemas.microsoft.com/office/drawing/2014/main" id="{236BDFCB-954E-F54B-867A-DB667F2C59EE}"/>
              </a:ext>
            </a:extLst>
          </p:cNvPr>
          <p:cNvGrpSpPr/>
          <p:nvPr/>
        </p:nvGrpSpPr>
        <p:grpSpPr>
          <a:xfrm>
            <a:off x="1915548" y="9538162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191" name="Shape 1646">
              <a:extLst>
                <a:ext uri="{FF2B5EF4-FFF2-40B4-BE49-F238E27FC236}">
                  <a16:creationId xmlns:a16="http://schemas.microsoft.com/office/drawing/2014/main" id="{E2B901DA-E681-2C49-91CD-B0D78407F2F5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Shape 1649">
              <a:extLst>
                <a:ext uri="{FF2B5EF4-FFF2-40B4-BE49-F238E27FC236}">
                  <a16:creationId xmlns:a16="http://schemas.microsoft.com/office/drawing/2014/main" id="{05E0A902-207B-0843-80EA-DF2486E088BA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3" name="Shape 1658">
              <a:extLst>
                <a:ext uri="{FF2B5EF4-FFF2-40B4-BE49-F238E27FC236}">
                  <a16:creationId xmlns:a16="http://schemas.microsoft.com/office/drawing/2014/main" id="{DE3F236A-D342-EB46-AEAD-5D5BBB50599A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4" name="Freeform 14">
              <a:extLst>
                <a:ext uri="{FF2B5EF4-FFF2-40B4-BE49-F238E27FC236}">
                  <a16:creationId xmlns:a16="http://schemas.microsoft.com/office/drawing/2014/main" id="{9088C6EA-1257-264C-8C94-98AD479FB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9138182-9117-6240-83A0-10A9A13BBD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41765F52-6886-C64F-A958-498F95505B4C}"/>
              </a:ext>
            </a:extLst>
          </p:cNvPr>
          <p:cNvSpPr/>
          <p:nvPr/>
        </p:nvSpPr>
        <p:spPr>
          <a:xfrm rot="10800000" flipV="1">
            <a:off x="-2" y="9495692"/>
            <a:ext cx="24377133" cy="42203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1255499" y="10328571"/>
            <a:ext cx="890840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E2AD2B91-F743-0348-8004-9CFC200051C8}"/>
              </a:ext>
            </a:extLst>
          </p:cNvPr>
          <p:cNvSpPr txBox="1">
            <a:spLocks/>
          </p:cNvSpPr>
          <p:nvPr/>
        </p:nvSpPr>
        <p:spPr>
          <a:xfrm>
            <a:off x="16310783" y="10692960"/>
            <a:ext cx="7154552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 account supply costs a product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C6521D79-3AE4-764F-A88D-D85482789A5C}"/>
              </a:ext>
            </a:extLst>
          </p:cNvPr>
          <p:cNvSpPr txBox="1"/>
          <p:nvPr/>
        </p:nvSpPr>
        <p:spPr>
          <a:xfrm>
            <a:off x="1411728" y="1820473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About Us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7373031-570A-2E49-824B-4825B35A11BB}"/>
              </a:ext>
            </a:extLst>
          </p:cNvPr>
          <p:cNvSpPr txBox="1">
            <a:spLocks/>
          </p:cNvSpPr>
          <p:nvPr/>
        </p:nvSpPr>
        <p:spPr>
          <a:xfrm>
            <a:off x="1255499" y="269992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4" name="CuadroTexto 4">
            <a:extLst>
              <a:ext uri="{FF2B5EF4-FFF2-40B4-BE49-F238E27FC236}">
                <a16:creationId xmlns:a16="http://schemas.microsoft.com/office/drawing/2014/main" id="{1A97BD32-FC2E-F94A-9639-B23382611E33}"/>
              </a:ext>
            </a:extLst>
          </p:cNvPr>
          <p:cNvSpPr txBox="1"/>
          <p:nvPr/>
        </p:nvSpPr>
        <p:spPr>
          <a:xfrm>
            <a:off x="6088119" y="182499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Our Mission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6C12DFD-760F-0E4C-A933-5DE338F34E6A}"/>
              </a:ext>
            </a:extLst>
          </p:cNvPr>
          <p:cNvSpPr txBox="1">
            <a:spLocks/>
          </p:cNvSpPr>
          <p:nvPr/>
        </p:nvSpPr>
        <p:spPr>
          <a:xfrm>
            <a:off x="5959362" y="2699929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7" name="CuadroTexto 4">
            <a:extLst>
              <a:ext uri="{FF2B5EF4-FFF2-40B4-BE49-F238E27FC236}">
                <a16:creationId xmlns:a16="http://schemas.microsoft.com/office/drawing/2014/main" id="{474EC607-ACA2-8046-8701-39433B11E8B2}"/>
              </a:ext>
            </a:extLst>
          </p:cNvPr>
          <p:cNvSpPr txBox="1"/>
          <p:nvPr/>
        </p:nvSpPr>
        <p:spPr>
          <a:xfrm>
            <a:off x="10920017" y="1820473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Our Services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1BDC033-56DB-2E4C-A800-AB59B16D6506}"/>
              </a:ext>
            </a:extLst>
          </p:cNvPr>
          <p:cNvSpPr txBox="1">
            <a:spLocks/>
          </p:cNvSpPr>
          <p:nvPr/>
        </p:nvSpPr>
        <p:spPr>
          <a:xfrm>
            <a:off x="10812525" y="2695404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19" name="CuadroTexto 4">
            <a:extLst>
              <a:ext uri="{FF2B5EF4-FFF2-40B4-BE49-F238E27FC236}">
                <a16:creationId xmlns:a16="http://schemas.microsoft.com/office/drawing/2014/main" id="{1B775D6B-A4DE-EA49-810A-60819D16D3EC}"/>
              </a:ext>
            </a:extLst>
          </p:cNvPr>
          <p:cNvSpPr txBox="1"/>
          <p:nvPr/>
        </p:nvSpPr>
        <p:spPr>
          <a:xfrm>
            <a:off x="6071344" y="5667269"/>
            <a:ext cx="442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Listing Properties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BCDA89D-3C10-6B4C-B96F-982A57F44914}"/>
              </a:ext>
            </a:extLst>
          </p:cNvPr>
          <p:cNvSpPr txBox="1">
            <a:spLocks/>
          </p:cNvSpPr>
          <p:nvPr/>
        </p:nvSpPr>
        <p:spPr>
          <a:xfrm>
            <a:off x="5982749" y="6542200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1" name="CuadroTexto 4">
            <a:extLst>
              <a:ext uri="{FF2B5EF4-FFF2-40B4-BE49-F238E27FC236}">
                <a16:creationId xmlns:a16="http://schemas.microsoft.com/office/drawing/2014/main" id="{EC2C37B9-79FF-7748-8B56-B48D319E2491}"/>
              </a:ext>
            </a:extLst>
          </p:cNvPr>
          <p:cNvSpPr txBox="1"/>
          <p:nvPr/>
        </p:nvSpPr>
        <p:spPr>
          <a:xfrm>
            <a:off x="10920697" y="5667269"/>
            <a:ext cx="398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Market Analysis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C8EE153-C2E4-DB41-8462-AEC0FD9527DA}"/>
              </a:ext>
            </a:extLst>
          </p:cNvPr>
          <p:cNvSpPr txBox="1">
            <a:spLocks/>
          </p:cNvSpPr>
          <p:nvPr/>
        </p:nvSpPr>
        <p:spPr>
          <a:xfrm>
            <a:off x="10815059" y="6542200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  <p:sp>
        <p:nvSpPr>
          <p:cNvPr id="23" name="CuadroTexto 4">
            <a:extLst>
              <a:ext uri="{FF2B5EF4-FFF2-40B4-BE49-F238E27FC236}">
                <a16:creationId xmlns:a16="http://schemas.microsoft.com/office/drawing/2014/main" id="{3F4CE1AA-81BA-5F42-B321-B4D1456D5EFA}"/>
              </a:ext>
            </a:extLst>
          </p:cNvPr>
          <p:cNvSpPr txBox="1"/>
          <p:nvPr/>
        </p:nvSpPr>
        <p:spPr>
          <a:xfrm>
            <a:off x="1375664" y="5622987"/>
            <a:ext cx="425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Semibold" panose="020F0502020204030203" pitchFamily="34" charset="0"/>
              </a:rPr>
              <a:t>Meet Our Team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015C990-9179-7D4D-A457-27229B55C4F9}"/>
              </a:ext>
            </a:extLst>
          </p:cNvPr>
          <p:cNvSpPr txBox="1">
            <a:spLocks/>
          </p:cNvSpPr>
          <p:nvPr/>
        </p:nvSpPr>
        <p:spPr>
          <a:xfrm>
            <a:off x="1255499" y="6502443"/>
            <a:ext cx="508377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 a product</a:t>
            </a:r>
          </a:p>
        </p:txBody>
      </p:sp>
    </p:spTree>
    <p:extLst>
      <p:ext uri="{BB962C8B-B14F-4D97-AF65-F5344CB8AC3E}">
        <p14:creationId xmlns:p14="http://schemas.microsoft.com/office/powerpoint/2010/main" val="319036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3">
            <a:extLst>
              <a:ext uri="{FF2B5EF4-FFF2-40B4-BE49-F238E27FC236}">
                <a16:creationId xmlns:a16="http://schemas.microsoft.com/office/drawing/2014/main" id="{AF28A9F1-85AE-6C41-9CA7-EA19D9EC3953}"/>
              </a:ext>
            </a:extLst>
          </p:cNvPr>
          <p:cNvSpPr/>
          <p:nvPr/>
        </p:nvSpPr>
        <p:spPr>
          <a:xfrm rot="10800000" flipV="1">
            <a:off x="-2" y="-38788"/>
            <a:ext cx="24377649" cy="13754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D158F36-A38C-9642-930A-76471FD3A8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F7F21CD-FBA1-B646-A84B-0A182D6597E5}"/>
              </a:ext>
            </a:extLst>
          </p:cNvPr>
          <p:cNvSpPr txBox="1"/>
          <p:nvPr/>
        </p:nvSpPr>
        <p:spPr>
          <a:xfrm>
            <a:off x="15956120" y="12679617"/>
            <a:ext cx="7223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5E8BD7C-B9BD-FD41-8690-D06BB21E1E9F}"/>
              </a:ext>
            </a:extLst>
          </p:cNvPr>
          <p:cNvSpPr/>
          <p:nvPr/>
        </p:nvSpPr>
        <p:spPr>
          <a:xfrm>
            <a:off x="0" y="-38788"/>
            <a:ext cx="12470528" cy="13750194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53040CB7-9F24-7741-9A8B-42D97D960D60}"/>
              </a:ext>
            </a:extLst>
          </p:cNvPr>
          <p:cNvSpPr txBox="1"/>
          <p:nvPr/>
        </p:nvSpPr>
        <p:spPr>
          <a:xfrm>
            <a:off x="3044212" y="6226709"/>
            <a:ext cx="715171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600" b="1" spc="-15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Thank</a:t>
            </a:r>
          </a:p>
          <a:p>
            <a:r>
              <a:rPr lang="en-US" sz="12600" b="1" spc="-15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You!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08B3256-539C-784E-B13B-2A195234DFA5}"/>
              </a:ext>
            </a:extLst>
          </p:cNvPr>
          <p:cNvGrpSpPr/>
          <p:nvPr/>
        </p:nvGrpSpPr>
        <p:grpSpPr>
          <a:xfrm>
            <a:off x="3375564" y="3909274"/>
            <a:ext cx="2048719" cy="1748534"/>
            <a:chOff x="7245752" y="2787521"/>
            <a:chExt cx="2048719" cy="1748534"/>
          </a:xfrm>
        </p:grpSpPr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414DDE69-201C-A94A-B40F-31A0F9F4CCC2}"/>
                </a:ext>
              </a:extLst>
            </p:cNvPr>
            <p:cNvSpPr/>
            <p:nvPr/>
          </p:nvSpPr>
          <p:spPr>
            <a:xfrm>
              <a:off x="7245752" y="3402957"/>
              <a:ext cx="2048719" cy="868102"/>
            </a:xfrm>
            <a:custGeom>
              <a:avLst/>
              <a:gdLst>
                <a:gd name="connsiteX0" fmla="*/ 0 w 2048719"/>
                <a:gd name="connsiteY0" fmla="*/ 856527 h 868102"/>
                <a:gd name="connsiteX1" fmla="*/ 1006997 w 2048719"/>
                <a:gd name="connsiteY1" fmla="*/ 0 h 868102"/>
                <a:gd name="connsiteX2" fmla="*/ 2048719 w 2048719"/>
                <a:gd name="connsiteY2" fmla="*/ 868102 h 86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8719" h="868102">
                  <a:moveTo>
                    <a:pt x="0" y="856527"/>
                  </a:moveTo>
                  <a:lnTo>
                    <a:pt x="1006997" y="0"/>
                  </a:lnTo>
                  <a:lnTo>
                    <a:pt x="2048719" y="868102"/>
                  </a:lnTo>
                </a:path>
              </a:pathLst>
            </a:custGeom>
            <a:noFill/>
            <a:ln w="161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D23AF33E-C371-B04E-A97E-6B3C0450F8DF}"/>
                </a:ext>
              </a:extLst>
            </p:cNvPr>
            <p:cNvGrpSpPr/>
            <p:nvPr/>
          </p:nvGrpSpPr>
          <p:grpSpPr>
            <a:xfrm>
              <a:off x="7562338" y="2787521"/>
              <a:ext cx="1391186" cy="491007"/>
              <a:chOff x="4163676" y="693392"/>
              <a:chExt cx="3222617" cy="1137395"/>
            </a:xfrm>
            <a:solidFill>
              <a:schemeClr val="bg1"/>
            </a:solidFill>
          </p:grpSpPr>
          <p:sp>
            <p:nvSpPr>
              <p:cNvPr id="22" name="Freeform 521">
                <a:extLst>
                  <a:ext uri="{FF2B5EF4-FFF2-40B4-BE49-F238E27FC236}">
                    <a16:creationId xmlns:a16="http://schemas.microsoft.com/office/drawing/2014/main" id="{82FE22BB-7717-634F-AD68-05D3B9FD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289" y="693392"/>
                <a:ext cx="227479" cy="625573"/>
              </a:xfrm>
              <a:custGeom>
                <a:avLst/>
                <a:gdLst>
                  <a:gd name="T0" fmla="*/ 27 w 55"/>
                  <a:gd name="T1" fmla="*/ 143 h 144"/>
                  <a:gd name="T2" fmla="*/ 27 w 55"/>
                  <a:gd name="T3" fmla="*/ 143 h 144"/>
                  <a:gd name="T4" fmla="*/ 0 w 55"/>
                  <a:gd name="T5" fmla="*/ 116 h 144"/>
                  <a:gd name="T6" fmla="*/ 0 w 55"/>
                  <a:gd name="T7" fmla="*/ 28 h 144"/>
                  <a:gd name="T8" fmla="*/ 0 w 55"/>
                  <a:gd name="T9" fmla="*/ 28 h 144"/>
                  <a:gd name="T10" fmla="*/ 27 w 55"/>
                  <a:gd name="T11" fmla="*/ 0 h 144"/>
                  <a:gd name="T12" fmla="*/ 27 w 55"/>
                  <a:gd name="T13" fmla="*/ 0 h 144"/>
                  <a:gd name="T14" fmla="*/ 54 w 55"/>
                  <a:gd name="T15" fmla="*/ 28 h 144"/>
                  <a:gd name="T16" fmla="*/ 54 w 55"/>
                  <a:gd name="T17" fmla="*/ 116 h 144"/>
                  <a:gd name="T18" fmla="*/ 54 w 55"/>
                  <a:gd name="T19" fmla="*/ 116 h 144"/>
                  <a:gd name="T20" fmla="*/ 27 w 55"/>
                  <a:gd name="T21" fmla="*/ 14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44">
                    <a:moveTo>
                      <a:pt x="27" y="143"/>
                    </a:moveTo>
                    <a:lnTo>
                      <a:pt x="27" y="143"/>
                    </a:lnTo>
                    <a:cubicBezTo>
                      <a:pt x="12" y="143"/>
                      <a:pt x="0" y="131"/>
                      <a:pt x="0" y="116"/>
                    </a:cubicBezTo>
                    <a:lnTo>
                      <a:pt x="0" y="28"/>
                    </a:ln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lnTo>
                      <a:pt x="27" y="0"/>
                    </a:lnTo>
                    <a:cubicBezTo>
                      <a:pt x="42" y="0"/>
                      <a:pt x="54" y="13"/>
                      <a:pt x="54" y="28"/>
                    </a:cubicBezTo>
                    <a:lnTo>
                      <a:pt x="54" y="116"/>
                    </a:lnTo>
                    <a:lnTo>
                      <a:pt x="54" y="116"/>
                    </a:lnTo>
                    <a:cubicBezTo>
                      <a:pt x="54" y="131"/>
                      <a:pt x="42" y="143"/>
                      <a:pt x="27" y="143"/>
                    </a:cubicBezTo>
                  </a:path>
                </a:pathLst>
              </a:custGeom>
              <a:grpFill/>
              <a:ln w="508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" name="Freeform 522">
                <a:extLst>
                  <a:ext uri="{FF2B5EF4-FFF2-40B4-BE49-F238E27FC236}">
                    <a16:creationId xmlns:a16="http://schemas.microsoft.com/office/drawing/2014/main" id="{B1A069B8-0BB8-3D4A-A6D1-6929E0D25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5509" y="1281052"/>
                <a:ext cx="530784" cy="511822"/>
              </a:xfrm>
              <a:custGeom>
                <a:avLst/>
                <a:gdLst>
                  <a:gd name="T0" fmla="*/ 30 w 124"/>
                  <a:gd name="T1" fmla="*/ 120 h 121"/>
                  <a:gd name="T2" fmla="*/ 30 w 124"/>
                  <a:gd name="T3" fmla="*/ 120 h 121"/>
                  <a:gd name="T4" fmla="*/ 11 w 124"/>
                  <a:gd name="T5" fmla="*/ 112 h 121"/>
                  <a:gd name="T6" fmla="*/ 11 w 124"/>
                  <a:gd name="T7" fmla="*/ 112 h 121"/>
                  <a:gd name="T8" fmla="*/ 11 w 124"/>
                  <a:gd name="T9" fmla="*/ 73 h 121"/>
                  <a:gd name="T10" fmla="*/ 73 w 124"/>
                  <a:gd name="T11" fmla="*/ 10 h 121"/>
                  <a:gd name="T12" fmla="*/ 73 w 124"/>
                  <a:gd name="T13" fmla="*/ 10 h 121"/>
                  <a:gd name="T14" fmla="*/ 112 w 124"/>
                  <a:gd name="T15" fmla="*/ 10 h 121"/>
                  <a:gd name="T16" fmla="*/ 112 w 124"/>
                  <a:gd name="T17" fmla="*/ 10 h 121"/>
                  <a:gd name="T18" fmla="*/ 112 w 124"/>
                  <a:gd name="T19" fmla="*/ 49 h 121"/>
                  <a:gd name="T20" fmla="*/ 50 w 124"/>
                  <a:gd name="T21" fmla="*/ 112 h 121"/>
                  <a:gd name="T22" fmla="*/ 50 w 124"/>
                  <a:gd name="T23" fmla="*/ 112 h 121"/>
                  <a:gd name="T24" fmla="*/ 30 w 124"/>
                  <a:gd name="T25" fmla="*/ 12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1">
                    <a:moveTo>
                      <a:pt x="30" y="120"/>
                    </a:moveTo>
                    <a:lnTo>
                      <a:pt x="30" y="120"/>
                    </a:lnTo>
                    <a:cubicBezTo>
                      <a:pt x="24" y="120"/>
                      <a:pt x="16" y="117"/>
                      <a:pt x="11" y="112"/>
                    </a:cubicBezTo>
                    <a:lnTo>
                      <a:pt x="11" y="112"/>
                    </a:lnTo>
                    <a:cubicBezTo>
                      <a:pt x="0" y="101"/>
                      <a:pt x="0" y="84"/>
                      <a:pt x="11" y="73"/>
                    </a:cubicBezTo>
                    <a:lnTo>
                      <a:pt x="73" y="10"/>
                    </a:lnTo>
                    <a:lnTo>
                      <a:pt x="73" y="10"/>
                    </a:lnTo>
                    <a:cubicBezTo>
                      <a:pt x="84" y="0"/>
                      <a:pt x="102" y="0"/>
                      <a:pt x="112" y="10"/>
                    </a:cubicBezTo>
                    <a:lnTo>
                      <a:pt x="112" y="10"/>
                    </a:lnTo>
                    <a:cubicBezTo>
                      <a:pt x="123" y="21"/>
                      <a:pt x="123" y="39"/>
                      <a:pt x="112" y="49"/>
                    </a:cubicBezTo>
                    <a:lnTo>
                      <a:pt x="50" y="112"/>
                    </a:lnTo>
                    <a:lnTo>
                      <a:pt x="50" y="112"/>
                    </a:lnTo>
                    <a:cubicBezTo>
                      <a:pt x="45" y="117"/>
                      <a:pt x="38" y="120"/>
                      <a:pt x="30" y="120"/>
                    </a:cubicBezTo>
                  </a:path>
                </a:pathLst>
              </a:custGeom>
              <a:grpFill/>
              <a:ln w="508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4" name="Freeform 527">
                <a:extLst>
                  <a:ext uri="{FF2B5EF4-FFF2-40B4-BE49-F238E27FC236}">
                    <a16:creationId xmlns:a16="http://schemas.microsoft.com/office/drawing/2014/main" id="{12B3C68A-F2DB-E24B-8546-1D9B8BB46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3676" y="1318965"/>
                <a:ext cx="530784" cy="511822"/>
              </a:xfrm>
              <a:custGeom>
                <a:avLst/>
                <a:gdLst>
                  <a:gd name="T0" fmla="*/ 92 w 123"/>
                  <a:gd name="T1" fmla="*/ 120 h 121"/>
                  <a:gd name="T2" fmla="*/ 92 w 123"/>
                  <a:gd name="T3" fmla="*/ 120 h 121"/>
                  <a:gd name="T4" fmla="*/ 73 w 123"/>
                  <a:gd name="T5" fmla="*/ 112 h 121"/>
                  <a:gd name="T6" fmla="*/ 10 w 123"/>
                  <a:gd name="T7" fmla="*/ 50 h 121"/>
                  <a:gd name="T8" fmla="*/ 10 w 123"/>
                  <a:gd name="T9" fmla="*/ 50 h 121"/>
                  <a:gd name="T10" fmla="*/ 10 w 123"/>
                  <a:gd name="T11" fmla="*/ 11 h 121"/>
                  <a:gd name="T12" fmla="*/ 10 w 123"/>
                  <a:gd name="T13" fmla="*/ 11 h 121"/>
                  <a:gd name="T14" fmla="*/ 49 w 123"/>
                  <a:gd name="T15" fmla="*/ 11 h 121"/>
                  <a:gd name="T16" fmla="*/ 111 w 123"/>
                  <a:gd name="T17" fmla="*/ 73 h 121"/>
                  <a:gd name="T18" fmla="*/ 111 w 123"/>
                  <a:gd name="T19" fmla="*/ 73 h 121"/>
                  <a:gd name="T20" fmla="*/ 111 w 123"/>
                  <a:gd name="T21" fmla="*/ 112 h 121"/>
                  <a:gd name="T22" fmla="*/ 111 w 123"/>
                  <a:gd name="T23" fmla="*/ 112 h 121"/>
                  <a:gd name="T24" fmla="*/ 92 w 123"/>
                  <a:gd name="T25" fmla="*/ 12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21">
                    <a:moveTo>
                      <a:pt x="92" y="120"/>
                    </a:moveTo>
                    <a:lnTo>
                      <a:pt x="92" y="120"/>
                    </a:lnTo>
                    <a:cubicBezTo>
                      <a:pt x="85" y="120"/>
                      <a:pt x="78" y="117"/>
                      <a:pt x="73" y="112"/>
                    </a:cubicBezTo>
                    <a:lnTo>
                      <a:pt x="10" y="50"/>
                    </a:lnTo>
                    <a:lnTo>
                      <a:pt x="10" y="50"/>
                    </a:lnTo>
                    <a:cubicBezTo>
                      <a:pt x="0" y="39"/>
                      <a:pt x="0" y="22"/>
                      <a:pt x="10" y="11"/>
                    </a:cubicBezTo>
                    <a:lnTo>
                      <a:pt x="10" y="11"/>
                    </a:lnTo>
                    <a:cubicBezTo>
                      <a:pt x="21" y="0"/>
                      <a:pt x="38" y="0"/>
                      <a:pt x="49" y="11"/>
                    </a:cubicBezTo>
                    <a:lnTo>
                      <a:pt x="111" y="73"/>
                    </a:lnTo>
                    <a:lnTo>
                      <a:pt x="111" y="73"/>
                    </a:lnTo>
                    <a:cubicBezTo>
                      <a:pt x="122" y="84"/>
                      <a:pt x="122" y="101"/>
                      <a:pt x="111" y="112"/>
                    </a:cubicBezTo>
                    <a:lnTo>
                      <a:pt x="111" y="112"/>
                    </a:lnTo>
                    <a:cubicBezTo>
                      <a:pt x="106" y="117"/>
                      <a:pt x="99" y="120"/>
                      <a:pt x="92" y="120"/>
                    </a:cubicBezTo>
                  </a:path>
                </a:pathLst>
              </a:custGeom>
              <a:grpFill/>
              <a:ln w="508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D2BA4FD6-0B10-1E41-A912-C36755EE6865}"/>
                </a:ext>
              </a:extLst>
            </p:cNvPr>
            <p:cNvSpPr/>
            <p:nvPr/>
          </p:nvSpPr>
          <p:spPr>
            <a:xfrm>
              <a:off x="7732856" y="4108158"/>
              <a:ext cx="1061884" cy="427897"/>
            </a:xfrm>
            <a:custGeom>
              <a:avLst/>
              <a:gdLst>
                <a:gd name="connsiteX0" fmla="*/ 0 w 1061884"/>
                <a:gd name="connsiteY0" fmla="*/ 0 h 811161"/>
                <a:gd name="connsiteX1" fmla="*/ 0 w 1061884"/>
                <a:gd name="connsiteY1" fmla="*/ 811161 h 811161"/>
                <a:gd name="connsiteX2" fmla="*/ 1061884 w 1061884"/>
                <a:gd name="connsiteY2" fmla="*/ 811161 h 811161"/>
                <a:gd name="connsiteX3" fmla="*/ 1061884 w 1061884"/>
                <a:gd name="connsiteY3" fmla="*/ 29497 h 8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84" h="811161">
                  <a:moveTo>
                    <a:pt x="0" y="0"/>
                  </a:moveTo>
                  <a:lnTo>
                    <a:pt x="0" y="811161"/>
                  </a:lnTo>
                  <a:lnTo>
                    <a:pt x="1061884" y="811161"/>
                  </a:lnTo>
                  <a:lnTo>
                    <a:pt x="1061884" y="29497"/>
                  </a:lnTo>
                </a:path>
              </a:pathLst>
            </a:custGeom>
            <a:noFill/>
            <a:ln w="161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9303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D4A3428-B014-A045-A9DF-CA68998E69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29375C2-C539-304E-9CFF-A4558C76DB10}"/>
              </a:ext>
            </a:extLst>
          </p:cNvPr>
          <p:cNvSpPr/>
          <p:nvPr/>
        </p:nvSpPr>
        <p:spPr>
          <a:xfrm>
            <a:off x="1145058" y="1170880"/>
            <a:ext cx="10379486" cy="11444579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2164451" y="3722650"/>
            <a:ext cx="856216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</a:t>
            </a:r>
          </a:p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Brilliant Homes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C4CECD-3B55-AA4B-927D-21E7067434FB}"/>
              </a:ext>
            </a:extLst>
          </p:cNvPr>
          <p:cNvSpPr txBox="1">
            <a:spLocks/>
          </p:cNvSpPr>
          <p:nvPr/>
        </p:nvSpPr>
        <p:spPr>
          <a:xfrm>
            <a:off x="2164451" y="8069569"/>
            <a:ext cx="7406654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 account supply costs a product should meet a certain consumer demand. Refers to a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9992124-FF08-494C-A538-03E6CDC1AA88}"/>
              </a:ext>
            </a:extLst>
          </p:cNvPr>
          <p:cNvSpPr txBox="1"/>
          <p:nvPr/>
        </p:nvSpPr>
        <p:spPr>
          <a:xfrm>
            <a:off x="16413317" y="12679617"/>
            <a:ext cx="7223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97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3">
            <a:extLst>
              <a:ext uri="{FF2B5EF4-FFF2-40B4-BE49-F238E27FC236}">
                <a16:creationId xmlns:a16="http://schemas.microsoft.com/office/drawing/2014/main" id="{9E61496C-F0B3-FD43-B89E-BE060C0E3700}"/>
              </a:ext>
            </a:extLst>
          </p:cNvPr>
          <p:cNvSpPr/>
          <p:nvPr/>
        </p:nvSpPr>
        <p:spPr>
          <a:xfrm rot="10800000" flipV="1">
            <a:off x="0" y="1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4">
            <a:extLst>
              <a:ext uri="{FF2B5EF4-FFF2-40B4-BE49-F238E27FC236}">
                <a16:creationId xmlns:a16="http://schemas.microsoft.com/office/drawing/2014/main" id="{537D1BAF-E24C-D249-A609-5E5BCD81D8E0}"/>
              </a:ext>
            </a:extLst>
          </p:cNvPr>
          <p:cNvCxnSpPr/>
          <p:nvPr/>
        </p:nvCxnSpPr>
        <p:spPr>
          <a:xfrm>
            <a:off x="4988233" y="7475974"/>
            <a:ext cx="0" cy="15722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02">
            <a:extLst>
              <a:ext uri="{FF2B5EF4-FFF2-40B4-BE49-F238E27FC236}">
                <a16:creationId xmlns:a16="http://schemas.microsoft.com/office/drawing/2014/main" id="{760C7D51-AC97-FC4A-946F-DAB96BEB7F53}"/>
              </a:ext>
            </a:extLst>
          </p:cNvPr>
          <p:cNvCxnSpPr/>
          <p:nvPr/>
        </p:nvCxnSpPr>
        <p:spPr>
          <a:xfrm>
            <a:off x="14601156" y="7475974"/>
            <a:ext cx="0" cy="15722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703">
            <a:extLst>
              <a:ext uri="{FF2B5EF4-FFF2-40B4-BE49-F238E27FC236}">
                <a16:creationId xmlns:a16="http://schemas.microsoft.com/office/drawing/2014/main" id="{08AD7B0E-DE21-5D44-8B03-8441A0914750}"/>
              </a:ext>
            </a:extLst>
          </p:cNvPr>
          <p:cNvCxnSpPr/>
          <p:nvPr/>
        </p:nvCxnSpPr>
        <p:spPr>
          <a:xfrm>
            <a:off x="9794694" y="5131358"/>
            <a:ext cx="0" cy="15722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04">
            <a:extLst>
              <a:ext uri="{FF2B5EF4-FFF2-40B4-BE49-F238E27FC236}">
                <a16:creationId xmlns:a16="http://schemas.microsoft.com/office/drawing/2014/main" id="{635F50B7-1FAC-0F46-AF04-08BCAD3E862F}"/>
              </a:ext>
            </a:extLst>
          </p:cNvPr>
          <p:cNvCxnSpPr/>
          <p:nvPr/>
        </p:nvCxnSpPr>
        <p:spPr>
          <a:xfrm>
            <a:off x="19389417" y="5131358"/>
            <a:ext cx="0" cy="15722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563">
            <a:extLst>
              <a:ext uri="{FF2B5EF4-FFF2-40B4-BE49-F238E27FC236}">
                <a16:creationId xmlns:a16="http://schemas.microsoft.com/office/drawing/2014/main" id="{002FF91F-831A-2E41-B375-87006A385717}"/>
              </a:ext>
            </a:extLst>
          </p:cNvPr>
          <p:cNvSpPr/>
          <p:nvPr/>
        </p:nvSpPr>
        <p:spPr>
          <a:xfrm rot="18900000">
            <a:off x="3772278" y="5188605"/>
            <a:ext cx="2436682" cy="24366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3" h="513">
                <a:moveTo>
                  <a:pt x="497" y="218"/>
                </a:moveTo>
                <a:cubicBezTo>
                  <a:pt x="518" y="238"/>
                  <a:pt x="518" y="274"/>
                  <a:pt x="497" y="296"/>
                </a:cubicBezTo>
                <a:lnTo>
                  <a:pt x="295" y="498"/>
                </a:lnTo>
                <a:cubicBezTo>
                  <a:pt x="274" y="518"/>
                  <a:pt x="239" y="518"/>
                  <a:pt x="218" y="498"/>
                </a:cubicBezTo>
                <a:lnTo>
                  <a:pt x="17" y="296"/>
                </a:lnTo>
                <a:cubicBezTo>
                  <a:pt x="-6" y="274"/>
                  <a:pt x="-6" y="238"/>
                  <a:pt x="17" y="218"/>
                </a:cubicBezTo>
                <a:lnTo>
                  <a:pt x="218" y="17"/>
                </a:lnTo>
                <a:cubicBezTo>
                  <a:pt x="239" y="-6"/>
                  <a:pt x="274" y="-6"/>
                  <a:pt x="295" y="1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3564">
            <a:extLst>
              <a:ext uri="{FF2B5EF4-FFF2-40B4-BE49-F238E27FC236}">
                <a16:creationId xmlns:a16="http://schemas.microsoft.com/office/drawing/2014/main" id="{12FF0ABD-4660-264C-A25E-4F1EB2CE0F63}"/>
              </a:ext>
            </a:extLst>
          </p:cNvPr>
          <p:cNvSpPr/>
          <p:nvPr/>
        </p:nvSpPr>
        <p:spPr>
          <a:xfrm>
            <a:off x="2111337" y="6640144"/>
            <a:ext cx="5753792" cy="29078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0" h="612">
                <a:moveTo>
                  <a:pt x="1126" y="0"/>
                </a:moveTo>
                <a:lnTo>
                  <a:pt x="655" y="471"/>
                </a:lnTo>
                <a:cubicBezTo>
                  <a:pt x="641" y="485"/>
                  <a:pt x="623" y="492"/>
                  <a:pt x="606" y="492"/>
                </a:cubicBezTo>
                <a:cubicBezTo>
                  <a:pt x="588" y="492"/>
                  <a:pt x="570" y="485"/>
                  <a:pt x="557" y="471"/>
                </a:cubicBezTo>
                <a:lnTo>
                  <a:pt x="86" y="0"/>
                </a:lnTo>
                <a:lnTo>
                  <a:pt x="0" y="86"/>
                </a:lnTo>
                <a:lnTo>
                  <a:pt x="471" y="557"/>
                </a:lnTo>
                <a:cubicBezTo>
                  <a:pt x="508" y="592"/>
                  <a:pt x="555" y="612"/>
                  <a:pt x="606" y="612"/>
                </a:cubicBezTo>
                <a:cubicBezTo>
                  <a:pt x="656" y="612"/>
                  <a:pt x="703" y="592"/>
                  <a:pt x="740" y="557"/>
                </a:cubicBezTo>
                <a:lnTo>
                  <a:pt x="1210" y="86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566">
            <a:extLst>
              <a:ext uri="{FF2B5EF4-FFF2-40B4-BE49-F238E27FC236}">
                <a16:creationId xmlns:a16="http://schemas.microsoft.com/office/drawing/2014/main" id="{5F234DB4-1E83-AE4E-9C0E-3245E9A6FCF8}"/>
              </a:ext>
            </a:extLst>
          </p:cNvPr>
          <p:cNvSpPr/>
          <p:nvPr/>
        </p:nvSpPr>
        <p:spPr>
          <a:xfrm rot="18900000">
            <a:off x="8574255" y="6611576"/>
            <a:ext cx="2436682" cy="24366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3" h="513">
                <a:moveTo>
                  <a:pt x="496" y="295"/>
                </a:moveTo>
                <a:cubicBezTo>
                  <a:pt x="518" y="274"/>
                  <a:pt x="518" y="239"/>
                  <a:pt x="496" y="218"/>
                </a:cubicBezTo>
                <a:lnTo>
                  <a:pt x="294" y="16"/>
                </a:lnTo>
                <a:cubicBezTo>
                  <a:pt x="274" y="-5"/>
                  <a:pt x="238" y="-5"/>
                  <a:pt x="217" y="16"/>
                </a:cubicBezTo>
                <a:lnTo>
                  <a:pt x="16" y="218"/>
                </a:lnTo>
                <a:cubicBezTo>
                  <a:pt x="-5" y="239"/>
                  <a:pt x="-5" y="274"/>
                  <a:pt x="16" y="295"/>
                </a:cubicBezTo>
                <a:lnTo>
                  <a:pt x="217" y="496"/>
                </a:lnTo>
                <a:cubicBezTo>
                  <a:pt x="238" y="519"/>
                  <a:pt x="274" y="519"/>
                  <a:pt x="294" y="49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567">
            <a:extLst>
              <a:ext uri="{FF2B5EF4-FFF2-40B4-BE49-F238E27FC236}">
                <a16:creationId xmlns:a16="http://schemas.microsoft.com/office/drawing/2014/main" id="{428066B6-14D1-7A46-8C3C-8CC145996E1C}"/>
              </a:ext>
            </a:extLst>
          </p:cNvPr>
          <p:cNvSpPr/>
          <p:nvPr/>
        </p:nvSpPr>
        <p:spPr>
          <a:xfrm>
            <a:off x="6908554" y="4688881"/>
            <a:ext cx="5753792" cy="2903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0" h="611">
                <a:moveTo>
                  <a:pt x="1126" y="611"/>
                </a:moveTo>
                <a:lnTo>
                  <a:pt x="655" y="140"/>
                </a:lnTo>
                <a:cubicBezTo>
                  <a:pt x="642" y="127"/>
                  <a:pt x="624" y="122"/>
                  <a:pt x="606" y="122"/>
                </a:cubicBezTo>
                <a:cubicBezTo>
                  <a:pt x="588" y="122"/>
                  <a:pt x="570" y="127"/>
                  <a:pt x="557" y="140"/>
                </a:cubicBezTo>
                <a:lnTo>
                  <a:pt x="86" y="611"/>
                </a:lnTo>
                <a:lnTo>
                  <a:pt x="0" y="526"/>
                </a:lnTo>
                <a:lnTo>
                  <a:pt x="472" y="54"/>
                </a:lnTo>
                <a:cubicBezTo>
                  <a:pt x="508" y="19"/>
                  <a:pt x="556" y="0"/>
                  <a:pt x="606" y="0"/>
                </a:cubicBezTo>
                <a:cubicBezTo>
                  <a:pt x="656" y="0"/>
                  <a:pt x="704" y="19"/>
                  <a:pt x="741" y="54"/>
                </a:cubicBezTo>
                <a:lnTo>
                  <a:pt x="1210" y="526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569">
            <a:extLst>
              <a:ext uri="{FF2B5EF4-FFF2-40B4-BE49-F238E27FC236}">
                <a16:creationId xmlns:a16="http://schemas.microsoft.com/office/drawing/2014/main" id="{AD5BB26F-0EDD-6042-8F73-B408A1F4EDC3}"/>
              </a:ext>
            </a:extLst>
          </p:cNvPr>
          <p:cNvSpPr/>
          <p:nvPr/>
        </p:nvSpPr>
        <p:spPr>
          <a:xfrm rot="18900000">
            <a:off x="13371459" y="5188605"/>
            <a:ext cx="2441441" cy="24366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4" h="513">
                <a:moveTo>
                  <a:pt x="498" y="218"/>
                </a:moveTo>
                <a:cubicBezTo>
                  <a:pt x="519" y="238"/>
                  <a:pt x="519" y="274"/>
                  <a:pt x="498" y="296"/>
                </a:cubicBezTo>
                <a:lnTo>
                  <a:pt x="297" y="498"/>
                </a:lnTo>
                <a:cubicBezTo>
                  <a:pt x="274" y="518"/>
                  <a:pt x="239" y="518"/>
                  <a:pt x="218" y="498"/>
                </a:cubicBezTo>
                <a:lnTo>
                  <a:pt x="17" y="296"/>
                </a:lnTo>
                <a:cubicBezTo>
                  <a:pt x="-6" y="274"/>
                  <a:pt x="-6" y="238"/>
                  <a:pt x="17" y="218"/>
                </a:cubicBezTo>
                <a:lnTo>
                  <a:pt x="218" y="17"/>
                </a:lnTo>
                <a:cubicBezTo>
                  <a:pt x="239" y="-6"/>
                  <a:pt x="274" y="-6"/>
                  <a:pt x="297" y="1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570">
            <a:extLst>
              <a:ext uri="{FF2B5EF4-FFF2-40B4-BE49-F238E27FC236}">
                <a16:creationId xmlns:a16="http://schemas.microsoft.com/office/drawing/2014/main" id="{A1BE4A8A-B044-9F48-A228-FDD7350EC5B2}"/>
              </a:ext>
            </a:extLst>
          </p:cNvPr>
          <p:cNvSpPr/>
          <p:nvPr/>
        </p:nvSpPr>
        <p:spPr>
          <a:xfrm>
            <a:off x="11710517" y="6640144"/>
            <a:ext cx="5758564" cy="29078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1" h="612">
                <a:moveTo>
                  <a:pt x="1126" y="0"/>
                </a:moveTo>
                <a:lnTo>
                  <a:pt x="654" y="471"/>
                </a:lnTo>
                <a:cubicBezTo>
                  <a:pt x="641" y="485"/>
                  <a:pt x="625" y="492"/>
                  <a:pt x="606" y="492"/>
                </a:cubicBezTo>
                <a:cubicBezTo>
                  <a:pt x="588" y="492"/>
                  <a:pt x="570" y="485"/>
                  <a:pt x="557" y="471"/>
                </a:cubicBezTo>
                <a:lnTo>
                  <a:pt x="86" y="0"/>
                </a:lnTo>
                <a:lnTo>
                  <a:pt x="0" y="86"/>
                </a:lnTo>
                <a:lnTo>
                  <a:pt x="1" y="86"/>
                </a:lnTo>
                <a:lnTo>
                  <a:pt x="472" y="557"/>
                </a:lnTo>
                <a:cubicBezTo>
                  <a:pt x="508" y="592"/>
                  <a:pt x="555" y="612"/>
                  <a:pt x="606" y="612"/>
                </a:cubicBezTo>
                <a:cubicBezTo>
                  <a:pt x="656" y="612"/>
                  <a:pt x="705" y="592"/>
                  <a:pt x="740" y="557"/>
                </a:cubicBezTo>
                <a:lnTo>
                  <a:pt x="1211" y="86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572">
            <a:extLst>
              <a:ext uri="{FF2B5EF4-FFF2-40B4-BE49-F238E27FC236}">
                <a16:creationId xmlns:a16="http://schemas.microsoft.com/office/drawing/2014/main" id="{7AF0D8C1-0852-AC4E-9B7B-9FBBF7124B12}"/>
              </a:ext>
            </a:extLst>
          </p:cNvPr>
          <p:cNvSpPr/>
          <p:nvPr/>
        </p:nvSpPr>
        <p:spPr>
          <a:xfrm rot="18900000">
            <a:off x="18173448" y="6611576"/>
            <a:ext cx="2436682" cy="24366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3" h="513">
                <a:moveTo>
                  <a:pt x="497" y="295"/>
                </a:moveTo>
                <a:cubicBezTo>
                  <a:pt x="518" y="274"/>
                  <a:pt x="518" y="239"/>
                  <a:pt x="497" y="218"/>
                </a:cubicBezTo>
                <a:lnTo>
                  <a:pt x="296" y="16"/>
                </a:lnTo>
                <a:cubicBezTo>
                  <a:pt x="274" y="-5"/>
                  <a:pt x="239" y="-5"/>
                  <a:pt x="218" y="16"/>
                </a:cubicBezTo>
                <a:lnTo>
                  <a:pt x="16" y="218"/>
                </a:lnTo>
                <a:cubicBezTo>
                  <a:pt x="-5" y="239"/>
                  <a:pt x="-5" y="274"/>
                  <a:pt x="16" y="295"/>
                </a:cubicBezTo>
                <a:lnTo>
                  <a:pt x="218" y="496"/>
                </a:lnTo>
                <a:cubicBezTo>
                  <a:pt x="239" y="519"/>
                  <a:pt x="274" y="519"/>
                  <a:pt x="296" y="496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73">
            <a:extLst>
              <a:ext uri="{FF2B5EF4-FFF2-40B4-BE49-F238E27FC236}">
                <a16:creationId xmlns:a16="http://schemas.microsoft.com/office/drawing/2014/main" id="{B5BF1F74-A97B-174A-A987-30BB5F1C2C2B}"/>
              </a:ext>
            </a:extLst>
          </p:cNvPr>
          <p:cNvSpPr/>
          <p:nvPr/>
        </p:nvSpPr>
        <p:spPr>
          <a:xfrm>
            <a:off x="16517266" y="4688881"/>
            <a:ext cx="5753792" cy="2903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0" h="611">
                <a:moveTo>
                  <a:pt x="1124" y="611"/>
                </a:moveTo>
                <a:lnTo>
                  <a:pt x="653" y="140"/>
                </a:lnTo>
                <a:cubicBezTo>
                  <a:pt x="640" y="127"/>
                  <a:pt x="624" y="120"/>
                  <a:pt x="604" y="120"/>
                </a:cubicBezTo>
                <a:cubicBezTo>
                  <a:pt x="587" y="120"/>
                  <a:pt x="568" y="127"/>
                  <a:pt x="555" y="140"/>
                </a:cubicBezTo>
                <a:lnTo>
                  <a:pt x="84" y="611"/>
                </a:lnTo>
                <a:lnTo>
                  <a:pt x="0" y="526"/>
                </a:lnTo>
                <a:lnTo>
                  <a:pt x="470" y="54"/>
                </a:lnTo>
                <a:cubicBezTo>
                  <a:pt x="506" y="19"/>
                  <a:pt x="554" y="0"/>
                  <a:pt x="604" y="0"/>
                </a:cubicBezTo>
                <a:cubicBezTo>
                  <a:pt x="654" y="0"/>
                  <a:pt x="703" y="19"/>
                  <a:pt x="739" y="54"/>
                </a:cubicBezTo>
                <a:lnTo>
                  <a:pt x="1210" y="526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574">
            <a:extLst>
              <a:ext uri="{FF2B5EF4-FFF2-40B4-BE49-F238E27FC236}">
                <a16:creationId xmlns:a16="http://schemas.microsoft.com/office/drawing/2014/main" id="{F3E8694D-6273-3543-BF6D-4ABF7AF8B829}"/>
              </a:ext>
            </a:extLst>
          </p:cNvPr>
          <p:cNvSpPr/>
          <p:nvPr/>
        </p:nvSpPr>
        <p:spPr>
          <a:xfrm>
            <a:off x="21181227" y="6468814"/>
            <a:ext cx="1256414" cy="126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5" h="266">
                <a:moveTo>
                  <a:pt x="257" y="113"/>
                </a:moveTo>
                <a:cubicBezTo>
                  <a:pt x="267" y="123"/>
                  <a:pt x="267" y="143"/>
                  <a:pt x="257" y="153"/>
                </a:cubicBezTo>
                <a:lnTo>
                  <a:pt x="153" y="257"/>
                </a:lnTo>
                <a:cubicBezTo>
                  <a:pt x="141" y="269"/>
                  <a:pt x="123" y="269"/>
                  <a:pt x="111" y="257"/>
                </a:cubicBezTo>
                <a:lnTo>
                  <a:pt x="7" y="153"/>
                </a:lnTo>
                <a:cubicBezTo>
                  <a:pt x="-2" y="143"/>
                  <a:pt x="-2" y="123"/>
                  <a:pt x="7" y="113"/>
                </a:cubicBezTo>
                <a:lnTo>
                  <a:pt x="111" y="9"/>
                </a:lnTo>
                <a:cubicBezTo>
                  <a:pt x="123" y="-3"/>
                  <a:pt x="141" y="-3"/>
                  <a:pt x="153" y="9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575">
            <a:extLst>
              <a:ext uri="{FF2B5EF4-FFF2-40B4-BE49-F238E27FC236}">
                <a16:creationId xmlns:a16="http://schemas.microsoft.com/office/drawing/2014/main" id="{324E2906-A381-E541-8FF0-A5DFEFD6EA85}"/>
              </a:ext>
            </a:extLst>
          </p:cNvPr>
          <p:cNvSpPr/>
          <p:nvPr/>
        </p:nvSpPr>
        <p:spPr>
          <a:xfrm>
            <a:off x="1940008" y="6506888"/>
            <a:ext cx="1256414" cy="12564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5" h="265">
                <a:moveTo>
                  <a:pt x="258" y="112"/>
                </a:moveTo>
                <a:cubicBezTo>
                  <a:pt x="268" y="123"/>
                  <a:pt x="268" y="140"/>
                  <a:pt x="258" y="152"/>
                </a:cubicBezTo>
                <a:lnTo>
                  <a:pt x="153" y="256"/>
                </a:lnTo>
                <a:cubicBezTo>
                  <a:pt x="142" y="268"/>
                  <a:pt x="125" y="268"/>
                  <a:pt x="113" y="256"/>
                </a:cubicBezTo>
                <a:lnTo>
                  <a:pt x="9" y="152"/>
                </a:lnTo>
                <a:cubicBezTo>
                  <a:pt x="-3" y="140"/>
                  <a:pt x="-3" y="123"/>
                  <a:pt x="9" y="112"/>
                </a:cubicBezTo>
                <a:lnTo>
                  <a:pt x="113" y="8"/>
                </a:lnTo>
                <a:cubicBezTo>
                  <a:pt x="125" y="-3"/>
                  <a:pt x="142" y="-3"/>
                  <a:pt x="153" y="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687">
            <a:extLst>
              <a:ext uri="{FF2B5EF4-FFF2-40B4-BE49-F238E27FC236}">
                <a16:creationId xmlns:a16="http://schemas.microsoft.com/office/drawing/2014/main" id="{89EC4E72-C7C3-5343-82AB-E0BA6042D4CD}"/>
              </a:ext>
            </a:extLst>
          </p:cNvPr>
          <p:cNvSpPr txBox="1"/>
          <p:nvPr/>
        </p:nvSpPr>
        <p:spPr>
          <a:xfrm>
            <a:off x="3801851" y="9804206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49" name="TextBox 688">
            <a:extLst>
              <a:ext uri="{FF2B5EF4-FFF2-40B4-BE49-F238E27FC236}">
                <a16:creationId xmlns:a16="http://schemas.microsoft.com/office/drawing/2014/main" id="{9869070E-BCB2-134C-88EB-CBD10C674125}"/>
              </a:ext>
            </a:extLst>
          </p:cNvPr>
          <p:cNvSpPr txBox="1"/>
          <p:nvPr/>
        </p:nvSpPr>
        <p:spPr>
          <a:xfrm>
            <a:off x="3257434" y="10404415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0" name="TextBox 689">
            <a:extLst>
              <a:ext uri="{FF2B5EF4-FFF2-40B4-BE49-F238E27FC236}">
                <a16:creationId xmlns:a16="http://schemas.microsoft.com/office/drawing/2014/main" id="{87F4EB91-4B6D-6C4A-9F2D-707F52248281}"/>
              </a:ext>
            </a:extLst>
          </p:cNvPr>
          <p:cNvSpPr txBox="1"/>
          <p:nvPr/>
        </p:nvSpPr>
        <p:spPr>
          <a:xfrm>
            <a:off x="4299583" y="605004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2015</a:t>
            </a:r>
          </a:p>
        </p:txBody>
      </p:sp>
      <p:sp>
        <p:nvSpPr>
          <p:cNvPr id="52" name="TextBox 691">
            <a:extLst>
              <a:ext uri="{FF2B5EF4-FFF2-40B4-BE49-F238E27FC236}">
                <a16:creationId xmlns:a16="http://schemas.microsoft.com/office/drawing/2014/main" id="{33112A75-CFF1-D549-94D9-38F1D8A58BDE}"/>
              </a:ext>
            </a:extLst>
          </p:cNvPr>
          <p:cNvSpPr txBox="1"/>
          <p:nvPr/>
        </p:nvSpPr>
        <p:spPr>
          <a:xfrm>
            <a:off x="8588648" y="9804206"/>
            <a:ext cx="239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3" name="TextBox 692">
            <a:extLst>
              <a:ext uri="{FF2B5EF4-FFF2-40B4-BE49-F238E27FC236}">
                <a16:creationId xmlns:a16="http://schemas.microsoft.com/office/drawing/2014/main" id="{F6A288B4-2CA6-9443-B1C8-34FEA6890CBB}"/>
              </a:ext>
            </a:extLst>
          </p:cNvPr>
          <p:cNvSpPr txBox="1"/>
          <p:nvPr/>
        </p:nvSpPr>
        <p:spPr>
          <a:xfrm>
            <a:off x="8054651" y="10404415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5" name="TextBox 694">
            <a:extLst>
              <a:ext uri="{FF2B5EF4-FFF2-40B4-BE49-F238E27FC236}">
                <a16:creationId xmlns:a16="http://schemas.microsoft.com/office/drawing/2014/main" id="{EEB07A43-11F0-D449-93CA-B5CBE44CC57A}"/>
              </a:ext>
            </a:extLst>
          </p:cNvPr>
          <p:cNvSpPr txBox="1"/>
          <p:nvPr/>
        </p:nvSpPr>
        <p:spPr>
          <a:xfrm>
            <a:off x="13241202" y="9804206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56" name="TextBox 695">
            <a:extLst>
              <a:ext uri="{FF2B5EF4-FFF2-40B4-BE49-F238E27FC236}">
                <a16:creationId xmlns:a16="http://schemas.microsoft.com/office/drawing/2014/main" id="{1005DE90-8086-364E-A6AC-5C2A0F3C741E}"/>
              </a:ext>
            </a:extLst>
          </p:cNvPr>
          <p:cNvSpPr txBox="1"/>
          <p:nvPr/>
        </p:nvSpPr>
        <p:spPr>
          <a:xfrm>
            <a:off x="12889946" y="10404415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58" name="TextBox 697">
            <a:extLst>
              <a:ext uri="{FF2B5EF4-FFF2-40B4-BE49-F238E27FC236}">
                <a16:creationId xmlns:a16="http://schemas.microsoft.com/office/drawing/2014/main" id="{9FD818B1-A5D1-814E-9251-606B194E0597}"/>
              </a:ext>
            </a:extLst>
          </p:cNvPr>
          <p:cNvSpPr txBox="1"/>
          <p:nvPr/>
        </p:nvSpPr>
        <p:spPr>
          <a:xfrm>
            <a:off x="18146129" y="9804206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59" name="TextBox 698">
            <a:extLst>
              <a:ext uri="{FF2B5EF4-FFF2-40B4-BE49-F238E27FC236}">
                <a16:creationId xmlns:a16="http://schemas.microsoft.com/office/drawing/2014/main" id="{E76677E1-79A1-3446-A3C4-65AB912D4FD2}"/>
              </a:ext>
            </a:extLst>
          </p:cNvPr>
          <p:cNvSpPr txBox="1"/>
          <p:nvPr/>
        </p:nvSpPr>
        <p:spPr>
          <a:xfrm>
            <a:off x="17658618" y="10404415"/>
            <a:ext cx="346159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real.</a:t>
            </a:r>
          </a:p>
        </p:txBody>
      </p:sp>
      <p:sp>
        <p:nvSpPr>
          <p:cNvPr id="60" name="TextBox 699">
            <a:extLst>
              <a:ext uri="{FF2B5EF4-FFF2-40B4-BE49-F238E27FC236}">
                <a16:creationId xmlns:a16="http://schemas.microsoft.com/office/drawing/2014/main" id="{5B9DE5EA-9048-3C41-8168-76D6512ABBD6}"/>
              </a:ext>
            </a:extLst>
          </p:cNvPr>
          <p:cNvSpPr txBox="1"/>
          <p:nvPr/>
        </p:nvSpPr>
        <p:spPr>
          <a:xfrm>
            <a:off x="13932095" y="605004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2017</a:t>
            </a:r>
          </a:p>
        </p:txBody>
      </p:sp>
      <p:sp>
        <p:nvSpPr>
          <p:cNvPr id="61" name="TextBox 700">
            <a:extLst>
              <a:ext uri="{FF2B5EF4-FFF2-40B4-BE49-F238E27FC236}">
                <a16:creationId xmlns:a16="http://schemas.microsoft.com/office/drawing/2014/main" id="{A63E9163-407B-2640-A10B-2D8A5C688B08}"/>
              </a:ext>
            </a:extLst>
          </p:cNvPr>
          <p:cNvSpPr txBox="1"/>
          <p:nvPr/>
        </p:nvSpPr>
        <p:spPr>
          <a:xfrm>
            <a:off x="9094407" y="7475974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2016</a:t>
            </a:r>
          </a:p>
        </p:txBody>
      </p:sp>
      <p:sp>
        <p:nvSpPr>
          <p:cNvPr id="62" name="TextBox 701">
            <a:extLst>
              <a:ext uri="{FF2B5EF4-FFF2-40B4-BE49-F238E27FC236}">
                <a16:creationId xmlns:a16="http://schemas.microsoft.com/office/drawing/2014/main" id="{D6402C4A-CC0D-B245-86AA-7FEBD246398F}"/>
              </a:ext>
            </a:extLst>
          </p:cNvPr>
          <p:cNvSpPr txBox="1"/>
          <p:nvPr/>
        </p:nvSpPr>
        <p:spPr>
          <a:xfrm>
            <a:off x="18700767" y="7475974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C070BC2A-E6BD-B44E-8EE6-19B7D97BCE4A}"/>
              </a:ext>
            </a:extLst>
          </p:cNvPr>
          <p:cNvSpPr txBox="1"/>
          <p:nvPr/>
        </p:nvSpPr>
        <p:spPr>
          <a:xfrm>
            <a:off x="9025283" y="1408158"/>
            <a:ext cx="632708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7109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BBF27E72-0B5D-D94F-9428-DE9A9E4735A8}"/>
              </a:ext>
            </a:extLst>
          </p:cNvPr>
          <p:cNvSpPr/>
          <p:nvPr/>
        </p:nvSpPr>
        <p:spPr>
          <a:xfrm rot="10800000" flipV="1">
            <a:off x="1669927" y="1512276"/>
            <a:ext cx="21031200" cy="109728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2328443" y="6858000"/>
            <a:ext cx="10789680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“Find out where the people are going and buy the land before they get there.”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7573A-661F-8B4A-AF8D-94233412DC74}"/>
              </a:ext>
            </a:extLst>
          </p:cNvPr>
          <p:cNvSpPr txBox="1"/>
          <p:nvPr/>
        </p:nvSpPr>
        <p:spPr>
          <a:xfrm>
            <a:off x="15881145" y="2065683"/>
            <a:ext cx="6223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WILLIAM PENN ADAIR</a:t>
            </a:r>
          </a:p>
        </p:txBody>
      </p:sp>
    </p:spTree>
    <p:extLst>
      <p:ext uri="{BB962C8B-B14F-4D97-AF65-F5344CB8AC3E}">
        <p14:creationId xmlns:p14="http://schemas.microsoft.com/office/powerpoint/2010/main" val="2697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D46821-724A-F546-A98E-0DB48FB706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C57CDBB-CFBB-D44F-8310-2436B7A8DB59}"/>
              </a:ext>
            </a:extLst>
          </p:cNvPr>
          <p:cNvSpPr/>
          <p:nvPr/>
        </p:nvSpPr>
        <p:spPr>
          <a:xfrm>
            <a:off x="15685477" y="0"/>
            <a:ext cx="8644716" cy="13715999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5F0E35-C245-AF44-86DC-0A64B3DBAEFB}"/>
              </a:ext>
            </a:extLst>
          </p:cNvPr>
          <p:cNvSpPr/>
          <p:nvPr/>
        </p:nvSpPr>
        <p:spPr>
          <a:xfrm>
            <a:off x="0" y="8124092"/>
            <a:ext cx="15685477" cy="559190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BC68782-3CF3-5C4A-B4F9-7022D6C68BC6}"/>
              </a:ext>
            </a:extLst>
          </p:cNvPr>
          <p:cNvSpPr/>
          <p:nvPr/>
        </p:nvSpPr>
        <p:spPr>
          <a:xfrm>
            <a:off x="1813448" y="11055946"/>
            <a:ext cx="11444828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But they also must take into account supply costs a product should meet a certain consumer demand. Refers to a good or service being offered by 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1813448" y="8928206"/>
            <a:ext cx="828012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Poppins Medium" pitchFamily="2" charset="77"/>
              </a:rPr>
              <a:t>Our Mission </a:t>
            </a:r>
          </a:p>
        </p:txBody>
      </p:sp>
    </p:spTree>
    <p:extLst>
      <p:ext uri="{BB962C8B-B14F-4D97-AF65-F5344CB8AC3E}">
        <p14:creationId xmlns:p14="http://schemas.microsoft.com/office/powerpoint/2010/main" val="82882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3">
            <a:extLst>
              <a:ext uri="{FF2B5EF4-FFF2-40B4-BE49-F238E27FC236}">
                <a16:creationId xmlns:a16="http://schemas.microsoft.com/office/drawing/2014/main" id="{746244F7-B833-A348-8D22-73C8591EED05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27A2FF2E-46BF-F540-AA9A-4D8890157F96}"/>
              </a:ext>
            </a:extLst>
          </p:cNvPr>
          <p:cNvSpPr txBox="1"/>
          <p:nvPr/>
        </p:nvSpPr>
        <p:spPr>
          <a:xfrm>
            <a:off x="2095257" y="1861673"/>
            <a:ext cx="858129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What We Offer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9121DD6-0F56-514B-93AA-113B14DA901E}"/>
              </a:ext>
            </a:extLst>
          </p:cNvPr>
          <p:cNvGrpSpPr/>
          <p:nvPr/>
        </p:nvGrpSpPr>
        <p:grpSpPr>
          <a:xfrm>
            <a:off x="2159954" y="6134330"/>
            <a:ext cx="20057742" cy="5124579"/>
            <a:chOff x="1958882" y="7206384"/>
            <a:chExt cx="20057742" cy="5124579"/>
          </a:xfrm>
        </p:grpSpPr>
        <p:grpSp>
          <p:nvGrpSpPr>
            <p:cNvPr id="27" name="Group 255">
              <a:extLst>
                <a:ext uri="{FF2B5EF4-FFF2-40B4-BE49-F238E27FC236}">
                  <a16:creationId xmlns:a16="http://schemas.microsoft.com/office/drawing/2014/main" id="{730D40F4-DD2B-0945-8C27-AEF3614BC2EB}"/>
                </a:ext>
              </a:extLst>
            </p:cNvPr>
            <p:cNvGrpSpPr/>
            <p:nvPr/>
          </p:nvGrpSpPr>
          <p:grpSpPr>
            <a:xfrm>
              <a:off x="2157177" y="7574043"/>
              <a:ext cx="1447968" cy="1320008"/>
              <a:chOff x="1552680" y="5958360"/>
              <a:chExt cx="309600" cy="282240"/>
            </a:xfrm>
            <a:solidFill>
              <a:schemeClr val="bg1"/>
            </a:solidFill>
          </p:grpSpPr>
          <p:sp>
            <p:nvSpPr>
              <p:cNvPr id="28" name="Freeform: Shape 160">
                <a:extLst>
                  <a:ext uri="{FF2B5EF4-FFF2-40B4-BE49-F238E27FC236}">
                    <a16:creationId xmlns:a16="http://schemas.microsoft.com/office/drawing/2014/main" id="{AE128774-6984-4E40-8AF7-526728D3FDF7}"/>
                  </a:ext>
                </a:extLst>
              </p:cNvPr>
              <p:cNvSpPr/>
              <p:nvPr/>
            </p:nvSpPr>
            <p:spPr>
              <a:xfrm>
                <a:off x="1552680" y="5958360"/>
                <a:ext cx="309600" cy="282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61" h="785">
                    <a:moveTo>
                      <a:pt x="160" y="55"/>
                    </a:moveTo>
                    <a:lnTo>
                      <a:pt x="244" y="55"/>
                    </a:lnTo>
                    <a:lnTo>
                      <a:pt x="244" y="132"/>
                    </a:lnTo>
                    <a:lnTo>
                      <a:pt x="160" y="196"/>
                    </a:lnTo>
                    <a:close/>
                    <a:moveTo>
                      <a:pt x="95" y="439"/>
                    </a:moveTo>
                    <a:lnTo>
                      <a:pt x="95" y="313"/>
                    </a:lnTo>
                    <a:lnTo>
                      <a:pt x="430" y="60"/>
                    </a:lnTo>
                    <a:lnTo>
                      <a:pt x="766" y="313"/>
                    </a:lnTo>
                    <a:lnTo>
                      <a:pt x="766" y="439"/>
                    </a:lnTo>
                    <a:close/>
                    <a:moveTo>
                      <a:pt x="712" y="732"/>
                    </a:moveTo>
                    <a:lnTo>
                      <a:pt x="712" y="631"/>
                    </a:lnTo>
                    <a:cubicBezTo>
                      <a:pt x="712" y="617"/>
                      <a:pt x="700" y="605"/>
                      <a:pt x="686" y="605"/>
                    </a:cubicBezTo>
                    <a:lnTo>
                      <a:pt x="601" y="605"/>
                    </a:lnTo>
                    <a:cubicBezTo>
                      <a:pt x="586" y="605"/>
                      <a:pt x="575" y="617"/>
                      <a:pt x="575" y="631"/>
                    </a:cubicBezTo>
                    <a:lnTo>
                      <a:pt x="575" y="732"/>
                    </a:lnTo>
                    <a:lnTo>
                      <a:pt x="95" y="732"/>
                    </a:lnTo>
                    <a:lnTo>
                      <a:pt x="95" y="494"/>
                    </a:lnTo>
                    <a:lnTo>
                      <a:pt x="766" y="494"/>
                    </a:lnTo>
                    <a:lnTo>
                      <a:pt x="766" y="732"/>
                    </a:lnTo>
                    <a:close/>
                    <a:moveTo>
                      <a:pt x="658" y="732"/>
                    </a:moveTo>
                    <a:lnTo>
                      <a:pt x="629" y="732"/>
                    </a:lnTo>
                    <a:lnTo>
                      <a:pt x="629" y="658"/>
                    </a:lnTo>
                    <a:lnTo>
                      <a:pt x="658" y="658"/>
                    </a:lnTo>
                    <a:close/>
                    <a:moveTo>
                      <a:pt x="832" y="439"/>
                    </a:moveTo>
                    <a:lnTo>
                      <a:pt x="819" y="439"/>
                    </a:lnTo>
                    <a:lnTo>
                      <a:pt x="819" y="300"/>
                    </a:lnTo>
                    <a:cubicBezTo>
                      <a:pt x="819" y="291"/>
                      <a:pt x="815" y="282"/>
                      <a:pt x="808" y="277"/>
                    </a:cubicBezTo>
                    <a:lnTo>
                      <a:pt x="446" y="5"/>
                    </a:lnTo>
                    <a:cubicBezTo>
                      <a:pt x="437" y="-2"/>
                      <a:pt x="423" y="-2"/>
                      <a:pt x="413" y="5"/>
                    </a:cubicBezTo>
                    <a:lnTo>
                      <a:pt x="299" y="91"/>
                    </a:lnTo>
                    <a:lnTo>
                      <a:pt x="299" y="28"/>
                    </a:lnTo>
                    <a:cubicBezTo>
                      <a:pt x="299" y="14"/>
                      <a:pt x="286" y="2"/>
                      <a:pt x="271" y="2"/>
                    </a:cubicBezTo>
                    <a:lnTo>
                      <a:pt x="132" y="2"/>
                    </a:lnTo>
                    <a:cubicBezTo>
                      <a:pt x="117" y="2"/>
                      <a:pt x="105" y="14"/>
                      <a:pt x="105" y="28"/>
                    </a:cubicBezTo>
                    <a:lnTo>
                      <a:pt x="105" y="238"/>
                    </a:lnTo>
                    <a:lnTo>
                      <a:pt x="52" y="277"/>
                    </a:lnTo>
                    <a:cubicBezTo>
                      <a:pt x="44" y="282"/>
                      <a:pt x="41" y="291"/>
                      <a:pt x="41" y="300"/>
                    </a:cubicBezTo>
                    <a:lnTo>
                      <a:pt x="41" y="439"/>
                    </a:lnTo>
                    <a:lnTo>
                      <a:pt x="27" y="439"/>
                    </a:lnTo>
                    <a:cubicBezTo>
                      <a:pt x="12" y="439"/>
                      <a:pt x="0" y="450"/>
                      <a:pt x="0" y="466"/>
                    </a:cubicBezTo>
                    <a:cubicBezTo>
                      <a:pt x="0" y="482"/>
                      <a:pt x="12" y="494"/>
                      <a:pt x="27" y="494"/>
                    </a:cubicBezTo>
                    <a:lnTo>
                      <a:pt x="41" y="494"/>
                    </a:lnTo>
                    <a:lnTo>
                      <a:pt x="41" y="759"/>
                    </a:lnTo>
                    <a:cubicBezTo>
                      <a:pt x="41" y="773"/>
                      <a:pt x="53" y="785"/>
                      <a:pt x="68" y="785"/>
                    </a:cubicBezTo>
                    <a:lnTo>
                      <a:pt x="792" y="785"/>
                    </a:lnTo>
                    <a:cubicBezTo>
                      <a:pt x="807" y="785"/>
                      <a:pt x="819" y="773"/>
                      <a:pt x="819" y="759"/>
                    </a:cubicBezTo>
                    <a:lnTo>
                      <a:pt x="819" y="494"/>
                    </a:lnTo>
                    <a:lnTo>
                      <a:pt x="832" y="494"/>
                    </a:lnTo>
                    <a:cubicBezTo>
                      <a:pt x="847" y="494"/>
                      <a:pt x="861" y="482"/>
                      <a:pt x="861" y="466"/>
                    </a:cubicBezTo>
                    <a:cubicBezTo>
                      <a:pt x="861" y="450"/>
                      <a:pt x="847" y="439"/>
                      <a:pt x="832" y="4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: Shape 161">
                <a:extLst>
                  <a:ext uri="{FF2B5EF4-FFF2-40B4-BE49-F238E27FC236}">
                    <a16:creationId xmlns:a16="http://schemas.microsoft.com/office/drawing/2014/main" id="{54D05A49-9BD2-084F-9A1F-8F85B55CEB95}"/>
                  </a:ext>
                </a:extLst>
              </p:cNvPr>
              <p:cNvSpPr/>
              <p:nvPr/>
            </p:nvSpPr>
            <p:spPr>
              <a:xfrm>
                <a:off x="1623960" y="6176160"/>
                <a:ext cx="42840" cy="18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3">
                    <a:moveTo>
                      <a:pt x="92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lnTo>
                      <a:pt x="92" y="53"/>
                    </a:lnTo>
                    <a:cubicBezTo>
                      <a:pt x="107" y="53"/>
                      <a:pt x="120" y="41"/>
                      <a:pt x="120" y="26"/>
                    </a:cubicBezTo>
                    <a:cubicBezTo>
                      <a:pt x="120" y="12"/>
                      <a:pt x="107" y="0"/>
                      <a:pt x="9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: Shape 162">
                <a:extLst>
                  <a:ext uri="{FF2B5EF4-FFF2-40B4-BE49-F238E27FC236}">
                    <a16:creationId xmlns:a16="http://schemas.microsoft.com/office/drawing/2014/main" id="{A6F98B69-AC6A-4745-B138-1CD4847D4B10}"/>
                  </a:ext>
                </a:extLst>
              </p:cNvPr>
              <p:cNvSpPr/>
              <p:nvPr/>
            </p:nvSpPr>
            <p:spPr>
              <a:xfrm>
                <a:off x="1623960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2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2" y="55"/>
                    </a:lnTo>
                    <a:cubicBezTo>
                      <a:pt x="107" y="55"/>
                      <a:pt x="120" y="42"/>
                      <a:pt x="120" y="27"/>
                    </a:cubicBezTo>
                    <a:cubicBezTo>
                      <a:pt x="120" y="12"/>
                      <a:pt x="107" y="0"/>
                      <a:pt x="92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: Shape 163">
                <a:extLst>
                  <a:ext uri="{FF2B5EF4-FFF2-40B4-BE49-F238E27FC236}">
                    <a16:creationId xmlns:a16="http://schemas.microsoft.com/office/drawing/2014/main" id="{41342FD7-D2E5-5E45-853A-4CB199D6AD17}"/>
                  </a:ext>
                </a:extLst>
              </p:cNvPr>
              <p:cNvSpPr/>
              <p:nvPr/>
            </p:nvSpPr>
            <p:spPr>
              <a:xfrm>
                <a:off x="1685880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3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3" y="55"/>
                    </a:lnTo>
                    <a:cubicBezTo>
                      <a:pt x="108" y="55"/>
                      <a:pt x="120" y="42"/>
                      <a:pt x="120" y="27"/>
                    </a:cubicBezTo>
                    <a:cubicBezTo>
                      <a:pt x="120" y="12"/>
                      <a:pt x="108" y="0"/>
                      <a:pt x="9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: Shape 164">
                <a:extLst>
                  <a:ext uri="{FF2B5EF4-FFF2-40B4-BE49-F238E27FC236}">
                    <a16:creationId xmlns:a16="http://schemas.microsoft.com/office/drawing/2014/main" id="{3401D41C-327C-8142-A2C9-9A3A6183E9BA}"/>
                  </a:ext>
                </a:extLst>
              </p:cNvPr>
              <p:cNvSpPr/>
              <p:nvPr/>
            </p:nvSpPr>
            <p:spPr>
              <a:xfrm>
                <a:off x="1747799" y="6071399"/>
                <a:ext cx="4284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" h="55">
                    <a:moveTo>
                      <a:pt x="93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5"/>
                      <a:pt x="27" y="55"/>
                    </a:cubicBezTo>
                    <a:lnTo>
                      <a:pt x="93" y="55"/>
                    </a:lnTo>
                    <a:cubicBezTo>
                      <a:pt x="108" y="55"/>
                      <a:pt x="120" y="42"/>
                      <a:pt x="120" y="27"/>
                    </a:cubicBezTo>
                    <a:cubicBezTo>
                      <a:pt x="120" y="12"/>
                      <a:pt x="108" y="0"/>
                      <a:pt x="9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3" name="Group 256">
              <a:extLst>
                <a:ext uri="{FF2B5EF4-FFF2-40B4-BE49-F238E27FC236}">
                  <a16:creationId xmlns:a16="http://schemas.microsoft.com/office/drawing/2014/main" id="{650BF01F-C9D6-3441-854D-3DA7F8DC683E}"/>
                </a:ext>
              </a:extLst>
            </p:cNvPr>
            <p:cNvGrpSpPr/>
            <p:nvPr/>
          </p:nvGrpSpPr>
          <p:grpSpPr>
            <a:xfrm>
              <a:off x="9574967" y="7395570"/>
              <a:ext cx="1580979" cy="1676954"/>
              <a:chOff x="6094439" y="5269679"/>
              <a:chExt cx="338040" cy="358561"/>
            </a:xfrm>
            <a:solidFill>
              <a:schemeClr val="bg1"/>
            </a:solidFill>
          </p:grpSpPr>
          <p:sp>
            <p:nvSpPr>
              <p:cNvPr id="34" name="Freeform: Shape 185">
                <a:extLst>
                  <a:ext uri="{FF2B5EF4-FFF2-40B4-BE49-F238E27FC236}">
                    <a16:creationId xmlns:a16="http://schemas.microsoft.com/office/drawing/2014/main" id="{AC8316BB-A42E-CB47-882D-EDEEBB387B8E}"/>
                  </a:ext>
                </a:extLst>
              </p:cNvPr>
              <p:cNvSpPr/>
              <p:nvPr/>
            </p:nvSpPr>
            <p:spPr>
              <a:xfrm>
                <a:off x="6094439" y="5269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2"/>
                    </a:moveTo>
                    <a:lnTo>
                      <a:pt x="389" y="61"/>
                    </a:lnTo>
                    <a:lnTo>
                      <a:pt x="734" y="322"/>
                    </a:lnTo>
                    <a:cubicBezTo>
                      <a:pt x="741" y="326"/>
                      <a:pt x="745" y="327"/>
                      <a:pt x="751" y="327"/>
                    </a:cubicBezTo>
                    <a:cubicBezTo>
                      <a:pt x="760" y="327"/>
                      <a:pt x="767" y="323"/>
                      <a:pt x="773" y="317"/>
                    </a:cubicBezTo>
                    <a:cubicBezTo>
                      <a:pt x="782" y="305"/>
                      <a:pt x="779" y="287"/>
                      <a:pt x="767" y="278"/>
                    </a:cubicBezTo>
                    <a:lnTo>
                      <a:pt x="406" y="6"/>
                    </a:lnTo>
                    <a:cubicBezTo>
                      <a:pt x="395" y="-2"/>
                      <a:pt x="382" y="-2"/>
                      <a:pt x="373" y="6"/>
                    </a:cubicBezTo>
                    <a:lnTo>
                      <a:pt x="10" y="278"/>
                    </a:lnTo>
                    <a:cubicBezTo>
                      <a:pt x="-2" y="287"/>
                      <a:pt x="-4" y="305"/>
                      <a:pt x="6" y="317"/>
                    </a:cubicBezTo>
                    <a:cubicBezTo>
                      <a:pt x="14" y="329"/>
                      <a:pt x="31" y="330"/>
                      <a:pt x="43" y="3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: Shape 186">
                <a:extLst>
                  <a:ext uri="{FF2B5EF4-FFF2-40B4-BE49-F238E27FC236}">
                    <a16:creationId xmlns:a16="http://schemas.microsoft.com/office/drawing/2014/main" id="{6ADDCF23-04F9-4F4E-A00C-B349BE4E559A}"/>
                  </a:ext>
                </a:extLst>
              </p:cNvPr>
              <p:cNvSpPr/>
              <p:nvPr/>
            </p:nvSpPr>
            <p:spPr>
              <a:xfrm>
                <a:off x="6094439" y="5311080"/>
                <a:ext cx="338040" cy="3171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0" h="882">
                    <a:moveTo>
                      <a:pt x="483" y="575"/>
                    </a:moveTo>
                    <a:cubicBezTo>
                      <a:pt x="462" y="550"/>
                      <a:pt x="457" y="516"/>
                      <a:pt x="471" y="487"/>
                    </a:cubicBezTo>
                    <a:cubicBezTo>
                      <a:pt x="484" y="456"/>
                      <a:pt x="509" y="439"/>
                      <a:pt x="541" y="438"/>
                    </a:cubicBezTo>
                    <a:cubicBezTo>
                      <a:pt x="543" y="438"/>
                      <a:pt x="545" y="438"/>
                      <a:pt x="546" y="438"/>
                    </a:cubicBezTo>
                    <a:cubicBezTo>
                      <a:pt x="603" y="438"/>
                      <a:pt x="647" y="482"/>
                      <a:pt x="647" y="538"/>
                    </a:cubicBezTo>
                    <a:cubicBezTo>
                      <a:pt x="647" y="553"/>
                      <a:pt x="659" y="565"/>
                      <a:pt x="674" y="565"/>
                    </a:cubicBezTo>
                    <a:cubicBezTo>
                      <a:pt x="689" y="565"/>
                      <a:pt x="702" y="553"/>
                      <a:pt x="702" y="538"/>
                    </a:cubicBezTo>
                    <a:cubicBezTo>
                      <a:pt x="702" y="482"/>
                      <a:pt x="746" y="438"/>
                      <a:pt x="803" y="438"/>
                    </a:cubicBezTo>
                    <a:cubicBezTo>
                      <a:pt x="804" y="438"/>
                      <a:pt x="806" y="438"/>
                      <a:pt x="807" y="438"/>
                    </a:cubicBezTo>
                    <a:cubicBezTo>
                      <a:pt x="838" y="439"/>
                      <a:pt x="865" y="456"/>
                      <a:pt x="878" y="487"/>
                    </a:cubicBezTo>
                    <a:cubicBezTo>
                      <a:pt x="892" y="516"/>
                      <a:pt x="887" y="550"/>
                      <a:pt x="867" y="575"/>
                    </a:cubicBezTo>
                    <a:lnTo>
                      <a:pt x="674" y="812"/>
                    </a:lnTo>
                    <a:close/>
                    <a:moveTo>
                      <a:pt x="54" y="314"/>
                    </a:moveTo>
                    <a:lnTo>
                      <a:pt x="389" y="61"/>
                    </a:lnTo>
                    <a:lnTo>
                      <a:pt x="724" y="314"/>
                    </a:lnTo>
                    <a:lnTo>
                      <a:pt x="724" y="405"/>
                    </a:lnTo>
                    <a:cubicBezTo>
                      <a:pt x="705" y="417"/>
                      <a:pt x="687" y="431"/>
                      <a:pt x="674" y="451"/>
                    </a:cubicBezTo>
                    <a:cubicBezTo>
                      <a:pt x="647" y="410"/>
                      <a:pt x="600" y="382"/>
                      <a:pt x="546" y="382"/>
                    </a:cubicBezTo>
                    <a:cubicBezTo>
                      <a:pt x="543" y="382"/>
                      <a:pt x="541" y="382"/>
                      <a:pt x="539" y="382"/>
                    </a:cubicBezTo>
                    <a:cubicBezTo>
                      <a:pt x="487" y="386"/>
                      <a:pt x="443" y="415"/>
                      <a:pt x="422" y="464"/>
                    </a:cubicBezTo>
                    <a:cubicBezTo>
                      <a:pt x="400" y="512"/>
                      <a:pt x="407" y="568"/>
                      <a:pt x="440" y="609"/>
                    </a:cubicBezTo>
                    <a:lnTo>
                      <a:pt x="541" y="734"/>
                    </a:lnTo>
                    <a:lnTo>
                      <a:pt x="54" y="734"/>
                    </a:lnTo>
                    <a:close/>
                    <a:moveTo>
                      <a:pt x="908" y="609"/>
                    </a:moveTo>
                    <a:cubicBezTo>
                      <a:pt x="942" y="568"/>
                      <a:pt x="949" y="512"/>
                      <a:pt x="927" y="464"/>
                    </a:cubicBezTo>
                    <a:cubicBezTo>
                      <a:pt x="907" y="415"/>
                      <a:pt x="862" y="386"/>
                      <a:pt x="810" y="382"/>
                    </a:cubicBezTo>
                    <a:cubicBezTo>
                      <a:pt x="809" y="382"/>
                      <a:pt x="806" y="382"/>
                      <a:pt x="803" y="382"/>
                    </a:cubicBezTo>
                    <a:cubicBezTo>
                      <a:pt x="794" y="382"/>
                      <a:pt x="786" y="384"/>
                      <a:pt x="778" y="386"/>
                    </a:cubicBezTo>
                    <a:lnTo>
                      <a:pt x="778" y="300"/>
                    </a:lnTo>
                    <a:cubicBezTo>
                      <a:pt x="778" y="292"/>
                      <a:pt x="774" y="284"/>
                      <a:pt x="767" y="279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4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585" y="787"/>
                    </a:lnTo>
                    <a:lnTo>
                      <a:pt x="653" y="873"/>
                    </a:lnTo>
                    <a:cubicBezTo>
                      <a:pt x="659" y="879"/>
                      <a:pt x="667" y="882"/>
                      <a:pt x="674" y="882"/>
                    </a:cubicBezTo>
                    <a:cubicBezTo>
                      <a:pt x="683" y="882"/>
                      <a:pt x="690" y="879"/>
                      <a:pt x="696" y="873"/>
                    </a:cubicBezTo>
                    <a:lnTo>
                      <a:pt x="772" y="778"/>
                    </a:lnTo>
                    <a:lnTo>
                      <a:pt x="772" y="77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6" name="Group 258">
              <a:extLst>
                <a:ext uri="{FF2B5EF4-FFF2-40B4-BE49-F238E27FC236}">
                  <a16:creationId xmlns:a16="http://schemas.microsoft.com/office/drawing/2014/main" id="{D837EC47-A2CB-3345-B6BD-5CCAA269D226}"/>
                </a:ext>
              </a:extLst>
            </p:cNvPr>
            <p:cNvGrpSpPr/>
            <p:nvPr/>
          </p:nvGrpSpPr>
          <p:grpSpPr>
            <a:xfrm>
              <a:off x="17194800" y="7573201"/>
              <a:ext cx="1309906" cy="1515320"/>
              <a:chOff x="4077720" y="5305679"/>
              <a:chExt cx="280080" cy="324001"/>
            </a:xfrm>
            <a:solidFill>
              <a:schemeClr val="bg1"/>
            </a:solidFill>
          </p:grpSpPr>
          <p:sp>
            <p:nvSpPr>
              <p:cNvPr id="37" name="Freeform: Shape 187">
                <a:extLst>
                  <a:ext uri="{FF2B5EF4-FFF2-40B4-BE49-F238E27FC236}">
                    <a16:creationId xmlns:a16="http://schemas.microsoft.com/office/drawing/2014/main" id="{3C2D3A8D-CF61-E14F-9469-BCE869C58C5E}"/>
                  </a:ext>
                </a:extLst>
              </p:cNvPr>
              <p:cNvSpPr/>
              <p:nvPr/>
            </p:nvSpPr>
            <p:spPr>
              <a:xfrm>
                <a:off x="4077720" y="5346720"/>
                <a:ext cx="279360" cy="282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7" h="787">
                    <a:moveTo>
                      <a:pt x="724" y="734"/>
                    </a:moveTo>
                    <a:lnTo>
                      <a:pt x="53" y="734"/>
                    </a:lnTo>
                    <a:lnTo>
                      <a:pt x="53" y="313"/>
                    </a:lnTo>
                    <a:lnTo>
                      <a:pt x="389" y="62"/>
                    </a:lnTo>
                    <a:lnTo>
                      <a:pt x="724" y="313"/>
                    </a:lnTo>
                    <a:close/>
                    <a:moveTo>
                      <a:pt x="767" y="279"/>
                    </a:move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3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750" y="787"/>
                    </a:lnTo>
                    <a:cubicBezTo>
                      <a:pt x="765" y="787"/>
                      <a:pt x="777" y="775"/>
                      <a:pt x="777" y="760"/>
                    </a:cubicBezTo>
                    <a:lnTo>
                      <a:pt x="777" y="300"/>
                    </a:lnTo>
                    <a:cubicBezTo>
                      <a:pt x="777" y="292"/>
                      <a:pt x="774" y="283"/>
                      <a:pt x="767" y="2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: Shape 188">
                <a:extLst>
                  <a:ext uri="{FF2B5EF4-FFF2-40B4-BE49-F238E27FC236}">
                    <a16:creationId xmlns:a16="http://schemas.microsoft.com/office/drawing/2014/main" id="{81C08462-B5BF-0D44-9189-76FFE55C2658}"/>
                  </a:ext>
                </a:extLst>
              </p:cNvPr>
              <p:cNvSpPr/>
              <p:nvPr/>
            </p:nvSpPr>
            <p:spPr>
              <a:xfrm>
                <a:off x="4077720" y="5305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0"/>
                    </a:moveTo>
                    <a:lnTo>
                      <a:pt x="389" y="60"/>
                    </a:lnTo>
                    <a:lnTo>
                      <a:pt x="734" y="320"/>
                    </a:lnTo>
                    <a:cubicBezTo>
                      <a:pt x="740" y="325"/>
                      <a:pt x="745" y="327"/>
                      <a:pt x="750" y="327"/>
                    </a:cubicBezTo>
                    <a:cubicBezTo>
                      <a:pt x="760" y="327"/>
                      <a:pt x="767" y="322"/>
                      <a:pt x="773" y="316"/>
                    </a:cubicBezTo>
                    <a:cubicBezTo>
                      <a:pt x="782" y="304"/>
                      <a:pt x="779" y="287"/>
                      <a:pt x="767" y="278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8"/>
                    </a:lnTo>
                    <a:cubicBezTo>
                      <a:pt x="-2" y="287"/>
                      <a:pt x="-4" y="304"/>
                      <a:pt x="6" y="316"/>
                    </a:cubicBezTo>
                    <a:cubicBezTo>
                      <a:pt x="14" y="328"/>
                      <a:pt x="31" y="329"/>
                      <a:pt x="43" y="3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: Shape 189">
                <a:extLst>
                  <a:ext uri="{FF2B5EF4-FFF2-40B4-BE49-F238E27FC236}">
                    <a16:creationId xmlns:a16="http://schemas.microsoft.com/office/drawing/2014/main" id="{511C648E-7DAE-BD4E-8DBA-B961E74A37F1}"/>
                  </a:ext>
                </a:extLst>
              </p:cNvPr>
              <p:cNvSpPr/>
              <p:nvPr/>
            </p:nvSpPr>
            <p:spPr>
              <a:xfrm>
                <a:off x="4162680" y="5419440"/>
                <a:ext cx="109800" cy="172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479">
                    <a:moveTo>
                      <a:pt x="251" y="234"/>
                    </a:moveTo>
                    <a:lnTo>
                      <a:pt x="251" y="421"/>
                    </a:lnTo>
                    <a:cubicBezTo>
                      <a:pt x="251" y="423"/>
                      <a:pt x="249" y="425"/>
                      <a:pt x="248" y="425"/>
                    </a:cubicBezTo>
                    <a:lnTo>
                      <a:pt x="57" y="425"/>
                    </a:lnTo>
                    <a:cubicBezTo>
                      <a:pt x="56" y="425"/>
                      <a:pt x="54" y="423"/>
                      <a:pt x="54" y="421"/>
                    </a:cubicBezTo>
                    <a:lnTo>
                      <a:pt x="54" y="234"/>
                    </a:lnTo>
                    <a:cubicBezTo>
                      <a:pt x="54" y="232"/>
                      <a:pt x="56" y="231"/>
                      <a:pt x="57" y="231"/>
                    </a:cubicBezTo>
                    <a:lnTo>
                      <a:pt x="248" y="231"/>
                    </a:lnTo>
                    <a:cubicBezTo>
                      <a:pt x="249" y="231"/>
                      <a:pt x="251" y="232"/>
                      <a:pt x="251" y="234"/>
                    </a:cubicBezTo>
                    <a:close/>
                    <a:moveTo>
                      <a:pt x="49" y="104"/>
                    </a:moveTo>
                    <a:lnTo>
                      <a:pt x="49" y="178"/>
                    </a:lnTo>
                    <a:cubicBezTo>
                      <a:pt x="21" y="181"/>
                      <a:pt x="0" y="204"/>
                      <a:pt x="0" y="234"/>
                    </a:cubicBezTo>
                    <a:lnTo>
                      <a:pt x="0" y="421"/>
                    </a:lnTo>
                    <a:cubicBezTo>
                      <a:pt x="0" y="454"/>
                      <a:pt x="26" y="479"/>
                      <a:pt x="57" y="479"/>
                    </a:cubicBezTo>
                    <a:lnTo>
                      <a:pt x="248" y="479"/>
                    </a:lnTo>
                    <a:cubicBezTo>
                      <a:pt x="281" y="479"/>
                      <a:pt x="306" y="454"/>
                      <a:pt x="306" y="421"/>
                    </a:cubicBezTo>
                    <a:lnTo>
                      <a:pt x="306" y="234"/>
                    </a:lnTo>
                    <a:cubicBezTo>
                      <a:pt x="306" y="203"/>
                      <a:pt x="281" y="176"/>
                      <a:pt x="248" y="176"/>
                    </a:cubicBezTo>
                    <a:lnTo>
                      <a:pt x="103" y="176"/>
                    </a:lnTo>
                    <a:lnTo>
                      <a:pt x="103" y="104"/>
                    </a:lnTo>
                    <a:cubicBezTo>
                      <a:pt x="103" y="77"/>
                      <a:pt x="125" y="55"/>
                      <a:pt x="153" y="55"/>
                    </a:cubicBezTo>
                    <a:cubicBezTo>
                      <a:pt x="180" y="55"/>
                      <a:pt x="202" y="77"/>
                      <a:pt x="202" y="104"/>
                    </a:cubicBezTo>
                    <a:lnTo>
                      <a:pt x="202" y="135"/>
                    </a:lnTo>
                    <a:cubicBezTo>
                      <a:pt x="202" y="150"/>
                      <a:pt x="214" y="162"/>
                      <a:pt x="230" y="162"/>
                    </a:cubicBezTo>
                    <a:cubicBezTo>
                      <a:pt x="245" y="162"/>
                      <a:pt x="257" y="150"/>
                      <a:pt x="257" y="135"/>
                    </a:cubicBezTo>
                    <a:lnTo>
                      <a:pt x="257" y="104"/>
                    </a:lnTo>
                    <a:cubicBezTo>
                      <a:pt x="257" y="48"/>
                      <a:pt x="209" y="0"/>
                      <a:pt x="153" y="0"/>
                    </a:cubicBezTo>
                    <a:cubicBezTo>
                      <a:pt x="95" y="0"/>
                      <a:pt x="49" y="48"/>
                      <a:pt x="49" y="10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40" name="CuadroTexto 4">
              <a:extLst>
                <a:ext uri="{FF2B5EF4-FFF2-40B4-BE49-F238E27FC236}">
                  <a16:creationId xmlns:a16="http://schemas.microsoft.com/office/drawing/2014/main" id="{2A8E1951-42FC-9147-B9E7-30E4099C2B5C}"/>
                </a:ext>
              </a:extLst>
            </p:cNvPr>
            <p:cNvSpPr txBox="1"/>
            <p:nvPr/>
          </p:nvSpPr>
          <p:spPr>
            <a:xfrm>
              <a:off x="2079047" y="9742202"/>
              <a:ext cx="4253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A0810CDB-B5A7-7A41-A691-9019CAB52931}"/>
                </a:ext>
              </a:extLst>
            </p:cNvPr>
            <p:cNvSpPr txBox="1">
              <a:spLocks/>
            </p:cNvSpPr>
            <p:nvPr/>
          </p:nvSpPr>
          <p:spPr>
            <a:xfrm>
              <a:off x="1958882" y="10340306"/>
              <a:ext cx="5083779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 a product</a:t>
              </a:r>
            </a:p>
          </p:txBody>
        </p:sp>
        <p:sp>
          <p:nvSpPr>
            <p:cNvPr id="42" name="CuadroTexto 4">
              <a:extLst>
                <a:ext uri="{FF2B5EF4-FFF2-40B4-BE49-F238E27FC236}">
                  <a16:creationId xmlns:a16="http://schemas.microsoft.com/office/drawing/2014/main" id="{0C1C79E0-FFAC-BD4A-8859-D81211AC8896}"/>
                </a:ext>
              </a:extLst>
            </p:cNvPr>
            <p:cNvSpPr txBox="1"/>
            <p:nvPr/>
          </p:nvSpPr>
          <p:spPr>
            <a:xfrm>
              <a:off x="9505946" y="9742202"/>
              <a:ext cx="4253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853C13D4-F120-7540-977F-E3CF5EBC8EB2}"/>
                </a:ext>
              </a:extLst>
            </p:cNvPr>
            <p:cNvSpPr txBox="1">
              <a:spLocks/>
            </p:cNvSpPr>
            <p:nvPr/>
          </p:nvSpPr>
          <p:spPr>
            <a:xfrm>
              <a:off x="9385781" y="10340306"/>
              <a:ext cx="5083779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 a product</a:t>
              </a:r>
            </a:p>
          </p:txBody>
        </p:sp>
        <p:sp>
          <p:nvSpPr>
            <p:cNvPr id="44" name="CuadroTexto 4">
              <a:extLst>
                <a:ext uri="{FF2B5EF4-FFF2-40B4-BE49-F238E27FC236}">
                  <a16:creationId xmlns:a16="http://schemas.microsoft.com/office/drawing/2014/main" id="{261D0538-85CF-5D49-A2AE-923FA9ADCE03}"/>
                </a:ext>
              </a:extLst>
            </p:cNvPr>
            <p:cNvSpPr txBox="1"/>
            <p:nvPr/>
          </p:nvSpPr>
          <p:spPr>
            <a:xfrm>
              <a:off x="17053010" y="9742202"/>
              <a:ext cx="4253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 Semibold" panose="020F0502020204030203" pitchFamily="34" charset="0"/>
                </a:rPr>
                <a:t>Write Your Title</a:t>
              </a: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72C73ED5-8E24-6F4E-BC64-328C2A6EB90E}"/>
                </a:ext>
              </a:extLst>
            </p:cNvPr>
            <p:cNvSpPr txBox="1">
              <a:spLocks/>
            </p:cNvSpPr>
            <p:nvPr/>
          </p:nvSpPr>
          <p:spPr>
            <a:xfrm>
              <a:off x="16932845" y="10340306"/>
              <a:ext cx="5083779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 a product</a:t>
              </a: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A1CB9DE7-9D1E-CE40-8D2D-7AD416B6EF56}"/>
                </a:ext>
              </a:extLst>
            </p:cNvPr>
            <p:cNvCxnSpPr/>
            <p:nvPr/>
          </p:nvCxnSpPr>
          <p:spPr>
            <a:xfrm>
              <a:off x="7504386" y="7206384"/>
              <a:ext cx="0" cy="5122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C1273FC7-9169-0F4A-9AE9-88B5A8D5E801}"/>
                </a:ext>
              </a:extLst>
            </p:cNvPr>
            <p:cNvCxnSpPr/>
            <p:nvPr/>
          </p:nvCxnSpPr>
          <p:spPr>
            <a:xfrm>
              <a:off x="15003517" y="7208712"/>
              <a:ext cx="0" cy="5122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6">
            <a:extLst>
              <a:ext uri="{FF2B5EF4-FFF2-40B4-BE49-F238E27FC236}">
                <a16:creationId xmlns:a16="http://schemas.microsoft.com/office/drawing/2014/main" id="{0CBF9986-BFB2-A34E-99F7-2D0D8B61F7CE}"/>
              </a:ext>
            </a:extLst>
          </p:cNvPr>
          <p:cNvSpPr txBox="1"/>
          <p:nvPr/>
        </p:nvSpPr>
        <p:spPr>
          <a:xfrm>
            <a:off x="2159954" y="3190564"/>
            <a:ext cx="653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6010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A8921CF-A4F5-4A40-8A35-38C5FEA164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AA55475-96BD-DF46-AB68-723DAF159617}"/>
              </a:ext>
            </a:extLst>
          </p:cNvPr>
          <p:cNvSpPr/>
          <p:nvPr/>
        </p:nvSpPr>
        <p:spPr>
          <a:xfrm>
            <a:off x="1145058" y="1170880"/>
            <a:ext cx="9581557" cy="11444579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3" name="TextBox 26">
            <a:extLst>
              <a:ext uri="{FF2B5EF4-FFF2-40B4-BE49-F238E27FC236}">
                <a16:creationId xmlns:a16="http://schemas.microsoft.com/office/drawing/2014/main" id="{3E2BDB7A-B700-164D-9A40-E1B047830607}"/>
              </a:ext>
            </a:extLst>
          </p:cNvPr>
          <p:cNvSpPr txBox="1"/>
          <p:nvPr/>
        </p:nvSpPr>
        <p:spPr>
          <a:xfrm>
            <a:off x="2164451" y="3722650"/>
            <a:ext cx="856216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Why Us?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922B0091-1B5B-9843-954B-06E676178857}"/>
              </a:ext>
            </a:extLst>
          </p:cNvPr>
          <p:cNvSpPr txBox="1">
            <a:spLocks/>
          </p:cNvSpPr>
          <p:nvPr/>
        </p:nvSpPr>
        <p:spPr>
          <a:xfrm>
            <a:off x="2164451" y="8069569"/>
            <a:ext cx="7406654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 account supply costs a product should meet a certain consumer demand. Refers to a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90B07512-DC27-B748-8285-6328520C75AD}"/>
              </a:ext>
            </a:extLst>
          </p:cNvPr>
          <p:cNvSpPr txBox="1"/>
          <p:nvPr/>
        </p:nvSpPr>
        <p:spPr>
          <a:xfrm>
            <a:off x="16173385" y="878492"/>
            <a:ext cx="7223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bg1"/>
                </a:solidFill>
                <a:latin typeface="Montserrat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98824CB-2D73-8543-8F01-531F232EE578}"/>
              </a:ext>
            </a:extLst>
          </p:cNvPr>
          <p:cNvSpPr/>
          <p:nvPr/>
        </p:nvSpPr>
        <p:spPr>
          <a:xfrm>
            <a:off x="13815279" y="8639502"/>
            <a:ext cx="9581557" cy="3975955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A36E28CE-CF5D-7D4B-B917-EEEFA37A80E4}"/>
              </a:ext>
            </a:extLst>
          </p:cNvPr>
          <p:cNvSpPr txBox="1">
            <a:spLocks/>
          </p:cNvSpPr>
          <p:nvPr/>
        </p:nvSpPr>
        <p:spPr>
          <a:xfrm>
            <a:off x="14812000" y="9996980"/>
            <a:ext cx="740665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Refers to a good or service being offered by a company. But they also must take into</a:t>
            </a:r>
          </a:p>
        </p:txBody>
      </p:sp>
    </p:spTree>
    <p:extLst>
      <p:ext uri="{BB962C8B-B14F-4D97-AF65-F5344CB8AC3E}">
        <p14:creationId xmlns:p14="http://schemas.microsoft.com/office/powerpoint/2010/main" val="383202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1">
            <a:extLst>
              <a:ext uri="{FF2B5EF4-FFF2-40B4-BE49-F238E27FC236}">
                <a16:creationId xmlns:a16="http://schemas.microsoft.com/office/drawing/2014/main" id="{03172BA3-35FB-ED4B-AD91-719D97BD94DB}"/>
              </a:ext>
            </a:extLst>
          </p:cNvPr>
          <p:cNvGrpSpPr/>
          <p:nvPr/>
        </p:nvGrpSpPr>
        <p:grpSpPr>
          <a:xfrm>
            <a:off x="0" y="-1"/>
            <a:ext cx="24377650" cy="8815090"/>
            <a:chOff x="0" y="5915025"/>
            <a:chExt cx="24377650" cy="7820308"/>
          </a:xfrm>
          <a:solidFill>
            <a:schemeClr val="accent2"/>
          </a:solidFill>
        </p:grpSpPr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C480E27F-D756-AD4E-9BF7-CAA56B216FA2}"/>
                </a:ext>
              </a:extLst>
            </p:cNvPr>
            <p:cNvSpPr/>
            <p:nvPr/>
          </p:nvSpPr>
          <p:spPr>
            <a:xfrm>
              <a:off x="0" y="5915025"/>
              <a:ext cx="24373726" cy="7800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35978FEF-EC5C-9443-AC29-89CBBB5EACF3}"/>
                </a:ext>
              </a:extLst>
            </p:cNvPr>
            <p:cNvSpPr/>
            <p:nvPr/>
          </p:nvSpPr>
          <p:spPr>
            <a:xfrm>
              <a:off x="0" y="5915025"/>
              <a:ext cx="24377650" cy="78203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6CB3012-64FF-874E-8667-1D562EDA703F}"/>
              </a:ext>
            </a:extLst>
          </p:cNvPr>
          <p:cNvSpPr/>
          <p:nvPr/>
        </p:nvSpPr>
        <p:spPr>
          <a:xfrm>
            <a:off x="8204790" y="7645745"/>
            <a:ext cx="2372765" cy="2330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DFE3421-54A2-8D4D-B471-56862DAEB6D6}"/>
              </a:ext>
            </a:extLst>
          </p:cNvPr>
          <p:cNvSpPr/>
          <p:nvPr/>
        </p:nvSpPr>
        <p:spPr>
          <a:xfrm>
            <a:off x="19361416" y="7645745"/>
            <a:ext cx="2372765" cy="23303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82AD4C9-52D2-9A4E-A0AE-6E26E094FF1C}"/>
              </a:ext>
            </a:extLst>
          </p:cNvPr>
          <p:cNvSpPr/>
          <p:nvPr/>
        </p:nvSpPr>
        <p:spPr>
          <a:xfrm>
            <a:off x="13738270" y="7645745"/>
            <a:ext cx="2372765" cy="2330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D4CB9B4-0C2E-8340-A99F-65A15081C232}"/>
              </a:ext>
            </a:extLst>
          </p:cNvPr>
          <p:cNvSpPr/>
          <p:nvPr/>
        </p:nvSpPr>
        <p:spPr>
          <a:xfrm>
            <a:off x="2593184" y="7522223"/>
            <a:ext cx="2372765" cy="23303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6" name="Group 1">
            <a:extLst>
              <a:ext uri="{FF2B5EF4-FFF2-40B4-BE49-F238E27FC236}">
                <a16:creationId xmlns:a16="http://schemas.microsoft.com/office/drawing/2014/main" id="{16A77695-AF3A-324E-917C-EBCD52F57FF4}"/>
              </a:ext>
            </a:extLst>
          </p:cNvPr>
          <p:cNvGrpSpPr/>
          <p:nvPr/>
        </p:nvGrpSpPr>
        <p:grpSpPr>
          <a:xfrm>
            <a:off x="5433371" y="1967055"/>
            <a:ext cx="13506984" cy="3297793"/>
            <a:chOff x="5433371" y="1449915"/>
            <a:chExt cx="13506984" cy="3297793"/>
          </a:xfrm>
        </p:grpSpPr>
        <p:sp>
          <p:nvSpPr>
            <p:cNvPr id="68" name="TextBox 47">
              <a:extLst>
                <a:ext uri="{FF2B5EF4-FFF2-40B4-BE49-F238E27FC236}">
                  <a16:creationId xmlns:a16="http://schemas.microsoft.com/office/drawing/2014/main" id="{9D534B54-D49D-CB4D-9040-79F41D623AE6}"/>
                </a:ext>
              </a:extLst>
            </p:cNvPr>
            <p:cNvSpPr txBox="1"/>
            <p:nvPr/>
          </p:nvSpPr>
          <p:spPr>
            <a:xfrm>
              <a:off x="6320845" y="1449915"/>
              <a:ext cx="117320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" pitchFamily="2" charset="77"/>
                  <a:ea typeface="Lato Black" panose="020F0502020204030203" pitchFamily="34" charset="0"/>
                  <a:cs typeface="Lato Black" panose="020F0502020204030203" pitchFamily="34" charset="0"/>
                </a:rPr>
                <a:t>Our Values</a:t>
              </a:r>
            </a:p>
          </p:txBody>
        </p:sp>
        <p:sp>
          <p:nvSpPr>
            <p:cNvPr id="69" name="TextBox 48">
              <a:extLst>
                <a:ext uri="{FF2B5EF4-FFF2-40B4-BE49-F238E27FC236}">
                  <a16:creationId xmlns:a16="http://schemas.microsoft.com/office/drawing/2014/main" id="{1E88411C-AB93-A240-A70A-3B1D6230ABE5}"/>
                </a:ext>
              </a:extLst>
            </p:cNvPr>
            <p:cNvSpPr txBox="1"/>
            <p:nvPr/>
          </p:nvSpPr>
          <p:spPr>
            <a:xfrm>
              <a:off x="5433371" y="3658820"/>
              <a:ext cx="13506984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</a:t>
              </a:r>
              <a:endPara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  <p:sp>
        <p:nvSpPr>
          <p:cNvPr id="71" name="Freeform: Shape 204">
            <a:extLst>
              <a:ext uri="{FF2B5EF4-FFF2-40B4-BE49-F238E27FC236}">
                <a16:creationId xmlns:a16="http://schemas.microsoft.com/office/drawing/2014/main" id="{2E399CBD-3028-1748-9257-355FC3958773}"/>
              </a:ext>
            </a:extLst>
          </p:cNvPr>
          <p:cNvSpPr/>
          <p:nvPr/>
        </p:nvSpPr>
        <p:spPr>
          <a:xfrm>
            <a:off x="19887922" y="8249325"/>
            <a:ext cx="1224702" cy="8937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787">
                <a:moveTo>
                  <a:pt x="487" y="733"/>
                </a:moveTo>
                <a:lnTo>
                  <a:pt x="487" y="511"/>
                </a:lnTo>
                <a:cubicBezTo>
                  <a:pt x="487" y="494"/>
                  <a:pt x="475" y="482"/>
                  <a:pt x="460" y="482"/>
                </a:cubicBezTo>
                <a:lnTo>
                  <a:pt x="317" y="482"/>
                </a:lnTo>
                <a:cubicBezTo>
                  <a:pt x="302" y="482"/>
                  <a:pt x="290" y="494"/>
                  <a:pt x="290" y="511"/>
                </a:cubicBezTo>
                <a:lnTo>
                  <a:pt x="290" y="733"/>
                </a:lnTo>
                <a:lnTo>
                  <a:pt x="53" y="733"/>
                </a:lnTo>
                <a:lnTo>
                  <a:pt x="53" y="314"/>
                </a:lnTo>
                <a:lnTo>
                  <a:pt x="390" y="62"/>
                </a:lnTo>
                <a:lnTo>
                  <a:pt x="724" y="314"/>
                </a:lnTo>
                <a:lnTo>
                  <a:pt x="724" y="733"/>
                </a:lnTo>
                <a:close/>
                <a:moveTo>
                  <a:pt x="434" y="733"/>
                </a:moveTo>
                <a:lnTo>
                  <a:pt x="345" y="733"/>
                </a:lnTo>
                <a:lnTo>
                  <a:pt x="345" y="538"/>
                </a:lnTo>
                <a:lnTo>
                  <a:pt x="434" y="538"/>
                </a:lnTo>
                <a:close/>
                <a:moveTo>
                  <a:pt x="777" y="733"/>
                </a:moveTo>
                <a:lnTo>
                  <a:pt x="777" y="300"/>
                </a:lnTo>
                <a:cubicBezTo>
                  <a:pt x="777" y="291"/>
                  <a:pt x="775" y="284"/>
                  <a:pt x="767" y="278"/>
                </a:cubicBezTo>
                <a:lnTo>
                  <a:pt x="508" y="84"/>
                </a:lnTo>
                <a:lnTo>
                  <a:pt x="537" y="62"/>
                </a:lnTo>
                <a:lnTo>
                  <a:pt x="872" y="314"/>
                </a:lnTo>
                <a:lnTo>
                  <a:pt x="872" y="733"/>
                </a:lnTo>
                <a:close/>
                <a:moveTo>
                  <a:pt x="1025" y="733"/>
                </a:moveTo>
                <a:lnTo>
                  <a:pt x="927" y="733"/>
                </a:lnTo>
                <a:lnTo>
                  <a:pt x="927" y="300"/>
                </a:lnTo>
                <a:cubicBezTo>
                  <a:pt x="927" y="291"/>
                  <a:pt x="923" y="284"/>
                  <a:pt x="917" y="278"/>
                </a:cubicBezTo>
                <a:lnTo>
                  <a:pt x="659" y="84"/>
                </a:lnTo>
                <a:lnTo>
                  <a:pt x="688" y="62"/>
                </a:lnTo>
                <a:lnTo>
                  <a:pt x="1025" y="314"/>
                </a:lnTo>
                <a:close/>
                <a:moveTo>
                  <a:pt x="1068" y="278"/>
                </a:moveTo>
                <a:lnTo>
                  <a:pt x="705" y="6"/>
                </a:lnTo>
                <a:cubicBezTo>
                  <a:pt x="696" y="-2"/>
                  <a:pt x="683" y="-2"/>
                  <a:pt x="672" y="6"/>
                </a:cubicBezTo>
                <a:lnTo>
                  <a:pt x="613" y="50"/>
                </a:lnTo>
                <a:lnTo>
                  <a:pt x="554" y="6"/>
                </a:lnTo>
                <a:cubicBezTo>
                  <a:pt x="544" y="-2"/>
                  <a:pt x="530" y="-2"/>
                  <a:pt x="521" y="6"/>
                </a:cubicBezTo>
                <a:lnTo>
                  <a:pt x="463" y="50"/>
                </a:lnTo>
                <a:lnTo>
                  <a:pt x="406" y="6"/>
                </a:lnTo>
                <a:cubicBezTo>
                  <a:pt x="395" y="-2"/>
                  <a:pt x="382" y="-2"/>
                  <a:pt x="373" y="6"/>
                </a:cubicBezTo>
                <a:lnTo>
                  <a:pt x="10" y="278"/>
                </a:lnTo>
                <a:cubicBezTo>
                  <a:pt x="3" y="284"/>
                  <a:pt x="0" y="291"/>
                  <a:pt x="0" y="300"/>
                </a:cubicBezTo>
                <a:lnTo>
                  <a:pt x="0" y="761"/>
                </a:lnTo>
                <a:cubicBezTo>
                  <a:pt x="0" y="776"/>
                  <a:pt x="12" y="787"/>
                  <a:pt x="27" y="787"/>
                </a:cubicBezTo>
                <a:lnTo>
                  <a:pt x="1052" y="787"/>
                </a:lnTo>
                <a:cubicBezTo>
                  <a:pt x="1066" y="787"/>
                  <a:pt x="1078" y="776"/>
                  <a:pt x="1078" y="761"/>
                </a:cubicBezTo>
                <a:lnTo>
                  <a:pt x="1078" y="300"/>
                </a:lnTo>
                <a:cubicBezTo>
                  <a:pt x="1078" y="291"/>
                  <a:pt x="1075" y="284"/>
                  <a:pt x="1068" y="27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2" name="Group 253">
            <a:extLst>
              <a:ext uri="{FF2B5EF4-FFF2-40B4-BE49-F238E27FC236}">
                <a16:creationId xmlns:a16="http://schemas.microsoft.com/office/drawing/2014/main" id="{B61D4751-5048-AB4C-8980-BCDE72698CD9}"/>
              </a:ext>
            </a:extLst>
          </p:cNvPr>
          <p:cNvGrpSpPr/>
          <p:nvPr/>
        </p:nvGrpSpPr>
        <p:grpSpPr>
          <a:xfrm>
            <a:off x="3146179" y="8335036"/>
            <a:ext cx="1266776" cy="821017"/>
            <a:chOff x="4730400" y="6018120"/>
            <a:chExt cx="401040" cy="259920"/>
          </a:xfrm>
          <a:solidFill>
            <a:schemeClr val="bg1"/>
          </a:solidFill>
        </p:grpSpPr>
        <p:sp>
          <p:nvSpPr>
            <p:cNvPr id="73" name="Freeform: Shape 148">
              <a:extLst>
                <a:ext uri="{FF2B5EF4-FFF2-40B4-BE49-F238E27FC236}">
                  <a16:creationId xmlns:a16="http://schemas.microsoft.com/office/drawing/2014/main" id="{16D92ADD-60AC-134D-9FE7-1E9A1FF43E58}"/>
                </a:ext>
              </a:extLst>
            </p:cNvPr>
            <p:cNvSpPr/>
            <p:nvPr/>
          </p:nvSpPr>
          <p:spPr>
            <a:xfrm>
              <a:off x="4730400" y="6018120"/>
              <a:ext cx="401040" cy="25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5" h="723">
                  <a:moveTo>
                    <a:pt x="1062" y="601"/>
                  </a:moveTo>
                  <a:lnTo>
                    <a:pt x="1004" y="601"/>
                  </a:lnTo>
                  <a:cubicBezTo>
                    <a:pt x="992" y="563"/>
                    <a:pt x="955" y="533"/>
                    <a:pt x="912" y="533"/>
                  </a:cubicBezTo>
                  <a:cubicBezTo>
                    <a:pt x="868" y="533"/>
                    <a:pt x="834" y="563"/>
                    <a:pt x="822" y="601"/>
                  </a:cubicBezTo>
                  <a:lnTo>
                    <a:pt x="790" y="601"/>
                  </a:lnTo>
                  <a:lnTo>
                    <a:pt x="790" y="305"/>
                  </a:lnTo>
                  <a:lnTo>
                    <a:pt x="940" y="305"/>
                  </a:lnTo>
                  <a:cubicBezTo>
                    <a:pt x="962" y="305"/>
                    <a:pt x="983" y="317"/>
                    <a:pt x="993" y="337"/>
                  </a:cubicBezTo>
                  <a:lnTo>
                    <a:pt x="1062" y="461"/>
                  </a:lnTo>
                  <a:close/>
                  <a:moveTo>
                    <a:pt x="953" y="628"/>
                  </a:moveTo>
                  <a:cubicBezTo>
                    <a:pt x="953" y="650"/>
                    <a:pt x="934" y="670"/>
                    <a:pt x="912" y="670"/>
                  </a:cubicBezTo>
                  <a:cubicBezTo>
                    <a:pt x="889" y="670"/>
                    <a:pt x="872" y="650"/>
                    <a:pt x="872" y="628"/>
                  </a:cubicBezTo>
                  <a:cubicBezTo>
                    <a:pt x="872" y="606"/>
                    <a:pt x="889" y="588"/>
                    <a:pt x="912" y="588"/>
                  </a:cubicBezTo>
                  <a:cubicBezTo>
                    <a:pt x="934" y="588"/>
                    <a:pt x="953" y="606"/>
                    <a:pt x="953" y="628"/>
                  </a:cubicBezTo>
                  <a:close/>
                  <a:moveTo>
                    <a:pt x="240" y="628"/>
                  </a:moveTo>
                  <a:cubicBezTo>
                    <a:pt x="240" y="650"/>
                    <a:pt x="220" y="670"/>
                    <a:pt x="198" y="670"/>
                  </a:cubicBezTo>
                  <a:cubicBezTo>
                    <a:pt x="176" y="670"/>
                    <a:pt x="158" y="650"/>
                    <a:pt x="158" y="628"/>
                  </a:cubicBezTo>
                  <a:cubicBezTo>
                    <a:pt x="158" y="606"/>
                    <a:pt x="176" y="588"/>
                    <a:pt x="198" y="588"/>
                  </a:cubicBezTo>
                  <a:cubicBezTo>
                    <a:pt x="220" y="588"/>
                    <a:pt x="240" y="606"/>
                    <a:pt x="240" y="628"/>
                  </a:cubicBezTo>
                  <a:close/>
                  <a:moveTo>
                    <a:pt x="54" y="53"/>
                  </a:moveTo>
                  <a:lnTo>
                    <a:pt x="737" y="53"/>
                  </a:lnTo>
                  <a:lnTo>
                    <a:pt x="737" y="601"/>
                  </a:lnTo>
                  <a:lnTo>
                    <a:pt x="288" y="601"/>
                  </a:lnTo>
                  <a:cubicBezTo>
                    <a:pt x="278" y="563"/>
                    <a:pt x="241" y="533"/>
                    <a:pt x="198" y="533"/>
                  </a:cubicBezTo>
                  <a:cubicBezTo>
                    <a:pt x="155" y="533"/>
                    <a:pt x="119" y="563"/>
                    <a:pt x="107" y="601"/>
                  </a:cubicBezTo>
                  <a:lnTo>
                    <a:pt x="54" y="601"/>
                  </a:lnTo>
                  <a:close/>
                  <a:moveTo>
                    <a:pt x="1111" y="440"/>
                  </a:moveTo>
                  <a:lnTo>
                    <a:pt x="1041" y="309"/>
                  </a:lnTo>
                  <a:cubicBezTo>
                    <a:pt x="1020" y="274"/>
                    <a:pt x="981" y="251"/>
                    <a:pt x="940" y="251"/>
                  </a:cubicBezTo>
                  <a:lnTo>
                    <a:pt x="790" y="251"/>
                  </a:lnTo>
                  <a:lnTo>
                    <a:pt x="790" y="27"/>
                  </a:lnTo>
                  <a:cubicBezTo>
                    <a:pt x="790" y="12"/>
                    <a:pt x="778" y="0"/>
                    <a:pt x="764" y="0"/>
                  </a:cubicBez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lnTo>
                    <a:pt x="0" y="628"/>
                  </a:lnTo>
                  <a:cubicBezTo>
                    <a:pt x="0" y="643"/>
                    <a:pt x="11" y="656"/>
                    <a:pt x="26" y="656"/>
                  </a:cubicBezTo>
                  <a:lnTo>
                    <a:pt x="107" y="656"/>
                  </a:lnTo>
                  <a:cubicBezTo>
                    <a:pt x="119" y="695"/>
                    <a:pt x="155" y="723"/>
                    <a:pt x="198" y="723"/>
                  </a:cubicBezTo>
                  <a:cubicBezTo>
                    <a:pt x="241" y="723"/>
                    <a:pt x="278" y="695"/>
                    <a:pt x="288" y="656"/>
                  </a:cubicBezTo>
                  <a:lnTo>
                    <a:pt x="822" y="656"/>
                  </a:lnTo>
                  <a:cubicBezTo>
                    <a:pt x="834" y="695"/>
                    <a:pt x="868" y="723"/>
                    <a:pt x="912" y="723"/>
                  </a:cubicBezTo>
                  <a:cubicBezTo>
                    <a:pt x="955" y="723"/>
                    <a:pt x="992" y="695"/>
                    <a:pt x="1004" y="656"/>
                  </a:cubicBezTo>
                  <a:lnTo>
                    <a:pt x="1088" y="656"/>
                  </a:lnTo>
                  <a:cubicBezTo>
                    <a:pt x="1103" y="656"/>
                    <a:pt x="1115" y="643"/>
                    <a:pt x="1115" y="628"/>
                  </a:cubicBezTo>
                  <a:lnTo>
                    <a:pt x="1115" y="454"/>
                  </a:lnTo>
                  <a:cubicBezTo>
                    <a:pt x="1115" y="449"/>
                    <a:pt x="1113" y="444"/>
                    <a:pt x="1111" y="4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149">
              <a:extLst>
                <a:ext uri="{FF2B5EF4-FFF2-40B4-BE49-F238E27FC236}">
                  <a16:creationId xmlns:a16="http://schemas.microsoft.com/office/drawing/2014/main" id="{4A7C6513-B213-DE47-AE03-AC2DB4580BFC}"/>
                </a:ext>
              </a:extLst>
            </p:cNvPr>
            <p:cNvSpPr/>
            <p:nvPr/>
          </p:nvSpPr>
          <p:spPr>
            <a:xfrm>
              <a:off x="4840200" y="6072120"/>
              <a:ext cx="10980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17">
                  <a:moveTo>
                    <a:pt x="26" y="136"/>
                  </a:moveTo>
                  <a:lnTo>
                    <a:pt x="219" y="136"/>
                  </a:lnTo>
                  <a:lnTo>
                    <a:pt x="183" y="171"/>
                  </a:lnTo>
                  <a:cubicBezTo>
                    <a:pt x="173" y="182"/>
                    <a:pt x="173" y="200"/>
                    <a:pt x="183" y="210"/>
                  </a:cubicBezTo>
                  <a:cubicBezTo>
                    <a:pt x="188" y="216"/>
                    <a:pt x="195" y="217"/>
                    <a:pt x="202" y="217"/>
                  </a:cubicBezTo>
                  <a:cubicBezTo>
                    <a:pt x="208" y="217"/>
                    <a:pt x="216" y="216"/>
                    <a:pt x="221" y="210"/>
                  </a:cubicBezTo>
                  <a:lnTo>
                    <a:pt x="296" y="134"/>
                  </a:lnTo>
                  <a:cubicBezTo>
                    <a:pt x="310" y="120"/>
                    <a:pt x="310" y="96"/>
                    <a:pt x="296" y="82"/>
                  </a:cubicBezTo>
                  <a:lnTo>
                    <a:pt x="221" y="7"/>
                  </a:lnTo>
                  <a:cubicBezTo>
                    <a:pt x="212" y="-2"/>
                    <a:pt x="193" y="-2"/>
                    <a:pt x="183" y="7"/>
                  </a:cubicBezTo>
                  <a:cubicBezTo>
                    <a:pt x="173" y="17"/>
                    <a:pt x="173" y="33"/>
                    <a:pt x="183" y="45"/>
                  </a:cubicBezTo>
                  <a:lnTo>
                    <a:pt x="219" y="81"/>
                  </a:lnTo>
                  <a:lnTo>
                    <a:pt x="26" y="81"/>
                  </a:lnTo>
                  <a:cubicBezTo>
                    <a:pt x="11" y="81"/>
                    <a:pt x="0" y="93"/>
                    <a:pt x="0" y="108"/>
                  </a:cubicBezTo>
                  <a:cubicBezTo>
                    <a:pt x="0" y="124"/>
                    <a:pt x="11" y="136"/>
                    <a:pt x="26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150">
              <a:extLst>
                <a:ext uri="{FF2B5EF4-FFF2-40B4-BE49-F238E27FC236}">
                  <a16:creationId xmlns:a16="http://schemas.microsoft.com/office/drawing/2014/main" id="{70F203FE-BA57-964F-9576-18A2D55A9740}"/>
                </a:ext>
              </a:extLst>
            </p:cNvPr>
            <p:cNvSpPr/>
            <p:nvPr/>
          </p:nvSpPr>
          <p:spPr>
            <a:xfrm>
              <a:off x="4794840" y="6121440"/>
              <a:ext cx="10980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20">
                  <a:moveTo>
                    <a:pt x="86" y="212"/>
                  </a:moveTo>
                  <a:cubicBezTo>
                    <a:pt x="90" y="217"/>
                    <a:pt x="98" y="220"/>
                    <a:pt x="105" y="220"/>
                  </a:cubicBezTo>
                  <a:cubicBezTo>
                    <a:pt x="111" y="220"/>
                    <a:pt x="118" y="217"/>
                    <a:pt x="124" y="212"/>
                  </a:cubicBezTo>
                  <a:cubicBezTo>
                    <a:pt x="135" y="200"/>
                    <a:pt x="135" y="184"/>
                    <a:pt x="124" y="174"/>
                  </a:cubicBezTo>
                  <a:lnTo>
                    <a:pt x="87" y="136"/>
                  </a:lnTo>
                  <a:lnTo>
                    <a:pt x="279" y="136"/>
                  </a:lnTo>
                  <a:cubicBezTo>
                    <a:pt x="294" y="136"/>
                    <a:pt x="306" y="125"/>
                    <a:pt x="306" y="110"/>
                  </a:cubicBezTo>
                  <a:cubicBezTo>
                    <a:pt x="306" y="95"/>
                    <a:pt x="294" y="83"/>
                    <a:pt x="279" y="83"/>
                  </a:cubicBezTo>
                  <a:lnTo>
                    <a:pt x="87" y="83"/>
                  </a:lnTo>
                  <a:lnTo>
                    <a:pt x="124" y="46"/>
                  </a:lnTo>
                  <a:cubicBezTo>
                    <a:pt x="135" y="36"/>
                    <a:pt x="135" y="18"/>
                    <a:pt x="124" y="8"/>
                  </a:cubicBezTo>
                  <a:cubicBezTo>
                    <a:pt x="112" y="-3"/>
                    <a:pt x="96" y="-3"/>
                    <a:pt x="86" y="8"/>
                  </a:cubicBezTo>
                  <a:lnTo>
                    <a:pt x="10" y="83"/>
                  </a:lnTo>
                  <a:cubicBezTo>
                    <a:pt x="2" y="91"/>
                    <a:pt x="0" y="99"/>
                    <a:pt x="0" y="110"/>
                  </a:cubicBezTo>
                  <a:cubicBezTo>
                    <a:pt x="0" y="120"/>
                    <a:pt x="2" y="129"/>
                    <a:pt x="10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6" name="Group 256">
            <a:extLst>
              <a:ext uri="{FF2B5EF4-FFF2-40B4-BE49-F238E27FC236}">
                <a16:creationId xmlns:a16="http://schemas.microsoft.com/office/drawing/2014/main" id="{BBA13B1A-23F7-A94D-916F-9B70ED21090D}"/>
              </a:ext>
            </a:extLst>
          </p:cNvPr>
          <p:cNvGrpSpPr/>
          <p:nvPr/>
        </p:nvGrpSpPr>
        <p:grpSpPr>
          <a:xfrm>
            <a:off x="14420262" y="8179242"/>
            <a:ext cx="1067776" cy="1132603"/>
            <a:chOff x="6094439" y="5269677"/>
            <a:chExt cx="338040" cy="358563"/>
          </a:xfrm>
          <a:solidFill>
            <a:schemeClr val="bg1"/>
          </a:solidFill>
        </p:grpSpPr>
        <p:sp>
          <p:nvSpPr>
            <p:cNvPr id="77" name="Freeform: Shape 185">
              <a:extLst>
                <a:ext uri="{FF2B5EF4-FFF2-40B4-BE49-F238E27FC236}">
                  <a16:creationId xmlns:a16="http://schemas.microsoft.com/office/drawing/2014/main" id="{32CF8B88-89EF-504E-A53E-5960B36E0CFA}"/>
                </a:ext>
              </a:extLst>
            </p:cNvPr>
            <p:cNvSpPr/>
            <p:nvPr/>
          </p:nvSpPr>
          <p:spPr>
            <a:xfrm>
              <a:off x="6094439" y="5269677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186">
              <a:extLst>
                <a:ext uri="{FF2B5EF4-FFF2-40B4-BE49-F238E27FC236}">
                  <a16:creationId xmlns:a16="http://schemas.microsoft.com/office/drawing/2014/main" id="{FBBF2B28-4152-7D47-98BE-3E30CC4FD153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037C7E2E-C8E5-F242-AC13-7A3BD14BC273}"/>
              </a:ext>
            </a:extLst>
          </p:cNvPr>
          <p:cNvGrpSpPr/>
          <p:nvPr/>
        </p:nvGrpSpPr>
        <p:grpSpPr>
          <a:xfrm>
            <a:off x="8834741" y="8061370"/>
            <a:ext cx="1060412" cy="1368348"/>
            <a:chOff x="852124" y="4632496"/>
            <a:chExt cx="340921" cy="439922"/>
          </a:xfrm>
          <a:solidFill>
            <a:schemeClr val="bg1"/>
          </a:solidFill>
        </p:grpSpPr>
        <p:sp>
          <p:nvSpPr>
            <p:cNvPr id="80" name="Freeform: Shape 245">
              <a:extLst>
                <a:ext uri="{FF2B5EF4-FFF2-40B4-BE49-F238E27FC236}">
                  <a16:creationId xmlns:a16="http://schemas.microsoft.com/office/drawing/2014/main" id="{BC113B12-67C6-164A-92E6-B3ECA6524EB7}"/>
                </a:ext>
              </a:extLst>
            </p:cNvPr>
            <p:cNvSpPr/>
            <p:nvPr/>
          </p:nvSpPr>
          <p:spPr>
            <a:xfrm>
              <a:off x="852124" y="4632496"/>
              <a:ext cx="340921" cy="4399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8" h="1223">
                  <a:moveTo>
                    <a:pt x="511" y="1168"/>
                  </a:moveTo>
                  <a:lnTo>
                    <a:pt x="437" y="1168"/>
                  </a:lnTo>
                  <a:lnTo>
                    <a:pt x="437" y="727"/>
                  </a:lnTo>
                  <a:lnTo>
                    <a:pt x="511" y="727"/>
                  </a:lnTo>
                  <a:close/>
                  <a:moveTo>
                    <a:pt x="437" y="55"/>
                  </a:moveTo>
                  <a:lnTo>
                    <a:pt x="511" y="55"/>
                  </a:lnTo>
                  <a:lnTo>
                    <a:pt x="511" y="134"/>
                  </a:lnTo>
                  <a:lnTo>
                    <a:pt x="437" y="134"/>
                  </a:lnTo>
                  <a:close/>
                  <a:moveTo>
                    <a:pt x="893" y="612"/>
                  </a:moveTo>
                  <a:cubicBezTo>
                    <a:pt x="893" y="646"/>
                    <a:pt x="867" y="674"/>
                    <a:pt x="831" y="674"/>
                  </a:cubicBezTo>
                  <a:lnTo>
                    <a:pt x="116" y="674"/>
                  </a:lnTo>
                  <a:cubicBezTo>
                    <a:pt x="82" y="674"/>
                    <a:pt x="54" y="646"/>
                    <a:pt x="54" y="612"/>
                  </a:cubicBezTo>
                  <a:lnTo>
                    <a:pt x="54" y="250"/>
                  </a:lnTo>
                  <a:cubicBezTo>
                    <a:pt x="54" y="216"/>
                    <a:pt x="82" y="188"/>
                    <a:pt x="116" y="188"/>
                  </a:cubicBezTo>
                  <a:lnTo>
                    <a:pt x="831" y="188"/>
                  </a:lnTo>
                  <a:cubicBezTo>
                    <a:pt x="867" y="188"/>
                    <a:pt x="893" y="216"/>
                    <a:pt x="893" y="250"/>
                  </a:cubicBezTo>
                  <a:close/>
                  <a:moveTo>
                    <a:pt x="831" y="134"/>
                  </a:moveTo>
                  <a:lnTo>
                    <a:pt x="564" y="134"/>
                  </a:lnTo>
                  <a:lnTo>
                    <a:pt x="564" y="27"/>
                  </a:lnTo>
                  <a:cubicBezTo>
                    <a:pt x="564" y="12"/>
                    <a:pt x="552" y="0"/>
                    <a:pt x="538" y="0"/>
                  </a:cubicBezTo>
                  <a:lnTo>
                    <a:pt x="409" y="0"/>
                  </a:lnTo>
                  <a:cubicBezTo>
                    <a:pt x="394" y="0"/>
                    <a:pt x="382" y="12"/>
                    <a:pt x="382" y="27"/>
                  </a:cubicBezTo>
                  <a:lnTo>
                    <a:pt x="382" y="134"/>
                  </a:lnTo>
                  <a:lnTo>
                    <a:pt x="116" y="134"/>
                  </a:lnTo>
                  <a:cubicBezTo>
                    <a:pt x="52" y="134"/>
                    <a:pt x="0" y="186"/>
                    <a:pt x="0" y="250"/>
                  </a:cubicBezTo>
                  <a:lnTo>
                    <a:pt x="0" y="612"/>
                  </a:lnTo>
                  <a:cubicBezTo>
                    <a:pt x="0" y="675"/>
                    <a:pt x="52" y="727"/>
                    <a:pt x="116" y="727"/>
                  </a:cubicBezTo>
                  <a:lnTo>
                    <a:pt x="382" y="727"/>
                  </a:lnTo>
                  <a:lnTo>
                    <a:pt x="382" y="1196"/>
                  </a:lnTo>
                  <a:cubicBezTo>
                    <a:pt x="382" y="1211"/>
                    <a:pt x="394" y="1223"/>
                    <a:pt x="409" y="1223"/>
                  </a:cubicBezTo>
                  <a:lnTo>
                    <a:pt x="538" y="1223"/>
                  </a:lnTo>
                  <a:cubicBezTo>
                    <a:pt x="552" y="1223"/>
                    <a:pt x="564" y="1211"/>
                    <a:pt x="564" y="1196"/>
                  </a:cubicBezTo>
                  <a:lnTo>
                    <a:pt x="564" y="727"/>
                  </a:lnTo>
                  <a:lnTo>
                    <a:pt x="831" y="727"/>
                  </a:lnTo>
                  <a:cubicBezTo>
                    <a:pt x="896" y="727"/>
                    <a:pt x="948" y="675"/>
                    <a:pt x="948" y="612"/>
                  </a:cubicBezTo>
                  <a:lnTo>
                    <a:pt x="948" y="250"/>
                  </a:lnTo>
                  <a:cubicBezTo>
                    <a:pt x="948" y="186"/>
                    <a:pt x="896" y="134"/>
                    <a:pt x="831" y="1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: Shape 246">
              <a:extLst>
                <a:ext uri="{FF2B5EF4-FFF2-40B4-BE49-F238E27FC236}">
                  <a16:creationId xmlns:a16="http://schemas.microsoft.com/office/drawing/2014/main" id="{610E944E-0688-9A40-AE59-3939D1C6A4B7}"/>
                </a:ext>
              </a:extLst>
            </p:cNvPr>
            <p:cNvSpPr/>
            <p:nvPr/>
          </p:nvSpPr>
          <p:spPr>
            <a:xfrm>
              <a:off x="879844" y="4707737"/>
              <a:ext cx="19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4">
                  <a:moveTo>
                    <a:pt x="46" y="9"/>
                  </a:moveTo>
                  <a:cubicBezTo>
                    <a:pt x="42" y="2"/>
                    <a:pt x="34" y="0"/>
                    <a:pt x="27" y="0"/>
                  </a:cubicBezTo>
                  <a:cubicBezTo>
                    <a:pt x="19" y="0"/>
                    <a:pt x="14" y="2"/>
                    <a:pt x="7" y="9"/>
                  </a:cubicBezTo>
                  <a:cubicBezTo>
                    <a:pt x="3" y="13"/>
                    <a:pt x="0" y="21"/>
                    <a:pt x="0" y="28"/>
                  </a:cubicBezTo>
                  <a:cubicBezTo>
                    <a:pt x="0" y="34"/>
                    <a:pt x="3" y="41"/>
                    <a:pt x="7" y="47"/>
                  </a:cubicBezTo>
                  <a:cubicBezTo>
                    <a:pt x="14" y="51"/>
                    <a:pt x="19" y="54"/>
                    <a:pt x="27" y="54"/>
                  </a:cubicBezTo>
                  <a:cubicBezTo>
                    <a:pt x="34" y="54"/>
                    <a:pt x="42" y="51"/>
                    <a:pt x="46" y="47"/>
                  </a:cubicBezTo>
                  <a:cubicBezTo>
                    <a:pt x="51" y="41"/>
                    <a:pt x="54" y="34"/>
                    <a:pt x="54" y="28"/>
                  </a:cubicBezTo>
                  <a:cubicBezTo>
                    <a:pt x="54" y="21"/>
                    <a:pt x="51" y="13"/>
                    <a:pt x="46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247">
              <a:extLst>
                <a:ext uri="{FF2B5EF4-FFF2-40B4-BE49-F238E27FC236}">
                  <a16:creationId xmlns:a16="http://schemas.microsoft.com/office/drawing/2014/main" id="{1E7D6983-89C1-3448-81DE-B0B03A710701}"/>
                </a:ext>
              </a:extLst>
            </p:cNvPr>
            <p:cNvSpPr/>
            <p:nvPr/>
          </p:nvSpPr>
          <p:spPr>
            <a:xfrm>
              <a:off x="1145885" y="4707734"/>
              <a:ext cx="19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54">
                  <a:moveTo>
                    <a:pt x="28" y="0"/>
                  </a:moveTo>
                  <a:cubicBezTo>
                    <a:pt x="21" y="0"/>
                    <a:pt x="14" y="2"/>
                    <a:pt x="9" y="9"/>
                  </a:cubicBezTo>
                  <a:cubicBezTo>
                    <a:pt x="3" y="13"/>
                    <a:pt x="0" y="21"/>
                    <a:pt x="0" y="28"/>
                  </a:cubicBezTo>
                  <a:cubicBezTo>
                    <a:pt x="0" y="34"/>
                    <a:pt x="3" y="41"/>
                    <a:pt x="9" y="47"/>
                  </a:cubicBezTo>
                  <a:cubicBezTo>
                    <a:pt x="14" y="51"/>
                    <a:pt x="21" y="54"/>
                    <a:pt x="28" y="54"/>
                  </a:cubicBezTo>
                  <a:cubicBezTo>
                    <a:pt x="34" y="54"/>
                    <a:pt x="41" y="51"/>
                    <a:pt x="46" y="47"/>
                  </a:cubicBezTo>
                  <a:cubicBezTo>
                    <a:pt x="52" y="41"/>
                    <a:pt x="55" y="34"/>
                    <a:pt x="55" y="28"/>
                  </a:cubicBezTo>
                  <a:cubicBezTo>
                    <a:pt x="55" y="21"/>
                    <a:pt x="52" y="13"/>
                    <a:pt x="46" y="9"/>
                  </a:cubicBezTo>
                  <a:cubicBezTo>
                    <a:pt x="41" y="2"/>
                    <a:pt x="34" y="0"/>
                    <a:pt x="2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248">
              <a:extLst>
                <a:ext uri="{FF2B5EF4-FFF2-40B4-BE49-F238E27FC236}">
                  <a16:creationId xmlns:a16="http://schemas.microsoft.com/office/drawing/2014/main" id="{F23F5D0D-C0DD-5749-8426-7030EF11D198}"/>
                </a:ext>
              </a:extLst>
            </p:cNvPr>
            <p:cNvSpPr/>
            <p:nvPr/>
          </p:nvSpPr>
          <p:spPr>
            <a:xfrm>
              <a:off x="899283" y="4746607"/>
              <a:ext cx="5436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251">
                  <a:moveTo>
                    <a:pt x="77" y="53"/>
                  </a:moveTo>
                  <a:lnTo>
                    <a:pt x="126" y="53"/>
                  </a:lnTo>
                  <a:cubicBezTo>
                    <a:pt x="140" y="53"/>
                    <a:pt x="152" y="41"/>
                    <a:pt x="152" y="27"/>
                  </a:cubicBezTo>
                  <a:cubicBezTo>
                    <a:pt x="152" y="12"/>
                    <a:pt x="140" y="0"/>
                    <a:pt x="126" y="0"/>
                  </a:cubicBezTo>
                  <a:lnTo>
                    <a:pt x="77" y="0"/>
                  </a:ln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3"/>
                    <a:pt x="77" y="153"/>
                  </a:cubicBezTo>
                  <a:cubicBezTo>
                    <a:pt x="88" y="153"/>
                    <a:pt x="99" y="162"/>
                    <a:pt x="99" y="174"/>
                  </a:cubicBezTo>
                  <a:cubicBezTo>
                    <a:pt x="99" y="186"/>
                    <a:pt x="88" y="197"/>
                    <a:pt x="77" y="197"/>
                  </a:cubicBezTo>
                  <a:lnTo>
                    <a:pt x="26" y="197"/>
                  </a:lnTo>
                  <a:cubicBezTo>
                    <a:pt x="11" y="197"/>
                    <a:pt x="0" y="209"/>
                    <a:pt x="0" y="223"/>
                  </a:cubicBezTo>
                  <a:cubicBezTo>
                    <a:pt x="0" y="240"/>
                    <a:pt x="11" y="251"/>
                    <a:pt x="26" y="251"/>
                  </a:cubicBezTo>
                  <a:lnTo>
                    <a:pt x="77" y="251"/>
                  </a:lnTo>
                  <a:cubicBezTo>
                    <a:pt x="118" y="251"/>
                    <a:pt x="152" y="218"/>
                    <a:pt x="152" y="174"/>
                  </a:cubicBezTo>
                  <a:cubicBezTo>
                    <a:pt x="152" y="133"/>
                    <a:pt x="118" y="97"/>
                    <a:pt x="77" y="97"/>
                  </a:cubicBezTo>
                  <a:cubicBezTo>
                    <a:pt x="63" y="97"/>
                    <a:pt x="54" y="89"/>
                    <a:pt x="54" y="76"/>
                  </a:cubicBezTo>
                  <a:cubicBezTo>
                    <a:pt x="54" y="64"/>
                    <a:pt x="63" y="53"/>
                    <a:pt x="77" y="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249">
              <a:extLst>
                <a:ext uri="{FF2B5EF4-FFF2-40B4-BE49-F238E27FC236}">
                  <a16:creationId xmlns:a16="http://schemas.microsoft.com/office/drawing/2014/main" id="{121D9C2A-86E0-A743-90F0-125E53E48779}"/>
                </a:ext>
              </a:extLst>
            </p:cNvPr>
            <p:cNvSpPr/>
            <p:nvPr/>
          </p:nvSpPr>
          <p:spPr>
            <a:xfrm>
              <a:off x="963002" y="4746603"/>
              <a:ext cx="5472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51">
                  <a:moveTo>
                    <a:pt x="100" y="181"/>
                  </a:moveTo>
                  <a:cubicBezTo>
                    <a:pt x="100" y="190"/>
                    <a:pt x="92" y="197"/>
                    <a:pt x="83" y="197"/>
                  </a:cubicBezTo>
                  <a:lnTo>
                    <a:pt x="71" y="197"/>
                  </a:lnTo>
                  <a:cubicBezTo>
                    <a:pt x="63" y="197"/>
                    <a:pt x="55" y="190"/>
                    <a:pt x="55" y="181"/>
                  </a:cubicBezTo>
                  <a:lnTo>
                    <a:pt x="55" y="69"/>
                  </a:lnTo>
                  <a:cubicBezTo>
                    <a:pt x="55" y="60"/>
                    <a:pt x="63" y="53"/>
                    <a:pt x="71" y="53"/>
                  </a:cubicBezTo>
                  <a:lnTo>
                    <a:pt x="83" y="53"/>
                  </a:lnTo>
                  <a:cubicBezTo>
                    <a:pt x="92" y="53"/>
                    <a:pt x="100" y="60"/>
                    <a:pt x="100" y="69"/>
                  </a:cubicBezTo>
                  <a:close/>
                  <a:moveTo>
                    <a:pt x="83" y="0"/>
                  </a:moveTo>
                  <a:lnTo>
                    <a:pt x="71" y="0"/>
                  </a:lnTo>
                  <a:cubicBezTo>
                    <a:pt x="32" y="0"/>
                    <a:pt x="0" y="31"/>
                    <a:pt x="0" y="69"/>
                  </a:cubicBezTo>
                  <a:lnTo>
                    <a:pt x="0" y="181"/>
                  </a:lnTo>
                  <a:cubicBezTo>
                    <a:pt x="0" y="219"/>
                    <a:pt x="32" y="251"/>
                    <a:pt x="71" y="251"/>
                  </a:cubicBezTo>
                  <a:lnTo>
                    <a:pt x="83" y="251"/>
                  </a:lnTo>
                  <a:cubicBezTo>
                    <a:pt x="121" y="251"/>
                    <a:pt x="153" y="219"/>
                    <a:pt x="153" y="181"/>
                  </a:cubicBezTo>
                  <a:lnTo>
                    <a:pt x="153" y="69"/>
                  </a:lnTo>
                  <a:cubicBezTo>
                    <a:pt x="153" y="31"/>
                    <a:pt x="121" y="0"/>
                    <a:pt x="8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250">
              <a:extLst>
                <a:ext uri="{FF2B5EF4-FFF2-40B4-BE49-F238E27FC236}">
                  <a16:creationId xmlns:a16="http://schemas.microsoft.com/office/drawing/2014/main" id="{3B3577B1-D5F0-F948-8073-5027AFFFBFA2}"/>
                </a:ext>
              </a:extLst>
            </p:cNvPr>
            <p:cNvSpPr/>
            <p:nvPr/>
          </p:nvSpPr>
          <p:spPr>
            <a:xfrm>
              <a:off x="1091163" y="4746601"/>
              <a:ext cx="5508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251">
                  <a:moveTo>
                    <a:pt x="99" y="158"/>
                  </a:moveTo>
                  <a:cubicBezTo>
                    <a:pt x="99" y="181"/>
                    <a:pt x="81" y="197"/>
                    <a:pt x="61" y="197"/>
                  </a:cubicBezTo>
                  <a:lnTo>
                    <a:pt x="54" y="197"/>
                  </a:lnTo>
                  <a:lnTo>
                    <a:pt x="54" y="53"/>
                  </a:lnTo>
                  <a:lnTo>
                    <a:pt x="61" y="53"/>
                  </a:lnTo>
                  <a:cubicBezTo>
                    <a:pt x="81" y="53"/>
                    <a:pt x="99" y="71"/>
                    <a:pt x="99" y="92"/>
                  </a:cubicBezTo>
                  <a:close/>
                  <a:moveTo>
                    <a:pt x="61" y="0"/>
                  </a:moveTo>
                  <a:lnTo>
                    <a:pt x="28" y="0"/>
                  </a:lnTo>
                  <a:cubicBezTo>
                    <a:pt x="13" y="0"/>
                    <a:pt x="0" y="12"/>
                    <a:pt x="0" y="27"/>
                  </a:cubicBezTo>
                  <a:lnTo>
                    <a:pt x="0" y="223"/>
                  </a:lnTo>
                  <a:cubicBezTo>
                    <a:pt x="0" y="240"/>
                    <a:pt x="13" y="251"/>
                    <a:pt x="28" y="251"/>
                  </a:cubicBezTo>
                  <a:lnTo>
                    <a:pt x="61" y="251"/>
                  </a:lnTo>
                  <a:cubicBezTo>
                    <a:pt x="112" y="251"/>
                    <a:pt x="154" y="210"/>
                    <a:pt x="154" y="158"/>
                  </a:cubicBezTo>
                  <a:lnTo>
                    <a:pt x="154" y="92"/>
                  </a:lnTo>
                  <a:cubicBezTo>
                    <a:pt x="154" y="41"/>
                    <a:pt x="112" y="0"/>
                    <a:pt x="6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251">
              <a:extLst>
                <a:ext uri="{FF2B5EF4-FFF2-40B4-BE49-F238E27FC236}">
                  <a16:creationId xmlns:a16="http://schemas.microsoft.com/office/drawing/2014/main" id="{F5AD0C9F-F609-3F4E-8180-90CB9AA6C1D0}"/>
                </a:ext>
              </a:extLst>
            </p:cNvPr>
            <p:cNvSpPr/>
            <p:nvPr/>
          </p:nvSpPr>
          <p:spPr>
            <a:xfrm>
              <a:off x="1027079" y="4746600"/>
              <a:ext cx="55080" cy="9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251">
                  <a:moveTo>
                    <a:pt x="126" y="197"/>
                  </a:moveTo>
                  <a:lnTo>
                    <a:pt x="73" y="197"/>
                  </a:lnTo>
                  <a:cubicBezTo>
                    <a:pt x="62" y="197"/>
                    <a:pt x="55" y="190"/>
                    <a:pt x="55" y="179"/>
                  </a:cubicBezTo>
                  <a:lnTo>
                    <a:pt x="55" y="27"/>
                  </a:lnTo>
                  <a:cubicBezTo>
                    <a:pt x="55" y="12"/>
                    <a:pt x="43" y="0"/>
                    <a:pt x="28" y="0"/>
                  </a:cubicBezTo>
                  <a:cubicBezTo>
                    <a:pt x="12" y="0"/>
                    <a:pt x="0" y="12"/>
                    <a:pt x="0" y="27"/>
                  </a:cubicBezTo>
                  <a:lnTo>
                    <a:pt x="0" y="179"/>
                  </a:lnTo>
                  <a:cubicBezTo>
                    <a:pt x="0" y="219"/>
                    <a:pt x="32" y="251"/>
                    <a:pt x="73" y="251"/>
                  </a:cubicBezTo>
                  <a:lnTo>
                    <a:pt x="126" y="251"/>
                  </a:lnTo>
                  <a:cubicBezTo>
                    <a:pt x="141" y="251"/>
                    <a:pt x="154" y="240"/>
                    <a:pt x="154" y="223"/>
                  </a:cubicBezTo>
                  <a:cubicBezTo>
                    <a:pt x="154" y="209"/>
                    <a:pt x="141" y="197"/>
                    <a:pt x="126" y="1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7" name="TextBox 687">
            <a:extLst>
              <a:ext uri="{FF2B5EF4-FFF2-40B4-BE49-F238E27FC236}">
                <a16:creationId xmlns:a16="http://schemas.microsoft.com/office/drawing/2014/main" id="{6C5615FB-B214-9B41-9F06-6A720FCD4C47}"/>
              </a:ext>
            </a:extLst>
          </p:cNvPr>
          <p:cNvSpPr txBox="1"/>
          <p:nvPr/>
        </p:nvSpPr>
        <p:spPr>
          <a:xfrm>
            <a:off x="2593184" y="10796874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88" name="TextBox 687">
            <a:extLst>
              <a:ext uri="{FF2B5EF4-FFF2-40B4-BE49-F238E27FC236}">
                <a16:creationId xmlns:a16="http://schemas.microsoft.com/office/drawing/2014/main" id="{20BD90AF-0C71-4345-B3CA-E66EDBFE64DA}"/>
              </a:ext>
            </a:extLst>
          </p:cNvPr>
          <p:cNvSpPr txBox="1"/>
          <p:nvPr/>
        </p:nvSpPr>
        <p:spPr>
          <a:xfrm>
            <a:off x="8168145" y="10796803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89" name="TextBox 687">
            <a:extLst>
              <a:ext uri="{FF2B5EF4-FFF2-40B4-BE49-F238E27FC236}">
                <a16:creationId xmlns:a16="http://schemas.microsoft.com/office/drawing/2014/main" id="{F2454E9F-A58A-E348-A61A-1E170209160F}"/>
              </a:ext>
            </a:extLst>
          </p:cNvPr>
          <p:cNvSpPr txBox="1"/>
          <p:nvPr/>
        </p:nvSpPr>
        <p:spPr>
          <a:xfrm>
            <a:off x="13574605" y="10779656"/>
            <a:ext cx="2759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90" name="TextBox 687">
            <a:extLst>
              <a:ext uri="{FF2B5EF4-FFF2-40B4-BE49-F238E27FC236}">
                <a16:creationId xmlns:a16="http://schemas.microsoft.com/office/drawing/2014/main" id="{695C52B5-36BE-0A43-B5C2-8F9AC826702F}"/>
              </a:ext>
            </a:extLst>
          </p:cNvPr>
          <p:cNvSpPr txBox="1"/>
          <p:nvPr/>
        </p:nvSpPr>
        <p:spPr>
          <a:xfrm>
            <a:off x="19256983" y="10788057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CB4363C-AF89-D243-94FD-4DAD2B2CCC44}"/>
              </a:ext>
            </a:extLst>
          </p:cNvPr>
          <p:cNvSpPr/>
          <p:nvPr/>
        </p:nvSpPr>
        <p:spPr>
          <a:xfrm>
            <a:off x="1880648" y="11453869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  <a:endParaRPr lang="es-MX" sz="3200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A6CFE4CF-E8F1-A74D-9F02-6733955344A7}"/>
              </a:ext>
            </a:extLst>
          </p:cNvPr>
          <p:cNvSpPr/>
          <p:nvPr/>
        </p:nvSpPr>
        <p:spPr>
          <a:xfrm>
            <a:off x="7466029" y="11453869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  <a:endParaRPr lang="es-MX" sz="3200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4EF51575-9250-7744-B9EB-D34A88CFAAB9}"/>
              </a:ext>
            </a:extLst>
          </p:cNvPr>
          <p:cNvSpPr/>
          <p:nvPr/>
        </p:nvSpPr>
        <p:spPr>
          <a:xfrm>
            <a:off x="13082811" y="11421969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  <a:endParaRPr lang="es-MX" sz="32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9DABC337-F69F-B443-AAEC-16C2135D80E2}"/>
              </a:ext>
            </a:extLst>
          </p:cNvPr>
          <p:cNvSpPr/>
          <p:nvPr/>
        </p:nvSpPr>
        <p:spPr>
          <a:xfrm>
            <a:off x="18601354" y="11421969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64504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47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373559"/>
      </a:accent1>
      <a:accent2>
        <a:srgbClr val="100951"/>
      </a:accent2>
      <a:accent3>
        <a:srgbClr val="9B95FA"/>
      </a:accent3>
      <a:accent4>
        <a:srgbClr val="61458C"/>
      </a:accent4>
      <a:accent5>
        <a:srgbClr val="C9B3EC"/>
      </a:accent5>
      <a:accent6>
        <a:srgbClr val="464371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87697</TotalTime>
  <Words>788</Words>
  <Application>Microsoft Macintosh PowerPoint</Application>
  <PresentationFormat>Personalizado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8" baseType="lpstr">
      <vt:lpstr>Arial Unicode MS</vt:lpstr>
      <vt:lpstr>Arial</vt:lpstr>
      <vt:lpstr>Calibri</vt:lpstr>
      <vt:lpstr>Calibri Light</vt:lpstr>
      <vt:lpstr>Gill Sans</vt:lpstr>
      <vt:lpstr>Lato</vt:lpstr>
      <vt:lpstr>Lato Black</vt:lpstr>
      <vt:lpstr>Lato Light</vt:lpstr>
      <vt:lpstr>Lato Semibold</vt:lpstr>
      <vt:lpstr>Montserrat</vt:lpstr>
      <vt:lpstr>Montserrat Light</vt:lpstr>
      <vt:lpstr>Montserrat Medium</vt:lpstr>
      <vt:lpstr>Montserrat SemiBold</vt:lpstr>
      <vt:lpstr>Playfair Display</vt:lpstr>
      <vt:lpstr>Poppins Medium</vt:lpstr>
      <vt:lpstr>Roboto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16178</cp:revision>
  <dcterms:created xsi:type="dcterms:W3CDTF">2014-11-12T21:47:38Z</dcterms:created>
  <dcterms:modified xsi:type="dcterms:W3CDTF">2019-07-26T15:04:02Z</dcterms:modified>
  <cp:category/>
</cp:coreProperties>
</file>