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70" r:id="rId7"/>
    <p:sldId id="4371" r:id="rId8"/>
    <p:sldId id="4372" r:id="rId9"/>
    <p:sldId id="4373" r:id="rId10"/>
    <p:sldId id="4374" r:id="rId11"/>
    <p:sldId id="4375" r:id="rId12"/>
    <p:sldId id="4376" r:id="rId13"/>
    <p:sldId id="4377" r:id="rId14"/>
    <p:sldId id="4385" r:id="rId15"/>
    <p:sldId id="4379" r:id="rId16"/>
    <p:sldId id="4380" r:id="rId17"/>
    <p:sldId id="4381" r:id="rId18"/>
    <p:sldId id="4382" r:id="rId19"/>
    <p:sldId id="4383" r:id="rId20"/>
    <p:sldId id="438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 autoAdjust="0"/>
    <p:restoredTop sz="95763" autoAdjust="0"/>
  </p:normalViewPr>
  <p:slideViewPr>
    <p:cSldViewPr snapToGrid="0" snapToObjects="1">
      <p:cViewPr varScale="1">
        <p:scale>
          <a:sx n="44" d="100"/>
          <a:sy n="44" d="100"/>
        </p:scale>
        <p:origin x="256" y="4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5E-FD4D-9E64-A6CF31BD03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5E-FD4D-9E64-A6CF31BD03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5E-FD4D-9E64-A6CF31BD03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5E-FD4D-9E64-A6CF31BD03AD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5E-FD4D-9E64-A6CF31BD0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51A2E75-B1FC-4942-8A1C-A1A4A4990B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51A2E75-B1FC-4942-8A1C-A1A4A4990B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28744" y="-261256"/>
            <a:ext cx="1932554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5AAFC65-F30E-114C-95A9-EC0090805D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862436" y="1191885"/>
            <a:ext cx="3530613" cy="353060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CF744AA-DE40-9E4F-ACD6-5655027BFAA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878724" y="5064946"/>
            <a:ext cx="3530613" cy="353060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691F772-6970-E543-A851-52D745B2D41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878724" y="8938007"/>
            <a:ext cx="3530613" cy="353060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691F772-6970-E543-A851-52D745B2D41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87826" y="-1359403"/>
            <a:ext cx="11958659" cy="119586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C8A0E7-6DE6-614B-9B51-DD7E74093F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84764" y="-261256"/>
            <a:ext cx="12369529" cy="7090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464A9F-8D04-764A-9869-13E1833F7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84764" y="6829425"/>
            <a:ext cx="12369529" cy="7090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B4CB2D-EC31-1940-B3E3-1FF459A42CD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84765" y="6829425"/>
            <a:ext cx="12369529" cy="7090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C8A0E7-6DE6-614B-9B51-DD7E74093F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69202" y="6625319"/>
            <a:ext cx="24899008" cy="732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ABEDFC7-5C5B-1E49-B93D-728E456B8C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9E2D71D-6FE7-3142-BC3C-9E62D5A2989F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E2D2F9D-9AB0-B349-A6F9-911DF69CBC0F}"/>
              </a:ext>
            </a:extLst>
          </p:cNvPr>
          <p:cNvSpPr/>
          <p:nvPr/>
        </p:nvSpPr>
        <p:spPr>
          <a:xfrm>
            <a:off x="-2360824" y="-3352238"/>
            <a:ext cx="11192270" cy="11192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strella de 5 puntas 7">
            <a:extLst>
              <a:ext uri="{FF2B5EF4-FFF2-40B4-BE49-F238E27FC236}">
                <a16:creationId xmlns:a16="http://schemas.microsoft.com/office/drawing/2014/main" id="{5EC749D2-4D3E-244D-906C-8EDF9038F920}"/>
              </a:ext>
            </a:extLst>
          </p:cNvPr>
          <p:cNvSpPr/>
          <p:nvPr/>
        </p:nvSpPr>
        <p:spPr>
          <a:xfrm>
            <a:off x="14480147" y="6586275"/>
            <a:ext cx="965901" cy="9659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strella de 5 puntas 13">
            <a:extLst>
              <a:ext uri="{FF2B5EF4-FFF2-40B4-BE49-F238E27FC236}">
                <a16:creationId xmlns:a16="http://schemas.microsoft.com/office/drawing/2014/main" id="{A07226BF-7F8E-D140-9074-E945B0073CE4}"/>
              </a:ext>
            </a:extLst>
          </p:cNvPr>
          <p:cNvSpPr/>
          <p:nvPr/>
        </p:nvSpPr>
        <p:spPr>
          <a:xfrm>
            <a:off x="17060118" y="6598983"/>
            <a:ext cx="965901" cy="9659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strella de 5 puntas 15">
            <a:extLst>
              <a:ext uri="{FF2B5EF4-FFF2-40B4-BE49-F238E27FC236}">
                <a16:creationId xmlns:a16="http://schemas.microsoft.com/office/drawing/2014/main" id="{7D89E29A-568F-BF4D-B520-D322484F1EF2}"/>
              </a:ext>
            </a:extLst>
          </p:cNvPr>
          <p:cNvSpPr/>
          <p:nvPr/>
        </p:nvSpPr>
        <p:spPr>
          <a:xfrm>
            <a:off x="15770133" y="6586275"/>
            <a:ext cx="965901" cy="9659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strella de 5 puntas 16">
            <a:extLst>
              <a:ext uri="{FF2B5EF4-FFF2-40B4-BE49-F238E27FC236}">
                <a16:creationId xmlns:a16="http://schemas.microsoft.com/office/drawing/2014/main" id="{4812A8FD-BEC9-0C4E-8722-B5096F70CEDA}"/>
              </a:ext>
            </a:extLst>
          </p:cNvPr>
          <p:cNvSpPr/>
          <p:nvPr/>
        </p:nvSpPr>
        <p:spPr>
          <a:xfrm>
            <a:off x="19640090" y="6648232"/>
            <a:ext cx="965901" cy="9659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strella de 5 puntas 17">
            <a:extLst>
              <a:ext uri="{FF2B5EF4-FFF2-40B4-BE49-F238E27FC236}">
                <a16:creationId xmlns:a16="http://schemas.microsoft.com/office/drawing/2014/main" id="{19453C8F-98BD-EF4F-974C-FD7A259A9B78}"/>
              </a:ext>
            </a:extLst>
          </p:cNvPr>
          <p:cNvSpPr/>
          <p:nvPr/>
        </p:nvSpPr>
        <p:spPr>
          <a:xfrm>
            <a:off x="18350104" y="6635524"/>
            <a:ext cx="965901" cy="9659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BD83ABA-81CA-5F4B-8F29-B52BF822D465}"/>
              </a:ext>
            </a:extLst>
          </p:cNvPr>
          <p:cNvSpPr txBox="1"/>
          <p:nvPr/>
        </p:nvSpPr>
        <p:spPr>
          <a:xfrm>
            <a:off x="5322232" y="7528958"/>
            <a:ext cx="1554620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3900" b="1" spc="300" dirty="0">
                <a:solidFill>
                  <a:schemeClr val="bg1"/>
                </a:solidFill>
                <a:latin typeface="Muli" pitchFamily="2" charset="77"/>
                <a:ea typeface="Roboto" panose="02000000000000000000" pitchFamily="2" charset="0"/>
                <a:cs typeface="Lato" panose="020F0502020204030203" pitchFamily="34" charset="0"/>
              </a:rPr>
              <a:t>Five Stars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90A51236-408C-D148-BB06-6C3B621784AC}"/>
              </a:ext>
            </a:extLst>
          </p:cNvPr>
          <p:cNvSpPr txBox="1"/>
          <p:nvPr/>
        </p:nvSpPr>
        <p:spPr>
          <a:xfrm>
            <a:off x="15928399" y="11450387"/>
            <a:ext cx="495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4D7597-37CB-DC45-A3DE-057AA660B97B}"/>
              </a:ext>
            </a:extLst>
          </p:cNvPr>
          <p:cNvSpPr/>
          <p:nvPr/>
        </p:nvSpPr>
        <p:spPr>
          <a:xfrm>
            <a:off x="21333989" y="10625347"/>
            <a:ext cx="4706660" cy="47066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CE0055-6009-4B4E-A8FA-8C3137FF3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25B0ECB-2B33-E040-8125-4BC1245EE5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EE707EE-9A5F-6946-8277-C8B900A950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E52208F-745C-464D-BEE8-760F2CBA082B}"/>
              </a:ext>
            </a:extLst>
          </p:cNvPr>
          <p:cNvSpPr/>
          <p:nvPr/>
        </p:nvSpPr>
        <p:spPr>
          <a:xfrm>
            <a:off x="-5524653" y="-867720"/>
            <a:ext cx="14976782" cy="14976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8E766A8-104F-924C-9E6D-08C21CBAD92A}"/>
              </a:ext>
            </a:extLst>
          </p:cNvPr>
          <p:cNvSpPr/>
          <p:nvPr/>
        </p:nvSpPr>
        <p:spPr>
          <a:xfrm>
            <a:off x="20515328" y="10270122"/>
            <a:ext cx="4706660" cy="47066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EA988C9-89E0-C84D-842B-E48F47D36CB3}"/>
              </a:ext>
            </a:extLst>
          </p:cNvPr>
          <p:cNvSpPr txBox="1">
            <a:spLocks/>
          </p:cNvSpPr>
          <p:nvPr/>
        </p:nvSpPr>
        <p:spPr>
          <a:xfrm>
            <a:off x="15031267" y="2648054"/>
            <a:ext cx="9141536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</a:t>
            </a:r>
          </a:p>
        </p:txBody>
      </p:sp>
      <p:sp>
        <p:nvSpPr>
          <p:cNvPr id="27" name="TextBox 687">
            <a:extLst>
              <a:ext uri="{FF2B5EF4-FFF2-40B4-BE49-F238E27FC236}">
                <a16:creationId xmlns:a16="http://schemas.microsoft.com/office/drawing/2014/main" id="{78ED416F-91CA-5543-9FD6-10B11F1496D2}"/>
              </a:ext>
            </a:extLst>
          </p:cNvPr>
          <p:cNvSpPr txBox="1"/>
          <p:nvPr/>
        </p:nvSpPr>
        <p:spPr>
          <a:xfrm>
            <a:off x="15175489" y="200172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6BF02C-7AA0-E041-ADFD-C97DD55CA82E}"/>
              </a:ext>
            </a:extLst>
          </p:cNvPr>
          <p:cNvSpPr txBox="1">
            <a:spLocks/>
          </p:cNvSpPr>
          <p:nvPr/>
        </p:nvSpPr>
        <p:spPr>
          <a:xfrm>
            <a:off x="15031267" y="6620671"/>
            <a:ext cx="9141536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</a:t>
            </a:r>
          </a:p>
        </p:txBody>
      </p:sp>
      <p:sp>
        <p:nvSpPr>
          <p:cNvPr id="29" name="TextBox 687">
            <a:extLst>
              <a:ext uri="{FF2B5EF4-FFF2-40B4-BE49-F238E27FC236}">
                <a16:creationId xmlns:a16="http://schemas.microsoft.com/office/drawing/2014/main" id="{E82BB433-19F5-F146-97B3-5164F5E9E007}"/>
              </a:ext>
            </a:extLst>
          </p:cNvPr>
          <p:cNvSpPr txBox="1"/>
          <p:nvPr/>
        </p:nvSpPr>
        <p:spPr>
          <a:xfrm>
            <a:off x="15140221" y="5974340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F15BC38-1BD9-9749-BDA9-33A021051081}"/>
              </a:ext>
            </a:extLst>
          </p:cNvPr>
          <p:cNvSpPr txBox="1">
            <a:spLocks/>
          </p:cNvSpPr>
          <p:nvPr/>
        </p:nvSpPr>
        <p:spPr>
          <a:xfrm>
            <a:off x="15031267" y="10593288"/>
            <a:ext cx="9141536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</a:t>
            </a:r>
          </a:p>
        </p:txBody>
      </p:sp>
      <p:sp>
        <p:nvSpPr>
          <p:cNvPr id="31" name="TextBox 687">
            <a:extLst>
              <a:ext uri="{FF2B5EF4-FFF2-40B4-BE49-F238E27FC236}">
                <a16:creationId xmlns:a16="http://schemas.microsoft.com/office/drawing/2014/main" id="{2C80336C-E52B-9341-84FD-0E62B7564B8E}"/>
              </a:ext>
            </a:extLst>
          </p:cNvPr>
          <p:cNvSpPr txBox="1"/>
          <p:nvPr/>
        </p:nvSpPr>
        <p:spPr>
          <a:xfrm>
            <a:off x="15168203" y="9946957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B3CDECA-43FA-BC45-9658-88172D5D8912}"/>
              </a:ext>
            </a:extLst>
          </p:cNvPr>
          <p:cNvGrpSpPr/>
          <p:nvPr/>
        </p:nvGrpSpPr>
        <p:grpSpPr>
          <a:xfrm>
            <a:off x="1512981" y="3991752"/>
            <a:ext cx="6534708" cy="5257838"/>
            <a:chOff x="1748114" y="4216574"/>
            <a:chExt cx="6534708" cy="5257838"/>
          </a:xfrm>
        </p:grpSpPr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546249FA-F575-0B42-84AF-41A02CB0AF55}"/>
                </a:ext>
              </a:extLst>
            </p:cNvPr>
            <p:cNvSpPr txBox="1"/>
            <p:nvPr/>
          </p:nvSpPr>
          <p:spPr>
            <a:xfrm>
              <a:off x="1748114" y="4216574"/>
              <a:ext cx="6534708" cy="2800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Five Stars Team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8B60070-BE76-564E-AA85-CB352B00716D}"/>
                </a:ext>
              </a:extLst>
            </p:cNvPr>
            <p:cNvSpPr txBox="1">
              <a:spLocks/>
            </p:cNvSpPr>
            <p:nvPr/>
          </p:nvSpPr>
          <p:spPr>
            <a:xfrm>
              <a:off x="1748114" y="7652554"/>
              <a:ext cx="6209008" cy="1821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97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3">
            <a:extLst>
              <a:ext uri="{FF2B5EF4-FFF2-40B4-BE49-F238E27FC236}">
                <a16:creationId xmlns:a16="http://schemas.microsoft.com/office/drawing/2014/main" id="{F73EAAAE-E9FC-8B4F-A916-2B4DA706382A}"/>
              </a:ext>
            </a:extLst>
          </p:cNvPr>
          <p:cNvSpPr/>
          <p:nvPr/>
        </p:nvSpPr>
        <p:spPr>
          <a:xfrm rot="10800000" flipV="1">
            <a:off x="-3" y="0"/>
            <a:ext cx="24377651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C2A5936-BB67-E641-989B-26098F56C1F9}"/>
              </a:ext>
            </a:extLst>
          </p:cNvPr>
          <p:cNvSpPr/>
          <p:nvPr/>
        </p:nvSpPr>
        <p:spPr>
          <a:xfrm>
            <a:off x="22303409" y="-1"/>
            <a:ext cx="2074241" cy="3140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90AB4FE-2CEC-F844-9E63-4AE119D206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DA49E4D-E294-0841-B04B-BB33B1902541}"/>
              </a:ext>
            </a:extLst>
          </p:cNvPr>
          <p:cNvSpPr/>
          <p:nvPr/>
        </p:nvSpPr>
        <p:spPr>
          <a:xfrm>
            <a:off x="10148587" y="3781718"/>
            <a:ext cx="4813696" cy="48136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9204FF3-1D79-1B44-A828-F2B77A69B27D}"/>
              </a:ext>
            </a:extLst>
          </p:cNvPr>
          <p:cNvGrpSpPr/>
          <p:nvPr/>
        </p:nvGrpSpPr>
        <p:grpSpPr>
          <a:xfrm>
            <a:off x="2277873" y="2207330"/>
            <a:ext cx="6012994" cy="9301341"/>
            <a:chOff x="2277873" y="1762774"/>
            <a:chExt cx="6012994" cy="9301341"/>
          </a:xfrm>
        </p:grpSpPr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9209D2EC-0FB7-F74D-84E0-DF637CC244D2}"/>
                </a:ext>
              </a:extLst>
            </p:cNvPr>
            <p:cNvSpPr txBox="1"/>
            <p:nvPr/>
          </p:nvSpPr>
          <p:spPr>
            <a:xfrm>
              <a:off x="2363598" y="1762774"/>
              <a:ext cx="3723565" cy="2800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Jane </a:t>
              </a:r>
            </a:p>
            <a:p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Smith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CE4D6CAB-8C49-134A-AD55-7CB410CF916A}"/>
                </a:ext>
              </a:extLst>
            </p:cNvPr>
            <p:cNvSpPr txBox="1">
              <a:spLocks/>
            </p:cNvSpPr>
            <p:nvPr/>
          </p:nvSpPr>
          <p:spPr>
            <a:xfrm>
              <a:off x="2277873" y="5351593"/>
              <a:ext cx="6012994" cy="2924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 costs a product should meet a certain consumer demand. </a:t>
              </a:r>
            </a:p>
          </p:txBody>
        </p:sp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70B51AA4-6BCD-584E-A0E9-1B4B445F0F83}"/>
                </a:ext>
              </a:extLst>
            </p:cNvPr>
            <p:cNvGrpSpPr/>
            <p:nvPr/>
          </p:nvGrpSpPr>
          <p:grpSpPr>
            <a:xfrm>
              <a:off x="2513165" y="10535364"/>
              <a:ext cx="4084985" cy="528751"/>
              <a:chOff x="16515802" y="11974559"/>
              <a:chExt cx="3589575" cy="464629"/>
            </a:xfrm>
            <a:solidFill>
              <a:schemeClr val="bg1"/>
            </a:solidFill>
          </p:grpSpPr>
          <p:sp>
            <p:nvSpPr>
              <p:cNvPr id="44" name="Shape 1646">
                <a:extLst>
                  <a:ext uri="{FF2B5EF4-FFF2-40B4-BE49-F238E27FC236}">
                    <a16:creationId xmlns:a16="http://schemas.microsoft.com/office/drawing/2014/main" id="{3094C350-EE39-A849-A702-DD49E4AB1621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Shape 1649">
                <a:extLst>
                  <a:ext uri="{FF2B5EF4-FFF2-40B4-BE49-F238E27FC236}">
                    <a16:creationId xmlns:a16="http://schemas.microsoft.com/office/drawing/2014/main" id="{E7B9BD0A-9FDC-3146-B623-DF05229D2AB8}"/>
                  </a:ext>
                </a:extLst>
              </p:cNvPr>
              <p:cNvSpPr/>
              <p:nvPr/>
            </p:nvSpPr>
            <p:spPr>
              <a:xfrm>
                <a:off x="18551485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6" name="Shape 1658">
                <a:extLst>
                  <a:ext uri="{FF2B5EF4-FFF2-40B4-BE49-F238E27FC236}">
                    <a16:creationId xmlns:a16="http://schemas.microsoft.com/office/drawing/2014/main" id="{0817FAA2-5411-C543-BE8F-A033C21170D0}"/>
                  </a:ext>
                </a:extLst>
              </p:cNvPr>
              <p:cNvSpPr/>
              <p:nvPr/>
            </p:nvSpPr>
            <p:spPr>
              <a:xfrm>
                <a:off x="16515802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60B595B3-5DC4-8F4E-83E3-C0F27CBB0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5248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99153F66-3473-6A48-B3EB-636C8CAD76D2}"/>
              </a:ext>
            </a:extLst>
          </p:cNvPr>
          <p:cNvSpPr/>
          <p:nvPr/>
        </p:nvSpPr>
        <p:spPr>
          <a:xfrm>
            <a:off x="12325738" y="6708449"/>
            <a:ext cx="6841404" cy="684140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0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46B386F-A5EB-D647-B623-3BF46C86D5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B8C705-1B31-864F-A7B9-C6632B5BE7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4C9CD9D-1DB0-5D46-B542-D9193E3D5B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D097D1F-444C-2949-9AFD-87DDCFA56AA2}"/>
              </a:ext>
            </a:extLst>
          </p:cNvPr>
          <p:cNvSpPr/>
          <p:nvPr/>
        </p:nvSpPr>
        <p:spPr>
          <a:xfrm>
            <a:off x="20772831" y="10272712"/>
            <a:ext cx="4706660" cy="4706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8D48A89-CB69-F94B-8E7F-1E628074E6E8}"/>
              </a:ext>
            </a:extLst>
          </p:cNvPr>
          <p:cNvSpPr txBox="1"/>
          <p:nvPr/>
        </p:nvSpPr>
        <p:spPr>
          <a:xfrm>
            <a:off x="1710428" y="1465968"/>
            <a:ext cx="54059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spc="300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Listings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ED7CA83-ADE2-1F49-A83D-D41DE2CB167B}"/>
              </a:ext>
            </a:extLst>
          </p:cNvPr>
          <p:cNvSpPr txBox="1">
            <a:spLocks/>
          </p:cNvSpPr>
          <p:nvPr/>
        </p:nvSpPr>
        <p:spPr>
          <a:xfrm>
            <a:off x="1630914" y="4134374"/>
            <a:ext cx="9858721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20FC98B-8153-F041-9922-DC7F3579E599}"/>
              </a:ext>
            </a:extLst>
          </p:cNvPr>
          <p:cNvSpPr txBox="1"/>
          <p:nvPr/>
        </p:nvSpPr>
        <p:spPr>
          <a:xfrm>
            <a:off x="1742826" y="2921377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9960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D64F7CB-F0C4-7445-AFEF-A5A09730C2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073DE0D-6DCE-5641-8D9F-0BFC9091C408}"/>
              </a:ext>
            </a:extLst>
          </p:cNvPr>
          <p:cNvSpPr/>
          <p:nvPr/>
        </p:nvSpPr>
        <p:spPr>
          <a:xfrm>
            <a:off x="15269396" y="4369348"/>
            <a:ext cx="10925712" cy="10925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093CEA3D-A1C3-EA40-ACFD-E9CDD4AF725B}"/>
              </a:ext>
            </a:extLst>
          </p:cNvPr>
          <p:cNvSpPr txBox="1"/>
          <p:nvPr/>
        </p:nvSpPr>
        <p:spPr>
          <a:xfrm>
            <a:off x="18051961" y="8431821"/>
            <a:ext cx="536058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Single Property</a:t>
            </a:r>
          </a:p>
        </p:txBody>
      </p:sp>
    </p:spTree>
    <p:extLst>
      <p:ext uri="{BB962C8B-B14F-4D97-AF65-F5344CB8AC3E}">
        <p14:creationId xmlns:p14="http://schemas.microsoft.com/office/powerpoint/2010/main" val="159980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26E2FF4-5A57-D144-8EA2-AFF2CE1BFADE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F649005-017C-CB45-B2C1-99BD8F618D4D}"/>
              </a:ext>
            </a:extLst>
          </p:cNvPr>
          <p:cNvSpPr/>
          <p:nvPr/>
        </p:nvSpPr>
        <p:spPr>
          <a:xfrm>
            <a:off x="4427103" y="-903722"/>
            <a:ext cx="15523444" cy="15523444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C5D1929-F30B-434C-9965-7776187F7C2E}"/>
              </a:ext>
            </a:extLst>
          </p:cNvPr>
          <p:cNvGrpSpPr/>
          <p:nvPr/>
        </p:nvGrpSpPr>
        <p:grpSpPr>
          <a:xfrm>
            <a:off x="7779473" y="2091536"/>
            <a:ext cx="8818704" cy="8252492"/>
            <a:chOff x="7779473" y="1484820"/>
            <a:chExt cx="8818704" cy="825249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09508CE-C1FA-ED40-87DC-7809B9B5505E}"/>
                </a:ext>
              </a:extLst>
            </p:cNvPr>
            <p:cNvGrpSpPr/>
            <p:nvPr/>
          </p:nvGrpSpPr>
          <p:grpSpPr>
            <a:xfrm>
              <a:off x="7779473" y="4729942"/>
              <a:ext cx="8818704" cy="5007370"/>
              <a:chOff x="7779473" y="4787065"/>
              <a:chExt cx="8818704" cy="500737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7779473" y="4787065"/>
                <a:ext cx="8818704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600" b="1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“Don’t wait to buy real estate. Buy real estate and wait.”</a:t>
                </a:r>
              </a:p>
            </p:txBody>
          </p:sp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E8BD78C2-1347-E146-AD81-532082E47C2D}"/>
                  </a:ext>
                </a:extLst>
              </p:cNvPr>
              <p:cNvSpPr txBox="1"/>
              <p:nvPr/>
            </p:nvSpPr>
            <p:spPr>
              <a:xfrm>
                <a:off x="10749167" y="9209660"/>
                <a:ext cx="28793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uli" pitchFamily="2" charset="77"/>
                    <a:ea typeface="Roboto Medium" panose="02000000000000000000" pitchFamily="2" charset="0"/>
                    <a:cs typeface="Lato" panose="020F0502020204030203" pitchFamily="34" charset="0"/>
                  </a:rPr>
                  <a:t>Will Rogers</a:t>
                </a:r>
              </a:p>
            </p:txBody>
          </p:sp>
        </p:grp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E39CEFAD-32A1-FF47-BA6B-4FE09637558E}"/>
                </a:ext>
              </a:extLst>
            </p:cNvPr>
            <p:cNvSpPr txBox="1"/>
            <p:nvPr/>
          </p:nvSpPr>
          <p:spPr>
            <a:xfrm>
              <a:off x="11097821" y="1484820"/>
              <a:ext cx="2182008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400" b="1" spc="300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95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26">
            <a:extLst>
              <a:ext uri="{FF2B5EF4-FFF2-40B4-BE49-F238E27FC236}">
                <a16:creationId xmlns:a16="http://schemas.microsoft.com/office/drawing/2014/main" id="{48931FA9-40BC-C04D-A981-26D03CD2800A}"/>
              </a:ext>
            </a:extLst>
          </p:cNvPr>
          <p:cNvSpPr txBox="1"/>
          <p:nvPr/>
        </p:nvSpPr>
        <p:spPr>
          <a:xfrm>
            <a:off x="6346032" y="960705"/>
            <a:ext cx="1168558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Properties Sold</a:t>
            </a:r>
          </a:p>
        </p:txBody>
      </p:sp>
      <p:graphicFrame>
        <p:nvGraphicFramePr>
          <p:cNvPr id="96" name="Chart 4">
            <a:extLst>
              <a:ext uri="{FF2B5EF4-FFF2-40B4-BE49-F238E27FC236}">
                <a16:creationId xmlns:a16="http://schemas.microsoft.com/office/drawing/2014/main" id="{4BA22A5A-9E17-B747-BCD3-43D35FDB1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33844"/>
              </p:ext>
            </p:extLst>
          </p:nvPr>
        </p:nvGraphicFramePr>
        <p:xfrm>
          <a:off x="12639386" y="4489815"/>
          <a:ext cx="11738264" cy="7825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9" name="Group 24">
            <a:extLst>
              <a:ext uri="{FF2B5EF4-FFF2-40B4-BE49-F238E27FC236}">
                <a16:creationId xmlns:a16="http://schemas.microsoft.com/office/drawing/2014/main" id="{1D5966B3-7FD4-F546-A153-68536FC03E57}"/>
              </a:ext>
            </a:extLst>
          </p:cNvPr>
          <p:cNvGrpSpPr/>
          <p:nvPr/>
        </p:nvGrpSpPr>
        <p:grpSpPr>
          <a:xfrm>
            <a:off x="3751978" y="4311985"/>
            <a:ext cx="7495816" cy="1919640"/>
            <a:chOff x="13939891" y="3094009"/>
            <a:chExt cx="7495816" cy="1919640"/>
          </a:xfrm>
        </p:grpSpPr>
        <p:sp>
          <p:nvSpPr>
            <p:cNvPr id="100" name="Subtitle 2">
              <a:extLst>
                <a:ext uri="{FF2B5EF4-FFF2-40B4-BE49-F238E27FC236}">
                  <a16:creationId xmlns:a16="http://schemas.microsoft.com/office/drawing/2014/main" id="{A8D03BCF-693E-8247-8DC9-9F19F9770994}"/>
                </a:ext>
              </a:extLst>
            </p:cNvPr>
            <p:cNvSpPr txBox="1">
              <a:spLocks/>
            </p:cNvSpPr>
            <p:nvPr/>
          </p:nvSpPr>
          <p:spPr>
            <a:xfrm>
              <a:off x="13939891" y="3740340"/>
              <a:ext cx="749581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Muli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4004D19E-4FFA-D64B-888A-AE9A53DFBD88}"/>
                </a:ext>
              </a:extLst>
            </p:cNvPr>
            <p:cNvSpPr/>
            <p:nvPr/>
          </p:nvSpPr>
          <p:spPr>
            <a:xfrm>
              <a:off x="14112890" y="309400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F7733F7C-B77C-9E40-9748-FE290A7146A3}"/>
              </a:ext>
            </a:extLst>
          </p:cNvPr>
          <p:cNvGrpSpPr/>
          <p:nvPr/>
        </p:nvGrpSpPr>
        <p:grpSpPr>
          <a:xfrm>
            <a:off x="3751978" y="7344445"/>
            <a:ext cx="7495816" cy="1919640"/>
            <a:chOff x="13939891" y="3094009"/>
            <a:chExt cx="7495816" cy="1919640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2B703BA9-7500-2E43-A2F7-6A8C832A45C1}"/>
                </a:ext>
              </a:extLst>
            </p:cNvPr>
            <p:cNvSpPr txBox="1">
              <a:spLocks/>
            </p:cNvSpPr>
            <p:nvPr/>
          </p:nvSpPr>
          <p:spPr>
            <a:xfrm>
              <a:off x="13939891" y="3740340"/>
              <a:ext cx="749581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Muli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27DB0A3E-1769-5B4D-B997-39C13497382A}"/>
                </a:ext>
              </a:extLst>
            </p:cNvPr>
            <p:cNvSpPr/>
            <p:nvPr/>
          </p:nvSpPr>
          <p:spPr>
            <a:xfrm>
              <a:off x="14112890" y="309400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17" name="Group 34">
            <a:extLst>
              <a:ext uri="{FF2B5EF4-FFF2-40B4-BE49-F238E27FC236}">
                <a16:creationId xmlns:a16="http://schemas.microsoft.com/office/drawing/2014/main" id="{A32D3B55-DEC1-9941-808F-8A880A97E803}"/>
              </a:ext>
            </a:extLst>
          </p:cNvPr>
          <p:cNvGrpSpPr/>
          <p:nvPr/>
        </p:nvGrpSpPr>
        <p:grpSpPr>
          <a:xfrm>
            <a:off x="3751978" y="10401636"/>
            <a:ext cx="7495816" cy="1919640"/>
            <a:chOff x="13939891" y="3094009"/>
            <a:chExt cx="7495816" cy="1919640"/>
          </a:xfrm>
        </p:grpSpPr>
        <p:sp>
          <p:nvSpPr>
            <p:cNvPr id="118" name="Subtitle 2">
              <a:extLst>
                <a:ext uri="{FF2B5EF4-FFF2-40B4-BE49-F238E27FC236}">
                  <a16:creationId xmlns:a16="http://schemas.microsoft.com/office/drawing/2014/main" id="{1E38C8B6-D144-9F4C-8298-F59E72E2D786}"/>
                </a:ext>
              </a:extLst>
            </p:cNvPr>
            <p:cNvSpPr txBox="1">
              <a:spLocks/>
            </p:cNvSpPr>
            <p:nvPr/>
          </p:nvSpPr>
          <p:spPr>
            <a:xfrm>
              <a:off x="13939891" y="3740340"/>
              <a:ext cx="749581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Muli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9" name="Rectangle 39">
              <a:extLst>
                <a:ext uri="{FF2B5EF4-FFF2-40B4-BE49-F238E27FC236}">
                  <a16:creationId xmlns:a16="http://schemas.microsoft.com/office/drawing/2014/main" id="{2FBBC6C7-1961-394B-9BAF-F207B55A7EEB}"/>
                </a:ext>
              </a:extLst>
            </p:cNvPr>
            <p:cNvSpPr/>
            <p:nvPr/>
          </p:nvSpPr>
          <p:spPr>
            <a:xfrm>
              <a:off x="14112890" y="309400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sp>
        <p:nvSpPr>
          <p:cNvPr id="124" name="Rectangle 51">
            <a:extLst>
              <a:ext uri="{FF2B5EF4-FFF2-40B4-BE49-F238E27FC236}">
                <a16:creationId xmlns:a16="http://schemas.microsoft.com/office/drawing/2014/main" id="{B3172C7C-AC95-4148-996D-0718D12CBC99}"/>
              </a:ext>
            </a:extLst>
          </p:cNvPr>
          <p:cNvSpPr/>
          <p:nvPr/>
        </p:nvSpPr>
        <p:spPr>
          <a:xfrm>
            <a:off x="19365215" y="8936801"/>
            <a:ext cx="19153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Muli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125" name="Rectangle 52">
            <a:extLst>
              <a:ext uri="{FF2B5EF4-FFF2-40B4-BE49-F238E27FC236}">
                <a16:creationId xmlns:a16="http://schemas.microsoft.com/office/drawing/2014/main" id="{63BEDCE0-DA50-954E-A729-0E5FD3D3CCD5}"/>
              </a:ext>
            </a:extLst>
          </p:cNvPr>
          <p:cNvSpPr/>
          <p:nvPr/>
        </p:nvSpPr>
        <p:spPr>
          <a:xfrm>
            <a:off x="16593158" y="5436169"/>
            <a:ext cx="19153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Muli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10%</a:t>
            </a:r>
          </a:p>
        </p:txBody>
      </p:sp>
      <p:sp>
        <p:nvSpPr>
          <p:cNvPr id="126" name="Rectangle 53">
            <a:extLst>
              <a:ext uri="{FF2B5EF4-FFF2-40B4-BE49-F238E27FC236}">
                <a16:creationId xmlns:a16="http://schemas.microsoft.com/office/drawing/2014/main" id="{F3944EAE-42F4-9248-A065-470EBA7BA3FF}"/>
              </a:ext>
            </a:extLst>
          </p:cNvPr>
          <p:cNvSpPr/>
          <p:nvPr/>
        </p:nvSpPr>
        <p:spPr>
          <a:xfrm>
            <a:off x="15167313" y="7840501"/>
            <a:ext cx="19153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Muli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FD25ED14-F803-E04B-9587-DC9580C646F3}"/>
              </a:ext>
            </a:extLst>
          </p:cNvPr>
          <p:cNvSpPr/>
          <p:nvPr/>
        </p:nvSpPr>
        <p:spPr>
          <a:xfrm>
            <a:off x="2125345" y="4462852"/>
            <a:ext cx="1540134" cy="15401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E9134D44-8B81-6542-9559-7AE0402515FF}"/>
              </a:ext>
            </a:extLst>
          </p:cNvPr>
          <p:cNvSpPr/>
          <p:nvPr/>
        </p:nvSpPr>
        <p:spPr>
          <a:xfrm>
            <a:off x="2071688" y="7515938"/>
            <a:ext cx="1540134" cy="15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8B904B44-BD23-6F49-94EB-D52729C2E90E}"/>
              </a:ext>
            </a:extLst>
          </p:cNvPr>
          <p:cNvSpPr/>
          <p:nvPr/>
        </p:nvSpPr>
        <p:spPr>
          <a:xfrm>
            <a:off x="2048525" y="10645287"/>
            <a:ext cx="1540134" cy="1540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0" name="Group 257">
            <a:extLst>
              <a:ext uri="{FF2B5EF4-FFF2-40B4-BE49-F238E27FC236}">
                <a16:creationId xmlns:a16="http://schemas.microsoft.com/office/drawing/2014/main" id="{00099680-1345-B043-9AF6-234A247798D1}"/>
              </a:ext>
            </a:extLst>
          </p:cNvPr>
          <p:cNvGrpSpPr/>
          <p:nvPr/>
        </p:nvGrpSpPr>
        <p:grpSpPr>
          <a:xfrm>
            <a:off x="2466272" y="11008210"/>
            <a:ext cx="724530" cy="807917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131" name="Freeform: Shape 165">
              <a:extLst>
                <a:ext uri="{FF2B5EF4-FFF2-40B4-BE49-F238E27FC236}">
                  <a16:creationId xmlns:a16="http://schemas.microsoft.com/office/drawing/2014/main" id="{60CEF734-FB66-F044-9D85-C28124EEE648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: Shape 166">
              <a:extLst>
                <a:ext uri="{FF2B5EF4-FFF2-40B4-BE49-F238E27FC236}">
                  <a16:creationId xmlns:a16="http://schemas.microsoft.com/office/drawing/2014/main" id="{07765C77-F890-CA46-B9EE-A41D924923FF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: Shape 167">
              <a:extLst>
                <a:ext uri="{FF2B5EF4-FFF2-40B4-BE49-F238E27FC236}">
                  <a16:creationId xmlns:a16="http://schemas.microsoft.com/office/drawing/2014/main" id="{E0BECFFF-171F-4F43-BA86-9A9B02FEAA0D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: Shape 168">
              <a:extLst>
                <a:ext uri="{FF2B5EF4-FFF2-40B4-BE49-F238E27FC236}">
                  <a16:creationId xmlns:a16="http://schemas.microsoft.com/office/drawing/2014/main" id="{74C6CFBA-9778-E245-BB16-CDB5DC91382F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35" name="Group 275">
            <a:extLst>
              <a:ext uri="{FF2B5EF4-FFF2-40B4-BE49-F238E27FC236}">
                <a16:creationId xmlns:a16="http://schemas.microsoft.com/office/drawing/2014/main" id="{B1259148-48DD-544C-A7E9-2F6A79F6A5DF}"/>
              </a:ext>
            </a:extLst>
          </p:cNvPr>
          <p:cNvGrpSpPr/>
          <p:nvPr/>
        </p:nvGrpSpPr>
        <p:grpSpPr>
          <a:xfrm>
            <a:off x="2435282" y="7748249"/>
            <a:ext cx="831079" cy="99599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136" name="Freeform: Shape 205">
              <a:extLst>
                <a:ext uri="{FF2B5EF4-FFF2-40B4-BE49-F238E27FC236}">
                  <a16:creationId xmlns:a16="http://schemas.microsoft.com/office/drawing/2014/main" id="{73AFAB33-F070-9547-9E64-4E26622C2A1F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: Shape 206">
              <a:extLst>
                <a:ext uri="{FF2B5EF4-FFF2-40B4-BE49-F238E27FC236}">
                  <a16:creationId xmlns:a16="http://schemas.microsoft.com/office/drawing/2014/main" id="{80C351C7-8978-D044-AB6C-AD2269738855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: Shape 207">
              <a:extLst>
                <a:ext uri="{FF2B5EF4-FFF2-40B4-BE49-F238E27FC236}">
                  <a16:creationId xmlns:a16="http://schemas.microsoft.com/office/drawing/2014/main" id="{E02AD29A-0E5E-0147-A866-B76606166C9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: Shape 208">
              <a:extLst>
                <a:ext uri="{FF2B5EF4-FFF2-40B4-BE49-F238E27FC236}">
                  <a16:creationId xmlns:a16="http://schemas.microsoft.com/office/drawing/2014/main" id="{64DA3896-E521-5D4A-9BDD-5D59475E604A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: Shape 209">
              <a:extLst>
                <a:ext uri="{FF2B5EF4-FFF2-40B4-BE49-F238E27FC236}">
                  <a16:creationId xmlns:a16="http://schemas.microsoft.com/office/drawing/2014/main" id="{8F991042-202C-2544-9253-CFBD1837F323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: Shape 210">
              <a:extLst>
                <a:ext uri="{FF2B5EF4-FFF2-40B4-BE49-F238E27FC236}">
                  <a16:creationId xmlns:a16="http://schemas.microsoft.com/office/drawing/2014/main" id="{36D7D8AF-2FFB-674A-8A3A-46F628056086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2" name="Group 272">
            <a:extLst>
              <a:ext uri="{FF2B5EF4-FFF2-40B4-BE49-F238E27FC236}">
                <a16:creationId xmlns:a16="http://schemas.microsoft.com/office/drawing/2014/main" id="{F4886979-9291-4E4C-9BA8-80DFFCEF8403}"/>
              </a:ext>
            </a:extLst>
          </p:cNvPr>
          <p:cNvGrpSpPr/>
          <p:nvPr/>
        </p:nvGrpSpPr>
        <p:grpSpPr>
          <a:xfrm>
            <a:off x="2450687" y="5028505"/>
            <a:ext cx="889449" cy="407664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143" name="Freeform: Shape 211">
              <a:extLst>
                <a:ext uri="{FF2B5EF4-FFF2-40B4-BE49-F238E27FC236}">
                  <a16:creationId xmlns:a16="http://schemas.microsoft.com/office/drawing/2014/main" id="{A264E20F-1C27-9E4C-AB6A-819FE4EED17D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: Shape 212">
              <a:extLst>
                <a:ext uri="{FF2B5EF4-FFF2-40B4-BE49-F238E27FC236}">
                  <a16:creationId xmlns:a16="http://schemas.microsoft.com/office/drawing/2014/main" id="{0DF2233C-2324-D244-A14F-E9D92A79ECCE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45" name="TextBox 6">
            <a:extLst>
              <a:ext uri="{FF2B5EF4-FFF2-40B4-BE49-F238E27FC236}">
                <a16:creationId xmlns:a16="http://schemas.microsoft.com/office/drawing/2014/main" id="{475F513A-A432-9C45-9827-66884EC00504}"/>
              </a:ext>
            </a:extLst>
          </p:cNvPr>
          <p:cNvSpPr txBox="1"/>
          <p:nvPr/>
        </p:nvSpPr>
        <p:spPr>
          <a:xfrm>
            <a:off x="9526077" y="2420184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0647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72132C9-FF99-2F4E-8158-B54DB5FF44E9}"/>
              </a:ext>
            </a:extLst>
          </p:cNvPr>
          <p:cNvGrpSpPr/>
          <p:nvPr/>
        </p:nvGrpSpPr>
        <p:grpSpPr>
          <a:xfrm>
            <a:off x="8771668" y="1619586"/>
            <a:ext cx="14013762" cy="9036424"/>
            <a:chOff x="9103612" y="4949174"/>
            <a:chExt cx="13595667" cy="8766826"/>
          </a:xfrm>
        </p:grpSpPr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id="{745A35A2-9E7E-5D47-A7E8-CABEDA9B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3612" y="8284821"/>
              <a:ext cx="2814293" cy="5431179"/>
            </a:xfrm>
            <a:custGeom>
              <a:avLst/>
              <a:gdLst>
                <a:gd name="T0" fmla="*/ 2322 w 2452"/>
                <a:gd name="T1" fmla="*/ 622 h 4730"/>
                <a:gd name="T2" fmla="*/ 1303 w 2452"/>
                <a:gd name="T3" fmla="*/ 46 h 4730"/>
                <a:gd name="T4" fmla="*/ 1303 w 2452"/>
                <a:gd name="T5" fmla="*/ 46 h 4730"/>
                <a:gd name="T6" fmla="*/ 1045 w 2452"/>
                <a:gd name="T7" fmla="*/ 50 h 4730"/>
                <a:gd name="T8" fmla="*/ 120 w 2452"/>
                <a:gd name="T9" fmla="*/ 620 h 4730"/>
                <a:gd name="T10" fmla="*/ 120 w 2452"/>
                <a:gd name="T11" fmla="*/ 620 h 4730"/>
                <a:gd name="T12" fmla="*/ 0 w 2452"/>
                <a:gd name="T13" fmla="*/ 836 h 4730"/>
                <a:gd name="T14" fmla="*/ 0 w 2452"/>
                <a:gd name="T15" fmla="*/ 4474 h 4730"/>
                <a:gd name="T16" fmla="*/ 0 w 2452"/>
                <a:gd name="T17" fmla="*/ 4474 h 4730"/>
                <a:gd name="T18" fmla="*/ 254 w 2452"/>
                <a:gd name="T19" fmla="*/ 4729 h 4730"/>
                <a:gd name="T20" fmla="*/ 788 w 2452"/>
                <a:gd name="T21" fmla="*/ 4729 h 4730"/>
                <a:gd name="T22" fmla="*/ 788 w 2452"/>
                <a:gd name="T23" fmla="*/ 4729 h 4730"/>
                <a:gd name="T24" fmla="*/ 903 w 2452"/>
                <a:gd name="T25" fmla="*/ 4614 h 4730"/>
                <a:gd name="T26" fmla="*/ 903 w 2452"/>
                <a:gd name="T27" fmla="*/ 4096 h 4730"/>
                <a:gd name="T28" fmla="*/ 903 w 2452"/>
                <a:gd name="T29" fmla="*/ 4096 h 4730"/>
                <a:gd name="T30" fmla="*/ 1056 w 2452"/>
                <a:gd name="T31" fmla="*/ 3943 h 4730"/>
                <a:gd name="T32" fmla="*/ 1395 w 2452"/>
                <a:gd name="T33" fmla="*/ 3943 h 4730"/>
                <a:gd name="T34" fmla="*/ 1395 w 2452"/>
                <a:gd name="T35" fmla="*/ 3943 h 4730"/>
                <a:gd name="T36" fmla="*/ 1548 w 2452"/>
                <a:gd name="T37" fmla="*/ 4096 h 4730"/>
                <a:gd name="T38" fmla="*/ 1548 w 2452"/>
                <a:gd name="T39" fmla="*/ 4614 h 4730"/>
                <a:gd name="T40" fmla="*/ 1548 w 2452"/>
                <a:gd name="T41" fmla="*/ 4614 h 4730"/>
                <a:gd name="T42" fmla="*/ 1663 w 2452"/>
                <a:gd name="T43" fmla="*/ 4729 h 4730"/>
                <a:gd name="T44" fmla="*/ 2197 w 2452"/>
                <a:gd name="T45" fmla="*/ 4729 h 4730"/>
                <a:gd name="T46" fmla="*/ 2197 w 2452"/>
                <a:gd name="T47" fmla="*/ 4729 h 4730"/>
                <a:gd name="T48" fmla="*/ 2451 w 2452"/>
                <a:gd name="T49" fmla="*/ 4474 h 4730"/>
                <a:gd name="T50" fmla="*/ 2451 w 2452"/>
                <a:gd name="T51" fmla="*/ 843 h 4730"/>
                <a:gd name="T52" fmla="*/ 2451 w 2452"/>
                <a:gd name="T53" fmla="*/ 843 h 4730"/>
                <a:gd name="T54" fmla="*/ 2322 w 2452"/>
                <a:gd name="T55" fmla="*/ 622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2" h="4730">
                  <a:moveTo>
                    <a:pt x="2322" y="622"/>
                  </a:moveTo>
                  <a:lnTo>
                    <a:pt x="1303" y="46"/>
                  </a:lnTo>
                  <a:lnTo>
                    <a:pt x="1303" y="46"/>
                  </a:lnTo>
                  <a:cubicBezTo>
                    <a:pt x="1223" y="0"/>
                    <a:pt x="1124" y="2"/>
                    <a:pt x="1045" y="50"/>
                  </a:cubicBezTo>
                  <a:lnTo>
                    <a:pt x="120" y="620"/>
                  </a:lnTo>
                  <a:lnTo>
                    <a:pt x="120" y="620"/>
                  </a:lnTo>
                  <a:cubicBezTo>
                    <a:pt x="46" y="666"/>
                    <a:pt x="0" y="748"/>
                    <a:pt x="0" y="836"/>
                  </a:cubicBezTo>
                  <a:lnTo>
                    <a:pt x="0" y="4474"/>
                  </a:lnTo>
                  <a:lnTo>
                    <a:pt x="0" y="4474"/>
                  </a:lnTo>
                  <a:cubicBezTo>
                    <a:pt x="0" y="4615"/>
                    <a:pt x="114" y="4729"/>
                    <a:pt x="254" y="4729"/>
                  </a:cubicBezTo>
                  <a:lnTo>
                    <a:pt x="788" y="4729"/>
                  </a:lnTo>
                  <a:lnTo>
                    <a:pt x="788" y="4729"/>
                  </a:lnTo>
                  <a:cubicBezTo>
                    <a:pt x="852" y="4729"/>
                    <a:pt x="903" y="4677"/>
                    <a:pt x="903" y="4614"/>
                  </a:cubicBezTo>
                  <a:lnTo>
                    <a:pt x="903" y="4096"/>
                  </a:lnTo>
                  <a:lnTo>
                    <a:pt x="903" y="4096"/>
                  </a:lnTo>
                  <a:cubicBezTo>
                    <a:pt x="903" y="4011"/>
                    <a:pt x="972" y="3943"/>
                    <a:pt x="1056" y="3943"/>
                  </a:cubicBezTo>
                  <a:lnTo>
                    <a:pt x="1395" y="3943"/>
                  </a:lnTo>
                  <a:lnTo>
                    <a:pt x="1395" y="3943"/>
                  </a:lnTo>
                  <a:cubicBezTo>
                    <a:pt x="1480" y="3943"/>
                    <a:pt x="1548" y="4011"/>
                    <a:pt x="1548" y="4096"/>
                  </a:cubicBezTo>
                  <a:lnTo>
                    <a:pt x="1548" y="4614"/>
                  </a:lnTo>
                  <a:lnTo>
                    <a:pt x="1548" y="4614"/>
                  </a:lnTo>
                  <a:cubicBezTo>
                    <a:pt x="1548" y="4677"/>
                    <a:pt x="1599" y="4729"/>
                    <a:pt x="1663" y="4729"/>
                  </a:cubicBezTo>
                  <a:lnTo>
                    <a:pt x="2197" y="4729"/>
                  </a:lnTo>
                  <a:lnTo>
                    <a:pt x="2197" y="4729"/>
                  </a:lnTo>
                  <a:cubicBezTo>
                    <a:pt x="2337" y="4729"/>
                    <a:pt x="2451" y="4615"/>
                    <a:pt x="2451" y="4474"/>
                  </a:cubicBezTo>
                  <a:lnTo>
                    <a:pt x="2451" y="843"/>
                  </a:lnTo>
                  <a:lnTo>
                    <a:pt x="2451" y="843"/>
                  </a:lnTo>
                  <a:cubicBezTo>
                    <a:pt x="2451" y="751"/>
                    <a:pt x="2402" y="666"/>
                    <a:pt x="2322" y="6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">
              <a:extLst>
                <a:ext uri="{FF2B5EF4-FFF2-40B4-BE49-F238E27FC236}">
                  <a16:creationId xmlns:a16="http://schemas.microsoft.com/office/drawing/2014/main" id="{223D09F1-5024-BD4D-8232-6D09BB62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7404" y="10987757"/>
              <a:ext cx="2814293" cy="2723183"/>
            </a:xfrm>
            <a:custGeom>
              <a:avLst/>
              <a:gdLst>
                <a:gd name="T0" fmla="*/ 2322 w 2453"/>
                <a:gd name="T1" fmla="*/ 622 h 2373"/>
                <a:gd name="T2" fmla="*/ 1303 w 2453"/>
                <a:gd name="T3" fmla="*/ 46 h 2373"/>
                <a:gd name="T4" fmla="*/ 1303 w 2453"/>
                <a:gd name="T5" fmla="*/ 46 h 2373"/>
                <a:gd name="T6" fmla="*/ 1045 w 2453"/>
                <a:gd name="T7" fmla="*/ 51 h 2373"/>
                <a:gd name="T8" fmla="*/ 121 w 2453"/>
                <a:gd name="T9" fmla="*/ 620 h 2373"/>
                <a:gd name="T10" fmla="*/ 121 w 2453"/>
                <a:gd name="T11" fmla="*/ 620 h 2373"/>
                <a:gd name="T12" fmla="*/ 0 w 2453"/>
                <a:gd name="T13" fmla="*/ 837 h 2373"/>
                <a:gd name="T14" fmla="*/ 0 w 2453"/>
                <a:gd name="T15" fmla="*/ 2117 h 2373"/>
                <a:gd name="T16" fmla="*/ 0 w 2453"/>
                <a:gd name="T17" fmla="*/ 2117 h 2373"/>
                <a:gd name="T18" fmla="*/ 254 w 2453"/>
                <a:gd name="T19" fmla="*/ 2372 h 2373"/>
                <a:gd name="T20" fmla="*/ 789 w 2453"/>
                <a:gd name="T21" fmla="*/ 2372 h 2373"/>
                <a:gd name="T22" fmla="*/ 789 w 2453"/>
                <a:gd name="T23" fmla="*/ 2372 h 2373"/>
                <a:gd name="T24" fmla="*/ 904 w 2453"/>
                <a:gd name="T25" fmla="*/ 2257 h 2373"/>
                <a:gd name="T26" fmla="*/ 904 w 2453"/>
                <a:gd name="T27" fmla="*/ 1739 h 2373"/>
                <a:gd name="T28" fmla="*/ 904 w 2453"/>
                <a:gd name="T29" fmla="*/ 1739 h 2373"/>
                <a:gd name="T30" fmla="*/ 1056 w 2453"/>
                <a:gd name="T31" fmla="*/ 1586 h 2373"/>
                <a:gd name="T32" fmla="*/ 1395 w 2453"/>
                <a:gd name="T33" fmla="*/ 1586 h 2373"/>
                <a:gd name="T34" fmla="*/ 1395 w 2453"/>
                <a:gd name="T35" fmla="*/ 1586 h 2373"/>
                <a:gd name="T36" fmla="*/ 1548 w 2453"/>
                <a:gd name="T37" fmla="*/ 1739 h 2373"/>
                <a:gd name="T38" fmla="*/ 1548 w 2453"/>
                <a:gd name="T39" fmla="*/ 2257 h 2373"/>
                <a:gd name="T40" fmla="*/ 1548 w 2453"/>
                <a:gd name="T41" fmla="*/ 2257 h 2373"/>
                <a:gd name="T42" fmla="*/ 1663 w 2453"/>
                <a:gd name="T43" fmla="*/ 2372 h 2373"/>
                <a:gd name="T44" fmla="*/ 2197 w 2453"/>
                <a:gd name="T45" fmla="*/ 2372 h 2373"/>
                <a:gd name="T46" fmla="*/ 2197 w 2453"/>
                <a:gd name="T47" fmla="*/ 2372 h 2373"/>
                <a:gd name="T48" fmla="*/ 2452 w 2453"/>
                <a:gd name="T49" fmla="*/ 2117 h 2373"/>
                <a:gd name="T50" fmla="*/ 2452 w 2453"/>
                <a:gd name="T51" fmla="*/ 843 h 2373"/>
                <a:gd name="T52" fmla="*/ 2452 w 2453"/>
                <a:gd name="T53" fmla="*/ 843 h 2373"/>
                <a:gd name="T54" fmla="*/ 2322 w 2453"/>
                <a:gd name="T55" fmla="*/ 622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3" h="2373">
                  <a:moveTo>
                    <a:pt x="2322" y="622"/>
                  </a:moveTo>
                  <a:lnTo>
                    <a:pt x="1303" y="46"/>
                  </a:lnTo>
                  <a:lnTo>
                    <a:pt x="1303" y="46"/>
                  </a:lnTo>
                  <a:cubicBezTo>
                    <a:pt x="1222" y="0"/>
                    <a:pt x="1124" y="2"/>
                    <a:pt x="1045" y="51"/>
                  </a:cubicBezTo>
                  <a:lnTo>
                    <a:pt x="121" y="620"/>
                  </a:lnTo>
                  <a:lnTo>
                    <a:pt x="121" y="620"/>
                  </a:lnTo>
                  <a:cubicBezTo>
                    <a:pt x="46" y="666"/>
                    <a:pt x="0" y="748"/>
                    <a:pt x="0" y="837"/>
                  </a:cubicBezTo>
                  <a:lnTo>
                    <a:pt x="0" y="2117"/>
                  </a:lnTo>
                  <a:lnTo>
                    <a:pt x="0" y="2117"/>
                  </a:lnTo>
                  <a:cubicBezTo>
                    <a:pt x="0" y="2258"/>
                    <a:pt x="114" y="2372"/>
                    <a:pt x="254" y="2372"/>
                  </a:cubicBezTo>
                  <a:lnTo>
                    <a:pt x="789" y="2372"/>
                  </a:lnTo>
                  <a:lnTo>
                    <a:pt x="789" y="2372"/>
                  </a:lnTo>
                  <a:cubicBezTo>
                    <a:pt x="852" y="2372"/>
                    <a:pt x="904" y="2320"/>
                    <a:pt x="904" y="2257"/>
                  </a:cubicBezTo>
                  <a:lnTo>
                    <a:pt x="904" y="1739"/>
                  </a:lnTo>
                  <a:lnTo>
                    <a:pt x="904" y="1739"/>
                  </a:lnTo>
                  <a:cubicBezTo>
                    <a:pt x="904" y="1654"/>
                    <a:pt x="972" y="1586"/>
                    <a:pt x="1056" y="1586"/>
                  </a:cubicBezTo>
                  <a:lnTo>
                    <a:pt x="1395" y="1586"/>
                  </a:lnTo>
                  <a:lnTo>
                    <a:pt x="1395" y="1586"/>
                  </a:lnTo>
                  <a:cubicBezTo>
                    <a:pt x="1480" y="1586"/>
                    <a:pt x="1548" y="1654"/>
                    <a:pt x="1548" y="1739"/>
                  </a:cubicBezTo>
                  <a:lnTo>
                    <a:pt x="1548" y="2257"/>
                  </a:lnTo>
                  <a:lnTo>
                    <a:pt x="1548" y="2257"/>
                  </a:lnTo>
                  <a:cubicBezTo>
                    <a:pt x="1548" y="2320"/>
                    <a:pt x="1599" y="2372"/>
                    <a:pt x="1663" y="2372"/>
                  </a:cubicBezTo>
                  <a:lnTo>
                    <a:pt x="2197" y="2372"/>
                  </a:lnTo>
                  <a:lnTo>
                    <a:pt x="2197" y="2372"/>
                  </a:lnTo>
                  <a:cubicBezTo>
                    <a:pt x="2338" y="2372"/>
                    <a:pt x="2452" y="2258"/>
                    <a:pt x="2452" y="2117"/>
                  </a:cubicBezTo>
                  <a:lnTo>
                    <a:pt x="2452" y="843"/>
                  </a:lnTo>
                  <a:lnTo>
                    <a:pt x="2452" y="843"/>
                  </a:lnTo>
                  <a:cubicBezTo>
                    <a:pt x="2452" y="752"/>
                    <a:pt x="2402" y="666"/>
                    <a:pt x="2322" y="6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6AE33796-371B-7149-8E54-26D2977A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194" y="7262362"/>
              <a:ext cx="2814293" cy="6448577"/>
            </a:xfrm>
            <a:custGeom>
              <a:avLst/>
              <a:gdLst>
                <a:gd name="T0" fmla="*/ 2323 w 2453"/>
                <a:gd name="T1" fmla="*/ 621 h 5619"/>
                <a:gd name="T2" fmla="*/ 1303 w 2453"/>
                <a:gd name="T3" fmla="*/ 45 h 5619"/>
                <a:gd name="T4" fmla="*/ 1303 w 2453"/>
                <a:gd name="T5" fmla="*/ 45 h 5619"/>
                <a:gd name="T6" fmla="*/ 1045 w 2453"/>
                <a:gd name="T7" fmla="*/ 50 h 5619"/>
                <a:gd name="T8" fmla="*/ 121 w 2453"/>
                <a:gd name="T9" fmla="*/ 620 h 5619"/>
                <a:gd name="T10" fmla="*/ 121 w 2453"/>
                <a:gd name="T11" fmla="*/ 620 h 5619"/>
                <a:gd name="T12" fmla="*/ 0 w 2453"/>
                <a:gd name="T13" fmla="*/ 836 h 5619"/>
                <a:gd name="T14" fmla="*/ 0 w 2453"/>
                <a:gd name="T15" fmla="*/ 5363 h 5619"/>
                <a:gd name="T16" fmla="*/ 0 w 2453"/>
                <a:gd name="T17" fmla="*/ 5363 h 5619"/>
                <a:gd name="T18" fmla="*/ 254 w 2453"/>
                <a:gd name="T19" fmla="*/ 5618 h 5619"/>
                <a:gd name="T20" fmla="*/ 789 w 2453"/>
                <a:gd name="T21" fmla="*/ 5618 h 5619"/>
                <a:gd name="T22" fmla="*/ 789 w 2453"/>
                <a:gd name="T23" fmla="*/ 5618 h 5619"/>
                <a:gd name="T24" fmla="*/ 903 w 2453"/>
                <a:gd name="T25" fmla="*/ 5503 h 5619"/>
                <a:gd name="T26" fmla="*/ 903 w 2453"/>
                <a:gd name="T27" fmla="*/ 4985 h 5619"/>
                <a:gd name="T28" fmla="*/ 903 w 2453"/>
                <a:gd name="T29" fmla="*/ 4985 h 5619"/>
                <a:gd name="T30" fmla="*/ 1056 w 2453"/>
                <a:gd name="T31" fmla="*/ 4832 h 5619"/>
                <a:gd name="T32" fmla="*/ 1396 w 2453"/>
                <a:gd name="T33" fmla="*/ 4832 h 5619"/>
                <a:gd name="T34" fmla="*/ 1396 w 2453"/>
                <a:gd name="T35" fmla="*/ 4832 h 5619"/>
                <a:gd name="T36" fmla="*/ 1549 w 2453"/>
                <a:gd name="T37" fmla="*/ 4985 h 5619"/>
                <a:gd name="T38" fmla="*/ 1549 w 2453"/>
                <a:gd name="T39" fmla="*/ 5503 h 5619"/>
                <a:gd name="T40" fmla="*/ 1549 w 2453"/>
                <a:gd name="T41" fmla="*/ 5503 h 5619"/>
                <a:gd name="T42" fmla="*/ 1663 w 2453"/>
                <a:gd name="T43" fmla="*/ 5618 h 5619"/>
                <a:gd name="T44" fmla="*/ 2197 w 2453"/>
                <a:gd name="T45" fmla="*/ 5618 h 5619"/>
                <a:gd name="T46" fmla="*/ 2197 w 2453"/>
                <a:gd name="T47" fmla="*/ 5618 h 5619"/>
                <a:gd name="T48" fmla="*/ 2452 w 2453"/>
                <a:gd name="T49" fmla="*/ 5363 h 5619"/>
                <a:gd name="T50" fmla="*/ 2452 w 2453"/>
                <a:gd name="T51" fmla="*/ 843 h 5619"/>
                <a:gd name="T52" fmla="*/ 2452 w 2453"/>
                <a:gd name="T53" fmla="*/ 843 h 5619"/>
                <a:gd name="T54" fmla="*/ 2323 w 2453"/>
                <a:gd name="T55" fmla="*/ 621 h 5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3" h="5619">
                  <a:moveTo>
                    <a:pt x="2323" y="621"/>
                  </a:moveTo>
                  <a:lnTo>
                    <a:pt x="1303" y="45"/>
                  </a:lnTo>
                  <a:lnTo>
                    <a:pt x="1303" y="45"/>
                  </a:lnTo>
                  <a:cubicBezTo>
                    <a:pt x="1223" y="0"/>
                    <a:pt x="1123" y="2"/>
                    <a:pt x="1045" y="50"/>
                  </a:cubicBezTo>
                  <a:lnTo>
                    <a:pt x="121" y="620"/>
                  </a:lnTo>
                  <a:lnTo>
                    <a:pt x="121" y="620"/>
                  </a:lnTo>
                  <a:cubicBezTo>
                    <a:pt x="46" y="666"/>
                    <a:pt x="0" y="748"/>
                    <a:pt x="0" y="836"/>
                  </a:cubicBezTo>
                  <a:lnTo>
                    <a:pt x="0" y="5363"/>
                  </a:lnTo>
                  <a:lnTo>
                    <a:pt x="0" y="5363"/>
                  </a:lnTo>
                  <a:cubicBezTo>
                    <a:pt x="0" y="5504"/>
                    <a:pt x="114" y="5618"/>
                    <a:pt x="254" y="5618"/>
                  </a:cubicBezTo>
                  <a:lnTo>
                    <a:pt x="789" y="5618"/>
                  </a:lnTo>
                  <a:lnTo>
                    <a:pt x="789" y="5618"/>
                  </a:lnTo>
                  <a:cubicBezTo>
                    <a:pt x="852" y="5618"/>
                    <a:pt x="903" y="5566"/>
                    <a:pt x="903" y="5503"/>
                  </a:cubicBezTo>
                  <a:lnTo>
                    <a:pt x="903" y="4985"/>
                  </a:lnTo>
                  <a:lnTo>
                    <a:pt x="903" y="4985"/>
                  </a:lnTo>
                  <a:cubicBezTo>
                    <a:pt x="903" y="4900"/>
                    <a:pt x="972" y="4832"/>
                    <a:pt x="1056" y="4832"/>
                  </a:cubicBezTo>
                  <a:lnTo>
                    <a:pt x="1396" y="4832"/>
                  </a:lnTo>
                  <a:lnTo>
                    <a:pt x="1396" y="4832"/>
                  </a:lnTo>
                  <a:cubicBezTo>
                    <a:pt x="1480" y="4832"/>
                    <a:pt x="1549" y="4900"/>
                    <a:pt x="1549" y="4985"/>
                  </a:cubicBezTo>
                  <a:lnTo>
                    <a:pt x="1549" y="5503"/>
                  </a:lnTo>
                  <a:lnTo>
                    <a:pt x="1549" y="5503"/>
                  </a:lnTo>
                  <a:cubicBezTo>
                    <a:pt x="1549" y="5566"/>
                    <a:pt x="1600" y="5618"/>
                    <a:pt x="1663" y="5618"/>
                  </a:cubicBezTo>
                  <a:lnTo>
                    <a:pt x="2197" y="5618"/>
                  </a:lnTo>
                  <a:lnTo>
                    <a:pt x="2197" y="5618"/>
                  </a:lnTo>
                  <a:cubicBezTo>
                    <a:pt x="2338" y="5618"/>
                    <a:pt x="2452" y="5504"/>
                    <a:pt x="2452" y="5363"/>
                  </a:cubicBezTo>
                  <a:lnTo>
                    <a:pt x="2452" y="843"/>
                  </a:lnTo>
                  <a:lnTo>
                    <a:pt x="2452" y="843"/>
                  </a:lnTo>
                  <a:cubicBezTo>
                    <a:pt x="2452" y="751"/>
                    <a:pt x="2402" y="667"/>
                    <a:pt x="2323" y="6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9E5E3F50-BA74-594E-A3AE-5BE6F888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4986" y="9636288"/>
              <a:ext cx="2814293" cy="4074652"/>
            </a:xfrm>
            <a:custGeom>
              <a:avLst/>
              <a:gdLst>
                <a:gd name="T0" fmla="*/ 2322 w 2453"/>
                <a:gd name="T1" fmla="*/ 621 h 3551"/>
                <a:gd name="T2" fmla="*/ 1303 w 2453"/>
                <a:gd name="T3" fmla="*/ 46 h 3551"/>
                <a:gd name="T4" fmla="*/ 1303 w 2453"/>
                <a:gd name="T5" fmla="*/ 46 h 3551"/>
                <a:gd name="T6" fmla="*/ 1045 w 2453"/>
                <a:gd name="T7" fmla="*/ 51 h 3551"/>
                <a:gd name="T8" fmla="*/ 121 w 2453"/>
                <a:gd name="T9" fmla="*/ 619 h 3551"/>
                <a:gd name="T10" fmla="*/ 121 w 2453"/>
                <a:gd name="T11" fmla="*/ 619 h 3551"/>
                <a:gd name="T12" fmla="*/ 0 w 2453"/>
                <a:gd name="T13" fmla="*/ 835 h 3551"/>
                <a:gd name="T14" fmla="*/ 0 w 2453"/>
                <a:gd name="T15" fmla="*/ 3295 h 3551"/>
                <a:gd name="T16" fmla="*/ 0 w 2453"/>
                <a:gd name="T17" fmla="*/ 3295 h 3551"/>
                <a:gd name="T18" fmla="*/ 255 w 2453"/>
                <a:gd name="T19" fmla="*/ 3550 h 3551"/>
                <a:gd name="T20" fmla="*/ 789 w 2453"/>
                <a:gd name="T21" fmla="*/ 3550 h 3551"/>
                <a:gd name="T22" fmla="*/ 789 w 2453"/>
                <a:gd name="T23" fmla="*/ 3550 h 3551"/>
                <a:gd name="T24" fmla="*/ 904 w 2453"/>
                <a:gd name="T25" fmla="*/ 3435 h 3551"/>
                <a:gd name="T26" fmla="*/ 904 w 2453"/>
                <a:gd name="T27" fmla="*/ 2917 h 3551"/>
                <a:gd name="T28" fmla="*/ 904 w 2453"/>
                <a:gd name="T29" fmla="*/ 2917 h 3551"/>
                <a:gd name="T30" fmla="*/ 1056 w 2453"/>
                <a:gd name="T31" fmla="*/ 2764 h 3551"/>
                <a:gd name="T32" fmla="*/ 1396 w 2453"/>
                <a:gd name="T33" fmla="*/ 2764 h 3551"/>
                <a:gd name="T34" fmla="*/ 1396 w 2453"/>
                <a:gd name="T35" fmla="*/ 2764 h 3551"/>
                <a:gd name="T36" fmla="*/ 1549 w 2453"/>
                <a:gd name="T37" fmla="*/ 2917 h 3551"/>
                <a:gd name="T38" fmla="*/ 1549 w 2453"/>
                <a:gd name="T39" fmla="*/ 3435 h 3551"/>
                <a:gd name="T40" fmla="*/ 1549 w 2453"/>
                <a:gd name="T41" fmla="*/ 3435 h 3551"/>
                <a:gd name="T42" fmla="*/ 1663 w 2453"/>
                <a:gd name="T43" fmla="*/ 3550 h 3551"/>
                <a:gd name="T44" fmla="*/ 2197 w 2453"/>
                <a:gd name="T45" fmla="*/ 3550 h 3551"/>
                <a:gd name="T46" fmla="*/ 2197 w 2453"/>
                <a:gd name="T47" fmla="*/ 3550 h 3551"/>
                <a:gd name="T48" fmla="*/ 2452 w 2453"/>
                <a:gd name="T49" fmla="*/ 3295 h 3551"/>
                <a:gd name="T50" fmla="*/ 2452 w 2453"/>
                <a:gd name="T51" fmla="*/ 842 h 3551"/>
                <a:gd name="T52" fmla="*/ 2452 w 2453"/>
                <a:gd name="T53" fmla="*/ 842 h 3551"/>
                <a:gd name="T54" fmla="*/ 2322 w 2453"/>
                <a:gd name="T55" fmla="*/ 621 h 3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3" h="3551">
                  <a:moveTo>
                    <a:pt x="2322" y="621"/>
                  </a:moveTo>
                  <a:lnTo>
                    <a:pt x="1303" y="46"/>
                  </a:lnTo>
                  <a:lnTo>
                    <a:pt x="1303" y="46"/>
                  </a:lnTo>
                  <a:cubicBezTo>
                    <a:pt x="1223" y="0"/>
                    <a:pt x="1124" y="2"/>
                    <a:pt x="1045" y="51"/>
                  </a:cubicBezTo>
                  <a:lnTo>
                    <a:pt x="121" y="619"/>
                  </a:lnTo>
                  <a:lnTo>
                    <a:pt x="121" y="619"/>
                  </a:lnTo>
                  <a:cubicBezTo>
                    <a:pt x="46" y="665"/>
                    <a:pt x="0" y="747"/>
                    <a:pt x="0" y="835"/>
                  </a:cubicBezTo>
                  <a:lnTo>
                    <a:pt x="0" y="3295"/>
                  </a:lnTo>
                  <a:lnTo>
                    <a:pt x="0" y="3295"/>
                  </a:lnTo>
                  <a:cubicBezTo>
                    <a:pt x="0" y="3436"/>
                    <a:pt x="114" y="3550"/>
                    <a:pt x="255" y="3550"/>
                  </a:cubicBezTo>
                  <a:lnTo>
                    <a:pt x="789" y="3550"/>
                  </a:lnTo>
                  <a:lnTo>
                    <a:pt x="789" y="3550"/>
                  </a:lnTo>
                  <a:cubicBezTo>
                    <a:pt x="852" y="3550"/>
                    <a:pt x="904" y="3498"/>
                    <a:pt x="904" y="3435"/>
                  </a:cubicBezTo>
                  <a:lnTo>
                    <a:pt x="904" y="2917"/>
                  </a:lnTo>
                  <a:lnTo>
                    <a:pt x="904" y="2917"/>
                  </a:lnTo>
                  <a:cubicBezTo>
                    <a:pt x="904" y="2832"/>
                    <a:pt x="972" y="2764"/>
                    <a:pt x="1056" y="2764"/>
                  </a:cubicBezTo>
                  <a:lnTo>
                    <a:pt x="1396" y="2764"/>
                  </a:lnTo>
                  <a:lnTo>
                    <a:pt x="1396" y="2764"/>
                  </a:lnTo>
                  <a:cubicBezTo>
                    <a:pt x="1480" y="2764"/>
                    <a:pt x="1549" y="2832"/>
                    <a:pt x="1549" y="2917"/>
                  </a:cubicBezTo>
                  <a:lnTo>
                    <a:pt x="1549" y="3435"/>
                  </a:lnTo>
                  <a:lnTo>
                    <a:pt x="1549" y="3435"/>
                  </a:lnTo>
                  <a:cubicBezTo>
                    <a:pt x="1549" y="3498"/>
                    <a:pt x="1600" y="3550"/>
                    <a:pt x="1663" y="3550"/>
                  </a:cubicBezTo>
                  <a:lnTo>
                    <a:pt x="2197" y="3550"/>
                  </a:lnTo>
                  <a:lnTo>
                    <a:pt x="2197" y="3550"/>
                  </a:lnTo>
                  <a:cubicBezTo>
                    <a:pt x="2338" y="3550"/>
                    <a:pt x="2452" y="3436"/>
                    <a:pt x="2452" y="3295"/>
                  </a:cubicBezTo>
                  <a:lnTo>
                    <a:pt x="2452" y="842"/>
                  </a:lnTo>
                  <a:lnTo>
                    <a:pt x="2452" y="842"/>
                  </a:lnTo>
                  <a:cubicBezTo>
                    <a:pt x="2452" y="750"/>
                    <a:pt x="2403" y="665"/>
                    <a:pt x="2322" y="62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356">
              <a:extLst>
                <a:ext uri="{FF2B5EF4-FFF2-40B4-BE49-F238E27FC236}">
                  <a16:creationId xmlns:a16="http://schemas.microsoft.com/office/drawing/2014/main" id="{68635447-4604-0149-9D9A-D24BE6B5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56" y="4949174"/>
              <a:ext cx="1822204" cy="1822204"/>
            </a:xfrm>
            <a:custGeom>
              <a:avLst/>
              <a:gdLst>
                <a:gd name="T0" fmla="*/ 1585 w 1586"/>
                <a:gd name="T1" fmla="*/ 793 h 1587"/>
                <a:gd name="T2" fmla="*/ 1585 w 1586"/>
                <a:gd name="T3" fmla="*/ 793 h 1587"/>
                <a:gd name="T4" fmla="*/ 792 w 1586"/>
                <a:gd name="T5" fmla="*/ 1586 h 1587"/>
                <a:gd name="T6" fmla="*/ 792 w 1586"/>
                <a:gd name="T7" fmla="*/ 1586 h 1587"/>
                <a:gd name="T8" fmla="*/ 0 w 1586"/>
                <a:gd name="T9" fmla="*/ 793 h 1587"/>
                <a:gd name="T10" fmla="*/ 0 w 1586"/>
                <a:gd name="T11" fmla="*/ 793 h 1587"/>
                <a:gd name="T12" fmla="*/ 792 w 1586"/>
                <a:gd name="T13" fmla="*/ 0 h 1587"/>
                <a:gd name="T14" fmla="*/ 792 w 1586"/>
                <a:gd name="T15" fmla="*/ 0 h 1587"/>
                <a:gd name="T16" fmla="*/ 1585 w 1586"/>
                <a:gd name="T17" fmla="*/ 793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6" h="1587">
                  <a:moveTo>
                    <a:pt x="1585" y="793"/>
                  </a:moveTo>
                  <a:lnTo>
                    <a:pt x="1585" y="793"/>
                  </a:lnTo>
                  <a:cubicBezTo>
                    <a:pt x="1585" y="1231"/>
                    <a:pt x="1230" y="1586"/>
                    <a:pt x="792" y="1586"/>
                  </a:cubicBezTo>
                  <a:lnTo>
                    <a:pt x="792" y="1586"/>
                  </a:lnTo>
                  <a:cubicBezTo>
                    <a:pt x="354" y="1586"/>
                    <a:pt x="0" y="1231"/>
                    <a:pt x="0" y="793"/>
                  </a:cubicBezTo>
                  <a:lnTo>
                    <a:pt x="0" y="793"/>
                  </a:lnTo>
                  <a:cubicBezTo>
                    <a:pt x="0" y="355"/>
                    <a:pt x="354" y="0"/>
                    <a:pt x="792" y="0"/>
                  </a:cubicBezTo>
                  <a:lnTo>
                    <a:pt x="792" y="0"/>
                  </a:lnTo>
                  <a:cubicBezTo>
                    <a:pt x="1230" y="0"/>
                    <a:pt x="1585" y="355"/>
                    <a:pt x="1585" y="793"/>
                  </a:cubicBezTo>
                </a:path>
              </a:pathLst>
            </a:custGeom>
            <a:noFill/>
            <a:ln w="5715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357">
              <a:extLst>
                <a:ext uri="{FF2B5EF4-FFF2-40B4-BE49-F238E27FC236}">
                  <a16:creationId xmlns:a16="http://schemas.microsoft.com/office/drawing/2014/main" id="{C072C3D8-F58D-1B4B-A3AE-503A94729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3448" y="4949174"/>
              <a:ext cx="1822204" cy="1822204"/>
            </a:xfrm>
            <a:custGeom>
              <a:avLst/>
              <a:gdLst>
                <a:gd name="T0" fmla="*/ 1585 w 1586"/>
                <a:gd name="T1" fmla="*/ 793 h 1587"/>
                <a:gd name="T2" fmla="*/ 1585 w 1586"/>
                <a:gd name="T3" fmla="*/ 793 h 1587"/>
                <a:gd name="T4" fmla="*/ 793 w 1586"/>
                <a:gd name="T5" fmla="*/ 1586 h 1587"/>
                <a:gd name="T6" fmla="*/ 793 w 1586"/>
                <a:gd name="T7" fmla="*/ 1586 h 1587"/>
                <a:gd name="T8" fmla="*/ 0 w 1586"/>
                <a:gd name="T9" fmla="*/ 793 h 1587"/>
                <a:gd name="T10" fmla="*/ 0 w 1586"/>
                <a:gd name="T11" fmla="*/ 793 h 1587"/>
                <a:gd name="T12" fmla="*/ 793 w 1586"/>
                <a:gd name="T13" fmla="*/ 0 h 1587"/>
                <a:gd name="T14" fmla="*/ 793 w 1586"/>
                <a:gd name="T15" fmla="*/ 0 h 1587"/>
                <a:gd name="T16" fmla="*/ 1585 w 1586"/>
                <a:gd name="T17" fmla="*/ 793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6" h="1587">
                  <a:moveTo>
                    <a:pt x="1585" y="793"/>
                  </a:moveTo>
                  <a:lnTo>
                    <a:pt x="1585" y="793"/>
                  </a:lnTo>
                  <a:cubicBezTo>
                    <a:pt x="1585" y="1231"/>
                    <a:pt x="1230" y="1586"/>
                    <a:pt x="793" y="1586"/>
                  </a:cubicBezTo>
                  <a:lnTo>
                    <a:pt x="793" y="1586"/>
                  </a:lnTo>
                  <a:cubicBezTo>
                    <a:pt x="355" y="1586"/>
                    <a:pt x="0" y="1231"/>
                    <a:pt x="0" y="793"/>
                  </a:cubicBezTo>
                  <a:lnTo>
                    <a:pt x="0" y="793"/>
                  </a:lnTo>
                  <a:cubicBezTo>
                    <a:pt x="0" y="355"/>
                    <a:pt x="355" y="0"/>
                    <a:pt x="793" y="0"/>
                  </a:cubicBezTo>
                  <a:lnTo>
                    <a:pt x="793" y="0"/>
                  </a:lnTo>
                  <a:cubicBezTo>
                    <a:pt x="1230" y="0"/>
                    <a:pt x="1585" y="355"/>
                    <a:pt x="1585" y="793"/>
                  </a:cubicBezTo>
                </a:path>
              </a:pathLst>
            </a:custGeom>
            <a:noFill/>
            <a:ln w="5715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358">
              <a:extLst>
                <a:ext uri="{FF2B5EF4-FFF2-40B4-BE49-F238E27FC236}">
                  <a16:creationId xmlns:a16="http://schemas.microsoft.com/office/drawing/2014/main" id="{3A882672-D42B-6A4D-AB21-F362EE35A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7239" y="4949174"/>
              <a:ext cx="1822204" cy="1822204"/>
            </a:xfrm>
            <a:custGeom>
              <a:avLst/>
              <a:gdLst>
                <a:gd name="T0" fmla="*/ 1585 w 1586"/>
                <a:gd name="T1" fmla="*/ 793 h 1587"/>
                <a:gd name="T2" fmla="*/ 1585 w 1586"/>
                <a:gd name="T3" fmla="*/ 793 h 1587"/>
                <a:gd name="T4" fmla="*/ 793 w 1586"/>
                <a:gd name="T5" fmla="*/ 1586 h 1587"/>
                <a:gd name="T6" fmla="*/ 793 w 1586"/>
                <a:gd name="T7" fmla="*/ 1586 h 1587"/>
                <a:gd name="T8" fmla="*/ 0 w 1586"/>
                <a:gd name="T9" fmla="*/ 793 h 1587"/>
                <a:gd name="T10" fmla="*/ 0 w 1586"/>
                <a:gd name="T11" fmla="*/ 793 h 1587"/>
                <a:gd name="T12" fmla="*/ 793 w 1586"/>
                <a:gd name="T13" fmla="*/ 0 h 1587"/>
                <a:gd name="T14" fmla="*/ 793 w 1586"/>
                <a:gd name="T15" fmla="*/ 0 h 1587"/>
                <a:gd name="T16" fmla="*/ 1585 w 1586"/>
                <a:gd name="T17" fmla="*/ 793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6" h="1587">
                  <a:moveTo>
                    <a:pt x="1585" y="793"/>
                  </a:moveTo>
                  <a:lnTo>
                    <a:pt x="1585" y="793"/>
                  </a:lnTo>
                  <a:cubicBezTo>
                    <a:pt x="1585" y="1231"/>
                    <a:pt x="1230" y="1586"/>
                    <a:pt x="793" y="1586"/>
                  </a:cubicBezTo>
                  <a:lnTo>
                    <a:pt x="793" y="1586"/>
                  </a:lnTo>
                  <a:cubicBezTo>
                    <a:pt x="355" y="1586"/>
                    <a:pt x="0" y="1231"/>
                    <a:pt x="0" y="793"/>
                  </a:cubicBezTo>
                  <a:lnTo>
                    <a:pt x="0" y="793"/>
                  </a:lnTo>
                  <a:cubicBezTo>
                    <a:pt x="0" y="355"/>
                    <a:pt x="355" y="0"/>
                    <a:pt x="793" y="0"/>
                  </a:cubicBezTo>
                  <a:lnTo>
                    <a:pt x="793" y="0"/>
                  </a:lnTo>
                  <a:cubicBezTo>
                    <a:pt x="1230" y="0"/>
                    <a:pt x="1585" y="355"/>
                    <a:pt x="1585" y="793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359">
              <a:extLst>
                <a:ext uri="{FF2B5EF4-FFF2-40B4-BE49-F238E27FC236}">
                  <a16:creationId xmlns:a16="http://schemas.microsoft.com/office/drawing/2014/main" id="{38D355BC-EC26-F843-BBA1-D2459A06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030" y="4949174"/>
              <a:ext cx="1822204" cy="1822204"/>
            </a:xfrm>
            <a:custGeom>
              <a:avLst/>
              <a:gdLst>
                <a:gd name="T0" fmla="*/ 1585 w 1586"/>
                <a:gd name="T1" fmla="*/ 793 h 1587"/>
                <a:gd name="T2" fmla="*/ 1585 w 1586"/>
                <a:gd name="T3" fmla="*/ 793 h 1587"/>
                <a:gd name="T4" fmla="*/ 793 w 1586"/>
                <a:gd name="T5" fmla="*/ 1586 h 1587"/>
                <a:gd name="T6" fmla="*/ 793 w 1586"/>
                <a:gd name="T7" fmla="*/ 1586 h 1587"/>
                <a:gd name="T8" fmla="*/ 0 w 1586"/>
                <a:gd name="T9" fmla="*/ 793 h 1587"/>
                <a:gd name="T10" fmla="*/ 0 w 1586"/>
                <a:gd name="T11" fmla="*/ 793 h 1587"/>
                <a:gd name="T12" fmla="*/ 793 w 1586"/>
                <a:gd name="T13" fmla="*/ 0 h 1587"/>
                <a:gd name="T14" fmla="*/ 793 w 1586"/>
                <a:gd name="T15" fmla="*/ 0 h 1587"/>
                <a:gd name="T16" fmla="*/ 1585 w 1586"/>
                <a:gd name="T17" fmla="*/ 793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6" h="1587">
                  <a:moveTo>
                    <a:pt x="1585" y="793"/>
                  </a:moveTo>
                  <a:lnTo>
                    <a:pt x="1585" y="793"/>
                  </a:lnTo>
                  <a:cubicBezTo>
                    <a:pt x="1585" y="1231"/>
                    <a:pt x="1230" y="1586"/>
                    <a:pt x="793" y="1586"/>
                  </a:cubicBezTo>
                  <a:lnTo>
                    <a:pt x="793" y="1586"/>
                  </a:lnTo>
                  <a:cubicBezTo>
                    <a:pt x="355" y="1586"/>
                    <a:pt x="0" y="1231"/>
                    <a:pt x="0" y="793"/>
                  </a:cubicBezTo>
                  <a:lnTo>
                    <a:pt x="0" y="793"/>
                  </a:lnTo>
                  <a:cubicBezTo>
                    <a:pt x="0" y="355"/>
                    <a:pt x="355" y="0"/>
                    <a:pt x="793" y="0"/>
                  </a:cubicBezTo>
                  <a:lnTo>
                    <a:pt x="793" y="0"/>
                  </a:lnTo>
                  <a:cubicBezTo>
                    <a:pt x="1230" y="0"/>
                    <a:pt x="1585" y="355"/>
                    <a:pt x="1585" y="793"/>
                  </a:cubicBezTo>
                </a:path>
              </a:pathLst>
            </a:custGeom>
            <a:noFill/>
            <a:ln w="5715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Line 360">
              <a:extLst>
                <a:ext uri="{FF2B5EF4-FFF2-40B4-BE49-F238E27FC236}">
                  <a16:creationId xmlns:a16="http://schemas.microsoft.com/office/drawing/2014/main" id="{D9A66E28-0756-1845-82B1-358C3F50F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50018" y="6766318"/>
              <a:ext cx="5063" cy="234355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Line 361">
              <a:extLst>
                <a:ext uri="{FF2B5EF4-FFF2-40B4-BE49-F238E27FC236}">
                  <a16:creationId xmlns:a16="http://schemas.microsoft.com/office/drawing/2014/main" id="{939EE9D4-91F7-164F-8524-4BB5EE338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3810" y="6766318"/>
              <a:ext cx="5063" cy="4474523"/>
            </a:xfrm>
            <a:prstGeom prst="line">
              <a:avLst/>
            </a:prstGeom>
            <a:noFill/>
            <a:ln w="5715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Line 362">
              <a:extLst>
                <a:ext uri="{FF2B5EF4-FFF2-40B4-BE49-F238E27FC236}">
                  <a16:creationId xmlns:a16="http://schemas.microsoft.com/office/drawing/2014/main" id="{13C4ECC6-BFBC-1247-B5A2-2F18417EB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7601" y="6761254"/>
              <a:ext cx="5063" cy="1538750"/>
            </a:xfrm>
            <a:prstGeom prst="line">
              <a:avLst/>
            </a:prstGeom>
            <a:noFill/>
            <a:ln w="5715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Line 363">
              <a:extLst>
                <a:ext uri="{FF2B5EF4-FFF2-40B4-BE49-F238E27FC236}">
                  <a16:creationId xmlns:a16="http://schemas.microsoft.com/office/drawing/2014/main" id="{B7A34A8F-504F-ED46-BDA8-6F1CBA734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31392" y="6766318"/>
              <a:ext cx="5063" cy="3345767"/>
            </a:xfrm>
            <a:prstGeom prst="line">
              <a:avLst/>
            </a:prstGeom>
            <a:noFill/>
            <a:ln w="5715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1220FDF-DC93-874A-A25F-AB89BF11E140}"/>
                </a:ext>
              </a:extLst>
            </p:cNvPr>
            <p:cNvSpPr txBox="1"/>
            <p:nvPr/>
          </p:nvSpPr>
          <p:spPr>
            <a:xfrm>
              <a:off x="9599656" y="5419517"/>
              <a:ext cx="1845903" cy="806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Muli" pitchFamily="2" charset="77"/>
                  <a:ea typeface="Lato" charset="0"/>
                  <a:cs typeface="Lato" charset="0"/>
                </a:rPr>
                <a:t>80%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2FD28918-1A3B-0347-82B1-294C12CA9BF7}"/>
                </a:ext>
              </a:extLst>
            </p:cNvPr>
            <p:cNvSpPr txBox="1"/>
            <p:nvPr/>
          </p:nvSpPr>
          <p:spPr>
            <a:xfrm>
              <a:off x="13235329" y="5439185"/>
              <a:ext cx="1845903" cy="806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Muli" pitchFamily="2" charset="77"/>
                  <a:ea typeface="Lato" charset="0"/>
                  <a:cs typeface="Lato" charset="0"/>
                </a:rPr>
                <a:t>20%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52436040-92ED-0741-A00F-39F7F4F5A7F3}"/>
                </a:ext>
              </a:extLst>
            </p:cNvPr>
            <p:cNvSpPr txBox="1"/>
            <p:nvPr/>
          </p:nvSpPr>
          <p:spPr>
            <a:xfrm>
              <a:off x="16829121" y="5462551"/>
              <a:ext cx="1845903" cy="806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Muli" pitchFamily="2" charset="77"/>
                  <a:ea typeface="Lato" charset="0"/>
                  <a:cs typeface="Lato" charset="0"/>
                </a:rPr>
                <a:t>90%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7C3C438-8EA9-964C-B2B2-D4859D534C33}"/>
                </a:ext>
              </a:extLst>
            </p:cNvPr>
            <p:cNvSpPr txBox="1"/>
            <p:nvPr/>
          </p:nvSpPr>
          <p:spPr>
            <a:xfrm>
              <a:off x="20394267" y="5455692"/>
              <a:ext cx="1845903" cy="806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Muli" pitchFamily="2" charset="77"/>
                  <a:ea typeface="Lato" charset="0"/>
                  <a:cs typeface="Lato" charset="0"/>
                </a:rPr>
                <a:t>60%</a:t>
              </a:r>
            </a:p>
          </p:txBody>
        </p:sp>
      </p:grpSp>
      <p:sp>
        <p:nvSpPr>
          <p:cNvPr id="54" name="Elipse 53">
            <a:extLst>
              <a:ext uri="{FF2B5EF4-FFF2-40B4-BE49-F238E27FC236}">
                <a16:creationId xmlns:a16="http://schemas.microsoft.com/office/drawing/2014/main" id="{681D02C8-AE35-D64D-A1A8-7ADA0B1BA072}"/>
              </a:ext>
            </a:extLst>
          </p:cNvPr>
          <p:cNvSpPr/>
          <p:nvPr/>
        </p:nvSpPr>
        <p:spPr>
          <a:xfrm>
            <a:off x="-1217969" y="-467247"/>
            <a:ext cx="4706660" cy="47066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TextBox 687">
            <a:extLst>
              <a:ext uri="{FF2B5EF4-FFF2-40B4-BE49-F238E27FC236}">
                <a16:creationId xmlns:a16="http://schemas.microsoft.com/office/drawing/2014/main" id="{8ADB2428-2186-884C-A60B-DF5A3617C6D6}"/>
              </a:ext>
            </a:extLst>
          </p:cNvPr>
          <p:cNvSpPr txBox="1"/>
          <p:nvPr/>
        </p:nvSpPr>
        <p:spPr>
          <a:xfrm>
            <a:off x="9190303" y="10975782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8" name="TextBox 688">
            <a:extLst>
              <a:ext uri="{FF2B5EF4-FFF2-40B4-BE49-F238E27FC236}">
                <a16:creationId xmlns:a16="http://schemas.microsoft.com/office/drawing/2014/main" id="{105774B3-A1F6-0A47-B314-3C08382172B4}"/>
              </a:ext>
            </a:extLst>
          </p:cNvPr>
          <p:cNvSpPr txBox="1"/>
          <p:nvPr/>
        </p:nvSpPr>
        <p:spPr>
          <a:xfrm>
            <a:off x="8233142" y="11521242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59" name="TextBox 687">
            <a:extLst>
              <a:ext uri="{FF2B5EF4-FFF2-40B4-BE49-F238E27FC236}">
                <a16:creationId xmlns:a16="http://schemas.microsoft.com/office/drawing/2014/main" id="{7A16D7BB-D343-4A4D-9F33-77903F7E2825}"/>
              </a:ext>
            </a:extLst>
          </p:cNvPr>
          <p:cNvSpPr txBox="1"/>
          <p:nvPr/>
        </p:nvSpPr>
        <p:spPr>
          <a:xfrm>
            <a:off x="12861749" y="1096977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0" name="TextBox 688">
            <a:extLst>
              <a:ext uri="{FF2B5EF4-FFF2-40B4-BE49-F238E27FC236}">
                <a16:creationId xmlns:a16="http://schemas.microsoft.com/office/drawing/2014/main" id="{165D8C16-B0C2-9047-BC82-B200C4F97DE4}"/>
              </a:ext>
            </a:extLst>
          </p:cNvPr>
          <p:cNvSpPr txBox="1"/>
          <p:nvPr/>
        </p:nvSpPr>
        <p:spPr>
          <a:xfrm>
            <a:off x="11937450" y="11515235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61" name="TextBox 687">
            <a:extLst>
              <a:ext uri="{FF2B5EF4-FFF2-40B4-BE49-F238E27FC236}">
                <a16:creationId xmlns:a16="http://schemas.microsoft.com/office/drawing/2014/main" id="{52B09941-D36C-8241-BA20-9B8EEAA2A45F}"/>
              </a:ext>
            </a:extLst>
          </p:cNvPr>
          <p:cNvSpPr txBox="1"/>
          <p:nvPr/>
        </p:nvSpPr>
        <p:spPr>
          <a:xfrm>
            <a:off x="16548749" y="1095776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2" name="TextBox 688">
            <a:extLst>
              <a:ext uri="{FF2B5EF4-FFF2-40B4-BE49-F238E27FC236}">
                <a16:creationId xmlns:a16="http://schemas.microsoft.com/office/drawing/2014/main" id="{220B20FB-32B2-3B49-BC9B-1C727EA183F8}"/>
              </a:ext>
            </a:extLst>
          </p:cNvPr>
          <p:cNvSpPr txBox="1"/>
          <p:nvPr/>
        </p:nvSpPr>
        <p:spPr>
          <a:xfrm>
            <a:off x="15749484" y="11503221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63" name="TextBox 687">
            <a:extLst>
              <a:ext uri="{FF2B5EF4-FFF2-40B4-BE49-F238E27FC236}">
                <a16:creationId xmlns:a16="http://schemas.microsoft.com/office/drawing/2014/main" id="{244F3B25-3FC4-4D48-A551-56368F972001}"/>
              </a:ext>
            </a:extLst>
          </p:cNvPr>
          <p:cNvSpPr txBox="1"/>
          <p:nvPr/>
        </p:nvSpPr>
        <p:spPr>
          <a:xfrm>
            <a:off x="20325429" y="10945747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64" name="TextBox 688">
            <a:extLst>
              <a:ext uri="{FF2B5EF4-FFF2-40B4-BE49-F238E27FC236}">
                <a16:creationId xmlns:a16="http://schemas.microsoft.com/office/drawing/2014/main" id="{917BCB78-9252-B74D-A9AD-8C0A989B72D7}"/>
              </a:ext>
            </a:extLst>
          </p:cNvPr>
          <p:cNvSpPr txBox="1"/>
          <p:nvPr/>
        </p:nvSpPr>
        <p:spPr>
          <a:xfrm>
            <a:off x="19413152" y="11491207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price to the real.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FF8362D-CC74-ED48-8339-F2486266F1CB}"/>
              </a:ext>
            </a:extLst>
          </p:cNvPr>
          <p:cNvGrpSpPr/>
          <p:nvPr/>
        </p:nvGrpSpPr>
        <p:grpSpPr>
          <a:xfrm>
            <a:off x="1399935" y="3315202"/>
            <a:ext cx="5869392" cy="7085596"/>
            <a:chOff x="1399935" y="3602483"/>
            <a:chExt cx="5869392" cy="7085596"/>
          </a:xfrm>
        </p:grpSpPr>
        <p:sp>
          <p:nvSpPr>
            <p:cNvPr id="53" name="TextBox 5">
              <a:extLst>
                <a:ext uri="{FF2B5EF4-FFF2-40B4-BE49-F238E27FC236}">
                  <a16:creationId xmlns:a16="http://schemas.microsoft.com/office/drawing/2014/main" id="{0384A041-809D-D34F-8223-7B3128D4C63F}"/>
                </a:ext>
              </a:extLst>
            </p:cNvPr>
            <p:cNvSpPr txBox="1"/>
            <p:nvPr/>
          </p:nvSpPr>
          <p:spPr>
            <a:xfrm>
              <a:off x="1537095" y="3602483"/>
              <a:ext cx="5732232" cy="2800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spc="300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Market</a:t>
              </a:r>
            </a:p>
            <a:p>
              <a:r>
                <a:rPr lang="en-US" sz="8800" b="1" spc="300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Analysis</a:t>
              </a:r>
            </a:p>
          </p:txBody>
        </p:sp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B05688E9-6548-784B-BDEB-16B4A1A36E5D}"/>
                </a:ext>
              </a:extLst>
            </p:cNvPr>
            <p:cNvSpPr txBox="1">
              <a:spLocks/>
            </p:cNvSpPr>
            <p:nvPr/>
          </p:nvSpPr>
          <p:spPr>
            <a:xfrm>
              <a:off x="1399935" y="8866221"/>
              <a:ext cx="5180452" cy="1821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42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3">
            <a:extLst>
              <a:ext uri="{FF2B5EF4-FFF2-40B4-BE49-F238E27FC236}">
                <a16:creationId xmlns:a16="http://schemas.microsoft.com/office/drawing/2014/main" id="{6F1CD2FB-875A-1446-97BC-EA50E134C16D}"/>
              </a:ext>
            </a:extLst>
          </p:cNvPr>
          <p:cNvSpPr/>
          <p:nvPr/>
        </p:nvSpPr>
        <p:spPr>
          <a:xfrm rot="10800000" flipV="1">
            <a:off x="-1" y="0"/>
            <a:ext cx="12553967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3">
            <a:extLst>
              <a:ext uri="{FF2B5EF4-FFF2-40B4-BE49-F238E27FC236}">
                <a16:creationId xmlns:a16="http://schemas.microsoft.com/office/drawing/2014/main" id="{A9D41255-D446-264E-AF89-D8AE1523DDEF}"/>
              </a:ext>
            </a:extLst>
          </p:cNvPr>
          <p:cNvSpPr/>
          <p:nvPr/>
        </p:nvSpPr>
        <p:spPr>
          <a:xfrm rot="10800000" flipV="1">
            <a:off x="12554313" y="1589"/>
            <a:ext cx="12508251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E016264C-B8C9-1C4E-B5BF-909CF3890D25}"/>
              </a:ext>
            </a:extLst>
          </p:cNvPr>
          <p:cNvSpPr txBox="1"/>
          <p:nvPr/>
        </p:nvSpPr>
        <p:spPr>
          <a:xfrm>
            <a:off x="1603375" y="1202190"/>
            <a:ext cx="814815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Company </a:t>
            </a:r>
          </a:p>
          <a:p>
            <a:r>
              <a:rPr lang="en-US" sz="8800" b="1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 Numbers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0B4B184-3856-B84F-8C35-E1B3676C72A1}"/>
              </a:ext>
            </a:extLst>
          </p:cNvPr>
          <p:cNvGrpSpPr/>
          <p:nvPr/>
        </p:nvGrpSpPr>
        <p:grpSpPr>
          <a:xfrm>
            <a:off x="4794044" y="5713518"/>
            <a:ext cx="2965876" cy="5387877"/>
            <a:chOff x="4754977" y="5713518"/>
            <a:chExt cx="2965876" cy="5387877"/>
          </a:xfrm>
        </p:grpSpPr>
        <p:sp>
          <p:nvSpPr>
            <p:cNvPr id="26" name="TextBox 687">
              <a:extLst>
                <a:ext uri="{FF2B5EF4-FFF2-40B4-BE49-F238E27FC236}">
                  <a16:creationId xmlns:a16="http://schemas.microsoft.com/office/drawing/2014/main" id="{C645B26D-2C57-7746-AEA4-8E47C96B1B85}"/>
                </a:ext>
              </a:extLst>
            </p:cNvPr>
            <p:cNvSpPr txBox="1"/>
            <p:nvPr/>
          </p:nvSpPr>
          <p:spPr>
            <a:xfrm>
              <a:off x="4754977" y="9654845"/>
              <a:ext cx="296587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398K</a:t>
              </a:r>
            </a:p>
          </p:txBody>
        </p:sp>
        <p:grpSp>
          <p:nvGrpSpPr>
            <p:cNvPr id="27" name="Group 276">
              <a:extLst>
                <a:ext uri="{FF2B5EF4-FFF2-40B4-BE49-F238E27FC236}">
                  <a16:creationId xmlns:a16="http://schemas.microsoft.com/office/drawing/2014/main" id="{23BEA99F-E078-D145-A7B6-848593A04E92}"/>
                </a:ext>
              </a:extLst>
            </p:cNvPr>
            <p:cNvGrpSpPr/>
            <p:nvPr/>
          </p:nvGrpSpPr>
          <p:grpSpPr>
            <a:xfrm>
              <a:off x="4776362" y="5713518"/>
              <a:ext cx="2923100" cy="2930220"/>
              <a:chOff x="2742119" y="5936039"/>
              <a:chExt cx="295560" cy="296280"/>
            </a:xfrm>
            <a:solidFill>
              <a:schemeClr val="bg1"/>
            </a:solidFill>
          </p:grpSpPr>
          <p:sp>
            <p:nvSpPr>
              <p:cNvPr id="28" name="Freeform: Shape 153">
                <a:extLst>
                  <a:ext uri="{FF2B5EF4-FFF2-40B4-BE49-F238E27FC236}">
                    <a16:creationId xmlns:a16="http://schemas.microsoft.com/office/drawing/2014/main" id="{8D142142-BDD1-C44F-BA74-4B355CC66324}"/>
                  </a:ext>
                </a:extLst>
              </p:cNvPr>
              <p:cNvSpPr/>
              <p:nvPr/>
            </p:nvSpPr>
            <p:spPr>
              <a:xfrm>
                <a:off x="2742119" y="5936039"/>
                <a:ext cx="295560" cy="296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2" h="824">
                    <a:moveTo>
                      <a:pt x="410" y="769"/>
                    </a:moveTo>
                    <a:cubicBezTo>
                      <a:pt x="213" y="769"/>
                      <a:pt x="53" y="609"/>
                      <a:pt x="53" y="411"/>
                    </a:cubicBezTo>
                    <a:cubicBezTo>
                      <a:pt x="53" y="215"/>
                      <a:pt x="213" y="55"/>
                      <a:pt x="410" y="55"/>
                    </a:cubicBezTo>
                    <a:cubicBezTo>
                      <a:pt x="607" y="55"/>
                      <a:pt x="767" y="215"/>
                      <a:pt x="767" y="411"/>
                    </a:cubicBezTo>
                    <a:cubicBezTo>
                      <a:pt x="767" y="609"/>
                      <a:pt x="607" y="769"/>
                      <a:pt x="410" y="769"/>
                    </a:cubicBezTo>
                    <a:close/>
                    <a:moveTo>
                      <a:pt x="410" y="0"/>
                    </a:moveTo>
                    <a:cubicBezTo>
                      <a:pt x="183" y="0"/>
                      <a:pt x="0" y="185"/>
                      <a:pt x="0" y="411"/>
                    </a:cubicBezTo>
                    <a:cubicBezTo>
                      <a:pt x="0" y="638"/>
                      <a:pt x="183" y="824"/>
                      <a:pt x="410" y="824"/>
                    </a:cubicBezTo>
                    <a:cubicBezTo>
                      <a:pt x="637" y="824"/>
                      <a:pt x="822" y="638"/>
                      <a:pt x="822" y="411"/>
                    </a:cubicBezTo>
                    <a:cubicBezTo>
                      <a:pt x="822" y="185"/>
                      <a:pt x="637" y="0"/>
                      <a:pt x="410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: Shape 154">
                <a:extLst>
                  <a:ext uri="{FF2B5EF4-FFF2-40B4-BE49-F238E27FC236}">
                    <a16:creationId xmlns:a16="http://schemas.microsoft.com/office/drawing/2014/main" id="{B44CF56A-5B1E-894B-9A35-60E90DA5AEF4}"/>
                  </a:ext>
                </a:extLst>
              </p:cNvPr>
              <p:cNvSpPr/>
              <p:nvPr/>
            </p:nvSpPr>
            <p:spPr>
              <a:xfrm>
                <a:off x="2842200" y="5975280"/>
                <a:ext cx="95040" cy="217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" h="606">
                    <a:moveTo>
                      <a:pt x="160" y="481"/>
                    </a:moveTo>
                    <a:lnTo>
                      <a:pt x="160" y="335"/>
                    </a:lnTo>
                    <a:cubicBezTo>
                      <a:pt x="190" y="346"/>
                      <a:pt x="210" y="374"/>
                      <a:pt x="210" y="408"/>
                    </a:cubicBezTo>
                    <a:cubicBezTo>
                      <a:pt x="210" y="440"/>
                      <a:pt x="190" y="470"/>
                      <a:pt x="160" y="481"/>
                    </a:cubicBezTo>
                    <a:close/>
                    <a:moveTo>
                      <a:pt x="55" y="198"/>
                    </a:moveTo>
                    <a:cubicBezTo>
                      <a:pt x="55" y="165"/>
                      <a:pt x="76" y="135"/>
                      <a:pt x="105" y="125"/>
                    </a:cubicBezTo>
                    <a:lnTo>
                      <a:pt x="105" y="270"/>
                    </a:lnTo>
                    <a:cubicBezTo>
                      <a:pt x="76" y="260"/>
                      <a:pt x="55" y="232"/>
                      <a:pt x="55" y="198"/>
                    </a:cubicBezTo>
                    <a:close/>
                    <a:moveTo>
                      <a:pt x="160" y="279"/>
                    </a:moveTo>
                    <a:lnTo>
                      <a:pt x="160" y="125"/>
                    </a:lnTo>
                    <a:cubicBezTo>
                      <a:pt x="175" y="131"/>
                      <a:pt x="189" y="142"/>
                      <a:pt x="197" y="155"/>
                    </a:cubicBezTo>
                    <a:cubicBezTo>
                      <a:pt x="206" y="168"/>
                      <a:pt x="222" y="171"/>
                      <a:pt x="235" y="162"/>
                    </a:cubicBezTo>
                    <a:cubicBezTo>
                      <a:pt x="247" y="155"/>
                      <a:pt x="251" y="139"/>
                      <a:pt x="243" y="125"/>
                    </a:cubicBezTo>
                    <a:cubicBezTo>
                      <a:pt x="223" y="95"/>
                      <a:pt x="193" y="76"/>
                      <a:pt x="160" y="69"/>
                    </a:cubicBezTo>
                    <a:lnTo>
                      <a:pt x="160" y="26"/>
                    </a:lnTo>
                    <a:cubicBezTo>
                      <a:pt x="160" y="11"/>
                      <a:pt x="147" y="0"/>
                      <a:pt x="132" y="0"/>
                    </a:cubicBezTo>
                    <a:cubicBezTo>
                      <a:pt x="117" y="0"/>
                      <a:pt x="105" y="11"/>
                      <a:pt x="105" y="26"/>
                    </a:cubicBezTo>
                    <a:lnTo>
                      <a:pt x="105" y="69"/>
                    </a:lnTo>
                    <a:cubicBezTo>
                      <a:pt x="46" y="81"/>
                      <a:pt x="0" y="134"/>
                      <a:pt x="0" y="198"/>
                    </a:cubicBezTo>
                    <a:cubicBezTo>
                      <a:pt x="0" y="261"/>
                      <a:pt x="46" y="314"/>
                      <a:pt x="105" y="326"/>
                    </a:cubicBezTo>
                    <a:lnTo>
                      <a:pt x="105" y="481"/>
                    </a:lnTo>
                    <a:cubicBezTo>
                      <a:pt x="91" y="475"/>
                      <a:pt x="77" y="464"/>
                      <a:pt x="67" y="451"/>
                    </a:cubicBezTo>
                    <a:cubicBezTo>
                      <a:pt x="60" y="438"/>
                      <a:pt x="43" y="435"/>
                      <a:pt x="30" y="442"/>
                    </a:cubicBezTo>
                    <a:cubicBezTo>
                      <a:pt x="18" y="451"/>
                      <a:pt x="14" y="467"/>
                      <a:pt x="23" y="481"/>
                    </a:cubicBezTo>
                    <a:cubicBezTo>
                      <a:pt x="42" y="510"/>
                      <a:pt x="71" y="529"/>
                      <a:pt x="105" y="537"/>
                    </a:cubicBezTo>
                    <a:lnTo>
                      <a:pt x="105" y="580"/>
                    </a:lnTo>
                    <a:cubicBezTo>
                      <a:pt x="105" y="594"/>
                      <a:pt x="117" y="606"/>
                      <a:pt x="132" y="606"/>
                    </a:cubicBezTo>
                    <a:cubicBezTo>
                      <a:pt x="147" y="606"/>
                      <a:pt x="160" y="594"/>
                      <a:pt x="160" y="580"/>
                    </a:cubicBezTo>
                    <a:lnTo>
                      <a:pt x="160" y="537"/>
                    </a:lnTo>
                    <a:cubicBezTo>
                      <a:pt x="219" y="525"/>
                      <a:pt x="265" y="472"/>
                      <a:pt x="265" y="408"/>
                    </a:cubicBezTo>
                    <a:cubicBezTo>
                      <a:pt x="265" y="344"/>
                      <a:pt x="219" y="291"/>
                      <a:pt x="160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8710033-C1B0-3B46-AD13-1E3267855A27}"/>
              </a:ext>
            </a:extLst>
          </p:cNvPr>
          <p:cNvGrpSpPr/>
          <p:nvPr/>
        </p:nvGrpSpPr>
        <p:grpSpPr>
          <a:xfrm>
            <a:off x="17325500" y="2509137"/>
            <a:ext cx="2965877" cy="5357820"/>
            <a:chOff x="17369397" y="2509137"/>
            <a:chExt cx="2965877" cy="5357820"/>
          </a:xfrm>
        </p:grpSpPr>
        <p:sp>
          <p:nvSpPr>
            <p:cNvPr id="36" name="TextBox 687">
              <a:extLst>
                <a:ext uri="{FF2B5EF4-FFF2-40B4-BE49-F238E27FC236}">
                  <a16:creationId xmlns:a16="http://schemas.microsoft.com/office/drawing/2014/main" id="{AAD21B01-A65B-8448-A1F9-97957BC2FFB3}"/>
                </a:ext>
              </a:extLst>
            </p:cNvPr>
            <p:cNvSpPr txBox="1"/>
            <p:nvPr/>
          </p:nvSpPr>
          <p:spPr>
            <a:xfrm>
              <a:off x="17369397" y="6420407"/>
              <a:ext cx="296587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145K</a:t>
              </a:r>
            </a:p>
          </p:txBody>
        </p:sp>
        <p:grpSp>
          <p:nvGrpSpPr>
            <p:cNvPr id="43" name="Group 258">
              <a:extLst>
                <a:ext uri="{FF2B5EF4-FFF2-40B4-BE49-F238E27FC236}">
                  <a16:creationId xmlns:a16="http://schemas.microsoft.com/office/drawing/2014/main" id="{6D747CBA-1778-B34C-9127-0BC642B0B154}"/>
                </a:ext>
              </a:extLst>
            </p:cNvPr>
            <p:cNvGrpSpPr/>
            <p:nvPr/>
          </p:nvGrpSpPr>
          <p:grpSpPr>
            <a:xfrm>
              <a:off x="17543882" y="2509137"/>
              <a:ext cx="2770001" cy="3204381"/>
              <a:chOff x="4077720" y="5305679"/>
              <a:chExt cx="280080" cy="324001"/>
            </a:xfrm>
            <a:solidFill>
              <a:schemeClr val="bg1"/>
            </a:solidFill>
          </p:grpSpPr>
          <p:sp>
            <p:nvSpPr>
              <p:cNvPr id="44" name="Freeform: Shape 187">
                <a:extLst>
                  <a:ext uri="{FF2B5EF4-FFF2-40B4-BE49-F238E27FC236}">
                    <a16:creationId xmlns:a16="http://schemas.microsoft.com/office/drawing/2014/main" id="{48469E8C-29E0-844A-9062-BFFE7E99F54C}"/>
                  </a:ext>
                </a:extLst>
              </p:cNvPr>
              <p:cNvSpPr/>
              <p:nvPr/>
            </p:nvSpPr>
            <p:spPr>
              <a:xfrm>
                <a:off x="4077720" y="5346720"/>
                <a:ext cx="279360" cy="282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7" h="787">
                    <a:moveTo>
                      <a:pt x="724" y="734"/>
                    </a:moveTo>
                    <a:lnTo>
                      <a:pt x="53" y="734"/>
                    </a:lnTo>
                    <a:lnTo>
                      <a:pt x="53" y="313"/>
                    </a:lnTo>
                    <a:lnTo>
                      <a:pt x="389" y="62"/>
                    </a:lnTo>
                    <a:lnTo>
                      <a:pt x="724" y="313"/>
                    </a:lnTo>
                    <a:close/>
                    <a:moveTo>
                      <a:pt x="767" y="279"/>
                    </a:move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3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750" y="787"/>
                    </a:lnTo>
                    <a:cubicBezTo>
                      <a:pt x="765" y="787"/>
                      <a:pt x="777" y="775"/>
                      <a:pt x="777" y="760"/>
                    </a:cubicBezTo>
                    <a:lnTo>
                      <a:pt x="777" y="300"/>
                    </a:lnTo>
                    <a:cubicBezTo>
                      <a:pt x="777" y="292"/>
                      <a:pt x="774" y="283"/>
                      <a:pt x="767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188">
                <a:extLst>
                  <a:ext uri="{FF2B5EF4-FFF2-40B4-BE49-F238E27FC236}">
                    <a16:creationId xmlns:a16="http://schemas.microsoft.com/office/drawing/2014/main" id="{DA7CF083-39BC-E445-9664-B54D60BB647A}"/>
                  </a:ext>
                </a:extLst>
              </p:cNvPr>
              <p:cNvSpPr/>
              <p:nvPr/>
            </p:nvSpPr>
            <p:spPr>
              <a:xfrm>
                <a:off x="4077720" y="5305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0"/>
                    </a:moveTo>
                    <a:lnTo>
                      <a:pt x="389" y="60"/>
                    </a:lnTo>
                    <a:lnTo>
                      <a:pt x="734" y="320"/>
                    </a:lnTo>
                    <a:cubicBezTo>
                      <a:pt x="740" y="325"/>
                      <a:pt x="745" y="327"/>
                      <a:pt x="750" y="327"/>
                    </a:cubicBezTo>
                    <a:cubicBezTo>
                      <a:pt x="760" y="327"/>
                      <a:pt x="767" y="322"/>
                      <a:pt x="773" y="316"/>
                    </a:cubicBezTo>
                    <a:cubicBezTo>
                      <a:pt x="782" y="304"/>
                      <a:pt x="779" y="287"/>
                      <a:pt x="767" y="278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8"/>
                    </a:lnTo>
                    <a:cubicBezTo>
                      <a:pt x="-2" y="287"/>
                      <a:pt x="-4" y="304"/>
                      <a:pt x="6" y="316"/>
                    </a:cubicBezTo>
                    <a:cubicBezTo>
                      <a:pt x="14" y="328"/>
                      <a:pt x="31" y="329"/>
                      <a:pt x="43" y="3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189">
                <a:extLst>
                  <a:ext uri="{FF2B5EF4-FFF2-40B4-BE49-F238E27FC236}">
                    <a16:creationId xmlns:a16="http://schemas.microsoft.com/office/drawing/2014/main" id="{2B000D78-A766-A840-88CC-D14795E47F8A}"/>
                  </a:ext>
                </a:extLst>
              </p:cNvPr>
              <p:cNvSpPr/>
              <p:nvPr/>
            </p:nvSpPr>
            <p:spPr>
              <a:xfrm>
                <a:off x="4162680" y="5419440"/>
                <a:ext cx="109800" cy="172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479">
                    <a:moveTo>
                      <a:pt x="251" y="234"/>
                    </a:moveTo>
                    <a:lnTo>
                      <a:pt x="251" y="421"/>
                    </a:lnTo>
                    <a:cubicBezTo>
                      <a:pt x="251" y="423"/>
                      <a:pt x="249" y="425"/>
                      <a:pt x="248" y="425"/>
                    </a:cubicBezTo>
                    <a:lnTo>
                      <a:pt x="57" y="425"/>
                    </a:lnTo>
                    <a:cubicBezTo>
                      <a:pt x="56" y="425"/>
                      <a:pt x="54" y="423"/>
                      <a:pt x="54" y="421"/>
                    </a:cubicBezTo>
                    <a:lnTo>
                      <a:pt x="54" y="234"/>
                    </a:lnTo>
                    <a:cubicBezTo>
                      <a:pt x="54" y="232"/>
                      <a:pt x="56" y="231"/>
                      <a:pt x="57" y="231"/>
                    </a:cubicBezTo>
                    <a:lnTo>
                      <a:pt x="248" y="231"/>
                    </a:lnTo>
                    <a:cubicBezTo>
                      <a:pt x="249" y="231"/>
                      <a:pt x="251" y="232"/>
                      <a:pt x="251" y="234"/>
                    </a:cubicBezTo>
                    <a:close/>
                    <a:moveTo>
                      <a:pt x="49" y="104"/>
                    </a:moveTo>
                    <a:lnTo>
                      <a:pt x="49" y="178"/>
                    </a:lnTo>
                    <a:cubicBezTo>
                      <a:pt x="21" y="181"/>
                      <a:pt x="0" y="204"/>
                      <a:pt x="0" y="234"/>
                    </a:cubicBezTo>
                    <a:lnTo>
                      <a:pt x="0" y="421"/>
                    </a:lnTo>
                    <a:cubicBezTo>
                      <a:pt x="0" y="454"/>
                      <a:pt x="26" y="479"/>
                      <a:pt x="57" y="479"/>
                    </a:cubicBezTo>
                    <a:lnTo>
                      <a:pt x="248" y="479"/>
                    </a:lnTo>
                    <a:cubicBezTo>
                      <a:pt x="281" y="479"/>
                      <a:pt x="306" y="454"/>
                      <a:pt x="306" y="421"/>
                    </a:cubicBezTo>
                    <a:lnTo>
                      <a:pt x="306" y="234"/>
                    </a:lnTo>
                    <a:cubicBezTo>
                      <a:pt x="306" y="203"/>
                      <a:pt x="281" y="176"/>
                      <a:pt x="248" y="176"/>
                    </a:cubicBezTo>
                    <a:lnTo>
                      <a:pt x="103" y="176"/>
                    </a:lnTo>
                    <a:lnTo>
                      <a:pt x="103" y="104"/>
                    </a:lnTo>
                    <a:cubicBezTo>
                      <a:pt x="103" y="77"/>
                      <a:pt x="125" y="55"/>
                      <a:pt x="153" y="55"/>
                    </a:cubicBezTo>
                    <a:cubicBezTo>
                      <a:pt x="180" y="55"/>
                      <a:pt x="202" y="77"/>
                      <a:pt x="202" y="104"/>
                    </a:cubicBezTo>
                    <a:lnTo>
                      <a:pt x="202" y="135"/>
                    </a:lnTo>
                    <a:cubicBezTo>
                      <a:pt x="202" y="150"/>
                      <a:pt x="214" y="162"/>
                      <a:pt x="230" y="162"/>
                    </a:cubicBezTo>
                    <a:cubicBezTo>
                      <a:pt x="245" y="162"/>
                      <a:pt x="257" y="150"/>
                      <a:pt x="257" y="135"/>
                    </a:cubicBezTo>
                    <a:lnTo>
                      <a:pt x="257" y="104"/>
                    </a:lnTo>
                    <a:cubicBezTo>
                      <a:pt x="257" y="48"/>
                      <a:pt x="209" y="0"/>
                      <a:pt x="153" y="0"/>
                    </a:cubicBezTo>
                    <a:cubicBezTo>
                      <a:pt x="95" y="0"/>
                      <a:pt x="49" y="48"/>
                      <a:pt x="49" y="1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D359F071-C53B-0F49-9D4F-483DA62F0A65}"/>
              </a:ext>
            </a:extLst>
          </p:cNvPr>
          <p:cNvSpPr/>
          <p:nvPr/>
        </p:nvSpPr>
        <p:spPr>
          <a:xfrm>
            <a:off x="20744276" y="9796450"/>
            <a:ext cx="5497215" cy="54972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58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8940">
            <a:extLst>
              <a:ext uri="{FF2B5EF4-FFF2-40B4-BE49-F238E27FC236}">
                <a16:creationId xmlns:a16="http://schemas.microsoft.com/office/drawing/2014/main" id="{252F5915-DB71-354E-A571-1DCC3CACB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77" y="4823561"/>
            <a:ext cx="3348118" cy="3390483"/>
          </a:xfrm>
          <a:custGeom>
            <a:avLst/>
            <a:gdLst>
              <a:gd name="T0" fmla="*/ 125052 w 347"/>
              <a:gd name="T1" fmla="*/ 126638 h 351"/>
              <a:gd name="T2" fmla="*/ 125052 w 347"/>
              <a:gd name="T3" fmla="*/ 4704 h 351"/>
              <a:gd name="T4" fmla="*/ 125052 w 347"/>
              <a:gd name="T5" fmla="*/ 4704 h 351"/>
              <a:gd name="T6" fmla="*/ 125052 w 347"/>
              <a:gd name="T7" fmla="*/ 0 h 351"/>
              <a:gd name="T8" fmla="*/ 125052 w 347"/>
              <a:gd name="T9" fmla="*/ 0 h 351"/>
              <a:gd name="T10" fmla="*/ 0 w 347"/>
              <a:gd name="T11" fmla="*/ 126638 h 351"/>
              <a:gd name="T12" fmla="*/ 0 w 347"/>
              <a:gd name="T13" fmla="*/ 126638 h 351"/>
              <a:gd name="T14" fmla="*/ 3976 w 347"/>
              <a:gd name="T15" fmla="*/ 126638 h 351"/>
              <a:gd name="T16" fmla="*/ 125052 w 347"/>
              <a:gd name="T17" fmla="*/ 126638 h 3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351">
                <a:moveTo>
                  <a:pt x="346" y="350"/>
                </a:moveTo>
                <a:lnTo>
                  <a:pt x="346" y="13"/>
                </a:lnTo>
                <a:cubicBezTo>
                  <a:pt x="346" y="9"/>
                  <a:pt x="346" y="5"/>
                  <a:pt x="346" y="0"/>
                </a:cubicBezTo>
                <a:cubicBezTo>
                  <a:pt x="158" y="8"/>
                  <a:pt x="6" y="160"/>
                  <a:pt x="0" y="350"/>
                </a:cubicBezTo>
                <a:cubicBezTo>
                  <a:pt x="4" y="350"/>
                  <a:pt x="7" y="350"/>
                  <a:pt x="11" y="350"/>
                </a:cubicBezTo>
                <a:lnTo>
                  <a:pt x="346" y="3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8945">
            <a:extLst>
              <a:ext uri="{FF2B5EF4-FFF2-40B4-BE49-F238E27FC236}">
                <a16:creationId xmlns:a16="http://schemas.microsoft.com/office/drawing/2014/main" id="{6ADDF72C-75FB-8546-929B-A06F82F3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980" y="4823561"/>
            <a:ext cx="3348091" cy="3390483"/>
          </a:xfrm>
          <a:custGeom>
            <a:avLst/>
            <a:gdLst>
              <a:gd name="T0" fmla="*/ 0 w 348"/>
              <a:gd name="T1" fmla="*/ 126638 h 351"/>
              <a:gd name="T2" fmla="*/ 121448 w 348"/>
              <a:gd name="T3" fmla="*/ 126638 h 351"/>
              <a:gd name="T4" fmla="*/ 121448 w 348"/>
              <a:gd name="T5" fmla="*/ 126638 h 351"/>
              <a:gd name="T6" fmla="*/ 125052 w 348"/>
              <a:gd name="T7" fmla="*/ 126638 h 351"/>
              <a:gd name="T8" fmla="*/ 125052 w 348"/>
              <a:gd name="T9" fmla="*/ 126638 h 351"/>
              <a:gd name="T10" fmla="*/ 0 w 348"/>
              <a:gd name="T11" fmla="*/ 0 h 351"/>
              <a:gd name="T12" fmla="*/ 0 w 348"/>
              <a:gd name="T13" fmla="*/ 0 h 351"/>
              <a:gd name="T14" fmla="*/ 0 w 348"/>
              <a:gd name="T15" fmla="*/ 4704 h 351"/>
              <a:gd name="T16" fmla="*/ 0 w 348"/>
              <a:gd name="T17" fmla="*/ 126638 h 3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8" h="351">
                <a:moveTo>
                  <a:pt x="0" y="350"/>
                </a:moveTo>
                <a:lnTo>
                  <a:pt x="337" y="350"/>
                </a:lnTo>
                <a:cubicBezTo>
                  <a:pt x="339" y="350"/>
                  <a:pt x="344" y="350"/>
                  <a:pt x="347" y="350"/>
                </a:cubicBezTo>
                <a:cubicBezTo>
                  <a:pt x="341" y="160"/>
                  <a:pt x="188" y="8"/>
                  <a:pt x="0" y="0"/>
                </a:cubicBezTo>
                <a:cubicBezTo>
                  <a:pt x="0" y="5"/>
                  <a:pt x="0" y="9"/>
                  <a:pt x="0" y="13"/>
                </a:cubicBezTo>
                <a:lnTo>
                  <a:pt x="0" y="3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950">
            <a:extLst>
              <a:ext uri="{FF2B5EF4-FFF2-40B4-BE49-F238E27FC236}">
                <a16:creationId xmlns:a16="http://schemas.microsoft.com/office/drawing/2014/main" id="{3F26C8B5-7D47-6A47-BAC4-5350038D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77" y="8425963"/>
            <a:ext cx="3348118" cy="3348088"/>
          </a:xfrm>
          <a:custGeom>
            <a:avLst/>
            <a:gdLst>
              <a:gd name="T0" fmla="*/ 125052 w 347"/>
              <a:gd name="T1" fmla="*/ 0 h 350"/>
              <a:gd name="T2" fmla="*/ 3976 w 347"/>
              <a:gd name="T3" fmla="*/ 0 h 350"/>
              <a:gd name="T4" fmla="*/ 3976 w 347"/>
              <a:gd name="T5" fmla="*/ 0 h 350"/>
              <a:gd name="T6" fmla="*/ 0 w 347"/>
              <a:gd name="T7" fmla="*/ 0 h 350"/>
              <a:gd name="T8" fmla="*/ 0 w 347"/>
              <a:gd name="T9" fmla="*/ 0 h 350"/>
              <a:gd name="T10" fmla="*/ 125052 w 347"/>
              <a:gd name="T11" fmla="*/ 125054 h 350"/>
              <a:gd name="T12" fmla="*/ 125052 w 347"/>
              <a:gd name="T13" fmla="*/ 125054 h 350"/>
              <a:gd name="T14" fmla="*/ 125052 w 347"/>
              <a:gd name="T15" fmla="*/ 120396 h 350"/>
              <a:gd name="T16" fmla="*/ 125052 w 347"/>
              <a:gd name="T17" fmla="*/ 0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350">
                <a:moveTo>
                  <a:pt x="346" y="0"/>
                </a:moveTo>
                <a:lnTo>
                  <a:pt x="11" y="0"/>
                </a:lnTo>
                <a:cubicBezTo>
                  <a:pt x="7" y="0"/>
                  <a:pt x="4" y="0"/>
                  <a:pt x="0" y="0"/>
                </a:cubicBezTo>
                <a:cubicBezTo>
                  <a:pt x="7" y="189"/>
                  <a:pt x="158" y="341"/>
                  <a:pt x="346" y="349"/>
                </a:cubicBezTo>
                <a:cubicBezTo>
                  <a:pt x="346" y="345"/>
                  <a:pt x="346" y="341"/>
                  <a:pt x="346" y="336"/>
                </a:cubicBezTo>
                <a:lnTo>
                  <a:pt x="34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8956">
            <a:extLst>
              <a:ext uri="{FF2B5EF4-FFF2-40B4-BE49-F238E27FC236}">
                <a16:creationId xmlns:a16="http://schemas.microsoft.com/office/drawing/2014/main" id="{AC9CE68C-DF56-964A-BBC0-AF9ECB1A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980" y="8425963"/>
            <a:ext cx="3348091" cy="3348088"/>
          </a:xfrm>
          <a:custGeom>
            <a:avLst/>
            <a:gdLst>
              <a:gd name="T0" fmla="*/ 121448 w 348"/>
              <a:gd name="T1" fmla="*/ 0 h 350"/>
              <a:gd name="T2" fmla="*/ 0 w 348"/>
              <a:gd name="T3" fmla="*/ 0 h 350"/>
              <a:gd name="T4" fmla="*/ 0 w 348"/>
              <a:gd name="T5" fmla="*/ 120396 h 350"/>
              <a:gd name="T6" fmla="*/ 0 w 348"/>
              <a:gd name="T7" fmla="*/ 120396 h 350"/>
              <a:gd name="T8" fmla="*/ 0 w 348"/>
              <a:gd name="T9" fmla="*/ 125054 h 350"/>
              <a:gd name="T10" fmla="*/ 0 w 348"/>
              <a:gd name="T11" fmla="*/ 125054 h 350"/>
              <a:gd name="T12" fmla="*/ 125052 w 348"/>
              <a:gd name="T13" fmla="*/ 0 h 350"/>
              <a:gd name="T14" fmla="*/ 125052 w 348"/>
              <a:gd name="T15" fmla="*/ 0 h 350"/>
              <a:gd name="T16" fmla="*/ 121448 w 348"/>
              <a:gd name="T17" fmla="*/ 0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8" h="350">
                <a:moveTo>
                  <a:pt x="337" y="0"/>
                </a:moveTo>
                <a:lnTo>
                  <a:pt x="0" y="0"/>
                </a:lnTo>
                <a:lnTo>
                  <a:pt x="0" y="336"/>
                </a:lnTo>
                <a:cubicBezTo>
                  <a:pt x="0" y="341"/>
                  <a:pt x="0" y="345"/>
                  <a:pt x="0" y="349"/>
                </a:cubicBezTo>
                <a:cubicBezTo>
                  <a:pt x="188" y="341"/>
                  <a:pt x="339" y="188"/>
                  <a:pt x="347" y="0"/>
                </a:cubicBezTo>
                <a:cubicBezTo>
                  <a:pt x="344" y="0"/>
                  <a:pt x="339" y="0"/>
                  <a:pt x="33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5">
            <a:extLst>
              <a:ext uri="{FF2B5EF4-FFF2-40B4-BE49-F238E27FC236}">
                <a16:creationId xmlns:a16="http://schemas.microsoft.com/office/drawing/2014/main" id="{163E8B68-00E8-0148-A133-B233E0C92EB8}"/>
              </a:ext>
            </a:extLst>
          </p:cNvPr>
          <p:cNvSpPr txBox="1"/>
          <p:nvPr/>
        </p:nvSpPr>
        <p:spPr>
          <a:xfrm>
            <a:off x="5682670" y="926344"/>
            <a:ext cx="1301231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spc="300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Social Media Accounts</a:t>
            </a:r>
          </a:p>
        </p:txBody>
      </p:sp>
      <p:sp>
        <p:nvSpPr>
          <p:cNvPr id="70" name="Freeform 278">
            <a:extLst>
              <a:ext uri="{FF2B5EF4-FFF2-40B4-BE49-F238E27FC236}">
                <a16:creationId xmlns:a16="http://schemas.microsoft.com/office/drawing/2014/main" id="{AFE261FC-D1E3-F941-A1EB-5991806E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8821" y="9399116"/>
            <a:ext cx="434306" cy="929563"/>
          </a:xfrm>
          <a:custGeom>
            <a:avLst/>
            <a:gdLst>
              <a:gd name="T0" fmla="*/ 163 w 253"/>
              <a:gd name="T1" fmla="*/ 265 h 538"/>
              <a:gd name="T2" fmla="*/ 163 w 253"/>
              <a:gd name="T3" fmla="*/ 265 h 538"/>
              <a:gd name="T4" fmla="*/ 231 w 253"/>
              <a:gd name="T5" fmla="*/ 265 h 538"/>
              <a:gd name="T6" fmla="*/ 245 w 253"/>
              <a:gd name="T7" fmla="*/ 258 h 538"/>
              <a:gd name="T8" fmla="*/ 245 w 253"/>
              <a:gd name="T9" fmla="*/ 217 h 538"/>
              <a:gd name="T10" fmla="*/ 252 w 253"/>
              <a:gd name="T11" fmla="*/ 170 h 538"/>
              <a:gd name="T12" fmla="*/ 163 w 253"/>
              <a:gd name="T13" fmla="*/ 170 h 538"/>
              <a:gd name="T14" fmla="*/ 163 w 253"/>
              <a:gd name="T15" fmla="*/ 116 h 538"/>
              <a:gd name="T16" fmla="*/ 184 w 253"/>
              <a:gd name="T17" fmla="*/ 95 h 538"/>
              <a:gd name="T18" fmla="*/ 238 w 253"/>
              <a:gd name="T19" fmla="*/ 88 h 538"/>
              <a:gd name="T20" fmla="*/ 252 w 253"/>
              <a:gd name="T21" fmla="*/ 88 h 538"/>
              <a:gd name="T22" fmla="*/ 252 w 253"/>
              <a:gd name="T23" fmla="*/ 7 h 538"/>
              <a:gd name="T24" fmla="*/ 245 w 253"/>
              <a:gd name="T25" fmla="*/ 0 h 538"/>
              <a:gd name="T26" fmla="*/ 170 w 253"/>
              <a:gd name="T27" fmla="*/ 0 h 538"/>
              <a:gd name="T28" fmla="*/ 95 w 253"/>
              <a:gd name="T29" fmla="*/ 21 h 538"/>
              <a:gd name="T30" fmla="*/ 55 w 253"/>
              <a:gd name="T31" fmla="*/ 102 h 538"/>
              <a:gd name="T32" fmla="*/ 55 w 253"/>
              <a:gd name="T33" fmla="*/ 163 h 538"/>
              <a:gd name="T34" fmla="*/ 55 w 253"/>
              <a:gd name="T35" fmla="*/ 170 h 538"/>
              <a:gd name="T36" fmla="*/ 0 w 253"/>
              <a:gd name="T37" fmla="*/ 170 h 538"/>
              <a:gd name="T38" fmla="*/ 0 w 253"/>
              <a:gd name="T39" fmla="*/ 265 h 538"/>
              <a:gd name="T40" fmla="*/ 55 w 253"/>
              <a:gd name="T41" fmla="*/ 265 h 538"/>
              <a:gd name="T42" fmla="*/ 55 w 253"/>
              <a:gd name="T43" fmla="*/ 537 h 538"/>
              <a:gd name="T44" fmla="*/ 163 w 253"/>
              <a:gd name="T45" fmla="*/ 537 h 538"/>
              <a:gd name="T46" fmla="*/ 163 w 253"/>
              <a:gd name="T47" fmla="*/ 2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538">
                <a:moveTo>
                  <a:pt x="163" y="265"/>
                </a:moveTo>
                <a:lnTo>
                  <a:pt x="163" y="265"/>
                </a:lnTo>
                <a:cubicBezTo>
                  <a:pt x="191" y="265"/>
                  <a:pt x="211" y="265"/>
                  <a:pt x="231" y="265"/>
                </a:cubicBezTo>
                <a:cubicBezTo>
                  <a:pt x="238" y="265"/>
                  <a:pt x="238" y="265"/>
                  <a:pt x="245" y="258"/>
                </a:cubicBezTo>
                <a:cubicBezTo>
                  <a:pt x="245" y="245"/>
                  <a:pt x="245" y="231"/>
                  <a:pt x="245" y="217"/>
                </a:cubicBezTo>
                <a:cubicBezTo>
                  <a:pt x="245" y="204"/>
                  <a:pt x="252" y="190"/>
                  <a:pt x="252" y="170"/>
                </a:cubicBezTo>
                <a:cubicBezTo>
                  <a:pt x="224" y="170"/>
                  <a:pt x="197" y="170"/>
                  <a:pt x="163" y="170"/>
                </a:cubicBezTo>
                <a:cubicBezTo>
                  <a:pt x="163" y="149"/>
                  <a:pt x="163" y="129"/>
                  <a:pt x="163" y="116"/>
                </a:cubicBezTo>
                <a:cubicBezTo>
                  <a:pt x="170" y="102"/>
                  <a:pt x="177" y="95"/>
                  <a:pt x="184" y="95"/>
                </a:cubicBezTo>
                <a:cubicBezTo>
                  <a:pt x="204" y="88"/>
                  <a:pt x="224" y="95"/>
                  <a:pt x="238" y="88"/>
                </a:cubicBezTo>
                <a:cubicBezTo>
                  <a:pt x="245" y="88"/>
                  <a:pt x="245" y="88"/>
                  <a:pt x="252" y="88"/>
                </a:cubicBezTo>
                <a:cubicBezTo>
                  <a:pt x="252" y="61"/>
                  <a:pt x="252" y="34"/>
                  <a:pt x="252" y="7"/>
                </a:cubicBezTo>
                <a:cubicBezTo>
                  <a:pt x="252" y="0"/>
                  <a:pt x="245" y="0"/>
                  <a:pt x="245" y="0"/>
                </a:cubicBezTo>
                <a:cubicBezTo>
                  <a:pt x="218" y="0"/>
                  <a:pt x="191" y="0"/>
                  <a:pt x="170" y="0"/>
                </a:cubicBezTo>
                <a:cubicBezTo>
                  <a:pt x="143" y="0"/>
                  <a:pt x="123" y="7"/>
                  <a:pt x="95" y="21"/>
                </a:cubicBezTo>
                <a:cubicBezTo>
                  <a:pt x="68" y="41"/>
                  <a:pt x="61" y="68"/>
                  <a:pt x="55" y="102"/>
                </a:cubicBezTo>
                <a:cubicBezTo>
                  <a:pt x="55" y="122"/>
                  <a:pt x="55" y="143"/>
                  <a:pt x="55" y="163"/>
                </a:cubicBezTo>
                <a:lnTo>
                  <a:pt x="55" y="170"/>
                </a:lnTo>
                <a:cubicBezTo>
                  <a:pt x="34" y="170"/>
                  <a:pt x="21" y="170"/>
                  <a:pt x="0" y="170"/>
                </a:cubicBezTo>
                <a:cubicBezTo>
                  <a:pt x="0" y="204"/>
                  <a:pt x="0" y="238"/>
                  <a:pt x="0" y="265"/>
                </a:cubicBezTo>
                <a:cubicBezTo>
                  <a:pt x="21" y="265"/>
                  <a:pt x="34" y="265"/>
                  <a:pt x="55" y="265"/>
                </a:cubicBezTo>
                <a:cubicBezTo>
                  <a:pt x="55" y="353"/>
                  <a:pt x="55" y="441"/>
                  <a:pt x="55" y="537"/>
                </a:cubicBezTo>
                <a:cubicBezTo>
                  <a:pt x="95" y="537"/>
                  <a:pt x="129" y="537"/>
                  <a:pt x="163" y="537"/>
                </a:cubicBezTo>
                <a:cubicBezTo>
                  <a:pt x="163" y="441"/>
                  <a:pt x="163" y="353"/>
                  <a:pt x="163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79">
            <a:extLst>
              <a:ext uri="{FF2B5EF4-FFF2-40B4-BE49-F238E27FC236}">
                <a16:creationId xmlns:a16="http://schemas.microsoft.com/office/drawing/2014/main" id="{922ABEEB-6EF1-924A-83EE-9EAE7CDA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414" y="6277356"/>
            <a:ext cx="1112429" cy="1005756"/>
          </a:xfrm>
          <a:custGeom>
            <a:avLst/>
            <a:gdLst>
              <a:gd name="T0" fmla="*/ 190 w 646"/>
              <a:gd name="T1" fmla="*/ 448 h 584"/>
              <a:gd name="T2" fmla="*/ 190 w 646"/>
              <a:gd name="T3" fmla="*/ 448 h 584"/>
              <a:gd name="T4" fmla="*/ 68 w 646"/>
              <a:gd name="T5" fmla="*/ 353 h 584"/>
              <a:gd name="T6" fmla="*/ 123 w 646"/>
              <a:gd name="T7" fmla="*/ 353 h 584"/>
              <a:gd name="T8" fmla="*/ 123 w 646"/>
              <a:gd name="T9" fmla="*/ 353 h 584"/>
              <a:gd name="T10" fmla="*/ 21 w 646"/>
              <a:gd name="T11" fmla="*/ 224 h 584"/>
              <a:gd name="T12" fmla="*/ 75 w 646"/>
              <a:gd name="T13" fmla="*/ 237 h 584"/>
              <a:gd name="T14" fmla="*/ 75 w 646"/>
              <a:gd name="T15" fmla="*/ 230 h 584"/>
              <a:gd name="T16" fmla="*/ 21 w 646"/>
              <a:gd name="T17" fmla="*/ 142 h 584"/>
              <a:gd name="T18" fmla="*/ 41 w 646"/>
              <a:gd name="T19" fmla="*/ 54 h 584"/>
              <a:gd name="T20" fmla="*/ 313 w 646"/>
              <a:gd name="T21" fmla="*/ 196 h 584"/>
              <a:gd name="T22" fmla="*/ 320 w 646"/>
              <a:gd name="T23" fmla="*/ 129 h 584"/>
              <a:gd name="T24" fmla="*/ 537 w 646"/>
              <a:gd name="T25" fmla="*/ 67 h 584"/>
              <a:gd name="T26" fmla="*/ 557 w 646"/>
              <a:gd name="T27" fmla="*/ 74 h 584"/>
              <a:gd name="T28" fmla="*/ 625 w 646"/>
              <a:gd name="T29" fmla="*/ 47 h 584"/>
              <a:gd name="T30" fmla="*/ 578 w 646"/>
              <a:gd name="T31" fmla="*/ 115 h 584"/>
              <a:gd name="T32" fmla="*/ 645 w 646"/>
              <a:gd name="T33" fmla="*/ 102 h 584"/>
              <a:gd name="T34" fmla="*/ 645 w 646"/>
              <a:gd name="T35" fmla="*/ 102 h 584"/>
              <a:gd name="T36" fmla="*/ 598 w 646"/>
              <a:gd name="T37" fmla="*/ 156 h 584"/>
              <a:gd name="T38" fmla="*/ 584 w 646"/>
              <a:gd name="T39" fmla="*/ 183 h 584"/>
              <a:gd name="T40" fmla="*/ 394 w 646"/>
              <a:gd name="T41" fmla="*/ 509 h 584"/>
              <a:gd name="T42" fmla="*/ 7 w 646"/>
              <a:gd name="T43" fmla="*/ 509 h 584"/>
              <a:gd name="T44" fmla="*/ 0 w 646"/>
              <a:gd name="T45" fmla="*/ 509 h 584"/>
              <a:gd name="T46" fmla="*/ 0 w 646"/>
              <a:gd name="T47" fmla="*/ 509 h 584"/>
              <a:gd name="T48" fmla="*/ 102 w 646"/>
              <a:gd name="T49" fmla="*/ 495 h 584"/>
              <a:gd name="T50" fmla="*/ 190 w 646"/>
              <a:gd name="T51" fmla="*/ 4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584">
                <a:moveTo>
                  <a:pt x="190" y="448"/>
                </a:moveTo>
                <a:lnTo>
                  <a:pt x="190" y="448"/>
                </a:lnTo>
                <a:cubicBezTo>
                  <a:pt x="123" y="434"/>
                  <a:pt x="75" y="400"/>
                  <a:pt x="68" y="353"/>
                </a:cubicBezTo>
                <a:cubicBezTo>
                  <a:pt x="89" y="353"/>
                  <a:pt x="102" y="353"/>
                  <a:pt x="123" y="353"/>
                </a:cubicBezTo>
                <a:lnTo>
                  <a:pt x="123" y="353"/>
                </a:lnTo>
                <a:cubicBezTo>
                  <a:pt x="62" y="332"/>
                  <a:pt x="21" y="292"/>
                  <a:pt x="21" y="224"/>
                </a:cubicBezTo>
                <a:cubicBezTo>
                  <a:pt x="41" y="224"/>
                  <a:pt x="55" y="230"/>
                  <a:pt x="75" y="237"/>
                </a:cubicBezTo>
                <a:cubicBezTo>
                  <a:pt x="75" y="237"/>
                  <a:pt x="75" y="237"/>
                  <a:pt x="75" y="230"/>
                </a:cubicBezTo>
                <a:cubicBezTo>
                  <a:pt x="48" y="210"/>
                  <a:pt x="27" y="183"/>
                  <a:pt x="21" y="142"/>
                </a:cubicBezTo>
                <a:cubicBezTo>
                  <a:pt x="21" y="115"/>
                  <a:pt x="21" y="81"/>
                  <a:pt x="41" y="54"/>
                </a:cubicBezTo>
                <a:cubicBezTo>
                  <a:pt x="109" y="142"/>
                  <a:pt x="204" y="190"/>
                  <a:pt x="313" y="196"/>
                </a:cubicBezTo>
                <a:cubicBezTo>
                  <a:pt x="313" y="169"/>
                  <a:pt x="313" y="149"/>
                  <a:pt x="320" y="129"/>
                </a:cubicBezTo>
                <a:cubicBezTo>
                  <a:pt x="347" y="34"/>
                  <a:pt x="462" y="0"/>
                  <a:pt x="537" y="67"/>
                </a:cubicBezTo>
                <a:cubicBezTo>
                  <a:pt x="544" y="74"/>
                  <a:pt x="550" y="74"/>
                  <a:pt x="557" y="74"/>
                </a:cubicBezTo>
                <a:cubicBezTo>
                  <a:pt x="578" y="61"/>
                  <a:pt x="605" y="54"/>
                  <a:pt x="625" y="47"/>
                </a:cubicBezTo>
                <a:cubicBezTo>
                  <a:pt x="625" y="67"/>
                  <a:pt x="612" y="81"/>
                  <a:pt x="578" y="115"/>
                </a:cubicBezTo>
                <a:cubicBezTo>
                  <a:pt x="598" y="108"/>
                  <a:pt x="618" y="102"/>
                  <a:pt x="645" y="102"/>
                </a:cubicBezTo>
                <a:lnTo>
                  <a:pt x="645" y="102"/>
                </a:lnTo>
                <a:cubicBezTo>
                  <a:pt x="632" y="115"/>
                  <a:pt x="612" y="135"/>
                  <a:pt x="598" y="156"/>
                </a:cubicBezTo>
                <a:cubicBezTo>
                  <a:pt x="584" y="163"/>
                  <a:pt x="584" y="169"/>
                  <a:pt x="584" y="183"/>
                </a:cubicBezTo>
                <a:cubicBezTo>
                  <a:pt x="578" y="326"/>
                  <a:pt x="516" y="441"/>
                  <a:pt x="394" y="509"/>
                </a:cubicBezTo>
                <a:cubicBezTo>
                  <a:pt x="265" y="583"/>
                  <a:pt x="136" y="583"/>
                  <a:pt x="7" y="509"/>
                </a:cubicBezTo>
                <a:lnTo>
                  <a:pt x="0" y="509"/>
                </a:lnTo>
                <a:lnTo>
                  <a:pt x="0" y="509"/>
                </a:lnTo>
                <a:cubicBezTo>
                  <a:pt x="34" y="502"/>
                  <a:pt x="68" y="502"/>
                  <a:pt x="102" y="495"/>
                </a:cubicBezTo>
                <a:cubicBezTo>
                  <a:pt x="129" y="488"/>
                  <a:pt x="163" y="468"/>
                  <a:pt x="190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03A9E63-3F75-A043-9001-2CD76EA6FE49}"/>
              </a:ext>
            </a:extLst>
          </p:cNvPr>
          <p:cNvGrpSpPr/>
          <p:nvPr/>
        </p:nvGrpSpPr>
        <p:grpSpPr>
          <a:xfrm>
            <a:off x="13259228" y="9389148"/>
            <a:ext cx="891463" cy="891463"/>
            <a:chOff x="13131752" y="6398393"/>
            <a:chExt cx="891463" cy="891463"/>
          </a:xfrm>
          <a:solidFill>
            <a:schemeClr val="bg1"/>
          </a:solidFill>
        </p:grpSpPr>
        <p:sp>
          <p:nvSpPr>
            <p:cNvPr id="73" name="Line 232">
              <a:extLst>
                <a:ext uri="{FF2B5EF4-FFF2-40B4-BE49-F238E27FC236}">
                  <a16:creationId xmlns:a16="http://schemas.microsoft.com/office/drawing/2014/main" id="{A94BAD2B-8E69-6F46-AA18-927369B2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6847935"/>
              <a:ext cx="91433" cy="7623"/>
            </a:xfrm>
            <a:prstGeom prst="line">
              <a:avLst/>
            </a:prstGeom>
            <a:grpFill/>
            <a:ln w="9720" cap="flat">
              <a:solidFill>
                <a:srgbClr val="683D8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0">
              <a:extLst>
                <a:ext uri="{FF2B5EF4-FFF2-40B4-BE49-F238E27FC236}">
                  <a16:creationId xmlns:a16="http://schemas.microsoft.com/office/drawing/2014/main" id="{AD2F4514-3DC3-684C-8FE3-11CDC8A7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752" y="6398393"/>
              <a:ext cx="891463" cy="891463"/>
            </a:xfrm>
            <a:custGeom>
              <a:avLst/>
              <a:gdLst>
                <a:gd name="T0" fmla="*/ 381 w 517"/>
                <a:gd name="T1" fmla="*/ 515 h 516"/>
                <a:gd name="T2" fmla="*/ 381 w 517"/>
                <a:gd name="T3" fmla="*/ 515 h 516"/>
                <a:gd name="T4" fmla="*/ 129 w 517"/>
                <a:gd name="T5" fmla="*/ 515 h 516"/>
                <a:gd name="T6" fmla="*/ 116 w 517"/>
                <a:gd name="T7" fmla="*/ 508 h 516"/>
                <a:gd name="T8" fmla="*/ 0 w 517"/>
                <a:gd name="T9" fmla="*/ 407 h 516"/>
                <a:gd name="T10" fmla="*/ 0 w 517"/>
                <a:gd name="T11" fmla="*/ 380 h 516"/>
                <a:gd name="T12" fmla="*/ 0 w 517"/>
                <a:gd name="T13" fmla="*/ 129 h 516"/>
                <a:gd name="T14" fmla="*/ 0 w 517"/>
                <a:gd name="T15" fmla="*/ 115 h 516"/>
                <a:gd name="T16" fmla="*/ 109 w 517"/>
                <a:gd name="T17" fmla="*/ 0 h 516"/>
                <a:gd name="T18" fmla="*/ 129 w 517"/>
                <a:gd name="T19" fmla="*/ 0 h 516"/>
                <a:gd name="T20" fmla="*/ 381 w 517"/>
                <a:gd name="T21" fmla="*/ 0 h 516"/>
                <a:gd name="T22" fmla="*/ 394 w 517"/>
                <a:gd name="T23" fmla="*/ 0 h 516"/>
                <a:gd name="T24" fmla="*/ 510 w 517"/>
                <a:gd name="T25" fmla="*/ 108 h 516"/>
                <a:gd name="T26" fmla="*/ 516 w 517"/>
                <a:gd name="T27" fmla="*/ 129 h 516"/>
                <a:gd name="T28" fmla="*/ 516 w 517"/>
                <a:gd name="T29" fmla="*/ 380 h 516"/>
                <a:gd name="T30" fmla="*/ 510 w 517"/>
                <a:gd name="T31" fmla="*/ 400 h 516"/>
                <a:gd name="T32" fmla="*/ 408 w 517"/>
                <a:gd name="T33" fmla="*/ 508 h 516"/>
                <a:gd name="T34" fmla="*/ 381 w 517"/>
                <a:gd name="T35" fmla="*/ 515 h 516"/>
                <a:gd name="T36" fmla="*/ 258 w 517"/>
                <a:gd name="T37" fmla="*/ 467 h 516"/>
                <a:gd name="T38" fmla="*/ 258 w 517"/>
                <a:gd name="T39" fmla="*/ 467 h 516"/>
                <a:gd name="T40" fmla="*/ 367 w 517"/>
                <a:gd name="T41" fmla="*/ 467 h 516"/>
                <a:gd name="T42" fmla="*/ 401 w 517"/>
                <a:gd name="T43" fmla="*/ 461 h 516"/>
                <a:gd name="T44" fmla="*/ 469 w 517"/>
                <a:gd name="T45" fmla="*/ 366 h 516"/>
                <a:gd name="T46" fmla="*/ 469 w 517"/>
                <a:gd name="T47" fmla="*/ 142 h 516"/>
                <a:gd name="T48" fmla="*/ 462 w 517"/>
                <a:gd name="T49" fmla="*/ 108 h 516"/>
                <a:gd name="T50" fmla="*/ 367 w 517"/>
                <a:gd name="T51" fmla="*/ 40 h 516"/>
                <a:gd name="T52" fmla="*/ 143 w 517"/>
                <a:gd name="T53" fmla="*/ 47 h 516"/>
                <a:gd name="T54" fmla="*/ 109 w 517"/>
                <a:gd name="T55" fmla="*/ 47 h 516"/>
                <a:gd name="T56" fmla="*/ 41 w 517"/>
                <a:gd name="T57" fmla="*/ 142 h 516"/>
                <a:gd name="T58" fmla="*/ 41 w 517"/>
                <a:gd name="T59" fmla="*/ 366 h 516"/>
                <a:gd name="T60" fmla="*/ 82 w 517"/>
                <a:gd name="T61" fmla="*/ 448 h 516"/>
                <a:gd name="T62" fmla="*/ 143 w 517"/>
                <a:gd name="T63" fmla="*/ 467 h 516"/>
                <a:gd name="T64" fmla="*/ 258 w 517"/>
                <a:gd name="T65" fmla="*/ 46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6">
                  <a:moveTo>
                    <a:pt x="381" y="515"/>
                  </a:moveTo>
                  <a:lnTo>
                    <a:pt x="381" y="515"/>
                  </a:lnTo>
                  <a:cubicBezTo>
                    <a:pt x="299" y="515"/>
                    <a:pt x="211" y="515"/>
                    <a:pt x="129" y="515"/>
                  </a:cubicBezTo>
                  <a:cubicBezTo>
                    <a:pt x="122" y="515"/>
                    <a:pt x="116" y="515"/>
                    <a:pt x="116" y="508"/>
                  </a:cubicBezTo>
                  <a:cubicBezTo>
                    <a:pt x="55" y="494"/>
                    <a:pt x="21" y="461"/>
                    <a:pt x="0" y="407"/>
                  </a:cubicBezTo>
                  <a:cubicBezTo>
                    <a:pt x="0" y="400"/>
                    <a:pt x="0" y="387"/>
                    <a:pt x="0" y="380"/>
                  </a:cubicBezTo>
                  <a:cubicBezTo>
                    <a:pt x="0" y="299"/>
                    <a:pt x="0" y="217"/>
                    <a:pt x="0" y="129"/>
                  </a:cubicBezTo>
                  <a:cubicBezTo>
                    <a:pt x="0" y="122"/>
                    <a:pt x="0" y="122"/>
                    <a:pt x="0" y="115"/>
                  </a:cubicBezTo>
                  <a:cubicBezTo>
                    <a:pt x="14" y="54"/>
                    <a:pt x="48" y="20"/>
                    <a:pt x="109" y="0"/>
                  </a:cubicBezTo>
                  <a:cubicBezTo>
                    <a:pt x="116" y="0"/>
                    <a:pt x="122" y="0"/>
                    <a:pt x="129" y="0"/>
                  </a:cubicBezTo>
                  <a:cubicBezTo>
                    <a:pt x="211" y="0"/>
                    <a:pt x="299" y="0"/>
                    <a:pt x="381" y="0"/>
                  </a:cubicBezTo>
                  <a:cubicBezTo>
                    <a:pt x="387" y="0"/>
                    <a:pt x="394" y="0"/>
                    <a:pt x="394" y="0"/>
                  </a:cubicBezTo>
                  <a:cubicBezTo>
                    <a:pt x="455" y="13"/>
                    <a:pt x="496" y="47"/>
                    <a:pt x="510" y="108"/>
                  </a:cubicBezTo>
                  <a:cubicBezTo>
                    <a:pt x="510" y="115"/>
                    <a:pt x="510" y="122"/>
                    <a:pt x="516" y="129"/>
                  </a:cubicBezTo>
                  <a:cubicBezTo>
                    <a:pt x="516" y="217"/>
                    <a:pt x="516" y="299"/>
                    <a:pt x="516" y="380"/>
                  </a:cubicBezTo>
                  <a:cubicBezTo>
                    <a:pt x="510" y="387"/>
                    <a:pt x="510" y="393"/>
                    <a:pt x="510" y="400"/>
                  </a:cubicBezTo>
                  <a:cubicBezTo>
                    <a:pt x="496" y="455"/>
                    <a:pt x="462" y="494"/>
                    <a:pt x="408" y="508"/>
                  </a:cubicBezTo>
                  <a:cubicBezTo>
                    <a:pt x="394" y="508"/>
                    <a:pt x="387" y="515"/>
                    <a:pt x="381" y="515"/>
                  </a:cubicBezTo>
                  <a:close/>
                  <a:moveTo>
                    <a:pt x="258" y="467"/>
                  </a:moveTo>
                  <a:lnTo>
                    <a:pt x="258" y="467"/>
                  </a:lnTo>
                  <a:cubicBezTo>
                    <a:pt x="292" y="467"/>
                    <a:pt x="333" y="467"/>
                    <a:pt x="367" y="467"/>
                  </a:cubicBezTo>
                  <a:cubicBezTo>
                    <a:pt x="381" y="467"/>
                    <a:pt x="394" y="467"/>
                    <a:pt x="401" y="461"/>
                  </a:cubicBezTo>
                  <a:cubicBezTo>
                    <a:pt x="442" y="448"/>
                    <a:pt x="469" y="414"/>
                    <a:pt x="469" y="366"/>
                  </a:cubicBezTo>
                  <a:cubicBezTo>
                    <a:pt x="469" y="292"/>
                    <a:pt x="469" y="217"/>
                    <a:pt x="469" y="142"/>
                  </a:cubicBezTo>
                  <a:cubicBezTo>
                    <a:pt x="469" y="136"/>
                    <a:pt x="469" y="122"/>
                    <a:pt x="462" y="108"/>
                  </a:cubicBezTo>
                  <a:cubicBezTo>
                    <a:pt x="448" y="68"/>
                    <a:pt x="414" y="40"/>
                    <a:pt x="367" y="40"/>
                  </a:cubicBezTo>
                  <a:cubicBezTo>
                    <a:pt x="292" y="40"/>
                    <a:pt x="218" y="40"/>
                    <a:pt x="143" y="47"/>
                  </a:cubicBezTo>
                  <a:cubicBezTo>
                    <a:pt x="129" y="47"/>
                    <a:pt x="122" y="47"/>
                    <a:pt x="109" y="47"/>
                  </a:cubicBezTo>
                  <a:cubicBezTo>
                    <a:pt x="68" y="61"/>
                    <a:pt x="41" y="101"/>
                    <a:pt x="41" y="142"/>
                  </a:cubicBezTo>
                  <a:cubicBezTo>
                    <a:pt x="41" y="217"/>
                    <a:pt x="41" y="292"/>
                    <a:pt x="41" y="366"/>
                  </a:cubicBezTo>
                  <a:cubicBezTo>
                    <a:pt x="41" y="400"/>
                    <a:pt x="55" y="427"/>
                    <a:pt x="82" y="448"/>
                  </a:cubicBezTo>
                  <a:cubicBezTo>
                    <a:pt x="102" y="461"/>
                    <a:pt x="122" y="467"/>
                    <a:pt x="143" y="467"/>
                  </a:cubicBezTo>
                  <a:cubicBezTo>
                    <a:pt x="184" y="467"/>
                    <a:pt x="218" y="467"/>
                    <a:pt x="258" y="4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81">
              <a:extLst>
                <a:ext uri="{FF2B5EF4-FFF2-40B4-BE49-F238E27FC236}">
                  <a16:creationId xmlns:a16="http://schemas.microsoft.com/office/drawing/2014/main" id="{5B39CA27-04B9-C04E-82D1-5118AC13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472" y="6611736"/>
              <a:ext cx="457163" cy="457163"/>
            </a:xfrm>
            <a:custGeom>
              <a:avLst/>
              <a:gdLst>
                <a:gd name="T0" fmla="*/ 265 w 266"/>
                <a:gd name="T1" fmla="*/ 136 h 266"/>
                <a:gd name="T2" fmla="*/ 265 w 266"/>
                <a:gd name="T3" fmla="*/ 136 h 266"/>
                <a:gd name="T4" fmla="*/ 136 w 266"/>
                <a:gd name="T5" fmla="*/ 265 h 266"/>
                <a:gd name="T6" fmla="*/ 0 w 266"/>
                <a:gd name="T7" fmla="*/ 136 h 266"/>
                <a:gd name="T8" fmla="*/ 136 w 266"/>
                <a:gd name="T9" fmla="*/ 0 h 266"/>
                <a:gd name="T10" fmla="*/ 265 w 266"/>
                <a:gd name="T11" fmla="*/ 136 h 266"/>
                <a:gd name="T12" fmla="*/ 218 w 266"/>
                <a:gd name="T13" fmla="*/ 136 h 266"/>
                <a:gd name="T14" fmla="*/ 218 w 266"/>
                <a:gd name="T15" fmla="*/ 136 h 266"/>
                <a:gd name="T16" fmla="*/ 136 w 266"/>
                <a:gd name="T17" fmla="*/ 47 h 266"/>
                <a:gd name="T18" fmla="*/ 48 w 266"/>
                <a:gd name="T19" fmla="*/ 136 h 266"/>
                <a:gd name="T20" fmla="*/ 136 w 266"/>
                <a:gd name="T21" fmla="*/ 224 h 266"/>
                <a:gd name="T22" fmla="*/ 218 w 266"/>
                <a:gd name="T23" fmla="*/ 13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6">
                  <a:moveTo>
                    <a:pt x="265" y="136"/>
                  </a:moveTo>
                  <a:lnTo>
                    <a:pt x="265" y="136"/>
                  </a:lnTo>
                  <a:cubicBezTo>
                    <a:pt x="265" y="204"/>
                    <a:pt x="204" y="265"/>
                    <a:pt x="136" y="265"/>
                  </a:cubicBezTo>
                  <a:cubicBezTo>
                    <a:pt x="62" y="265"/>
                    <a:pt x="0" y="204"/>
                    <a:pt x="0" y="136"/>
                  </a:cubicBezTo>
                  <a:cubicBezTo>
                    <a:pt x="0" y="61"/>
                    <a:pt x="62" y="0"/>
                    <a:pt x="136" y="0"/>
                  </a:cubicBezTo>
                  <a:cubicBezTo>
                    <a:pt x="204" y="0"/>
                    <a:pt x="265" y="61"/>
                    <a:pt x="265" y="136"/>
                  </a:cubicBezTo>
                  <a:close/>
                  <a:moveTo>
                    <a:pt x="218" y="136"/>
                  </a:moveTo>
                  <a:lnTo>
                    <a:pt x="218" y="136"/>
                  </a:lnTo>
                  <a:cubicBezTo>
                    <a:pt x="218" y="88"/>
                    <a:pt x="184" y="47"/>
                    <a:pt x="136" y="47"/>
                  </a:cubicBezTo>
                  <a:cubicBezTo>
                    <a:pt x="89" y="47"/>
                    <a:pt x="48" y="88"/>
                    <a:pt x="48" y="136"/>
                  </a:cubicBezTo>
                  <a:cubicBezTo>
                    <a:pt x="48" y="183"/>
                    <a:pt x="89" y="224"/>
                    <a:pt x="136" y="224"/>
                  </a:cubicBezTo>
                  <a:cubicBezTo>
                    <a:pt x="184" y="224"/>
                    <a:pt x="218" y="183"/>
                    <a:pt x="218" y="1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Freeform 284">
            <a:extLst>
              <a:ext uri="{FF2B5EF4-FFF2-40B4-BE49-F238E27FC236}">
                <a16:creationId xmlns:a16="http://schemas.microsoft.com/office/drawing/2014/main" id="{8FB6D027-A0C7-434D-923B-1776F79E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3945" y="6374057"/>
            <a:ext cx="1257200" cy="891470"/>
          </a:xfrm>
          <a:custGeom>
            <a:avLst/>
            <a:gdLst>
              <a:gd name="T0" fmla="*/ 332 w 727"/>
              <a:gd name="T1" fmla="*/ 0 h 517"/>
              <a:gd name="T2" fmla="*/ 332 w 727"/>
              <a:gd name="T3" fmla="*/ 0 h 517"/>
              <a:gd name="T4" fmla="*/ 400 w 727"/>
              <a:gd name="T5" fmla="*/ 0 h 517"/>
              <a:gd name="T6" fmla="*/ 400 w 727"/>
              <a:gd name="T7" fmla="*/ 0 h 517"/>
              <a:gd name="T8" fmla="*/ 455 w 727"/>
              <a:gd name="T9" fmla="*/ 6 h 517"/>
              <a:gd name="T10" fmla="*/ 516 w 727"/>
              <a:gd name="T11" fmla="*/ 6 h 517"/>
              <a:gd name="T12" fmla="*/ 590 w 727"/>
              <a:gd name="T13" fmla="*/ 13 h 517"/>
              <a:gd name="T14" fmla="*/ 645 w 727"/>
              <a:gd name="T15" fmla="*/ 20 h 517"/>
              <a:gd name="T16" fmla="*/ 719 w 727"/>
              <a:gd name="T17" fmla="*/ 81 h 517"/>
              <a:gd name="T18" fmla="*/ 726 w 727"/>
              <a:gd name="T19" fmla="*/ 136 h 517"/>
              <a:gd name="T20" fmla="*/ 726 w 727"/>
              <a:gd name="T21" fmla="*/ 149 h 517"/>
              <a:gd name="T22" fmla="*/ 726 w 727"/>
              <a:gd name="T23" fmla="*/ 366 h 517"/>
              <a:gd name="T24" fmla="*/ 726 w 727"/>
              <a:gd name="T25" fmla="*/ 380 h 517"/>
              <a:gd name="T26" fmla="*/ 719 w 727"/>
              <a:gd name="T27" fmla="*/ 434 h 517"/>
              <a:gd name="T28" fmla="*/ 652 w 727"/>
              <a:gd name="T29" fmla="*/ 502 h 517"/>
              <a:gd name="T30" fmla="*/ 604 w 727"/>
              <a:gd name="T31" fmla="*/ 509 h 517"/>
              <a:gd name="T32" fmla="*/ 516 w 727"/>
              <a:gd name="T33" fmla="*/ 516 h 517"/>
              <a:gd name="T34" fmla="*/ 407 w 727"/>
              <a:gd name="T35" fmla="*/ 516 h 517"/>
              <a:gd name="T36" fmla="*/ 400 w 727"/>
              <a:gd name="T37" fmla="*/ 516 h 517"/>
              <a:gd name="T38" fmla="*/ 332 w 727"/>
              <a:gd name="T39" fmla="*/ 516 h 517"/>
              <a:gd name="T40" fmla="*/ 332 w 727"/>
              <a:gd name="T41" fmla="*/ 516 h 517"/>
              <a:gd name="T42" fmla="*/ 244 w 727"/>
              <a:gd name="T43" fmla="*/ 516 h 517"/>
              <a:gd name="T44" fmla="*/ 142 w 727"/>
              <a:gd name="T45" fmla="*/ 509 h 517"/>
              <a:gd name="T46" fmla="*/ 88 w 727"/>
              <a:gd name="T47" fmla="*/ 502 h 517"/>
              <a:gd name="T48" fmla="*/ 13 w 727"/>
              <a:gd name="T49" fmla="*/ 434 h 517"/>
              <a:gd name="T50" fmla="*/ 6 w 727"/>
              <a:gd name="T51" fmla="*/ 360 h 517"/>
              <a:gd name="T52" fmla="*/ 0 w 727"/>
              <a:gd name="T53" fmla="*/ 285 h 517"/>
              <a:gd name="T54" fmla="*/ 0 w 727"/>
              <a:gd name="T55" fmla="*/ 278 h 517"/>
              <a:gd name="T56" fmla="*/ 0 w 727"/>
              <a:gd name="T57" fmla="*/ 244 h 517"/>
              <a:gd name="T58" fmla="*/ 0 w 727"/>
              <a:gd name="T59" fmla="*/ 237 h 517"/>
              <a:gd name="T60" fmla="*/ 6 w 727"/>
              <a:gd name="T61" fmla="*/ 142 h 517"/>
              <a:gd name="T62" fmla="*/ 13 w 727"/>
              <a:gd name="T63" fmla="*/ 81 h 517"/>
              <a:gd name="T64" fmla="*/ 81 w 727"/>
              <a:gd name="T65" fmla="*/ 20 h 517"/>
              <a:gd name="T66" fmla="*/ 135 w 727"/>
              <a:gd name="T67" fmla="*/ 13 h 517"/>
              <a:gd name="T68" fmla="*/ 217 w 727"/>
              <a:gd name="T69" fmla="*/ 6 h 517"/>
              <a:gd name="T70" fmla="*/ 319 w 727"/>
              <a:gd name="T71" fmla="*/ 6 h 517"/>
              <a:gd name="T72" fmla="*/ 332 w 727"/>
              <a:gd name="T73" fmla="*/ 0 h 517"/>
              <a:gd name="T74" fmla="*/ 292 w 727"/>
              <a:gd name="T75" fmla="*/ 149 h 517"/>
              <a:gd name="T76" fmla="*/ 292 w 727"/>
              <a:gd name="T77" fmla="*/ 149 h 517"/>
              <a:gd name="T78" fmla="*/ 292 w 727"/>
              <a:gd name="T79" fmla="*/ 366 h 517"/>
              <a:gd name="T80" fmla="*/ 482 w 727"/>
              <a:gd name="T81" fmla="*/ 258 h 517"/>
              <a:gd name="T82" fmla="*/ 292 w 727"/>
              <a:gd name="T83" fmla="*/ 149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7" h="517">
                <a:moveTo>
                  <a:pt x="332" y="0"/>
                </a:moveTo>
                <a:lnTo>
                  <a:pt x="332" y="0"/>
                </a:lnTo>
                <a:cubicBezTo>
                  <a:pt x="353" y="0"/>
                  <a:pt x="373" y="0"/>
                  <a:pt x="400" y="0"/>
                </a:cubicBezTo>
                <a:lnTo>
                  <a:pt x="400" y="0"/>
                </a:lnTo>
                <a:cubicBezTo>
                  <a:pt x="421" y="6"/>
                  <a:pt x="434" y="6"/>
                  <a:pt x="455" y="6"/>
                </a:cubicBezTo>
                <a:cubicBezTo>
                  <a:pt x="475" y="6"/>
                  <a:pt x="495" y="6"/>
                  <a:pt x="516" y="6"/>
                </a:cubicBezTo>
                <a:cubicBezTo>
                  <a:pt x="543" y="6"/>
                  <a:pt x="570" y="6"/>
                  <a:pt x="590" y="13"/>
                </a:cubicBezTo>
                <a:cubicBezTo>
                  <a:pt x="611" y="13"/>
                  <a:pt x="631" y="13"/>
                  <a:pt x="645" y="20"/>
                </a:cubicBezTo>
                <a:cubicBezTo>
                  <a:pt x="679" y="27"/>
                  <a:pt x="706" y="47"/>
                  <a:pt x="719" y="81"/>
                </a:cubicBezTo>
                <a:cubicBezTo>
                  <a:pt x="719" y="102"/>
                  <a:pt x="726" y="115"/>
                  <a:pt x="726" y="136"/>
                </a:cubicBezTo>
                <a:cubicBezTo>
                  <a:pt x="726" y="142"/>
                  <a:pt x="726" y="149"/>
                  <a:pt x="726" y="149"/>
                </a:cubicBezTo>
                <a:cubicBezTo>
                  <a:pt x="726" y="224"/>
                  <a:pt x="726" y="292"/>
                  <a:pt x="726" y="366"/>
                </a:cubicBezTo>
                <a:cubicBezTo>
                  <a:pt x="726" y="366"/>
                  <a:pt x="726" y="373"/>
                  <a:pt x="726" y="380"/>
                </a:cubicBezTo>
                <a:cubicBezTo>
                  <a:pt x="726" y="400"/>
                  <a:pt x="719" y="414"/>
                  <a:pt x="719" y="434"/>
                </a:cubicBezTo>
                <a:cubicBezTo>
                  <a:pt x="706" y="468"/>
                  <a:pt x="685" y="495"/>
                  <a:pt x="652" y="502"/>
                </a:cubicBezTo>
                <a:cubicBezTo>
                  <a:pt x="638" y="502"/>
                  <a:pt x="618" y="509"/>
                  <a:pt x="604" y="509"/>
                </a:cubicBezTo>
                <a:cubicBezTo>
                  <a:pt x="577" y="509"/>
                  <a:pt x="550" y="509"/>
                  <a:pt x="516" y="516"/>
                </a:cubicBezTo>
                <a:cubicBezTo>
                  <a:pt x="482" y="516"/>
                  <a:pt x="448" y="516"/>
                  <a:pt x="407" y="516"/>
                </a:cubicBezTo>
                <a:lnTo>
                  <a:pt x="400" y="516"/>
                </a:lnTo>
                <a:cubicBezTo>
                  <a:pt x="380" y="516"/>
                  <a:pt x="353" y="516"/>
                  <a:pt x="332" y="516"/>
                </a:cubicBezTo>
                <a:lnTo>
                  <a:pt x="332" y="516"/>
                </a:lnTo>
                <a:cubicBezTo>
                  <a:pt x="305" y="516"/>
                  <a:pt x="271" y="516"/>
                  <a:pt x="244" y="516"/>
                </a:cubicBezTo>
                <a:cubicBezTo>
                  <a:pt x="210" y="516"/>
                  <a:pt x="176" y="509"/>
                  <a:pt x="142" y="509"/>
                </a:cubicBezTo>
                <a:cubicBezTo>
                  <a:pt x="122" y="509"/>
                  <a:pt x="102" y="509"/>
                  <a:pt x="88" y="502"/>
                </a:cubicBezTo>
                <a:cubicBezTo>
                  <a:pt x="47" y="495"/>
                  <a:pt x="27" y="468"/>
                  <a:pt x="13" y="434"/>
                </a:cubicBezTo>
                <a:cubicBezTo>
                  <a:pt x="6" y="407"/>
                  <a:pt x="6" y="387"/>
                  <a:pt x="6" y="360"/>
                </a:cubicBezTo>
                <a:cubicBezTo>
                  <a:pt x="0" y="332"/>
                  <a:pt x="0" y="312"/>
                  <a:pt x="0" y="285"/>
                </a:cubicBezTo>
                <a:lnTo>
                  <a:pt x="0" y="278"/>
                </a:lnTo>
                <a:cubicBezTo>
                  <a:pt x="0" y="265"/>
                  <a:pt x="0" y="251"/>
                  <a:pt x="0" y="244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03"/>
                  <a:pt x="0" y="176"/>
                  <a:pt x="6" y="142"/>
                </a:cubicBezTo>
                <a:cubicBezTo>
                  <a:pt x="6" y="122"/>
                  <a:pt x="6" y="102"/>
                  <a:pt x="13" y="81"/>
                </a:cubicBezTo>
                <a:cubicBezTo>
                  <a:pt x="27" y="47"/>
                  <a:pt x="47" y="27"/>
                  <a:pt x="81" y="20"/>
                </a:cubicBezTo>
                <a:cubicBezTo>
                  <a:pt x="95" y="13"/>
                  <a:pt x="115" y="13"/>
                  <a:pt x="135" y="13"/>
                </a:cubicBezTo>
                <a:cubicBezTo>
                  <a:pt x="163" y="6"/>
                  <a:pt x="190" y="6"/>
                  <a:pt x="217" y="6"/>
                </a:cubicBezTo>
                <a:cubicBezTo>
                  <a:pt x="251" y="6"/>
                  <a:pt x="285" y="6"/>
                  <a:pt x="319" y="6"/>
                </a:cubicBezTo>
                <a:cubicBezTo>
                  <a:pt x="326" y="0"/>
                  <a:pt x="326" y="0"/>
                  <a:pt x="332" y="0"/>
                </a:cubicBezTo>
                <a:close/>
                <a:moveTo>
                  <a:pt x="292" y="149"/>
                </a:moveTo>
                <a:lnTo>
                  <a:pt x="292" y="149"/>
                </a:lnTo>
                <a:cubicBezTo>
                  <a:pt x="292" y="224"/>
                  <a:pt x="292" y="298"/>
                  <a:pt x="292" y="366"/>
                </a:cubicBezTo>
                <a:cubicBezTo>
                  <a:pt x="360" y="332"/>
                  <a:pt x="421" y="298"/>
                  <a:pt x="482" y="258"/>
                </a:cubicBezTo>
                <a:cubicBezTo>
                  <a:pt x="421" y="224"/>
                  <a:pt x="360" y="183"/>
                  <a:pt x="292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" name="Group 795">
            <a:extLst>
              <a:ext uri="{FF2B5EF4-FFF2-40B4-BE49-F238E27FC236}">
                <a16:creationId xmlns:a16="http://schemas.microsoft.com/office/drawing/2014/main" id="{620BDD65-0800-D64B-A4C2-B308540A9926}"/>
              </a:ext>
            </a:extLst>
          </p:cNvPr>
          <p:cNvGrpSpPr/>
          <p:nvPr/>
        </p:nvGrpSpPr>
        <p:grpSpPr>
          <a:xfrm>
            <a:off x="15999919" y="5393668"/>
            <a:ext cx="6024131" cy="1960778"/>
            <a:chOff x="17137368" y="5472039"/>
            <a:chExt cx="6024131" cy="1960778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6DA5E8A2-EEEC-664D-8426-B7DFDC71B817}"/>
                </a:ext>
              </a:extLst>
            </p:cNvPr>
            <p:cNvSpPr txBox="1">
              <a:spLocks/>
            </p:cNvSpPr>
            <p:nvPr/>
          </p:nvSpPr>
          <p:spPr>
            <a:xfrm>
              <a:off x="17137368" y="6162392"/>
              <a:ext cx="6024131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88" name="Rectangle 797">
              <a:extLst>
                <a:ext uri="{FF2B5EF4-FFF2-40B4-BE49-F238E27FC236}">
                  <a16:creationId xmlns:a16="http://schemas.microsoft.com/office/drawing/2014/main" id="{DC6FF501-B8F6-6446-9054-602DD9892A91}"/>
                </a:ext>
              </a:extLst>
            </p:cNvPr>
            <p:cNvSpPr/>
            <p:nvPr/>
          </p:nvSpPr>
          <p:spPr>
            <a:xfrm>
              <a:off x="17267474" y="5472039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89" name="Group 801">
            <a:extLst>
              <a:ext uri="{FF2B5EF4-FFF2-40B4-BE49-F238E27FC236}">
                <a16:creationId xmlns:a16="http://schemas.microsoft.com/office/drawing/2014/main" id="{A69FE422-3E4B-8840-9967-C6837644E3B1}"/>
              </a:ext>
            </a:extLst>
          </p:cNvPr>
          <p:cNvGrpSpPr/>
          <p:nvPr/>
        </p:nvGrpSpPr>
        <p:grpSpPr>
          <a:xfrm>
            <a:off x="2521099" y="5393668"/>
            <a:ext cx="5887678" cy="1960778"/>
            <a:chOff x="1081188" y="4271780"/>
            <a:chExt cx="5887678" cy="1960778"/>
          </a:xfrm>
        </p:grpSpPr>
        <p:sp>
          <p:nvSpPr>
            <p:cNvPr id="90" name="Subtitle 2">
              <a:extLst>
                <a:ext uri="{FF2B5EF4-FFF2-40B4-BE49-F238E27FC236}">
                  <a16:creationId xmlns:a16="http://schemas.microsoft.com/office/drawing/2014/main" id="{482E79A8-2F28-CD46-8646-AC4A83926CA8}"/>
                </a:ext>
              </a:extLst>
            </p:cNvPr>
            <p:cNvSpPr txBox="1">
              <a:spLocks/>
            </p:cNvSpPr>
            <p:nvPr/>
          </p:nvSpPr>
          <p:spPr>
            <a:xfrm>
              <a:off x="1081188" y="4962133"/>
              <a:ext cx="5887678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91" name="Rectangle 803">
              <a:extLst>
                <a:ext uri="{FF2B5EF4-FFF2-40B4-BE49-F238E27FC236}">
                  <a16:creationId xmlns:a16="http://schemas.microsoft.com/office/drawing/2014/main" id="{E16137A2-B704-BC41-937F-867C65D4EEAD}"/>
                </a:ext>
              </a:extLst>
            </p:cNvPr>
            <p:cNvSpPr/>
            <p:nvPr/>
          </p:nvSpPr>
          <p:spPr>
            <a:xfrm>
              <a:off x="2121381" y="427178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 </a:t>
              </a:r>
            </a:p>
          </p:txBody>
        </p:sp>
      </p:grpSp>
      <p:grpSp>
        <p:nvGrpSpPr>
          <p:cNvPr id="92" name="Group 795">
            <a:extLst>
              <a:ext uri="{FF2B5EF4-FFF2-40B4-BE49-F238E27FC236}">
                <a16:creationId xmlns:a16="http://schemas.microsoft.com/office/drawing/2014/main" id="{3C202B92-D319-0B4E-8224-1DE3E3E72E05}"/>
              </a:ext>
            </a:extLst>
          </p:cNvPr>
          <p:cNvGrpSpPr/>
          <p:nvPr/>
        </p:nvGrpSpPr>
        <p:grpSpPr>
          <a:xfrm>
            <a:off x="15999919" y="9304520"/>
            <a:ext cx="6024131" cy="1960778"/>
            <a:chOff x="17137368" y="5472039"/>
            <a:chExt cx="6024131" cy="1960778"/>
          </a:xfrm>
        </p:grpSpPr>
        <p:sp>
          <p:nvSpPr>
            <p:cNvPr id="93" name="Subtitle 2">
              <a:extLst>
                <a:ext uri="{FF2B5EF4-FFF2-40B4-BE49-F238E27FC236}">
                  <a16:creationId xmlns:a16="http://schemas.microsoft.com/office/drawing/2014/main" id="{A8D65649-785C-444C-BED4-59399B552A9F}"/>
                </a:ext>
              </a:extLst>
            </p:cNvPr>
            <p:cNvSpPr txBox="1">
              <a:spLocks/>
            </p:cNvSpPr>
            <p:nvPr/>
          </p:nvSpPr>
          <p:spPr>
            <a:xfrm>
              <a:off x="17137368" y="6162392"/>
              <a:ext cx="6024131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94" name="Rectangle 797">
              <a:extLst>
                <a:ext uri="{FF2B5EF4-FFF2-40B4-BE49-F238E27FC236}">
                  <a16:creationId xmlns:a16="http://schemas.microsoft.com/office/drawing/2014/main" id="{FA53FA3A-5C69-8D43-9D16-02CE136E3688}"/>
                </a:ext>
              </a:extLst>
            </p:cNvPr>
            <p:cNvSpPr/>
            <p:nvPr/>
          </p:nvSpPr>
          <p:spPr>
            <a:xfrm>
              <a:off x="17267474" y="5472039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</p:grpSp>
      <p:grpSp>
        <p:nvGrpSpPr>
          <p:cNvPr id="95" name="Group 801">
            <a:extLst>
              <a:ext uri="{FF2B5EF4-FFF2-40B4-BE49-F238E27FC236}">
                <a16:creationId xmlns:a16="http://schemas.microsoft.com/office/drawing/2014/main" id="{9AB69A94-A511-AB4D-8943-B5651025E753}"/>
              </a:ext>
            </a:extLst>
          </p:cNvPr>
          <p:cNvGrpSpPr/>
          <p:nvPr/>
        </p:nvGrpSpPr>
        <p:grpSpPr>
          <a:xfrm>
            <a:off x="2521099" y="9304520"/>
            <a:ext cx="5887678" cy="1960778"/>
            <a:chOff x="1081188" y="4271780"/>
            <a:chExt cx="5887678" cy="1960778"/>
          </a:xfrm>
        </p:grpSpPr>
        <p:sp>
          <p:nvSpPr>
            <p:cNvPr id="96" name="Subtitle 2">
              <a:extLst>
                <a:ext uri="{FF2B5EF4-FFF2-40B4-BE49-F238E27FC236}">
                  <a16:creationId xmlns:a16="http://schemas.microsoft.com/office/drawing/2014/main" id="{7F9A330B-D093-AE44-9CC5-ED9CCDE55ADD}"/>
                </a:ext>
              </a:extLst>
            </p:cNvPr>
            <p:cNvSpPr txBox="1">
              <a:spLocks/>
            </p:cNvSpPr>
            <p:nvPr/>
          </p:nvSpPr>
          <p:spPr>
            <a:xfrm>
              <a:off x="1081188" y="4962133"/>
              <a:ext cx="5887678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97" name="Rectangle 803">
              <a:extLst>
                <a:ext uri="{FF2B5EF4-FFF2-40B4-BE49-F238E27FC236}">
                  <a16:creationId xmlns:a16="http://schemas.microsoft.com/office/drawing/2014/main" id="{30C6AD9A-91CC-2348-ADDD-2FEEFCA56AA8}"/>
                </a:ext>
              </a:extLst>
            </p:cNvPr>
            <p:cNvSpPr/>
            <p:nvPr/>
          </p:nvSpPr>
          <p:spPr>
            <a:xfrm>
              <a:off x="2121381" y="427178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Three </a:t>
              </a:r>
            </a:p>
          </p:txBody>
        </p:sp>
      </p:grpSp>
      <p:sp>
        <p:nvSpPr>
          <p:cNvPr id="98" name="TextBox 6">
            <a:extLst>
              <a:ext uri="{FF2B5EF4-FFF2-40B4-BE49-F238E27FC236}">
                <a16:creationId xmlns:a16="http://schemas.microsoft.com/office/drawing/2014/main" id="{5A7EBD42-7395-754D-A200-9B1095AB9E5D}"/>
              </a:ext>
            </a:extLst>
          </p:cNvPr>
          <p:cNvSpPr txBox="1"/>
          <p:nvPr/>
        </p:nvSpPr>
        <p:spPr>
          <a:xfrm>
            <a:off x="9526077" y="2420184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83733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AA0A89E-462F-0644-9211-650498B4C4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43">
            <a:extLst>
              <a:ext uri="{FF2B5EF4-FFF2-40B4-BE49-F238E27FC236}">
                <a16:creationId xmlns:a16="http://schemas.microsoft.com/office/drawing/2014/main" id="{1DC0C87D-BED9-804A-BC23-45289DD928E5}"/>
              </a:ext>
            </a:extLst>
          </p:cNvPr>
          <p:cNvSpPr/>
          <p:nvPr/>
        </p:nvSpPr>
        <p:spPr>
          <a:xfrm rot="10800000" flipV="1">
            <a:off x="-7" y="0"/>
            <a:ext cx="24377655" cy="66262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E7D245C-9BBE-1445-9DEE-E9D1B3D4D0F9}"/>
              </a:ext>
            </a:extLst>
          </p:cNvPr>
          <p:cNvSpPr/>
          <p:nvPr/>
        </p:nvSpPr>
        <p:spPr>
          <a:xfrm>
            <a:off x="-1889760" y="-1975558"/>
            <a:ext cx="10378637" cy="10378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0403C0EC-0271-5244-9D81-E51684E8D6FC}"/>
              </a:ext>
            </a:extLst>
          </p:cNvPr>
          <p:cNvSpPr txBox="1"/>
          <p:nvPr/>
        </p:nvSpPr>
        <p:spPr>
          <a:xfrm>
            <a:off x="1002665" y="2416279"/>
            <a:ext cx="66723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30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Let’s Find </a:t>
            </a:r>
          </a:p>
          <a:p>
            <a:r>
              <a:rPr lang="en-US" sz="8000" b="1" spc="30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You a Home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41C35D3-5ED9-FF48-8DD3-3132ADF8CBA9}"/>
              </a:ext>
            </a:extLst>
          </p:cNvPr>
          <p:cNvSpPr/>
          <p:nvPr/>
        </p:nvSpPr>
        <p:spPr>
          <a:xfrm>
            <a:off x="14711999" y="1675020"/>
            <a:ext cx="8770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4000" dirty="0">
                <a:solidFill>
                  <a:schemeClr val="bg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4000" dirty="0">
                <a:solidFill>
                  <a:schemeClr val="bg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41C1D6AA-9B14-8C4A-BA8F-FABE238F507B}"/>
              </a:ext>
            </a:extLst>
          </p:cNvPr>
          <p:cNvGrpSpPr/>
          <p:nvPr/>
        </p:nvGrpSpPr>
        <p:grpSpPr>
          <a:xfrm>
            <a:off x="14829385" y="4188476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42" name="Shape 1646">
              <a:extLst>
                <a:ext uri="{FF2B5EF4-FFF2-40B4-BE49-F238E27FC236}">
                  <a16:creationId xmlns:a16="http://schemas.microsoft.com/office/drawing/2014/main" id="{2A4B6470-0DBB-A445-901E-290B0B806164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Shape 1649">
              <a:extLst>
                <a:ext uri="{FF2B5EF4-FFF2-40B4-BE49-F238E27FC236}">
                  <a16:creationId xmlns:a16="http://schemas.microsoft.com/office/drawing/2014/main" id="{284914A4-ADD7-7E4F-A739-D46C529AB6B4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Shape 1658">
              <a:extLst>
                <a:ext uri="{FF2B5EF4-FFF2-40B4-BE49-F238E27FC236}">
                  <a16:creationId xmlns:a16="http://schemas.microsoft.com/office/drawing/2014/main" id="{4DA7AFBD-542C-C547-B173-B4FDC4254508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DBBEC01-56AE-8840-8B0C-8CA3643FB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3E3AC8CB-DD64-644D-9C0A-88C716EFF52D}"/>
              </a:ext>
            </a:extLst>
          </p:cNvPr>
          <p:cNvSpPr/>
          <p:nvPr/>
        </p:nvSpPr>
        <p:spPr>
          <a:xfrm>
            <a:off x="20772831" y="10272712"/>
            <a:ext cx="4706660" cy="47066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3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>
            <a:extLst>
              <a:ext uri="{FF2B5EF4-FFF2-40B4-BE49-F238E27FC236}">
                <a16:creationId xmlns:a16="http://schemas.microsoft.com/office/drawing/2014/main" id="{E2AD2B91-F743-0348-8004-9CFC200051C8}"/>
              </a:ext>
            </a:extLst>
          </p:cNvPr>
          <p:cNvSpPr txBox="1">
            <a:spLocks/>
          </p:cNvSpPr>
          <p:nvPr/>
        </p:nvSpPr>
        <p:spPr>
          <a:xfrm>
            <a:off x="16310783" y="10692960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35A0AA5-CE0C-F449-B2AD-35A1E83152BD}"/>
              </a:ext>
            </a:extLst>
          </p:cNvPr>
          <p:cNvSpPr/>
          <p:nvPr/>
        </p:nvSpPr>
        <p:spPr>
          <a:xfrm>
            <a:off x="1" y="0"/>
            <a:ext cx="1236479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006DD8E3-C02E-D940-BE0D-67C8BD4D2055}"/>
              </a:ext>
            </a:extLst>
          </p:cNvPr>
          <p:cNvSpPr txBox="1"/>
          <p:nvPr/>
        </p:nvSpPr>
        <p:spPr>
          <a:xfrm>
            <a:off x="2306390" y="5839254"/>
            <a:ext cx="7562824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spc="30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Presentation </a:t>
            </a:r>
          </a:p>
          <a:p>
            <a:r>
              <a:rPr lang="en-US" sz="8800" b="1" spc="300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FA82B5-3A96-D640-9267-A67D318F0643}"/>
              </a:ext>
            </a:extLst>
          </p:cNvPr>
          <p:cNvSpPr/>
          <p:nvPr/>
        </p:nvSpPr>
        <p:spPr>
          <a:xfrm>
            <a:off x="-762866" y="-1150017"/>
            <a:ext cx="4706660" cy="47066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36E67C-79C1-0F42-BFFA-01D6291808CF}"/>
              </a:ext>
            </a:extLst>
          </p:cNvPr>
          <p:cNvGrpSpPr/>
          <p:nvPr/>
        </p:nvGrpSpPr>
        <p:grpSpPr>
          <a:xfrm>
            <a:off x="14446768" y="1968049"/>
            <a:ext cx="8224973" cy="9779903"/>
            <a:chOff x="14446768" y="2322454"/>
            <a:chExt cx="8224973" cy="9779903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E9E0CD3-6A4F-6D49-9004-70447620FC22}"/>
                </a:ext>
              </a:extLst>
            </p:cNvPr>
            <p:cNvSpPr/>
            <p:nvPr/>
          </p:nvSpPr>
          <p:spPr>
            <a:xfrm>
              <a:off x="14446768" y="3877384"/>
              <a:ext cx="8224973" cy="8224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F4CF3DB-855C-D942-981F-76647FA63490}"/>
                </a:ext>
              </a:extLst>
            </p:cNvPr>
            <p:cNvSpPr/>
            <p:nvPr/>
          </p:nvSpPr>
          <p:spPr>
            <a:xfrm>
              <a:off x="15824812" y="5883319"/>
              <a:ext cx="5467031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299D2A9-4965-7E4E-A9BC-9276A7C879C5}"/>
                </a:ext>
              </a:extLst>
            </p:cNvPr>
            <p:cNvSpPr txBox="1"/>
            <p:nvPr/>
          </p:nvSpPr>
          <p:spPr>
            <a:xfrm>
              <a:off x="15800986" y="2322454"/>
              <a:ext cx="5325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300" dirty="0">
                  <a:solidFill>
                    <a:schemeClr val="tx2"/>
                  </a:solidFill>
                  <a:latin typeface="Muli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B377941-9AFD-2D45-973E-67F608791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617B3C-86B7-DE4B-8019-C29C0D55A401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D33491-EB07-2547-B2F8-2F44B5C67E81}"/>
              </a:ext>
            </a:extLst>
          </p:cNvPr>
          <p:cNvSpPr/>
          <p:nvPr/>
        </p:nvSpPr>
        <p:spPr>
          <a:xfrm>
            <a:off x="-2360824" y="-3352238"/>
            <a:ext cx="11192270" cy="11192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DCC3C51-91CC-5C46-923B-C742591E0518}"/>
              </a:ext>
            </a:extLst>
          </p:cNvPr>
          <p:cNvGrpSpPr/>
          <p:nvPr/>
        </p:nvGrpSpPr>
        <p:grpSpPr>
          <a:xfrm>
            <a:off x="14976541" y="6586275"/>
            <a:ext cx="6125844" cy="1027858"/>
            <a:chOff x="10354235" y="4679576"/>
            <a:chExt cx="3240745" cy="543766"/>
          </a:xfrm>
          <a:solidFill>
            <a:schemeClr val="bg1"/>
          </a:solidFill>
        </p:grpSpPr>
        <p:sp>
          <p:nvSpPr>
            <p:cNvPr id="13" name="Estrella de 5 puntas 12">
              <a:extLst>
                <a:ext uri="{FF2B5EF4-FFF2-40B4-BE49-F238E27FC236}">
                  <a16:creationId xmlns:a16="http://schemas.microsoft.com/office/drawing/2014/main" id="{ACE35590-60D1-804D-AF61-ABA284CB7172}"/>
                </a:ext>
              </a:extLst>
            </p:cNvPr>
            <p:cNvSpPr/>
            <p:nvPr/>
          </p:nvSpPr>
          <p:spPr>
            <a:xfrm>
              <a:off x="10354235" y="4679576"/>
              <a:ext cx="510989" cy="510989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strella de 5 puntas 13">
              <a:extLst>
                <a:ext uri="{FF2B5EF4-FFF2-40B4-BE49-F238E27FC236}">
                  <a16:creationId xmlns:a16="http://schemas.microsoft.com/office/drawing/2014/main" id="{0638E37E-F875-404D-B1C2-6976C730C202}"/>
                </a:ext>
              </a:extLst>
            </p:cNvPr>
            <p:cNvSpPr/>
            <p:nvPr/>
          </p:nvSpPr>
          <p:spPr>
            <a:xfrm>
              <a:off x="11719113" y="4686299"/>
              <a:ext cx="510989" cy="510989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Estrella de 5 puntas 15">
              <a:extLst>
                <a:ext uri="{FF2B5EF4-FFF2-40B4-BE49-F238E27FC236}">
                  <a16:creationId xmlns:a16="http://schemas.microsoft.com/office/drawing/2014/main" id="{7108A41E-C1F7-1942-89C2-75F962FD1448}"/>
                </a:ext>
              </a:extLst>
            </p:cNvPr>
            <p:cNvSpPr/>
            <p:nvPr/>
          </p:nvSpPr>
          <p:spPr>
            <a:xfrm>
              <a:off x="11036674" y="4679576"/>
              <a:ext cx="510989" cy="510989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strella de 5 puntas 16">
              <a:extLst>
                <a:ext uri="{FF2B5EF4-FFF2-40B4-BE49-F238E27FC236}">
                  <a16:creationId xmlns:a16="http://schemas.microsoft.com/office/drawing/2014/main" id="{047B40A1-E257-134C-AAC4-AA3EC44DA316}"/>
                </a:ext>
              </a:extLst>
            </p:cNvPr>
            <p:cNvSpPr/>
            <p:nvPr/>
          </p:nvSpPr>
          <p:spPr>
            <a:xfrm>
              <a:off x="13083991" y="4712353"/>
              <a:ext cx="510989" cy="510989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strella de 5 puntas 17">
              <a:extLst>
                <a:ext uri="{FF2B5EF4-FFF2-40B4-BE49-F238E27FC236}">
                  <a16:creationId xmlns:a16="http://schemas.microsoft.com/office/drawing/2014/main" id="{F4486D7E-76D8-5B47-BB98-6D9257D6F097}"/>
                </a:ext>
              </a:extLst>
            </p:cNvPr>
            <p:cNvSpPr/>
            <p:nvPr/>
          </p:nvSpPr>
          <p:spPr>
            <a:xfrm>
              <a:off x="12401552" y="4705630"/>
              <a:ext cx="510989" cy="510989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TextBox 5">
            <a:extLst>
              <a:ext uri="{FF2B5EF4-FFF2-40B4-BE49-F238E27FC236}">
                <a16:creationId xmlns:a16="http://schemas.microsoft.com/office/drawing/2014/main" id="{80B72A4D-9D3D-9E4F-9666-323BD6DD977A}"/>
              </a:ext>
            </a:extLst>
          </p:cNvPr>
          <p:cNvSpPr txBox="1"/>
          <p:nvPr/>
        </p:nvSpPr>
        <p:spPr>
          <a:xfrm>
            <a:off x="4519754" y="7528958"/>
            <a:ext cx="16845075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3400" b="1" spc="300" dirty="0">
                <a:solidFill>
                  <a:schemeClr val="bg1"/>
                </a:solidFill>
                <a:latin typeface="Muli" pitchFamily="2" charset="77"/>
                <a:ea typeface="Roboto" panose="02000000000000000000" pitchFamily="2" charset="0"/>
                <a:cs typeface="Lato" panose="020F0502020204030203" pitchFamily="34" charset="0"/>
              </a:rPr>
              <a:t>Thank you!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74173449-64C4-0C4E-9A9A-24A07F1BFBD4}"/>
              </a:ext>
            </a:extLst>
          </p:cNvPr>
          <p:cNvSpPr txBox="1"/>
          <p:nvPr/>
        </p:nvSpPr>
        <p:spPr>
          <a:xfrm>
            <a:off x="16424793" y="11450387"/>
            <a:ext cx="495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725BF9-C68A-3F43-97D3-C06CE9E6036D}"/>
              </a:ext>
            </a:extLst>
          </p:cNvPr>
          <p:cNvSpPr/>
          <p:nvPr/>
        </p:nvSpPr>
        <p:spPr>
          <a:xfrm>
            <a:off x="21333989" y="10625347"/>
            <a:ext cx="4706660" cy="47066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6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E4C4CECD-3B55-AA4B-927D-21E7067434FB}"/>
              </a:ext>
            </a:extLst>
          </p:cNvPr>
          <p:cNvSpPr txBox="1">
            <a:spLocks/>
          </p:cNvSpPr>
          <p:nvPr/>
        </p:nvSpPr>
        <p:spPr>
          <a:xfrm>
            <a:off x="13652529" y="4225483"/>
            <a:ext cx="9269575" cy="238553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 product should meet a certain consumer demand. 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E1F97E8-00E3-EF4D-9B0E-BFA0E4EB9E92}"/>
              </a:ext>
            </a:extLst>
          </p:cNvPr>
          <p:cNvSpPr/>
          <p:nvPr/>
        </p:nvSpPr>
        <p:spPr>
          <a:xfrm>
            <a:off x="-4193628" y="-735389"/>
            <a:ext cx="15523444" cy="155234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763873" y="5428922"/>
            <a:ext cx="600175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</a:t>
            </a:r>
          </a:p>
          <a:p>
            <a:r>
              <a:rPr lang="en-US" sz="8800" b="1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Five Stars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87E1AF9-5FD3-FA49-8370-AE551C3CE153}"/>
              </a:ext>
            </a:extLst>
          </p:cNvPr>
          <p:cNvSpPr txBox="1"/>
          <p:nvPr/>
        </p:nvSpPr>
        <p:spPr>
          <a:xfrm>
            <a:off x="13795767" y="9105341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4B82049-D461-824D-90EC-74A4D5AD2A9F}"/>
              </a:ext>
            </a:extLst>
          </p:cNvPr>
          <p:cNvSpPr/>
          <p:nvPr/>
        </p:nvSpPr>
        <p:spPr>
          <a:xfrm>
            <a:off x="21333989" y="10625347"/>
            <a:ext cx="4706660" cy="47066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16E32A3-0BDD-6D4B-AD2A-087B5A96C31C}"/>
              </a:ext>
            </a:extLst>
          </p:cNvPr>
          <p:cNvCxnSpPr/>
          <p:nvPr/>
        </p:nvCxnSpPr>
        <p:spPr>
          <a:xfrm>
            <a:off x="0" y="8765627"/>
            <a:ext cx="2437765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5">
            <a:extLst>
              <a:ext uri="{FF2B5EF4-FFF2-40B4-BE49-F238E27FC236}">
                <a16:creationId xmlns:a16="http://schemas.microsoft.com/office/drawing/2014/main" id="{EE7963D5-B79C-3647-A9D4-DB759544B577}"/>
              </a:ext>
            </a:extLst>
          </p:cNvPr>
          <p:cNvSpPr/>
          <p:nvPr/>
        </p:nvSpPr>
        <p:spPr>
          <a:xfrm>
            <a:off x="1782340" y="6060250"/>
            <a:ext cx="5806193" cy="580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45">
            <a:extLst>
              <a:ext uri="{FF2B5EF4-FFF2-40B4-BE49-F238E27FC236}">
                <a16:creationId xmlns:a16="http://schemas.microsoft.com/office/drawing/2014/main" id="{A5935A18-DC66-EF4D-967B-CF87C33F0A98}"/>
              </a:ext>
            </a:extLst>
          </p:cNvPr>
          <p:cNvSpPr/>
          <p:nvPr/>
        </p:nvSpPr>
        <p:spPr>
          <a:xfrm>
            <a:off x="6784598" y="6060250"/>
            <a:ext cx="5806193" cy="580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46">
            <a:extLst>
              <a:ext uri="{FF2B5EF4-FFF2-40B4-BE49-F238E27FC236}">
                <a16:creationId xmlns:a16="http://schemas.microsoft.com/office/drawing/2014/main" id="{878E3902-A4A4-F044-80B8-CA8279693FC1}"/>
              </a:ext>
            </a:extLst>
          </p:cNvPr>
          <p:cNvSpPr/>
          <p:nvPr/>
        </p:nvSpPr>
        <p:spPr>
          <a:xfrm>
            <a:off x="11786855" y="6060250"/>
            <a:ext cx="5806193" cy="580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49">
            <a:extLst>
              <a:ext uri="{FF2B5EF4-FFF2-40B4-BE49-F238E27FC236}">
                <a16:creationId xmlns:a16="http://schemas.microsoft.com/office/drawing/2014/main" id="{26C2A1D1-872A-6E40-A3A8-93090DF3BB8E}"/>
              </a:ext>
            </a:extLst>
          </p:cNvPr>
          <p:cNvSpPr/>
          <p:nvPr/>
        </p:nvSpPr>
        <p:spPr>
          <a:xfrm>
            <a:off x="16789113" y="6060250"/>
            <a:ext cx="5806193" cy="580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664C2B6B-3CE0-014A-9865-57E5D1FABD58}"/>
              </a:ext>
            </a:extLst>
          </p:cNvPr>
          <p:cNvSpPr/>
          <p:nvPr/>
        </p:nvSpPr>
        <p:spPr>
          <a:xfrm>
            <a:off x="2586275" y="5096059"/>
            <a:ext cx="2763869" cy="27638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54">
            <a:extLst>
              <a:ext uri="{FF2B5EF4-FFF2-40B4-BE49-F238E27FC236}">
                <a16:creationId xmlns:a16="http://schemas.microsoft.com/office/drawing/2014/main" id="{9045E0A7-3BBE-184E-A843-E62A6919668D}"/>
              </a:ext>
            </a:extLst>
          </p:cNvPr>
          <p:cNvSpPr/>
          <p:nvPr/>
        </p:nvSpPr>
        <p:spPr>
          <a:xfrm>
            <a:off x="7588533" y="5096059"/>
            <a:ext cx="2763869" cy="27638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FAC84D42-CA71-AD42-9860-ED84FE90EE90}"/>
              </a:ext>
            </a:extLst>
          </p:cNvPr>
          <p:cNvSpPr/>
          <p:nvPr/>
        </p:nvSpPr>
        <p:spPr>
          <a:xfrm>
            <a:off x="12590791" y="5096059"/>
            <a:ext cx="2763869" cy="27638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58">
            <a:extLst>
              <a:ext uri="{FF2B5EF4-FFF2-40B4-BE49-F238E27FC236}">
                <a16:creationId xmlns:a16="http://schemas.microsoft.com/office/drawing/2014/main" id="{4A1500A3-0A27-3048-BF8B-B865FB41DF9B}"/>
              </a:ext>
            </a:extLst>
          </p:cNvPr>
          <p:cNvSpPr/>
          <p:nvPr/>
        </p:nvSpPr>
        <p:spPr>
          <a:xfrm>
            <a:off x="17593048" y="5096059"/>
            <a:ext cx="2763869" cy="2763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2D45BF67-EED7-A841-9C88-B03816E46B75}"/>
              </a:ext>
            </a:extLst>
          </p:cNvPr>
          <p:cNvSpPr/>
          <p:nvPr/>
        </p:nvSpPr>
        <p:spPr>
          <a:xfrm>
            <a:off x="2811298" y="5288480"/>
            <a:ext cx="2298546" cy="2298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60">
            <a:extLst>
              <a:ext uri="{FF2B5EF4-FFF2-40B4-BE49-F238E27FC236}">
                <a16:creationId xmlns:a16="http://schemas.microsoft.com/office/drawing/2014/main" id="{48CACDEB-BB8C-614A-B9D3-FE97E9ADD333}"/>
              </a:ext>
            </a:extLst>
          </p:cNvPr>
          <p:cNvSpPr/>
          <p:nvPr/>
        </p:nvSpPr>
        <p:spPr>
          <a:xfrm>
            <a:off x="7821194" y="5328720"/>
            <a:ext cx="2298546" cy="2298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61">
            <a:extLst>
              <a:ext uri="{FF2B5EF4-FFF2-40B4-BE49-F238E27FC236}">
                <a16:creationId xmlns:a16="http://schemas.microsoft.com/office/drawing/2014/main" id="{09DBE2A2-DDF8-0147-AADD-5BB02EAE359A}"/>
              </a:ext>
            </a:extLst>
          </p:cNvPr>
          <p:cNvSpPr/>
          <p:nvPr/>
        </p:nvSpPr>
        <p:spPr>
          <a:xfrm>
            <a:off x="12823452" y="5328719"/>
            <a:ext cx="2298546" cy="2298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2">
            <a:extLst>
              <a:ext uri="{FF2B5EF4-FFF2-40B4-BE49-F238E27FC236}">
                <a16:creationId xmlns:a16="http://schemas.microsoft.com/office/drawing/2014/main" id="{BAC44976-24E2-974F-9DD5-3224E931B891}"/>
              </a:ext>
            </a:extLst>
          </p:cNvPr>
          <p:cNvSpPr/>
          <p:nvPr/>
        </p:nvSpPr>
        <p:spPr>
          <a:xfrm>
            <a:off x="17825709" y="5328718"/>
            <a:ext cx="2298546" cy="2298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7022775-A21B-D045-987A-A76844D4C5BF}"/>
              </a:ext>
            </a:extLst>
          </p:cNvPr>
          <p:cNvSpPr txBox="1">
            <a:spLocks/>
          </p:cNvSpPr>
          <p:nvPr/>
        </p:nvSpPr>
        <p:spPr>
          <a:xfrm>
            <a:off x="2556988" y="8183621"/>
            <a:ext cx="389320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69" name="Rectangle 78">
            <a:extLst>
              <a:ext uri="{FF2B5EF4-FFF2-40B4-BE49-F238E27FC236}">
                <a16:creationId xmlns:a16="http://schemas.microsoft.com/office/drawing/2014/main" id="{F364B109-AE02-5841-B42F-30548EBC6370}"/>
              </a:ext>
            </a:extLst>
          </p:cNvPr>
          <p:cNvSpPr/>
          <p:nvPr/>
        </p:nvSpPr>
        <p:spPr>
          <a:xfrm>
            <a:off x="3031255" y="6053031"/>
            <a:ext cx="1806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1990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CB877099-BA37-EA43-B03A-A19E44AB86AA}"/>
              </a:ext>
            </a:extLst>
          </p:cNvPr>
          <p:cNvSpPr txBox="1">
            <a:spLocks/>
          </p:cNvSpPr>
          <p:nvPr/>
        </p:nvSpPr>
        <p:spPr>
          <a:xfrm>
            <a:off x="7559245" y="8183621"/>
            <a:ext cx="389320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DF8F818D-78CE-8349-8618-27DF6627E1E0}"/>
              </a:ext>
            </a:extLst>
          </p:cNvPr>
          <p:cNvSpPr txBox="1">
            <a:spLocks/>
          </p:cNvSpPr>
          <p:nvPr/>
        </p:nvSpPr>
        <p:spPr>
          <a:xfrm>
            <a:off x="12561503" y="8183621"/>
            <a:ext cx="389320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06F2E29-9D4E-2D4F-8972-7A7F2544A431}"/>
              </a:ext>
            </a:extLst>
          </p:cNvPr>
          <p:cNvSpPr txBox="1">
            <a:spLocks/>
          </p:cNvSpPr>
          <p:nvPr/>
        </p:nvSpPr>
        <p:spPr>
          <a:xfrm>
            <a:off x="17927462" y="8183621"/>
            <a:ext cx="389320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73" name="Rectangle 93">
            <a:extLst>
              <a:ext uri="{FF2B5EF4-FFF2-40B4-BE49-F238E27FC236}">
                <a16:creationId xmlns:a16="http://schemas.microsoft.com/office/drawing/2014/main" id="{A6FC56BA-31FC-134E-ADAE-5F7BF9B2557F}"/>
              </a:ext>
            </a:extLst>
          </p:cNvPr>
          <p:cNvSpPr/>
          <p:nvPr/>
        </p:nvSpPr>
        <p:spPr>
          <a:xfrm>
            <a:off x="8067448" y="6053031"/>
            <a:ext cx="1806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1998</a:t>
            </a:r>
          </a:p>
        </p:txBody>
      </p:sp>
      <p:sp>
        <p:nvSpPr>
          <p:cNvPr id="74" name="Rectangle 98">
            <a:extLst>
              <a:ext uri="{FF2B5EF4-FFF2-40B4-BE49-F238E27FC236}">
                <a16:creationId xmlns:a16="http://schemas.microsoft.com/office/drawing/2014/main" id="{1481356F-CBEC-5E40-B197-28D5ADA12D31}"/>
              </a:ext>
            </a:extLst>
          </p:cNvPr>
          <p:cNvSpPr/>
          <p:nvPr/>
        </p:nvSpPr>
        <p:spPr>
          <a:xfrm>
            <a:off x="13069706" y="6053031"/>
            <a:ext cx="1806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2013</a:t>
            </a:r>
          </a:p>
        </p:txBody>
      </p:sp>
      <p:sp>
        <p:nvSpPr>
          <p:cNvPr id="75" name="Rectangle 112">
            <a:extLst>
              <a:ext uri="{FF2B5EF4-FFF2-40B4-BE49-F238E27FC236}">
                <a16:creationId xmlns:a16="http://schemas.microsoft.com/office/drawing/2014/main" id="{0000CC43-5DF9-F34A-96DE-EC289ECF2AC0}"/>
              </a:ext>
            </a:extLst>
          </p:cNvPr>
          <p:cNvSpPr/>
          <p:nvPr/>
        </p:nvSpPr>
        <p:spPr>
          <a:xfrm>
            <a:off x="18071963" y="6053031"/>
            <a:ext cx="1806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80" name="TextBox 26">
            <a:extLst>
              <a:ext uri="{FF2B5EF4-FFF2-40B4-BE49-F238E27FC236}">
                <a16:creationId xmlns:a16="http://schemas.microsoft.com/office/drawing/2014/main" id="{17795D9F-0E92-0A48-8734-A9E5CE4A8012}"/>
              </a:ext>
            </a:extLst>
          </p:cNvPr>
          <p:cNvSpPr txBox="1"/>
          <p:nvPr/>
        </p:nvSpPr>
        <p:spPr>
          <a:xfrm>
            <a:off x="9758552" y="966415"/>
            <a:ext cx="486054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Timeline</a:t>
            </a:r>
          </a:p>
        </p:txBody>
      </p:sp>
      <p:sp>
        <p:nvSpPr>
          <p:cNvPr id="81" name="TextBox 6">
            <a:extLst>
              <a:ext uri="{FF2B5EF4-FFF2-40B4-BE49-F238E27FC236}">
                <a16:creationId xmlns:a16="http://schemas.microsoft.com/office/drawing/2014/main" id="{3A479E7C-C7B8-7549-92BD-253DCEA782C7}"/>
              </a:ext>
            </a:extLst>
          </p:cNvPr>
          <p:cNvSpPr txBox="1"/>
          <p:nvPr/>
        </p:nvSpPr>
        <p:spPr>
          <a:xfrm>
            <a:off x="9526077" y="2420184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26E2FF4-5A57-D144-8EA2-AFF2CE1BFADE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F649005-017C-CB45-B2C1-99BD8F618D4D}"/>
              </a:ext>
            </a:extLst>
          </p:cNvPr>
          <p:cNvSpPr/>
          <p:nvPr/>
        </p:nvSpPr>
        <p:spPr>
          <a:xfrm>
            <a:off x="4427103" y="-903722"/>
            <a:ext cx="15523444" cy="15523444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C5D1929-F30B-434C-9965-7776187F7C2E}"/>
              </a:ext>
            </a:extLst>
          </p:cNvPr>
          <p:cNvGrpSpPr/>
          <p:nvPr/>
        </p:nvGrpSpPr>
        <p:grpSpPr>
          <a:xfrm>
            <a:off x="7779473" y="1972265"/>
            <a:ext cx="8818704" cy="8888603"/>
            <a:chOff x="7779473" y="1484820"/>
            <a:chExt cx="8818704" cy="8888603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09508CE-C1FA-ED40-87DC-7809B9B5505E}"/>
                </a:ext>
              </a:extLst>
            </p:cNvPr>
            <p:cNvGrpSpPr/>
            <p:nvPr/>
          </p:nvGrpSpPr>
          <p:grpSpPr>
            <a:xfrm>
              <a:off x="7779473" y="4729942"/>
              <a:ext cx="8818704" cy="5643481"/>
              <a:chOff x="7779473" y="4787065"/>
              <a:chExt cx="8818704" cy="564348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7779473" y="4787065"/>
                <a:ext cx="8818704" cy="415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Muli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“Find out where the people are going and buy the land before they get there.” </a:t>
                </a:r>
              </a:p>
            </p:txBody>
          </p:sp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E8BD78C2-1347-E146-AD81-532082E47C2D}"/>
                  </a:ext>
                </a:extLst>
              </p:cNvPr>
              <p:cNvSpPr txBox="1"/>
              <p:nvPr/>
            </p:nvSpPr>
            <p:spPr>
              <a:xfrm>
                <a:off x="9845876" y="9845771"/>
                <a:ext cx="46858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uli" pitchFamily="2" charset="77"/>
                    <a:ea typeface="Roboto Medium" panose="02000000000000000000" pitchFamily="2" charset="0"/>
                    <a:cs typeface="Lato" panose="020F0502020204030203" pitchFamily="34" charset="0"/>
                  </a:rPr>
                  <a:t>William Penn Adair</a:t>
                </a:r>
              </a:p>
            </p:txBody>
          </p:sp>
        </p:grp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E39CEFAD-32A1-FF47-BA6B-4FE09637558E}"/>
                </a:ext>
              </a:extLst>
            </p:cNvPr>
            <p:cNvSpPr txBox="1"/>
            <p:nvPr/>
          </p:nvSpPr>
          <p:spPr>
            <a:xfrm>
              <a:off x="11097821" y="1484820"/>
              <a:ext cx="2182008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400" b="1" spc="300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5E40DC-2A10-2D47-9FEF-0BF289A3E3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AC9988-EBAF-2140-84BB-09F2B2B31EA1}"/>
              </a:ext>
            </a:extLst>
          </p:cNvPr>
          <p:cNvSpPr/>
          <p:nvPr/>
        </p:nvSpPr>
        <p:spPr>
          <a:xfrm>
            <a:off x="-4193628" y="-735389"/>
            <a:ext cx="15523444" cy="155234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A6922B5-9B4B-E247-8B9E-B93BF4DF1CA3}"/>
              </a:ext>
            </a:extLst>
          </p:cNvPr>
          <p:cNvGrpSpPr/>
          <p:nvPr/>
        </p:nvGrpSpPr>
        <p:grpSpPr>
          <a:xfrm>
            <a:off x="2265298" y="4382096"/>
            <a:ext cx="6189520" cy="5297902"/>
            <a:chOff x="3049073" y="5546107"/>
            <a:chExt cx="6189520" cy="5297902"/>
          </a:xfrm>
        </p:grpSpPr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CCA466C8-4918-DA4E-A7F4-838BDD9480D9}"/>
                </a:ext>
              </a:extLst>
            </p:cNvPr>
            <p:cNvSpPr txBox="1"/>
            <p:nvPr/>
          </p:nvSpPr>
          <p:spPr>
            <a:xfrm>
              <a:off x="3140233" y="5546107"/>
              <a:ext cx="5590816" cy="2800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Mission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E7DDB61-605E-EF4B-AF06-E1566DDE55F0}"/>
                </a:ext>
              </a:extLst>
            </p:cNvPr>
            <p:cNvSpPr txBox="1">
              <a:spLocks/>
            </p:cNvSpPr>
            <p:nvPr/>
          </p:nvSpPr>
          <p:spPr>
            <a:xfrm>
              <a:off x="3049073" y="9022151"/>
              <a:ext cx="6189520" cy="1821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70A71A7E-EBBD-0446-8D97-CC07BAB88CAC}"/>
              </a:ext>
            </a:extLst>
          </p:cNvPr>
          <p:cNvSpPr/>
          <p:nvPr/>
        </p:nvSpPr>
        <p:spPr>
          <a:xfrm>
            <a:off x="20772831" y="9754587"/>
            <a:ext cx="4706660" cy="47066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7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EEAF8E5-3F6C-5247-B932-EA15B0164FCB}"/>
              </a:ext>
            </a:extLst>
          </p:cNvPr>
          <p:cNvGrpSpPr/>
          <p:nvPr/>
        </p:nvGrpSpPr>
        <p:grpSpPr>
          <a:xfrm>
            <a:off x="1801934" y="4968227"/>
            <a:ext cx="20773783" cy="6491213"/>
            <a:chOff x="1905757" y="3908336"/>
            <a:chExt cx="20773783" cy="6491213"/>
          </a:xfrm>
        </p:grpSpPr>
        <p:sp>
          <p:nvSpPr>
            <p:cNvPr id="62" name="TextBox 687">
              <a:extLst>
                <a:ext uri="{FF2B5EF4-FFF2-40B4-BE49-F238E27FC236}">
                  <a16:creationId xmlns:a16="http://schemas.microsoft.com/office/drawing/2014/main" id="{14779440-35DE-CB44-B892-824231426B9F}"/>
                </a:ext>
              </a:extLst>
            </p:cNvPr>
            <p:cNvSpPr txBox="1"/>
            <p:nvPr/>
          </p:nvSpPr>
          <p:spPr>
            <a:xfrm>
              <a:off x="2752311" y="8697317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63" name="TextBox 688">
              <a:extLst>
                <a:ext uri="{FF2B5EF4-FFF2-40B4-BE49-F238E27FC236}">
                  <a16:creationId xmlns:a16="http://schemas.microsoft.com/office/drawing/2014/main" id="{244419AD-E581-6D4F-AB6E-638AD5D4C8C4}"/>
                </a:ext>
              </a:extLst>
            </p:cNvPr>
            <p:cNvSpPr txBox="1"/>
            <p:nvPr/>
          </p:nvSpPr>
          <p:spPr>
            <a:xfrm>
              <a:off x="1905757" y="9242777"/>
              <a:ext cx="3852674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8AB99B4-E346-5248-978E-BF832303AC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964570" y="5554786"/>
              <a:ext cx="618180" cy="966855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Roboto Light"/>
              </a:endParaRPr>
            </a:p>
          </p:txBody>
        </p:sp>
        <p:sp>
          <p:nvSpPr>
            <p:cNvPr id="26" name="Freeform 1">
              <a:extLst>
                <a:ext uri="{FF2B5EF4-FFF2-40B4-BE49-F238E27FC236}">
                  <a16:creationId xmlns:a16="http://schemas.microsoft.com/office/drawing/2014/main" id="{95853B32-BFC2-234B-8FA8-04E5428336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127772" y="5554788"/>
              <a:ext cx="618180" cy="966855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Roboto Light"/>
              </a:endParaRPr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D2DD72F5-C135-5D4D-80A8-EA719A41915B}"/>
                </a:ext>
              </a:extLst>
            </p:cNvPr>
            <p:cNvSpPr/>
            <p:nvPr/>
          </p:nvSpPr>
          <p:spPr>
            <a:xfrm>
              <a:off x="1905757" y="3942675"/>
              <a:ext cx="4283812" cy="42849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02FBD3C7-F10F-C645-8266-52B32DC50AC1}"/>
                </a:ext>
              </a:extLst>
            </p:cNvPr>
            <p:cNvSpPr/>
            <p:nvPr/>
          </p:nvSpPr>
          <p:spPr>
            <a:xfrm>
              <a:off x="8218065" y="4768219"/>
              <a:ext cx="2539325" cy="2539986"/>
            </a:xfrm>
            <a:prstGeom prst="ellipse">
              <a:avLst/>
            </a:prstGeom>
            <a:solidFill>
              <a:schemeClr val="accent2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9" name="Oval 46">
              <a:extLst>
                <a:ext uri="{FF2B5EF4-FFF2-40B4-BE49-F238E27FC236}">
                  <a16:creationId xmlns:a16="http://schemas.microsoft.com/office/drawing/2014/main" id="{40B922F5-9B0D-5640-AA6A-6E86228AB9BB}"/>
                </a:ext>
              </a:extLst>
            </p:cNvPr>
            <p:cNvSpPr/>
            <p:nvPr/>
          </p:nvSpPr>
          <p:spPr>
            <a:xfrm>
              <a:off x="12927726" y="3908336"/>
              <a:ext cx="4283812" cy="42849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30" name="Oval 48">
              <a:extLst>
                <a:ext uri="{FF2B5EF4-FFF2-40B4-BE49-F238E27FC236}">
                  <a16:creationId xmlns:a16="http://schemas.microsoft.com/office/drawing/2014/main" id="{EF33643C-3A16-2744-9595-EE3869442E20}"/>
                </a:ext>
              </a:extLst>
            </p:cNvPr>
            <p:cNvSpPr/>
            <p:nvPr/>
          </p:nvSpPr>
          <p:spPr>
            <a:xfrm>
              <a:off x="19431849" y="4768219"/>
              <a:ext cx="2539325" cy="2539986"/>
            </a:xfrm>
            <a:prstGeom prst="ellipse">
              <a:avLst/>
            </a:prstGeom>
            <a:solidFill>
              <a:schemeClr val="accent4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grpSp>
          <p:nvGrpSpPr>
            <p:cNvPr id="58" name="Group 258">
              <a:extLst>
                <a:ext uri="{FF2B5EF4-FFF2-40B4-BE49-F238E27FC236}">
                  <a16:creationId xmlns:a16="http://schemas.microsoft.com/office/drawing/2014/main" id="{98585617-C841-7347-A1F1-129856958021}"/>
                </a:ext>
              </a:extLst>
            </p:cNvPr>
            <p:cNvGrpSpPr/>
            <p:nvPr/>
          </p:nvGrpSpPr>
          <p:grpSpPr>
            <a:xfrm>
              <a:off x="3035113" y="4768219"/>
              <a:ext cx="2022172" cy="2339279"/>
              <a:chOff x="4077720" y="5305679"/>
              <a:chExt cx="280080" cy="324001"/>
            </a:xfrm>
            <a:solidFill>
              <a:schemeClr val="bg1"/>
            </a:solidFill>
          </p:grpSpPr>
          <p:sp>
            <p:nvSpPr>
              <p:cNvPr id="59" name="Freeform: Shape 187">
                <a:extLst>
                  <a:ext uri="{FF2B5EF4-FFF2-40B4-BE49-F238E27FC236}">
                    <a16:creationId xmlns:a16="http://schemas.microsoft.com/office/drawing/2014/main" id="{C9DDED10-10E0-3546-A1EC-05B2F3A8A0A7}"/>
                  </a:ext>
                </a:extLst>
              </p:cNvPr>
              <p:cNvSpPr/>
              <p:nvPr/>
            </p:nvSpPr>
            <p:spPr>
              <a:xfrm>
                <a:off x="4077720" y="5346720"/>
                <a:ext cx="279360" cy="282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7" h="787">
                    <a:moveTo>
                      <a:pt x="724" y="734"/>
                    </a:moveTo>
                    <a:lnTo>
                      <a:pt x="53" y="734"/>
                    </a:lnTo>
                    <a:lnTo>
                      <a:pt x="53" y="313"/>
                    </a:lnTo>
                    <a:lnTo>
                      <a:pt x="389" y="62"/>
                    </a:lnTo>
                    <a:lnTo>
                      <a:pt x="724" y="313"/>
                    </a:lnTo>
                    <a:close/>
                    <a:moveTo>
                      <a:pt x="767" y="279"/>
                    </a:move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3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750" y="787"/>
                    </a:lnTo>
                    <a:cubicBezTo>
                      <a:pt x="765" y="787"/>
                      <a:pt x="777" y="775"/>
                      <a:pt x="777" y="760"/>
                    </a:cubicBezTo>
                    <a:lnTo>
                      <a:pt x="777" y="300"/>
                    </a:lnTo>
                    <a:cubicBezTo>
                      <a:pt x="777" y="292"/>
                      <a:pt x="774" y="283"/>
                      <a:pt x="767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: Shape 188">
                <a:extLst>
                  <a:ext uri="{FF2B5EF4-FFF2-40B4-BE49-F238E27FC236}">
                    <a16:creationId xmlns:a16="http://schemas.microsoft.com/office/drawing/2014/main" id="{907A26C5-7355-9E43-86D4-820C9308A38D}"/>
                  </a:ext>
                </a:extLst>
              </p:cNvPr>
              <p:cNvSpPr/>
              <p:nvPr/>
            </p:nvSpPr>
            <p:spPr>
              <a:xfrm>
                <a:off x="4077720" y="5305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0"/>
                    </a:moveTo>
                    <a:lnTo>
                      <a:pt x="389" y="60"/>
                    </a:lnTo>
                    <a:lnTo>
                      <a:pt x="734" y="320"/>
                    </a:lnTo>
                    <a:cubicBezTo>
                      <a:pt x="740" y="325"/>
                      <a:pt x="745" y="327"/>
                      <a:pt x="750" y="327"/>
                    </a:cubicBezTo>
                    <a:cubicBezTo>
                      <a:pt x="760" y="327"/>
                      <a:pt x="767" y="322"/>
                      <a:pt x="773" y="316"/>
                    </a:cubicBezTo>
                    <a:cubicBezTo>
                      <a:pt x="782" y="304"/>
                      <a:pt x="779" y="287"/>
                      <a:pt x="767" y="278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8"/>
                    </a:lnTo>
                    <a:cubicBezTo>
                      <a:pt x="-2" y="287"/>
                      <a:pt x="-4" y="304"/>
                      <a:pt x="6" y="316"/>
                    </a:cubicBezTo>
                    <a:cubicBezTo>
                      <a:pt x="14" y="328"/>
                      <a:pt x="31" y="329"/>
                      <a:pt x="43" y="3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: Shape 189">
                <a:extLst>
                  <a:ext uri="{FF2B5EF4-FFF2-40B4-BE49-F238E27FC236}">
                    <a16:creationId xmlns:a16="http://schemas.microsoft.com/office/drawing/2014/main" id="{4FF44562-3482-1440-98DE-9B8B03CA09DE}"/>
                  </a:ext>
                </a:extLst>
              </p:cNvPr>
              <p:cNvSpPr/>
              <p:nvPr/>
            </p:nvSpPr>
            <p:spPr>
              <a:xfrm>
                <a:off x="4162680" y="5419440"/>
                <a:ext cx="109800" cy="172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479">
                    <a:moveTo>
                      <a:pt x="251" y="234"/>
                    </a:moveTo>
                    <a:lnTo>
                      <a:pt x="251" y="421"/>
                    </a:lnTo>
                    <a:cubicBezTo>
                      <a:pt x="251" y="423"/>
                      <a:pt x="249" y="425"/>
                      <a:pt x="248" y="425"/>
                    </a:cubicBezTo>
                    <a:lnTo>
                      <a:pt x="57" y="425"/>
                    </a:lnTo>
                    <a:cubicBezTo>
                      <a:pt x="56" y="425"/>
                      <a:pt x="54" y="423"/>
                      <a:pt x="54" y="421"/>
                    </a:cubicBezTo>
                    <a:lnTo>
                      <a:pt x="54" y="234"/>
                    </a:lnTo>
                    <a:cubicBezTo>
                      <a:pt x="54" y="232"/>
                      <a:pt x="56" y="231"/>
                      <a:pt x="57" y="231"/>
                    </a:cubicBezTo>
                    <a:lnTo>
                      <a:pt x="248" y="231"/>
                    </a:lnTo>
                    <a:cubicBezTo>
                      <a:pt x="249" y="231"/>
                      <a:pt x="251" y="232"/>
                      <a:pt x="251" y="234"/>
                    </a:cubicBezTo>
                    <a:close/>
                    <a:moveTo>
                      <a:pt x="49" y="104"/>
                    </a:moveTo>
                    <a:lnTo>
                      <a:pt x="49" y="178"/>
                    </a:lnTo>
                    <a:cubicBezTo>
                      <a:pt x="21" y="181"/>
                      <a:pt x="0" y="204"/>
                      <a:pt x="0" y="234"/>
                    </a:cubicBezTo>
                    <a:lnTo>
                      <a:pt x="0" y="421"/>
                    </a:lnTo>
                    <a:cubicBezTo>
                      <a:pt x="0" y="454"/>
                      <a:pt x="26" y="479"/>
                      <a:pt x="57" y="479"/>
                    </a:cubicBezTo>
                    <a:lnTo>
                      <a:pt x="248" y="479"/>
                    </a:lnTo>
                    <a:cubicBezTo>
                      <a:pt x="281" y="479"/>
                      <a:pt x="306" y="454"/>
                      <a:pt x="306" y="421"/>
                    </a:cubicBezTo>
                    <a:lnTo>
                      <a:pt x="306" y="234"/>
                    </a:lnTo>
                    <a:cubicBezTo>
                      <a:pt x="306" y="203"/>
                      <a:pt x="281" y="176"/>
                      <a:pt x="248" y="176"/>
                    </a:cubicBezTo>
                    <a:lnTo>
                      <a:pt x="103" y="176"/>
                    </a:lnTo>
                    <a:lnTo>
                      <a:pt x="103" y="104"/>
                    </a:lnTo>
                    <a:cubicBezTo>
                      <a:pt x="103" y="77"/>
                      <a:pt x="125" y="55"/>
                      <a:pt x="153" y="55"/>
                    </a:cubicBezTo>
                    <a:cubicBezTo>
                      <a:pt x="180" y="55"/>
                      <a:pt x="202" y="77"/>
                      <a:pt x="202" y="104"/>
                    </a:cubicBezTo>
                    <a:lnTo>
                      <a:pt x="202" y="135"/>
                    </a:lnTo>
                    <a:cubicBezTo>
                      <a:pt x="202" y="150"/>
                      <a:pt x="214" y="162"/>
                      <a:pt x="230" y="162"/>
                    </a:cubicBezTo>
                    <a:cubicBezTo>
                      <a:pt x="245" y="162"/>
                      <a:pt x="257" y="150"/>
                      <a:pt x="257" y="135"/>
                    </a:cubicBezTo>
                    <a:lnTo>
                      <a:pt x="257" y="104"/>
                    </a:lnTo>
                    <a:cubicBezTo>
                      <a:pt x="257" y="48"/>
                      <a:pt x="209" y="0"/>
                      <a:pt x="153" y="0"/>
                    </a:cubicBezTo>
                    <a:cubicBezTo>
                      <a:pt x="95" y="0"/>
                      <a:pt x="49" y="48"/>
                      <a:pt x="49" y="1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5" name="Group 276">
              <a:extLst>
                <a:ext uri="{FF2B5EF4-FFF2-40B4-BE49-F238E27FC236}">
                  <a16:creationId xmlns:a16="http://schemas.microsoft.com/office/drawing/2014/main" id="{042ACEA7-887D-614D-A107-0F3D16CCC4C6}"/>
                </a:ext>
              </a:extLst>
            </p:cNvPr>
            <p:cNvGrpSpPr/>
            <p:nvPr/>
          </p:nvGrpSpPr>
          <p:grpSpPr>
            <a:xfrm>
              <a:off x="8806306" y="5323210"/>
              <a:ext cx="1425904" cy="1429378"/>
              <a:chOff x="2742119" y="5936039"/>
              <a:chExt cx="295560" cy="296280"/>
            </a:xfrm>
            <a:solidFill>
              <a:schemeClr val="bg1"/>
            </a:solidFill>
          </p:grpSpPr>
          <p:sp>
            <p:nvSpPr>
              <p:cNvPr id="56" name="Freeform: Shape 153">
                <a:extLst>
                  <a:ext uri="{FF2B5EF4-FFF2-40B4-BE49-F238E27FC236}">
                    <a16:creationId xmlns:a16="http://schemas.microsoft.com/office/drawing/2014/main" id="{952CD8C8-E5F2-8E44-A944-80B7524A02FB}"/>
                  </a:ext>
                </a:extLst>
              </p:cNvPr>
              <p:cNvSpPr/>
              <p:nvPr/>
            </p:nvSpPr>
            <p:spPr>
              <a:xfrm>
                <a:off x="2742119" y="5936039"/>
                <a:ext cx="295560" cy="296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2" h="824">
                    <a:moveTo>
                      <a:pt x="410" y="769"/>
                    </a:moveTo>
                    <a:cubicBezTo>
                      <a:pt x="213" y="769"/>
                      <a:pt x="53" y="609"/>
                      <a:pt x="53" y="411"/>
                    </a:cubicBezTo>
                    <a:cubicBezTo>
                      <a:pt x="53" y="215"/>
                      <a:pt x="213" y="55"/>
                      <a:pt x="410" y="55"/>
                    </a:cubicBezTo>
                    <a:cubicBezTo>
                      <a:pt x="607" y="55"/>
                      <a:pt x="767" y="215"/>
                      <a:pt x="767" y="411"/>
                    </a:cubicBezTo>
                    <a:cubicBezTo>
                      <a:pt x="767" y="609"/>
                      <a:pt x="607" y="769"/>
                      <a:pt x="410" y="769"/>
                    </a:cubicBezTo>
                    <a:close/>
                    <a:moveTo>
                      <a:pt x="410" y="0"/>
                    </a:moveTo>
                    <a:cubicBezTo>
                      <a:pt x="183" y="0"/>
                      <a:pt x="0" y="185"/>
                      <a:pt x="0" y="411"/>
                    </a:cubicBezTo>
                    <a:cubicBezTo>
                      <a:pt x="0" y="638"/>
                      <a:pt x="183" y="824"/>
                      <a:pt x="410" y="824"/>
                    </a:cubicBezTo>
                    <a:cubicBezTo>
                      <a:pt x="637" y="824"/>
                      <a:pt x="822" y="638"/>
                      <a:pt x="822" y="411"/>
                    </a:cubicBezTo>
                    <a:cubicBezTo>
                      <a:pt x="822" y="185"/>
                      <a:pt x="637" y="0"/>
                      <a:pt x="410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: Shape 154">
                <a:extLst>
                  <a:ext uri="{FF2B5EF4-FFF2-40B4-BE49-F238E27FC236}">
                    <a16:creationId xmlns:a16="http://schemas.microsoft.com/office/drawing/2014/main" id="{3FB6F76E-5DA8-B943-B7F4-4DAB977970C0}"/>
                  </a:ext>
                </a:extLst>
              </p:cNvPr>
              <p:cNvSpPr/>
              <p:nvPr/>
            </p:nvSpPr>
            <p:spPr>
              <a:xfrm>
                <a:off x="2842200" y="5975280"/>
                <a:ext cx="95040" cy="217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" h="606">
                    <a:moveTo>
                      <a:pt x="160" y="481"/>
                    </a:moveTo>
                    <a:lnTo>
                      <a:pt x="160" y="335"/>
                    </a:lnTo>
                    <a:cubicBezTo>
                      <a:pt x="190" y="346"/>
                      <a:pt x="210" y="374"/>
                      <a:pt x="210" y="408"/>
                    </a:cubicBezTo>
                    <a:cubicBezTo>
                      <a:pt x="210" y="440"/>
                      <a:pt x="190" y="470"/>
                      <a:pt x="160" y="481"/>
                    </a:cubicBezTo>
                    <a:close/>
                    <a:moveTo>
                      <a:pt x="55" y="198"/>
                    </a:moveTo>
                    <a:cubicBezTo>
                      <a:pt x="55" y="165"/>
                      <a:pt x="76" y="135"/>
                      <a:pt x="105" y="125"/>
                    </a:cubicBezTo>
                    <a:lnTo>
                      <a:pt x="105" y="270"/>
                    </a:lnTo>
                    <a:cubicBezTo>
                      <a:pt x="76" y="260"/>
                      <a:pt x="55" y="232"/>
                      <a:pt x="55" y="198"/>
                    </a:cubicBezTo>
                    <a:close/>
                    <a:moveTo>
                      <a:pt x="160" y="279"/>
                    </a:moveTo>
                    <a:lnTo>
                      <a:pt x="160" y="125"/>
                    </a:lnTo>
                    <a:cubicBezTo>
                      <a:pt x="175" y="131"/>
                      <a:pt x="189" y="142"/>
                      <a:pt x="197" y="155"/>
                    </a:cubicBezTo>
                    <a:cubicBezTo>
                      <a:pt x="206" y="168"/>
                      <a:pt x="222" y="171"/>
                      <a:pt x="235" y="162"/>
                    </a:cubicBezTo>
                    <a:cubicBezTo>
                      <a:pt x="247" y="155"/>
                      <a:pt x="251" y="139"/>
                      <a:pt x="243" y="125"/>
                    </a:cubicBezTo>
                    <a:cubicBezTo>
                      <a:pt x="223" y="95"/>
                      <a:pt x="193" y="76"/>
                      <a:pt x="160" y="69"/>
                    </a:cubicBezTo>
                    <a:lnTo>
                      <a:pt x="160" y="26"/>
                    </a:lnTo>
                    <a:cubicBezTo>
                      <a:pt x="160" y="11"/>
                      <a:pt x="147" y="0"/>
                      <a:pt x="132" y="0"/>
                    </a:cubicBezTo>
                    <a:cubicBezTo>
                      <a:pt x="117" y="0"/>
                      <a:pt x="105" y="11"/>
                      <a:pt x="105" y="26"/>
                    </a:cubicBezTo>
                    <a:lnTo>
                      <a:pt x="105" y="69"/>
                    </a:lnTo>
                    <a:cubicBezTo>
                      <a:pt x="46" y="81"/>
                      <a:pt x="0" y="134"/>
                      <a:pt x="0" y="198"/>
                    </a:cubicBezTo>
                    <a:cubicBezTo>
                      <a:pt x="0" y="261"/>
                      <a:pt x="46" y="314"/>
                      <a:pt x="105" y="326"/>
                    </a:cubicBezTo>
                    <a:lnTo>
                      <a:pt x="105" y="481"/>
                    </a:lnTo>
                    <a:cubicBezTo>
                      <a:pt x="91" y="475"/>
                      <a:pt x="77" y="464"/>
                      <a:pt x="67" y="451"/>
                    </a:cubicBezTo>
                    <a:cubicBezTo>
                      <a:pt x="60" y="438"/>
                      <a:pt x="43" y="435"/>
                      <a:pt x="30" y="442"/>
                    </a:cubicBezTo>
                    <a:cubicBezTo>
                      <a:pt x="18" y="451"/>
                      <a:pt x="14" y="467"/>
                      <a:pt x="23" y="481"/>
                    </a:cubicBezTo>
                    <a:cubicBezTo>
                      <a:pt x="42" y="510"/>
                      <a:pt x="71" y="529"/>
                      <a:pt x="105" y="537"/>
                    </a:cubicBezTo>
                    <a:lnTo>
                      <a:pt x="105" y="580"/>
                    </a:lnTo>
                    <a:cubicBezTo>
                      <a:pt x="105" y="594"/>
                      <a:pt x="117" y="606"/>
                      <a:pt x="132" y="606"/>
                    </a:cubicBezTo>
                    <a:cubicBezTo>
                      <a:pt x="147" y="606"/>
                      <a:pt x="160" y="594"/>
                      <a:pt x="160" y="580"/>
                    </a:cubicBezTo>
                    <a:lnTo>
                      <a:pt x="160" y="537"/>
                    </a:lnTo>
                    <a:cubicBezTo>
                      <a:pt x="219" y="525"/>
                      <a:pt x="265" y="472"/>
                      <a:pt x="265" y="408"/>
                    </a:cubicBezTo>
                    <a:cubicBezTo>
                      <a:pt x="265" y="344"/>
                      <a:pt x="219" y="291"/>
                      <a:pt x="160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2" name="Group 256">
              <a:extLst>
                <a:ext uri="{FF2B5EF4-FFF2-40B4-BE49-F238E27FC236}">
                  <a16:creationId xmlns:a16="http://schemas.microsoft.com/office/drawing/2014/main" id="{654B2540-7691-734E-BD44-61E624BF2B3B}"/>
                </a:ext>
              </a:extLst>
            </p:cNvPr>
            <p:cNvGrpSpPr/>
            <p:nvPr/>
          </p:nvGrpSpPr>
          <p:grpSpPr>
            <a:xfrm>
              <a:off x="14150686" y="4800456"/>
              <a:ext cx="2248180" cy="2384656"/>
              <a:chOff x="6094439" y="5269679"/>
              <a:chExt cx="338040" cy="358561"/>
            </a:xfrm>
            <a:solidFill>
              <a:schemeClr val="bg1"/>
            </a:solidFill>
          </p:grpSpPr>
          <p:sp>
            <p:nvSpPr>
              <p:cNvPr id="53" name="Freeform: Shape 185">
                <a:extLst>
                  <a:ext uri="{FF2B5EF4-FFF2-40B4-BE49-F238E27FC236}">
                    <a16:creationId xmlns:a16="http://schemas.microsoft.com/office/drawing/2014/main" id="{6F017F35-4250-8D44-97CE-2B2684234714}"/>
                  </a:ext>
                </a:extLst>
              </p:cNvPr>
              <p:cNvSpPr/>
              <p:nvPr/>
            </p:nvSpPr>
            <p:spPr>
              <a:xfrm>
                <a:off x="6094439" y="5269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186">
                <a:extLst>
                  <a:ext uri="{FF2B5EF4-FFF2-40B4-BE49-F238E27FC236}">
                    <a16:creationId xmlns:a16="http://schemas.microsoft.com/office/drawing/2014/main" id="{2F5A05AF-C25E-DB4C-98CD-1E2D361A6299}"/>
                  </a:ext>
                </a:extLst>
              </p:cNvPr>
              <p:cNvSpPr/>
              <p:nvPr/>
            </p:nvSpPr>
            <p:spPr>
              <a:xfrm>
                <a:off x="6094439" y="5311080"/>
                <a:ext cx="338040" cy="31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1" name="Freeform: Shape 213">
              <a:extLst>
                <a:ext uri="{FF2B5EF4-FFF2-40B4-BE49-F238E27FC236}">
                  <a16:creationId xmlns:a16="http://schemas.microsoft.com/office/drawing/2014/main" id="{58794305-F117-0046-9573-86B0E2B334AA}"/>
                </a:ext>
              </a:extLst>
            </p:cNvPr>
            <p:cNvSpPr/>
            <p:nvPr/>
          </p:nvSpPr>
          <p:spPr>
            <a:xfrm>
              <a:off x="20066679" y="5228617"/>
              <a:ext cx="1269663" cy="1468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4" h="895">
                  <a:moveTo>
                    <a:pt x="721" y="841"/>
                  </a:moveTo>
                  <a:lnTo>
                    <a:pt x="53" y="841"/>
                  </a:lnTo>
                  <a:lnTo>
                    <a:pt x="53" y="226"/>
                  </a:lnTo>
                  <a:lnTo>
                    <a:pt x="216" y="226"/>
                  </a:lnTo>
                  <a:cubicBezTo>
                    <a:pt x="216" y="228"/>
                    <a:pt x="216" y="228"/>
                    <a:pt x="217" y="229"/>
                  </a:cubicBezTo>
                  <a:lnTo>
                    <a:pt x="231" y="260"/>
                  </a:lnTo>
                  <a:lnTo>
                    <a:pt x="119" y="260"/>
                  </a:lnTo>
                  <a:cubicBezTo>
                    <a:pt x="105" y="260"/>
                    <a:pt x="93" y="272"/>
                    <a:pt x="93" y="287"/>
                  </a:cubicBezTo>
                  <a:lnTo>
                    <a:pt x="93" y="782"/>
                  </a:lnTo>
                  <a:cubicBezTo>
                    <a:pt x="93" y="796"/>
                    <a:pt x="105" y="808"/>
                    <a:pt x="119" y="808"/>
                  </a:cubicBezTo>
                  <a:lnTo>
                    <a:pt x="654" y="808"/>
                  </a:lnTo>
                  <a:cubicBezTo>
                    <a:pt x="669" y="808"/>
                    <a:pt x="681" y="796"/>
                    <a:pt x="681" y="782"/>
                  </a:cubicBezTo>
                  <a:lnTo>
                    <a:pt x="681" y="287"/>
                  </a:lnTo>
                  <a:cubicBezTo>
                    <a:pt x="681" y="272"/>
                    <a:pt x="669" y="260"/>
                    <a:pt x="654" y="260"/>
                  </a:cubicBezTo>
                  <a:lnTo>
                    <a:pt x="543" y="260"/>
                  </a:lnTo>
                  <a:lnTo>
                    <a:pt x="557" y="229"/>
                  </a:lnTo>
                  <a:cubicBezTo>
                    <a:pt x="557" y="228"/>
                    <a:pt x="558" y="228"/>
                    <a:pt x="558" y="226"/>
                  </a:cubicBezTo>
                  <a:lnTo>
                    <a:pt x="721" y="226"/>
                  </a:lnTo>
                  <a:close/>
                  <a:moveTo>
                    <a:pt x="362" y="570"/>
                  </a:moveTo>
                  <a:cubicBezTo>
                    <a:pt x="367" y="580"/>
                    <a:pt x="376" y="586"/>
                    <a:pt x="386" y="586"/>
                  </a:cubicBezTo>
                  <a:cubicBezTo>
                    <a:pt x="398" y="586"/>
                    <a:pt x="407" y="580"/>
                    <a:pt x="411" y="570"/>
                  </a:cubicBezTo>
                  <a:lnTo>
                    <a:pt x="521" y="314"/>
                  </a:lnTo>
                  <a:lnTo>
                    <a:pt x="626" y="314"/>
                  </a:lnTo>
                  <a:lnTo>
                    <a:pt x="626" y="753"/>
                  </a:lnTo>
                  <a:lnTo>
                    <a:pt x="147" y="753"/>
                  </a:lnTo>
                  <a:lnTo>
                    <a:pt x="147" y="314"/>
                  </a:lnTo>
                  <a:lnTo>
                    <a:pt x="253" y="314"/>
                  </a:lnTo>
                  <a:close/>
                  <a:moveTo>
                    <a:pt x="386" y="54"/>
                  </a:moveTo>
                  <a:cubicBezTo>
                    <a:pt x="426" y="54"/>
                    <a:pt x="462" y="72"/>
                    <a:pt x="485" y="103"/>
                  </a:cubicBezTo>
                  <a:cubicBezTo>
                    <a:pt x="509" y="133"/>
                    <a:pt x="516" y="173"/>
                    <a:pt x="506" y="209"/>
                  </a:cubicBezTo>
                  <a:lnTo>
                    <a:pt x="386" y="490"/>
                  </a:lnTo>
                  <a:lnTo>
                    <a:pt x="268" y="209"/>
                  </a:lnTo>
                  <a:cubicBezTo>
                    <a:pt x="257" y="173"/>
                    <a:pt x="265" y="133"/>
                    <a:pt x="288" y="103"/>
                  </a:cubicBezTo>
                  <a:cubicBezTo>
                    <a:pt x="312" y="72"/>
                    <a:pt x="348" y="54"/>
                    <a:pt x="386" y="54"/>
                  </a:cubicBezTo>
                  <a:close/>
                  <a:moveTo>
                    <a:pt x="748" y="173"/>
                  </a:moveTo>
                  <a:lnTo>
                    <a:pt x="564" y="173"/>
                  </a:lnTo>
                  <a:cubicBezTo>
                    <a:pt x="564" y="136"/>
                    <a:pt x="550" y="100"/>
                    <a:pt x="528" y="71"/>
                  </a:cubicBezTo>
                  <a:cubicBezTo>
                    <a:pt x="494" y="26"/>
                    <a:pt x="443" y="0"/>
                    <a:pt x="386" y="0"/>
                  </a:cubicBezTo>
                  <a:cubicBezTo>
                    <a:pt x="331" y="0"/>
                    <a:pt x="280" y="26"/>
                    <a:pt x="245" y="71"/>
                  </a:cubicBezTo>
                  <a:cubicBezTo>
                    <a:pt x="222" y="100"/>
                    <a:pt x="210" y="136"/>
                    <a:pt x="208" y="173"/>
                  </a:cubicBezTo>
                  <a:lnTo>
                    <a:pt x="26" y="173"/>
                  </a:lnTo>
                  <a:cubicBezTo>
                    <a:pt x="12" y="173"/>
                    <a:pt x="0" y="184"/>
                    <a:pt x="0" y="200"/>
                  </a:cubicBezTo>
                  <a:lnTo>
                    <a:pt x="0" y="867"/>
                  </a:lnTo>
                  <a:cubicBezTo>
                    <a:pt x="0" y="882"/>
                    <a:pt x="12" y="895"/>
                    <a:pt x="26" y="895"/>
                  </a:cubicBezTo>
                  <a:lnTo>
                    <a:pt x="748" y="895"/>
                  </a:lnTo>
                  <a:cubicBezTo>
                    <a:pt x="762" y="895"/>
                    <a:pt x="774" y="882"/>
                    <a:pt x="774" y="867"/>
                  </a:cubicBezTo>
                  <a:lnTo>
                    <a:pt x="774" y="200"/>
                  </a:lnTo>
                  <a:cubicBezTo>
                    <a:pt x="774" y="184"/>
                    <a:pt x="762" y="173"/>
                    <a:pt x="748" y="17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1F567A18-F8C7-4748-AE08-0322380000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619636" y="5542454"/>
              <a:ext cx="618180" cy="966855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Roboto Light"/>
              </a:endParaRPr>
            </a:p>
          </p:txBody>
        </p:sp>
        <p:sp>
          <p:nvSpPr>
            <p:cNvPr id="33" name="TextBox 687">
              <a:extLst>
                <a:ext uri="{FF2B5EF4-FFF2-40B4-BE49-F238E27FC236}">
                  <a16:creationId xmlns:a16="http://schemas.microsoft.com/office/drawing/2014/main" id="{01991E63-DE4A-834E-B4F7-4708C8BC3C27}"/>
                </a:ext>
              </a:extLst>
            </p:cNvPr>
            <p:cNvSpPr txBox="1"/>
            <p:nvPr/>
          </p:nvSpPr>
          <p:spPr>
            <a:xfrm>
              <a:off x="8324011" y="7834255"/>
              <a:ext cx="22300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34" name="TextBox 688">
              <a:extLst>
                <a:ext uri="{FF2B5EF4-FFF2-40B4-BE49-F238E27FC236}">
                  <a16:creationId xmlns:a16="http://schemas.microsoft.com/office/drawing/2014/main" id="{7C6FF6C9-9496-1645-8FE8-0E9087E7F76E}"/>
                </a:ext>
              </a:extLst>
            </p:cNvPr>
            <p:cNvSpPr txBox="1"/>
            <p:nvPr/>
          </p:nvSpPr>
          <p:spPr>
            <a:xfrm>
              <a:off x="7512724" y="8379715"/>
              <a:ext cx="3852674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35" name="TextBox 687">
              <a:extLst>
                <a:ext uri="{FF2B5EF4-FFF2-40B4-BE49-F238E27FC236}">
                  <a16:creationId xmlns:a16="http://schemas.microsoft.com/office/drawing/2014/main" id="{8A700054-CCD0-E947-A716-2619CA20FFD4}"/>
                </a:ext>
              </a:extLst>
            </p:cNvPr>
            <p:cNvSpPr txBox="1"/>
            <p:nvPr/>
          </p:nvSpPr>
          <p:spPr>
            <a:xfrm>
              <a:off x="13799002" y="8710891"/>
              <a:ext cx="2517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36" name="TextBox 688">
              <a:extLst>
                <a:ext uri="{FF2B5EF4-FFF2-40B4-BE49-F238E27FC236}">
                  <a16:creationId xmlns:a16="http://schemas.microsoft.com/office/drawing/2014/main" id="{FED1FA02-A165-124E-8163-1F3E250F7C90}"/>
                </a:ext>
              </a:extLst>
            </p:cNvPr>
            <p:cNvSpPr txBox="1"/>
            <p:nvPr/>
          </p:nvSpPr>
          <p:spPr>
            <a:xfrm>
              <a:off x="13131183" y="9256351"/>
              <a:ext cx="3852674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37" name="TextBox 687">
              <a:extLst>
                <a:ext uri="{FF2B5EF4-FFF2-40B4-BE49-F238E27FC236}">
                  <a16:creationId xmlns:a16="http://schemas.microsoft.com/office/drawing/2014/main" id="{DFE54FAB-A9F9-BE4C-994C-04BC49658244}"/>
                </a:ext>
              </a:extLst>
            </p:cNvPr>
            <p:cNvSpPr txBox="1"/>
            <p:nvPr/>
          </p:nvSpPr>
          <p:spPr>
            <a:xfrm>
              <a:off x="19623727" y="7852440"/>
              <a:ext cx="225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38" name="TextBox 688">
              <a:extLst>
                <a:ext uri="{FF2B5EF4-FFF2-40B4-BE49-F238E27FC236}">
                  <a16:creationId xmlns:a16="http://schemas.microsoft.com/office/drawing/2014/main" id="{030F83D5-ED0C-5848-9257-0188ED65F02B}"/>
                </a:ext>
              </a:extLst>
            </p:cNvPr>
            <p:cNvSpPr txBox="1"/>
            <p:nvPr/>
          </p:nvSpPr>
          <p:spPr>
            <a:xfrm>
              <a:off x="18826866" y="8397900"/>
              <a:ext cx="3852674" cy="11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sp>
        <p:nvSpPr>
          <p:cNvPr id="40" name="TextBox 26">
            <a:extLst>
              <a:ext uri="{FF2B5EF4-FFF2-40B4-BE49-F238E27FC236}">
                <a16:creationId xmlns:a16="http://schemas.microsoft.com/office/drawing/2014/main" id="{3880DE49-197C-7A4C-BDA4-8CB6CC7DFA7D}"/>
              </a:ext>
            </a:extLst>
          </p:cNvPr>
          <p:cNvSpPr txBox="1"/>
          <p:nvPr/>
        </p:nvSpPr>
        <p:spPr>
          <a:xfrm>
            <a:off x="7876805" y="966415"/>
            <a:ext cx="862404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What We Offer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EAB4CC29-563C-8E46-A3B0-86B8E5E46106}"/>
              </a:ext>
            </a:extLst>
          </p:cNvPr>
          <p:cNvSpPr txBox="1"/>
          <p:nvPr/>
        </p:nvSpPr>
        <p:spPr>
          <a:xfrm>
            <a:off x="9526077" y="2420184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5529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C67EBD2D-68D7-1B45-B5CD-0BAD388495C3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380EBF3-0ECF-1049-AB20-991E2AC06B51}"/>
              </a:ext>
            </a:extLst>
          </p:cNvPr>
          <p:cNvSpPr/>
          <p:nvPr/>
        </p:nvSpPr>
        <p:spPr>
          <a:xfrm>
            <a:off x="10310248" y="5202615"/>
            <a:ext cx="4099034" cy="4099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F56FDC3-9A77-3A41-AD9C-3BCB91EA1906}"/>
              </a:ext>
            </a:extLst>
          </p:cNvPr>
          <p:cNvSpPr/>
          <p:nvPr/>
        </p:nvSpPr>
        <p:spPr>
          <a:xfrm>
            <a:off x="18102441" y="5184067"/>
            <a:ext cx="4099034" cy="4099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6AC9702-BBEE-9048-BB21-50051CEFB0B8}"/>
              </a:ext>
            </a:extLst>
          </p:cNvPr>
          <p:cNvSpPr/>
          <p:nvPr/>
        </p:nvSpPr>
        <p:spPr>
          <a:xfrm>
            <a:off x="2212575" y="5185232"/>
            <a:ext cx="4099034" cy="4099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998D076F-CA34-C948-AAB1-30C00F18CAEE}"/>
              </a:ext>
            </a:extLst>
          </p:cNvPr>
          <p:cNvSpPr txBox="1"/>
          <p:nvPr/>
        </p:nvSpPr>
        <p:spPr>
          <a:xfrm>
            <a:off x="9126321" y="1162181"/>
            <a:ext cx="612500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Why Us?</a:t>
            </a:r>
          </a:p>
        </p:txBody>
      </p:sp>
      <p:grpSp>
        <p:nvGrpSpPr>
          <p:cNvPr id="27" name="Group 276">
            <a:extLst>
              <a:ext uri="{FF2B5EF4-FFF2-40B4-BE49-F238E27FC236}">
                <a16:creationId xmlns:a16="http://schemas.microsoft.com/office/drawing/2014/main" id="{9B15E685-3B2C-9D42-8221-DF06BFD91F16}"/>
              </a:ext>
            </a:extLst>
          </p:cNvPr>
          <p:cNvGrpSpPr/>
          <p:nvPr/>
        </p:nvGrpSpPr>
        <p:grpSpPr>
          <a:xfrm>
            <a:off x="3325788" y="6332652"/>
            <a:ext cx="1799808" cy="1804194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28" name="Freeform: Shape 153">
              <a:extLst>
                <a:ext uri="{FF2B5EF4-FFF2-40B4-BE49-F238E27FC236}">
                  <a16:creationId xmlns:a16="http://schemas.microsoft.com/office/drawing/2014/main" id="{EACE65DE-911D-654A-8611-59D283192BDE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54">
              <a:extLst>
                <a:ext uri="{FF2B5EF4-FFF2-40B4-BE49-F238E27FC236}">
                  <a16:creationId xmlns:a16="http://schemas.microsoft.com/office/drawing/2014/main" id="{4F2F643D-EC21-D043-A6B2-43E3E0063D49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0" name="Group 258">
            <a:extLst>
              <a:ext uri="{FF2B5EF4-FFF2-40B4-BE49-F238E27FC236}">
                <a16:creationId xmlns:a16="http://schemas.microsoft.com/office/drawing/2014/main" id="{FAD29D71-1157-1243-A8EF-B71870837B85}"/>
              </a:ext>
            </a:extLst>
          </p:cNvPr>
          <p:cNvGrpSpPr/>
          <p:nvPr/>
        </p:nvGrpSpPr>
        <p:grpSpPr>
          <a:xfrm>
            <a:off x="11506992" y="6163846"/>
            <a:ext cx="1705545" cy="197300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31" name="Freeform: Shape 187">
              <a:extLst>
                <a:ext uri="{FF2B5EF4-FFF2-40B4-BE49-F238E27FC236}">
                  <a16:creationId xmlns:a16="http://schemas.microsoft.com/office/drawing/2014/main" id="{6AEA19A3-64F5-FE4D-B0F1-293107B79406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188">
              <a:extLst>
                <a:ext uri="{FF2B5EF4-FFF2-40B4-BE49-F238E27FC236}">
                  <a16:creationId xmlns:a16="http://schemas.microsoft.com/office/drawing/2014/main" id="{5076E2CB-6085-014B-971D-6D3631E0A993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189">
              <a:extLst>
                <a:ext uri="{FF2B5EF4-FFF2-40B4-BE49-F238E27FC236}">
                  <a16:creationId xmlns:a16="http://schemas.microsoft.com/office/drawing/2014/main" id="{6E57A788-84BE-9F41-83B5-9FE2A6EC970C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" name="Freeform: Shape 213">
            <a:extLst>
              <a:ext uri="{FF2B5EF4-FFF2-40B4-BE49-F238E27FC236}">
                <a16:creationId xmlns:a16="http://schemas.microsoft.com/office/drawing/2014/main" id="{7E2ABF99-9621-D24A-ABE9-132E6589E442}"/>
              </a:ext>
            </a:extLst>
          </p:cNvPr>
          <p:cNvSpPr/>
          <p:nvPr/>
        </p:nvSpPr>
        <p:spPr>
          <a:xfrm>
            <a:off x="19304667" y="6177006"/>
            <a:ext cx="1694582" cy="1959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Box 687">
            <a:extLst>
              <a:ext uri="{FF2B5EF4-FFF2-40B4-BE49-F238E27FC236}">
                <a16:creationId xmlns:a16="http://schemas.microsoft.com/office/drawing/2014/main" id="{ADDCAE8A-CECB-EA46-94B5-C9C9C79C9F79}"/>
              </a:ext>
            </a:extLst>
          </p:cNvPr>
          <p:cNvSpPr txBox="1"/>
          <p:nvPr/>
        </p:nvSpPr>
        <p:spPr>
          <a:xfrm>
            <a:off x="3139759" y="96161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4" name="TextBox 688">
            <a:extLst>
              <a:ext uri="{FF2B5EF4-FFF2-40B4-BE49-F238E27FC236}">
                <a16:creationId xmlns:a16="http://schemas.microsoft.com/office/drawing/2014/main" id="{0B29B684-D37B-E74B-B1BA-C1296C7F9A2E}"/>
              </a:ext>
            </a:extLst>
          </p:cNvPr>
          <p:cNvSpPr txBox="1"/>
          <p:nvPr/>
        </p:nvSpPr>
        <p:spPr>
          <a:xfrm>
            <a:off x="2293205" y="10161580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5" name="TextBox 687">
            <a:extLst>
              <a:ext uri="{FF2B5EF4-FFF2-40B4-BE49-F238E27FC236}">
                <a16:creationId xmlns:a16="http://schemas.microsoft.com/office/drawing/2014/main" id="{20A869A2-034B-5547-B070-8439D02B499A}"/>
              </a:ext>
            </a:extLst>
          </p:cNvPr>
          <p:cNvSpPr txBox="1"/>
          <p:nvPr/>
        </p:nvSpPr>
        <p:spPr>
          <a:xfrm>
            <a:off x="11184597" y="9607786"/>
            <a:ext cx="22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6" name="TextBox 688">
            <a:extLst>
              <a:ext uri="{FF2B5EF4-FFF2-40B4-BE49-F238E27FC236}">
                <a16:creationId xmlns:a16="http://schemas.microsoft.com/office/drawing/2014/main" id="{0D0AA242-AF5B-EF42-950C-FD81CDA4B4C3}"/>
              </a:ext>
            </a:extLst>
          </p:cNvPr>
          <p:cNvSpPr txBox="1"/>
          <p:nvPr/>
        </p:nvSpPr>
        <p:spPr>
          <a:xfrm>
            <a:off x="10373310" y="10153246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7" name="TextBox 687">
            <a:extLst>
              <a:ext uri="{FF2B5EF4-FFF2-40B4-BE49-F238E27FC236}">
                <a16:creationId xmlns:a16="http://schemas.microsoft.com/office/drawing/2014/main" id="{4EED48C2-551B-3E48-8ED9-AE416FF22B67}"/>
              </a:ext>
            </a:extLst>
          </p:cNvPr>
          <p:cNvSpPr txBox="1"/>
          <p:nvPr/>
        </p:nvSpPr>
        <p:spPr>
          <a:xfrm>
            <a:off x="18995360" y="9604456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8" name="TextBox 688">
            <a:extLst>
              <a:ext uri="{FF2B5EF4-FFF2-40B4-BE49-F238E27FC236}">
                <a16:creationId xmlns:a16="http://schemas.microsoft.com/office/drawing/2014/main" id="{2FC6446C-1CE5-8D4D-BD6D-507124DAB7BB}"/>
              </a:ext>
            </a:extLst>
          </p:cNvPr>
          <p:cNvSpPr txBox="1"/>
          <p:nvPr/>
        </p:nvSpPr>
        <p:spPr>
          <a:xfrm>
            <a:off x="18327541" y="10149916"/>
            <a:ext cx="3852674" cy="11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uli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06D980DC-80CE-E440-A13E-2EB59D5D5163}"/>
              </a:ext>
            </a:extLst>
          </p:cNvPr>
          <p:cNvSpPr txBox="1"/>
          <p:nvPr/>
        </p:nvSpPr>
        <p:spPr>
          <a:xfrm>
            <a:off x="9526077" y="2546308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uli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017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278">
            <a:extLst>
              <a:ext uri="{FF2B5EF4-FFF2-40B4-BE49-F238E27FC236}">
                <a16:creationId xmlns:a16="http://schemas.microsoft.com/office/drawing/2014/main" id="{B2155528-61E4-5040-911E-9C86DEC7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80" y="9485048"/>
            <a:ext cx="154534" cy="115912"/>
          </a:xfrm>
          <a:custGeom>
            <a:avLst/>
            <a:gdLst>
              <a:gd name="T0" fmla="*/ 15 w 16"/>
              <a:gd name="T1" fmla="*/ 13 h 14"/>
              <a:gd name="T2" fmla="*/ 15 w 16"/>
              <a:gd name="T3" fmla="*/ 13 h 14"/>
              <a:gd name="T4" fmla="*/ 0 w 16"/>
              <a:gd name="T5" fmla="*/ 0 h 14"/>
              <a:gd name="T6" fmla="*/ 0 w 16"/>
              <a:gd name="T7" fmla="*/ 0 h 14"/>
              <a:gd name="T8" fmla="*/ 15 w 16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15" y="13"/>
                </a:moveTo>
                <a:lnTo>
                  <a:pt x="15" y="13"/>
                </a:lnTo>
                <a:cubicBezTo>
                  <a:pt x="10" y="9"/>
                  <a:pt x="5" y="5"/>
                  <a:pt x="0" y="0"/>
                </a:cubicBezTo>
                <a:lnTo>
                  <a:pt x="0" y="0"/>
                </a:lnTo>
                <a:cubicBezTo>
                  <a:pt x="5" y="5"/>
                  <a:pt x="10" y="9"/>
                  <a:pt x="15" y="13"/>
                </a:cubicBezTo>
              </a:path>
            </a:pathLst>
          </a:custGeom>
          <a:solidFill>
            <a:srgbClr val="231F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792">
            <a:extLst>
              <a:ext uri="{FF2B5EF4-FFF2-40B4-BE49-F238E27FC236}">
                <a16:creationId xmlns:a16="http://schemas.microsoft.com/office/drawing/2014/main" id="{C276E658-DDC9-0344-83B0-20C02A9365AE}"/>
              </a:ext>
            </a:extLst>
          </p:cNvPr>
          <p:cNvGrpSpPr/>
          <p:nvPr/>
        </p:nvGrpSpPr>
        <p:grpSpPr>
          <a:xfrm>
            <a:off x="12440836" y="11058125"/>
            <a:ext cx="5973289" cy="1960778"/>
            <a:chOff x="17137368" y="5472039"/>
            <a:chExt cx="5973289" cy="1960778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0EBF7877-6EE0-B049-944E-FABB5AD7E04C}"/>
                </a:ext>
              </a:extLst>
            </p:cNvPr>
            <p:cNvSpPr txBox="1">
              <a:spLocks/>
            </p:cNvSpPr>
            <p:nvPr/>
          </p:nvSpPr>
          <p:spPr>
            <a:xfrm>
              <a:off x="17137368" y="6162392"/>
              <a:ext cx="5973289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34" name="Rectangle 794">
              <a:extLst>
                <a:ext uri="{FF2B5EF4-FFF2-40B4-BE49-F238E27FC236}">
                  <a16:creationId xmlns:a16="http://schemas.microsoft.com/office/drawing/2014/main" id="{A9889094-5165-6A47-90E3-4287DE54974F}"/>
                </a:ext>
              </a:extLst>
            </p:cNvPr>
            <p:cNvSpPr/>
            <p:nvPr/>
          </p:nvSpPr>
          <p:spPr>
            <a:xfrm>
              <a:off x="17267474" y="5472039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5" name="Group 795">
            <a:extLst>
              <a:ext uri="{FF2B5EF4-FFF2-40B4-BE49-F238E27FC236}">
                <a16:creationId xmlns:a16="http://schemas.microsoft.com/office/drawing/2014/main" id="{96030AE2-9110-7B4D-BBA0-0DFF9141E3D7}"/>
              </a:ext>
            </a:extLst>
          </p:cNvPr>
          <p:cNvGrpSpPr/>
          <p:nvPr/>
        </p:nvGrpSpPr>
        <p:grpSpPr>
          <a:xfrm>
            <a:off x="17817492" y="5940258"/>
            <a:ext cx="6024131" cy="1960778"/>
            <a:chOff x="17137368" y="5472039"/>
            <a:chExt cx="6024131" cy="1960778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0EE402A1-5919-664A-B8DD-152EBB1C6C40}"/>
                </a:ext>
              </a:extLst>
            </p:cNvPr>
            <p:cNvSpPr txBox="1">
              <a:spLocks/>
            </p:cNvSpPr>
            <p:nvPr/>
          </p:nvSpPr>
          <p:spPr>
            <a:xfrm>
              <a:off x="17137368" y="6162392"/>
              <a:ext cx="6024131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37" name="Rectangle 797">
              <a:extLst>
                <a:ext uri="{FF2B5EF4-FFF2-40B4-BE49-F238E27FC236}">
                  <a16:creationId xmlns:a16="http://schemas.microsoft.com/office/drawing/2014/main" id="{E385B7F9-DBC8-DF4D-A215-AA85D77C6F57}"/>
                </a:ext>
              </a:extLst>
            </p:cNvPr>
            <p:cNvSpPr/>
            <p:nvPr/>
          </p:nvSpPr>
          <p:spPr>
            <a:xfrm>
              <a:off x="17267474" y="5472039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38" name="Group 798">
            <a:extLst>
              <a:ext uri="{FF2B5EF4-FFF2-40B4-BE49-F238E27FC236}">
                <a16:creationId xmlns:a16="http://schemas.microsoft.com/office/drawing/2014/main" id="{F131371B-88FD-7449-9D3C-DA75A788D547}"/>
              </a:ext>
            </a:extLst>
          </p:cNvPr>
          <p:cNvGrpSpPr/>
          <p:nvPr/>
        </p:nvGrpSpPr>
        <p:grpSpPr>
          <a:xfrm>
            <a:off x="10026870" y="778618"/>
            <a:ext cx="5952229" cy="1960778"/>
            <a:chOff x="1016635" y="10168627"/>
            <a:chExt cx="5952229" cy="1960778"/>
          </a:xfrm>
        </p:grpSpPr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870710-23C2-394D-AE91-6DCAB34FF48B}"/>
                </a:ext>
              </a:extLst>
            </p:cNvPr>
            <p:cNvSpPr txBox="1">
              <a:spLocks/>
            </p:cNvSpPr>
            <p:nvPr/>
          </p:nvSpPr>
          <p:spPr>
            <a:xfrm>
              <a:off x="1016635" y="10858980"/>
              <a:ext cx="5952229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40" name="Rectangle 800">
              <a:extLst>
                <a:ext uri="{FF2B5EF4-FFF2-40B4-BE49-F238E27FC236}">
                  <a16:creationId xmlns:a16="http://schemas.microsoft.com/office/drawing/2014/main" id="{B7E4F080-6575-264B-97E4-C0F94BD3941B}"/>
                </a:ext>
              </a:extLst>
            </p:cNvPr>
            <p:cNvSpPr/>
            <p:nvPr/>
          </p:nvSpPr>
          <p:spPr>
            <a:xfrm>
              <a:off x="2121380" y="10168627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</p:grpSp>
      <p:grpSp>
        <p:nvGrpSpPr>
          <p:cNvPr id="41" name="Group 801">
            <a:extLst>
              <a:ext uri="{FF2B5EF4-FFF2-40B4-BE49-F238E27FC236}">
                <a16:creationId xmlns:a16="http://schemas.microsoft.com/office/drawing/2014/main" id="{97B84719-5AAF-C54C-9BD8-1B45AC302DAA}"/>
              </a:ext>
            </a:extLst>
          </p:cNvPr>
          <p:cNvGrpSpPr/>
          <p:nvPr/>
        </p:nvGrpSpPr>
        <p:grpSpPr>
          <a:xfrm>
            <a:off x="4887312" y="5940258"/>
            <a:ext cx="5887678" cy="1960778"/>
            <a:chOff x="1081188" y="4271780"/>
            <a:chExt cx="5887678" cy="1960778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21EC9796-8E38-2F46-A600-0EAEE65CD7D2}"/>
                </a:ext>
              </a:extLst>
            </p:cNvPr>
            <p:cNvSpPr txBox="1">
              <a:spLocks/>
            </p:cNvSpPr>
            <p:nvPr/>
          </p:nvSpPr>
          <p:spPr>
            <a:xfrm>
              <a:off x="1081188" y="4962133"/>
              <a:ext cx="5887678" cy="1270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a product</a:t>
              </a:r>
            </a:p>
          </p:txBody>
        </p:sp>
        <p:sp>
          <p:nvSpPr>
            <p:cNvPr id="46" name="Rectangle 803">
              <a:extLst>
                <a:ext uri="{FF2B5EF4-FFF2-40B4-BE49-F238E27FC236}">
                  <a16:creationId xmlns:a16="http://schemas.microsoft.com/office/drawing/2014/main" id="{576686D2-AFF1-1547-8E0A-E283DC32F5B4}"/>
                </a:ext>
              </a:extLst>
            </p:cNvPr>
            <p:cNvSpPr/>
            <p:nvPr/>
          </p:nvSpPr>
          <p:spPr>
            <a:xfrm>
              <a:off x="2121381" y="427178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 </a:t>
              </a:r>
            </a:p>
          </p:txBody>
        </p:sp>
      </p:grpSp>
      <p:sp>
        <p:nvSpPr>
          <p:cNvPr id="47" name="Elipse 46">
            <a:extLst>
              <a:ext uri="{FF2B5EF4-FFF2-40B4-BE49-F238E27FC236}">
                <a16:creationId xmlns:a16="http://schemas.microsoft.com/office/drawing/2014/main" id="{14A5E683-8DAC-1C42-A405-B43DC195BFC8}"/>
              </a:ext>
            </a:extLst>
          </p:cNvPr>
          <p:cNvSpPr/>
          <p:nvPr/>
        </p:nvSpPr>
        <p:spPr>
          <a:xfrm>
            <a:off x="8844511" y="9376081"/>
            <a:ext cx="3058911" cy="30589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91A3139-95F7-7342-9B41-8B5553CFFADB}"/>
              </a:ext>
            </a:extLst>
          </p:cNvPr>
          <p:cNvSpPr/>
          <p:nvPr/>
        </p:nvSpPr>
        <p:spPr>
          <a:xfrm>
            <a:off x="11521684" y="6753054"/>
            <a:ext cx="3058911" cy="30589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EBB0A87C-4516-3346-810E-40228FC3A6F8}"/>
              </a:ext>
            </a:extLst>
          </p:cNvPr>
          <p:cNvSpPr/>
          <p:nvPr/>
        </p:nvSpPr>
        <p:spPr>
          <a:xfrm>
            <a:off x="14100723" y="4186528"/>
            <a:ext cx="3058911" cy="30589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E8E2911-2533-3B49-9C25-2443243EC864}"/>
              </a:ext>
            </a:extLst>
          </p:cNvPr>
          <p:cNvSpPr/>
          <p:nvPr/>
        </p:nvSpPr>
        <p:spPr>
          <a:xfrm>
            <a:off x="16673011" y="1600228"/>
            <a:ext cx="3058911" cy="30589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1" name="Group 255">
            <a:extLst>
              <a:ext uri="{FF2B5EF4-FFF2-40B4-BE49-F238E27FC236}">
                <a16:creationId xmlns:a16="http://schemas.microsoft.com/office/drawing/2014/main" id="{EE6F3704-CD70-E743-8B8B-29C4455D4CBB}"/>
              </a:ext>
            </a:extLst>
          </p:cNvPr>
          <p:cNvGrpSpPr/>
          <p:nvPr/>
        </p:nvGrpSpPr>
        <p:grpSpPr>
          <a:xfrm>
            <a:off x="17548826" y="2533806"/>
            <a:ext cx="1307279" cy="1191753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52" name="Freeform: Shape 160">
              <a:extLst>
                <a:ext uri="{FF2B5EF4-FFF2-40B4-BE49-F238E27FC236}">
                  <a16:creationId xmlns:a16="http://schemas.microsoft.com/office/drawing/2014/main" id="{3603E155-162B-6B4D-85E5-316DCB8CD6D2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44DB232B-935A-3545-97F3-F164E507CDE3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162">
              <a:extLst>
                <a:ext uri="{FF2B5EF4-FFF2-40B4-BE49-F238E27FC236}">
                  <a16:creationId xmlns:a16="http://schemas.microsoft.com/office/drawing/2014/main" id="{ED65237C-1DE4-394B-8B4A-8AF53A2F6456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163">
              <a:extLst>
                <a:ext uri="{FF2B5EF4-FFF2-40B4-BE49-F238E27FC236}">
                  <a16:creationId xmlns:a16="http://schemas.microsoft.com/office/drawing/2014/main" id="{71B2AF0D-CD50-E944-ACBF-FC8B60ECC775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64">
              <a:extLst>
                <a:ext uri="{FF2B5EF4-FFF2-40B4-BE49-F238E27FC236}">
                  <a16:creationId xmlns:a16="http://schemas.microsoft.com/office/drawing/2014/main" id="{2AA47C05-57B5-364C-A994-CA24024B55B8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257">
            <a:extLst>
              <a:ext uri="{FF2B5EF4-FFF2-40B4-BE49-F238E27FC236}">
                <a16:creationId xmlns:a16="http://schemas.microsoft.com/office/drawing/2014/main" id="{615772DB-3EB9-2A46-BDA6-3ED138B42094}"/>
              </a:ext>
            </a:extLst>
          </p:cNvPr>
          <p:cNvGrpSpPr/>
          <p:nvPr/>
        </p:nvGrpSpPr>
        <p:grpSpPr>
          <a:xfrm>
            <a:off x="9779610" y="10242775"/>
            <a:ext cx="1188712" cy="1325521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58" name="Freeform: Shape 165">
              <a:extLst>
                <a:ext uri="{FF2B5EF4-FFF2-40B4-BE49-F238E27FC236}">
                  <a16:creationId xmlns:a16="http://schemas.microsoft.com/office/drawing/2014/main" id="{EA840A00-3231-3642-8F81-D2E2010D0D81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166">
              <a:extLst>
                <a:ext uri="{FF2B5EF4-FFF2-40B4-BE49-F238E27FC236}">
                  <a16:creationId xmlns:a16="http://schemas.microsoft.com/office/drawing/2014/main" id="{EAD0C718-7677-7049-82AE-CA28D10A2DCE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67">
              <a:extLst>
                <a:ext uri="{FF2B5EF4-FFF2-40B4-BE49-F238E27FC236}">
                  <a16:creationId xmlns:a16="http://schemas.microsoft.com/office/drawing/2014/main" id="{94373165-71FB-F347-AE62-CEA1B99EB5EF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168">
              <a:extLst>
                <a:ext uri="{FF2B5EF4-FFF2-40B4-BE49-F238E27FC236}">
                  <a16:creationId xmlns:a16="http://schemas.microsoft.com/office/drawing/2014/main" id="{4AA8B2B2-3E0E-E645-A899-DE7684F575BD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" name="Group 275">
            <a:extLst>
              <a:ext uri="{FF2B5EF4-FFF2-40B4-BE49-F238E27FC236}">
                <a16:creationId xmlns:a16="http://schemas.microsoft.com/office/drawing/2014/main" id="{84923EAA-67D0-E147-8E5F-900C7F4D5AEB}"/>
              </a:ext>
            </a:extLst>
          </p:cNvPr>
          <p:cNvGrpSpPr/>
          <p:nvPr/>
        </p:nvGrpSpPr>
        <p:grpSpPr>
          <a:xfrm>
            <a:off x="14948416" y="4816302"/>
            <a:ext cx="1363523" cy="1634099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80" name="Freeform: Shape 205">
              <a:extLst>
                <a:ext uri="{FF2B5EF4-FFF2-40B4-BE49-F238E27FC236}">
                  <a16:creationId xmlns:a16="http://schemas.microsoft.com/office/drawing/2014/main" id="{743DC7C3-5CC4-0C43-80C2-236A6CD3BA16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06">
              <a:extLst>
                <a:ext uri="{FF2B5EF4-FFF2-40B4-BE49-F238E27FC236}">
                  <a16:creationId xmlns:a16="http://schemas.microsoft.com/office/drawing/2014/main" id="{74DF83F3-297A-884E-A0E0-FC067FD3CECA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07">
              <a:extLst>
                <a:ext uri="{FF2B5EF4-FFF2-40B4-BE49-F238E27FC236}">
                  <a16:creationId xmlns:a16="http://schemas.microsoft.com/office/drawing/2014/main" id="{AB8DF0B7-36BD-5B44-8CFC-3E314D072B80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08">
              <a:extLst>
                <a:ext uri="{FF2B5EF4-FFF2-40B4-BE49-F238E27FC236}">
                  <a16:creationId xmlns:a16="http://schemas.microsoft.com/office/drawing/2014/main" id="{B7A83217-052D-4F4F-9F6D-7F9D861DD9C1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09">
              <a:extLst>
                <a:ext uri="{FF2B5EF4-FFF2-40B4-BE49-F238E27FC236}">
                  <a16:creationId xmlns:a16="http://schemas.microsoft.com/office/drawing/2014/main" id="{33D84058-D304-D94D-B8D8-4EB355D02156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10">
              <a:extLst>
                <a:ext uri="{FF2B5EF4-FFF2-40B4-BE49-F238E27FC236}">
                  <a16:creationId xmlns:a16="http://schemas.microsoft.com/office/drawing/2014/main" id="{18DEA3FD-19B7-7C46-8E04-EDF4ED491468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" name="Group 272">
            <a:extLst>
              <a:ext uri="{FF2B5EF4-FFF2-40B4-BE49-F238E27FC236}">
                <a16:creationId xmlns:a16="http://schemas.microsoft.com/office/drawing/2014/main" id="{79216D5C-1CB3-8E44-AD7D-CD948259B998}"/>
              </a:ext>
            </a:extLst>
          </p:cNvPr>
          <p:cNvGrpSpPr/>
          <p:nvPr/>
        </p:nvGrpSpPr>
        <p:grpSpPr>
          <a:xfrm>
            <a:off x="12289963" y="7948088"/>
            <a:ext cx="1459289" cy="668841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87" name="Freeform: Shape 211">
              <a:extLst>
                <a:ext uri="{FF2B5EF4-FFF2-40B4-BE49-F238E27FC236}">
                  <a16:creationId xmlns:a16="http://schemas.microsoft.com/office/drawing/2014/main" id="{6F140A48-1EC5-204B-8609-DBB65530A100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12">
              <a:extLst>
                <a:ext uri="{FF2B5EF4-FFF2-40B4-BE49-F238E27FC236}">
                  <a16:creationId xmlns:a16="http://schemas.microsoft.com/office/drawing/2014/main" id="{2D54993F-D7EB-2A4B-8318-8BEFF7BC5CD6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9" name="TextBox 5">
            <a:extLst>
              <a:ext uri="{FF2B5EF4-FFF2-40B4-BE49-F238E27FC236}">
                <a16:creationId xmlns:a16="http://schemas.microsoft.com/office/drawing/2014/main" id="{1261B152-754F-DB4A-9648-206306A04605}"/>
              </a:ext>
            </a:extLst>
          </p:cNvPr>
          <p:cNvSpPr txBox="1"/>
          <p:nvPr/>
        </p:nvSpPr>
        <p:spPr>
          <a:xfrm>
            <a:off x="1551401" y="1157191"/>
            <a:ext cx="4283485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spc="300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Our </a:t>
            </a:r>
          </a:p>
          <a:p>
            <a:r>
              <a:rPr lang="en-US" sz="8800" b="1" spc="300" dirty="0">
                <a:solidFill>
                  <a:schemeClr val="tx2"/>
                </a:solidFill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D89D1546-24FF-CA45-85E6-4B0085836D08}"/>
              </a:ext>
            </a:extLst>
          </p:cNvPr>
          <p:cNvSpPr/>
          <p:nvPr/>
        </p:nvSpPr>
        <p:spPr>
          <a:xfrm>
            <a:off x="-1202703" y="10176299"/>
            <a:ext cx="4706660" cy="4706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3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52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1F3961"/>
      </a:accent1>
      <a:accent2>
        <a:srgbClr val="A1CCB7"/>
      </a:accent2>
      <a:accent3>
        <a:srgbClr val="E0745D"/>
      </a:accent3>
      <a:accent4>
        <a:srgbClr val="5D554A"/>
      </a:accent4>
      <a:accent5>
        <a:srgbClr val="939595"/>
      </a:accent5>
      <a:accent6>
        <a:srgbClr val="57585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88183</TotalTime>
  <Words>740</Words>
  <Application>Microsoft Macintosh PowerPoint</Application>
  <PresentationFormat>Personalizado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3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Montserrat Light</vt:lpstr>
      <vt:lpstr>Muli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16262</cp:revision>
  <dcterms:created xsi:type="dcterms:W3CDTF">2014-11-12T21:47:38Z</dcterms:created>
  <dcterms:modified xsi:type="dcterms:W3CDTF">2019-07-26T15:14:39Z</dcterms:modified>
  <cp:category/>
</cp:coreProperties>
</file>