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2" r:id="rId2"/>
    <p:sldId id="4158" r:id="rId3"/>
    <p:sldId id="4380" r:id="rId4"/>
    <p:sldId id="4381" r:id="rId5"/>
    <p:sldId id="4378" r:id="rId6"/>
    <p:sldId id="4377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3" r:id="rId17"/>
    <p:sldId id="4394" r:id="rId18"/>
    <p:sldId id="4395" r:id="rId19"/>
    <p:sldId id="4392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 autoAdjust="0"/>
    <p:restoredTop sz="95763" autoAdjust="0"/>
  </p:normalViewPr>
  <p:slideViewPr>
    <p:cSldViewPr snapToGrid="0" snapToObjects="1">
      <p:cViewPr>
        <p:scale>
          <a:sx n="47" d="100"/>
          <a:sy n="47" d="100"/>
        </p:scale>
        <p:origin x="-152" y="2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D-EA46-ADC3-04DE641884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5D-EA46-ADC3-04DE641884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5D-EA46-ADC3-04DE641884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04361040"/>
        <c:axId val="2004364688"/>
      </c:barChart>
      <c:catAx>
        <c:axId val="200436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04364688"/>
        <c:crosses val="autoZero"/>
        <c:auto val="1"/>
        <c:lblAlgn val="ctr"/>
        <c:lblOffset val="100"/>
        <c:noMultiLvlLbl val="0"/>
      </c:catAx>
      <c:valAx>
        <c:axId val="2004364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436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BD97FCB-3530-5F4E-891C-6B5B5B75164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62065" y="-471948"/>
            <a:ext cx="20744721" cy="14482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6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BD97FCB-3530-5F4E-891C-6B5B5B75164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85124" y="-471948"/>
            <a:ext cx="15021662" cy="14482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40170E8-CC61-2A43-AA60-59DBD55A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77390" y="-261256"/>
            <a:ext cx="7265380" cy="7525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F75C28B-C297-A34A-8212-ABF838AEE3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142770" y="-261256"/>
            <a:ext cx="7265380" cy="7525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40170E8-CC61-2A43-AA60-59DBD55A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5978" y="-438237"/>
            <a:ext cx="20791561" cy="14508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40170E8-CC61-2A43-AA60-59DBD55A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5977" y="-438237"/>
            <a:ext cx="7927410" cy="10534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40170E8-CC61-2A43-AA60-59DBD55A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16268" y="1473201"/>
            <a:ext cx="14684041" cy="12655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1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B3A0136-00D5-ED47-BE8D-F94C4F51CA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19112" y="5275272"/>
            <a:ext cx="4680242" cy="3197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44141F4-83AE-8942-81AA-2F06821475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19113" y="8476397"/>
            <a:ext cx="4680242" cy="3197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40170E8-CC61-2A43-AA60-59DBD55A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9112" y="2074147"/>
            <a:ext cx="4680242" cy="3197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44141F4-83AE-8942-81AA-2F06821475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420056" y="2977531"/>
            <a:ext cx="8269706" cy="831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F28E14-4C3C-4F41-BD3A-25331D7972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92714" y="0"/>
            <a:ext cx="7122696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11B708F-55E7-794D-A0BA-90F11D109A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15410" y="0"/>
            <a:ext cx="936224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B4384DC-8DBD-D040-A103-4926125D2C6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015410" y="5486400"/>
            <a:ext cx="9362240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11B708F-55E7-794D-A0BA-90F11D109A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411403" y="4191230"/>
            <a:ext cx="25218190" cy="981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-58904" y="0"/>
            <a:ext cx="24436554" cy="13716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A82496D1-F38F-614C-81CF-0C00A75D2509}"/>
              </a:ext>
            </a:extLst>
          </p:cNvPr>
          <p:cNvSpPr/>
          <p:nvPr/>
        </p:nvSpPr>
        <p:spPr>
          <a:xfrm rot="16200000">
            <a:off x="-3192971" y="3134067"/>
            <a:ext cx="7894426" cy="1626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7139413" y="5480700"/>
            <a:ext cx="10098824" cy="275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300" b="1" dirty="0" err="1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Lato" panose="020F0502020204030203" pitchFamily="34" charset="0"/>
              </a:rPr>
              <a:t>Groupex</a:t>
            </a:r>
            <a:endParaRPr lang="en-US" sz="17300" b="1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Lato" panose="020F0502020204030203" pitchFamily="34" charset="0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0558C5CD-84C1-B94A-ADA3-90EA7283CE85}"/>
              </a:ext>
            </a:extLst>
          </p:cNvPr>
          <p:cNvGrpSpPr/>
          <p:nvPr/>
        </p:nvGrpSpPr>
        <p:grpSpPr>
          <a:xfrm>
            <a:off x="11441872" y="4015793"/>
            <a:ext cx="1493905" cy="1464907"/>
            <a:chOff x="10265947" y="2718660"/>
            <a:chExt cx="1493905" cy="1464907"/>
          </a:xfrm>
          <a:solidFill>
            <a:schemeClr val="bg1"/>
          </a:solidFill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8C7AB3D-FF2C-3244-BA2F-6CF4D06A741B}"/>
                </a:ext>
              </a:extLst>
            </p:cNvPr>
            <p:cNvSpPr/>
            <p:nvPr/>
          </p:nvSpPr>
          <p:spPr>
            <a:xfrm flipV="1">
              <a:off x="10742502" y="2718660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E66D0F89-6675-F446-9E97-3B3D329D75DC}"/>
                </a:ext>
              </a:extLst>
            </p:cNvPr>
            <p:cNvSpPr/>
            <p:nvPr/>
          </p:nvSpPr>
          <p:spPr>
            <a:xfrm flipV="1">
              <a:off x="10747810" y="3968665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777C8FE-7374-E74F-9BF0-FCA2F7B4196F}"/>
                </a:ext>
              </a:extLst>
            </p:cNvPr>
            <p:cNvSpPr/>
            <p:nvPr/>
          </p:nvSpPr>
          <p:spPr>
            <a:xfrm flipV="1">
              <a:off x="10450139" y="3812107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5B41F5A-DC6F-3F43-BC2B-6D824E32D3C1}"/>
                </a:ext>
              </a:extLst>
            </p:cNvPr>
            <p:cNvSpPr/>
            <p:nvPr/>
          </p:nvSpPr>
          <p:spPr>
            <a:xfrm flipV="1">
              <a:off x="10265947" y="351549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489340A-1DD5-764C-9203-3BFC9F7EFE80}"/>
                </a:ext>
              </a:extLst>
            </p:cNvPr>
            <p:cNvSpPr/>
            <p:nvPr/>
          </p:nvSpPr>
          <p:spPr>
            <a:xfrm flipV="1">
              <a:off x="10265947" y="3194004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873BEA1-7905-FE4E-B436-46DBDD775376}"/>
                </a:ext>
              </a:extLst>
            </p:cNvPr>
            <p:cNvSpPr/>
            <p:nvPr/>
          </p:nvSpPr>
          <p:spPr>
            <a:xfrm flipV="1">
              <a:off x="10426000" y="2881936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C5F8D3F-1CD2-1645-A0BF-3DD8639B19FE}"/>
                </a:ext>
              </a:extLst>
            </p:cNvPr>
            <p:cNvSpPr/>
            <p:nvPr/>
          </p:nvSpPr>
          <p:spPr>
            <a:xfrm flipV="1">
              <a:off x="11074736" y="273641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40A79F6-47E0-7248-9131-80A6873386BA}"/>
                </a:ext>
              </a:extLst>
            </p:cNvPr>
            <p:cNvSpPr/>
            <p:nvPr/>
          </p:nvSpPr>
          <p:spPr>
            <a:xfrm flipV="1">
              <a:off x="11085517" y="397207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E5E1544-CE39-744E-9F4E-2EA349981F84}"/>
                </a:ext>
              </a:extLst>
            </p:cNvPr>
            <p:cNvSpPr/>
            <p:nvPr/>
          </p:nvSpPr>
          <p:spPr>
            <a:xfrm flipV="1">
              <a:off x="11372115" y="3819510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B144DD0-A4E9-ED44-94CF-C8731BC798A8}"/>
                </a:ext>
              </a:extLst>
            </p:cNvPr>
            <p:cNvSpPr/>
            <p:nvPr/>
          </p:nvSpPr>
          <p:spPr>
            <a:xfrm flipV="1">
              <a:off x="11536409" y="351549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67F31AA-A6E2-014D-9BE6-DF701BA249C4}"/>
                </a:ext>
              </a:extLst>
            </p:cNvPr>
            <p:cNvSpPr/>
            <p:nvPr/>
          </p:nvSpPr>
          <p:spPr>
            <a:xfrm flipV="1">
              <a:off x="11548358" y="3187830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A8E37D5-2CF9-8B45-A325-F96E792804CA}"/>
                </a:ext>
              </a:extLst>
            </p:cNvPr>
            <p:cNvSpPr/>
            <p:nvPr/>
          </p:nvSpPr>
          <p:spPr>
            <a:xfrm flipV="1">
              <a:off x="11385293" y="2899117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714A0B4-06AE-6D4A-AD43-F280CA552524}"/>
                </a:ext>
              </a:extLst>
            </p:cNvPr>
            <p:cNvSpPr/>
            <p:nvPr/>
          </p:nvSpPr>
          <p:spPr>
            <a:xfrm flipV="1">
              <a:off x="10706473" y="3129474"/>
              <a:ext cx="626680" cy="626680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65" name="Rectangle 2">
            <a:extLst>
              <a:ext uri="{FF2B5EF4-FFF2-40B4-BE49-F238E27FC236}">
                <a16:creationId xmlns:a16="http://schemas.microsoft.com/office/drawing/2014/main" id="{B916250E-C15F-DD4C-9B74-AD3EA161DBF4}"/>
              </a:ext>
            </a:extLst>
          </p:cNvPr>
          <p:cNvSpPr/>
          <p:nvPr/>
        </p:nvSpPr>
        <p:spPr>
          <a:xfrm>
            <a:off x="16521324" y="12089710"/>
            <a:ext cx="7894426" cy="1626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11">
            <a:extLst>
              <a:ext uri="{FF2B5EF4-FFF2-40B4-BE49-F238E27FC236}">
                <a16:creationId xmlns:a16="http://schemas.microsoft.com/office/drawing/2014/main" id="{23C4559F-30D0-274F-B20A-B7928A96F31C}"/>
              </a:ext>
            </a:extLst>
          </p:cNvPr>
          <p:cNvSpPr txBox="1"/>
          <p:nvPr/>
        </p:nvSpPr>
        <p:spPr>
          <a:xfrm>
            <a:off x="9492911" y="8481418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70265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2B8BE17-155E-ED43-B8C1-C461A59E2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26F421-21A7-4D49-9FE7-E3ED438CB6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FA4596-613A-A24F-96AE-0594A7A385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6" name="CuadroTexto 4">
            <a:extLst>
              <a:ext uri="{FF2B5EF4-FFF2-40B4-BE49-F238E27FC236}">
                <a16:creationId xmlns:a16="http://schemas.microsoft.com/office/drawing/2014/main" id="{C8739DD1-7788-9348-8E37-99413DA77BA1}"/>
              </a:ext>
            </a:extLst>
          </p:cNvPr>
          <p:cNvSpPr txBox="1"/>
          <p:nvPr/>
        </p:nvSpPr>
        <p:spPr>
          <a:xfrm>
            <a:off x="6376979" y="2656082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ADEB085-729D-C640-9EDD-DE8D8C41B09E}"/>
              </a:ext>
            </a:extLst>
          </p:cNvPr>
          <p:cNvSpPr txBox="1">
            <a:spLocks/>
          </p:cNvSpPr>
          <p:nvPr/>
        </p:nvSpPr>
        <p:spPr>
          <a:xfrm>
            <a:off x="6207217" y="3309341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8" name="Rectangle 55">
            <a:extLst>
              <a:ext uri="{FF2B5EF4-FFF2-40B4-BE49-F238E27FC236}">
                <a16:creationId xmlns:a16="http://schemas.microsoft.com/office/drawing/2014/main" id="{8E27D692-FA58-2F45-955D-3AA5F4FB558C}"/>
              </a:ext>
            </a:extLst>
          </p:cNvPr>
          <p:cNvSpPr/>
          <p:nvPr/>
        </p:nvSpPr>
        <p:spPr>
          <a:xfrm>
            <a:off x="-1" y="0"/>
            <a:ext cx="4361129" cy="20856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5">
            <a:extLst>
              <a:ext uri="{FF2B5EF4-FFF2-40B4-BE49-F238E27FC236}">
                <a16:creationId xmlns:a16="http://schemas.microsoft.com/office/drawing/2014/main" id="{E28EFB2D-21F4-8349-902E-5AC74A9AB492}"/>
              </a:ext>
            </a:extLst>
          </p:cNvPr>
          <p:cNvSpPr/>
          <p:nvPr/>
        </p:nvSpPr>
        <p:spPr>
          <a:xfrm>
            <a:off x="-2" y="11677895"/>
            <a:ext cx="4361129" cy="2085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4">
            <a:extLst>
              <a:ext uri="{FF2B5EF4-FFF2-40B4-BE49-F238E27FC236}">
                <a16:creationId xmlns:a16="http://schemas.microsoft.com/office/drawing/2014/main" id="{6F46A644-4A8A-A74B-BE01-CEA3AF1281A6}"/>
              </a:ext>
            </a:extLst>
          </p:cNvPr>
          <p:cNvSpPr txBox="1"/>
          <p:nvPr/>
        </p:nvSpPr>
        <p:spPr>
          <a:xfrm>
            <a:off x="6376979" y="5990594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C98E826-5283-C441-9E8A-3D47D86A710B}"/>
              </a:ext>
            </a:extLst>
          </p:cNvPr>
          <p:cNvSpPr txBox="1">
            <a:spLocks/>
          </p:cNvSpPr>
          <p:nvPr/>
        </p:nvSpPr>
        <p:spPr>
          <a:xfrm>
            <a:off x="6207217" y="6643853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3" name="CuadroTexto 4">
            <a:extLst>
              <a:ext uri="{FF2B5EF4-FFF2-40B4-BE49-F238E27FC236}">
                <a16:creationId xmlns:a16="http://schemas.microsoft.com/office/drawing/2014/main" id="{206E9444-2501-A248-B8AB-7EF4A83215DC}"/>
              </a:ext>
            </a:extLst>
          </p:cNvPr>
          <p:cNvSpPr txBox="1"/>
          <p:nvPr/>
        </p:nvSpPr>
        <p:spPr>
          <a:xfrm>
            <a:off x="6376979" y="9171271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422A6E0-E537-BD4C-BF46-9A843A391194}"/>
              </a:ext>
            </a:extLst>
          </p:cNvPr>
          <p:cNvSpPr txBox="1">
            <a:spLocks/>
          </p:cNvSpPr>
          <p:nvPr/>
        </p:nvSpPr>
        <p:spPr>
          <a:xfrm>
            <a:off x="6207217" y="982453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6" name="Rectangle 55">
            <a:extLst>
              <a:ext uri="{FF2B5EF4-FFF2-40B4-BE49-F238E27FC236}">
                <a16:creationId xmlns:a16="http://schemas.microsoft.com/office/drawing/2014/main" id="{6D2A188A-EFC5-AC4E-8A81-F2FACB54911A}"/>
              </a:ext>
            </a:extLst>
          </p:cNvPr>
          <p:cNvSpPr/>
          <p:nvPr/>
        </p:nvSpPr>
        <p:spPr>
          <a:xfrm>
            <a:off x="12205396" y="-1"/>
            <a:ext cx="12172255" cy="13716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7B3A8A5-867A-1644-9377-5856E23070A0}"/>
              </a:ext>
            </a:extLst>
          </p:cNvPr>
          <p:cNvSpPr txBox="1"/>
          <p:nvPr/>
        </p:nvSpPr>
        <p:spPr>
          <a:xfrm>
            <a:off x="13422923" y="4716643"/>
            <a:ext cx="9737199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The </a:t>
            </a:r>
            <a:r>
              <a:rPr lang="en-US" sz="11500" dirty="0" err="1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Groupex</a:t>
            </a:r>
            <a:endParaRPr lang="en-US" sz="11500" dirty="0">
              <a:solidFill>
                <a:schemeClr val="bg1"/>
              </a:solidFill>
              <a:latin typeface="Heiti TC Medium" pitchFamily="2" charset="-128"/>
              <a:ea typeface="Heiti TC Medium" pitchFamily="2" charset="-128"/>
              <a:cs typeface="Poppins Medium" pitchFamily="2" charset="77"/>
            </a:endParaRPr>
          </a:p>
          <a:p>
            <a:r>
              <a:rPr lang="en-US" sz="115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Team </a:t>
            </a: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22428866-9B1B-AD45-9574-9601AEA3CDEE}"/>
              </a:ext>
            </a:extLst>
          </p:cNvPr>
          <p:cNvSpPr txBox="1"/>
          <p:nvPr/>
        </p:nvSpPr>
        <p:spPr>
          <a:xfrm>
            <a:off x="18735124" y="12926977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1598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C45F9CD2-9171-3A47-9C0F-131F9504445E}"/>
              </a:ext>
            </a:extLst>
          </p:cNvPr>
          <p:cNvSpPr/>
          <p:nvPr/>
        </p:nvSpPr>
        <p:spPr>
          <a:xfrm>
            <a:off x="10732168" y="0"/>
            <a:ext cx="136454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EA597BD-2EEC-124E-92E4-1B7974F4A8D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FD15C21B-77AE-C04C-8493-8C7516B2B81C}"/>
              </a:ext>
            </a:extLst>
          </p:cNvPr>
          <p:cNvSpPr txBox="1">
            <a:spLocks/>
          </p:cNvSpPr>
          <p:nvPr/>
        </p:nvSpPr>
        <p:spPr>
          <a:xfrm flipH="1">
            <a:off x="1738387" y="6001288"/>
            <a:ext cx="6638050" cy="29262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F182279C-D9AE-1945-9A88-3355A4A22326}"/>
              </a:ext>
            </a:extLst>
          </p:cNvPr>
          <p:cNvSpPr txBox="1"/>
          <p:nvPr/>
        </p:nvSpPr>
        <p:spPr>
          <a:xfrm>
            <a:off x="1793545" y="1450405"/>
            <a:ext cx="7658463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Dave </a:t>
            </a:r>
          </a:p>
          <a:p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Anderson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F06B1977-7FF3-E547-940B-8D1855161BD7}"/>
              </a:ext>
            </a:extLst>
          </p:cNvPr>
          <p:cNvGrpSpPr/>
          <p:nvPr/>
        </p:nvGrpSpPr>
        <p:grpSpPr>
          <a:xfrm>
            <a:off x="2074360" y="10555620"/>
            <a:ext cx="4084985" cy="528751"/>
            <a:chOff x="16515802" y="11974559"/>
            <a:chExt cx="3589575" cy="464629"/>
          </a:xfrm>
          <a:solidFill>
            <a:schemeClr val="accent3"/>
          </a:solidFill>
        </p:grpSpPr>
        <p:sp>
          <p:nvSpPr>
            <p:cNvPr id="17" name="Shape 1646">
              <a:extLst>
                <a:ext uri="{FF2B5EF4-FFF2-40B4-BE49-F238E27FC236}">
                  <a16:creationId xmlns:a16="http://schemas.microsoft.com/office/drawing/2014/main" id="{47324365-354F-4E46-8D7C-10149E9F7344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Shape 1649">
              <a:extLst>
                <a:ext uri="{FF2B5EF4-FFF2-40B4-BE49-F238E27FC236}">
                  <a16:creationId xmlns:a16="http://schemas.microsoft.com/office/drawing/2014/main" id="{EAECA6AF-01B6-3F47-A3A7-CC21E0481924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Shape 1658">
              <a:extLst>
                <a:ext uri="{FF2B5EF4-FFF2-40B4-BE49-F238E27FC236}">
                  <a16:creationId xmlns:a16="http://schemas.microsoft.com/office/drawing/2014/main" id="{8C4C23E3-5F73-8544-8A6A-1E3ADDF51C1D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26B9A88-E953-624F-B678-BEC2B849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96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C554FB0-8F0E-B545-9BA3-2E3072184E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B76380-AC15-9A45-BF8A-17B98626C9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26115F8-2BCE-E045-9BAE-77A6BEC37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574DEB88-93C5-5241-8502-63CEF617D1ED}"/>
              </a:ext>
            </a:extLst>
          </p:cNvPr>
          <p:cNvSpPr/>
          <p:nvPr/>
        </p:nvSpPr>
        <p:spPr>
          <a:xfrm>
            <a:off x="15015411" y="0"/>
            <a:ext cx="9362239" cy="5486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0A5F0CA4-D1DD-2349-8558-EC952B6EE7C6}"/>
              </a:ext>
            </a:extLst>
          </p:cNvPr>
          <p:cNvSpPr txBox="1"/>
          <p:nvPr/>
        </p:nvSpPr>
        <p:spPr>
          <a:xfrm>
            <a:off x="911715" y="4555376"/>
            <a:ext cx="566461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Listings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DEDC1100-AF8E-EA4A-BE2B-54AC175FFE48}"/>
              </a:ext>
            </a:extLst>
          </p:cNvPr>
          <p:cNvSpPr/>
          <p:nvPr/>
        </p:nvSpPr>
        <p:spPr>
          <a:xfrm>
            <a:off x="15015411" y="5486400"/>
            <a:ext cx="9362239" cy="82296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4887ECB9-B883-9A42-8038-EDE9706FA9B2}"/>
              </a:ext>
            </a:extLst>
          </p:cNvPr>
          <p:cNvSpPr/>
          <p:nvPr/>
        </p:nvSpPr>
        <p:spPr>
          <a:xfrm>
            <a:off x="7892715" y="0"/>
            <a:ext cx="7122695" cy="13716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AA000AEC-AE64-A347-B163-8EF601CDE257}"/>
              </a:ext>
            </a:extLst>
          </p:cNvPr>
          <p:cNvSpPr txBox="1"/>
          <p:nvPr/>
        </p:nvSpPr>
        <p:spPr>
          <a:xfrm>
            <a:off x="1184506" y="418258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0BF4FCF-B667-DF4D-9226-BA142621B8E7}"/>
              </a:ext>
            </a:extLst>
          </p:cNvPr>
          <p:cNvSpPr txBox="1">
            <a:spLocks/>
          </p:cNvSpPr>
          <p:nvPr/>
        </p:nvSpPr>
        <p:spPr>
          <a:xfrm flipH="1">
            <a:off x="911715" y="6417424"/>
            <a:ext cx="6388875" cy="26817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</p:spTree>
    <p:extLst>
      <p:ext uri="{BB962C8B-B14F-4D97-AF65-F5344CB8AC3E}">
        <p14:creationId xmlns:p14="http://schemas.microsoft.com/office/powerpoint/2010/main" val="263753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81538CD-2BD2-9549-8114-19637B0EA1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E282A886-8EC0-FA40-8425-47ADDA4BE126}"/>
              </a:ext>
            </a:extLst>
          </p:cNvPr>
          <p:cNvSpPr/>
          <p:nvPr/>
        </p:nvSpPr>
        <p:spPr>
          <a:xfrm>
            <a:off x="12432750" y="3753854"/>
            <a:ext cx="12032385" cy="3828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0B225DD-84B1-B041-946A-BA391BD0FC9C}"/>
              </a:ext>
            </a:extLst>
          </p:cNvPr>
          <p:cNvSpPr txBox="1"/>
          <p:nvPr/>
        </p:nvSpPr>
        <p:spPr>
          <a:xfrm>
            <a:off x="-256793" y="1006947"/>
            <a:ext cx="12737669" cy="18312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3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Single Property</a:t>
            </a:r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E80004D5-AAC3-6947-97A4-044F8D4254E9}"/>
              </a:ext>
            </a:extLst>
          </p:cNvPr>
          <p:cNvSpPr/>
          <p:nvPr/>
        </p:nvSpPr>
        <p:spPr>
          <a:xfrm>
            <a:off x="12432750" y="0"/>
            <a:ext cx="12032385" cy="37538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87434B1-8A41-C749-A2A9-C958B59DBE61}"/>
              </a:ext>
            </a:extLst>
          </p:cNvPr>
          <p:cNvSpPr txBox="1"/>
          <p:nvPr/>
        </p:nvSpPr>
        <p:spPr>
          <a:xfrm>
            <a:off x="18697066" y="12882973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11082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269E2D-01AE-6E47-A0EC-92B5C71217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Freeform 168">
            <a:extLst>
              <a:ext uri="{FF2B5EF4-FFF2-40B4-BE49-F238E27FC236}">
                <a16:creationId xmlns:a16="http://schemas.microsoft.com/office/drawing/2014/main" id="{D4A9CA37-35BD-C243-A3B9-3F32CC21ECA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587330" y="7925679"/>
            <a:ext cx="2284242" cy="9296400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168">
            <a:extLst>
              <a:ext uri="{FF2B5EF4-FFF2-40B4-BE49-F238E27FC236}">
                <a16:creationId xmlns:a16="http://schemas.microsoft.com/office/drawing/2014/main" id="{5C968647-C8D4-D644-A189-E2D1C7B9458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91577" y="5033254"/>
            <a:ext cx="2284242" cy="15081250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68">
            <a:extLst>
              <a:ext uri="{FF2B5EF4-FFF2-40B4-BE49-F238E27FC236}">
                <a16:creationId xmlns:a16="http://schemas.microsoft.com/office/drawing/2014/main" id="{30F8C3A1-D678-A942-84A0-988E54DB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4083825" cy="11431757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245E45-BB94-6440-8B00-4AA284CCEC17}"/>
              </a:ext>
            </a:extLst>
          </p:cNvPr>
          <p:cNvSpPr/>
          <p:nvPr/>
        </p:nvSpPr>
        <p:spPr>
          <a:xfrm>
            <a:off x="7585842" y="4264029"/>
            <a:ext cx="132897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8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84EF27F-3789-1649-838E-9521A8C390CB}"/>
              </a:ext>
            </a:extLst>
          </p:cNvPr>
          <p:cNvSpPr txBox="1"/>
          <p:nvPr/>
        </p:nvSpPr>
        <p:spPr>
          <a:xfrm>
            <a:off x="12519741" y="3194004"/>
            <a:ext cx="34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WILL ROGERS</a:t>
            </a:r>
          </a:p>
        </p:txBody>
      </p:sp>
    </p:spTree>
    <p:extLst>
      <p:ext uri="{BB962C8B-B14F-4D97-AF65-F5344CB8AC3E}">
        <p14:creationId xmlns:p14="http://schemas.microsoft.com/office/powerpoint/2010/main" val="121078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0">
            <a:extLst>
              <a:ext uri="{FF2B5EF4-FFF2-40B4-BE49-F238E27FC236}">
                <a16:creationId xmlns:a16="http://schemas.microsoft.com/office/drawing/2014/main" id="{C0AC000E-35A2-1541-99DB-BE86D3168ED4}"/>
              </a:ext>
            </a:extLst>
          </p:cNvPr>
          <p:cNvSpPr txBox="1"/>
          <p:nvPr/>
        </p:nvSpPr>
        <p:spPr>
          <a:xfrm>
            <a:off x="5060951" y="741668"/>
            <a:ext cx="1425575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Properties Sold </a:t>
            </a:r>
          </a:p>
        </p:txBody>
      </p:sp>
      <p:grpSp>
        <p:nvGrpSpPr>
          <p:cNvPr id="51" name="Group 39">
            <a:extLst>
              <a:ext uri="{FF2B5EF4-FFF2-40B4-BE49-F238E27FC236}">
                <a16:creationId xmlns:a16="http://schemas.microsoft.com/office/drawing/2014/main" id="{64F65EF9-F7C2-2940-B92B-85A52D17F054}"/>
              </a:ext>
            </a:extLst>
          </p:cNvPr>
          <p:cNvGrpSpPr/>
          <p:nvPr/>
        </p:nvGrpSpPr>
        <p:grpSpPr>
          <a:xfrm>
            <a:off x="1105625" y="3578669"/>
            <a:ext cx="11371956" cy="9652257"/>
            <a:chOff x="1704804" y="4098400"/>
            <a:chExt cx="7840790" cy="8433787"/>
          </a:xfrm>
        </p:grpSpPr>
        <p:cxnSp>
          <p:nvCxnSpPr>
            <p:cNvPr id="52" name="Straight Connector 40">
              <a:extLst>
                <a:ext uri="{FF2B5EF4-FFF2-40B4-BE49-F238E27FC236}">
                  <a16:creationId xmlns:a16="http://schemas.microsoft.com/office/drawing/2014/main" id="{2C62C26A-ADAE-7B4A-AF63-0472F635E985}"/>
                </a:ext>
              </a:extLst>
            </p:cNvPr>
            <p:cNvCxnSpPr>
              <a:cxnSpLocks/>
            </p:cNvCxnSpPr>
            <p:nvPr/>
          </p:nvCxnSpPr>
          <p:spPr>
            <a:xfrm>
              <a:off x="2616467" y="11506200"/>
              <a:ext cx="69291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1">
              <a:extLst>
                <a:ext uri="{FF2B5EF4-FFF2-40B4-BE49-F238E27FC236}">
                  <a16:creationId xmlns:a16="http://schemas.microsoft.com/office/drawing/2014/main" id="{DF30FEB0-7D16-084E-8442-4378ACB16211}"/>
                </a:ext>
              </a:extLst>
            </p:cNvPr>
            <p:cNvCxnSpPr>
              <a:cxnSpLocks/>
            </p:cNvCxnSpPr>
            <p:nvPr/>
          </p:nvCxnSpPr>
          <p:spPr>
            <a:xfrm>
              <a:off x="2616467" y="10112115"/>
              <a:ext cx="69291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42">
              <a:extLst>
                <a:ext uri="{FF2B5EF4-FFF2-40B4-BE49-F238E27FC236}">
                  <a16:creationId xmlns:a16="http://schemas.microsoft.com/office/drawing/2014/main" id="{C9F71720-942F-8B4B-8FFD-BD9AB67EFD9F}"/>
                </a:ext>
              </a:extLst>
            </p:cNvPr>
            <p:cNvCxnSpPr>
              <a:cxnSpLocks/>
            </p:cNvCxnSpPr>
            <p:nvPr/>
          </p:nvCxnSpPr>
          <p:spPr>
            <a:xfrm>
              <a:off x="2616467" y="8748010"/>
              <a:ext cx="69291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3">
              <a:extLst>
                <a:ext uri="{FF2B5EF4-FFF2-40B4-BE49-F238E27FC236}">
                  <a16:creationId xmlns:a16="http://schemas.microsoft.com/office/drawing/2014/main" id="{9E36CFC8-10E0-3E43-A954-8189C2DB6065}"/>
                </a:ext>
              </a:extLst>
            </p:cNvPr>
            <p:cNvCxnSpPr>
              <a:cxnSpLocks/>
            </p:cNvCxnSpPr>
            <p:nvPr/>
          </p:nvCxnSpPr>
          <p:spPr>
            <a:xfrm>
              <a:off x="2616467" y="7411799"/>
              <a:ext cx="69291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4">
              <a:extLst>
                <a:ext uri="{FF2B5EF4-FFF2-40B4-BE49-F238E27FC236}">
                  <a16:creationId xmlns:a16="http://schemas.microsoft.com/office/drawing/2014/main" id="{D2BDBC5A-04B0-4B40-95D8-5D7E04B9542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467" y="6065441"/>
              <a:ext cx="69291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45">
              <a:extLst>
                <a:ext uri="{FF2B5EF4-FFF2-40B4-BE49-F238E27FC236}">
                  <a16:creationId xmlns:a16="http://schemas.microsoft.com/office/drawing/2014/main" id="{A81C71DF-BA97-304B-8D53-16DFA7BCC0F0}"/>
                </a:ext>
              </a:extLst>
            </p:cNvPr>
            <p:cNvCxnSpPr>
              <a:cxnSpLocks/>
            </p:cNvCxnSpPr>
            <p:nvPr/>
          </p:nvCxnSpPr>
          <p:spPr>
            <a:xfrm>
              <a:off x="2616467" y="4734562"/>
              <a:ext cx="69291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46">
              <a:extLst>
                <a:ext uri="{FF2B5EF4-FFF2-40B4-BE49-F238E27FC236}">
                  <a16:creationId xmlns:a16="http://schemas.microsoft.com/office/drawing/2014/main" id="{C8E2090D-3A7D-CF4B-B241-32C453F13264}"/>
                </a:ext>
              </a:extLst>
            </p:cNvPr>
            <p:cNvGrpSpPr/>
            <p:nvPr/>
          </p:nvGrpSpPr>
          <p:grpSpPr>
            <a:xfrm>
              <a:off x="3140434" y="5169194"/>
              <a:ext cx="5881192" cy="6337006"/>
              <a:chOff x="1768967" y="953820"/>
              <a:chExt cx="5881192" cy="6337006"/>
            </a:xfrm>
          </p:grpSpPr>
          <p:sp>
            <p:nvSpPr>
              <p:cNvPr id="72" name="Rectangle 67">
                <a:extLst>
                  <a:ext uri="{FF2B5EF4-FFF2-40B4-BE49-F238E27FC236}">
                    <a16:creationId xmlns:a16="http://schemas.microsoft.com/office/drawing/2014/main" id="{626CC89E-311B-D642-B4D3-0682D73DED0C}"/>
                  </a:ext>
                </a:extLst>
              </p:cNvPr>
              <p:cNvSpPr/>
              <p:nvPr/>
            </p:nvSpPr>
            <p:spPr>
              <a:xfrm>
                <a:off x="1768967" y="5878544"/>
                <a:ext cx="692503" cy="14122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3" name="Rectangle 68">
                <a:extLst>
                  <a:ext uri="{FF2B5EF4-FFF2-40B4-BE49-F238E27FC236}">
                    <a16:creationId xmlns:a16="http://schemas.microsoft.com/office/drawing/2014/main" id="{B7E474E8-B89A-D847-8B1A-DEE78C99DC6B}"/>
                  </a:ext>
                </a:extLst>
              </p:cNvPr>
              <p:cNvSpPr/>
              <p:nvPr/>
            </p:nvSpPr>
            <p:spPr>
              <a:xfrm>
                <a:off x="3502074" y="1761896"/>
                <a:ext cx="692503" cy="55289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:a16="http://schemas.microsoft.com/office/drawing/2014/main" id="{4B29CDB0-B051-6140-B438-E1E764A976C0}"/>
                  </a:ext>
                </a:extLst>
              </p:cNvPr>
              <p:cNvSpPr/>
              <p:nvPr/>
            </p:nvSpPr>
            <p:spPr>
              <a:xfrm>
                <a:off x="5224549" y="953820"/>
                <a:ext cx="692503" cy="633700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5" name="Rectangle 71">
                <a:extLst>
                  <a:ext uri="{FF2B5EF4-FFF2-40B4-BE49-F238E27FC236}">
                    <a16:creationId xmlns:a16="http://schemas.microsoft.com/office/drawing/2014/main" id="{B2839D88-06A3-EC46-BDAB-53064DA7624C}"/>
                  </a:ext>
                </a:extLst>
              </p:cNvPr>
              <p:cNvSpPr/>
              <p:nvPr/>
            </p:nvSpPr>
            <p:spPr>
              <a:xfrm>
                <a:off x="6957656" y="2463642"/>
                <a:ext cx="692503" cy="48271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61" name="TextBox 47">
              <a:extLst>
                <a:ext uri="{FF2B5EF4-FFF2-40B4-BE49-F238E27FC236}">
                  <a16:creationId xmlns:a16="http://schemas.microsoft.com/office/drawing/2014/main" id="{A4DBFA59-91FD-8D4F-B442-41B7CF682A9B}"/>
                </a:ext>
              </a:extLst>
            </p:cNvPr>
            <p:cNvSpPr txBox="1"/>
            <p:nvPr/>
          </p:nvSpPr>
          <p:spPr>
            <a:xfrm>
              <a:off x="1704804" y="10862106"/>
              <a:ext cx="764678" cy="10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01</a:t>
              </a:r>
            </a:p>
          </p:txBody>
        </p:sp>
        <p:sp>
          <p:nvSpPr>
            <p:cNvPr id="62" name="TextBox 48">
              <a:extLst>
                <a:ext uri="{FF2B5EF4-FFF2-40B4-BE49-F238E27FC236}">
                  <a16:creationId xmlns:a16="http://schemas.microsoft.com/office/drawing/2014/main" id="{E8B7AE9C-D2B8-CE46-B2FD-72F6831299BE}"/>
                </a:ext>
              </a:extLst>
            </p:cNvPr>
            <p:cNvSpPr txBox="1"/>
            <p:nvPr/>
          </p:nvSpPr>
          <p:spPr>
            <a:xfrm>
              <a:off x="1704804" y="9509786"/>
              <a:ext cx="764678" cy="10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02</a:t>
              </a:r>
            </a:p>
          </p:txBody>
        </p:sp>
        <p:sp>
          <p:nvSpPr>
            <p:cNvPr id="63" name="TextBox 50">
              <a:extLst>
                <a:ext uri="{FF2B5EF4-FFF2-40B4-BE49-F238E27FC236}">
                  <a16:creationId xmlns:a16="http://schemas.microsoft.com/office/drawing/2014/main" id="{F4CB1B41-FA29-E042-B11D-0A95A5200F92}"/>
                </a:ext>
              </a:extLst>
            </p:cNvPr>
            <p:cNvSpPr txBox="1"/>
            <p:nvPr/>
          </p:nvSpPr>
          <p:spPr>
            <a:xfrm>
              <a:off x="1704804" y="8157462"/>
              <a:ext cx="764678" cy="10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03</a:t>
              </a:r>
            </a:p>
          </p:txBody>
        </p:sp>
        <p:sp>
          <p:nvSpPr>
            <p:cNvPr id="64" name="TextBox 52">
              <a:extLst>
                <a:ext uri="{FF2B5EF4-FFF2-40B4-BE49-F238E27FC236}">
                  <a16:creationId xmlns:a16="http://schemas.microsoft.com/office/drawing/2014/main" id="{28ED4722-B1D1-7346-9442-4778151FFED3}"/>
                </a:ext>
              </a:extLst>
            </p:cNvPr>
            <p:cNvSpPr txBox="1"/>
            <p:nvPr/>
          </p:nvSpPr>
          <p:spPr>
            <a:xfrm>
              <a:off x="1704804" y="6804092"/>
              <a:ext cx="764678" cy="10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04</a:t>
              </a:r>
            </a:p>
          </p:txBody>
        </p:sp>
        <p:sp>
          <p:nvSpPr>
            <p:cNvPr id="65" name="TextBox 56">
              <a:extLst>
                <a:ext uri="{FF2B5EF4-FFF2-40B4-BE49-F238E27FC236}">
                  <a16:creationId xmlns:a16="http://schemas.microsoft.com/office/drawing/2014/main" id="{A2B5B359-10B0-E74A-85E5-5ABAA15DC4A5}"/>
                </a:ext>
              </a:extLst>
            </p:cNvPr>
            <p:cNvSpPr txBox="1"/>
            <p:nvPr/>
          </p:nvSpPr>
          <p:spPr>
            <a:xfrm>
              <a:off x="1704804" y="5450720"/>
              <a:ext cx="764678" cy="10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05</a:t>
              </a:r>
            </a:p>
          </p:txBody>
        </p:sp>
        <p:sp>
          <p:nvSpPr>
            <p:cNvPr id="66" name="TextBox 60">
              <a:extLst>
                <a:ext uri="{FF2B5EF4-FFF2-40B4-BE49-F238E27FC236}">
                  <a16:creationId xmlns:a16="http://schemas.microsoft.com/office/drawing/2014/main" id="{2476675A-66E6-4647-839E-66376F764958}"/>
                </a:ext>
              </a:extLst>
            </p:cNvPr>
            <p:cNvSpPr txBox="1"/>
            <p:nvPr/>
          </p:nvSpPr>
          <p:spPr>
            <a:xfrm>
              <a:off x="1704804" y="4098400"/>
              <a:ext cx="764678" cy="10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06</a:t>
              </a:r>
            </a:p>
          </p:txBody>
        </p:sp>
        <p:sp>
          <p:nvSpPr>
            <p:cNvPr id="67" name="TextBox 62">
              <a:extLst>
                <a:ext uri="{FF2B5EF4-FFF2-40B4-BE49-F238E27FC236}">
                  <a16:creationId xmlns:a16="http://schemas.microsoft.com/office/drawing/2014/main" id="{F7474502-E9BF-7F4F-87A0-2A6D9B9430DC}"/>
                </a:ext>
              </a:extLst>
            </p:cNvPr>
            <p:cNvSpPr txBox="1"/>
            <p:nvPr/>
          </p:nvSpPr>
          <p:spPr>
            <a:xfrm>
              <a:off x="3104346" y="11663420"/>
              <a:ext cx="764678" cy="86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A</a:t>
              </a:r>
            </a:p>
          </p:txBody>
        </p:sp>
        <p:sp>
          <p:nvSpPr>
            <p:cNvPr id="68" name="TextBox 63">
              <a:extLst>
                <a:ext uri="{FF2B5EF4-FFF2-40B4-BE49-F238E27FC236}">
                  <a16:creationId xmlns:a16="http://schemas.microsoft.com/office/drawing/2014/main" id="{EB8CA40E-9BC9-BC4C-BE45-11270E10F71F}"/>
                </a:ext>
              </a:extLst>
            </p:cNvPr>
            <p:cNvSpPr txBox="1"/>
            <p:nvPr/>
          </p:nvSpPr>
          <p:spPr>
            <a:xfrm>
              <a:off x="4831546" y="11663421"/>
              <a:ext cx="764678" cy="86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B</a:t>
              </a:r>
            </a:p>
          </p:txBody>
        </p:sp>
        <p:sp>
          <p:nvSpPr>
            <p:cNvPr id="69" name="TextBox 64">
              <a:extLst>
                <a:ext uri="{FF2B5EF4-FFF2-40B4-BE49-F238E27FC236}">
                  <a16:creationId xmlns:a16="http://schemas.microsoft.com/office/drawing/2014/main" id="{3977030E-881A-AC46-B7AB-E0AB3E230940}"/>
                </a:ext>
              </a:extLst>
            </p:cNvPr>
            <p:cNvSpPr txBox="1"/>
            <p:nvPr/>
          </p:nvSpPr>
          <p:spPr>
            <a:xfrm>
              <a:off x="6552065" y="11663421"/>
              <a:ext cx="764678" cy="86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C</a:t>
              </a:r>
            </a:p>
          </p:txBody>
        </p:sp>
        <p:sp>
          <p:nvSpPr>
            <p:cNvPr id="71" name="TextBox 65">
              <a:extLst>
                <a:ext uri="{FF2B5EF4-FFF2-40B4-BE49-F238E27FC236}">
                  <a16:creationId xmlns:a16="http://schemas.microsoft.com/office/drawing/2014/main" id="{5DBBBEC0-5767-D045-8FE5-900C055705FF}"/>
                </a:ext>
              </a:extLst>
            </p:cNvPr>
            <p:cNvSpPr txBox="1"/>
            <p:nvPr/>
          </p:nvSpPr>
          <p:spPr>
            <a:xfrm>
              <a:off x="8329123" y="11663421"/>
              <a:ext cx="764678" cy="86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D</a:t>
              </a:r>
            </a:p>
          </p:txBody>
        </p:sp>
      </p:grpSp>
      <p:grpSp>
        <p:nvGrpSpPr>
          <p:cNvPr id="77" name="Group 88">
            <a:extLst>
              <a:ext uri="{FF2B5EF4-FFF2-40B4-BE49-F238E27FC236}">
                <a16:creationId xmlns:a16="http://schemas.microsoft.com/office/drawing/2014/main" id="{B6DF9E64-205F-E14E-B8A8-5BAC1DA16785}"/>
              </a:ext>
            </a:extLst>
          </p:cNvPr>
          <p:cNvGrpSpPr/>
          <p:nvPr/>
        </p:nvGrpSpPr>
        <p:grpSpPr>
          <a:xfrm>
            <a:off x="14726764" y="4087610"/>
            <a:ext cx="8750630" cy="1133772"/>
            <a:chOff x="1631982" y="3876968"/>
            <a:chExt cx="8750630" cy="1133772"/>
          </a:xfrm>
        </p:grpSpPr>
        <p:sp>
          <p:nvSpPr>
            <p:cNvPr id="87" name="Rectangle 92">
              <a:extLst>
                <a:ext uri="{FF2B5EF4-FFF2-40B4-BE49-F238E27FC236}">
                  <a16:creationId xmlns:a16="http://schemas.microsoft.com/office/drawing/2014/main" id="{7C03F992-A25C-0043-A07C-23A89943A9B4}"/>
                </a:ext>
              </a:extLst>
            </p:cNvPr>
            <p:cNvSpPr/>
            <p:nvPr/>
          </p:nvSpPr>
          <p:spPr>
            <a:xfrm>
              <a:off x="1631982" y="4171697"/>
              <a:ext cx="529050" cy="5539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8" name="Rectangle 93">
              <a:extLst>
                <a:ext uri="{FF2B5EF4-FFF2-40B4-BE49-F238E27FC236}">
                  <a16:creationId xmlns:a16="http://schemas.microsoft.com/office/drawing/2014/main" id="{9C12AEF7-E501-3749-9B3A-DD905B30DCDA}"/>
                </a:ext>
              </a:extLst>
            </p:cNvPr>
            <p:cNvSpPr/>
            <p:nvPr/>
          </p:nvSpPr>
          <p:spPr>
            <a:xfrm>
              <a:off x="2534434" y="3876968"/>
              <a:ext cx="7848178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32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78" name="Group 5">
            <a:extLst>
              <a:ext uri="{FF2B5EF4-FFF2-40B4-BE49-F238E27FC236}">
                <a16:creationId xmlns:a16="http://schemas.microsoft.com/office/drawing/2014/main" id="{EA82967A-A3EB-A441-B7AA-64F5CA75A456}"/>
              </a:ext>
            </a:extLst>
          </p:cNvPr>
          <p:cNvGrpSpPr/>
          <p:nvPr/>
        </p:nvGrpSpPr>
        <p:grpSpPr>
          <a:xfrm>
            <a:off x="14726764" y="6414671"/>
            <a:ext cx="8750630" cy="1133772"/>
            <a:chOff x="13352667" y="5700840"/>
            <a:chExt cx="8750630" cy="1133772"/>
          </a:xfrm>
        </p:grpSpPr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A4672E58-7241-084B-8B65-B80E25D0C61C}"/>
                </a:ext>
              </a:extLst>
            </p:cNvPr>
            <p:cNvSpPr/>
            <p:nvPr/>
          </p:nvSpPr>
          <p:spPr>
            <a:xfrm>
              <a:off x="13352667" y="5995569"/>
              <a:ext cx="529050" cy="5539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6" name="Rectangle 89">
              <a:extLst>
                <a:ext uri="{FF2B5EF4-FFF2-40B4-BE49-F238E27FC236}">
                  <a16:creationId xmlns:a16="http://schemas.microsoft.com/office/drawing/2014/main" id="{48A0D00F-6479-2B42-8A19-BBE53F419142}"/>
                </a:ext>
              </a:extLst>
            </p:cNvPr>
            <p:cNvSpPr/>
            <p:nvPr/>
          </p:nvSpPr>
          <p:spPr>
            <a:xfrm>
              <a:off x="14255119" y="5700840"/>
              <a:ext cx="7848178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32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79" name="Group 4">
            <a:extLst>
              <a:ext uri="{FF2B5EF4-FFF2-40B4-BE49-F238E27FC236}">
                <a16:creationId xmlns:a16="http://schemas.microsoft.com/office/drawing/2014/main" id="{2F98A66A-A029-FD44-825C-8A8A059ABC25}"/>
              </a:ext>
            </a:extLst>
          </p:cNvPr>
          <p:cNvGrpSpPr/>
          <p:nvPr/>
        </p:nvGrpSpPr>
        <p:grpSpPr>
          <a:xfrm>
            <a:off x="14726764" y="8741680"/>
            <a:ext cx="8750630" cy="1133772"/>
            <a:chOff x="13352667" y="7656328"/>
            <a:chExt cx="8750630" cy="1133772"/>
          </a:xfrm>
        </p:grpSpPr>
        <p:sp>
          <p:nvSpPr>
            <p:cNvPr id="83" name="Rectangle 86">
              <a:extLst>
                <a:ext uri="{FF2B5EF4-FFF2-40B4-BE49-F238E27FC236}">
                  <a16:creationId xmlns:a16="http://schemas.microsoft.com/office/drawing/2014/main" id="{9D053F96-7E7D-3343-94B6-31F5499E038B}"/>
                </a:ext>
              </a:extLst>
            </p:cNvPr>
            <p:cNvSpPr/>
            <p:nvPr/>
          </p:nvSpPr>
          <p:spPr>
            <a:xfrm>
              <a:off x="13352667" y="7951057"/>
              <a:ext cx="529050" cy="553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Rectangle 90">
              <a:extLst>
                <a:ext uri="{FF2B5EF4-FFF2-40B4-BE49-F238E27FC236}">
                  <a16:creationId xmlns:a16="http://schemas.microsoft.com/office/drawing/2014/main" id="{470E9E5A-A85A-104D-BB11-5531E4C54E28}"/>
                </a:ext>
              </a:extLst>
            </p:cNvPr>
            <p:cNvSpPr/>
            <p:nvPr/>
          </p:nvSpPr>
          <p:spPr>
            <a:xfrm>
              <a:off x="14255119" y="7656328"/>
              <a:ext cx="7848178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32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80" name="Group 3">
            <a:extLst>
              <a:ext uri="{FF2B5EF4-FFF2-40B4-BE49-F238E27FC236}">
                <a16:creationId xmlns:a16="http://schemas.microsoft.com/office/drawing/2014/main" id="{5E106CD5-AD90-8949-B909-D74E3FA8EEA9}"/>
              </a:ext>
            </a:extLst>
          </p:cNvPr>
          <p:cNvGrpSpPr/>
          <p:nvPr/>
        </p:nvGrpSpPr>
        <p:grpSpPr>
          <a:xfrm>
            <a:off x="14726764" y="11068741"/>
            <a:ext cx="8750630" cy="1133772"/>
            <a:chOff x="13352667" y="9575702"/>
            <a:chExt cx="8750630" cy="1133772"/>
          </a:xfrm>
        </p:grpSpPr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C14BC8AD-43FE-1F41-807B-3674AA0C540D}"/>
                </a:ext>
              </a:extLst>
            </p:cNvPr>
            <p:cNvSpPr/>
            <p:nvPr/>
          </p:nvSpPr>
          <p:spPr>
            <a:xfrm>
              <a:off x="13352667" y="9870431"/>
              <a:ext cx="529050" cy="5539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2" name="Rectangle 91">
              <a:extLst>
                <a:ext uri="{FF2B5EF4-FFF2-40B4-BE49-F238E27FC236}">
                  <a16:creationId xmlns:a16="http://schemas.microsoft.com/office/drawing/2014/main" id="{88EE77BB-BD83-6744-A168-7152A7ECF0BB}"/>
                </a:ext>
              </a:extLst>
            </p:cNvPr>
            <p:cNvSpPr/>
            <p:nvPr/>
          </p:nvSpPr>
          <p:spPr>
            <a:xfrm>
              <a:off x="14255119" y="9575702"/>
              <a:ext cx="7848178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3200" dirty="0">
                  <a:solidFill>
                    <a:schemeClr val="tx1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89" name="TextBox 11">
            <a:extLst>
              <a:ext uri="{FF2B5EF4-FFF2-40B4-BE49-F238E27FC236}">
                <a16:creationId xmlns:a16="http://schemas.microsoft.com/office/drawing/2014/main" id="{37CA91FF-49CF-3C4E-8C08-2EA24F57D5EF}"/>
              </a:ext>
            </a:extLst>
          </p:cNvPr>
          <p:cNvSpPr txBox="1"/>
          <p:nvPr/>
        </p:nvSpPr>
        <p:spPr>
          <a:xfrm>
            <a:off x="9575231" y="2583963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31358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0">
            <a:extLst>
              <a:ext uri="{FF2B5EF4-FFF2-40B4-BE49-F238E27FC236}">
                <a16:creationId xmlns:a16="http://schemas.microsoft.com/office/drawing/2014/main" id="{A631A722-297C-D84B-92B0-14C740CB969D}"/>
              </a:ext>
            </a:extLst>
          </p:cNvPr>
          <p:cNvSpPr txBox="1"/>
          <p:nvPr/>
        </p:nvSpPr>
        <p:spPr>
          <a:xfrm>
            <a:off x="6449771" y="1189575"/>
            <a:ext cx="114781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Market Analysis</a:t>
            </a:r>
          </a:p>
        </p:txBody>
      </p:sp>
      <p:graphicFrame>
        <p:nvGraphicFramePr>
          <p:cNvPr id="66" name="Chart 1">
            <a:extLst>
              <a:ext uri="{FF2B5EF4-FFF2-40B4-BE49-F238E27FC236}">
                <a16:creationId xmlns:a16="http://schemas.microsoft.com/office/drawing/2014/main" id="{B7AAB1FF-53FF-9946-87AD-38B246653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258513"/>
              </p:ext>
            </p:extLst>
          </p:nvPr>
        </p:nvGraphicFramePr>
        <p:xfrm>
          <a:off x="2180417" y="3581356"/>
          <a:ext cx="19849808" cy="7722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TextBox 11">
            <a:extLst>
              <a:ext uri="{FF2B5EF4-FFF2-40B4-BE49-F238E27FC236}">
                <a16:creationId xmlns:a16="http://schemas.microsoft.com/office/drawing/2014/main" id="{495F9F8E-DFF5-F848-B522-72AFC120A95E}"/>
              </a:ext>
            </a:extLst>
          </p:cNvPr>
          <p:cNvSpPr txBox="1"/>
          <p:nvPr/>
        </p:nvSpPr>
        <p:spPr>
          <a:xfrm>
            <a:off x="9492911" y="814364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6BFF08B7-A666-1447-85A3-7A1097423ADE}"/>
              </a:ext>
            </a:extLst>
          </p:cNvPr>
          <p:cNvSpPr/>
          <p:nvPr/>
        </p:nvSpPr>
        <p:spPr>
          <a:xfrm>
            <a:off x="5000648" y="12398352"/>
            <a:ext cx="260669" cy="260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D9DCFAD1-457C-8C4F-90CE-E4E7CB12DCEC}"/>
              </a:ext>
            </a:extLst>
          </p:cNvPr>
          <p:cNvSpPr/>
          <p:nvPr/>
        </p:nvSpPr>
        <p:spPr>
          <a:xfrm>
            <a:off x="10076754" y="12389963"/>
            <a:ext cx="260669" cy="260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E5CCC601-A923-3D4E-B1B4-57ADD345E250}"/>
              </a:ext>
            </a:extLst>
          </p:cNvPr>
          <p:cNvSpPr/>
          <p:nvPr/>
        </p:nvSpPr>
        <p:spPr>
          <a:xfrm>
            <a:off x="15412956" y="12389963"/>
            <a:ext cx="260669" cy="260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74" name="CuadroTexto 4">
            <a:extLst>
              <a:ext uri="{FF2B5EF4-FFF2-40B4-BE49-F238E27FC236}">
                <a16:creationId xmlns:a16="http://schemas.microsoft.com/office/drawing/2014/main" id="{4A1DF7F1-1D36-F744-B06E-99D5DE57CC93}"/>
              </a:ext>
            </a:extLst>
          </p:cNvPr>
          <p:cNvSpPr txBox="1"/>
          <p:nvPr/>
        </p:nvSpPr>
        <p:spPr>
          <a:xfrm>
            <a:off x="5376114" y="12205520"/>
            <a:ext cx="330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75" name="CuadroTexto 4">
            <a:extLst>
              <a:ext uri="{FF2B5EF4-FFF2-40B4-BE49-F238E27FC236}">
                <a16:creationId xmlns:a16="http://schemas.microsoft.com/office/drawing/2014/main" id="{E00DF44A-7A9B-4846-BE04-629C55E93E9D}"/>
              </a:ext>
            </a:extLst>
          </p:cNvPr>
          <p:cNvSpPr txBox="1"/>
          <p:nvPr/>
        </p:nvSpPr>
        <p:spPr>
          <a:xfrm>
            <a:off x="10451647" y="12197131"/>
            <a:ext cx="330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76" name="CuadroTexto 4">
            <a:extLst>
              <a:ext uri="{FF2B5EF4-FFF2-40B4-BE49-F238E27FC236}">
                <a16:creationId xmlns:a16="http://schemas.microsoft.com/office/drawing/2014/main" id="{0204901B-A325-1F48-9579-4B79A96207E6}"/>
              </a:ext>
            </a:extLst>
          </p:cNvPr>
          <p:cNvSpPr txBox="1"/>
          <p:nvPr/>
        </p:nvSpPr>
        <p:spPr>
          <a:xfrm>
            <a:off x="15785647" y="12183275"/>
            <a:ext cx="330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288469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5">
            <a:extLst>
              <a:ext uri="{FF2B5EF4-FFF2-40B4-BE49-F238E27FC236}">
                <a16:creationId xmlns:a16="http://schemas.microsoft.com/office/drawing/2014/main" id="{3DAEFA99-9B18-D64E-8EF9-6E69D6C09B6D}"/>
              </a:ext>
            </a:extLst>
          </p:cNvPr>
          <p:cNvSpPr/>
          <p:nvPr/>
        </p:nvSpPr>
        <p:spPr>
          <a:xfrm>
            <a:off x="0" y="4625788"/>
            <a:ext cx="8146844" cy="909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875E428C-63F9-F040-99D9-A241999FF3D7}"/>
              </a:ext>
            </a:extLst>
          </p:cNvPr>
          <p:cNvSpPr/>
          <p:nvPr/>
        </p:nvSpPr>
        <p:spPr>
          <a:xfrm>
            <a:off x="8146844" y="4625788"/>
            <a:ext cx="8146844" cy="9090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CD08FE73-4821-574B-B7B5-2699DE51AD1C}"/>
              </a:ext>
            </a:extLst>
          </p:cNvPr>
          <p:cNvSpPr/>
          <p:nvPr/>
        </p:nvSpPr>
        <p:spPr>
          <a:xfrm>
            <a:off x="16293688" y="4625788"/>
            <a:ext cx="8146844" cy="90902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B73FBC3E-8901-1D4D-B7AD-A4C4F69F59D5}"/>
              </a:ext>
            </a:extLst>
          </p:cNvPr>
          <p:cNvSpPr txBox="1"/>
          <p:nvPr/>
        </p:nvSpPr>
        <p:spPr>
          <a:xfrm>
            <a:off x="1499945" y="1495698"/>
            <a:ext cx="2144064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Our Company In Numbers</a:t>
            </a:r>
          </a:p>
        </p:txBody>
      </p:sp>
      <p:grpSp>
        <p:nvGrpSpPr>
          <p:cNvPr id="57" name="Group 258">
            <a:extLst>
              <a:ext uri="{FF2B5EF4-FFF2-40B4-BE49-F238E27FC236}">
                <a16:creationId xmlns:a16="http://schemas.microsoft.com/office/drawing/2014/main" id="{FCC15575-C93D-F84F-9739-8248511ED8AA}"/>
              </a:ext>
            </a:extLst>
          </p:cNvPr>
          <p:cNvGrpSpPr/>
          <p:nvPr/>
        </p:nvGrpSpPr>
        <p:grpSpPr>
          <a:xfrm>
            <a:off x="19176288" y="6453299"/>
            <a:ext cx="2381644" cy="2755123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58" name="Freeform: Shape 187">
              <a:extLst>
                <a:ext uri="{FF2B5EF4-FFF2-40B4-BE49-F238E27FC236}">
                  <a16:creationId xmlns:a16="http://schemas.microsoft.com/office/drawing/2014/main" id="{5960FF41-28D5-8541-A9A7-1268A639C38A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188">
              <a:extLst>
                <a:ext uri="{FF2B5EF4-FFF2-40B4-BE49-F238E27FC236}">
                  <a16:creationId xmlns:a16="http://schemas.microsoft.com/office/drawing/2014/main" id="{8D84BAC8-68DB-DD42-B31C-FC938C2573DB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189">
              <a:extLst>
                <a:ext uri="{FF2B5EF4-FFF2-40B4-BE49-F238E27FC236}">
                  <a16:creationId xmlns:a16="http://schemas.microsoft.com/office/drawing/2014/main" id="{E025377A-4CFE-5D4D-A1E5-6C4EB63575E1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8986F49-3F24-1F4F-8F18-DC48612403FD}"/>
              </a:ext>
            </a:extLst>
          </p:cNvPr>
          <p:cNvGrpSpPr/>
          <p:nvPr/>
        </p:nvGrpSpPr>
        <p:grpSpPr>
          <a:xfrm>
            <a:off x="2483108" y="6497792"/>
            <a:ext cx="3180627" cy="2886748"/>
            <a:chOff x="1497240" y="4690800"/>
            <a:chExt cx="374040" cy="339480"/>
          </a:xfrm>
          <a:solidFill>
            <a:schemeClr val="bg1"/>
          </a:solidFill>
        </p:grpSpPr>
        <p:sp>
          <p:nvSpPr>
            <p:cNvPr id="94" name="Freeform: Shape 243">
              <a:extLst>
                <a:ext uri="{FF2B5EF4-FFF2-40B4-BE49-F238E27FC236}">
                  <a16:creationId xmlns:a16="http://schemas.microsoft.com/office/drawing/2014/main" id="{42149AE3-BCD7-644E-88C6-815D514AE07A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244">
              <a:extLst>
                <a:ext uri="{FF2B5EF4-FFF2-40B4-BE49-F238E27FC236}">
                  <a16:creationId xmlns:a16="http://schemas.microsoft.com/office/drawing/2014/main" id="{FAFB2F4C-4FA6-A349-BF15-3AAFECCCAAAC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6349F4E4-3BFD-5443-B70C-987E5065AD43}"/>
              </a:ext>
            </a:extLst>
          </p:cNvPr>
          <p:cNvSpPr txBox="1">
            <a:spLocks/>
          </p:cNvSpPr>
          <p:nvPr/>
        </p:nvSpPr>
        <p:spPr>
          <a:xfrm>
            <a:off x="1737783" y="11224188"/>
            <a:ext cx="4671276" cy="1260998"/>
          </a:xfrm>
          <a:prstGeom prst="rect">
            <a:avLst/>
          </a:prstGeom>
          <a:noFill/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7" name="CuadroTexto 383">
            <a:extLst>
              <a:ext uri="{FF2B5EF4-FFF2-40B4-BE49-F238E27FC236}">
                <a16:creationId xmlns:a16="http://schemas.microsoft.com/office/drawing/2014/main" id="{BB8A50DA-E1A8-6043-800E-EB96EBA850CF}"/>
              </a:ext>
            </a:extLst>
          </p:cNvPr>
          <p:cNvSpPr txBox="1"/>
          <p:nvPr/>
        </p:nvSpPr>
        <p:spPr>
          <a:xfrm>
            <a:off x="3108455" y="9923318"/>
            <a:ext cx="2081566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" charset="0"/>
              </a:rPr>
              <a:t>245K</a:t>
            </a:r>
          </a:p>
        </p:txBody>
      </p:sp>
      <p:grpSp>
        <p:nvGrpSpPr>
          <p:cNvPr id="54" name="Group 276">
            <a:extLst>
              <a:ext uri="{FF2B5EF4-FFF2-40B4-BE49-F238E27FC236}">
                <a16:creationId xmlns:a16="http://schemas.microsoft.com/office/drawing/2014/main" id="{DAA20E15-6F6A-B843-8B1D-1AF3563B4D32}"/>
              </a:ext>
            </a:extLst>
          </p:cNvPr>
          <p:cNvGrpSpPr/>
          <p:nvPr/>
        </p:nvGrpSpPr>
        <p:grpSpPr>
          <a:xfrm>
            <a:off x="10963627" y="6497792"/>
            <a:ext cx="2513278" cy="2519400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55" name="Freeform: Shape 153">
              <a:extLst>
                <a:ext uri="{FF2B5EF4-FFF2-40B4-BE49-F238E27FC236}">
                  <a16:creationId xmlns:a16="http://schemas.microsoft.com/office/drawing/2014/main" id="{F7BA5AC4-23F2-8D44-95BA-B1436D3D3173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154">
              <a:extLst>
                <a:ext uri="{FF2B5EF4-FFF2-40B4-BE49-F238E27FC236}">
                  <a16:creationId xmlns:a16="http://schemas.microsoft.com/office/drawing/2014/main" id="{806CF716-CCC8-5A48-8CC3-EFAF497A4DAF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" name="CuadroTexto 383">
            <a:extLst>
              <a:ext uri="{FF2B5EF4-FFF2-40B4-BE49-F238E27FC236}">
                <a16:creationId xmlns:a16="http://schemas.microsoft.com/office/drawing/2014/main" id="{31E8E7F7-F14D-014B-974C-3E8CE2B2DED2}"/>
              </a:ext>
            </a:extLst>
          </p:cNvPr>
          <p:cNvSpPr txBox="1"/>
          <p:nvPr/>
        </p:nvSpPr>
        <p:spPr>
          <a:xfrm>
            <a:off x="11255299" y="9925940"/>
            <a:ext cx="2081566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" charset="0"/>
              </a:rPr>
              <a:t>593K</a:t>
            </a:r>
          </a:p>
        </p:txBody>
      </p:sp>
      <p:sp>
        <p:nvSpPr>
          <p:cNvPr id="31" name="CuadroTexto 383">
            <a:extLst>
              <a:ext uri="{FF2B5EF4-FFF2-40B4-BE49-F238E27FC236}">
                <a16:creationId xmlns:a16="http://schemas.microsoft.com/office/drawing/2014/main" id="{CEC396A8-E019-8141-84CD-6F600B7A9D81}"/>
              </a:ext>
            </a:extLst>
          </p:cNvPr>
          <p:cNvSpPr txBox="1"/>
          <p:nvPr/>
        </p:nvSpPr>
        <p:spPr>
          <a:xfrm>
            <a:off x="19432144" y="9923318"/>
            <a:ext cx="2081566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" charset="0"/>
              </a:rPr>
              <a:t>157K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233DB58-4988-FA4D-812D-86F173DF4EFA}"/>
              </a:ext>
            </a:extLst>
          </p:cNvPr>
          <p:cNvSpPr txBox="1">
            <a:spLocks/>
          </p:cNvSpPr>
          <p:nvPr/>
        </p:nvSpPr>
        <p:spPr>
          <a:xfrm>
            <a:off x="9884627" y="11192408"/>
            <a:ext cx="4671276" cy="1260998"/>
          </a:xfrm>
          <a:prstGeom prst="rect">
            <a:avLst/>
          </a:prstGeom>
          <a:noFill/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456154E-63A7-7443-9EEA-8979E3999999}"/>
              </a:ext>
            </a:extLst>
          </p:cNvPr>
          <p:cNvSpPr txBox="1">
            <a:spLocks/>
          </p:cNvSpPr>
          <p:nvPr/>
        </p:nvSpPr>
        <p:spPr>
          <a:xfrm>
            <a:off x="18269311" y="11189152"/>
            <a:ext cx="4671276" cy="1260998"/>
          </a:xfrm>
          <a:prstGeom prst="rect">
            <a:avLst/>
          </a:prstGeom>
          <a:noFill/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AA5B4E0C-881F-3F4F-BCD6-B02ECA6F7A3E}"/>
              </a:ext>
            </a:extLst>
          </p:cNvPr>
          <p:cNvSpPr txBox="1"/>
          <p:nvPr/>
        </p:nvSpPr>
        <p:spPr>
          <a:xfrm>
            <a:off x="9492911" y="1134404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41103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0">
            <a:extLst>
              <a:ext uri="{FF2B5EF4-FFF2-40B4-BE49-F238E27FC236}">
                <a16:creationId xmlns:a16="http://schemas.microsoft.com/office/drawing/2014/main" id="{58254F19-31A7-164A-9D12-758B1E747780}"/>
              </a:ext>
            </a:extLst>
          </p:cNvPr>
          <p:cNvSpPr txBox="1"/>
          <p:nvPr/>
        </p:nvSpPr>
        <p:spPr>
          <a:xfrm>
            <a:off x="3604279" y="1835561"/>
            <a:ext cx="17169092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Social Media Accounts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AA1B146-0417-AD42-B7BC-306D7BD8E886}"/>
              </a:ext>
            </a:extLst>
          </p:cNvPr>
          <p:cNvGrpSpPr/>
          <p:nvPr/>
        </p:nvGrpSpPr>
        <p:grpSpPr>
          <a:xfrm>
            <a:off x="3131233" y="6289256"/>
            <a:ext cx="18115185" cy="4836918"/>
            <a:chOff x="3127386" y="6289256"/>
            <a:chExt cx="18115185" cy="4836918"/>
          </a:xfrm>
        </p:grpSpPr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DA5E4213-A5E1-F646-9B2D-8315FDC0E7B7}"/>
                </a:ext>
              </a:extLst>
            </p:cNvPr>
            <p:cNvSpPr/>
            <p:nvPr/>
          </p:nvSpPr>
          <p:spPr>
            <a:xfrm>
              <a:off x="3127386" y="8707715"/>
              <a:ext cx="3623037" cy="2418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47">
              <a:extLst>
                <a:ext uri="{FF2B5EF4-FFF2-40B4-BE49-F238E27FC236}">
                  <a16:creationId xmlns:a16="http://schemas.microsoft.com/office/drawing/2014/main" id="{A32C9520-1CF9-5B41-B59E-0E0A964EDC36}"/>
                </a:ext>
              </a:extLst>
            </p:cNvPr>
            <p:cNvSpPr/>
            <p:nvPr/>
          </p:nvSpPr>
          <p:spPr>
            <a:xfrm>
              <a:off x="6750423" y="6289256"/>
              <a:ext cx="3623037" cy="2418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47">
              <a:extLst>
                <a:ext uri="{FF2B5EF4-FFF2-40B4-BE49-F238E27FC236}">
                  <a16:creationId xmlns:a16="http://schemas.microsoft.com/office/drawing/2014/main" id="{D749F36E-07F9-1645-B064-60E0E0131B33}"/>
                </a:ext>
              </a:extLst>
            </p:cNvPr>
            <p:cNvSpPr/>
            <p:nvPr/>
          </p:nvSpPr>
          <p:spPr>
            <a:xfrm>
              <a:off x="10373460" y="8707715"/>
              <a:ext cx="3623037" cy="2418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47">
              <a:extLst>
                <a:ext uri="{FF2B5EF4-FFF2-40B4-BE49-F238E27FC236}">
                  <a16:creationId xmlns:a16="http://schemas.microsoft.com/office/drawing/2014/main" id="{CB578DBD-93F6-F64A-A317-736C8D328E94}"/>
                </a:ext>
              </a:extLst>
            </p:cNvPr>
            <p:cNvSpPr/>
            <p:nvPr/>
          </p:nvSpPr>
          <p:spPr>
            <a:xfrm>
              <a:off x="13996497" y="6289256"/>
              <a:ext cx="3623037" cy="2418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4F8051BE-2AD8-2044-95ED-169EEA61DB99}"/>
                </a:ext>
              </a:extLst>
            </p:cNvPr>
            <p:cNvSpPr/>
            <p:nvPr/>
          </p:nvSpPr>
          <p:spPr>
            <a:xfrm>
              <a:off x="17619534" y="8707714"/>
              <a:ext cx="3623037" cy="2418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278">
              <a:extLst>
                <a:ext uri="{FF2B5EF4-FFF2-40B4-BE49-F238E27FC236}">
                  <a16:creationId xmlns:a16="http://schemas.microsoft.com/office/drawing/2014/main" id="{F134226B-F276-7044-8BBD-CB0D803AA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1267" y="6727510"/>
              <a:ext cx="720422" cy="1541949"/>
            </a:xfrm>
            <a:custGeom>
              <a:avLst/>
              <a:gdLst>
                <a:gd name="T0" fmla="*/ 163 w 253"/>
                <a:gd name="T1" fmla="*/ 265 h 538"/>
                <a:gd name="T2" fmla="*/ 163 w 253"/>
                <a:gd name="T3" fmla="*/ 265 h 538"/>
                <a:gd name="T4" fmla="*/ 231 w 253"/>
                <a:gd name="T5" fmla="*/ 265 h 538"/>
                <a:gd name="T6" fmla="*/ 245 w 253"/>
                <a:gd name="T7" fmla="*/ 258 h 538"/>
                <a:gd name="T8" fmla="*/ 245 w 253"/>
                <a:gd name="T9" fmla="*/ 217 h 538"/>
                <a:gd name="T10" fmla="*/ 252 w 253"/>
                <a:gd name="T11" fmla="*/ 170 h 538"/>
                <a:gd name="T12" fmla="*/ 163 w 253"/>
                <a:gd name="T13" fmla="*/ 170 h 538"/>
                <a:gd name="T14" fmla="*/ 163 w 253"/>
                <a:gd name="T15" fmla="*/ 116 h 538"/>
                <a:gd name="T16" fmla="*/ 184 w 253"/>
                <a:gd name="T17" fmla="*/ 95 h 538"/>
                <a:gd name="T18" fmla="*/ 238 w 253"/>
                <a:gd name="T19" fmla="*/ 88 h 538"/>
                <a:gd name="T20" fmla="*/ 252 w 253"/>
                <a:gd name="T21" fmla="*/ 88 h 538"/>
                <a:gd name="T22" fmla="*/ 252 w 253"/>
                <a:gd name="T23" fmla="*/ 7 h 538"/>
                <a:gd name="T24" fmla="*/ 245 w 253"/>
                <a:gd name="T25" fmla="*/ 0 h 538"/>
                <a:gd name="T26" fmla="*/ 170 w 253"/>
                <a:gd name="T27" fmla="*/ 0 h 538"/>
                <a:gd name="T28" fmla="*/ 95 w 253"/>
                <a:gd name="T29" fmla="*/ 21 h 538"/>
                <a:gd name="T30" fmla="*/ 55 w 253"/>
                <a:gd name="T31" fmla="*/ 102 h 538"/>
                <a:gd name="T32" fmla="*/ 55 w 253"/>
                <a:gd name="T33" fmla="*/ 163 h 538"/>
                <a:gd name="T34" fmla="*/ 55 w 253"/>
                <a:gd name="T35" fmla="*/ 170 h 538"/>
                <a:gd name="T36" fmla="*/ 0 w 253"/>
                <a:gd name="T37" fmla="*/ 170 h 538"/>
                <a:gd name="T38" fmla="*/ 0 w 253"/>
                <a:gd name="T39" fmla="*/ 265 h 538"/>
                <a:gd name="T40" fmla="*/ 55 w 253"/>
                <a:gd name="T41" fmla="*/ 265 h 538"/>
                <a:gd name="T42" fmla="*/ 55 w 253"/>
                <a:gd name="T43" fmla="*/ 537 h 538"/>
                <a:gd name="T44" fmla="*/ 163 w 253"/>
                <a:gd name="T45" fmla="*/ 537 h 538"/>
                <a:gd name="T46" fmla="*/ 163 w 253"/>
                <a:gd name="T47" fmla="*/ 26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538">
                  <a:moveTo>
                    <a:pt x="163" y="265"/>
                  </a:moveTo>
                  <a:lnTo>
                    <a:pt x="163" y="265"/>
                  </a:lnTo>
                  <a:cubicBezTo>
                    <a:pt x="191" y="265"/>
                    <a:pt x="211" y="265"/>
                    <a:pt x="231" y="265"/>
                  </a:cubicBezTo>
                  <a:cubicBezTo>
                    <a:pt x="238" y="265"/>
                    <a:pt x="238" y="265"/>
                    <a:pt x="245" y="258"/>
                  </a:cubicBezTo>
                  <a:cubicBezTo>
                    <a:pt x="245" y="245"/>
                    <a:pt x="245" y="231"/>
                    <a:pt x="245" y="217"/>
                  </a:cubicBezTo>
                  <a:cubicBezTo>
                    <a:pt x="245" y="204"/>
                    <a:pt x="252" y="190"/>
                    <a:pt x="252" y="170"/>
                  </a:cubicBezTo>
                  <a:cubicBezTo>
                    <a:pt x="224" y="170"/>
                    <a:pt x="197" y="170"/>
                    <a:pt x="163" y="170"/>
                  </a:cubicBezTo>
                  <a:cubicBezTo>
                    <a:pt x="163" y="149"/>
                    <a:pt x="163" y="129"/>
                    <a:pt x="163" y="116"/>
                  </a:cubicBezTo>
                  <a:cubicBezTo>
                    <a:pt x="170" y="102"/>
                    <a:pt x="177" y="95"/>
                    <a:pt x="184" y="95"/>
                  </a:cubicBezTo>
                  <a:cubicBezTo>
                    <a:pt x="204" y="88"/>
                    <a:pt x="224" y="95"/>
                    <a:pt x="238" y="88"/>
                  </a:cubicBezTo>
                  <a:cubicBezTo>
                    <a:pt x="245" y="88"/>
                    <a:pt x="245" y="88"/>
                    <a:pt x="252" y="88"/>
                  </a:cubicBezTo>
                  <a:cubicBezTo>
                    <a:pt x="252" y="61"/>
                    <a:pt x="252" y="34"/>
                    <a:pt x="252" y="7"/>
                  </a:cubicBezTo>
                  <a:cubicBezTo>
                    <a:pt x="252" y="0"/>
                    <a:pt x="245" y="0"/>
                    <a:pt x="245" y="0"/>
                  </a:cubicBezTo>
                  <a:cubicBezTo>
                    <a:pt x="218" y="0"/>
                    <a:pt x="191" y="0"/>
                    <a:pt x="170" y="0"/>
                  </a:cubicBezTo>
                  <a:cubicBezTo>
                    <a:pt x="143" y="0"/>
                    <a:pt x="123" y="7"/>
                    <a:pt x="95" y="21"/>
                  </a:cubicBezTo>
                  <a:cubicBezTo>
                    <a:pt x="68" y="41"/>
                    <a:pt x="61" y="68"/>
                    <a:pt x="55" y="102"/>
                  </a:cubicBezTo>
                  <a:cubicBezTo>
                    <a:pt x="55" y="122"/>
                    <a:pt x="55" y="143"/>
                    <a:pt x="55" y="163"/>
                  </a:cubicBezTo>
                  <a:lnTo>
                    <a:pt x="55" y="170"/>
                  </a:lnTo>
                  <a:cubicBezTo>
                    <a:pt x="34" y="170"/>
                    <a:pt x="21" y="170"/>
                    <a:pt x="0" y="170"/>
                  </a:cubicBezTo>
                  <a:cubicBezTo>
                    <a:pt x="0" y="204"/>
                    <a:pt x="0" y="238"/>
                    <a:pt x="0" y="265"/>
                  </a:cubicBezTo>
                  <a:cubicBezTo>
                    <a:pt x="21" y="265"/>
                    <a:pt x="34" y="265"/>
                    <a:pt x="55" y="265"/>
                  </a:cubicBezTo>
                  <a:cubicBezTo>
                    <a:pt x="55" y="353"/>
                    <a:pt x="55" y="441"/>
                    <a:pt x="55" y="537"/>
                  </a:cubicBezTo>
                  <a:cubicBezTo>
                    <a:pt x="95" y="537"/>
                    <a:pt x="129" y="537"/>
                    <a:pt x="163" y="537"/>
                  </a:cubicBezTo>
                  <a:cubicBezTo>
                    <a:pt x="163" y="441"/>
                    <a:pt x="163" y="353"/>
                    <a:pt x="163" y="2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79">
              <a:extLst>
                <a:ext uri="{FF2B5EF4-FFF2-40B4-BE49-F238E27FC236}">
                  <a16:creationId xmlns:a16="http://schemas.microsoft.com/office/drawing/2014/main" id="{C9CB7F8B-50E6-0A48-94C6-CCAB0B527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2336" y="9089096"/>
              <a:ext cx="1845284" cy="1668336"/>
            </a:xfrm>
            <a:custGeom>
              <a:avLst/>
              <a:gdLst>
                <a:gd name="T0" fmla="*/ 190 w 646"/>
                <a:gd name="T1" fmla="*/ 448 h 584"/>
                <a:gd name="T2" fmla="*/ 190 w 646"/>
                <a:gd name="T3" fmla="*/ 448 h 584"/>
                <a:gd name="T4" fmla="*/ 68 w 646"/>
                <a:gd name="T5" fmla="*/ 353 h 584"/>
                <a:gd name="T6" fmla="*/ 123 w 646"/>
                <a:gd name="T7" fmla="*/ 353 h 584"/>
                <a:gd name="T8" fmla="*/ 123 w 646"/>
                <a:gd name="T9" fmla="*/ 353 h 584"/>
                <a:gd name="T10" fmla="*/ 21 w 646"/>
                <a:gd name="T11" fmla="*/ 224 h 584"/>
                <a:gd name="T12" fmla="*/ 75 w 646"/>
                <a:gd name="T13" fmla="*/ 237 h 584"/>
                <a:gd name="T14" fmla="*/ 75 w 646"/>
                <a:gd name="T15" fmla="*/ 230 h 584"/>
                <a:gd name="T16" fmla="*/ 21 w 646"/>
                <a:gd name="T17" fmla="*/ 142 h 584"/>
                <a:gd name="T18" fmla="*/ 41 w 646"/>
                <a:gd name="T19" fmla="*/ 54 h 584"/>
                <a:gd name="T20" fmla="*/ 313 w 646"/>
                <a:gd name="T21" fmla="*/ 196 h 584"/>
                <a:gd name="T22" fmla="*/ 320 w 646"/>
                <a:gd name="T23" fmla="*/ 129 h 584"/>
                <a:gd name="T24" fmla="*/ 537 w 646"/>
                <a:gd name="T25" fmla="*/ 67 h 584"/>
                <a:gd name="T26" fmla="*/ 557 w 646"/>
                <a:gd name="T27" fmla="*/ 74 h 584"/>
                <a:gd name="T28" fmla="*/ 625 w 646"/>
                <a:gd name="T29" fmla="*/ 47 h 584"/>
                <a:gd name="T30" fmla="*/ 578 w 646"/>
                <a:gd name="T31" fmla="*/ 115 h 584"/>
                <a:gd name="T32" fmla="*/ 645 w 646"/>
                <a:gd name="T33" fmla="*/ 102 h 584"/>
                <a:gd name="T34" fmla="*/ 645 w 646"/>
                <a:gd name="T35" fmla="*/ 102 h 584"/>
                <a:gd name="T36" fmla="*/ 598 w 646"/>
                <a:gd name="T37" fmla="*/ 156 h 584"/>
                <a:gd name="T38" fmla="*/ 584 w 646"/>
                <a:gd name="T39" fmla="*/ 183 h 584"/>
                <a:gd name="T40" fmla="*/ 394 w 646"/>
                <a:gd name="T41" fmla="*/ 509 h 584"/>
                <a:gd name="T42" fmla="*/ 7 w 646"/>
                <a:gd name="T43" fmla="*/ 509 h 584"/>
                <a:gd name="T44" fmla="*/ 0 w 646"/>
                <a:gd name="T45" fmla="*/ 509 h 584"/>
                <a:gd name="T46" fmla="*/ 0 w 646"/>
                <a:gd name="T47" fmla="*/ 509 h 584"/>
                <a:gd name="T48" fmla="*/ 102 w 646"/>
                <a:gd name="T49" fmla="*/ 495 h 584"/>
                <a:gd name="T50" fmla="*/ 190 w 646"/>
                <a:gd name="T51" fmla="*/ 448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6" h="584">
                  <a:moveTo>
                    <a:pt x="190" y="448"/>
                  </a:moveTo>
                  <a:lnTo>
                    <a:pt x="190" y="448"/>
                  </a:lnTo>
                  <a:cubicBezTo>
                    <a:pt x="123" y="434"/>
                    <a:pt x="75" y="400"/>
                    <a:pt x="68" y="353"/>
                  </a:cubicBezTo>
                  <a:cubicBezTo>
                    <a:pt x="89" y="353"/>
                    <a:pt x="102" y="353"/>
                    <a:pt x="123" y="353"/>
                  </a:cubicBezTo>
                  <a:lnTo>
                    <a:pt x="123" y="353"/>
                  </a:lnTo>
                  <a:cubicBezTo>
                    <a:pt x="62" y="332"/>
                    <a:pt x="21" y="292"/>
                    <a:pt x="21" y="224"/>
                  </a:cubicBezTo>
                  <a:cubicBezTo>
                    <a:pt x="41" y="224"/>
                    <a:pt x="55" y="230"/>
                    <a:pt x="75" y="237"/>
                  </a:cubicBezTo>
                  <a:cubicBezTo>
                    <a:pt x="75" y="237"/>
                    <a:pt x="75" y="237"/>
                    <a:pt x="75" y="230"/>
                  </a:cubicBezTo>
                  <a:cubicBezTo>
                    <a:pt x="48" y="210"/>
                    <a:pt x="27" y="183"/>
                    <a:pt x="21" y="142"/>
                  </a:cubicBezTo>
                  <a:cubicBezTo>
                    <a:pt x="21" y="115"/>
                    <a:pt x="21" y="81"/>
                    <a:pt x="41" y="54"/>
                  </a:cubicBezTo>
                  <a:cubicBezTo>
                    <a:pt x="109" y="142"/>
                    <a:pt x="204" y="190"/>
                    <a:pt x="313" y="196"/>
                  </a:cubicBezTo>
                  <a:cubicBezTo>
                    <a:pt x="313" y="169"/>
                    <a:pt x="313" y="149"/>
                    <a:pt x="320" y="129"/>
                  </a:cubicBezTo>
                  <a:cubicBezTo>
                    <a:pt x="347" y="34"/>
                    <a:pt x="462" y="0"/>
                    <a:pt x="537" y="67"/>
                  </a:cubicBezTo>
                  <a:cubicBezTo>
                    <a:pt x="544" y="74"/>
                    <a:pt x="550" y="74"/>
                    <a:pt x="557" y="74"/>
                  </a:cubicBezTo>
                  <a:cubicBezTo>
                    <a:pt x="578" y="61"/>
                    <a:pt x="605" y="54"/>
                    <a:pt x="625" y="47"/>
                  </a:cubicBezTo>
                  <a:cubicBezTo>
                    <a:pt x="625" y="67"/>
                    <a:pt x="612" y="81"/>
                    <a:pt x="578" y="115"/>
                  </a:cubicBezTo>
                  <a:cubicBezTo>
                    <a:pt x="598" y="108"/>
                    <a:pt x="618" y="102"/>
                    <a:pt x="645" y="102"/>
                  </a:cubicBezTo>
                  <a:lnTo>
                    <a:pt x="645" y="102"/>
                  </a:lnTo>
                  <a:cubicBezTo>
                    <a:pt x="632" y="115"/>
                    <a:pt x="612" y="135"/>
                    <a:pt x="598" y="156"/>
                  </a:cubicBezTo>
                  <a:cubicBezTo>
                    <a:pt x="584" y="163"/>
                    <a:pt x="584" y="169"/>
                    <a:pt x="584" y="183"/>
                  </a:cubicBezTo>
                  <a:cubicBezTo>
                    <a:pt x="578" y="326"/>
                    <a:pt x="516" y="441"/>
                    <a:pt x="394" y="509"/>
                  </a:cubicBezTo>
                  <a:cubicBezTo>
                    <a:pt x="265" y="583"/>
                    <a:pt x="136" y="583"/>
                    <a:pt x="7" y="509"/>
                  </a:cubicBezTo>
                  <a:lnTo>
                    <a:pt x="0" y="509"/>
                  </a:lnTo>
                  <a:lnTo>
                    <a:pt x="0" y="509"/>
                  </a:lnTo>
                  <a:cubicBezTo>
                    <a:pt x="34" y="502"/>
                    <a:pt x="68" y="502"/>
                    <a:pt x="102" y="495"/>
                  </a:cubicBezTo>
                  <a:cubicBezTo>
                    <a:pt x="129" y="488"/>
                    <a:pt x="163" y="468"/>
                    <a:pt x="190" y="4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5BCE4442-1814-4C46-9412-ACB718BCF46D}"/>
                </a:ext>
              </a:extLst>
            </p:cNvPr>
            <p:cNvGrpSpPr/>
            <p:nvPr/>
          </p:nvGrpSpPr>
          <p:grpSpPr>
            <a:xfrm>
              <a:off x="4199530" y="9177569"/>
              <a:ext cx="1478748" cy="1478748"/>
              <a:chOff x="13131752" y="6398393"/>
              <a:chExt cx="891463" cy="891463"/>
            </a:xfrm>
            <a:solidFill>
              <a:schemeClr val="bg1"/>
            </a:solidFill>
          </p:grpSpPr>
          <p:sp>
            <p:nvSpPr>
              <p:cNvPr id="38" name="Line 232">
                <a:extLst>
                  <a:ext uri="{FF2B5EF4-FFF2-40B4-BE49-F238E27FC236}">
                    <a16:creationId xmlns:a16="http://schemas.microsoft.com/office/drawing/2014/main" id="{40C5BBD0-5CB9-4546-B973-E35D6F55F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1769" y="6847935"/>
                <a:ext cx="91433" cy="7623"/>
              </a:xfrm>
              <a:prstGeom prst="line">
                <a:avLst/>
              </a:prstGeom>
              <a:grpFill/>
              <a:ln w="9720" cap="flat">
                <a:solidFill>
                  <a:srgbClr val="683D8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80">
                <a:extLst>
                  <a:ext uri="{FF2B5EF4-FFF2-40B4-BE49-F238E27FC236}">
                    <a16:creationId xmlns:a16="http://schemas.microsoft.com/office/drawing/2014/main" id="{5F4760C6-D0CB-8048-895D-9C3EDCA24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1752" y="6398393"/>
                <a:ext cx="891463" cy="891463"/>
              </a:xfrm>
              <a:custGeom>
                <a:avLst/>
                <a:gdLst>
                  <a:gd name="T0" fmla="*/ 381 w 517"/>
                  <a:gd name="T1" fmla="*/ 515 h 516"/>
                  <a:gd name="T2" fmla="*/ 381 w 517"/>
                  <a:gd name="T3" fmla="*/ 515 h 516"/>
                  <a:gd name="T4" fmla="*/ 129 w 517"/>
                  <a:gd name="T5" fmla="*/ 515 h 516"/>
                  <a:gd name="T6" fmla="*/ 116 w 517"/>
                  <a:gd name="T7" fmla="*/ 508 h 516"/>
                  <a:gd name="T8" fmla="*/ 0 w 517"/>
                  <a:gd name="T9" fmla="*/ 407 h 516"/>
                  <a:gd name="T10" fmla="*/ 0 w 517"/>
                  <a:gd name="T11" fmla="*/ 380 h 516"/>
                  <a:gd name="T12" fmla="*/ 0 w 517"/>
                  <a:gd name="T13" fmla="*/ 129 h 516"/>
                  <a:gd name="T14" fmla="*/ 0 w 517"/>
                  <a:gd name="T15" fmla="*/ 115 h 516"/>
                  <a:gd name="T16" fmla="*/ 109 w 517"/>
                  <a:gd name="T17" fmla="*/ 0 h 516"/>
                  <a:gd name="T18" fmla="*/ 129 w 517"/>
                  <a:gd name="T19" fmla="*/ 0 h 516"/>
                  <a:gd name="T20" fmla="*/ 381 w 517"/>
                  <a:gd name="T21" fmla="*/ 0 h 516"/>
                  <a:gd name="T22" fmla="*/ 394 w 517"/>
                  <a:gd name="T23" fmla="*/ 0 h 516"/>
                  <a:gd name="T24" fmla="*/ 510 w 517"/>
                  <a:gd name="T25" fmla="*/ 108 h 516"/>
                  <a:gd name="T26" fmla="*/ 516 w 517"/>
                  <a:gd name="T27" fmla="*/ 129 h 516"/>
                  <a:gd name="T28" fmla="*/ 516 w 517"/>
                  <a:gd name="T29" fmla="*/ 380 h 516"/>
                  <a:gd name="T30" fmla="*/ 510 w 517"/>
                  <a:gd name="T31" fmla="*/ 400 h 516"/>
                  <a:gd name="T32" fmla="*/ 408 w 517"/>
                  <a:gd name="T33" fmla="*/ 508 h 516"/>
                  <a:gd name="T34" fmla="*/ 381 w 517"/>
                  <a:gd name="T35" fmla="*/ 515 h 516"/>
                  <a:gd name="T36" fmla="*/ 258 w 517"/>
                  <a:gd name="T37" fmla="*/ 467 h 516"/>
                  <a:gd name="T38" fmla="*/ 258 w 517"/>
                  <a:gd name="T39" fmla="*/ 467 h 516"/>
                  <a:gd name="T40" fmla="*/ 367 w 517"/>
                  <a:gd name="T41" fmla="*/ 467 h 516"/>
                  <a:gd name="T42" fmla="*/ 401 w 517"/>
                  <a:gd name="T43" fmla="*/ 461 h 516"/>
                  <a:gd name="T44" fmla="*/ 469 w 517"/>
                  <a:gd name="T45" fmla="*/ 366 h 516"/>
                  <a:gd name="T46" fmla="*/ 469 w 517"/>
                  <a:gd name="T47" fmla="*/ 142 h 516"/>
                  <a:gd name="T48" fmla="*/ 462 w 517"/>
                  <a:gd name="T49" fmla="*/ 108 h 516"/>
                  <a:gd name="T50" fmla="*/ 367 w 517"/>
                  <a:gd name="T51" fmla="*/ 40 h 516"/>
                  <a:gd name="T52" fmla="*/ 143 w 517"/>
                  <a:gd name="T53" fmla="*/ 47 h 516"/>
                  <a:gd name="T54" fmla="*/ 109 w 517"/>
                  <a:gd name="T55" fmla="*/ 47 h 516"/>
                  <a:gd name="T56" fmla="*/ 41 w 517"/>
                  <a:gd name="T57" fmla="*/ 142 h 516"/>
                  <a:gd name="T58" fmla="*/ 41 w 517"/>
                  <a:gd name="T59" fmla="*/ 366 h 516"/>
                  <a:gd name="T60" fmla="*/ 82 w 517"/>
                  <a:gd name="T61" fmla="*/ 448 h 516"/>
                  <a:gd name="T62" fmla="*/ 143 w 517"/>
                  <a:gd name="T63" fmla="*/ 467 h 516"/>
                  <a:gd name="T64" fmla="*/ 258 w 517"/>
                  <a:gd name="T65" fmla="*/ 467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7" h="516">
                    <a:moveTo>
                      <a:pt x="381" y="515"/>
                    </a:moveTo>
                    <a:lnTo>
                      <a:pt x="381" y="515"/>
                    </a:lnTo>
                    <a:cubicBezTo>
                      <a:pt x="299" y="515"/>
                      <a:pt x="211" y="515"/>
                      <a:pt x="129" y="515"/>
                    </a:cubicBezTo>
                    <a:cubicBezTo>
                      <a:pt x="122" y="515"/>
                      <a:pt x="116" y="515"/>
                      <a:pt x="116" y="508"/>
                    </a:cubicBezTo>
                    <a:cubicBezTo>
                      <a:pt x="55" y="494"/>
                      <a:pt x="21" y="461"/>
                      <a:pt x="0" y="407"/>
                    </a:cubicBezTo>
                    <a:cubicBezTo>
                      <a:pt x="0" y="400"/>
                      <a:pt x="0" y="387"/>
                      <a:pt x="0" y="380"/>
                    </a:cubicBezTo>
                    <a:cubicBezTo>
                      <a:pt x="0" y="299"/>
                      <a:pt x="0" y="217"/>
                      <a:pt x="0" y="129"/>
                    </a:cubicBezTo>
                    <a:cubicBezTo>
                      <a:pt x="0" y="122"/>
                      <a:pt x="0" y="122"/>
                      <a:pt x="0" y="115"/>
                    </a:cubicBezTo>
                    <a:cubicBezTo>
                      <a:pt x="14" y="54"/>
                      <a:pt x="48" y="20"/>
                      <a:pt x="109" y="0"/>
                    </a:cubicBezTo>
                    <a:cubicBezTo>
                      <a:pt x="116" y="0"/>
                      <a:pt x="122" y="0"/>
                      <a:pt x="129" y="0"/>
                    </a:cubicBezTo>
                    <a:cubicBezTo>
                      <a:pt x="211" y="0"/>
                      <a:pt x="299" y="0"/>
                      <a:pt x="381" y="0"/>
                    </a:cubicBezTo>
                    <a:cubicBezTo>
                      <a:pt x="387" y="0"/>
                      <a:pt x="394" y="0"/>
                      <a:pt x="394" y="0"/>
                    </a:cubicBezTo>
                    <a:cubicBezTo>
                      <a:pt x="455" y="13"/>
                      <a:pt x="496" y="47"/>
                      <a:pt x="510" y="108"/>
                    </a:cubicBezTo>
                    <a:cubicBezTo>
                      <a:pt x="510" y="115"/>
                      <a:pt x="510" y="122"/>
                      <a:pt x="516" y="129"/>
                    </a:cubicBezTo>
                    <a:cubicBezTo>
                      <a:pt x="516" y="217"/>
                      <a:pt x="516" y="299"/>
                      <a:pt x="516" y="380"/>
                    </a:cubicBezTo>
                    <a:cubicBezTo>
                      <a:pt x="510" y="387"/>
                      <a:pt x="510" y="393"/>
                      <a:pt x="510" y="400"/>
                    </a:cubicBezTo>
                    <a:cubicBezTo>
                      <a:pt x="496" y="455"/>
                      <a:pt x="462" y="494"/>
                      <a:pt x="408" y="508"/>
                    </a:cubicBezTo>
                    <a:cubicBezTo>
                      <a:pt x="394" y="508"/>
                      <a:pt x="387" y="515"/>
                      <a:pt x="381" y="515"/>
                    </a:cubicBezTo>
                    <a:close/>
                    <a:moveTo>
                      <a:pt x="258" y="467"/>
                    </a:moveTo>
                    <a:lnTo>
                      <a:pt x="258" y="467"/>
                    </a:lnTo>
                    <a:cubicBezTo>
                      <a:pt x="292" y="467"/>
                      <a:pt x="333" y="467"/>
                      <a:pt x="367" y="467"/>
                    </a:cubicBezTo>
                    <a:cubicBezTo>
                      <a:pt x="381" y="467"/>
                      <a:pt x="394" y="467"/>
                      <a:pt x="401" y="461"/>
                    </a:cubicBezTo>
                    <a:cubicBezTo>
                      <a:pt x="442" y="448"/>
                      <a:pt x="469" y="414"/>
                      <a:pt x="469" y="366"/>
                    </a:cubicBezTo>
                    <a:cubicBezTo>
                      <a:pt x="469" y="292"/>
                      <a:pt x="469" y="217"/>
                      <a:pt x="469" y="142"/>
                    </a:cubicBezTo>
                    <a:cubicBezTo>
                      <a:pt x="469" y="136"/>
                      <a:pt x="469" y="122"/>
                      <a:pt x="462" y="108"/>
                    </a:cubicBezTo>
                    <a:cubicBezTo>
                      <a:pt x="448" y="68"/>
                      <a:pt x="414" y="40"/>
                      <a:pt x="367" y="40"/>
                    </a:cubicBezTo>
                    <a:cubicBezTo>
                      <a:pt x="292" y="40"/>
                      <a:pt x="218" y="40"/>
                      <a:pt x="143" y="47"/>
                    </a:cubicBezTo>
                    <a:cubicBezTo>
                      <a:pt x="129" y="47"/>
                      <a:pt x="122" y="47"/>
                      <a:pt x="109" y="47"/>
                    </a:cubicBezTo>
                    <a:cubicBezTo>
                      <a:pt x="68" y="61"/>
                      <a:pt x="41" y="101"/>
                      <a:pt x="41" y="142"/>
                    </a:cubicBezTo>
                    <a:cubicBezTo>
                      <a:pt x="41" y="217"/>
                      <a:pt x="41" y="292"/>
                      <a:pt x="41" y="366"/>
                    </a:cubicBezTo>
                    <a:cubicBezTo>
                      <a:pt x="41" y="400"/>
                      <a:pt x="55" y="427"/>
                      <a:pt x="82" y="448"/>
                    </a:cubicBezTo>
                    <a:cubicBezTo>
                      <a:pt x="102" y="461"/>
                      <a:pt x="122" y="467"/>
                      <a:pt x="143" y="467"/>
                    </a:cubicBezTo>
                    <a:cubicBezTo>
                      <a:pt x="184" y="467"/>
                      <a:pt x="218" y="467"/>
                      <a:pt x="258" y="4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281">
                <a:extLst>
                  <a:ext uri="{FF2B5EF4-FFF2-40B4-BE49-F238E27FC236}">
                    <a16:creationId xmlns:a16="http://schemas.microsoft.com/office/drawing/2014/main" id="{2EA38E16-9311-B74B-B75F-5E2E19C67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7472" y="6611736"/>
                <a:ext cx="457163" cy="457163"/>
              </a:xfrm>
              <a:custGeom>
                <a:avLst/>
                <a:gdLst>
                  <a:gd name="T0" fmla="*/ 265 w 266"/>
                  <a:gd name="T1" fmla="*/ 136 h 266"/>
                  <a:gd name="T2" fmla="*/ 265 w 266"/>
                  <a:gd name="T3" fmla="*/ 136 h 266"/>
                  <a:gd name="T4" fmla="*/ 136 w 266"/>
                  <a:gd name="T5" fmla="*/ 265 h 266"/>
                  <a:gd name="T6" fmla="*/ 0 w 266"/>
                  <a:gd name="T7" fmla="*/ 136 h 266"/>
                  <a:gd name="T8" fmla="*/ 136 w 266"/>
                  <a:gd name="T9" fmla="*/ 0 h 266"/>
                  <a:gd name="T10" fmla="*/ 265 w 266"/>
                  <a:gd name="T11" fmla="*/ 136 h 266"/>
                  <a:gd name="T12" fmla="*/ 218 w 266"/>
                  <a:gd name="T13" fmla="*/ 136 h 266"/>
                  <a:gd name="T14" fmla="*/ 218 w 266"/>
                  <a:gd name="T15" fmla="*/ 136 h 266"/>
                  <a:gd name="T16" fmla="*/ 136 w 266"/>
                  <a:gd name="T17" fmla="*/ 47 h 266"/>
                  <a:gd name="T18" fmla="*/ 48 w 266"/>
                  <a:gd name="T19" fmla="*/ 136 h 266"/>
                  <a:gd name="T20" fmla="*/ 136 w 266"/>
                  <a:gd name="T21" fmla="*/ 224 h 266"/>
                  <a:gd name="T22" fmla="*/ 218 w 266"/>
                  <a:gd name="T23" fmla="*/ 13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6" h="266">
                    <a:moveTo>
                      <a:pt x="265" y="136"/>
                    </a:moveTo>
                    <a:lnTo>
                      <a:pt x="265" y="136"/>
                    </a:lnTo>
                    <a:cubicBezTo>
                      <a:pt x="265" y="204"/>
                      <a:pt x="204" y="265"/>
                      <a:pt x="136" y="265"/>
                    </a:cubicBezTo>
                    <a:cubicBezTo>
                      <a:pt x="62" y="265"/>
                      <a:pt x="0" y="204"/>
                      <a:pt x="0" y="136"/>
                    </a:cubicBezTo>
                    <a:cubicBezTo>
                      <a:pt x="0" y="61"/>
                      <a:pt x="62" y="0"/>
                      <a:pt x="136" y="0"/>
                    </a:cubicBezTo>
                    <a:cubicBezTo>
                      <a:pt x="204" y="0"/>
                      <a:pt x="265" y="61"/>
                      <a:pt x="265" y="136"/>
                    </a:cubicBezTo>
                    <a:close/>
                    <a:moveTo>
                      <a:pt x="218" y="136"/>
                    </a:moveTo>
                    <a:lnTo>
                      <a:pt x="218" y="136"/>
                    </a:lnTo>
                    <a:cubicBezTo>
                      <a:pt x="218" y="88"/>
                      <a:pt x="184" y="47"/>
                      <a:pt x="136" y="47"/>
                    </a:cubicBezTo>
                    <a:cubicBezTo>
                      <a:pt x="89" y="47"/>
                      <a:pt x="48" y="88"/>
                      <a:pt x="48" y="136"/>
                    </a:cubicBezTo>
                    <a:cubicBezTo>
                      <a:pt x="48" y="183"/>
                      <a:pt x="89" y="224"/>
                      <a:pt x="136" y="224"/>
                    </a:cubicBezTo>
                    <a:cubicBezTo>
                      <a:pt x="184" y="224"/>
                      <a:pt x="218" y="183"/>
                      <a:pt x="21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284">
              <a:extLst>
                <a:ext uri="{FF2B5EF4-FFF2-40B4-BE49-F238E27FC236}">
                  <a16:creationId xmlns:a16="http://schemas.microsoft.com/office/drawing/2014/main" id="{18A9EE1E-E208-A84F-A258-6EF44AF6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5301" y="6759104"/>
              <a:ext cx="2085428" cy="1478760"/>
            </a:xfrm>
            <a:custGeom>
              <a:avLst/>
              <a:gdLst>
                <a:gd name="T0" fmla="*/ 332 w 727"/>
                <a:gd name="T1" fmla="*/ 0 h 517"/>
                <a:gd name="T2" fmla="*/ 332 w 727"/>
                <a:gd name="T3" fmla="*/ 0 h 517"/>
                <a:gd name="T4" fmla="*/ 400 w 727"/>
                <a:gd name="T5" fmla="*/ 0 h 517"/>
                <a:gd name="T6" fmla="*/ 400 w 727"/>
                <a:gd name="T7" fmla="*/ 0 h 517"/>
                <a:gd name="T8" fmla="*/ 455 w 727"/>
                <a:gd name="T9" fmla="*/ 6 h 517"/>
                <a:gd name="T10" fmla="*/ 516 w 727"/>
                <a:gd name="T11" fmla="*/ 6 h 517"/>
                <a:gd name="T12" fmla="*/ 590 w 727"/>
                <a:gd name="T13" fmla="*/ 13 h 517"/>
                <a:gd name="T14" fmla="*/ 645 w 727"/>
                <a:gd name="T15" fmla="*/ 20 h 517"/>
                <a:gd name="T16" fmla="*/ 719 w 727"/>
                <a:gd name="T17" fmla="*/ 81 h 517"/>
                <a:gd name="T18" fmla="*/ 726 w 727"/>
                <a:gd name="T19" fmla="*/ 136 h 517"/>
                <a:gd name="T20" fmla="*/ 726 w 727"/>
                <a:gd name="T21" fmla="*/ 149 h 517"/>
                <a:gd name="T22" fmla="*/ 726 w 727"/>
                <a:gd name="T23" fmla="*/ 366 h 517"/>
                <a:gd name="T24" fmla="*/ 726 w 727"/>
                <a:gd name="T25" fmla="*/ 380 h 517"/>
                <a:gd name="T26" fmla="*/ 719 w 727"/>
                <a:gd name="T27" fmla="*/ 434 h 517"/>
                <a:gd name="T28" fmla="*/ 652 w 727"/>
                <a:gd name="T29" fmla="*/ 502 h 517"/>
                <a:gd name="T30" fmla="*/ 604 w 727"/>
                <a:gd name="T31" fmla="*/ 509 h 517"/>
                <a:gd name="T32" fmla="*/ 516 w 727"/>
                <a:gd name="T33" fmla="*/ 516 h 517"/>
                <a:gd name="T34" fmla="*/ 407 w 727"/>
                <a:gd name="T35" fmla="*/ 516 h 517"/>
                <a:gd name="T36" fmla="*/ 400 w 727"/>
                <a:gd name="T37" fmla="*/ 516 h 517"/>
                <a:gd name="T38" fmla="*/ 332 w 727"/>
                <a:gd name="T39" fmla="*/ 516 h 517"/>
                <a:gd name="T40" fmla="*/ 332 w 727"/>
                <a:gd name="T41" fmla="*/ 516 h 517"/>
                <a:gd name="T42" fmla="*/ 244 w 727"/>
                <a:gd name="T43" fmla="*/ 516 h 517"/>
                <a:gd name="T44" fmla="*/ 142 w 727"/>
                <a:gd name="T45" fmla="*/ 509 h 517"/>
                <a:gd name="T46" fmla="*/ 88 w 727"/>
                <a:gd name="T47" fmla="*/ 502 h 517"/>
                <a:gd name="T48" fmla="*/ 13 w 727"/>
                <a:gd name="T49" fmla="*/ 434 h 517"/>
                <a:gd name="T50" fmla="*/ 6 w 727"/>
                <a:gd name="T51" fmla="*/ 360 h 517"/>
                <a:gd name="T52" fmla="*/ 0 w 727"/>
                <a:gd name="T53" fmla="*/ 285 h 517"/>
                <a:gd name="T54" fmla="*/ 0 w 727"/>
                <a:gd name="T55" fmla="*/ 278 h 517"/>
                <a:gd name="T56" fmla="*/ 0 w 727"/>
                <a:gd name="T57" fmla="*/ 244 h 517"/>
                <a:gd name="T58" fmla="*/ 0 w 727"/>
                <a:gd name="T59" fmla="*/ 237 h 517"/>
                <a:gd name="T60" fmla="*/ 6 w 727"/>
                <a:gd name="T61" fmla="*/ 142 h 517"/>
                <a:gd name="T62" fmla="*/ 13 w 727"/>
                <a:gd name="T63" fmla="*/ 81 h 517"/>
                <a:gd name="T64" fmla="*/ 81 w 727"/>
                <a:gd name="T65" fmla="*/ 20 h 517"/>
                <a:gd name="T66" fmla="*/ 135 w 727"/>
                <a:gd name="T67" fmla="*/ 13 h 517"/>
                <a:gd name="T68" fmla="*/ 217 w 727"/>
                <a:gd name="T69" fmla="*/ 6 h 517"/>
                <a:gd name="T70" fmla="*/ 319 w 727"/>
                <a:gd name="T71" fmla="*/ 6 h 517"/>
                <a:gd name="T72" fmla="*/ 332 w 727"/>
                <a:gd name="T73" fmla="*/ 0 h 517"/>
                <a:gd name="T74" fmla="*/ 292 w 727"/>
                <a:gd name="T75" fmla="*/ 149 h 517"/>
                <a:gd name="T76" fmla="*/ 292 w 727"/>
                <a:gd name="T77" fmla="*/ 149 h 517"/>
                <a:gd name="T78" fmla="*/ 292 w 727"/>
                <a:gd name="T79" fmla="*/ 366 h 517"/>
                <a:gd name="T80" fmla="*/ 482 w 727"/>
                <a:gd name="T81" fmla="*/ 258 h 517"/>
                <a:gd name="T82" fmla="*/ 292 w 727"/>
                <a:gd name="T83" fmla="*/ 149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517">
                  <a:moveTo>
                    <a:pt x="332" y="0"/>
                  </a:moveTo>
                  <a:lnTo>
                    <a:pt x="332" y="0"/>
                  </a:lnTo>
                  <a:cubicBezTo>
                    <a:pt x="353" y="0"/>
                    <a:pt x="373" y="0"/>
                    <a:pt x="400" y="0"/>
                  </a:cubicBezTo>
                  <a:lnTo>
                    <a:pt x="400" y="0"/>
                  </a:lnTo>
                  <a:cubicBezTo>
                    <a:pt x="421" y="6"/>
                    <a:pt x="434" y="6"/>
                    <a:pt x="455" y="6"/>
                  </a:cubicBezTo>
                  <a:cubicBezTo>
                    <a:pt x="475" y="6"/>
                    <a:pt x="495" y="6"/>
                    <a:pt x="516" y="6"/>
                  </a:cubicBezTo>
                  <a:cubicBezTo>
                    <a:pt x="543" y="6"/>
                    <a:pt x="570" y="6"/>
                    <a:pt x="590" y="13"/>
                  </a:cubicBezTo>
                  <a:cubicBezTo>
                    <a:pt x="611" y="13"/>
                    <a:pt x="631" y="13"/>
                    <a:pt x="645" y="20"/>
                  </a:cubicBezTo>
                  <a:cubicBezTo>
                    <a:pt x="679" y="27"/>
                    <a:pt x="706" y="47"/>
                    <a:pt x="719" y="81"/>
                  </a:cubicBezTo>
                  <a:cubicBezTo>
                    <a:pt x="719" y="102"/>
                    <a:pt x="726" y="115"/>
                    <a:pt x="726" y="136"/>
                  </a:cubicBezTo>
                  <a:cubicBezTo>
                    <a:pt x="726" y="142"/>
                    <a:pt x="726" y="149"/>
                    <a:pt x="726" y="149"/>
                  </a:cubicBezTo>
                  <a:cubicBezTo>
                    <a:pt x="726" y="224"/>
                    <a:pt x="726" y="292"/>
                    <a:pt x="726" y="366"/>
                  </a:cubicBezTo>
                  <a:cubicBezTo>
                    <a:pt x="726" y="366"/>
                    <a:pt x="726" y="373"/>
                    <a:pt x="726" y="380"/>
                  </a:cubicBezTo>
                  <a:cubicBezTo>
                    <a:pt x="726" y="400"/>
                    <a:pt x="719" y="414"/>
                    <a:pt x="719" y="434"/>
                  </a:cubicBezTo>
                  <a:cubicBezTo>
                    <a:pt x="706" y="468"/>
                    <a:pt x="685" y="495"/>
                    <a:pt x="652" y="502"/>
                  </a:cubicBezTo>
                  <a:cubicBezTo>
                    <a:pt x="638" y="502"/>
                    <a:pt x="618" y="509"/>
                    <a:pt x="604" y="509"/>
                  </a:cubicBezTo>
                  <a:cubicBezTo>
                    <a:pt x="577" y="509"/>
                    <a:pt x="550" y="509"/>
                    <a:pt x="516" y="516"/>
                  </a:cubicBezTo>
                  <a:cubicBezTo>
                    <a:pt x="482" y="516"/>
                    <a:pt x="448" y="516"/>
                    <a:pt x="407" y="516"/>
                  </a:cubicBezTo>
                  <a:lnTo>
                    <a:pt x="400" y="516"/>
                  </a:lnTo>
                  <a:cubicBezTo>
                    <a:pt x="380" y="516"/>
                    <a:pt x="353" y="516"/>
                    <a:pt x="332" y="516"/>
                  </a:cubicBezTo>
                  <a:lnTo>
                    <a:pt x="332" y="516"/>
                  </a:lnTo>
                  <a:cubicBezTo>
                    <a:pt x="305" y="516"/>
                    <a:pt x="271" y="516"/>
                    <a:pt x="244" y="516"/>
                  </a:cubicBezTo>
                  <a:cubicBezTo>
                    <a:pt x="210" y="516"/>
                    <a:pt x="176" y="509"/>
                    <a:pt x="142" y="509"/>
                  </a:cubicBezTo>
                  <a:cubicBezTo>
                    <a:pt x="122" y="509"/>
                    <a:pt x="102" y="509"/>
                    <a:pt x="88" y="502"/>
                  </a:cubicBezTo>
                  <a:cubicBezTo>
                    <a:pt x="47" y="495"/>
                    <a:pt x="27" y="468"/>
                    <a:pt x="13" y="434"/>
                  </a:cubicBezTo>
                  <a:cubicBezTo>
                    <a:pt x="6" y="407"/>
                    <a:pt x="6" y="387"/>
                    <a:pt x="6" y="360"/>
                  </a:cubicBezTo>
                  <a:cubicBezTo>
                    <a:pt x="0" y="332"/>
                    <a:pt x="0" y="312"/>
                    <a:pt x="0" y="285"/>
                  </a:cubicBezTo>
                  <a:lnTo>
                    <a:pt x="0" y="278"/>
                  </a:lnTo>
                  <a:cubicBezTo>
                    <a:pt x="0" y="265"/>
                    <a:pt x="0" y="251"/>
                    <a:pt x="0" y="24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03"/>
                    <a:pt x="0" y="176"/>
                    <a:pt x="6" y="142"/>
                  </a:cubicBezTo>
                  <a:cubicBezTo>
                    <a:pt x="6" y="122"/>
                    <a:pt x="6" y="102"/>
                    <a:pt x="13" y="81"/>
                  </a:cubicBezTo>
                  <a:cubicBezTo>
                    <a:pt x="27" y="47"/>
                    <a:pt x="47" y="27"/>
                    <a:pt x="81" y="20"/>
                  </a:cubicBezTo>
                  <a:cubicBezTo>
                    <a:pt x="95" y="13"/>
                    <a:pt x="115" y="13"/>
                    <a:pt x="135" y="13"/>
                  </a:cubicBezTo>
                  <a:cubicBezTo>
                    <a:pt x="163" y="6"/>
                    <a:pt x="190" y="6"/>
                    <a:pt x="217" y="6"/>
                  </a:cubicBezTo>
                  <a:cubicBezTo>
                    <a:pt x="251" y="6"/>
                    <a:pt x="285" y="6"/>
                    <a:pt x="319" y="6"/>
                  </a:cubicBezTo>
                  <a:cubicBezTo>
                    <a:pt x="326" y="0"/>
                    <a:pt x="326" y="0"/>
                    <a:pt x="332" y="0"/>
                  </a:cubicBezTo>
                  <a:close/>
                  <a:moveTo>
                    <a:pt x="292" y="149"/>
                  </a:moveTo>
                  <a:lnTo>
                    <a:pt x="292" y="149"/>
                  </a:lnTo>
                  <a:cubicBezTo>
                    <a:pt x="292" y="224"/>
                    <a:pt x="292" y="298"/>
                    <a:pt x="292" y="366"/>
                  </a:cubicBezTo>
                  <a:cubicBezTo>
                    <a:pt x="360" y="332"/>
                    <a:pt x="421" y="298"/>
                    <a:pt x="482" y="258"/>
                  </a:cubicBezTo>
                  <a:cubicBezTo>
                    <a:pt x="421" y="224"/>
                    <a:pt x="360" y="183"/>
                    <a:pt x="292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76">
              <a:extLst>
                <a:ext uri="{FF2B5EF4-FFF2-40B4-BE49-F238E27FC236}">
                  <a16:creationId xmlns:a16="http://schemas.microsoft.com/office/drawing/2014/main" id="{E022F73A-1FA5-A843-8F99-CEA1D538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8529" y="9022304"/>
              <a:ext cx="1805046" cy="1789278"/>
            </a:xfrm>
            <a:custGeom>
              <a:avLst/>
              <a:gdLst>
                <a:gd name="T0" fmla="*/ 334 w 1011"/>
                <a:gd name="T1" fmla="*/ 929 h 1002"/>
                <a:gd name="T2" fmla="*/ 334 w 1011"/>
                <a:gd name="T3" fmla="*/ 929 h 1002"/>
                <a:gd name="T4" fmla="*/ 73 w 1011"/>
                <a:gd name="T5" fmla="*/ 383 h 1002"/>
                <a:gd name="T6" fmla="*/ 644 w 1011"/>
                <a:gd name="T7" fmla="*/ 82 h 1002"/>
                <a:gd name="T8" fmla="*/ 921 w 1011"/>
                <a:gd name="T9" fmla="*/ 660 h 1002"/>
                <a:gd name="T10" fmla="*/ 366 w 1011"/>
                <a:gd name="T11" fmla="*/ 937 h 1002"/>
                <a:gd name="T12" fmla="*/ 366 w 1011"/>
                <a:gd name="T13" fmla="*/ 937 h 1002"/>
                <a:gd name="T14" fmla="*/ 440 w 1011"/>
                <a:gd name="T15" fmla="*/ 758 h 1002"/>
                <a:gd name="T16" fmla="*/ 456 w 1011"/>
                <a:gd name="T17" fmla="*/ 717 h 1002"/>
                <a:gd name="T18" fmla="*/ 464 w 1011"/>
                <a:gd name="T19" fmla="*/ 725 h 1002"/>
                <a:gd name="T20" fmla="*/ 554 w 1011"/>
                <a:gd name="T21" fmla="*/ 766 h 1002"/>
                <a:gd name="T22" fmla="*/ 741 w 1011"/>
                <a:gd name="T23" fmla="*/ 652 h 1002"/>
                <a:gd name="T24" fmla="*/ 774 w 1011"/>
                <a:gd name="T25" fmla="*/ 399 h 1002"/>
                <a:gd name="T26" fmla="*/ 587 w 1011"/>
                <a:gd name="T27" fmla="*/ 236 h 1002"/>
                <a:gd name="T28" fmla="*/ 326 w 1011"/>
                <a:gd name="T29" fmla="*/ 277 h 1002"/>
                <a:gd name="T30" fmla="*/ 220 w 1011"/>
                <a:gd name="T31" fmla="*/ 465 h 1002"/>
                <a:gd name="T32" fmla="*/ 261 w 1011"/>
                <a:gd name="T33" fmla="*/ 628 h 1002"/>
                <a:gd name="T34" fmla="*/ 301 w 1011"/>
                <a:gd name="T35" fmla="*/ 668 h 1002"/>
                <a:gd name="T36" fmla="*/ 318 w 1011"/>
                <a:gd name="T37" fmla="*/ 660 h 1002"/>
                <a:gd name="T38" fmla="*/ 334 w 1011"/>
                <a:gd name="T39" fmla="*/ 619 h 1002"/>
                <a:gd name="T40" fmla="*/ 334 w 1011"/>
                <a:gd name="T41" fmla="*/ 603 h 1002"/>
                <a:gd name="T42" fmla="*/ 310 w 1011"/>
                <a:gd name="T43" fmla="*/ 424 h 1002"/>
                <a:gd name="T44" fmla="*/ 464 w 1011"/>
                <a:gd name="T45" fmla="*/ 310 h 1002"/>
                <a:gd name="T46" fmla="*/ 603 w 1011"/>
                <a:gd name="T47" fmla="*/ 326 h 1002"/>
                <a:gd name="T48" fmla="*/ 684 w 1011"/>
                <a:gd name="T49" fmla="*/ 465 h 1002"/>
                <a:gd name="T50" fmla="*/ 660 w 1011"/>
                <a:gd name="T51" fmla="*/ 619 h 1002"/>
                <a:gd name="T52" fmla="*/ 570 w 1011"/>
                <a:gd name="T53" fmla="*/ 693 h 1002"/>
                <a:gd name="T54" fmla="*/ 497 w 1011"/>
                <a:gd name="T55" fmla="*/ 676 h 1002"/>
                <a:gd name="T56" fmla="*/ 481 w 1011"/>
                <a:gd name="T57" fmla="*/ 611 h 1002"/>
                <a:gd name="T58" fmla="*/ 513 w 1011"/>
                <a:gd name="T59" fmla="*/ 505 h 1002"/>
                <a:gd name="T60" fmla="*/ 513 w 1011"/>
                <a:gd name="T61" fmla="*/ 448 h 1002"/>
                <a:gd name="T62" fmla="*/ 424 w 1011"/>
                <a:gd name="T63" fmla="*/ 408 h 1002"/>
                <a:gd name="T64" fmla="*/ 383 w 1011"/>
                <a:gd name="T65" fmla="*/ 481 h 1002"/>
                <a:gd name="T66" fmla="*/ 391 w 1011"/>
                <a:gd name="T67" fmla="*/ 570 h 1002"/>
                <a:gd name="T68" fmla="*/ 391 w 1011"/>
                <a:gd name="T69" fmla="*/ 587 h 1002"/>
                <a:gd name="T70" fmla="*/ 342 w 1011"/>
                <a:gd name="T71" fmla="*/ 799 h 1002"/>
                <a:gd name="T72" fmla="*/ 334 w 1011"/>
                <a:gd name="T73" fmla="*/ 905 h 1002"/>
                <a:gd name="T74" fmla="*/ 334 w 1011"/>
                <a:gd name="T75" fmla="*/ 929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1" h="1002">
                  <a:moveTo>
                    <a:pt x="334" y="929"/>
                  </a:moveTo>
                  <a:lnTo>
                    <a:pt x="334" y="929"/>
                  </a:lnTo>
                  <a:cubicBezTo>
                    <a:pt x="138" y="856"/>
                    <a:pt x="0" y="628"/>
                    <a:pt x="73" y="383"/>
                  </a:cubicBezTo>
                  <a:cubicBezTo>
                    <a:pt x="138" y="139"/>
                    <a:pt x="399" y="0"/>
                    <a:pt x="644" y="82"/>
                  </a:cubicBezTo>
                  <a:cubicBezTo>
                    <a:pt x="880" y="163"/>
                    <a:pt x="1010" y="424"/>
                    <a:pt x="921" y="660"/>
                  </a:cubicBezTo>
                  <a:cubicBezTo>
                    <a:pt x="839" y="905"/>
                    <a:pt x="578" y="1001"/>
                    <a:pt x="366" y="937"/>
                  </a:cubicBezTo>
                  <a:lnTo>
                    <a:pt x="366" y="937"/>
                  </a:lnTo>
                  <a:cubicBezTo>
                    <a:pt x="407" y="880"/>
                    <a:pt x="424" y="823"/>
                    <a:pt x="440" y="758"/>
                  </a:cubicBezTo>
                  <a:cubicBezTo>
                    <a:pt x="440" y="742"/>
                    <a:pt x="448" y="733"/>
                    <a:pt x="456" y="717"/>
                  </a:cubicBezTo>
                  <a:cubicBezTo>
                    <a:pt x="456" y="717"/>
                    <a:pt x="456" y="725"/>
                    <a:pt x="464" y="725"/>
                  </a:cubicBezTo>
                  <a:cubicBezTo>
                    <a:pt x="489" y="750"/>
                    <a:pt x="521" y="766"/>
                    <a:pt x="554" y="766"/>
                  </a:cubicBezTo>
                  <a:cubicBezTo>
                    <a:pt x="636" y="766"/>
                    <a:pt x="701" y="725"/>
                    <a:pt x="741" y="652"/>
                  </a:cubicBezTo>
                  <a:cubicBezTo>
                    <a:pt x="790" y="579"/>
                    <a:pt x="807" y="489"/>
                    <a:pt x="774" y="399"/>
                  </a:cubicBezTo>
                  <a:cubicBezTo>
                    <a:pt x="741" y="310"/>
                    <a:pt x="676" y="261"/>
                    <a:pt x="587" y="236"/>
                  </a:cubicBezTo>
                  <a:cubicBezTo>
                    <a:pt x="497" y="212"/>
                    <a:pt x="407" y="228"/>
                    <a:pt x="326" y="277"/>
                  </a:cubicBezTo>
                  <a:cubicBezTo>
                    <a:pt x="261" y="318"/>
                    <a:pt x="228" y="383"/>
                    <a:pt x="220" y="465"/>
                  </a:cubicBezTo>
                  <a:cubicBezTo>
                    <a:pt x="212" y="521"/>
                    <a:pt x="220" y="579"/>
                    <a:pt x="261" y="628"/>
                  </a:cubicBezTo>
                  <a:cubicBezTo>
                    <a:pt x="269" y="644"/>
                    <a:pt x="285" y="660"/>
                    <a:pt x="301" y="668"/>
                  </a:cubicBezTo>
                  <a:cubicBezTo>
                    <a:pt x="318" y="676"/>
                    <a:pt x="318" y="676"/>
                    <a:pt x="318" y="660"/>
                  </a:cubicBezTo>
                  <a:cubicBezTo>
                    <a:pt x="326" y="644"/>
                    <a:pt x="326" y="636"/>
                    <a:pt x="334" y="619"/>
                  </a:cubicBezTo>
                  <a:cubicBezTo>
                    <a:pt x="334" y="611"/>
                    <a:pt x="334" y="603"/>
                    <a:pt x="334" y="603"/>
                  </a:cubicBezTo>
                  <a:cubicBezTo>
                    <a:pt x="293" y="546"/>
                    <a:pt x="285" y="489"/>
                    <a:pt x="310" y="424"/>
                  </a:cubicBezTo>
                  <a:cubicBezTo>
                    <a:pt x="342" y="358"/>
                    <a:pt x="391" y="318"/>
                    <a:pt x="464" y="310"/>
                  </a:cubicBezTo>
                  <a:cubicBezTo>
                    <a:pt x="513" y="302"/>
                    <a:pt x="562" y="310"/>
                    <a:pt x="603" y="326"/>
                  </a:cubicBezTo>
                  <a:cubicBezTo>
                    <a:pt x="652" y="358"/>
                    <a:pt x="676" y="408"/>
                    <a:pt x="684" y="465"/>
                  </a:cubicBezTo>
                  <a:cubicBezTo>
                    <a:pt x="692" y="513"/>
                    <a:pt x="684" y="570"/>
                    <a:pt x="660" y="619"/>
                  </a:cubicBezTo>
                  <a:cubicBezTo>
                    <a:pt x="636" y="652"/>
                    <a:pt x="611" y="676"/>
                    <a:pt x="570" y="693"/>
                  </a:cubicBezTo>
                  <a:cubicBezTo>
                    <a:pt x="546" y="693"/>
                    <a:pt x="521" y="693"/>
                    <a:pt x="497" y="676"/>
                  </a:cubicBezTo>
                  <a:cubicBezTo>
                    <a:pt x="481" y="660"/>
                    <a:pt x="473" y="636"/>
                    <a:pt x="481" y="611"/>
                  </a:cubicBezTo>
                  <a:cubicBezTo>
                    <a:pt x="489" y="579"/>
                    <a:pt x="497" y="538"/>
                    <a:pt x="513" y="505"/>
                  </a:cubicBezTo>
                  <a:cubicBezTo>
                    <a:pt x="513" y="489"/>
                    <a:pt x="513" y="473"/>
                    <a:pt x="513" y="448"/>
                  </a:cubicBezTo>
                  <a:cubicBezTo>
                    <a:pt x="513" y="391"/>
                    <a:pt x="456" y="391"/>
                    <a:pt x="424" y="408"/>
                  </a:cubicBezTo>
                  <a:cubicBezTo>
                    <a:pt x="399" y="424"/>
                    <a:pt x="383" y="456"/>
                    <a:pt x="383" y="481"/>
                  </a:cubicBezTo>
                  <a:cubicBezTo>
                    <a:pt x="375" y="513"/>
                    <a:pt x="383" y="546"/>
                    <a:pt x="391" y="570"/>
                  </a:cubicBezTo>
                  <a:cubicBezTo>
                    <a:pt x="391" y="570"/>
                    <a:pt x="391" y="579"/>
                    <a:pt x="391" y="587"/>
                  </a:cubicBezTo>
                  <a:cubicBezTo>
                    <a:pt x="375" y="652"/>
                    <a:pt x="358" y="725"/>
                    <a:pt x="342" y="799"/>
                  </a:cubicBezTo>
                  <a:cubicBezTo>
                    <a:pt x="334" y="831"/>
                    <a:pt x="334" y="872"/>
                    <a:pt x="334" y="905"/>
                  </a:cubicBezTo>
                  <a:cubicBezTo>
                    <a:pt x="334" y="913"/>
                    <a:pt x="334" y="921"/>
                    <a:pt x="334" y="9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AF9D67E-AC81-BE4C-8A66-83477AA0054F}"/>
                </a:ext>
              </a:extLst>
            </p:cNvPr>
            <p:cNvGrpSpPr/>
            <p:nvPr/>
          </p:nvGrpSpPr>
          <p:grpSpPr>
            <a:xfrm>
              <a:off x="3279728" y="6595960"/>
              <a:ext cx="3342908" cy="1805048"/>
              <a:chOff x="2977210" y="5719979"/>
              <a:chExt cx="3342908" cy="1805048"/>
            </a:xfrm>
          </p:grpSpPr>
          <p:sp>
            <p:nvSpPr>
              <p:cNvPr id="46" name="CuadroTexto 4">
                <a:extLst>
                  <a:ext uri="{FF2B5EF4-FFF2-40B4-BE49-F238E27FC236}">
                    <a16:creationId xmlns:a16="http://schemas.microsoft.com/office/drawing/2014/main" id="{CF3456AB-7EF3-E145-B96E-2287DA9BF723}"/>
                  </a:ext>
                </a:extLst>
              </p:cNvPr>
              <p:cNvSpPr txBox="1"/>
              <p:nvPr/>
            </p:nvSpPr>
            <p:spPr>
              <a:xfrm>
                <a:off x="3652853" y="5719979"/>
                <a:ext cx="1991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Heiti TC Medium" pitchFamily="2" charset="-128"/>
                    <a:ea typeface="Heiti TC Medium" pitchFamily="2" charset="-128"/>
                    <a:cs typeface="Lato Semibold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2F5C0C3A-ED0E-3A46-AEF2-71A9ECA6D4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10" y="6197472"/>
                <a:ext cx="334290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</a:t>
                </a:r>
              </a:p>
            </p:txBody>
          </p:sp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7F27E9-7ED0-9A47-B044-841620F83EFC}"/>
                </a:ext>
              </a:extLst>
            </p:cNvPr>
            <p:cNvGrpSpPr/>
            <p:nvPr/>
          </p:nvGrpSpPr>
          <p:grpSpPr>
            <a:xfrm>
              <a:off x="6890024" y="9033385"/>
              <a:ext cx="3342908" cy="1805048"/>
              <a:chOff x="2977210" y="5719979"/>
              <a:chExt cx="3342908" cy="1805048"/>
            </a:xfrm>
          </p:grpSpPr>
          <p:sp>
            <p:nvSpPr>
              <p:cNvPr id="49" name="CuadroTexto 4">
                <a:extLst>
                  <a:ext uri="{FF2B5EF4-FFF2-40B4-BE49-F238E27FC236}">
                    <a16:creationId xmlns:a16="http://schemas.microsoft.com/office/drawing/2014/main" id="{30D7F07F-1AA2-774F-AFC3-760EBF56B143}"/>
                  </a:ext>
                </a:extLst>
              </p:cNvPr>
              <p:cNvSpPr txBox="1"/>
              <p:nvPr/>
            </p:nvSpPr>
            <p:spPr>
              <a:xfrm>
                <a:off x="3652853" y="5719979"/>
                <a:ext cx="1991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Heiti TC Medium" pitchFamily="2" charset="-128"/>
                    <a:ea typeface="Heiti TC Medium" pitchFamily="2" charset="-128"/>
                    <a:cs typeface="Lato Semibold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50" name="Subtitle 2">
                <a:extLst>
                  <a:ext uri="{FF2B5EF4-FFF2-40B4-BE49-F238E27FC236}">
                    <a16:creationId xmlns:a16="http://schemas.microsoft.com/office/drawing/2014/main" id="{F83D8CDE-D6C7-B64D-9F0D-86C918F632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10" y="6197472"/>
                <a:ext cx="334290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</a:t>
                </a:r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593F2B3B-5A4E-5C4B-92A2-B5E28310E87E}"/>
                </a:ext>
              </a:extLst>
            </p:cNvPr>
            <p:cNvGrpSpPr/>
            <p:nvPr/>
          </p:nvGrpSpPr>
          <p:grpSpPr>
            <a:xfrm>
              <a:off x="10497180" y="6595960"/>
              <a:ext cx="3342908" cy="1805048"/>
              <a:chOff x="2977210" y="5719979"/>
              <a:chExt cx="3342908" cy="1805048"/>
            </a:xfrm>
          </p:grpSpPr>
          <p:sp>
            <p:nvSpPr>
              <p:cNvPr id="52" name="CuadroTexto 4">
                <a:extLst>
                  <a:ext uri="{FF2B5EF4-FFF2-40B4-BE49-F238E27FC236}">
                    <a16:creationId xmlns:a16="http://schemas.microsoft.com/office/drawing/2014/main" id="{E4FD940D-FD1D-A143-95A5-E87E627FA8AE}"/>
                  </a:ext>
                </a:extLst>
              </p:cNvPr>
              <p:cNvSpPr txBox="1"/>
              <p:nvPr/>
            </p:nvSpPr>
            <p:spPr>
              <a:xfrm>
                <a:off x="3652853" y="5719979"/>
                <a:ext cx="1991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Heiti TC Medium" pitchFamily="2" charset="-128"/>
                    <a:ea typeface="Heiti TC Medium" pitchFamily="2" charset="-128"/>
                    <a:cs typeface="Lato Semibold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F9D83CF3-182E-734D-88AA-8FE60733E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10" y="6197472"/>
                <a:ext cx="334290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</a:t>
                </a:r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857C06F3-EED9-1641-81E1-5DE8CFBCF7A5}"/>
                </a:ext>
              </a:extLst>
            </p:cNvPr>
            <p:cNvGrpSpPr/>
            <p:nvPr/>
          </p:nvGrpSpPr>
          <p:grpSpPr>
            <a:xfrm>
              <a:off x="14136561" y="9033385"/>
              <a:ext cx="3342908" cy="1805048"/>
              <a:chOff x="2977210" y="5719979"/>
              <a:chExt cx="3342908" cy="1805048"/>
            </a:xfrm>
          </p:grpSpPr>
          <p:sp>
            <p:nvSpPr>
              <p:cNvPr id="55" name="CuadroTexto 4">
                <a:extLst>
                  <a:ext uri="{FF2B5EF4-FFF2-40B4-BE49-F238E27FC236}">
                    <a16:creationId xmlns:a16="http://schemas.microsoft.com/office/drawing/2014/main" id="{974B9895-90B5-DF4C-8E4B-6BA22165BC1A}"/>
                  </a:ext>
                </a:extLst>
              </p:cNvPr>
              <p:cNvSpPr txBox="1"/>
              <p:nvPr/>
            </p:nvSpPr>
            <p:spPr>
              <a:xfrm>
                <a:off x="3652853" y="5719979"/>
                <a:ext cx="1991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Heiti TC Medium" pitchFamily="2" charset="-128"/>
                    <a:ea typeface="Heiti TC Medium" pitchFamily="2" charset="-128"/>
                    <a:cs typeface="Lato Semibold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9255E40B-68A8-3147-AB9E-92CB89D496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10" y="6197472"/>
                <a:ext cx="334290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79E76EAE-0D7C-A245-A65D-0320E08FA399}"/>
                </a:ext>
              </a:extLst>
            </p:cNvPr>
            <p:cNvGrpSpPr/>
            <p:nvPr/>
          </p:nvGrpSpPr>
          <p:grpSpPr>
            <a:xfrm>
              <a:off x="17775943" y="6595960"/>
              <a:ext cx="3342908" cy="1805048"/>
              <a:chOff x="2977210" y="5719979"/>
              <a:chExt cx="3342908" cy="1805048"/>
            </a:xfrm>
          </p:grpSpPr>
          <p:sp>
            <p:nvSpPr>
              <p:cNvPr id="83" name="CuadroTexto 4">
                <a:extLst>
                  <a:ext uri="{FF2B5EF4-FFF2-40B4-BE49-F238E27FC236}">
                    <a16:creationId xmlns:a16="http://schemas.microsoft.com/office/drawing/2014/main" id="{BBA6B21C-09F7-434B-92CA-6BE88C6B209F}"/>
                  </a:ext>
                </a:extLst>
              </p:cNvPr>
              <p:cNvSpPr txBox="1"/>
              <p:nvPr/>
            </p:nvSpPr>
            <p:spPr>
              <a:xfrm>
                <a:off x="3652853" y="5719979"/>
                <a:ext cx="1991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Heiti TC Medium" pitchFamily="2" charset="-128"/>
                    <a:ea typeface="Heiti TC Medium" pitchFamily="2" charset="-128"/>
                    <a:cs typeface="Lato Semibold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4" name="Subtitle 2">
                <a:extLst>
                  <a:ext uri="{FF2B5EF4-FFF2-40B4-BE49-F238E27FC236}">
                    <a16:creationId xmlns:a16="http://schemas.microsoft.com/office/drawing/2014/main" id="{874DDC4F-6CAE-504B-B5B4-0C4FBCD1CA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10" y="6197472"/>
                <a:ext cx="3342908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803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FFD647-C07A-C24D-B7A2-D5675126BE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142D11B2-4633-684B-8E54-1BF56FA4BF55}"/>
              </a:ext>
            </a:extLst>
          </p:cNvPr>
          <p:cNvSpPr txBox="1"/>
          <p:nvPr/>
        </p:nvSpPr>
        <p:spPr>
          <a:xfrm>
            <a:off x="988563" y="970360"/>
            <a:ext cx="8307727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Lets Find </a:t>
            </a:r>
          </a:p>
          <a:p>
            <a:r>
              <a:rPr lang="en-US" sz="10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You a Home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61E99D9E-3CB2-7D4E-90EE-8AE680A42F47}"/>
              </a:ext>
            </a:extLst>
          </p:cNvPr>
          <p:cNvSpPr/>
          <p:nvPr/>
        </p:nvSpPr>
        <p:spPr>
          <a:xfrm>
            <a:off x="0" y="5418138"/>
            <a:ext cx="9785124" cy="8297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28E11AEB-699D-7D40-AFF1-AF4219E30C8B}"/>
              </a:ext>
            </a:extLst>
          </p:cNvPr>
          <p:cNvGrpSpPr/>
          <p:nvPr/>
        </p:nvGrpSpPr>
        <p:grpSpPr>
          <a:xfrm>
            <a:off x="2577420" y="10514372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16" name="Shape 1646">
              <a:extLst>
                <a:ext uri="{FF2B5EF4-FFF2-40B4-BE49-F238E27FC236}">
                  <a16:creationId xmlns:a16="http://schemas.microsoft.com/office/drawing/2014/main" id="{D3E2F461-81C7-2D4E-A751-6FE50012B25E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Shape 1649">
              <a:extLst>
                <a:ext uri="{FF2B5EF4-FFF2-40B4-BE49-F238E27FC236}">
                  <a16:creationId xmlns:a16="http://schemas.microsoft.com/office/drawing/2014/main" id="{7767BBE6-59F8-6D4D-8AF5-78A06E2AA17C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Shape 1658">
              <a:extLst>
                <a:ext uri="{FF2B5EF4-FFF2-40B4-BE49-F238E27FC236}">
                  <a16:creationId xmlns:a16="http://schemas.microsoft.com/office/drawing/2014/main" id="{7C5F737D-4521-A347-BE3B-CD865FB6771D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A7BE6C4-89BF-6D4C-80B4-E8616305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10623013-C4DD-A746-8B45-BCE625EACE10}"/>
              </a:ext>
            </a:extLst>
          </p:cNvPr>
          <p:cNvSpPr/>
          <p:nvPr/>
        </p:nvSpPr>
        <p:spPr>
          <a:xfrm>
            <a:off x="923420" y="7536949"/>
            <a:ext cx="739298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95715664-2359-0E4C-8968-160531E6C4E9}"/>
              </a:ext>
            </a:extLst>
          </p:cNvPr>
          <p:cNvSpPr txBox="1"/>
          <p:nvPr/>
        </p:nvSpPr>
        <p:spPr>
          <a:xfrm>
            <a:off x="18463308" y="12766879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5642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>
            <a:extLst>
              <a:ext uri="{FF2B5EF4-FFF2-40B4-BE49-F238E27FC236}">
                <a16:creationId xmlns:a16="http://schemas.microsoft.com/office/drawing/2014/main" id="{64FE87A9-2686-D24C-9767-9F97659371E3}"/>
              </a:ext>
            </a:extLst>
          </p:cNvPr>
          <p:cNvSpPr/>
          <p:nvPr/>
        </p:nvSpPr>
        <p:spPr>
          <a:xfrm rot="16200000">
            <a:off x="1666187" y="1557619"/>
            <a:ext cx="7894426" cy="1122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089D3-AD38-A848-AA08-A346E34F88BE}"/>
              </a:ext>
            </a:extLst>
          </p:cNvPr>
          <p:cNvSpPr txBox="1"/>
          <p:nvPr/>
        </p:nvSpPr>
        <p:spPr>
          <a:xfrm>
            <a:off x="1668685" y="5647524"/>
            <a:ext cx="756124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Presentation </a:t>
            </a:r>
          </a:p>
          <a:p>
            <a:r>
              <a:rPr lang="en-US" sz="9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Overview</a:t>
            </a:r>
          </a:p>
        </p:txBody>
      </p:sp>
      <p:sp>
        <p:nvSpPr>
          <p:cNvPr id="35" name="CuadroTexto 4">
            <a:extLst>
              <a:ext uri="{FF2B5EF4-FFF2-40B4-BE49-F238E27FC236}">
                <a16:creationId xmlns:a16="http://schemas.microsoft.com/office/drawing/2014/main" id="{E962D82B-E795-FD4F-BDBE-2251E2240ED2}"/>
              </a:ext>
            </a:extLst>
          </p:cNvPr>
          <p:cNvSpPr txBox="1"/>
          <p:nvPr/>
        </p:nvSpPr>
        <p:spPr>
          <a:xfrm>
            <a:off x="13281141" y="303359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About Us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6A36A40-667E-6742-B3D7-DCB0E4D6FF57}"/>
              </a:ext>
            </a:extLst>
          </p:cNvPr>
          <p:cNvSpPr txBox="1">
            <a:spLocks/>
          </p:cNvSpPr>
          <p:nvPr/>
        </p:nvSpPr>
        <p:spPr>
          <a:xfrm>
            <a:off x="12371125" y="3471364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8" name="CuadroTexto 4">
            <a:extLst>
              <a:ext uri="{FF2B5EF4-FFF2-40B4-BE49-F238E27FC236}">
                <a16:creationId xmlns:a16="http://schemas.microsoft.com/office/drawing/2014/main" id="{F1D0B4DE-2D8F-B84B-8487-D7840AFC1BE3}"/>
              </a:ext>
            </a:extLst>
          </p:cNvPr>
          <p:cNvSpPr txBox="1"/>
          <p:nvPr/>
        </p:nvSpPr>
        <p:spPr>
          <a:xfrm>
            <a:off x="18539569" y="303499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Our Mission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24BA0D6-0BE2-B041-AD81-C790DDAC802F}"/>
              </a:ext>
            </a:extLst>
          </p:cNvPr>
          <p:cNvSpPr txBox="1">
            <a:spLocks/>
          </p:cNvSpPr>
          <p:nvPr/>
        </p:nvSpPr>
        <p:spPr>
          <a:xfrm>
            <a:off x="17629553" y="347275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2" name="CuadroTexto 4">
            <a:extLst>
              <a:ext uri="{FF2B5EF4-FFF2-40B4-BE49-F238E27FC236}">
                <a16:creationId xmlns:a16="http://schemas.microsoft.com/office/drawing/2014/main" id="{36FA555F-6775-4046-BAA6-0C3C60FB4FAD}"/>
              </a:ext>
            </a:extLst>
          </p:cNvPr>
          <p:cNvSpPr txBox="1"/>
          <p:nvPr/>
        </p:nvSpPr>
        <p:spPr>
          <a:xfrm>
            <a:off x="13281141" y="652468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Our Services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197474C-B92A-194C-B6FA-F8B73D9E1D09}"/>
              </a:ext>
            </a:extLst>
          </p:cNvPr>
          <p:cNvSpPr txBox="1">
            <a:spLocks/>
          </p:cNvSpPr>
          <p:nvPr/>
        </p:nvSpPr>
        <p:spPr>
          <a:xfrm>
            <a:off x="12371123" y="695389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6" name="CuadroTexto 4">
            <a:extLst>
              <a:ext uri="{FF2B5EF4-FFF2-40B4-BE49-F238E27FC236}">
                <a16:creationId xmlns:a16="http://schemas.microsoft.com/office/drawing/2014/main" id="{387BFE12-43A2-304B-B6BB-F04EF2C02D27}"/>
              </a:ext>
            </a:extLst>
          </p:cNvPr>
          <p:cNvSpPr txBox="1"/>
          <p:nvPr/>
        </p:nvSpPr>
        <p:spPr>
          <a:xfrm>
            <a:off x="12836397" y="10149190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Listing Properties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47E7046-E1AA-2949-80C5-C715A3AAD808}"/>
              </a:ext>
            </a:extLst>
          </p:cNvPr>
          <p:cNvSpPr txBox="1">
            <a:spLocks/>
          </p:cNvSpPr>
          <p:nvPr/>
        </p:nvSpPr>
        <p:spPr>
          <a:xfrm>
            <a:off x="12507674" y="10576457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id="{420399BF-FEC3-EA45-B9B5-A9FCDECEB13C}"/>
              </a:ext>
            </a:extLst>
          </p:cNvPr>
          <p:cNvSpPr txBox="1"/>
          <p:nvPr/>
        </p:nvSpPr>
        <p:spPr>
          <a:xfrm>
            <a:off x="18130088" y="10138047"/>
            <a:ext cx="398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Market Analysis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AE316D4-77FC-E840-BA7C-F34144DA567D}"/>
              </a:ext>
            </a:extLst>
          </p:cNvPr>
          <p:cNvSpPr txBox="1">
            <a:spLocks/>
          </p:cNvSpPr>
          <p:nvPr/>
        </p:nvSpPr>
        <p:spPr>
          <a:xfrm>
            <a:off x="17580616" y="10553124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945655A2-78F3-3643-816C-32AE05277878}"/>
              </a:ext>
            </a:extLst>
          </p:cNvPr>
          <p:cNvSpPr txBox="1"/>
          <p:nvPr/>
        </p:nvSpPr>
        <p:spPr>
          <a:xfrm>
            <a:off x="18044803" y="6467321"/>
            <a:ext cx="425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Meet Our Team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CAEB1516-3B96-E545-A352-7EE11C2541C9}"/>
              </a:ext>
            </a:extLst>
          </p:cNvPr>
          <p:cNvSpPr txBox="1">
            <a:spLocks/>
          </p:cNvSpPr>
          <p:nvPr/>
        </p:nvSpPr>
        <p:spPr>
          <a:xfrm>
            <a:off x="17629553" y="6911155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F832A-D191-474A-B079-5DE35F3C12CA}"/>
              </a:ext>
            </a:extLst>
          </p:cNvPr>
          <p:cNvSpPr txBox="1"/>
          <p:nvPr/>
        </p:nvSpPr>
        <p:spPr>
          <a:xfrm>
            <a:off x="604908" y="476920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20" name="CuadroTexto 4">
            <a:extLst>
              <a:ext uri="{FF2B5EF4-FFF2-40B4-BE49-F238E27FC236}">
                <a16:creationId xmlns:a16="http://schemas.microsoft.com/office/drawing/2014/main" id="{AFF1BBB3-B399-4C46-B2C5-F88F417BA51E}"/>
              </a:ext>
            </a:extLst>
          </p:cNvPr>
          <p:cNvSpPr txBox="1"/>
          <p:nvPr/>
        </p:nvSpPr>
        <p:spPr>
          <a:xfrm>
            <a:off x="14376434" y="2021203"/>
            <a:ext cx="1346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01</a:t>
            </a:r>
          </a:p>
        </p:txBody>
      </p:sp>
      <p:sp>
        <p:nvSpPr>
          <p:cNvPr id="21" name="CuadroTexto 4">
            <a:extLst>
              <a:ext uri="{FF2B5EF4-FFF2-40B4-BE49-F238E27FC236}">
                <a16:creationId xmlns:a16="http://schemas.microsoft.com/office/drawing/2014/main" id="{C0027C72-3879-E744-A90F-823E37B14632}"/>
              </a:ext>
            </a:extLst>
          </p:cNvPr>
          <p:cNvSpPr txBox="1"/>
          <p:nvPr/>
        </p:nvSpPr>
        <p:spPr>
          <a:xfrm>
            <a:off x="19449376" y="2021203"/>
            <a:ext cx="1346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02</a:t>
            </a:r>
          </a:p>
        </p:txBody>
      </p:sp>
      <p:sp>
        <p:nvSpPr>
          <p:cNvPr id="22" name="CuadroTexto 4">
            <a:extLst>
              <a:ext uri="{FF2B5EF4-FFF2-40B4-BE49-F238E27FC236}">
                <a16:creationId xmlns:a16="http://schemas.microsoft.com/office/drawing/2014/main" id="{60DB3888-3B4C-534B-A8CC-FA93FE82DB89}"/>
              </a:ext>
            </a:extLst>
          </p:cNvPr>
          <p:cNvSpPr txBox="1"/>
          <p:nvPr/>
        </p:nvSpPr>
        <p:spPr>
          <a:xfrm>
            <a:off x="14239883" y="5457573"/>
            <a:ext cx="1346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03</a:t>
            </a:r>
          </a:p>
        </p:txBody>
      </p:sp>
      <p:sp>
        <p:nvSpPr>
          <p:cNvPr id="23" name="CuadroTexto 4">
            <a:extLst>
              <a:ext uri="{FF2B5EF4-FFF2-40B4-BE49-F238E27FC236}">
                <a16:creationId xmlns:a16="http://schemas.microsoft.com/office/drawing/2014/main" id="{544EC095-E41E-864B-B657-A0CB13C72D0C}"/>
              </a:ext>
            </a:extLst>
          </p:cNvPr>
          <p:cNvSpPr txBox="1"/>
          <p:nvPr/>
        </p:nvSpPr>
        <p:spPr>
          <a:xfrm>
            <a:off x="19510209" y="5482987"/>
            <a:ext cx="1346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04</a:t>
            </a:r>
          </a:p>
        </p:txBody>
      </p:sp>
      <p:sp>
        <p:nvSpPr>
          <p:cNvPr id="24" name="CuadroTexto 4">
            <a:extLst>
              <a:ext uri="{FF2B5EF4-FFF2-40B4-BE49-F238E27FC236}">
                <a16:creationId xmlns:a16="http://schemas.microsoft.com/office/drawing/2014/main" id="{EFDDF9F5-A82F-574F-B830-1A8F57C2163D}"/>
              </a:ext>
            </a:extLst>
          </p:cNvPr>
          <p:cNvSpPr txBox="1"/>
          <p:nvPr/>
        </p:nvSpPr>
        <p:spPr>
          <a:xfrm>
            <a:off x="14376434" y="9081282"/>
            <a:ext cx="1346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05</a:t>
            </a: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F7F0E88B-5445-8245-AE99-14647B337F56}"/>
              </a:ext>
            </a:extLst>
          </p:cNvPr>
          <p:cNvSpPr txBox="1"/>
          <p:nvPr/>
        </p:nvSpPr>
        <p:spPr>
          <a:xfrm>
            <a:off x="19472887" y="9126154"/>
            <a:ext cx="1346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2606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3">
            <a:extLst>
              <a:ext uri="{FF2B5EF4-FFF2-40B4-BE49-F238E27FC236}">
                <a16:creationId xmlns:a16="http://schemas.microsoft.com/office/drawing/2014/main" id="{E14CA829-02D4-9A49-8E54-0912F008B60A}"/>
              </a:ext>
            </a:extLst>
          </p:cNvPr>
          <p:cNvSpPr/>
          <p:nvPr/>
        </p:nvSpPr>
        <p:spPr>
          <a:xfrm rot="10800000" flipV="1">
            <a:off x="-58904" y="0"/>
            <a:ext cx="24436554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32F01DB-61A4-254E-A607-31A478A3C5F9}"/>
              </a:ext>
            </a:extLst>
          </p:cNvPr>
          <p:cNvSpPr/>
          <p:nvPr/>
        </p:nvSpPr>
        <p:spPr>
          <a:xfrm rot="16200000">
            <a:off x="-3192971" y="3134067"/>
            <a:ext cx="7894426" cy="1626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D4DF58B6-D618-7644-91BF-79225333DA5F}"/>
              </a:ext>
            </a:extLst>
          </p:cNvPr>
          <p:cNvSpPr txBox="1"/>
          <p:nvPr/>
        </p:nvSpPr>
        <p:spPr>
          <a:xfrm>
            <a:off x="6149621" y="5480700"/>
            <a:ext cx="12078408" cy="275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3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Lato" panose="020F0502020204030203" pitchFamily="34" charset="0"/>
              </a:rPr>
              <a:t>Thank You!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1A51489-DC44-AB46-BD46-EB5E7AC018C4}"/>
              </a:ext>
            </a:extLst>
          </p:cNvPr>
          <p:cNvGrpSpPr/>
          <p:nvPr/>
        </p:nvGrpSpPr>
        <p:grpSpPr>
          <a:xfrm>
            <a:off x="11441872" y="4015793"/>
            <a:ext cx="1493905" cy="1464907"/>
            <a:chOff x="10265947" y="2718660"/>
            <a:chExt cx="1493905" cy="1464907"/>
          </a:xfrm>
          <a:solidFill>
            <a:schemeClr val="bg1"/>
          </a:solidFill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C32667C-D411-C544-BC49-8C94A18D86BF}"/>
                </a:ext>
              </a:extLst>
            </p:cNvPr>
            <p:cNvSpPr/>
            <p:nvPr/>
          </p:nvSpPr>
          <p:spPr>
            <a:xfrm flipV="1">
              <a:off x="10742502" y="2718660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2E7E974-730B-2F4B-B927-D48616081DBA}"/>
                </a:ext>
              </a:extLst>
            </p:cNvPr>
            <p:cNvSpPr/>
            <p:nvPr/>
          </p:nvSpPr>
          <p:spPr>
            <a:xfrm flipV="1">
              <a:off x="10747810" y="3968665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BB0120-F4B9-A945-A6A5-D38763163A2D}"/>
                </a:ext>
              </a:extLst>
            </p:cNvPr>
            <p:cNvSpPr/>
            <p:nvPr/>
          </p:nvSpPr>
          <p:spPr>
            <a:xfrm flipV="1">
              <a:off x="10450139" y="3812107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BE44981-648D-A945-8AB9-40D278C91370}"/>
                </a:ext>
              </a:extLst>
            </p:cNvPr>
            <p:cNvSpPr/>
            <p:nvPr/>
          </p:nvSpPr>
          <p:spPr>
            <a:xfrm flipV="1">
              <a:off x="10265947" y="351549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21E5A50-0E70-5845-B087-32D0E657E294}"/>
                </a:ext>
              </a:extLst>
            </p:cNvPr>
            <p:cNvSpPr/>
            <p:nvPr/>
          </p:nvSpPr>
          <p:spPr>
            <a:xfrm flipV="1">
              <a:off x="10265947" y="3194004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3212176-DD9B-5846-BDCE-0CD96644E29F}"/>
                </a:ext>
              </a:extLst>
            </p:cNvPr>
            <p:cNvSpPr/>
            <p:nvPr/>
          </p:nvSpPr>
          <p:spPr>
            <a:xfrm flipV="1">
              <a:off x="10426000" y="2881936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1D53975-2955-A049-B06C-23E9ADAB5039}"/>
                </a:ext>
              </a:extLst>
            </p:cNvPr>
            <p:cNvSpPr/>
            <p:nvPr/>
          </p:nvSpPr>
          <p:spPr>
            <a:xfrm flipV="1">
              <a:off x="11074736" y="273641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93AE54D-C2A8-F345-8DF8-CF6217F5A579}"/>
                </a:ext>
              </a:extLst>
            </p:cNvPr>
            <p:cNvSpPr/>
            <p:nvPr/>
          </p:nvSpPr>
          <p:spPr>
            <a:xfrm flipV="1">
              <a:off x="11085517" y="397207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4C6C84D-AEDD-8C4A-A03D-6D6B41A47119}"/>
                </a:ext>
              </a:extLst>
            </p:cNvPr>
            <p:cNvSpPr/>
            <p:nvPr/>
          </p:nvSpPr>
          <p:spPr>
            <a:xfrm flipV="1">
              <a:off x="11372115" y="3819510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6A9D76D-3B3F-6247-937F-86D144E71E2A}"/>
                </a:ext>
              </a:extLst>
            </p:cNvPr>
            <p:cNvSpPr/>
            <p:nvPr/>
          </p:nvSpPr>
          <p:spPr>
            <a:xfrm flipV="1">
              <a:off x="11536409" y="3515493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EE49DAD-A1D5-D046-A811-67694A232E3C}"/>
                </a:ext>
              </a:extLst>
            </p:cNvPr>
            <p:cNvSpPr/>
            <p:nvPr/>
          </p:nvSpPr>
          <p:spPr>
            <a:xfrm flipV="1">
              <a:off x="11548358" y="3187830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74E5EA5-2EAB-374B-AB44-8D342263DF5A}"/>
                </a:ext>
              </a:extLst>
            </p:cNvPr>
            <p:cNvSpPr/>
            <p:nvPr/>
          </p:nvSpPr>
          <p:spPr>
            <a:xfrm flipV="1">
              <a:off x="11385293" y="2899117"/>
              <a:ext cx="211494" cy="211494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6A0A802-6141-E04C-B826-74C2DDE6B3B9}"/>
                </a:ext>
              </a:extLst>
            </p:cNvPr>
            <p:cNvSpPr/>
            <p:nvPr/>
          </p:nvSpPr>
          <p:spPr>
            <a:xfrm flipV="1">
              <a:off x="10706473" y="3129474"/>
              <a:ext cx="626680" cy="626680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5DE94273-2A05-A649-A4B8-0AB0D5BEAB94}"/>
              </a:ext>
            </a:extLst>
          </p:cNvPr>
          <p:cNvSpPr/>
          <p:nvPr/>
        </p:nvSpPr>
        <p:spPr>
          <a:xfrm>
            <a:off x="16521324" y="12089710"/>
            <a:ext cx="7894426" cy="1626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677DAA7E-4886-9449-AFEF-4E4B31CE5D66}"/>
              </a:ext>
            </a:extLst>
          </p:cNvPr>
          <p:cNvSpPr txBox="1"/>
          <p:nvPr/>
        </p:nvSpPr>
        <p:spPr>
          <a:xfrm>
            <a:off x="9492911" y="8481418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97196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0A35EC4-BF85-964F-AA7B-FDC2F0D0B1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92B199-CE18-F040-8868-7DD6BEDE5B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70785266-64E7-D844-B1BC-BC0A33874486}"/>
              </a:ext>
            </a:extLst>
          </p:cNvPr>
          <p:cNvSpPr/>
          <p:nvPr/>
        </p:nvSpPr>
        <p:spPr>
          <a:xfrm>
            <a:off x="0" y="0"/>
            <a:ext cx="9877391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DD21F13-992E-4A40-B30B-D628D5B638D9}"/>
              </a:ext>
            </a:extLst>
          </p:cNvPr>
          <p:cNvSpPr txBox="1">
            <a:spLocks/>
          </p:cNvSpPr>
          <p:nvPr/>
        </p:nvSpPr>
        <p:spPr>
          <a:xfrm flipH="1">
            <a:off x="1691939" y="8143897"/>
            <a:ext cx="6493230" cy="29262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139378A9-0326-7340-8049-053D8733BD2B}"/>
              </a:ext>
            </a:extLst>
          </p:cNvPr>
          <p:cNvSpPr/>
          <p:nvPr/>
        </p:nvSpPr>
        <p:spPr>
          <a:xfrm rot="10800000" flipV="1">
            <a:off x="9877389" y="7264400"/>
            <a:ext cx="14500259" cy="645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23D4EE14-6B76-0342-9AC0-370F13C9A2F6}"/>
              </a:ext>
            </a:extLst>
          </p:cNvPr>
          <p:cNvSpPr txBox="1"/>
          <p:nvPr/>
        </p:nvSpPr>
        <p:spPr>
          <a:xfrm>
            <a:off x="1691939" y="2081851"/>
            <a:ext cx="6493230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About </a:t>
            </a:r>
          </a:p>
          <a:p>
            <a:r>
              <a:rPr lang="en-US" sz="11500" dirty="0" err="1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Groupex</a:t>
            </a:r>
            <a:endParaRPr lang="en-US" sz="11500" dirty="0">
              <a:solidFill>
                <a:schemeClr val="bg1"/>
              </a:solidFill>
              <a:latin typeface="Heiti TC Medium" pitchFamily="2" charset="-128"/>
              <a:ea typeface="Heiti TC Medium" pitchFamily="2" charset="-128"/>
              <a:cs typeface="Poppins Medium" pitchFamily="2" charset="77"/>
            </a:endParaRP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E1919392-9835-524C-8238-C35FCE98E119}"/>
              </a:ext>
            </a:extLst>
          </p:cNvPr>
          <p:cNvSpPr txBox="1"/>
          <p:nvPr/>
        </p:nvSpPr>
        <p:spPr>
          <a:xfrm>
            <a:off x="1691939" y="11356864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270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0">
            <a:extLst>
              <a:ext uri="{FF2B5EF4-FFF2-40B4-BE49-F238E27FC236}">
                <a16:creationId xmlns:a16="http://schemas.microsoft.com/office/drawing/2014/main" id="{14B79D70-C7E1-4B42-A56C-E0E3765A9C4D}"/>
              </a:ext>
            </a:extLst>
          </p:cNvPr>
          <p:cNvSpPr txBox="1"/>
          <p:nvPr/>
        </p:nvSpPr>
        <p:spPr>
          <a:xfrm>
            <a:off x="9198401" y="1106975"/>
            <a:ext cx="5980849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Timeline</a:t>
            </a:r>
          </a:p>
        </p:txBody>
      </p:sp>
      <p:sp>
        <p:nvSpPr>
          <p:cNvPr id="25" name="Rectangle 98">
            <a:extLst>
              <a:ext uri="{FF2B5EF4-FFF2-40B4-BE49-F238E27FC236}">
                <a16:creationId xmlns:a16="http://schemas.microsoft.com/office/drawing/2014/main" id="{A8DE0269-B327-744A-94F9-9DBE46B30399}"/>
              </a:ext>
            </a:extLst>
          </p:cNvPr>
          <p:cNvSpPr/>
          <p:nvPr/>
        </p:nvSpPr>
        <p:spPr>
          <a:xfrm rot="1975496" flipH="1">
            <a:off x="3646222" y="9515887"/>
            <a:ext cx="4863218" cy="947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4">
            <a:extLst>
              <a:ext uri="{FF2B5EF4-FFF2-40B4-BE49-F238E27FC236}">
                <a16:creationId xmlns:a16="http://schemas.microsoft.com/office/drawing/2014/main" id="{DFE41227-9F4B-D343-B9B2-46AD0904D7E1}"/>
              </a:ext>
            </a:extLst>
          </p:cNvPr>
          <p:cNvSpPr/>
          <p:nvPr/>
        </p:nvSpPr>
        <p:spPr>
          <a:xfrm rot="19624504">
            <a:off x="15523266" y="9515886"/>
            <a:ext cx="4863218" cy="947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9">
            <a:extLst>
              <a:ext uri="{FF2B5EF4-FFF2-40B4-BE49-F238E27FC236}">
                <a16:creationId xmlns:a16="http://schemas.microsoft.com/office/drawing/2014/main" id="{D60E3CD4-B98B-FD45-B51C-10FB743BB048}"/>
              </a:ext>
            </a:extLst>
          </p:cNvPr>
          <p:cNvSpPr/>
          <p:nvPr/>
        </p:nvSpPr>
        <p:spPr>
          <a:xfrm rot="19624504">
            <a:off x="7160076" y="9515885"/>
            <a:ext cx="4863218" cy="947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E6FBA315-E444-B740-BCB0-E55619E2A8B6}"/>
              </a:ext>
            </a:extLst>
          </p:cNvPr>
          <p:cNvSpPr/>
          <p:nvPr/>
        </p:nvSpPr>
        <p:spPr>
          <a:xfrm rot="1975496" flipH="1">
            <a:off x="12056576" y="9515885"/>
            <a:ext cx="4863218" cy="947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4DF16C90-FD2E-5A40-B6C5-53A34A8C501F}"/>
              </a:ext>
            </a:extLst>
          </p:cNvPr>
          <p:cNvGrpSpPr/>
          <p:nvPr/>
        </p:nvGrpSpPr>
        <p:grpSpPr>
          <a:xfrm>
            <a:off x="1427921" y="4345317"/>
            <a:ext cx="3705407" cy="2593828"/>
            <a:chOff x="1427921" y="3510292"/>
            <a:chExt cx="3705407" cy="2593828"/>
          </a:xfrm>
        </p:grpSpPr>
        <p:cxnSp>
          <p:nvCxnSpPr>
            <p:cNvPr id="30" name="Straight Connector 105">
              <a:extLst>
                <a:ext uri="{FF2B5EF4-FFF2-40B4-BE49-F238E27FC236}">
                  <a16:creationId xmlns:a16="http://schemas.microsoft.com/office/drawing/2014/main" id="{D79ECD9B-C36E-E141-AB60-C9CB33429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625" y="5452868"/>
              <a:ext cx="0" cy="65125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06">
              <a:extLst>
                <a:ext uri="{FF2B5EF4-FFF2-40B4-BE49-F238E27FC236}">
                  <a16:creationId xmlns:a16="http://schemas.microsoft.com/office/drawing/2014/main" id="{2705B3B7-44FF-5446-9C7F-34CAEF8304C2}"/>
                </a:ext>
              </a:extLst>
            </p:cNvPr>
            <p:cNvGrpSpPr/>
            <p:nvPr/>
          </p:nvGrpSpPr>
          <p:grpSpPr>
            <a:xfrm>
              <a:off x="1427921" y="3510292"/>
              <a:ext cx="3705407" cy="1891784"/>
              <a:chOff x="12448987" y="3886201"/>
              <a:chExt cx="3705407" cy="1891784"/>
            </a:xfrm>
          </p:grpSpPr>
          <p:sp>
            <p:nvSpPr>
              <p:cNvPr id="32" name="TextBox 107">
                <a:extLst>
                  <a:ext uri="{FF2B5EF4-FFF2-40B4-BE49-F238E27FC236}">
                    <a16:creationId xmlns:a16="http://schemas.microsoft.com/office/drawing/2014/main" id="{C6D4079A-E76A-534F-8E6E-76A0D1FD5060}"/>
                  </a:ext>
                </a:extLst>
              </p:cNvPr>
              <p:cNvSpPr txBox="1"/>
              <p:nvPr/>
            </p:nvSpPr>
            <p:spPr>
              <a:xfrm>
                <a:off x="13191450" y="3886201"/>
                <a:ext cx="2220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Heiti TC Medium" pitchFamily="2" charset="-128"/>
                    <a:ea typeface="Heiti TC Medium" pitchFamily="2" charset="-128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33" name="TextBox 108">
                <a:extLst>
                  <a:ext uri="{FF2B5EF4-FFF2-40B4-BE49-F238E27FC236}">
                    <a16:creationId xmlns:a16="http://schemas.microsoft.com/office/drawing/2014/main" id="{23AE58C4-B38A-4249-B13F-E3A8C71F151D}"/>
                  </a:ext>
                </a:extLst>
              </p:cNvPr>
              <p:cNvSpPr txBox="1"/>
              <p:nvPr/>
            </p:nvSpPr>
            <p:spPr>
              <a:xfrm>
                <a:off x="12448987" y="4644213"/>
                <a:ext cx="3705407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</p:grpSp>
      <p:grpSp>
        <p:nvGrpSpPr>
          <p:cNvPr id="34" name="Group 121">
            <a:extLst>
              <a:ext uri="{FF2B5EF4-FFF2-40B4-BE49-F238E27FC236}">
                <a16:creationId xmlns:a16="http://schemas.microsoft.com/office/drawing/2014/main" id="{F92E2233-EA18-8441-9E25-83CC282FABB3}"/>
              </a:ext>
            </a:extLst>
          </p:cNvPr>
          <p:cNvGrpSpPr/>
          <p:nvPr/>
        </p:nvGrpSpPr>
        <p:grpSpPr>
          <a:xfrm>
            <a:off x="10168632" y="4345317"/>
            <a:ext cx="3705407" cy="2593828"/>
            <a:chOff x="1427921" y="3510292"/>
            <a:chExt cx="3705407" cy="2593828"/>
          </a:xfrm>
        </p:grpSpPr>
        <p:cxnSp>
          <p:nvCxnSpPr>
            <p:cNvPr id="35" name="Straight Connector 122">
              <a:extLst>
                <a:ext uri="{FF2B5EF4-FFF2-40B4-BE49-F238E27FC236}">
                  <a16:creationId xmlns:a16="http://schemas.microsoft.com/office/drawing/2014/main" id="{EFE655C8-C011-3E49-8444-9438AE56C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625" y="5452868"/>
              <a:ext cx="0" cy="65125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123">
              <a:extLst>
                <a:ext uri="{FF2B5EF4-FFF2-40B4-BE49-F238E27FC236}">
                  <a16:creationId xmlns:a16="http://schemas.microsoft.com/office/drawing/2014/main" id="{312A8E60-450B-0A4A-AE55-815F74E9E00D}"/>
                </a:ext>
              </a:extLst>
            </p:cNvPr>
            <p:cNvGrpSpPr/>
            <p:nvPr/>
          </p:nvGrpSpPr>
          <p:grpSpPr>
            <a:xfrm>
              <a:off x="1427921" y="3510292"/>
              <a:ext cx="3705407" cy="1891784"/>
              <a:chOff x="12448987" y="3886201"/>
              <a:chExt cx="3705407" cy="1891784"/>
            </a:xfrm>
          </p:grpSpPr>
          <p:sp>
            <p:nvSpPr>
              <p:cNvPr id="37" name="TextBox 124">
                <a:extLst>
                  <a:ext uri="{FF2B5EF4-FFF2-40B4-BE49-F238E27FC236}">
                    <a16:creationId xmlns:a16="http://schemas.microsoft.com/office/drawing/2014/main" id="{27AB3112-FBE1-9C42-83A3-5CE958AE2885}"/>
                  </a:ext>
                </a:extLst>
              </p:cNvPr>
              <p:cNvSpPr txBox="1"/>
              <p:nvPr/>
            </p:nvSpPr>
            <p:spPr>
              <a:xfrm>
                <a:off x="13235532" y="3886201"/>
                <a:ext cx="2132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</a:t>
                </a:r>
                <a:r>
                  <a:rPr lang="en-US" b="1" dirty="0">
                    <a:solidFill>
                      <a:schemeClr val="tx2"/>
                    </a:solidFill>
                    <a:latin typeface="Heiti TC Medium" pitchFamily="2" charset="-128"/>
                    <a:ea typeface="Heiti TC Medium" pitchFamily="2" charset="-128"/>
                    <a:cs typeface="Lato" panose="020F0502020204030203" pitchFamily="34" charset="0"/>
                  </a:rPr>
                  <a:t>Title</a:t>
                </a:r>
              </a:p>
            </p:txBody>
          </p:sp>
          <p:sp>
            <p:nvSpPr>
              <p:cNvPr id="38" name="TextBox 125">
                <a:extLst>
                  <a:ext uri="{FF2B5EF4-FFF2-40B4-BE49-F238E27FC236}">
                    <a16:creationId xmlns:a16="http://schemas.microsoft.com/office/drawing/2014/main" id="{282E9469-31F9-5D45-9064-B3BAB1ABE5B1}"/>
                  </a:ext>
                </a:extLst>
              </p:cNvPr>
              <p:cNvSpPr txBox="1"/>
              <p:nvPr/>
            </p:nvSpPr>
            <p:spPr>
              <a:xfrm>
                <a:off x="12448987" y="4644213"/>
                <a:ext cx="3705407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</p:grpSp>
      <p:grpSp>
        <p:nvGrpSpPr>
          <p:cNvPr id="39" name="Group 126">
            <a:extLst>
              <a:ext uri="{FF2B5EF4-FFF2-40B4-BE49-F238E27FC236}">
                <a16:creationId xmlns:a16="http://schemas.microsoft.com/office/drawing/2014/main" id="{19EF2821-1B7F-5C4D-B5E3-8B299E252A7D}"/>
              </a:ext>
            </a:extLst>
          </p:cNvPr>
          <p:cNvGrpSpPr/>
          <p:nvPr/>
        </p:nvGrpSpPr>
        <p:grpSpPr>
          <a:xfrm>
            <a:off x="18785188" y="4345317"/>
            <a:ext cx="3705407" cy="2593828"/>
            <a:chOff x="1427921" y="3510292"/>
            <a:chExt cx="3705407" cy="2593828"/>
          </a:xfrm>
        </p:grpSpPr>
        <p:cxnSp>
          <p:nvCxnSpPr>
            <p:cNvPr id="40" name="Straight Connector 127">
              <a:extLst>
                <a:ext uri="{FF2B5EF4-FFF2-40B4-BE49-F238E27FC236}">
                  <a16:creationId xmlns:a16="http://schemas.microsoft.com/office/drawing/2014/main" id="{53463F87-0C90-5C4E-BEAC-702144908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625" y="5452868"/>
              <a:ext cx="0" cy="65125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128">
              <a:extLst>
                <a:ext uri="{FF2B5EF4-FFF2-40B4-BE49-F238E27FC236}">
                  <a16:creationId xmlns:a16="http://schemas.microsoft.com/office/drawing/2014/main" id="{E37009FB-B836-774C-B645-44157A193907}"/>
                </a:ext>
              </a:extLst>
            </p:cNvPr>
            <p:cNvGrpSpPr/>
            <p:nvPr/>
          </p:nvGrpSpPr>
          <p:grpSpPr>
            <a:xfrm>
              <a:off x="1427921" y="3510292"/>
              <a:ext cx="3705407" cy="1891784"/>
              <a:chOff x="12448987" y="3886201"/>
              <a:chExt cx="3705407" cy="1891784"/>
            </a:xfrm>
          </p:grpSpPr>
          <p:sp>
            <p:nvSpPr>
              <p:cNvPr id="42" name="TextBox 129">
                <a:extLst>
                  <a:ext uri="{FF2B5EF4-FFF2-40B4-BE49-F238E27FC236}">
                    <a16:creationId xmlns:a16="http://schemas.microsoft.com/office/drawing/2014/main" id="{ECCBC297-11B6-F845-8A6B-A47DCEFC77DB}"/>
                  </a:ext>
                </a:extLst>
              </p:cNvPr>
              <p:cNvSpPr txBox="1"/>
              <p:nvPr/>
            </p:nvSpPr>
            <p:spPr>
              <a:xfrm>
                <a:off x="13191450" y="3886201"/>
                <a:ext cx="2220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Heiti TC Medium" pitchFamily="2" charset="-128"/>
                    <a:ea typeface="Heiti TC Medium" pitchFamily="2" charset="-128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3" name="TextBox 130">
                <a:extLst>
                  <a:ext uri="{FF2B5EF4-FFF2-40B4-BE49-F238E27FC236}">
                    <a16:creationId xmlns:a16="http://schemas.microsoft.com/office/drawing/2014/main" id="{B6462FBC-D86F-3747-8DD3-218291EFBC57}"/>
                  </a:ext>
                </a:extLst>
              </p:cNvPr>
              <p:cNvSpPr txBox="1"/>
              <p:nvPr/>
            </p:nvSpPr>
            <p:spPr>
              <a:xfrm>
                <a:off x="12448987" y="4644213"/>
                <a:ext cx="3705407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</p:grpSp>
      <p:grpSp>
        <p:nvGrpSpPr>
          <p:cNvPr id="44" name="Group 131">
            <a:extLst>
              <a:ext uri="{FF2B5EF4-FFF2-40B4-BE49-F238E27FC236}">
                <a16:creationId xmlns:a16="http://schemas.microsoft.com/office/drawing/2014/main" id="{E46A30E9-45EC-BD43-BF9D-9364B0877267}"/>
              </a:ext>
            </a:extLst>
          </p:cNvPr>
          <p:cNvGrpSpPr/>
          <p:nvPr/>
        </p:nvGrpSpPr>
        <p:grpSpPr>
          <a:xfrm>
            <a:off x="6003319" y="7350022"/>
            <a:ext cx="3705407" cy="2593828"/>
            <a:chOff x="1427921" y="3510292"/>
            <a:chExt cx="3705407" cy="2593828"/>
          </a:xfrm>
        </p:grpSpPr>
        <p:cxnSp>
          <p:nvCxnSpPr>
            <p:cNvPr id="45" name="Straight Connector 132">
              <a:extLst>
                <a:ext uri="{FF2B5EF4-FFF2-40B4-BE49-F238E27FC236}">
                  <a16:creationId xmlns:a16="http://schemas.microsoft.com/office/drawing/2014/main" id="{0661D9B3-7154-E144-A4FB-B7A08F577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625" y="5452868"/>
              <a:ext cx="0" cy="65125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133">
              <a:extLst>
                <a:ext uri="{FF2B5EF4-FFF2-40B4-BE49-F238E27FC236}">
                  <a16:creationId xmlns:a16="http://schemas.microsoft.com/office/drawing/2014/main" id="{E0E226FA-4130-0A48-BC4C-DDBB0152F75B}"/>
                </a:ext>
              </a:extLst>
            </p:cNvPr>
            <p:cNvGrpSpPr/>
            <p:nvPr/>
          </p:nvGrpSpPr>
          <p:grpSpPr>
            <a:xfrm>
              <a:off x="1427921" y="3510292"/>
              <a:ext cx="3705407" cy="1891784"/>
              <a:chOff x="12448987" y="3886201"/>
              <a:chExt cx="3705407" cy="1891784"/>
            </a:xfrm>
          </p:grpSpPr>
          <p:sp>
            <p:nvSpPr>
              <p:cNvPr id="47" name="TextBox 134">
                <a:extLst>
                  <a:ext uri="{FF2B5EF4-FFF2-40B4-BE49-F238E27FC236}">
                    <a16:creationId xmlns:a16="http://schemas.microsoft.com/office/drawing/2014/main" id="{3F8B9443-E216-0544-B1DB-104CC7294EF7}"/>
                  </a:ext>
                </a:extLst>
              </p:cNvPr>
              <p:cNvSpPr txBox="1"/>
              <p:nvPr/>
            </p:nvSpPr>
            <p:spPr>
              <a:xfrm>
                <a:off x="13191450" y="3886201"/>
                <a:ext cx="2220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Heiti TC Medium" pitchFamily="2" charset="-128"/>
                    <a:ea typeface="Heiti TC Medium" pitchFamily="2" charset="-128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8" name="TextBox 135">
                <a:extLst>
                  <a:ext uri="{FF2B5EF4-FFF2-40B4-BE49-F238E27FC236}">
                    <a16:creationId xmlns:a16="http://schemas.microsoft.com/office/drawing/2014/main" id="{0FE6EF66-7AE0-654A-A41B-DC414C435E00}"/>
                  </a:ext>
                </a:extLst>
              </p:cNvPr>
              <p:cNvSpPr txBox="1"/>
              <p:nvPr/>
            </p:nvSpPr>
            <p:spPr>
              <a:xfrm>
                <a:off x="12448987" y="4644213"/>
                <a:ext cx="3705407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</p:grpSp>
      <p:grpSp>
        <p:nvGrpSpPr>
          <p:cNvPr id="62" name="Group 136">
            <a:extLst>
              <a:ext uri="{FF2B5EF4-FFF2-40B4-BE49-F238E27FC236}">
                <a16:creationId xmlns:a16="http://schemas.microsoft.com/office/drawing/2014/main" id="{FDEDBE23-69D4-6A41-A937-05695164C5E5}"/>
              </a:ext>
            </a:extLst>
          </p:cNvPr>
          <p:cNvGrpSpPr/>
          <p:nvPr/>
        </p:nvGrpSpPr>
        <p:grpSpPr>
          <a:xfrm>
            <a:off x="14371144" y="7350022"/>
            <a:ext cx="3705407" cy="2593828"/>
            <a:chOff x="1427921" y="3510292"/>
            <a:chExt cx="3705407" cy="2593828"/>
          </a:xfrm>
        </p:grpSpPr>
        <p:cxnSp>
          <p:nvCxnSpPr>
            <p:cNvPr id="63" name="Straight Connector 137">
              <a:extLst>
                <a:ext uri="{FF2B5EF4-FFF2-40B4-BE49-F238E27FC236}">
                  <a16:creationId xmlns:a16="http://schemas.microsoft.com/office/drawing/2014/main" id="{2D84B02D-CF8B-E84D-9C98-CD0D06B77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625" y="5452868"/>
              <a:ext cx="0" cy="65125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138">
              <a:extLst>
                <a:ext uri="{FF2B5EF4-FFF2-40B4-BE49-F238E27FC236}">
                  <a16:creationId xmlns:a16="http://schemas.microsoft.com/office/drawing/2014/main" id="{1481DD55-7037-AB4D-9836-AE9AB5F92982}"/>
                </a:ext>
              </a:extLst>
            </p:cNvPr>
            <p:cNvGrpSpPr/>
            <p:nvPr/>
          </p:nvGrpSpPr>
          <p:grpSpPr>
            <a:xfrm>
              <a:off x="1427921" y="3510292"/>
              <a:ext cx="3705407" cy="1891784"/>
              <a:chOff x="12448987" y="3886201"/>
              <a:chExt cx="3705407" cy="1891784"/>
            </a:xfrm>
          </p:grpSpPr>
          <p:sp>
            <p:nvSpPr>
              <p:cNvPr id="65" name="TextBox 139">
                <a:extLst>
                  <a:ext uri="{FF2B5EF4-FFF2-40B4-BE49-F238E27FC236}">
                    <a16:creationId xmlns:a16="http://schemas.microsoft.com/office/drawing/2014/main" id="{7B296276-2ACE-C240-A713-728426128AD1}"/>
                  </a:ext>
                </a:extLst>
              </p:cNvPr>
              <p:cNvSpPr txBox="1"/>
              <p:nvPr/>
            </p:nvSpPr>
            <p:spPr>
              <a:xfrm>
                <a:off x="13191450" y="3886201"/>
                <a:ext cx="22204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Heiti TC Medium" pitchFamily="2" charset="-128"/>
                    <a:ea typeface="Heiti TC Medium" pitchFamily="2" charset="-128"/>
                    <a:cs typeface="Lato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66" name="TextBox 140">
                <a:extLst>
                  <a:ext uri="{FF2B5EF4-FFF2-40B4-BE49-F238E27FC236}">
                    <a16:creationId xmlns:a16="http://schemas.microsoft.com/office/drawing/2014/main" id="{88405159-BCA6-674A-BF7D-58962DD6EA74}"/>
                  </a:ext>
                </a:extLst>
              </p:cNvPr>
              <p:cNvSpPr txBox="1"/>
              <p:nvPr/>
            </p:nvSpPr>
            <p:spPr>
              <a:xfrm>
                <a:off x="12448987" y="4644213"/>
                <a:ext cx="3705407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real.</a:t>
                </a:r>
              </a:p>
            </p:txBody>
          </p:sp>
        </p:grp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9A3A54C4-60AD-5A41-B880-5CF8F7948CFE}"/>
              </a:ext>
            </a:extLst>
          </p:cNvPr>
          <p:cNvSpPr/>
          <p:nvPr/>
        </p:nvSpPr>
        <p:spPr>
          <a:xfrm>
            <a:off x="1879743" y="6887535"/>
            <a:ext cx="2708414" cy="27084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101">
            <a:extLst>
              <a:ext uri="{FF2B5EF4-FFF2-40B4-BE49-F238E27FC236}">
                <a16:creationId xmlns:a16="http://schemas.microsoft.com/office/drawing/2014/main" id="{1F5040FB-11B3-8A47-8529-ECC2B08F2F7D}"/>
              </a:ext>
            </a:extLst>
          </p:cNvPr>
          <p:cNvSpPr txBox="1"/>
          <p:nvPr/>
        </p:nvSpPr>
        <p:spPr>
          <a:xfrm>
            <a:off x="2436655" y="7811165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2014</a:t>
            </a:r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25105D5C-1E6A-3940-B975-9A89A118C7D0}"/>
              </a:ext>
            </a:extLst>
          </p:cNvPr>
          <p:cNvSpPr/>
          <p:nvPr/>
        </p:nvSpPr>
        <p:spPr>
          <a:xfrm>
            <a:off x="6501815" y="9910474"/>
            <a:ext cx="2708414" cy="2708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71">
            <a:extLst>
              <a:ext uri="{FF2B5EF4-FFF2-40B4-BE49-F238E27FC236}">
                <a16:creationId xmlns:a16="http://schemas.microsoft.com/office/drawing/2014/main" id="{BA30A0BE-E0D9-434E-8A91-353EC8595395}"/>
              </a:ext>
            </a:extLst>
          </p:cNvPr>
          <p:cNvSpPr txBox="1"/>
          <p:nvPr/>
        </p:nvSpPr>
        <p:spPr>
          <a:xfrm>
            <a:off x="7053972" y="10802782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2005</a:t>
            </a:r>
          </a:p>
        </p:txBody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9D5FDEAF-85A7-FD46-8F92-3590AFD7B07C}"/>
              </a:ext>
            </a:extLst>
          </p:cNvPr>
          <p:cNvSpPr/>
          <p:nvPr/>
        </p:nvSpPr>
        <p:spPr>
          <a:xfrm>
            <a:off x="14864414" y="9910474"/>
            <a:ext cx="2708414" cy="270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8">
            <a:extLst>
              <a:ext uri="{FF2B5EF4-FFF2-40B4-BE49-F238E27FC236}">
                <a16:creationId xmlns:a16="http://schemas.microsoft.com/office/drawing/2014/main" id="{B9C2B49D-EFE4-F24B-B4A3-D9DE66E2CCD0}"/>
              </a:ext>
            </a:extLst>
          </p:cNvPr>
          <p:cNvSpPr txBox="1"/>
          <p:nvPr/>
        </p:nvSpPr>
        <p:spPr>
          <a:xfrm>
            <a:off x="15411349" y="10802782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BF6326CC-1D1A-C247-BA6E-5A9029466BCD}"/>
              </a:ext>
            </a:extLst>
          </p:cNvPr>
          <p:cNvSpPr/>
          <p:nvPr/>
        </p:nvSpPr>
        <p:spPr>
          <a:xfrm>
            <a:off x="10685728" y="6887535"/>
            <a:ext cx="2708414" cy="27084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2">
            <a:extLst>
              <a:ext uri="{FF2B5EF4-FFF2-40B4-BE49-F238E27FC236}">
                <a16:creationId xmlns:a16="http://schemas.microsoft.com/office/drawing/2014/main" id="{A7262886-658E-4940-976F-5AAED42D4921}"/>
              </a:ext>
            </a:extLst>
          </p:cNvPr>
          <p:cNvSpPr txBox="1"/>
          <p:nvPr/>
        </p:nvSpPr>
        <p:spPr>
          <a:xfrm>
            <a:off x="11214064" y="7811164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D9B8E799-429F-4F4B-B066-DCE2B08A2054}"/>
              </a:ext>
            </a:extLst>
          </p:cNvPr>
          <p:cNvSpPr/>
          <p:nvPr/>
        </p:nvSpPr>
        <p:spPr>
          <a:xfrm>
            <a:off x="19283684" y="6887535"/>
            <a:ext cx="2708414" cy="27084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97">
            <a:extLst>
              <a:ext uri="{FF2B5EF4-FFF2-40B4-BE49-F238E27FC236}">
                <a16:creationId xmlns:a16="http://schemas.microsoft.com/office/drawing/2014/main" id="{8369BA2A-09D9-1E41-8E5F-6330C79D7308}"/>
              </a:ext>
            </a:extLst>
          </p:cNvPr>
          <p:cNvSpPr txBox="1"/>
          <p:nvPr/>
        </p:nvSpPr>
        <p:spPr>
          <a:xfrm>
            <a:off x="19812021" y="7811165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7529B1F2-D43B-534E-A92B-AB633EA6A3E5}"/>
              </a:ext>
            </a:extLst>
          </p:cNvPr>
          <p:cNvSpPr txBox="1"/>
          <p:nvPr/>
        </p:nvSpPr>
        <p:spPr>
          <a:xfrm>
            <a:off x="686004" y="645310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66399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0468C99-12DE-5B48-BAF5-73551CEAC7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65E2F-0D27-EA4F-BE0E-ACD61B90DA95}"/>
              </a:ext>
            </a:extLst>
          </p:cNvPr>
          <p:cNvSpPr txBox="1"/>
          <p:nvPr/>
        </p:nvSpPr>
        <p:spPr>
          <a:xfrm>
            <a:off x="7623444" y="8478621"/>
            <a:ext cx="575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WILLIAM PENN ADAIR</a:t>
            </a:r>
          </a:p>
        </p:txBody>
      </p:sp>
      <p:sp>
        <p:nvSpPr>
          <p:cNvPr id="20" name="Rectangle 39">
            <a:extLst>
              <a:ext uri="{FF2B5EF4-FFF2-40B4-BE49-F238E27FC236}">
                <a16:creationId xmlns:a16="http://schemas.microsoft.com/office/drawing/2014/main" id="{39E74983-120D-5240-AAB9-39D76742D2CC}"/>
              </a:ext>
            </a:extLst>
          </p:cNvPr>
          <p:cNvSpPr/>
          <p:nvPr/>
        </p:nvSpPr>
        <p:spPr>
          <a:xfrm>
            <a:off x="4426725" y="3169399"/>
            <a:ext cx="121479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spc="3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Lato" panose="020F0502020204030203" pitchFamily="34" charset="0"/>
              </a:rPr>
              <a:t>“Find out where the people are going and buy the land before they get there.”</a:t>
            </a:r>
          </a:p>
        </p:txBody>
      </p:sp>
      <p:sp>
        <p:nvSpPr>
          <p:cNvPr id="6" name="Freeform 168">
            <a:extLst>
              <a:ext uri="{FF2B5EF4-FFF2-40B4-BE49-F238E27FC236}">
                <a16:creationId xmlns:a16="http://schemas.microsoft.com/office/drawing/2014/main" id="{005B6D6C-881B-6C40-82E9-D0205941E80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06079" y="7925679"/>
            <a:ext cx="2284242" cy="9296400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Freeform 168">
            <a:extLst>
              <a:ext uri="{FF2B5EF4-FFF2-40B4-BE49-F238E27FC236}">
                <a16:creationId xmlns:a16="http://schemas.microsoft.com/office/drawing/2014/main" id="{2BC662BE-9571-E249-9CC1-7D95FCA4491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694904" y="5033254"/>
            <a:ext cx="2284242" cy="15081250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8">
            <a:extLst>
              <a:ext uri="{FF2B5EF4-FFF2-40B4-BE49-F238E27FC236}">
                <a16:creationId xmlns:a16="http://schemas.microsoft.com/office/drawing/2014/main" id="{45FC1323-0ADD-8140-BC1F-223A394E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583" y="-1"/>
            <a:ext cx="4083825" cy="11431757"/>
          </a:xfrm>
          <a:custGeom>
            <a:avLst/>
            <a:gdLst>
              <a:gd name="T0" fmla="*/ 814027 w 2260"/>
              <a:gd name="T1" fmla="*/ 961665 h 2673"/>
              <a:gd name="T2" fmla="*/ 0 w 2260"/>
              <a:gd name="T3" fmla="*/ 961665 h 2673"/>
              <a:gd name="T4" fmla="*/ 0 w 2260"/>
              <a:gd name="T5" fmla="*/ 0 h 2673"/>
              <a:gd name="T6" fmla="*/ 814027 w 2260"/>
              <a:gd name="T7" fmla="*/ 0 h 2673"/>
              <a:gd name="T8" fmla="*/ 814027 w 2260"/>
              <a:gd name="T9" fmla="*/ 961665 h 2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0" h="2673">
                <a:moveTo>
                  <a:pt x="2259" y="2672"/>
                </a:moveTo>
                <a:lnTo>
                  <a:pt x="0" y="2672"/>
                </a:lnTo>
                <a:lnTo>
                  <a:pt x="0" y="0"/>
                </a:lnTo>
                <a:lnTo>
                  <a:pt x="2259" y="0"/>
                </a:lnTo>
                <a:lnTo>
                  <a:pt x="2259" y="26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6815BEF-3FF6-3342-BB0E-4E2B5E7693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AEE3C98A-1526-5045-8FB0-75F2918D73B8}"/>
              </a:ext>
            </a:extLst>
          </p:cNvPr>
          <p:cNvSpPr/>
          <p:nvPr/>
        </p:nvSpPr>
        <p:spPr>
          <a:xfrm>
            <a:off x="7451432" y="0"/>
            <a:ext cx="6331694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947E89DE-FED4-2042-955A-CB9A9448258A}"/>
              </a:ext>
            </a:extLst>
          </p:cNvPr>
          <p:cNvSpPr/>
          <p:nvPr/>
        </p:nvSpPr>
        <p:spPr>
          <a:xfrm>
            <a:off x="0" y="10096500"/>
            <a:ext cx="7451432" cy="361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6CDB2E3-C476-B641-847E-044F606B32F4}"/>
              </a:ext>
            </a:extLst>
          </p:cNvPr>
          <p:cNvSpPr txBox="1"/>
          <p:nvPr/>
        </p:nvSpPr>
        <p:spPr>
          <a:xfrm>
            <a:off x="14902864" y="1296632"/>
            <a:ext cx="8226897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Our Mission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C3FC05-9135-5D43-92DA-48916FB029FA}"/>
              </a:ext>
            </a:extLst>
          </p:cNvPr>
          <p:cNvSpPr txBox="1">
            <a:spLocks/>
          </p:cNvSpPr>
          <p:nvPr/>
        </p:nvSpPr>
        <p:spPr>
          <a:xfrm flipH="1">
            <a:off x="14518652" y="5044246"/>
            <a:ext cx="8995319" cy="151222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sp>
        <p:nvSpPr>
          <p:cNvPr id="14" name="CuadroTexto 4">
            <a:extLst>
              <a:ext uri="{FF2B5EF4-FFF2-40B4-BE49-F238E27FC236}">
                <a16:creationId xmlns:a16="http://schemas.microsoft.com/office/drawing/2014/main" id="{B2C148C4-CC5D-F149-940F-8089F8317D92}"/>
              </a:ext>
            </a:extLst>
          </p:cNvPr>
          <p:cNvSpPr txBox="1"/>
          <p:nvPr/>
        </p:nvSpPr>
        <p:spPr>
          <a:xfrm>
            <a:off x="19793185" y="9658734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9F05923-C8C6-5140-A07D-32AB2F9B187D}"/>
              </a:ext>
            </a:extLst>
          </p:cNvPr>
          <p:cNvSpPr txBox="1">
            <a:spLocks/>
          </p:cNvSpPr>
          <p:nvPr/>
        </p:nvSpPr>
        <p:spPr>
          <a:xfrm>
            <a:off x="18883169" y="1009650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3" name="CuadroTexto 4">
            <a:extLst>
              <a:ext uri="{FF2B5EF4-FFF2-40B4-BE49-F238E27FC236}">
                <a16:creationId xmlns:a16="http://schemas.microsoft.com/office/drawing/2014/main" id="{B301FC1F-250C-CD4D-937E-B50444575A59}"/>
              </a:ext>
            </a:extLst>
          </p:cNvPr>
          <p:cNvSpPr txBox="1"/>
          <p:nvPr/>
        </p:nvSpPr>
        <p:spPr>
          <a:xfrm>
            <a:off x="15009729" y="9658734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23BAF81-08FE-8945-992A-88FE923670CC}"/>
              </a:ext>
            </a:extLst>
          </p:cNvPr>
          <p:cNvSpPr txBox="1">
            <a:spLocks/>
          </p:cNvSpPr>
          <p:nvPr/>
        </p:nvSpPr>
        <p:spPr>
          <a:xfrm>
            <a:off x="14061613" y="1009650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grpSp>
        <p:nvGrpSpPr>
          <p:cNvPr id="25" name="Group 276">
            <a:extLst>
              <a:ext uri="{FF2B5EF4-FFF2-40B4-BE49-F238E27FC236}">
                <a16:creationId xmlns:a16="http://schemas.microsoft.com/office/drawing/2014/main" id="{30A5B796-D849-0347-BBD0-04B310AD4353}"/>
              </a:ext>
            </a:extLst>
          </p:cNvPr>
          <p:cNvGrpSpPr/>
          <p:nvPr/>
        </p:nvGrpSpPr>
        <p:grpSpPr>
          <a:xfrm>
            <a:off x="16063772" y="8268256"/>
            <a:ext cx="1180325" cy="1183200"/>
            <a:chOff x="2742119" y="5936039"/>
            <a:chExt cx="295560" cy="296280"/>
          </a:xfrm>
          <a:solidFill>
            <a:schemeClr val="accent2"/>
          </a:solidFill>
        </p:grpSpPr>
        <p:sp>
          <p:nvSpPr>
            <p:cNvPr id="26" name="Freeform: Shape 153">
              <a:extLst>
                <a:ext uri="{FF2B5EF4-FFF2-40B4-BE49-F238E27FC236}">
                  <a16:creationId xmlns:a16="http://schemas.microsoft.com/office/drawing/2014/main" id="{4CDF5C5A-0A73-F548-B99A-D6429CD88479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154">
              <a:extLst>
                <a:ext uri="{FF2B5EF4-FFF2-40B4-BE49-F238E27FC236}">
                  <a16:creationId xmlns:a16="http://schemas.microsoft.com/office/drawing/2014/main" id="{2528FA0A-147A-1E48-A326-89C554C50E49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0" name="Group 258">
            <a:extLst>
              <a:ext uri="{FF2B5EF4-FFF2-40B4-BE49-F238E27FC236}">
                <a16:creationId xmlns:a16="http://schemas.microsoft.com/office/drawing/2014/main" id="{65A97166-D9E7-C24A-882F-64F6564FF4EF}"/>
              </a:ext>
            </a:extLst>
          </p:cNvPr>
          <p:cNvGrpSpPr/>
          <p:nvPr/>
        </p:nvGrpSpPr>
        <p:grpSpPr>
          <a:xfrm>
            <a:off x="20865804" y="8212904"/>
            <a:ext cx="1118505" cy="1293904"/>
            <a:chOff x="4077720" y="5305679"/>
            <a:chExt cx="280080" cy="324001"/>
          </a:xfrm>
          <a:solidFill>
            <a:schemeClr val="accent1"/>
          </a:solidFill>
        </p:grpSpPr>
        <p:sp>
          <p:nvSpPr>
            <p:cNvPr id="31" name="Freeform: Shape 187">
              <a:extLst>
                <a:ext uri="{FF2B5EF4-FFF2-40B4-BE49-F238E27FC236}">
                  <a16:creationId xmlns:a16="http://schemas.microsoft.com/office/drawing/2014/main" id="{54DC8FD6-BBBB-D64F-B3B7-D582FF215359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188">
              <a:extLst>
                <a:ext uri="{FF2B5EF4-FFF2-40B4-BE49-F238E27FC236}">
                  <a16:creationId xmlns:a16="http://schemas.microsoft.com/office/drawing/2014/main" id="{158BFB13-FF88-AE4D-A6F4-ABFA769ECB9D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189">
              <a:extLst>
                <a:ext uri="{FF2B5EF4-FFF2-40B4-BE49-F238E27FC236}">
                  <a16:creationId xmlns:a16="http://schemas.microsoft.com/office/drawing/2014/main" id="{4C38C642-7C55-F640-B0DD-7F6EA4CEE162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" name="TextBox 11">
            <a:extLst>
              <a:ext uri="{FF2B5EF4-FFF2-40B4-BE49-F238E27FC236}">
                <a16:creationId xmlns:a16="http://schemas.microsoft.com/office/drawing/2014/main" id="{E1384C48-9885-3E4F-9C79-281956BF8189}"/>
              </a:ext>
            </a:extLst>
          </p:cNvPr>
          <p:cNvSpPr txBox="1"/>
          <p:nvPr/>
        </p:nvSpPr>
        <p:spPr>
          <a:xfrm>
            <a:off x="16589607" y="12531646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8432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">
            <a:extLst>
              <a:ext uri="{FF2B5EF4-FFF2-40B4-BE49-F238E27FC236}">
                <a16:creationId xmlns:a16="http://schemas.microsoft.com/office/drawing/2014/main" id="{A51BC073-34E2-B640-B1D7-2CCC7DC3A694}"/>
              </a:ext>
            </a:extLst>
          </p:cNvPr>
          <p:cNvSpPr/>
          <p:nvPr/>
        </p:nvSpPr>
        <p:spPr>
          <a:xfrm>
            <a:off x="0" y="0"/>
            <a:ext cx="9571338" cy="102140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0084020D-DF4B-8041-85C0-C8250C856A2B}"/>
              </a:ext>
            </a:extLst>
          </p:cNvPr>
          <p:cNvSpPr txBox="1"/>
          <p:nvPr/>
        </p:nvSpPr>
        <p:spPr>
          <a:xfrm>
            <a:off x="1695766" y="1208872"/>
            <a:ext cx="6492280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What </a:t>
            </a:r>
          </a:p>
          <a:p>
            <a:r>
              <a:rPr lang="en-US" sz="115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We Offer</a:t>
            </a:r>
          </a:p>
        </p:txBody>
      </p:sp>
      <p:sp>
        <p:nvSpPr>
          <p:cNvPr id="44" name="Freeform 161">
            <a:extLst>
              <a:ext uri="{FF2B5EF4-FFF2-40B4-BE49-F238E27FC236}">
                <a16:creationId xmlns:a16="http://schemas.microsoft.com/office/drawing/2014/main" id="{BA007101-D6C0-2C4E-B4D4-FF25247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400" y="2623098"/>
            <a:ext cx="3113087" cy="2954581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1">
            <a:extLst>
              <a:ext uri="{FF2B5EF4-FFF2-40B4-BE49-F238E27FC236}">
                <a16:creationId xmlns:a16="http://schemas.microsoft.com/office/drawing/2014/main" id="{1BD02543-6557-D947-87F7-412D939B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399" y="5736412"/>
            <a:ext cx="3113087" cy="2954581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1">
            <a:extLst>
              <a:ext uri="{FF2B5EF4-FFF2-40B4-BE49-F238E27FC236}">
                <a16:creationId xmlns:a16="http://schemas.microsoft.com/office/drawing/2014/main" id="{DF1E0C9C-8FD2-994D-B276-DD4A7AFF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401" y="8849726"/>
            <a:ext cx="3113087" cy="2954581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255">
            <a:extLst>
              <a:ext uri="{FF2B5EF4-FFF2-40B4-BE49-F238E27FC236}">
                <a16:creationId xmlns:a16="http://schemas.microsoft.com/office/drawing/2014/main" id="{2D2894A6-4B32-8B47-8680-AD5208F5AF4E}"/>
              </a:ext>
            </a:extLst>
          </p:cNvPr>
          <p:cNvGrpSpPr/>
          <p:nvPr/>
        </p:nvGrpSpPr>
        <p:grpSpPr>
          <a:xfrm>
            <a:off x="19450574" y="3440384"/>
            <a:ext cx="1447968" cy="1320008"/>
            <a:chOff x="1552680" y="5958360"/>
            <a:chExt cx="309600" cy="282240"/>
          </a:xfrm>
          <a:solidFill>
            <a:schemeClr val="bg1"/>
          </a:solidFill>
        </p:grpSpPr>
        <p:sp>
          <p:nvSpPr>
            <p:cNvPr id="76" name="Freeform: Shape 160">
              <a:extLst>
                <a:ext uri="{FF2B5EF4-FFF2-40B4-BE49-F238E27FC236}">
                  <a16:creationId xmlns:a16="http://schemas.microsoft.com/office/drawing/2014/main" id="{402A88F3-002C-9B45-9B7E-A69EE42C049C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61">
              <a:extLst>
                <a:ext uri="{FF2B5EF4-FFF2-40B4-BE49-F238E27FC236}">
                  <a16:creationId xmlns:a16="http://schemas.microsoft.com/office/drawing/2014/main" id="{372A94DA-4487-4C49-9B07-428B8F130636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162">
              <a:extLst>
                <a:ext uri="{FF2B5EF4-FFF2-40B4-BE49-F238E27FC236}">
                  <a16:creationId xmlns:a16="http://schemas.microsoft.com/office/drawing/2014/main" id="{CDCAF1F5-2847-1345-AF00-843209199654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163">
              <a:extLst>
                <a:ext uri="{FF2B5EF4-FFF2-40B4-BE49-F238E27FC236}">
                  <a16:creationId xmlns:a16="http://schemas.microsoft.com/office/drawing/2014/main" id="{AD25D758-D580-424B-AB81-E87CFB8D3A96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164">
              <a:extLst>
                <a:ext uri="{FF2B5EF4-FFF2-40B4-BE49-F238E27FC236}">
                  <a16:creationId xmlns:a16="http://schemas.microsoft.com/office/drawing/2014/main" id="{C253B734-F87E-1843-90C2-E6FF686C63A3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" name="Group 256">
            <a:extLst>
              <a:ext uri="{FF2B5EF4-FFF2-40B4-BE49-F238E27FC236}">
                <a16:creationId xmlns:a16="http://schemas.microsoft.com/office/drawing/2014/main" id="{1AC80260-888E-C843-9308-62C64EE749F8}"/>
              </a:ext>
            </a:extLst>
          </p:cNvPr>
          <p:cNvGrpSpPr/>
          <p:nvPr/>
        </p:nvGrpSpPr>
        <p:grpSpPr>
          <a:xfrm>
            <a:off x="19494851" y="6375223"/>
            <a:ext cx="1580979" cy="1676954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82" name="Freeform: Shape 185">
              <a:extLst>
                <a:ext uri="{FF2B5EF4-FFF2-40B4-BE49-F238E27FC236}">
                  <a16:creationId xmlns:a16="http://schemas.microsoft.com/office/drawing/2014/main" id="{73A3302C-5672-FE42-91AC-7770A890E97E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186">
              <a:extLst>
                <a:ext uri="{FF2B5EF4-FFF2-40B4-BE49-F238E27FC236}">
                  <a16:creationId xmlns:a16="http://schemas.microsoft.com/office/drawing/2014/main" id="{FB99A9D2-3422-894A-8596-DF2394F6DA15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258">
            <a:extLst>
              <a:ext uri="{FF2B5EF4-FFF2-40B4-BE49-F238E27FC236}">
                <a16:creationId xmlns:a16="http://schemas.microsoft.com/office/drawing/2014/main" id="{3D4414CE-10F2-DA4A-9DBA-2FB00D784E38}"/>
              </a:ext>
            </a:extLst>
          </p:cNvPr>
          <p:cNvGrpSpPr/>
          <p:nvPr/>
        </p:nvGrpSpPr>
        <p:grpSpPr>
          <a:xfrm>
            <a:off x="19456989" y="9523432"/>
            <a:ext cx="1309906" cy="1515320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85" name="Freeform: Shape 187">
              <a:extLst>
                <a:ext uri="{FF2B5EF4-FFF2-40B4-BE49-F238E27FC236}">
                  <a16:creationId xmlns:a16="http://schemas.microsoft.com/office/drawing/2014/main" id="{903C2BDD-0536-FA4A-B73E-83E9D49D19F9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188">
              <a:extLst>
                <a:ext uri="{FF2B5EF4-FFF2-40B4-BE49-F238E27FC236}">
                  <a16:creationId xmlns:a16="http://schemas.microsoft.com/office/drawing/2014/main" id="{BA4AD5D6-E281-044F-ADF8-D89F4EA3BDDE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189">
              <a:extLst>
                <a:ext uri="{FF2B5EF4-FFF2-40B4-BE49-F238E27FC236}">
                  <a16:creationId xmlns:a16="http://schemas.microsoft.com/office/drawing/2014/main" id="{DE59EE95-2CC6-8B4F-8278-4600454835CF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8" name="Subtitle 2">
            <a:extLst>
              <a:ext uri="{FF2B5EF4-FFF2-40B4-BE49-F238E27FC236}">
                <a16:creationId xmlns:a16="http://schemas.microsoft.com/office/drawing/2014/main" id="{C3D834F9-B108-DE4F-87CA-1A7392466BE9}"/>
              </a:ext>
            </a:extLst>
          </p:cNvPr>
          <p:cNvSpPr txBox="1">
            <a:spLocks/>
          </p:cNvSpPr>
          <p:nvPr/>
        </p:nvSpPr>
        <p:spPr>
          <a:xfrm>
            <a:off x="11749882" y="4100389"/>
            <a:ext cx="5851066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89" name="Rectangle 11">
            <a:extLst>
              <a:ext uri="{FF2B5EF4-FFF2-40B4-BE49-F238E27FC236}">
                <a16:creationId xmlns:a16="http://schemas.microsoft.com/office/drawing/2014/main" id="{A86A0C76-159B-C246-9EBA-210A23125E90}"/>
              </a:ext>
            </a:extLst>
          </p:cNvPr>
          <p:cNvSpPr/>
          <p:nvPr/>
        </p:nvSpPr>
        <p:spPr>
          <a:xfrm>
            <a:off x="11844289" y="3471249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Heiti TC Medium" pitchFamily="2" charset="-128"/>
                <a:ea typeface="Heiti TC Medium" pitchFamily="2" charset="-128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2E108E71-3007-EC4E-BEE8-A8046DA977EA}"/>
              </a:ext>
            </a:extLst>
          </p:cNvPr>
          <p:cNvSpPr txBox="1">
            <a:spLocks/>
          </p:cNvSpPr>
          <p:nvPr/>
        </p:nvSpPr>
        <p:spPr>
          <a:xfrm>
            <a:off x="11762017" y="6999607"/>
            <a:ext cx="5851066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2F0086E8-8C5C-8442-81D5-374C2495D57B}"/>
              </a:ext>
            </a:extLst>
          </p:cNvPr>
          <p:cNvSpPr/>
          <p:nvPr/>
        </p:nvSpPr>
        <p:spPr>
          <a:xfrm>
            <a:off x="11856424" y="6370467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Heiti TC Medium" pitchFamily="2" charset="-128"/>
                <a:ea typeface="Heiti TC Medium" pitchFamily="2" charset="-128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AF398FCB-F88C-E143-ABF0-87B2E3967BEE}"/>
              </a:ext>
            </a:extLst>
          </p:cNvPr>
          <p:cNvSpPr txBox="1">
            <a:spLocks/>
          </p:cNvSpPr>
          <p:nvPr/>
        </p:nvSpPr>
        <p:spPr>
          <a:xfrm>
            <a:off x="11748122" y="10010870"/>
            <a:ext cx="5851066" cy="9736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5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6" name="Rectangle 11">
            <a:extLst>
              <a:ext uri="{FF2B5EF4-FFF2-40B4-BE49-F238E27FC236}">
                <a16:creationId xmlns:a16="http://schemas.microsoft.com/office/drawing/2014/main" id="{214D67EC-C9DF-F748-9A99-4994B5880035}"/>
              </a:ext>
            </a:extLst>
          </p:cNvPr>
          <p:cNvSpPr/>
          <p:nvPr/>
        </p:nvSpPr>
        <p:spPr>
          <a:xfrm>
            <a:off x="11842529" y="9381730"/>
            <a:ext cx="419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Heiti TC Medium" pitchFamily="2" charset="-128"/>
                <a:ea typeface="Heiti TC Medium" pitchFamily="2" charset="-128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9B4524A-B2F7-B24E-AC11-B951CAEB9B7E}"/>
              </a:ext>
            </a:extLst>
          </p:cNvPr>
          <p:cNvSpPr txBox="1">
            <a:spLocks/>
          </p:cNvSpPr>
          <p:nvPr/>
        </p:nvSpPr>
        <p:spPr>
          <a:xfrm flipH="1">
            <a:off x="1695765" y="5664471"/>
            <a:ext cx="5738910" cy="237399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A1850060-0E03-AE46-9BA2-2069CEB6556D}"/>
              </a:ext>
            </a:extLst>
          </p:cNvPr>
          <p:cNvSpPr/>
          <p:nvPr/>
        </p:nvSpPr>
        <p:spPr>
          <a:xfrm>
            <a:off x="0" y="10214070"/>
            <a:ext cx="9571338" cy="3536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20BB5706-AF72-6B47-B197-EA2D919F5EF8}"/>
              </a:ext>
            </a:extLst>
          </p:cNvPr>
          <p:cNvSpPr txBox="1"/>
          <p:nvPr/>
        </p:nvSpPr>
        <p:spPr>
          <a:xfrm>
            <a:off x="18790349" y="12933982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0287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67A4534-FC51-6F40-97B4-6D77223E1A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9C6F8F8-6382-BC4F-AF36-A748C87B978B}"/>
              </a:ext>
            </a:extLst>
          </p:cNvPr>
          <p:cNvSpPr txBox="1">
            <a:spLocks/>
          </p:cNvSpPr>
          <p:nvPr/>
        </p:nvSpPr>
        <p:spPr>
          <a:xfrm>
            <a:off x="15573375" y="-4801734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BB30BD39-F2B9-9548-A1B8-020D3D9EE012}"/>
              </a:ext>
            </a:extLst>
          </p:cNvPr>
          <p:cNvSpPr/>
          <p:nvPr/>
        </p:nvSpPr>
        <p:spPr>
          <a:xfrm>
            <a:off x="15648203" y="-5365716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C26C817-1F2A-4049-87C8-B988324AF6F8}"/>
              </a:ext>
            </a:extLst>
          </p:cNvPr>
          <p:cNvSpPr txBox="1">
            <a:spLocks/>
          </p:cNvSpPr>
          <p:nvPr/>
        </p:nvSpPr>
        <p:spPr>
          <a:xfrm>
            <a:off x="23040975" y="-4821842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CD3ED5-017A-544E-9CF3-6A3DFF765679}"/>
              </a:ext>
            </a:extLst>
          </p:cNvPr>
          <p:cNvSpPr/>
          <p:nvPr/>
        </p:nvSpPr>
        <p:spPr>
          <a:xfrm>
            <a:off x="23115803" y="-5385824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4FA8D1B3-2B4F-3448-9B7C-A6E175A7C087}"/>
              </a:ext>
            </a:extLst>
          </p:cNvPr>
          <p:cNvSpPr txBox="1"/>
          <p:nvPr/>
        </p:nvSpPr>
        <p:spPr>
          <a:xfrm>
            <a:off x="1736897" y="952802"/>
            <a:ext cx="5980849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Why Us? </a:t>
            </a: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BD678379-94A3-FB4D-9751-95E8A610BEF4}"/>
              </a:ext>
            </a:extLst>
          </p:cNvPr>
          <p:cNvSpPr/>
          <p:nvPr/>
        </p:nvSpPr>
        <p:spPr>
          <a:xfrm rot="10800000" flipV="1">
            <a:off x="-5" y="7162800"/>
            <a:ext cx="9916271" cy="3107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F1866C5E-C5FD-7C4F-8635-9EDE818BBC9E}"/>
              </a:ext>
            </a:extLst>
          </p:cNvPr>
          <p:cNvSpPr/>
          <p:nvPr/>
        </p:nvSpPr>
        <p:spPr>
          <a:xfrm rot="10800000" flipV="1">
            <a:off x="-4" y="10269817"/>
            <a:ext cx="9916271" cy="34461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F6866BD-9DEB-C141-A8AA-F87493253070}"/>
              </a:ext>
            </a:extLst>
          </p:cNvPr>
          <p:cNvSpPr txBox="1">
            <a:spLocks/>
          </p:cNvSpPr>
          <p:nvPr/>
        </p:nvSpPr>
        <p:spPr>
          <a:xfrm flipH="1">
            <a:off x="1736897" y="3496127"/>
            <a:ext cx="6388875" cy="26817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0E599079-4430-8E42-AF94-D76726801E2F}"/>
              </a:ext>
            </a:extLst>
          </p:cNvPr>
          <p:cNvSpPr txBox="1"/>
          <p:nvPr/>
        </p:nvSpPr>
        <p:spPr>
          <a:xfrm>
            <a:off x="18717197" y="491137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81756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5">
            <a:extLst>
              <a:ext uri="{FF2B5EF4-FFF2-40B4-BE49-F238E27FC236}">
                <a16:creationId xmlns:a16="http://schemas.microsoft.com/office/drawing/2014/main" id="{B6E21051-75FA-FE4D-9A0C-273F683CEAB7}"/>
              </a:ext>
            </a:extLst>
          </p:cNvPr>
          <p:cNvSpPr/>
          <p:nvPr/>
        </p:nvSpPr>
        <p:spPr>
          <a:xfrm>
            <a:off x="4087369" y="4142232"/>
            <a:ext cx="4967842" cy="5321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4468952-9BE6-8545-914C-045CA1334EC5}"/>
              </a:ext>
            </a:extLst>
          </p:cNvPr>
          <p:cNvSpPr/>
          <p:nvPr/>
        </p:nvSpPr>
        <p:spPr>
          <a:xfrm>
            <a:off x="9340369" y="4142232"/>
            <a:ext cx="4967842" cy="53218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5">
            <a:extLst>
              <a:ext uri="{FF2B5EF4-FFF2-40B4-BE49-F238E27FC236}">
                <a16:creationId xmlns:a16="http://schemas.microsoft.com/office/drawing/2014/main" id="{E9BDDCDE-3B12-C244-AEB4-7CC56AA3A53B}"/>
              </a:ext>
            </a:extLst>
          </p:cNvPr>
          <p:cNvSpPr/>
          <p:nvPr/>
        </p:nvSpPr>
        <p:spPr>
          <a:xfrm>
            <a:off x="14593369" y="4142232"/>
            <a:ext cx="4967842" cy="5321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76">
            <a:extLst>
              <a:ext uri="{FF2B5EF4-FFF2-40B4-BE49-F238E27FC236}">
                <a16:creationId xmlns:a16="http://schemas.microsoft.com/office/drawing/2014/main" id="{4AE179B6-3332-BF44-BCB0-05F10AC590C2}"/>
              </a:ext>
            </a:extLst>
          </p:cNvPr>
          <p:cNvGrpSpPr/>
          <p:nvPr/>
        </p:nvGrpSpPr>
        <p:grpSpPr>
          <a:xfrm>
            <a:off x="10636795" y="5525888"/>
            <a:ext cx="2548289" cy="2554496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19" name="Freeform: Shape 153">
              <a:extLst>
                <a:ext uri="{FF2B5EF4-FFF2-40B4-BE49-F238E27FC236}">
                  <a16:creationId xmlns:a16="http://schemas.microsoft.com/office/drawing/2014/main" id="{6B2E2C3F-6101-8345-8280-9320836FCD04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4">
              <a:extLst>
                <a:ext uri="{FF2B5EF4-FFF2-40B4-BE49-F238E27FC236}">
                  <a16:creationId xmlns:a16="http://schemas.microsoft.com/office/drawing/2014/main" id="{771D8395-4CC6-D340-B120-E4A7154BB560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1" name="Group 258">
            <a:extLst>
              <a:ext uri="{FF2B5EF4-FFF2-40B4-BE49-F238E27FC236}">
                <a16:creationId xmlns:a16="http://schemas.microsoft.com/office/drawing/2014/main" id="{D7E55A9C-AB09-A94F-8826-823482D74B45}"/>
              </a:ext>
            </a:extLst>
          </p:cNvPr>
          <p:cNvGrpSpPr/>
          <p:nvPr/>
        </p:nvGrpSpPr>
        <p:grpSpPr>
          <a:xfrm>
            <a:off x="15869880" y="5409422"/>
            <a:ext cx="2414821" cy="2793503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22" name="Freeform: Shape 187">
              <a:extLst>
                <a:ext uri="{FF2B5EF4-FFF2-40B4-BE49-F238E27FC236}">
                  <a16:creationId xmlns:a16="http://schemas.microsoft.com/office/drawing/2014/main" id="{891E0662-06CC-D44F-8386-EF323FD073F0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8">
              <a:extLst>
                <a:ext uri="{FF2B5EF4-FFF2-40B4-BE49-F238E27FC236}">
                  <a16:creationId xmlns:a16="http://schemas.microsoft.com/office/drawing/2014/main" id="{C4E5BA9F-0B4E-284E-8204-A3F300CDE9C9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89">
              <a:extLst>
                <a:ext uri="{FF2B5EF4-FFF2-40B4-BE49-F238E27FC236}">
                  <a16:creationId xmlns:a16="http://schemas.microsoft.com/office/drawing/2014/main" id="{F1970BE4-17AA-564F-A342-ED4BB95885EA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E7FF302-84CA-D448-A124-28257F9AEACF}"/>
              </a:ext>
            </a:extLst>
          </p:cNvPr>
          <p:cNvGrpSpPr/>
          <p:nvPr/>
        </p:nvGrpSpPr>
        <p:grpSpPr>
          <a:xfrm>
            <a:off x="4958823" y="5466129"/>
            <a:ext cx="3224934" cy="2926961"/>
            <a:chOff x="1497240" y="4690800"/>
            <a:chExt cx="374040" cy="339480"/>
          </a:xfrm>
          <a:solidFill>
            <a:schemeClr val="bg1"/>
          </a:solidFill>
        </p:grpSpPr>
        <p:sp>
          <p:nvSpPr>
            <p:cNvPr id="26" name="Freeform: Shape 243">
              <a:extLst>
                <a:ext uri="{FF2B5EF4-FFF2-40B4-BE49-F238E27FC236}">
                  <a16:creationId xmlns:a16="http://schemas.microsoft.com/office/drawing/2014/main" id="{27BF2E21-64D8-2242-9A46-25C7BB6CD79D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44">
              <a:extLst>
                <a:ext uri="{FF2B5EF4-FFF2-40B4-BE49-F238E27FC236}">
                  <a16:creationId xmlns:a16="http://schemas.microsoft.com/office/drawing/2014/main" id="{32A6193B-E439-2B42-9B1B-61DDC715FA5C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D29CCA67-56B2-0746-AE37-9817C59F6BF6}"/>
              </a:ext>
            </a:extLst>
          </p:cNvPr>
          <p:cNvSpPr txBox="1"/>
          <p:nvPr/>
        </p:nvSpPr>
        <p:spPr>
          <a:xfrm>
            <a:off x="8235120" y="1025792"/>
            <a:ext cx="79074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Heiti TC Medium" pitchFamily="2" charset="-128"/>
                <a:ea typeface="Heiti TC Medium" pitchFamily="2" charset="-128"/>
                <a:cs typeface="Poppins Medium" pitchFamily="2" charset="77"/>
              </a:rPr>
              <a:t>Our Values </a:t>
            </a:r>
          </a:p>
        </p:txBody>
      </p:sp>
      <p:sp>
        <p:nvSpPr>
          <p:cNvPr id="30" name="CuadroTexto 4">
            <a:extLst>
              <a:ext uri="{FF2B5EF4-FFF2-40B4-BE49-F238E27FC236}">
                <a16:creationId xmlns:a16="http://schemas.microsoft.com/office/drawing/2014/main" id="{64E69D39-856D-AE4E-ABDC-32A94276C0E4}"/>
              </a:ext>
            </a:extLst>
          </p:cNvPr>
          <p:cNvSpPr txBox="1"/>
          <p:nvPr/>
        </p:nvSpPr>
        <p:spPr>
          <a:xfrm>
            <a:off x="5035485" y="1001032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AF7CA077-C3A1-D145-ACBA-E812AEA19874}"/>
              </a:ext>
            </a:extLst>
          </p:cNvPr>
          <p:cNvSpPr txBox="1">
            <a:spLocks/>
          </p:cNvSpPr>
          <p:nvPr/>
        </p:nvSpPr>
        <p:spPr>
          <a:xfrm>
            <a:off x="4087369" y="1044808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2" name="CuadroTexto 4">
            <a:extLst>
              <a:ext uri="{FF2B5EF4-FFF2-40B4-BE49-F238E27FC236}">
                <a16:creationId xmlns:a16="http://schemas.microsoft.com/office/drawing/2014/main" id="{0E2660E6-41AF-6A44-9CCD-4B1101EB9883}"/>
              </a:ext>
            </a:extLst>
          </p:cNvPr>
          <p:cNvSpPr txBox="1"/>
          <p:nvPr/>
        </p:nvSpPr>
        <p:spPr>
          <a:xfrm>
            <a:off x="10288485" y="1001032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BB9308F-2DD8-174C-BB55-3E815EF29402}"/>
              </a:ext>
            </a:extLst>
          </p:cNvPr>
          <p:cNvSpPr txBox="1">
            <a:spLocks/>
          </p:cNvSpPr>
          <p:nvPr/>
        </p:nvSpPr>
        <p:spPr>
          <a:xfrm>
            <a:off x="9340369" y="1044808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7" name="CuadroTexto 4">
            <a:extLst>
              <a:ext uri="{FF2B5EF4-FFF2-40B4-BE49-F238E27FC236}">
                <a16:creationId xmlns:a16="http://schemas.microsoft.com/office/drawing/2014/main" id="{8AA76B7C-7013-C143-A7C9-87E7004AB479}"/>
              </a:ext>
            </a:extLst>
          </p:cNvPr>
          <p:cNvSpPr txBox="1"/>
          <p:nvPr/>
        </p:nvSpPr>
        <p:spPr>
          <a:xfrm>
            <a:off x="15544531" y="1001032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5E720B6-0AB9-0C42-9712-12F5C35B736E}"/>
              </a:ext>
            </a:extLst>
          </p:cNvPr>
          <p:cNvSpPr txBox="1">
            <a:spLocks/>
          </p:cNvSpPr>
          <p:nvPr/>
        </p:nvSpPr>
        <p:spPr>
          <a:xfrm>
            <a:off x="14596415" y="1044808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773D7A23-B9F0-1142-9E86-A088BB5211B4}"/>
              </a:ext>
            </a:extLst>
          </p:cNvPr>
          <p:cNvSpPr txBox="1"/>
          <p:nvPr/>
        </p:nvSpPr>
        <p:spPr>
          <a:xfrm>
            <a:off x="18735124" y="12926977"/>
            <a:ext cx="53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Heiti TC Medium" pitchFamily="2" charset="-128"/>
                <a:ea typeface="Heiti TC Medium" pitchFamily="2" charset="-128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6904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43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CEB7BD"/>
      </a:accent1>
      <a:accent2>
        <a:srgbClr val="D29D91"/>
      </a:accent2>
      <a:accent3>
        <a:srgbClr val="8B8C8F"/>
      </a:accent3>
      <a:accent4>
        <a:srgbClr val="5F7381"/>
      </a:accent4>
      <a:accent5>
        <a:srgbClr val="717E6F"/>
      </a:accent5>
      <a:accent6>
        <a:srgbClr val="252528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86827</TotalTime>
  <Words>825</Words>
  <Application>Microsoft Macintosh PowerPoint</Application>
  <PresentationFormat>Personalizado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9" baseType="lpstr">
      <vt:lpstr>Arial Unicode MS</vt:lpstr>
      <vt:lpstr>Heiti SC Medium</vt:lpstr>
      <vt:lpstr>Heiti TC Medium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Lato Semibold</vt:lpstr>
      <vt:lpstr>Montserrat</vt:lpstr>
      <vt:lpstr>Montserrat Light</vt:lpstr>
      <vt:lpstr>Montserrat SemiBold</vt:lpstr>
      <vt:lpstr>Poppins Medium</vt:lpstr>
      <vt:lpstr>Roboto</vt:lpstr>
      <vt:lpstr>Roboto Condensed</vt:lpstr>
      <vt:lpstr>Roboto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15989</cp:revision>
  <dcterms:created xsi:type="dcterms:W3CDTF">2014-11-12T21:47:38Z</dcterms:created>
  <dcterms:modified xsi:type="dcterms:W3CDTF">2019-07-26T14:19:23Z</dcterms:modified>
  <cp:category/>
</cp:coreProperties>
</file>