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60" r:id="rId2"/>
    <p:sldId id="4365" r:id="rId3"/>
    <p:sldId id="4367" r:id="rId4"/>
    <p:sldId id="4366" r:id="rId5"/>
    <p:sldId id="4369" r:id="rId6"/>
    <p:sldId id="4368" r:id="rId7"/>
    <p:sldId id="4370" r:id="rId8"/>
    <p:sldId id="4371" r:id="rId9"/>
    <p:sldId id="4372" r:id="rId10"/>
    <p:sldId id="4373" r:id="rId11"/>
    <p:sldId id="4374" r:id="rId12"/>
    <p:sldId id="4375" r:id="rId13"/>
    <p:sldId id="4376" r:id="rId14"/>
    <p:sldId id="4378" r:id="rId15"/>
    <p:sldId id="4379" r:id="rId16"/>
    <p:sldId id="4380" r:id="rId17"/>
    <p:sldId id="4381" r:id="rId18"/>
    <p:sldId id="4382" r:id="rId19"/>
    <p:sldId id="4383" r:id="rId20"/>
    <p:sldId id="438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EE1C82A-77A8-9E43-9041-53E87E1BDF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51297" y="-331163"/>
            <a:ext cx="14945120" cy="11194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EE1C82A-77A8-9E43-9041-53E87E1BDF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26396" y="597875"/>
            <a:ext cx="14593824" cy="12449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C479CF5-851E-F84E-B887-F309B7FFD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C479CF5-851E-F84E-B887-F309B7FFD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8726" y="-261256"/>
            <a:ext cx="14935568" cy="8427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F901CDC-252B-E348-A776-4C829D8CCD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71271" y="7571260"/>
            <a:ext cx="5707118" cy="5500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C479CF5-851E-F84E-B887-F309B7FFD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8945" y="739416"/>
            <a:ext cx="5707118" cy="5500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9720001-462E-2741-AFF2-166398BF9F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905043" y="7028636"/>
            <a:ext cx="9126155" cy="513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C479CF5-851E-F84E-B887-F309B7FFD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905043" y="1591821"/>
            <a:ext cx="9126155" cy="513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9720001-462E-2741-AFF2-166398BF9F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1409" y="7692928"/>
            <a:ext cx="9126155" cy="513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C479CF5-851E-F84E-B887-F309B7FFD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49410" y="834929"/>
            <a:ext cx="9126155" cy="513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C304D1E-F0BB-0C4A-9C71-F06D724311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50530" y="5732438"/>
            <a:ext cx="3276591" cy="319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FA0317-A9B7-E84C-832E-AC5F87B57E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829154" y="5732438"/>
            <a:ext cx="3276591" cy="319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C479CF5-851E-F84E-B887-F309B7FFD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00050" y="5732439"/>
            <a:ext cx="3276591" cy="319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FA0317-A9B7-E84C-832E-AC5F87B57E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08312" y="2515502"/>
            <a:ext cx="9126156" cy="9245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07D3363-B759-854E-8731-1527AC4EB3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3495" y="4948760"/>
            <a:ext cx="7388186" cy="4451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EE1C82A-77A8-9E43-9041-53E87E1BDF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09348" y="4948760"/>
            <a:ext cx="7388186" cy="4451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BFA0317-A9B7-E84C-832E-AC5F87B57E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82360" y="4948761"/>
            <a:ext cx="7388186" cy="4451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5A4EAC7-27F7-BB4B-95A7-CBC033B48B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-4594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AD50DC-94DF-3F4E-AC2C-9557AC9C2D54}"/>
              </a:ext>
            </a:extLst>
          </p:cNvPr>
          <p:cNvSpPr/>
          <p:nvPr/>
        </p:nvSpPr>
        <p:spPr>
          <a:xfrm>
            <a:off x="2380623" y="-38788"/>
            <a:ext cx="10869208" cy="137501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CC58F467-AC00-BB4E-AF09-C4F7FA92DFB7}"/>
              </a:ext>
            </a:extLst>
          </p:cNvPr>
          <p:cNvSpPr txBox="1"/>
          <p:nvPr/>
        </p:nvSpPr>
        <p:spPr>
          <a:xfrm>
            <a:off x="2834493" y="5416005"/>
            <a:ext cx="9636035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PARAMOUNT REAL ESTATE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0F496EAA-DBB8-D347-B273-670DBBDD9DE0}"/>
              </a:ext>
            </a:extLst>
          </p:cNvPr>
          <p:cNvGrpSpPr/>
          <p:nvPr/>
        </p:nvGrpSpPr>
        <p:grpSpPr>
          <a:xfrm>
            <a:off x="6467212" y="3365500"/>
            <a:ext cx="2696030" cy="1704851"/>
            <a:chOff x="3487206" y="632558"/>
            <a:chExt cx="4365875" cy="2760785"/>
          </a:xfrm>
          <a:solidFill>
            <a:schemeClr val="accent3"/>
          </a:solidFill>
        </p:grpSpPr>
        <p:sp>
          <p:nvSpPr>
            <p:cNvPr id="55" name="Forma libre 54">
              <a:extLst>
                <a:ext uri="{FF2B5EF4-FFF2-40B4-BE49-F238E27FC236}">
                  <a16:creationId xmlns:a16="http://schemas.microsoft.com/office/drawing/2014/main" id="{2B0081CE-740D-8642-985E-ED6E483D3F09}"/>
                </a:ext>
              </a:extLst>
            </p:cNvPr>
            <p:cNvSpPr/>
            <p:nvPr/>
          </p:nvSpPr>
          <p:spPr>
            <a:xfrm>
              <a:off x="4699570" y="1511762"/>
              <a:ext cx="527538" cy="1853738"/>
            </a:xfrm>
            <a:custGeom>
              <a:avLst/>
              <a:gdLst>
                <a:gd name="connsiteX0" fmla="*/ 0 w 527538"/>
                <a:gd name="connsiteY0" fmla="*/ 1899138 h 1934307"/>
                <a:gd name="connsiteX1" fmla="*/ 0 w 527538"/>
                <a:gd name="connsiteY1" fmla="*/ 246184 h 1934307"/>
                <a:gd name="connsiteX2" fmla="*/ 527538 w 527538"/>
                <a:gd name="connsiteY2" fmla="*/ 0 h 1934307"/>
                <a:gd name="connsiteX3" fmla="*/ 527538 w 527538"/>
                <a:gd name="connsiteY3" fmla="*/ 1934307 h 193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8" h="1934307">
                  <a:moveTo>
                    <a:pt x="0" y="1899138"/>
                  </a:moveTo>
                  <a:lnTo>
                    <a:pt x="0" y="246184"/>
                  </a:lnTo>
                  <a:lnTo>
                    <a:pt x="527538" y="0"/>
                  </a:lnTo>
                  <a:lnTo>
                    <a:pt x="527538" y="1934307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Forma libre 55">
              <a:extLst>
                <a:ext uri="{FF2B5EF4-FFF2-40B4-BE49-F238E27FC236}">
                  <a16:creationId xmlns:a16="http://schemas.microsoft.com/office/drawing/2014/main" id="{2B28F922-5296-4C41-9661-EFB600E3A5DE}"/>
                </a:ext>
              </a:extLst>
            </p:cNvPr>
            <p:cNvSpPr/>
            <p:nvPr/>
          </p:nvSpPr>
          <p:spPr>
            <a:xfrm>
              <a:off x="5568382" y="1075087"/>
              <a:ext cx="527538" cy="1934308"/>
            </a:xfrm>
            <a:custGeom>
              <a:avLst/>
              <a:gdLst>
                <a:gd name="connsiteX0" fmla="*/ 0 w 527538"/>
                <a:gd name="connsiteY0" fmla="*/ 1899138 h 1934307"/>
                <a:gd name="connsiteX1" fmla="*/ 0 w 527538"/>
                <a:gd name="connsiteY1" fmla="*/ 246184 h 1934307"/>
                <a:gd name="connsiteX2" fmla="*/ 527538 w 527538"/>
                <a:gd name="connsiteY2" fmla="*/ 0 h 1934307"/>
                <a:gd name="connsiteX3" fmla="*/ 527538 w 527538"/>
                <a:gd name="connsiteY3" fmla="*/ 1934307 h 193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8" h="1934307">
                  <a:moveTo>
                    <a:pt x="0" y="1899138"/>
                  </a:moveTo>
                  <a:lnTo>
                    <a:pt x="0" y="246184"/>
                  </a:lnTo>
                  <a:lnTo>
                    <a:pt x="527538" y="0"/>
                  </a:lnTo>
                  <a:lnTo>
                    <a:pt x="527538" y="1934307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Forma libre 57">
              <a:extLst>
                <a:ext uri="{FF2B5EF4-FFF2-40B4-BE49-F238E27FC236}">
                  <a16:creationId xmlns:a16="http://schemas.microsoft.com/office/drawing/2014/main" id="{935F7DC5-F9FD-E440-932B-86CBE67A88BB}"/>
                </a:ext>
              </a:extLst>
            </p:cNvPr>
            <p:cNvSpPr/>
            <p:nvPr/>
          </p:nvSpPr>
          <p:spPr>
            <a:xfrm>
              <a:off x="6459986" y="632558"/>
              <a:ext cx="527538" cy="1934308"/>
            </a:xfrm>
            <a:custGeom>
              <a:avLst/>
              <a:gdLst>
                <a:gd name="connsiteX0" fmla="*/ 0 w 527538"/>
                <a:gd name="connsiteY0" fmla="*/ 1899138 h 1934307"/>
                <a:gd name="connsiteX1" fmla="*/ 0 w 527538"/>
                <a:gd name="connsiteY1" fmla="*/ 246184 h 1934307"/>
                <a:gd name="connsiteX2" fmla="*/ 527538 w 527538"/>
                <a:gd name="connsiteY2" fmla="*/ 0 h 1934307"/>
                <a:gd name="connsiteX3" fmla="*/ 527538 w 527538"/>
                <a:gd name="connsiteY3" fmla="*/ 1934307 h 193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8" h="1934307">
                  <a:moveTo>
                    <a:pt x="0" y="1899138"/>
                  </a:moveTo>
                  <a:lnTo>
                    <a:pt x="0" y="246184"/>
                  </a:lnTo>
                  <a:lnTo>
                    <a:pt x="527538" y="0"/>
                  </a:lnTo>
                  <a:lnTo>
                    <a:pt x="527538" y="1934307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Forma libre 51">
              <a:extLst>
                <a:ext uri="{FF2B5EF4-FFF2-40B4-BE49-F238E27FC236}">
                  <a16:creationId xmlns:a16="http://schemas.microsoft.com/office/drawing/2014/main" id="{A65106D8-B0B6-A448-956C-F2C865411FB5}"/>
                </a:ext>
              </a:extLst>
            </p:cNvPr>
            <p:cNvSpPr/>
            <p:nvPr/>
          </p:nvSpPr>
          <p:spPr>
            <a:xfrm>
              <a:off x="3487206" y="2217257"/>
              <a:ext cx="3067346" cy="1148243"/>
            </a:xfrm>
            <a:custGeom>
              <a:avLst/>
              <a:gdLst>
                <a:gd name="connsiteX0" fmla="*/ 0 w 2286000"/>
                <a:gd name="connsiteY0" fmla="*/ 1195754 h 1195754"/>
                <a:gd name="connsiteX1" fmla="*/ 1195754 w 2286000"/>
                <a:gd name="connsiteY1" fmla="*/ 0 h 1195754"/>
                <a:gd name="connsiteX2" fmla="*/ 2286000 w 2286000"/>
                <a:gd name="connsiteY2" fmla="*/ 1090246 h 119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1195754">
                  <a:moveTo>
                    <a:pt x="0" y="1195754"/>
                  </a:moveTo>
                  <a:lnTo>
                    <a:pt x="1195754" y="0"/>
                  </a:lnTo>
                  <a:lnTo>
                    <a:pt x="2286000" y="1090246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3" name="Forma libre 52">
              <a:extLst>
                <a:ext uri="{FF2B5EF4-FFF2-40B4-BE49-F238E27FC236}">
                  <a16:creationId xmlns:a16="http://schemas.microsoft.com/office/drawing/2014/main" id="{F325EF93-CCF0-3A4E-991E-1D9738A96271}"/>
                </a:ext>
              </a:extLst>
            </p:cNvPr>
            <p:cNvSpPr/>
            <p:nvPr/>
          </p:nvSpPr>
          <p:spPr>
            <a:xfrm>
              <a:off x="4785736" y="2043953"/>
              <a:ext cx="3067345" cy="1349390"/>
            </a:xfrm>
            <a:custGeom>
              <a:avLst/>
              <a:gdLst>
                <a:gd name="connsiteX0" fmla="*/ 0 w 2286000"/>
                <a:gd name="connsiteY0" fmla="*/ 1195754 h 1195754"/>
                <a:gd name="connsiteX1" fmla="*/ 1195754 w 2286000"/>
                <a:gd name="connsiteY1" fmla="*/ 0 h 1195754"/>
                <a:gd name="connsiteX2" fmla="*/ 2286000 w 2286000"/>
                <a:gd name="connsiteY2" fmla="*/ 1090246 h 119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1195754">
                  <a:moveTo>
                    <a:pt x="0" y="1195754"/>
                  </a:moveTo>
                  <a:lnTo>
                    <a:pt x="1195754" y="0"/>
                  </a:lnTo>
                  <a:lnTo>
                    <a:pt x="2286000" y="1090246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60" name="TextBox 6">
            <a:extLst>
              <a:ext uri="{FF2B5EF4-FFF2-40B4-BE49-F238E27FC236}">
                <a16:creationId xmlns:a16="http://schemas.microsoft.com/office/drawing/2014/main" id="{A6BC5704-03F6-724B-B0AF-3C2B360C244D}"/>
              </a:ext>
            </a:extLst>
          </p:cNvPr>
          <p:cNvSpPr txBox="1"/>
          <p:nvPr/>
        </p:nvSpPr>
        <p:spPr>
          <a:xfrm>
            <a:off x="4100896" y="8988850"/>
            <a:ext cx="710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35">
            <a:extLst>
              <a:ext uri="{FF2B5EF4-FFF2-40B4-BE49-F238E27FC236}">
                <a16:creationId xmlns:a16="http://schemas.microsoft.com/office/drawing/2014/main" id="{E27ADFCA-2FD3-2849-A3BD-0B4C36DC360B}"/>
              </a:ext>
            </a:extLst>
          </p:cNvPr>
          <p:cNvSpPr/>
          <p:nvPr/>
        </p:nvSpPr>
        <p:spPr>
          <a:xfrm rot="10800000" flipV="1">
            <a:off x="3271907" y="5445928"/>
            <a:ext cx="3276590" cy="3199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35">
            <a:extLst>
              <a:ext uri="{FF2B5EF4-FFF2-40B4-BE49-F238E27FC236}">
                <a16:creationId xmlns:a16="http://schemas.microsoft.com/office/drawing/2014/main" id="{859971AF-C8DC-1647-A53E-6B27E92E3508}"/>
              </a:ext>
            </a:extLst>
          </p:cNvPr>
          <p:cNvSpPr/>
          <p:nvPr/>
        </p:nvSpPr>
        <p:spPr>
          <a:xfrm rot="10800000" flipV="1">
            <a:off x="10922387" y="5445928"/>
            <a:ext cx="3276590" cy="31999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35">
            <a:extLst>
              <a:ext uri="{FF2B5EF4-FFF2-40B4-BE49-F238E27FC236}">
                <a16:creationId xmlns:a16="http://schemas.microsoft.com/office/drawing/2014/main" id="{BFED8956-27EA-EB4C-A4F8-8F02726D2BE3}"/>
              </a:ext>
            </a:extLst>
          </p:cNvPr>
          <p:cNvSpPr/>
          <p:nvPr/>
        </p:nvSpPr>
        <p:spPr>
          <a:xfrm rot="10800000" flipV="1">
            <a:off x="18201010" y="5445928"/>
            <a:ext cx="3276590" cy="3199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C43B180-8A2B-574A-A8E8-7E14BE1969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1C7D20-952A-1444-9205-C25878707B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C20CF6B-7E47-F044-AF8D-4A7E6396B0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0" name="TextBox 5">
            <a:extLst>
              <a:ext uri="{FF2B5EF4-FFF2-40B4-BE49-F238E27FC236}">
                <a16:creationId xmlns:a16="http://schemas.microsoft.com/office/drawing/2014/main" id="{583ACBA4-7A43-974E-ACE6-4D16BE0D414C}"/>
              </a:ext>
            </a:extLst>
          </p:cNvPr>
          <p:cNvSpPr txBox="1"/>
          <p:nvPr/>
        </p:nvSpPr>
        <p:spPr>
          <a:xfrm>
            <a:off x="6985947" y="1090175"/>
            <a:ext cx="1040575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THE PARAMOUNT REAL ESTATE TEAM</a:t>
            </a:r>
          </a:p>
        </p:txBody>
      </p:sp>
      <p:grpSp>
        <p:nvGrpSpPr>
          <p:cNvPr id="101" name="Group 535">
            <a:extLst>
              <a:ext uri="{FF2B5EF4-FFF2-40B4-BE49-F238E27FC236}">
                <a16:creationId xmlns:a16="http://schemas.microsoft.com/office/drawing/2014/main" id="{E9DEFC36-4842-4D4E-B6B2-DB07DEB95918}"/>
              </a:ext>
            </a:extLst>
          </p:cNvPr>
          <p:cNvGrpSpPr/>
          <p:nvPr/>
        </p:nvGrpSpPr>
        <p:grpSpPr>
          <a:xfrm>
            <a:off x="2742783" y="9612115"/>
            <a:ext cx="3433858" cy="1793440"/>
            <a:chOff x="850973" y="8995096"/>
            <a:chExt cx="3433858" cy="1793440"/>
          </a:xfrm>
        </p:grpSpPr>
        <p:sp>
          <p:nvSpPr>
            <p:cNvPr id="102" name="TextBox 536">
              <a:extLst>
                <a:ext uri="{FF2B5EF4-FFF2-40B4-BE49-F238E27FC236}">
                  <a16:creationId xmlns:a16="http://schemas.microsoft.com/office/drawing/2014/main" id="{552D7811-30F0-7A43-A6E7-CDBF05A11685}"/>
                </a:ext>
              </a:extLst>
            </p:cNvPr>
            <p:cNvSpPr txBox="1"/>
            <p:nvPr/>
          </p:nvSpPr>
          <p:spPr>
            <a:xfrm>
              <a:off x="1561857" y="8995096"/>
              <a:ext cx="2012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103" name="TextBox 537">
              <a:extLst>
                <a:ext uri="{FF2B5EF4-FFF2-40B4-BE49-F238E27FC236}">
                  <a16:creationId xmlns:a16="http://schemas.microsoft.com/office/drawing/2014/main" id="{704EE6AF-F9B5-5443-BF9F-7D067689CB78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104" name="Group 535">
            <a:extLst>
              <a:ext uri="{FF2B5EF4-FFF2-40B4-BE49-F238E27FC236}">
                <a16:creationId xmlns:a16="http://schemas.microsoft.com/office/drawing/2014/main" id="{B8555CA5-565F-7849-96A3-73A75B8FACB1}"/>
              </a:ext>
            </a:extLst>
          </p:cNvPr>
          <p:cNvGrpSpPr/>
          <p:nvPr/>
        </p:nvGrpSpPr>
        <p:grpSpPr>
          <a:xfrm>
            <a:off x="10393263" y="9612115"/>
            <a:ext cx="3433858" cy="1793440"/>
            <a:chOff x="850973" y="8995096"/>
            <a:chExt cx="3433858" cy="1793440"/>
          </a:xfrm>
        </p:grpSpPr>
        <p:sp>
          <p:nvSpPr>
            <p:cNvPr id="105" name="TextBox 536">
              <a:extLst>
                <a:ext uri="{FF2B5EF4-FFF2-40B4-BE49-F238E27FC236}">
                  <a16:creationId xmlns:a16="http://schemas.microsoft.com/office/drawing/2014/main" id="{D93982B7-BAA9-1149-9D9B-95B8EE69CA5A}"/>
                </a:ext>
              </a:extLst>
            </p:cNvPr>
            <p:cNvSpPr txBox="1"/>
            <p:nvPr/>
          </p:nvSpPr>
          <p:spPr>
            <a:xfrm>
              <a:off x="1527392" y="8995096"/>
              <a:ext cx="2081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106" name="TextBox 537">
              <a:extLst>
                <a:ext uri="{FF2B5EF4-FFF2-40B4-BE49-F238E27FC236}">
                  <a16:creationId xmlns:a16="http://schemas.microsoft.com/office/drawing/2014/main" id="{03CE6BCE-A1E8-E343-B2FC-3D13168F9985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107" name="Group 535">
            <a:extLst>
              <a:ext uri="{FF2B5EF4-FFF2-40B4-BE49-F238E27FC236}">
                <a16:creationId xmlns:a16="http://schemas.microsoft.com/office/drawing/2014/main" id="{766DF2CD-0419-F746-A837-04A3929FCE00}"/>
              </a:ext>
            </a:extLst>
          </p:cNvPr>
          <p:cNvGrpSpPr/>
          <p:nvPr/>
        </p:nvGrpSpPr>
        <p:grpSpPr>
          <a:xfrm>
            <a:off x="17748583" y="9612115"/>
            <a:ext cx="3433858" cy="1793440"/>
            <a:chOff x="850973" y="8995096"/>
            <a:chExt cx="3433858" cy="1793440"/>
          </a:xfrm>
        </p:grpSpPr>
        <p:sp>
          <p:nvSpPr>
            <p:cNvPr id="108" name="TextBox 536">
              <a:extLst>
                <a:ext uri="{FF2B5EF4-FFF2-40B4-BE49-F238E27FC236}">
                  <a16:creationId xmlns:a16="http://schemas.microsoft.com/office/drawing/2014/main" id="{C6B699EB-59C9-794B-93F6-40E7F905EAAD}"/>
                </a:ext>
              </a:extLst>
            </p:cNvPr>
            <p:cNvSpPr txBox="1"/>
            <p:nvPr/>
          </p:nvSpPr>
          <p:spPr>
            <a:xfrm>
              <a:off x="1381521" y="8995096"/>
              <a:ext cx="2372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109" name="TextBox 537">
              <a:extLst>
                <a:ext uri="{FF2B5EF4-FFF2-40B4-BE49-F238E27FC236}">
                  <a16:creationId xmlns:a16="http://schemas.microsoft.com/office/drawing/2014/main" id="{7E01AE5F-CD82-7442-95B5-1A49B9DABE20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575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8D86146-8357-114D-B9D4-D3DA2BA38253}"/>
              </a:ext>
            </a:extLst>
          </p:cNvPr>
          <p:cNvSpPr/>
          <p:nvPr/>
        </p:nvSpPr>
        <p:spPr>
          <a:xfrm>
            <a:off x="886745" y="-8243"/>
            <a:ext cx="6197600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C4FC9885-95D1-D244-8F63-BBC71FD74CD5}"/>
              </a:ext>
            </a:extLst>
          </p:cNvPr>
          <p:cNvSpPr txBox="1"/>
          <p:nvPr/>
        </p:nvSpPr>
        <p:spPr>
          <a:xfrm>
            <a:off x="15745524" y="2917838"/>
            <a:ext cx="593395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HANNA</a:t>
            </a:r>
          </a:p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SMITH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AF8254F-EDA5-F643-B456-6EFD7EEC4329}"/>
              </a:ext>
            </a:extLst>
          </p:cNvPr>
          <p:cNvSpPr/>
          <p:nvPr/>
        </p:nvSpPr>
        <p:spPr>
          <a:xfrm>
            <a:off x="15745524" y="6055539"/>
            <a:ext cx="6581063" cy="5007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Refers to a good or service being offered by a company. But they also must take into account supply costs a product should meet a certain consumer demand.</a:t>
            </a: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443C4CB-0C63-3C44-BA24-6D30A52CDB2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7576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5">
            <a:extLst>
              <a:ext uri="{FF2B5EF4-FFF2-40B4-BE49-F238E27FC236}">
                <a16:creationId xmlns:a16="http://schemas.microsoft.com/office/drawing/2014/main" id="{ADDF7387-E898-CC4A-A58C-77B40E3EC208}"/>
              </a:ext>
            </a:extLst>
          </p:cNvPr>
          <p:cNvSpPr/>
          <p:nvPr/>
        </p:nvSpPr>
        <p:spPr>
          <a:xfrm rot="10800000" flipV="1">
            <a:off x="289945" y="4588663"/>
            <a:ext cx="7388186" cy="4451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1610EAD-A429-174B-AED5-591874A4BEBE}"/>
              </a:ext>
            </a:extLst>
          </p:cNvPr>
          <p:cNvSpPr/>
          <p:nvPr/>
        </p:nvSpPr>
        <p:spPr>
          <a:xfrm rot="10800000" flipV="1">
            <a:off x="8635800" y="4588663"/>
            <a:ext cx="7388186" cy="4451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5">
            <a:extLst>
              <a:ext uri="{FF2B5EF4-FFF2-40B4-BE49-F238E27FC236}">
                <a16:creationId xmlns:a16="http://schemas.microsoft.com/office/drawing/2014/main" id="{1F04A198-9E2E-2B4E-8C0B-FF0BCF9386A9}"/>
              </a:ext>
            </a:extLst>
          </p:cNvPr>
          <p:cNvSpPr/>
          <p:nvPr/>
        </p:nvSpPr>
        <p:spPr>
          <a:xfrm rot="10800000" flipV="1">
            <a:off x="16981653" y="4588663"/>
            <a:ext cx="7388186" cy="44512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608AA1-A321-794C-B867-1F1613109E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82360" y="4948761"/>
            <a:ext cx="7388186" cy="4451272"/>
          </a:xfrm>
        </p:spPr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E903BE8-51E0-C840-8DFA-E668F434712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F1C6021-3F71-DC4C-89F1-8ABE49732A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247F6365-E4EE-D041-B42E-5C48D4DB9DC6}"/>
              </a:ext>
            </a:extLst>
          </p:cNvPr>
          <p:cNvSpPr txBox="1"/>
          <p:nvPr/>
        </p:nvSpPr>
        <p:spPr>
          <a:xfrm>
            <a:off x="9628471" y="1602239"/>
            <a:ext cx="512070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LISTINGS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4EA7ACD-E45D-4049-87AA-2F2200491E26}"/>
              </a:ext>
            </a:extLst>
          </p:cNvPr>
          <p:cNvSpPr/>
          <p:nvPr/>
        </p:nvSpPr>
        <p:spPr>
          <a:xfrm>
            <a:off x="3142918" y="10627538"/>
            <a:ext cx="18091813" cy="1147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Refers to a good or service being offered by a company. But they</a:t>
            </a:r>
          </a:p>
        </p:txBody>
      </p:sp>
    </p:spTree>
    <p:extLst>
      <p:ext uri="{BB962C8B-B14F-4D97-AF65-F5344CB8AC3E}">
        <p14:creationId xmlns:p14="http://schemas.microsoft.com/office/powerpoint/2010/main" val="328164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5">
            <a:extLst>
              <a:ext uri="{FF2B5EF4-FFF2-40B4-BE49-F238E27FC236}">
                <a16:creationId xmlns:a16="http://schemas.microsoft.com/office/drawing/2014/main" id="{A098D49D-5A6E-6A43-AAF9-6FD3212D228A}"/>
              </a:ext>
            </a:extLst>
          </p:cNvPr>
          <p:cNvSpPr/>
          <p:nvPr/>
        </p:nvSpPr>
        <p:spPr>
          <a:xfrm rot="10800000" flipV="1">
            <a:off x="481583" y="591312"/>
            <a:ext cx="14593824" cy="10863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D9EF3AE-0E4A-AD40-A616-454DAA8545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A9F275A-8D7A-2843-9B7D-D3EB30A7579D}"/>
              </a:ext>
            </a:extLst>
          </p:cNvPr>
          <p:cNvSpPr txBox="1"/>
          <p:nvPr/>
        </p:nvSpPr>
        <p:spPr>
          <a:xfrm>
            <a:off x="16835273" y="4658477"/>
            <a:ext cx="593395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SINGLE</a:t>
            </a:r>
          </a:p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PROPERTY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FBA3F86-A415-F349-BDF5-8D0854685A3C}"/>
              </a:ext>
            </a:extLst>
          </p:cNvPr>
          <p:cNvSpPr/>
          <p:nvPr/>
        </p:nvSpPr>
        <p:spPr>
          <a:xfrm>
            <a:off x="16835274" y="7738369"/>
            <a:ext cx="6200076" cy="3904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Refers to a good or service being offered by a company. But they also must take into account</a:t>
            </a:r>
          </a:p>
        </p:txBody>
      </p:sp>
    </p:spTree>
    <p:extLst>
      <p:ext uri="{BB962C8B-B14F-4D97-AF65-F5344CB8AC3E}">
        <p14:creationId xmlns:p14="http://schemas.microsoft.com/office/powerpoint/2010/main" val="380604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5FCCC8F-B04B-A74B-88AC-BF53AC67DF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2926320" y="5193394"/>
            <a:ext cx="1852501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“Don’t wait to buy real estate. </a:t>
            </a:r>
          </a:p>
          <a:p>
            <a:pPr algn="ctr"/>
            <a:r>
              <a:rPr lang="es-MX" sz="80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Buy real estate and wait.”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7573A-661F-8B4A-AF8D-94233412DC74}"/>
              </a:ext>
            </a:extLst>
          </p:cNvPr>
          <p:cNvSpPr txBox="1"/>
          <p:nvPr/>
        </p:nvSpPr>
        <p:spPr>
          <a:xfrm>
            <a:off x="10222583" y="8150275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WILL ROGERS</a:t>
            </a:r>
          </a:p>
        </p:txBody>
      </p:sp>
    </p:spTree>
    <p:extLst>
      <p:ext uri="{BB962C8B-B14F-4D97-AF65-F5344CB8AC3E}">
        <p14:creationId xmlns:p14="http://schemas.microsoft.com/office/powerpoint/2010/main" val="407355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628F8F6D-D565-8B44-9CF1-2EEB08D778F1}"/>
              </a:ext>
            </a:extLst>
          </p:cNvPr>
          <p:cNvGrpSpPr/>
          <p:nvPr/>
        </p:nvGrpSpPr>
        <p:grpSpPr>
          <a:xfrm>
            <a:off x="2579465" y="5101363"/>
            <a:ext cx="10842893" cy="7435353"/>
            <a:chOff x="11188419" y="4567963"/>
            <a:chExt cx="10842893" cy="7435353"/>
          </a:xfrm>
        </p:grpSpPr>
        <p:grpSp>
          <p:nvGrpSpPr>
            <p:cNvPr id="6" name="Group 31">
              <a:extLst>
                <a:ext uri="{FF2B5EF4-FFF2-40B4-BE49-F238E27FC236}">
                  <a16:creationId xmlns:a16="http://schemas.microsoft.com/office/drawing/2014/main" id="{809E4651-37B8-8740-8E64-E2B4D19285E2}"/>
                </a:ext>
              </a:extLst>
            </p:cNvPr>
            <p:cNvGrpSpPr/>
            <p:nvPr/>
          </p:nvGrpSpPr>
          <p:grpSpPr>
            <a:xfrm>
              <a:off x="11188419" y="4567963"/>
              <a:ext cx="10842893" cy="6749881"/>
              <a:chOff x="12837543" y="-1413786"/>
              <a:chExt cx="9582912" cy="12240284"/>
            </a:xfrm>
          </p:grpSpPr>
          <p:sp>
            <p:nvSpPr>
              <p:cNvPr id="12" name="Rectangle 32">
                <a:extLst>
                  <a:ext uri="{FF2B5EF4-FFF2-40B4-BE49-F238E27FC236}">
                    <a16:creationId xmlns:a16="http://schemas.microsoft.com/office/drawing/2014/main" id="{523768B2-1513-9345-96EA-7EBBF0FE46DD}"/>
                  </a:ext>
                </a:extLst>
              </p:cNvPr>
              <p:cNvSpPr/>
              <p:nvPr/>
            </p:nvSpPr>
            <p:spPr>
              <a:xfrm>
                <a:off x="12837543" y="13460"/>
                <a:ext cx="2231136" cy="108130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</a:endParaRPr>
              </a:p>
            </p:txBody>
          </p:sp>
          <p:sp>
            <p:nvSpPr>
              <p:cNvPr id="13" name="Rectangle 33">
                <a:extLst>
                  <a:ext uri="{FF2B5EF4-FFF2-40B4-BE49-F238E27FC236}">
                    <a16:creationId xmlns:a16="http://schemas.microsoft.com/office/drawing/2014/main" id="{7D86A505-29D2-6D4E-AFC9-9FA61C2D531F}"/>
                  </a:ext>
                </a:extLst>
              </p:cNvPr>
              <p:cNvSpPr/>
              <p:nvPr/>
            </p:nvSpPr>
            <p:spPr>
              <a:xfrm>
                <a:off x="15288135" y="5596012"/>
                <a:ext cx="2231136" cy="523048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</a:endParaRPr>
              </a:p>
            </p:txBody>
          </p:sp>
          <p:sp>
            <p:nvSpPr>
              <p:cNvPr id="14" name="Rectangle 42">
                <a:extLst>
                  <a:ext uri="{FF2B5EF4-FFF2-40B4-BE49-F238E27FC236}">
                    <a16:creationId xmlns:a16="http://schemas.microsoft.com/office/drawing/2014/main" id="{E4034BC5-9D1D-CC42-BC0E-FE93066D5B5C}"/>
                  </a:ext>
                </a:extLst>
              </p:cNvPr>
              <p:cNvSpPr/>
              <p:nvPr/>
            </p:nvSpPr>
            <p:spPr>
              <a:xfrm>
                <a:off x="17738727" y="-1413786"/>
                <a:ext cx="2231136" cy="1224028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</a:endParaRPr>
              </a:p>
            </p:txBody>
          </p:sp>
          <p:sp>
            <p:nvSpPr>
              <p:cNvPr id="15" name="Rectangle 43">
                <a:extLst>
                  <a:ext uri="{FF2B5EF4-FFF2-40B4-BE49-F238E27FC236}">
                    <a16:creationId xmlns:a16="http://schemas.microsoft.com/office/drawing/2014/main" id="{CCACAF48-67E6-1844-88DA-15DDE4B07585}"/>
                  </a:ext>
                </a:extLst>
              </p:cNvPr>
              <p:cNvSpPr/>
              <p:nvPr/>
            </p:nvSpPr>
            <p:spPr>
              <a:xfrm>
                <a:off x="20189319" y="1627174"/>
                <a:ext cx="2231136" cy="919932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8" name="TextBox 23">
              <a:extLst>
                <a:ext uri="{FF2B5EF4-FFF2-40B4-BE49-F238E27FC236}">
                  <a16:creationId xmlns:a16="http://schemas.microsoft.com/office/drawing/2014/main" id="{0B7CB744-C74A-E44E-AC59-8862C4A68BBB}"/>
                </a:ext>
              </a:extLst>
            </p:cNvPr>
            <p:cNvSpPr txBox="1"/>
            <p:nvPr/>
          </p:nvSpPr>
          <p:spPr>
            <a:xfrm>
              <a:off x="11600664" y="11603206"/>
              <a:ext cx="141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BD7D11C8-3514-E442-9010-597A2138ED01}"/>
                </a:ext>
              </a:extLst>
            </p:cNvPr>
            <p:cNvSpPr txBox="1"/>
            <p:nvPr/>
          </p:nvSpPr>
          <p:spPr>
            <a:xfrm>
              <a:off x="14493742" y="11603206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84877517-F150-1840-BCCF-5DB5BD6BAF7C}"/>
                </a:ext>
              </a:extLst>
            </p:cNvPr>
            <p:cNvSpPr txBox="1"/>
            <p:nvPr/>
          </p:nvSpPr>
          <p:spPr>
            <a:xfrm>
              <a:off x="17160862" y="11603206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B6F997F0-F659-1645-87F6-B015DAEC6124}"/>
                </a:ext>
              </a:extLst>
            </p:cNvPr>
            <p:cNvSpPr txBox="1"/>
            <p:nvPr/>
          </p:nvSpPr>
          <p:spPr>
            <a:xfrm>
              <a:off x="19979383" y="11603206"/>
              <a:ext cx="1550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FOUR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F251029-7585-C648-B052-C2AA0239E920}"/>
              </a:ext>
            </a:extLst>
          </p:cNvPr>
          <p:cNvGrpSpPr/>
          <p:nvPr/>
        </p:nvGrpSpPr>
        <p:grpSpPr>
          <a:xfrm>
            <a:off x="16638334" y="4434088"/>
            <a:ext cx="5772348" cy="1481443"/>
            <a:chOff x="2835031" y="10296027"/>
            <a:chExt cx="3879889" cy="1481443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8EED5AB4-5997-9340-B648-23BF2C830CF2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554C3ACB-D749-2244-8064-2D4AEFB7965B}"/>
                </a:ext>
              </a:extLst>
            </p:cNvPr>
            <p:cNvSpPr/>
            <p:nvPr/>
          </p:nvSpPr>
          <p:spPr>
            <a:xfrm>
              <a:off x="2924397" y="10296027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C3F2139-052D-3043-B61E-5A16607F72BB}"/>
              </a:ext>
            </a:extLst>
          </p:cNvPr>
          <p:cNvGrpSpPr/>
          <p:nvPr/>
        </p:nvGrpSpPr>
        <p:grpSpPr>
          <a:xfrm>
            <a:off x="16651482" y="6342387"/>
            <a:ext cx="5772348" cy="1481443"/>
            <a:chOff x="2835031" y="10296027"/>
            <a:chExt cx="3879889" cy="1481443"/>
          </a:xfrm>
        </p:grpSpPr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79FF79E4-2EA0-AC41-9589-01FACBA38CE9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348E0B0B-872E-6343-AAE6-E6594DF51EFB}"/>
                </a:ext>
              </a:extLst>
            </p:cNvPr>
            <p:cNvSpPr/>
            <p:nvPr/>
          </p:nvSpPr>
          <p:spPr>
            <a:xfrm>
              <a:off x="2924397" y="10296027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E12E737-9F08-904B-B670-6F5554C6DF32}"/>
              </a:ext>
            </a:extLst>
          </p:cNvPr>
          <p:cNvGrpSpPr/>
          <p:nvPr/>
        </p:nvGrpSpPr>
        <p:grpSpPr>
          <a:xfrm>
            <a:off x="16651482" y="8347050"/>
            <a:ext cx="5772348" cy="1481443"/>
            <a:chOff x="2835031" y="10296027"/>
            <a:chExt cx="3879889" cy="1481443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600E282-3FA3-BD4F-89CF-E2BAE7485599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39AFAC71-0277-274B-A27C-272B951CFEAB}"/>
                </a:ext>
              </a:extLst>
            </p:cNvPr>
            <p:cNvSpPr/>
            <p:nvPr/>
          </p:nvSpPr>
          <p:spPr>
            <a:xfrm>
              <a:off x="2924397" y="10296027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BAAF1081-1CEB-BD4C-A041-C3D21B47E4D0}"/>
              </a:ext>
            </a:extLst>
          </p:cNvPr>
          <p:cNvGrpSpPr/>
          <p:nvPr/>
        </p:nvGrpSpPr>
        <p:grpSpPr>
          <a:xfrm>
            <a:off x="16648545" y="10351713"/>
            <a:ext cx="5772348" cy="1481443"/>
            <a:chOff x="2835031" y="10296027"/>
            <a:chExt cx="3879889" cy="1481443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8DC4604A-26D7-7344-8D1F-A8F27D76EC3A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245F86A2-74D7-D84D-8B36-9FAA0BF017A0}"/>
                </a:ext>
              </a:extLst>
            </p:cNvPr>
            <p:cNvSpPr/>
            <p:nvPr/>
          </p:nvSpPr>
          <p:spPr>
            <a:xfrm>
              <a:off x="2924397" y="10296027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1A10B2E-C7C7-9C49-8E6F-EC89772AB417}"/>
              </a:ext>
            </a:extLst>
          </p:cNvPr>
          <p:cNvSpPr/>
          <p:nvPr/>
        </p:nvSpPr>
        <p:spPr>
          <a:xfrm>
            <a:off x="15870238" y="4455859"/>
            <a:ext cx="485330" cy="1481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81D68AF-8B8E-9D45-AC5F-0354F566DAA7}"/>
              </a:ext>
            </a:extLst>
          </p:cNvPr>
          <p:cNvSpPr/>
          <p:nvPr/>
        </p:nvSpPr>
        <p:spPr>
          <a:xfrm>
            <a:off x="15868647" y="6342387"/>
            <a:ext cx="485330" cy="14814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8A740F8-8A8E-5B4D-AAB6-6B4F296A0EDC}"/>
              </a:ext>
            </a:extLst>
          </p:cNvPr>
          <p:cNvSpPr/>
          <p:nvPr/>
        </p:nvSpPr>
        <p:spPr>
          <a:xfrm>
            <a:off x="15870238" y="8347050"/>
            <a:ext cx="485330" cy="14814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C313557-4370-8F4F-AAAD-48AC2262A956}"/>
              </a:ext>
            </a:extLst>
          </p:cNvPr>
          <p:cNvSpPr/>
          <p:nvPr/>
        </p:nvSpPr>
        <p:spPr>
          <a:xfrm>
            <a:off x="15870238" y="10351713"/>
            <a:ext cx="485330" cy="14814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F02FEEA7-D577-7C49-9643-5E4F693472B2}"/>
              </a:ext>
            </a:extLst>
          </p:cNvPr>
          <p:cNvSpPr txBox="1"/>
          <p:nvPr/>
        </p:nvSpPr>
        <p:spPr>
          <a:xfrm>
            <a:off x="2385289" y="1184779"/>
            <a:ext cx="665711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PROPERTIES</a:t>
            </a:r>
          </a:p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SOLD</a:t>
            </a:r>
          </a:p>
        </p:txBody>
      </p:sp>
    </p:spTree>
    <p:extLst>
      <p:ext uri="{BB962C8B-B14F-4D97-AF65-F5344CB8AC3E}">
        <p14:creationId xmlns:p14="http://schemas.microsoft.com/office/powerpoint/2010/main" val="217601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43">
            <a:extLst>
              <a:ext uri="{FF2B5EF4-FFF2-40B4-BE49-F238E27FC236}">
                <a16:creationId xmlns:a16="http://schemas.microsoft.com/office/drawing/2014/main" id="{9BB17CBE-B308-F747-93FE-25C698A6D7C7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066F99E-1F21-5243-84D3-C7933702F071}"/>
              </a:ext>
            </a:extLst>
          </p:cNvPr>
          <p:cNvGrpSpPr/>
          <p:nvPr/>
        </p:nvGrpSpPr>
        <p:grpSpPr>
          <a:xfrm>
            <a:off x="3008313" y="6705600"/>
            <a:ext cx="18577582" cy="7010400"/>
            <a:chOff x="2730841" y="4572925"/>
            <a:chExt cx="14727122" cy="5557398"/>
          </a:xfrm>
        </p:grpSpPr>
        <p:grpSp>
          <p:nvGrpSpPr>
            <p:cNvPr id="38" name="Group 40">
              <a:extLst>
                <a:ext uri="{FF2B5EF4-FFF2-40B4-BE49-F238E27FC236}">
                  <a16:creationId xmlns:a16="http://schemas.microsoft.com/office/drawing/2014/main" id="{58072FA3-D207-6D46-A4E2-99047BA21AA8}"/>
                </a:ext>
              </a:extLst>
            </p:cNvPr>
            <p:cNvGrpSpPr/>
            <p:nvPr/>
          </p:nvGrpSpPr>
          <p:grpSpPr>
            <a:xfrm>
              <a:off x="3771900" y="4572925"/>
              <a:ext cx="12596781" cy="5557398"/>
              <a:chOff x="3771900" y="4101090"/>
              <a:chExt cx="12596781" cy="3497580"/>
            </a:xfrm>
          </p:grpSpPr>
          <p:cxnSp>
            <p:nvCxnSpPr>
              <p:cNvPr id="39" name="Straight Connector 93">
                <a:extLst>
                  <a:ext uri="{FF2B5EF4-FFF2-40B4-BE49-F238E27FC236}">
                    <a16:creationId xmlns:a16="http://schemas.microsoft.com/office/drawing/2014/main" id="{A836DD44-2600-264B-BCE2-B1F5E19BA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1900" y="4101090"/>
                <a:ext cx="0" cy="349758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94">
                <a:extLst>
                  <a:ext uri="{FF2B5EF4-FFF2-40B4-BE49-F238E27FC236}">
                    <a16:creationId xmlns:a16="http://schemas.microsoft.com/office/drawing/2014/main" id="{F9B80FDF-947A-0B43-8764-A7552CB2F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6680" y="4101090"/>
                <a:ext cx="0" cy="349758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95">
                <a:extLst>
                  <a:ext uri="{FF2B5EF4-FFF2-40B4-BE49-F238E27FC236}">
                    <a16:creationId xmlns:a16="http://schemas.microsoft.com/office/drawing/2014/main" id="{2E5B1BDF-138D-ED42-9388-A70671678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89404" y="4101090"/>
                <a:ext cx="0" cy="349758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96">
                <a:extLst>
                  <a:ext uri="{FF2B5EF4-FFF2-40B4-BE49-F238E27FC236}">
                    <a16:creationId xmlns:a16="http://schemas.microsoft.com/office/drawing/2014/main" id="{4EA638B8-BD5F-AF4E-B04B-C48C8A703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68681" y="4101090"/>
                <a:ext cx="0" cy="349758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E07AEC0D-91E7-194D-BD0A-81E17AAA32C9}"/>
                </a:ext>
              </a:extLst>
            </p:cNvPr>
            <p:cNvSpPr/>
            <p:nvPr/>
          </p:nvSpPr>
          <p:spPr>
            <a:xfrm>
              <a:off x="15527237" y="5747954"/>
              <a:ext cx="1690687" cy="167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53640BA4-6493-4542-A3DC-CFC27D57AF87}"/>
                </a:ext>
              </a:extLst>
            </p:cNvPr>
            <p:cNvSpPr/>
            <p:nvPr/>
          </p:nvSpPr>
          <p:spPr>
            <a:xfrm>
              <a:off x="11320613" y="7985656"/>
              <a:ext cx="1690687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00743790-D4CB-8C44-B31D-CDBCFCC9C1D3}"/>
                </a:ext>
              </a:extLst>
            </p:cNvPr>
            <p:cNvSpPr/>
            <p:nvPr/>
          </p:nvSpPr>
          <p:spPr>
            <a:xfrm>
              <a:off x="7154637" y="5523840"/>
              <a:ext cx="1690687" cy="1676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0D252EC-3E8D-1B41-B889-C40427F0325D}"/>
                </a:ext>
              </a:extLst>
            </p:cNvPr>
            <p:cNvSpPr/>
            <p:nvPr/>
          </p:nvSpPr>
          <p:spPr>
            <a:xfrm>
              <a:off x="2923648" y="7306733"/>
              <a:ext cx="1690687" cy="1676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Rectangle 83">
              <a:extLst>
                <a:ext uri="{FF2B5EF4-FFF2-40B4-BE49-F238E27FC236}">
                  <a16:creationId xmlns:a16="http://schemas.microsoft.com/office/drawing/2014/main" id="{E19FC439-76F6-3A4C-8C9B-5C87C934A048}"/>
                </a:ext>
              </a:extLst>
            </p:cNvPr>
            <p:cNvSpPr/>
            <p:nvPr/>
          </p:nvSpPr>
          <p:spPr>
            <a:xfrm>
              <a:off x="2730841" y="7877039"/>
              <a:ext cx="2160598" cy="609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Poppins SemiBold" pitchFamily="2" charset="77"/>
                </a:rPr>
                <a:t>50%</a:t>
              </a:r>
            </a:p>
          </p:txBody>
        </p:sp>
        <p:sp>
          <p:nvSpPr>
            <p:cNvPr id="54" name="Rectangle 84">
              <a:extLst>
                <a:ext uri="{FF2B5EF4-FFF2-40B4-BE49-F238E27FC236}">
                  <a16:creationId xmlns:a16="http://schemas.microsoft.com/office/drawing/2014/main" id="{6BBACE10-F250-3E47-9541-CF2EBEDD273A}"/>
                </a:ext>
              </a:extLst>
            </p:cNvPr>
            <p:cNvSpPr/>
            <p:nvPr/>
          </p:nvSpPr>
          <p:spPr>
            <a:xfrm>
              <a:off x="6919682" y="6065723"/>
              <a:ext cx="2160598" cy="609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Poppins SemiBold" pitchFamily="2" charset="77"/>
                </a:rPr>
                <a:t>90%</a:t>
              </a:r>
            </a:p>
          </p:txBody>
        </p:sp>
        <p:sp>
          <p:nvSpPr>
            <p:cNvPr id="55" name="Rectangle 85">
              <a:extLst>
                <a:ext uri="{FF2B5EF4-FFF2-40B4-BE49-F238E27FC236}">
                  <a16:creationId xmlns:a16="http://schemas.microsoft.com/office/drawing/2014/main" id="{D6B43A7C-9298-3A40-8990-2038B13D4D89}"/>
                </a:ext>
              </a:extLst>
            </p:cNvPr>
            <p:cNvSpPr/>
            <p:nvPr/>
          </p:nvSpPr>
          <p:spPr>
            <a:xfrm>
              <a:off x="11108524" y="8532381"/>
              <a:ext cx="2160598" cy="609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Poppins SemiBold" pitchFamily="2" charset="77"/>
                </a:rPr>
                <a:t>40%</a:t>
              </a:r>
            </a:p>
          </p:txBody>
        </p:sp>
        <p:sp>
          <p:nvSpPr>
            <p:cNvPr id="56" name="Rectangle 86">
              <a:extLst>
                <a:ext uri="{FF2B5EF4-FFF2-40B4-BE49-F238E27FC236}">
                  <a16:creationId xmlns:a16="http://schemas.microsoft.com/office/drawing/2014/main" id="{86FC9AD5-13D1-3D4B-A0D1-F7934E36D689}"/>
                </a:ext>
              </a:extLst>
            </p:cNvPr>
            <p:cNvSpPr/>
            <p:nvPr/>
          </p:nvSpPr>
          <p:spPr>
            <a:xfrm>
              <a:off x="15297365" y="6300964"/>
              <a:ext cx="2160598" cy="609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Montserrat" pitchFamily="2" charset="77"/>
                  <a:ea typeface="Roboto" panose="02000000000000000000" pitchFamily="2" charset="0"/>
                  <a:cs typeface="Poppins SemiBold" pitchFamily="2" charset="77"/>
                </a:rPr>
                <a:t>85%</a:t>
              </a:r>
            </a:p>
          </p:txBody>
        </p:sp>
      </p:grpSp>
      <p:sp>
        <p:nvSpPr>
          <p:cNvPr id="62" name="TextBox 5">
            <a:extLst>
              <a:ext uri="{FF2B5EF4-FFF2-40B4-BE49-F238E27FC236}">
                <a16:creationId xmlns:a16="http://schemas.microsoft.com/office/drawing/2014/main" id="{9317332A-C96F-4B49-9425-F134027458CD}"/>
              </a:ext>
            </a:extLst>
          </p:cNvPr>
          <p:cNvSpPr txBox="1"/>
          <p:nvPr/>
        </p:nvSpPr>
        <p:spPr>
          <a:xfrm>
            <a:off x="7466493" y="1184779"/>
            <a:ext cx="944466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MARKET ANALYSIS</a:t>
            </a:r>
          </a:p>
        </p:txBody>
      </p:sp>
      <p:grpSp>
        <p:nvGrpSpPr>
          <p:cNvPr id="63" name="Group 535">
            <a:extLst>
              <a:ext uri="{FF2B5EF4-FFF2-40B4-BE49-F238E27FC236}">
                <a16:creationId xmlns:a16="http://schemas.microsoft.com/office/drawing/2014/main" id="{6AEED8C2-A281-464A-AE80-C7A382A37331}"/>
              </a:ext>
            </a:extLst>
          </p:cNvPr>
          <p:cNvGrpSpPr/>
          <p:nvPr/>
        </p:nvGrpSpPr>
        <p:grpSpPr>
          <a:xfrm>
            <a:off x="2654131" y="4084594"/>
            <a:ext cx="3433858" cy="1793440"/>
            <a:chOff x="850973" y="8995096"/>
            <a:chExt cx="3433858" cy="1793440"/>
          </a:xfrm>
        </p:grpSpPr>
        <p:sp>
          <p:nvSpPr>
            <p:cNvPr id="64" name="TextBox 536">
              <a:extLst>
                <a:ext uri="{FF2B5EF4-FFF2-40B4-BE49-F238E27FC236}">
                  <a16:creationId xmlns:a16="http://schemas.microsoft.com/office/drawing/2014/main" id="{FECCFE19-CD97-3140-B01A-F020F0CE5AE9}"/>
                </a:ext>
              </a:extLst>
            </p:cNvPr>
            <p:cNvSpPr txBox="1"/>
            <p:nvPr/>
          </p:nvSpPr>
          <p:spPr>
            <a:xfrm>
              <a:off x="1561857" y="8995096"/>
              <a:ext cx="2012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65" name="TextBox 537">
              <a:extLst>
                <a:ext uri="{FF2B5EF4-FFF2-40B4-BE49-F238E27FC236}">
                  <a16:creationId xmlns:a16="http://schemas.microsoft.com/office/drawing/2014/main" id="{D0FA9BEC-E2A5-674E-919F-B533BFAB795A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66" name="Group 535">
            <a:extLst>
              <a:ext uri="{FF2B5EF4-FFF2-40B4-BE49-F238E27FC236}">
                <a16:creationId xmlns:a16="http://schemas.microsoft.com/office/drawing/2014/main" id="{E325B9C3-943C-5B49-9D8F-B35533244C87}"/>
              </a:ext>
            </a:extLst>
          </p:cNvPr>
          <p:cNvGrpSpPr/>
          <p:nvPr/>
        </p:nvGrpSpPr>
        <p:grpSpPr>
          <a:xfrm>
            <a:off x="7921382" y="4084594"/>
            <a:ext cx="3433858" cy="1793440"/>
            <a:chOff x="850973" y="8995096"/>
            <a:chExt cx="3433858" cy="1793440"/>
          </a:xfrm>
        </p:grpSpPr>
        <p:sp>
          <p:nvSpPr>
            <p:cNvPr id="67" name="TextBox 536">
              <a:extLst>
                <a:ext uri="{FF2B5EF4-FFF2-40B4-BE49-F238E27FC236}">
                  <a16:creationId xmlns:a16="http://schemas.microsoft.com/office/drawing/2014/main" id="{25E00654-BE09-B046-90E6-18BE82E9D6FE}"/>
                </a:ext>
              </a:extLst>
            </p:cNvPr>
            <p:cNvSpPr txBox="1"/>
            <p:nvPr/>
          </p:nvSpPr>
          <p:spPr>
            <a:xfrm>
              <a:off x="1527392" y="8995096"/>
              <a:ext cx="2081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68" name="TextBox 537">
              <a:extLst>
                <a:ext uri="{FF2B5EF4-FFF2-40B4-BE49-F238E27FC236}">
                  <a16:creationId xmlns:a16="http://schemas.microsoft.com/office/drawing/2014/main" id="{09EBFF58-9DF9-6C40-8A87-BDE5FC9E480E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69" name="Group 535">
            <a:extLst>
              <a:ext uri="{FF2B5EF4-FFF2-40B4-BE49-F238E27FC236}">
                <a16:creationId xmlns:a16="http://schemas.microsoft.com/office/drawing/2014/main" id="{98213385-7464-E44C-A97A-8407CB581D62}"/>
              </a:ext>
            </a:extLst>
          </p:cNvPr>
          <p:cNvGrpSpPr/>
          <p:nvPr/>
        </p:nvGrpSpPr>
        <p:grpSpPr>
          <a:xfrm>
            <a:off x="13222190" y="4069250"/>
            <a:ext cx="3433858" cy="1793440"/>
            <a:chOff x="850973" y="8995096"/>
            <a:chExt cx="3433858" cy="1793440"/>
          </a:xfrm>
        </p:grpSpPr>
        <p:sp>
          <p:nvSpPr>
            <p:cNvPr id="70" name="TextBox 536">
              <a:extLst>
                <a:ext uri="{FF2B5EF4-FFF2-40B4-BE49-F238E27FC236}">
                  <a16:creationId xmlns:a16="http://schemas.microsoft.com/office/drawing/2014/main" id="{6FFC72C5-8006-9840-8D7A-FF93DA2D3B01}"/>
                </a:ext>
              </a:extLst>
            </p:cNvPr>
            <p:cNvSpPr txBox="1"/>
            <p:nvPr/>
          </p:nvSpPr>
          <p:spPr>
            <a:xfrm>
              <a:off x="1381520" y="8995096"/>
              <a:ext cx="23727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71" name="TextBox 537">
              <a:extLst>
                <a:ext uri="{FF2B5EF4-FFF2-40B4-BE49-F238E27FC236}">
                  <a16:creationId xmlns:a16="http://schemas.microsoft.com/office/drawing/2014/main" id="{366A8758-1A92-C845-8DCE-802DFD3FEE0A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72" name="Group 535">
            <a:extLst>
              <a:ext uri="{FF2B5EF4-FFF2-40B4-BE49-F238E27FC236}">
                <a16:creationId xmlns:a16="http://schemas.microsoft.com/office/drawing/2014/main" id="{34D28684-841E-974C-AAF8-30FBA5C063E7}"/>
              </a:ext>
            </a:extLst>
          </p:cNvPr>
          <p:cNvGrpSpPr/>
          <p:nvPr/>
        </p:nvGrpSpPr>
        <p:grpSpPr>
          <a:xfrm>
            <a:off x="18494888" y="4097667"/>
            <a:ext cx="3433858" cy="1793440"/>
            <a:chOff x="850973" y="8995096"/>
            <a:chExt cx="3433858" cy="1793440"/>
          </a:xfrm>
        </p:grpSpPr>
        <p:sp>
          <p:nvSpPr>
            <p:cNvPr id="73" name="TextBox 536">
              <a:extLst>
                <a:ext uri="{FF2B5EF4-FFF2-40B4-BE49-F238E27FC236}">
                  <a16:creationId xmlns:a16="http://schemas.microsoft.com/office/drawing/2014/main" id="{29C1E4AA-7A17-6C45-9531-ADBCC1A0F31D}"/>
                </a:ext>
              </a:extLst>
            </p:cNvPr>
            <p:cNvSpPr txBox="1"/>
            <p:nvPr/>
          </p:nvSpPr>
          <p:spPr>
            <a:xfrm>
              <a:off x="1505752" y="8995096"/>
              <a:ext cx="2124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74" name="TextBox 537">
              <a:extLst>
                <a:ext uri="{FF2B5EF4-FFF2-40B4-BE49-F238E27FC236}">
                  <a16:creationId xmlns:a16="http://schemas.microsoft.com/office/drawing/2014/main" id="{A1124E72-D179-5147-89CD-C1FA57061CE3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33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AB7AD13-2EF3-154B-9378-7126649FF52B}"/>
              </a:ext>
            </a:extLst>
          </p:cNvPr>
          <p:cNvGrpSpPr/>
          <p:nvPr/>
        </p:nvGrpSpPr>
        <p:grpSpPr>
          <a:xfrm>
            <a:off x="865907" y="4736044"/>
            <a:ext cx="22845098" cy="6824403"/>
            <a:chOff x="3541373" y="4656397"/>
            <a:chExt cx="16106346" cy="4811369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0EBFEEE-4621-E54C-8D69-509B124AAF02}"/>
                </a:ext>
              </a:extLst>
            </p:cNvPr>
            <p:cNvGrpSpPr/>
            <p:nvPr/>
          </p:nvGrpSpPr>
          <p:grpSpPr>
            <a:xfrm>
              <a:off x="3541373" y="4656397"/>
              <a:ext cx="7760491" cy="4811369"/>
              <a:chOff x="0" y="7155111"/>
              <a:chExt cx="7751127" cy="4805564"/>
            </a:xfrm>
          </p:grpSpPr>
          <p:sp>
            <p:nvSpPr>
              <p:cNvPr id="31" name="Rectangle 35">
                <a:extLst>
                  <a:ext uri="{FF2B5EF4-FFF2-40B4-BE49-F238E27FC236}">
                    <a16:creationId xmlns:a16="http://schemas.microsoft.com/office/drawing/2014/main" id="{68458FEE-9C96-D34B-8621-6B3874D10A06}"/>
                  </a:ext>
                </a:extLst>
              </p:cNvPr>
              <p:cNvSpPr/>
              <p:nvPr/>
            </p:nvSpPr>
            <p:spPr>
              <a:xfrm rot="10800000" flipV="1">
                <a:off x="371856" y="7155111"/>
                <a:ext cx="7379271" cy="444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1F9FF6C6-2B4B-9246-9352-7FBE2BD9F01F}"/>
                  </a:ext>
                </a:extLst>
              </p:cNvPr>
              <p:cNvSpPr/>
              <p:nvPr/>
            </p:nvSpPr>
            <p:spPr>
              <a:xfrm rot="10800000" flipV="1">
                <a:off x="0" y="7514775"/>
                <a:ext cx="7379271" cy="44459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1820FA70-0F3D-234D-9922-06D3CCCF8CD2}"/>
                </a:ext>
              </a:extLst>
            </p:cNvPr>
            <p:cNvGrpSpPr/>
            <p:nvPr/>
          </p:nvGrpSpPr>
          <p:grpSpPr>
            <a:xfrm>
              <a:off x="11887228" y="4656397"/>
              <a:ext cx="7760491" cy="4811369"/>
              <a:chOff x="0" y="7155111"/>
              <a:chExt cx="7751127" cy="4805564"/>
            </a:xfrm>
          </p:grpSpPr>
          <p:sp>
            <p:nvSpPr>
              <p:cNvPr id="34" name="Rectangle 35">
                <a:extLst>
                  <a:ext uri="{FF2B5EF4-FFF2-40B4-BE49-F238E27FC236}">
                    <a16:creationId xmlns:a16="http://schemas.microsoft.com/office/drawing/2014/main" id="{4E1556B3-80EF-0A43-998A-C6648FE41CFA}"/>
                  </a:ext>
                </a:extLst>
              </p:cNvPr>
              <p:cNvSpPr/>
              <p:nvPr/>
            </p:nvSpPr>
            <p:spPr>
              <a:xfrm rot="10800000" flipV="1">
                <a:off x="371856" y="7155111"/>
                <a:ext cx="7379271" cy="4445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9146299-AF96-E14B-BE01-5DA36B313577}"/>
                  </a:ext>
                </a:extLst>
              </p:cNvPr>
              <p:cNvSpPr/>
              <p:nvPr/>
            </p:nvSpPr>
            <p:spPr>
              <a:xfrm rot="10800000" flipV="1">
                <a:off x="0" y="7514775"/>
                <a:ext cx="7379271" cy="44459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5">
            <a:extLst>
              <a:ext uri="{FF2B5EF4-FFF2-40B4-BE49-F238E27FC236}">
                <a16:creationId xmlns:a16="http://schemas.microsoft.com/office/drawing/2014/main" id="{CC5074BA-7D76-594C-88A8-570E1E7EE858}"/>
              </a:ext>
            </a:extLst>
          </p:cNvPr>
          <p:cNvSpPr txBox="1"/>
          <p:nvPr/>
        </p:nvSpPr>
        <p:spPr>
          <a:xfrm>
            <a:off x="5237138" y="1432047"/>
            <a:ext cx="139033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  <p:grpSp>
        <p:nvGrpSpPr>
          <p:cNvPr id="43" name="Group 276">
            <a:extLst>
              <a:ext uri="{FF2B5EF4-FFF2-40B4-BE49-F238E27FC236}">
                <a16:creationId xmlns:a16="http://schemas.microsoft.com/office/drawing/2014/main" id="{F936534D-9C35-904D-A078-DD0557C064C6}"/>
              </a:ext>
            </a:extLst>
          </p:cNvPr>
          <p:cNvGrpSpPr/>
          <p:nvPr/>
        </p:nvGrpSpPr>
        <p:grpSpPr>
          <a:xfrm>
            <a:off x="16803552" y="5847718"/>
            <a:ext cx="2279419" cy="2284971"/>
            <a:chOff x="2742119" y="5936039"/>
            <a:chExt cx="295560" cy="296280"/>
          </a:xfrm>
          <a:solidFill>
            <a:schemeClr val="accent2"/>
          </a:solidFill>
        </p:grpSpPr>
        <p:sp>
          <p:nvSpPr>
            <p:cNvPr id="44" name="Freeform: Shape 153">
              <a:extLst>
                <a:ext uri="{FF2B5EF4-FFF2-40B4-BE49-F238E27FC236}">
                  <a16:creationId xmlns:a16="http://schemas.microsoft.com/office/drawing/2014/main" id="{7392027C-7E53-0D49-AEE2-88261EBB1FFF}"/>
                </a:ext>
              </a:extLst>
            </p:cNvPr>
            <p:cNvSpPr/>
            <p:nvPr/>
          </p:nvSpPr>
          <p:spPr>
            <a:xfrm>
              <a:off x="2742119" y="5936039"/>
              <a:ext cx="295560" cy="29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2" h="824">
                  <a:moveTo>
                    <a:pt x="410" y="769"/>
                  </a:moveTo>
                  <a:cubicBezTo>
                    <a:pt x="213" y="769"/>
                    <a:pt x="53" y="609"/>
                    <a:pt x="53" y="411"/>
                  </a:cubicBezTo>
                  <a:cubicBezTo>
                    <a:pt x="53" y="215"/>
                    <a:pt x="213" y="55"/>
                    <a:pt x="410" y="55"/>
                  </a:cubicBezTo>
                  <a:cubicBezTo>
                    <a:pt x="607" y="55"/>
                    <a:pt x="767" y="215"/>
                    <a:pt x="767" y="411"/>
                  </a:cubicBezTo>
                  <a:cubicBezTo>
                    <a:pt x="767" y="609"/>
                    <a:pt x="607" y="769"/>
                    <a:pt x="410" y="769"/>
                  </a:cubicBezTo>
                  <a:close/>
                  <a:moveTo>
                    <a:pt x="410" y="0"/>
                  </a:moveTo>
                  <a:cubicBezTo>
                    <a:pt x="183" y="0"/>
                    <a:pt x="0" y="185"/>
                    <a:pt x="0" y="411"/>
                  </a:cubicBezTo>
                  <a:cubicBezTo>
                    <a:pt x="0" y="638"/>
                    <a:pt x="183" y="824"/>
                    <a:pt x="410" y="824"/>
                  </a:cubicBezTo>
                  <a:cubicBezTo>
                    <a:pt x="637" y="824"/>
                    <a:pt x="822" y="638"/>
                    <a:pt x="822" y="411"/>
                  </a:cubicBezTo>
                  <a:cubicBezTo>
                    <a:pt x="822" y="185"/>
                    <a:pt x="637" y="0"/>
                    <a:pt x="41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54">
              <a:extLst>
                <a:ext uri="{FF2B5EF4-FFF2-40B4-BE49-F238E27FC236}">
                  <a16:creationId xmlns:a16="http://schemas.microsoft.com/office/drawing/2014/main" id="{48F22D6F-B6F3-BA40-A13A-70061580129E}"/>
                </a:ext>
              </a:extLst>
            </p:cNvPr>
            <p:cNvSpPr/>
            <p:nvPr/>
          </p:nvSpPr>
          <p:spPr>
            <a:xfrm>
              <a:off x="2842200" y="5975280"/>
              <a:ext cx="95040" cy="21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606">
                  <a:moveTo>
                    <a:pt x="160" y="481"/>
                  </a:moveTo>
                  <a:lnTo>
                    <a:pt x="160" y="335"/>
                  </a:lnTo>
                  <a:cubicBezTo>
                    <a:pt x="190" y="346"/>
                    <a:pt x="210" y="374"/>
                    <a:pt x="210" y="408"/>
                  </a:cubicBezTo>
                  <a:cubicBezTo>
                    <a:pt x="210" y="440"/>
                    <a:pt x="190" y="470"/>
                    <a:pt x="160" y="481"/>
                  </a:cubicBezTo>
                  <a:close/>
                  <a:moveTo>
                    <a:pt x="55" y="198"/>
                  </a:moveTo>
                  <a:cubicBezTo>
                    <a:pt x="55" y="165"/>
                    <a:pt x="76" y="135"/>
                    <a:pt x="105" y="125"/>
                  </a:cubicBezTo>
                  <a:lnTo>
                    <a:pt x="105" y="270"/>
                  </a:lnTo>
                  <a:cubicBezTo>
                    <a:pt x="76" y="260"/>
                    <a:pt x="55" y="232"/>
                    <a:pt x="55" y="198"/>
                  </a:cubicBezTo>
                  <a:close/>
                  <a:moveTo>
                    <a:pt x="160" y="279"/>
                  </a:moveTo>
                  <a:lnTo>
                    <a:pt x="160" y="125"/>
                  </a:lnTo>
                  <a:cubicBezTo>
                    <a:pt x="175" y="131"/>
                    <a:pt x="189" y="142"/>
                    <a:pt x="197" y="155"/>
                  </a:cubicBezTo>
                  <a:cubicBezTo>
                    <a:pt x="206" y="168"/>
                    <a:pt x="222" y="171"/>
                    <a:pt x="235" y="162"/>
                  </a:cubicBezTo>
                  <a:cubicBezTo>
                    <a:pt x="247" y="155"/>
                    <a:pt x="251" y="139"/>
                    <a:pt x="243" y="125"/>
                  </a:cubicBezTo>
                  <a:cubicBezTo>
                    <a:pt x="223" y="95"/>
                    <a:pt x="193" y="76"/>
                    <a:pt x="160" y="69"/>
                  </a:cubicBezTo>
                  <a:lnTo>
                    <a:pt x="160" y="26"/>
                  </a:lnTo>
                  <a:cubicBezTo>
                    <a:pt x="160" y="11"/>
                    <a:pt x="147" y="0"/>
                    <a:pt x="132" y="0"/>
                  </a:cubicBezTo>
                  <a:cubicBezTo>
                    <a:pt x="117" y="0"/>
                    <a:pt x="105" y="11"/>
                    <a:pt x="105" y="26"/>
                  </a:cubicBezTo>
                  <a:lnTo>
                    <a:pt x="105" y="69"/>
                  </a:lnTo>
                  <a:cubicBezTo>
                    <a:pt x="46" y="81"/>
                    <a:pt x="0" y="134"/>
                    <a:pt x="0" y="198"/>
                  </a:cubicBezTo>
                  <a:cubicBezTo>
                    <a:pt x="0" y="261"/>
                    <a:pt x="46" y="314"/>
                    <a:pt x="105" y="326"/>
                  </a:cubicBezTo>
                  <a:lnTo>
                    <a:pt x="105" y="481"/>
                  </a:lnTo>
                  <a:cubicBezTo>
                    <a:pt x="91" y="475"/>
                    <a:pt x="77" y="464"/>
                    <a:pt x="67" y="451"/>
                  </a:cubicBezTo>
                  <a:cubicBezTo>
                    <a:pt x="60" y="438"/>
                    <a:pt x="43" y="435"/>
                    <a:pt x="30" y="442"/>
                  </a:cubicBezTo>
                  <a:cubicBezTo>
                    <a:pt x="18" y="451"/>
                    <a:pt x="14" y="467"/>
                    <a:pt x="23" y="481"/>
                  </a:cubicBezTo>
                  <a:cubicBezTo>
                    <a:pt x="42" y="510"/>
                    <a:pt x="71" y="529"/>
                    <a:pt x="105" y="537"/>
                  </a:cubicBezTo>
                  <a:lnTo>
                    <a:pt x="105" y="580"/>
                  </a:lnTo>
                  <a:cubicBezTo>
                    <a:pt x="105" y="594"/>
                    <a:pt x="117" y="606"/>
                    <a:pt x="132" y="606"/>
                  </a:cubicBezTo>
                  <a:cubicBezTo>
                    <a:pt x="147" y="606"/>
                    <a:pt x="160" y="594"/>
                    <a:pt x="160" y="580"/>
                  </a:cubicBezTo>
                  <a:lnTo>
                    <a:pt x="160" y="537"/>
                  </a:lnTo>
                  <a:cubicBezTo>
                    <a:pt x="219" y="525"/>
                    <a:pt x="265" y="472"/>
                    <a:pt x="265" y="408"/>
                  </a:cubicBezTo>
                  <a:cubicBezTo>
                    <a:pt x="265" y="344"/>
                    <a:pt x="219" y="291"/>
                    <a:pt x="160" y="2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6" name="Group 256">
            <a:extLst>
              <a:ext uri="{FF2B5EF4-FFF2-40B4-BE49-F238E27FC236}">
                <a16:creationId xmlns:a16="http://schemas.microsoft.com/office/drawing/2014/main" id="{CF73E95D-ED33-D943-BCED-EFEA3C09CB8C}"/>
              </a:ext>
            </a:extLst>
          </p:cNvPr>
          <p:cNvGrpSpPr/>
          <p:nvPr/>
        </p:nvGrpSpPr>
        <p:grpSpPr>
          <a:xfrm>
            <a:off x="4871323" y="5851985"/>
            <a:ext cx="2468503" cy="2618355"/>
            <a:chOff x="6094439" y="5269679"/>
            <a:chExt cx="338040" cy="358561"/>
          </a:xfrm>
          <a:solidFill>
            <a:schemeClr val="accent1"/>
          </a:solidFill>
        </p:grpSpPr>
        <p:sp>
          <p:nvSpPr>
            <p:cNvPr id="47" name="Freeform: Shape 185">
              <a:extLst>
                <a:ext uri="{FF2B5EF4-FFF2-40B4-BE49-F238E27FC236}">
                  <a16:creationId xmlns:a16="http://schemas.microsoft.com/office/drawing/2014/main" id="{6BA6E85E-96DC-454A-AAA9-253C90743B62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186">
              <a:extLst>
                <a:ext uri="{FF2B5EF4-FFF2-40B4-BE49-F238E27FC236}">
                  <a16:creationId xmlns:a16="http://schemas.microsoft.com/office/drawing/2014/main" id="{458F1F7B-A7AA-B946-AF43-C477EB7486A5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13919C7-D84B-FE4D-B9E2-AFFD86330EF0}"/>
              </a:ext>
            </a:extLst>
          </p:cNvPr>
          <p:cNvGrpSpPr/>
          <p:nvPr/>
        </p:nvGrpSpPr>
        <p:grpSpPr>
          <a:xfrm>
            <a:off x="3042862" y="8537389"/>
            <a:ext cx="5702177" cy="3439087"/>
            <a:chOff x="2835031" y="9754155"/>
            <a:chExt cx="3509244" cy="3439087"/>
          </a:xfrm>
        </p:grpSpPr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34836791-46A0-3D40-954A-960705263CBF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509244" cy="237399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C0619473-3FE9-1149-BBF5-0DF9E6273C3A}"/>
                </a:ext>
              </a:extLst>
            </p:cNvPr>
            <p:cNvSpPr/>
            <p:nvPr/>
          </p:nvSpPr>
          <p:spPr>
            <a:xfrm>
              <a:off x="3018954" y="9754155"/>
              <a:ext cx="32351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spc="-15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182K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177770D1-0196-C041-8132-2BC9F7F011C6}"/>
              </a:ext>
            </a:extLst>
          </p:cNvPr>
          <p:cNvGrpSpPr/>
          <p:nvPr/>
        </p:nvGrpSpPr>
        <p:grpSpPr>
          <a:xfrm>
            <a:off x="15090792" y="8564268"/>
            <a:ext cx="5702177" cy="3439087"/>
            <a:chOff x="2835031" y="9754155"/>
            <a:chExt cx="3509244" cy="3439087"/>
          </a:xfrm>
        </p:grpSpPr>
        <p:sp>
          <p:nvSpPr>
            <p:cNvPr id="77" name="Subtitle 2">
              <a:extLst>
                <a:ext uri="{FF2B5EF4-FFF2-40B4-BE49-F238E27FC236}">
                  <a16:creationId xmlns:a16="http://schemas.microsoft.com/office/drawing/2014/main" id="{CE349C7A-4A98-BB49-805F-0177981B878D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509244" cy="237399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78" name="Rectangle 11">
              <a:extLst>
                <a:ext uri="{FF2B5EF4-FFF2-40B4-BE49-F238E27FC236}">
                  <a16:creationId xmlns:a16="http://schemas.microsoft.com/office/drawing/2014/main" id="{34AC4135-AFE8-B743-9DA9-0E8C75CBB0AA}"/>
                </a:ext>
              </a:extLst>
            </p:cNvPr>
            <p:cNvSpPr/>
            <p:nvPr/>
          </p:nvSpPr>
          <p:spPr>
            <a:xfrm>
              <a:off x="3018954" y="9754155"/>
              <a:ext cx="32351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spc="-15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729K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60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ángulo 179">
            <a:extLst>
              <a:ext uri="{FF2B5EF4-FFF2-40B4-BE49-F238E27FC236}">
                <a16:creationId xmlns:a16="http://schemas.microsoft.com/office/drawing/2014/main" id="{3030B7CA-02BD-C647-A3E4-C61E6DDFC57C}"/>
              </a:ext>
            </a:extLst>
          </p:cNvPr>
          <p:cNvSpPr/>
          <p:nvPr/>
        </p:nvSpPr>
        <p:spPr>
          <a:xfrm>
            <a:off x="9095874" y="0"/>
            <a:ext cx="15281776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AD93BF3-4705-F041-A016-54AA8F097539}"/>
              </a:ext>
            </a:extLst>
          </p:cNvPr>
          <p:cNvGrpSpPr/>
          <p:nvPr/>
        </p:nvGrpSpPr>
        <p:grpSpPr>
          <a:xfrm>
            <a:off x="12509972" y="899225"/>
            <a:ext cx="2140382" cy="11917548"/>
            <a:chOff x="15265875" y="3063379"/>
            <a:chExt cx="1225600" cy="682408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1E08734-5952-5149-A27D-6F77620CDC37}"/>
                </a:ext>
              </a:extLst>
            </p:cNvPr>
            <p:cNvSpPr/>
            <p:nvPr/>
          </p:nvSpPr>
          <p:spPr>
            <a:xfrm>
              <a:off x="15277076" y="8725365"/>
              <a:ext cx="1204864" cy="116209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1" name="Rectángulo 180">
              <a:extLst>
                <a:ext uri="{FF2B5EF4-FFF2-40B4-BE49-F238E27FC236}">
                  <a16:creationId xmlns:a16="http://schemas.microsoft.com/office/drawing/2014/main" id="{569E1E96-4550-5B44-9EF8-CE6FA11674B5}"/>
                </a:ext>
              </a:extLst>
            </p:cNvPr>
            <p:cNvSpPr/>
            <p:nvPr/>
          </p:nvSpPr>
          <p:spPr>
            <a:xfrm>
              <a:off x="15265875" y="7287284"/>
              <a:ext cx="1204864" cy="11620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2" name="Rectángulo 181">
              <a:extLst>
                <a:ext uri="{FF2B5EF4-FFF2-40B4-BE49-F238E27FC236}">
                  <a16:creationId xmlns:a16="http://schemas.microsoft.com/office/drawing/2014/main" id="{74111D3A-5204-AE4E-BD79-2C0B62A6B2B0}"/>
                </a:ext>
              </a:extLst>
            </p:cNvPr>
            <p:cNvSpPr/>
            <p:nvPr/>
          </p:nvSpPr>
          <p:spPr>
            <a:xfrm>
              <a:off x="15286611" y="5879569"/>
              <a:ext cx="1204864" cy="11620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3" name="Rectángulo 182">
              <a:extLst>
                <a:ext uri="{FF2B5EF4-FFF2-40B4-BE49-F238E27FC236}">
                  <a16:creationId xmlns:a16="http://schemas.microsoft.com/office/drawing/2014/main" id="{D00BE6ED-1135-BE40-908B-98FA32A0B9ED}"/>
                </a:ext>
              </a:extLst>
            </p:cNvPr>
            <p:cNvSpPr/>
            <p:nvPr/>
          </p:nvSpPr>
          <p:spPr>
            <a:xfrm>
              <a:off x="15277076" y="4497583"/>
              <a:ext cx="1204864" cy="11620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B0F2313C-367B-2C47-BC54-6DDB1B539EBA}"/>
                </a:ext>
              </a:extLst>
            </p:cNvPr>
            <p:cNvSpPr/>
            <p:nvPr/>
          </p:nvSpPr>
          <p:spPr>
            <a:xfrm>
              <a:off x="15265875" y="3063379"/>
              <a:ext cx="1204864" cy="11620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Line 168">
              <a:extLst>
                <a:ext uri="{FF2B5EF4-FFF2-40B4-BE49-F238E27FC236}">
                  <a16:creationId xmlns:a16="http://schemas.microsoft.com/office/drawing/2014/main" id="{AD46FA5B-DFA8-AC40-9D46-14B73E8B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6773" y="9301189"/>
              <a:ext cx="52355" cy="4362"/>
            </a:xfrm>
            <a:prstGeom prst="line">
              <a:avLst/>
            </a:prstGeom>
            <a:noFill/>
            <a:ln w="9720" cap="flat">
              <a:solidFill>
                <a:srgbClr val="45578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90">
              <a:extLst>
                <a:ext uri="{FF2B5EF4-FFF2-40B4-BE49-F238E27FC236}">
                  <a16:creationId xmlns:a16="http://schemas.microsoft.com/office/drawing/2014/main" id="{11C964F8-F499-F743-922F-ABF4390A0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6773" y="3629405"/>
              <a:ext cx="52355" cy="4362"/>
            </a:xfrm>
            <a:prstGeom prst="line">
              <a:avLst/>
            </a:prstGeom>
            <a:noFill/>
            <a:ln w="9720" cap="flat">
              <a:solidFill>
                <a:srgbClr val="B42C2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11">
              <a:extLst>
                <a:ext uri="{FF2B5EF4-FFF2-40B4-BE49-F238E27FC236}">
                  <a16:creationId xmlns:a16="http://schemas.microsoft.com/office/drawing/2014/main" id="{6F21D041-053E-1047-AE22-9B3038D23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6773" y="5042988"/>
              <a:ext cx="52355" cy="4362"/>
            </a:xfrm>
            <a:prstGeom prst="line">
              <a:avLst/>
            </a:prstGeom>
            <a:noFill/>
            <a:ln w="9720" cap="flat">
              <a:solidFill>
                <a:srgbClr val="8E182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232">
              <a:extLst>
                <a:ext uri="{FF2B5EF4-FFF2-40B4-BE49-F238E27FC236}">
                  <a16:creationId xmlns:a16="http://schemas.microsoft.com/office/drawing/2014/main" id="{CA196741-605D-C14D-8A68-C54227E68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6773" y="6469658"/>
              <a:ext cx="52355" cy="4365"/>
            </a:xfrm>
            <a:prstGeom prst="line">
              <a:avLst/>
            </a:prstGeom>
            <a:noFill/>
            <a:ln w="9720" cap="flat">
              <a:solidFill>
                <a:srgbClr val="683D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253">
              <a:extLst>
                <a:ext uri="{FF2B5EF4-FFF2-40B4-BE49-F238E27FC236}">
                  <a16:creationId xmlns:a16="http://schemas.microsoft.com/office/drawing/2014/main" id="{8C6D9AB6-3439-1D49-BD25-25858BEF6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6773" y="7883241"/>
              <a:ext cx="52355" cy="4365"/>
            </a:xfrm>
            <a:prstGeom prst="line">
              <a:avLst/>
            </a:prstGeom>
            <a:noFill/>
            <a:ln w="9720" cap="flat">
              <a:solidFill>
                <a:srgbClr val="5991C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78">
              <a:extLst>
                <a:ext uri="{FF2B5EF4-FFF2-40B4-BE49-F238E27FC236}">
                  <a16:creationId xmlns:a16="http://schemas.microsoft.com/office/drawing/2014/main" id="{CF15B70E-1838-4F44-933F-54D22411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434" y="9039415"/>
              <a:ext cx="248687" cy="532275"/>
            </a:xfrm>
            <a:custGeom>
              <a:avLst/>
              <a:gdLst>
                <a:gd name="T0" fmla="*/ 163 w 253"/>
                <a:gd name="T1" fmla="*/ 265 h 538"/>
                <a:gd name="T2" fmla="*/ 163 w 253"/>
                <a:gd name="T3" fmla="*/ 265 h 538"/>
                <a:gd name="T4" fmla="*/ 231 w 253"/>
                <a:gd name="T5" fmla="*/ 265 h 538"/>
                <a:gd name="T6" fmla="*/ 245 w 253"/>
                <a:gd name="T7" fmla="*/ 258 h 538"/>
                <a:gd name="T8" fmla="*/ 245 w 253"/>
                <a:gd name="T9" fmla="*/ 217 h 538"/>
                <a:gd name="T10" fmla="*/ 252 w 253"/>
                <a:gd name="T11" fmla="*/ 170 h 538"/>
                <a:gd name="T12" fmla="*/ 163 w 253"/>
                <a:gd name="T13" fmla="*/ 170 h 538"/>
                <a:gd name="T14" fmla="*/ 163 w 253"/>
                <a:gd name="T15" fmla="*/ 116 h 538"/>
                <a:gd name="T16" fmla="*/ 184 w 253"/>
                <a:gd name="T17" fmla="*/ 95 h 538"/>
                <a:gd name="T18" fmla="*/ 238 w 253"/>
                <a:gd name="T19" fmla="*/ 88 h 538"/>
                <a:gd name="T20" fmla="*/ 252 w 253"/>
                <a:gd name="T21" fmla="*/ 88 h 538"/>
                <a:gd name="T22" fmla="*/ 252 w 253"/>
                <a:gd name="T23" fmla="*/ 7 h 538"/>
                <a:gd name="T24" fmla="*/ 245 w 253"/>
                <a:gd name="T25" fmla="*/ 0 h 538"/>
                <a:gd name="T26" fmla="*/ 170 w 253"/>
                <a:gd name="T27" fmla="*/ 0 h 538"/>
                <a:gd name="T28" fmla="*/ 95 w 253"/>
                <a:gd name="T29" fmla="*/ 21 h 538"/>
                <a:gd name="T30" fmla="*/ 55 w 253"/>
                <a:gd name="T31" fmla="*/ 102 h 538"/>
                <a:gd name="T32" fmla="*/ 55 w 253"/>
                <a:gd name="T33" fmla="*/ 163 h 538"/>
                <a:gd name="T34" fmla="*/ 55 w 253"/>
                <a:gd name="T35" fmla="*/ 170 h 538"/>
                <a:gd name="T36" fmla="*/ 0 w 253"/>
                <a:gd name="T37" fmla="*/ 170 h 538"/>
                <a:gd name="T38" fmla="*/ 0 w 253"/>
                <a:gd name="T39" fmla="*/ 265 h 538"/>
                <a:gd name="T40" fmla="*/ 55 w 253"/>
                <a:gd name="T41" fmla="*/ 265 h 538"/>
                <a:gd name="T42" fmla="*/ 55 w 253"/>
                <a:gd name="T43" fmla="*/ 537 h 538"/>
                <a:gd name="T44" fmla="*/ 163 w 253"/>
                <a:gd name="T45" fmla="*/ 537 h 538"/>
                <a:gd name="T46" fmla="*/ 163 w 253"/>
                <a:gd name="T47" fmla="*/ 265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538">
                  <a:moveTo>
                    <a:pt x="163" y="265"/>
                  </a:moveTo>
                  <a:lnTo>
                    <a:pt x="163" y="265"/>
                  </a:lnTo>
                  <a:cubicBezTo>
                    <a:pt x="191" y="265"/>
                    <a:pt x="211" y="265"/>
                    <a:pt x="231" y="265"/>
                  </a:cubicBezTo>
                  <a:cubicBezTo>
                    <a:pt x="238" y="265"/>
                    <a:pt x="238" y="265"/>
                    <a:pt x="245" y="258"/>
                  </a:cubicBezTo>
                  <a:cubicBezTo>
                    <a:pt x="245" y="245"/>
                    <a:pt x="245" y="231"/>
                    <a:pt x="245" y="217"/>
                  </a:cubicBezTo>
                  <a:cubicBezTo>
                    <a:pt x="245" y="204"/>
                    <a:pt x="252" y="190"/>
                    <a:pt x="252" y="170"/>
                  </a:cubicBezTo>
                  <a:cubicBezTo>
                    <a:pt x="224" y="170"/>
                    <a:pt x="197" y="170"/>
                    <a:pt x="163" y="170"/>
                  </a:cubicBezTo>
                  <a:cubicBezTo>
                    <a:pt x="163" y="149"/>
                    <a:pt x="163" y="129"/>
                    <a:pt x="163" y="116"/>
                  </a:cubicBezTo>
                  <a:cubicBezTo>
                    <a:pt x="170" y="102"/>
                    <a:pt x="177" y="95"/>
                    <a:pt x="184" y="95"/>
                  </a:cubicBezTo>
                  <a:cubicBezTo>
                    <a:pt x="204" y="88"/>
                    <a:pt x="224" y="95"/>
                    <a:pt x="238" y="88"/>
                  </a:cubicBezTo>
                  <a:cubicBezTo>
                    <a:pt x="245" y="88"/>
                    <a:pt x="245" y="88"/>
                    <a:pt x="252" y="88"/>
                  </a:cubicBezTo>
                  <a:cubicBezTo>
                    <a:pt x="252" y="61"/>
                    <a:pt x="252" y="34"/>
                    <a:pt x="252" y="7"/>
                  </a:cubicBezTo>
                  <a:cubicBezTo>
                    <a:pt x="252" y="0"/>
                    <a:pt x="245" y="0"/>
                    <a:pt x="245" y="0"/>
                  </a:cubicBezTo>
                  <a:cubicBezTo>
                    <a:pt x="218" y="0"/>
                    <a:pt x="191" y="0"/>
                    <a:pt x="170" y="0"/>
                  </a:cubicBezTo>
                  <a:cubicBezTo>
                    <a:pt x="143" y="0"/>
                    <a:pt x="123" y="7"/>
                    <a:pt x="95" y="21"/>
                  </a:cubicBezTo>
                  <a:cubicBezTo>
                    <a:pt x="68" y="41"/>
                    <a:pt x="61" y="68"/>
                    <a:pt x="55" y="102"/>
                  </a:cubicBezTo>
                  <a:cubicBezTo>
                    <a:pt x="55" y="122"/>
                    <a:pt x="55" y="143"/>
                    <a:pt x="55" y="163"/>
                  </a:cubicBezTo>
                  <a:lnTo>
                    <a:pt x="55" y="170"/>
                  </a:lnTo>
                  <a:cubicBezTo>
                    <a:pt x="34" y="170"/>
                    <a:pt x="21" y="170"/>
                    <a:pt x="0" y="170"/>
                  </a:cubicBezTo>
                  <a:cubicBezTo>
                    <a:pt x="0" y="204"/>
                    <a:pt x="0" y="238"/>
                    <a:pt x="0" y="265"/>
                  </a:cubicBezTo>
                  <a:cubicBezTo>
                    <a:pt x="21" y="265"/>
                    <a:pt x="34" y="265"/>
                    <a:pt x="55" y="265"/>
                  </a:cubicBezTo>
                  <a:cubicBezTo>
                    <a:pt x="55" y="353"/>
                    <a:pt x="55" y="441"/>
                    <a:pt x="55" y="537"/>
                  </a:cubicBezTo>
                  <a:cubicBezTo>
                    <a:pt x="95" y="537"/>
                    <a:pt x="129" y="537"/>
                    <a:pt x="163" y="537"/>
                  </a:cubicBezTo>
                  <a:cubicBezTo>
                    <a:pt x="163" y="441"/>
                    <a:pt x="163" y="353"/>
                    <a:pt x="163" y="2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79">
              <a:extLst>
                <a:ext uri="{FF2B5EF4-FFF2-40B4-BE49-F238E27FC236}">
                  <a16:creationId xmlns:a16="http://schemas.microsoft.com/office/drawing/2014/main" id="{8D574986-F7D5-6748-8067-BCCA5D5A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2105" y="7590928"/>
              <a:ext cx="636986" cy="575904"/>
            </a:xfrm>
            <a:custGeom>
              <a:avLst/>
              <a:gdLst>
                <a:gd name="T0" fmla="*/ 190 w 646"/>
                <a:gd name="T1" fmla="*/ 448 h 584"/>
                <a:gd name="T2" fmla="*/ 190 w 646"/>
                <a:gd name="T3" fmla="*/ 448 h 584"/>
                <a:gd name="T4" fmla="*/ 68 w 646"/>
                <a:gd name="T5" fmla="*/ 353 h 584"/>
                <a:gd name="T6" fmla="*/ 123 w 646"/>
                <a:gd name="T7" fmla="*/ 353 h 584"/>
                <a:gd name="T8" fmla="*/ 123 w 646"/>
                <a:gd name="T9" fmla="*/ 353 h 584"/>
                <a:gd name="T10" fmla="*/ 21 w 646"/>
                <a:gd name="T11" fmla="*/ 224 h 584"/>
                <a:gd name="T12" fmla="*/ 75 w 646"/>
                <a:gd name="T13" fmla="*/ 237 h 584"/>
                <a:gd name="T14" fmla="*/ 75 w 646"/>
                <a:gd name="T15" fmla="*/ 230 h 584"/>
                <a:gd name="T16" fmla="*/ 21 w 646"/>
                <a:gd name="T17" fmla="*/ 142 h 584"/>
                <a:gd name="T18" fmla="*/ 41 w 646"/>
                <a:gd name="T19" fmla="*/ 54 h 584"/>
                <a:gd name="T20" fmla="*/ 313 w 646"/>
                <a:gd name="T21" fmla="*/ 196 h 584"/>
                <a:gd name="T22" fmla="*/ 320 w 646"/>
                <a:gd name="T23" fmla="*/ 129 h 584"/>
                <a:gd name="T24" fmla="*/ 537 w 646"/>
                <a:gd name="T25" fmla="*/ 67 h 584"/>
                <a:gd name="T26" fmla="*/ 557 w 646"/>
                <a:gd name="T27" fmla="*/ 74 h 584"/>
                <a:gd name="T28" fmla="*/ 625 w 646"/>
                <a:gd name="T29" fmla="*/ 47 h 584"/>
                <a:gd name="T30" fmla="*/ 578 w 646"/>
                <a:gd name="T31" fmla="*/ 115 h 584"/>
                <a:gd name="T32" fmla="*/ 645 w 646"/>
                <a:gd name="T33" fmla="*/ 102 h 584"/>
                <a:gd name="T34" fmla="*/ 645 w 646"/>
                <a:gd name="T35" fmla="*/ 102 h 584"/>
                <a:gd name="T36" fmla="*/ 598 w 646"/>
                <a:gd name="T37" fmla="*/ 156 h 584"/>
                <a:gd name="T38" fmla="*/ 584 w 646"/>
                <a:gd name="T39" fmla="*/ 183 h 584"/>
                <a:gd name="T40" fmla="*/ 394 w 646"/>
                <a:gd name="T41" fmla="*/ 509 h 584"/>
                <a:gd name="T42" fmla="*/ 7 w 646"/>
                <a:gd name="T43" fmla="*/ 509 h 584"/>
                <a:gd name="T44" fmla="*/ 0 w 646"/>
                <a:gd name="T45" fmla="*/ 509 h 584"/>
                <a:gd name="T46" fmla="*/ 0 w 646"/>
                <a:gd name="T47" fmla="*/ 509 h 584"/>
                <a:gd name="T48" fmla="*/ 102 w 646"/>
                <a:gd name="T49" fmla="*/ 495 h 584"/>
                <a:gd name="T50" fmla="*/ 190 w 646"/>
                <a:gd name="T51" fmla="*/ 448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6" h="584">
                  <a:moveTo>
                    <a:pt x="190" y="448"/>
                  </a:moveTo>
                  <a:lnTo>
                    <a:pt x="190" y="448"/>
                  </a:lnTo>
                  <a:cubicBezTo>
                    <a:pt x="123" y="434"/>
                    <a:pt x="75" y="400"/>
                    <a:pt x="68" y="353"/>
                  </a:cubicBezTo>
                  <a:cubicBezTo>
                    <a:pt x="89" y="353"/>
                    <a:pt x="102" y="353"/>
                    <a:pt x="123" y="353"/>
                  </a:cubicBezTo>
                  <a:lnTo>
                    <a:pt x="123" y="353"/>
                  </a:lnTo>
                  <a:cubicBezTo>
                    <a:pt x="62" y="332"/>
                    <a:pt x="21" y="292"/>
                    <a:pt x="21" y="224"/>
                  </a:cubicBezTo>
                  <a:cubicBezTo>
                    <a:pt x="41" y="224"/>
                    <a:pt x="55" y="230"/>
                    <a:pt x="75" y="237"/>
                  </a:cubicBezTo>
                  <a:cubicBezTo>
                    <a:pt x="75" y="237"/>
                    <a:pt x="75" y="237"/>
                    <a:pt x="75" y="230"/>
                  </a:cubicBezTo>
                  <a:cubicBezTo>
                    <a:pt x="48" y="210"/>
                    <a:pt x="27" y="183"/>
                    <a:pt x="21" y="142"/>
                  </a:cubicBezTo>
                  <a:cubicBezTo>
                    <a:pt x="21" y="115"/>
                    <a:pt x="21" y="81"/>
                    <a:pt x="41" y="54"/>
                  </a:cubicBezTo>
                  <a:cubicBezTo>
                    <a:pt x="109" y="142"/>
                    <a:pt x="204" y="190"/>
                    <a:pt x="313" y="196"/>
                  </a:cubicBezTo>
                  <a:cubicBezTo>
                    <a:pt x="313" y="169"/>
                    <a:pt x="313" y="149"/>
                    <a:pt x="320" y="129"/>
                  </a:cubicBezTo>
                  <a:cubicBezTo>
                    <a:pt x="347" y="34"/>
                    <a:pt x="462" y="0"/>
                    <a:pt x="537" y="67"/>
                  </a:cubicBezTo>
                  <a:cubicBezTo>
                    <a:pt x="544" y="74"/>
                    <a:pt x="550" y="74"/>
                    <a:pt x="557" y="74"/>
                  </a:cubicBezTo>
                  <a:cubicBezTo>
                    <a:pt x="578" y="61"/>
                    <a:pt x="605" y="54"/>
                    <a:pt x="625" y="47"/>
                  </a:cubicBezTo>
                  <a:cubicBezTo>
                    <a:pt x="625" y="67"/>
                    <a:pt x="612" y="81"/>
                    <a:pt x="578" y="115"/>
                  </a:cubicBezTo>
                  <a:cubicBezTo>
                    <a:pt x="598" y="108"/>
                    <a:pt x="618" y="102"/>
                    <a:pt x="645" y="102"/>
                  </a:cubicBezTo>
                  <a:lnTo>
                    <a:pt x="645" y="102"/>
                  </a:lnTo>
                  <a:cubicBezTo>
                    <a:pt x="632" y="115"/>
                    <a:pt x="612" y="135"/>
                    <a:pt x="598" y="156"/>
                  </a:cubicBezTo>
                  <a:cubicBezTo>
                    <a:pt x="584" y="163"/>
                    <a:pt x="584" y="169"/>
                    <a:pt x="584" y="183"/>
                  </a:cubicBezTo>
                  <a:cubicBezTo>
                    <a:pt x="578" y="326"/>
                    <a:pt x="516" y="441"/>
                    <a:pt x="394" y="509"/>
                  </a:cubicBezTo>
                  <a:cubicBezTo>
                    <a:pt x="265" y="583"/>
                    <a:pt x="136" y="583"/>
                    <a:pt x="7" y="509"/>
                  </a:cubicBezTo>
                  <a:lnTo>
                    <a:pt x="0" y="509"/>
                  </a:lnTo>
                  <a:lnTo>
                    <a:pt x="0" y="509"/>
                  </a:lnTo>
                  <a:cubicBezTo>
                    <a:pt x="34" y="502"/>
                    <a:pt x="68" y="502"/>
                    <a:pt x="102" y="495"/>
                  </a:cubicBezTo>
                  <a:cubicBezTo>
                    <a:pt x="129" y="488"/>
                    <a:pt x="163" y="468"/>
                    <a:pt x="190" y="4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80">
              <a:extLst>
                <a:ext uri="{FF2B5EF4-FFF2-40B4-BE49-F238E27FC236}">
                  <a16:creationId xmlns:a16="http://schemas.microsoft.com/office/drawing/2014/main" id="{B0BDB14C-D96B-2B45-8828-88E43F8A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911" y="6212247"/>
              <a:ext cx="510459" cy="510459"/>
            </a:xfrm>
            <a:custGeom>
              <a:avLst/>
              <a:gdLst>
                <a:gd name="T0" fmla="*/ 381 w 517"/>
                <a:gd name="T1" fmla="*/ 515 h 516"/>
                <a:gd name="T2" fmla="*/ 381 w 517"/>
                <a:gd name="T3" fmla="*/ 515 h 516"/>
                <a:gd name="T4" fmla="*/ 129 w 517"/>
                <a:gd name="T5" fmla="*/ 515 h 516"/>
                <a:gd name="T6" fmla="*/ 116 w 517"/>
                <a:gd name="T7" fmla="*/ 508 h 516"/>
                <a:gd name="T8" fmla="*/ 0 w 517"/>
                <a:gd name="T9" fmla="*/ 407 h 516"/>
                <a:gd name="T10" fmla="*/ 0 w 517"/>
                <a:gd name="T11" fmla="*/ 380 h 516"/>
                <a:gd name="T12" fmla="*/ 0 w 517"/>
                <a:gd name="T13" fmla="*/ 129 h 516"/>
                <a:gd name="T14" fmla="*/ 0 w 517"/>
                <a:gd name="T15" fmla="*/ 115 h 516"/>
                <a:gd name="T16" fmla="*/ 109 w 517"/>
                <a:gd name="T17" fmla="*/ 0 h 516"/>
                <a:gd name="T18" fmla="*/ 129 w 517"/>
                <a:gd name="T19" fmla="*/ 0 h 516"/>
                <a:gd name="T20" fmla="*/ 381 w 517"/>
                <a:gd name="T21" fmla="*/ 0 h 516"/>
                <a:gd name="T22" fmla="*/ 394 w 517"/>
                <a:gd name="T23" fmla="*/ 0 h 516"/>
                <a:gd name="T24" fmla="*/ 510 w 517"/>
                <a:gd name="T25" fmla="*/ 108 h 516"/>
                <a:gd name="T26" fmla="*/ 516 w 517"/>
                <a:gd name="T27" fmla="*/ 129 h 516"/>
                <a:gd name="T28" fmla="*/ 516 w 517"/>
                <a:gd name="T29" fmla="*/ 380 h 516"/>
                <a:gd name="T30" fmla="*/ 510 w 517"/>
                <a:gd name="T31" fmla="*/ 400 h 516"/>
                <a:gd name="T32" fmla="*/ 408 w 517"/>
                <a:gd name="T33" fmla="*/ 508 h 516"/>
                <a:gd name="T34" fmla="*/ 381 w 517"/>
                <a:gd name="T35" fmla="*/ 515 h 516"/>
                <a:gd name="T36" fmla="*/ 258 w 517"/>
                <a:gd name="T37" fmla="*/ 467 h 516"/>
                <a:gd name="T38" fmla="*/ 258 w 517"/>
                <a:gd name="T39" fmla="*/ 467 h 516"/>
                <a:gd name="T40" fmla="*/ 367 w 517"/>
                <a:gd name="T41" fmla="*/ 467 h 516"/>
                <a:gd name="T42" fmla="*/ 401 w 517"/>
                <a:gd name="T43" fmla="*/ 461 h 516"/>
                <a:gd name="T44" fmla="*/ 469 w 517"/>
                <a:gd name="T45" fmla="*/ 366 h 516"/>
                <a:gd name="T46" fmla="*/ 469 w 517"/>
                <a:gd name="T47" fmla="*/ 142 h 516"/>
                <a:gd name="T48" fmla="*/ 462 w 517"/>
                <a:gd name="T49" fmla="*/ 108 h 516"/>
                <a:gd name="T50" fmla="*/ 367 w 517"/>
                <a:gd name="T51" fmla="*/ 40 h 516"/>
                <a:gd name="T52" fmla="*/ 143 w 517"/>
                <a:gd name="T53" fmla="*/ 47 h 516"/>
                <a:gd name="T54" fmla="*/ 109 w 517"/>
                <a:gd name="T55" fmla="*/ 47 h 516"/>
                <a:gd name="T56" fmla="*/ 41 w 517"/>
                <a:gd name="T57" fmla="*/ 142 h 516"/>
                <a:gd name="T58" fmla="*/ 41 w 517"/>
                <a:gd name="T59" fmla="*/ 366 h 516"/>
                <a:gd name="T60" fmla="*/ 82 w 517"/>
                <a:gd name="T61" fmla="*/ 448 h 516"/>
                <a:gd name="T62" fmla="*/ 143 w 517"/>
                <a:gd name="T63" fmla="*/ 467 h 516"/>
                <a:gd name="T64" fmla="*/ 258 w 517"/>
                <a:gd name="T65" fmla="*/ 467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7" h="516">
                  <a:moveTo>
                    <a:pt x="381" y="515"/>
                  </a:moveTo>
                  <a:lnTo>
                    <a:pt x="381" y="515"/>
                  </a:lnTo>
                  <a:cubicBezTo>
                    <a:pt x="299" y="515"/>
                    <a:pt x="211" y="515"/>
                    <a:pt x="129" y="515"/>
                  </a:cubicBezTo>
                  <a:cubicBezTo>
                    <a:pt x="122" y="515"/>
                    <a:pt x="116" y="515"/>
                    <a:pt x="116" y="508"/>
                  </a:cubicBezTo>
                  <a:cubicBezTo>
                    <a:pt x="55" y="494"/>
                    <a:pt x="21" y="461"/>
                    <a:pt x="0" y="407"/>
                  </a:cubicBezTo>
                  <a:cubicBezTo>
                    <a:pt x="0" y="400"/>
                    <a:pt x="0" y="387"/>
                    <a:pt x="0" y="380"/>
                  </a:cubicBezTo>
                  <a:cubicBezTo>
                    <a:pt x="0" y="299"/>
                    <a:pt x="0" y="217"/>
                    <a:pt x="0" y="129"/>
                  </a:cubicBezTo>
                  <a:cubicBezTo>
                    <a:pt x="0" y="122"/>
                    <a:pt x="0" y="122"/>
                    <a:pt x="0" y="115"/>
                  </a:cubicBezTo>
                  <a:cubicBezTo>
                    <a:pt x="14" y="54"/>
                    <a:pt x="48" y="20"/>
                    <a:pt x="109" y="0"/>
                  </a:cubicBezTo>
                  <a:cubicBezTo>
                    <a:pt x="116" y="0"/>
                    <a:pt x="122" y="0"/>
                    <a:pt x="129" y="0"/>
                  </a:cubicBezTo>
                  <a:cubicBezTo>
                    <a:pt x="211" y="0"/>
                    <a:pt x="299" y="0"/>
                    <a:pt x="381" y="0"/>
                  </a:cubicBezTo>
                  <a:cubicBezTo>
                    <a:pt x="387" y="0"/>
                    <a:pt x="394" y="0"/>
                    <a:pt x="394" y="0"/>
                  </a:cubicBezTo>
                  <a:cubicBezTo>
                    <a:pt x="455" y="13"/>
                    <a:pt x="496" y="47"/>
                    <a:pt x="510" y="108"/>
                  </a:cubicBezTo>
                  <a:cubicBezTo>
                    <a:pt x="510" y="115"/>
                    <a:pt x="510" y="122"/>
                    <a:pt x="516" y="129"/>
                  </a:cubicBezTo>
                  <a:cubicBezTo>
                    <a:pt x="516" y="217"/>
                    <a:pt x="516" y="299"/>
                    <a:pt x="516" y="380"/>
                  </a:cubicBezTo>
                  <a:cubicBezTo>
                    <a:pt x="510" y="387"/>
                    <a:pt x="510" y="393"/>
                    <a:pt x="510" y="400"/>
                  </a:cubicBezTo>
                  <a:cubicBezTo>
                    <a:pt x="496" y="455"/>
                    <a:pt x="462" y="494"/>
                    <a:pt x="408" y="508"/>
                  </a:cubicBezTo>
                  <a:cubicBezTo>
                    <a:pt x="394" y="508"/>
                    <a:pt x="387" y="515"/>
                    <a:pt x="381" y="515"/>
                  </a:cubicBezTo>
                  <a:close/>
                  <a:moveTo>
                    <a:pt x="258" y="467"/>
                  </a:moveTo>
                  <a:lnTo>
                    <a:pt x="258" y="467"/>
                  </a:lnTo>
                  <a:cubicBezTo>
                    <a:pt x="292" y="467"/>
                    <a:pt x="333" y="467"/>
                    <a:pt x="367" y="467"/>
                  </a:cubicBezTo>
                  <a:cubicBezTo>
                    <a:pt x="381" y="467"/>
                    <a:pt x="394" y="467"/>
                    <a:pt x="401" y="461"/>
                  </a:cubicBezTo>
                  <a:cubicBezTo>
                    <a:pt x="442" y="448"/>
                    <a:pt x="469" y="414"/>
                    <a:pt x="469" y="366"/>
                  </a:cubicBezTo>
                  <a:cubicBezTo>
                    <a:pt x="469" y="292"/>
                    <a:pt x="469" y="217"/>
                    <a:pt x="469" y="142"/>
                  </a:cubicBezTo>
                  <a:cubicBezTo>
                    <a:pt x="469" y="136"/>
                    <a:pt x="469" y="122"/>
                    <a:pt x="462" y="108"/>
                  </a:cubicBezTo>
                  <a:cubicBezTo>
                    <a:pt x="448" y="68"/>
                    <a:pt x="414" y="40"/>
                    <a:pt x="367" y="40"/>
                  </a:cubicBezTo>
                  <a:cubicBezTo>
                    <a:pt x="292" y="40"/>
                    <a:pt x="218" y="40"/>
                    <a:pt x="143" y="47"/>
                  </a:cubicBezTo>
                  <a:cubicBezTo>
                    <a:pt x="129" y="47"/>
                    <a:pt x="122" y="47"/>
                    <a:pt x="109" y="47"/>
                  </a:cubicBezTo>
                  <a:cubicBezTo>
                    <a:pt x="68" y="61"/>
                    <a:pt x="41" y="101"/>
                    <a:pt x="41" y="142"/>
                  </a:cubicBezTo>
                  <a:cubicBezTo>
                    <a:pt x="41" y="217"/>
                    <a:pt x="41" y="292"/>
                    <a:pt x="41" y="366"/>
                  </a:cubicBezTo>
                  <a:cubicBezTo>
                    <a:pt x="41" y="400"/>
                    <a:pt x="55" y="427"/>
                    <a:pt x="82" y="448"/>
                  </a:cubicBezTo>
                  <a:cubicBezTo>
                    <a:pt x="102" y="461"/>
                    <a:pt x="122" y="467"/>
                    <a:pt x="143" y="467"/>
                  </a:cubicBezTo>
                  <a:cubicBezTo>
                    <a:pt x="184" y="467"/>
                    <a:pt x="218" y="467"/>
                    <a:pt x="258" y="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81">
              <a:extLst>
                <a:ext uri="{FF2B5EF4-FFF2-40B4-BE49-F238E27FC236}">
                  <a16:creationId xmlns:a16="http://schemas.microsoft.com/office/drawing/2014/main" id="{4317F67B-0F1C-1741-AFC5-DD5F73FA6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9708" y="6334409"/>
              <a:ext cx="261775" cy="261775"/>
            </a:xfrm>
            <a:custGeom>
              <a:avLst/>
              <a:gdLst>
                <a:gd name="T0" fmla="*/ 265 w 266"/>
                <a:gd name="T1" fmla="*/ 136 h 266"/>
                <a:gd name="T2" fmla="*/ 265 w 266"/>
                <a:gd name="T3" fmla="*/ 136 h 266"/>
                <a:gd name="T4" fmla="*/ 136 w 266"/>
                <a:gd name="T5" fmla="*/ 265 h 266"/>
                <a:gd name="T6" fmla="*/ 0 w 266"/>
                <a:gd name="T7" fmla="*/ 136 h 266"/>
                <a:gd name="T8" fmla="*/ 136 w 266"/>
                <a:gd name="T9" fmla="*/ 0 h 266"/>
                <a:gd name="T10" fmla="*/ 265 w 266"/>
                <a:gd name="T11" fmla="*/ 136 h 266"/>
                <a:gd name="T12" fmla="*/ 218 w 266"/>
                <a:gd name="T13" fmla="*/ 136 h 266"/>
                <a:gd name="T14" fmla="*/ 218 w 266"/>
                <a:gd name="T15" fmla="*/ 136 h 266"/>
                <a:gd name="T16" fmla="*/ 136 w 266"/>
                <a:gd name="T17" fmla="*/ 47 h 266"/>
                <a:gd name="T18" fmla="*/ 48 w 266"/>
                <a:gd name="T19" fmla="*/ 136 h 266"/>
                <a:gd name="T20" fmla="*/ 136 w 266"/>
                <a:gd name="T21" fmla="*/ 224 h 266"/>
                <a:gd name="T22" fmla="*/ 218 w 266"/>
                <a:gd name="T23" fmla="*/ 13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66">
                  <a:moveTo>
                    <a:pt x="265" y="136"/>
                  </a:moveTo>
                  <a:lnTo>
                    <a:pt x="265" y="136"/>
                  </a:lnTo>
                  <a:cubicBezTo>
                    <a:pt x="265" y="204"/>
                    <a:pt x="204" y="265"/>
                    <a:pt x="136" y="265"/>
                  </a:cubicBezTo>
                  <a:cubicBezTo>
                    <a:pt x="62" y="265"/>
                    <a:pt x="0" y="204"/>
                    <a:pt x="0" y="136"/>
                  </a:cubicBezTo>
                  <a:cubicBezTo>
                    <a:pt x="0" y="61"/>
                    <a:pt x="62" y="0"/>
                    <a:pt x="136" y="0"/>
                  </a:cubicBezTo>
                  <a:cubicBezTo>
                    <a:pt x="204" y="0"/>
                    <a:pt x="265" y="61"/>
                    <a:pt x="265" y="136"/>
                  </a:cubicBezTo>
                  <a:close/>
                  <a:moveTo>
                    <a:pt x="218" y="136"/>
                  </a:moveTo>
                  <a:lnTo>
                    <a:pt x="218" y="136"/>
                  </a:lnTo>
                  <a:cubicBezTo>
                    <a:pt x="218" y="88"/>
                    <a:pt x="184" y="47"/>
                    <a:pt x="136" y="47"/>
                  </a:cubicBezTo>
                  <a:cubicBezTo>
                    <a:pt x="89" y="47"/>
                    <a:pt x="48" y="88"/>
                    <a:pt x="48" y="136"/>
                  </a:cubicBezTo>
                  <a:cubicBezTo>
                    <a:pt x="48" y="183"/>
                    <a:pt x="89" y="224"/>
                    <a:pt x="136" y="224"/>
                  </a:cubicBezTo>
                  <a:cubicBezTo>
                    <a:pt x="184" y="224"/>
                    <a:pt x="218" y="183"/>
                    <a:pt x="218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83">
              <a:extLst>
                <a:ext uri="{FF2B5EF4-FFF2-40B4-BE49-F238E27FC236}">
                  <a16:creationId xmlns:a16="http://schemas.microsoft.com/office/drawing/2014/main" id="{CF0E21FC-0FE4-DF4F-8B7E-4CC715B62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7007" y="4763761"/>
              <a:ext cx="580266" cy="571540"/>
            </a:xfrm>
            <a:custGeom>
              <a:avLst/>
              <a:gdLst>
                <a:gd name="T0" fmla="*/ 197 w 585"/>
                <a:gd name="T1" fmla="*/ 530 h 578"/>
                <a:gd name="T2" fmla="*/ 197 w 585"/>
                <a:gd name="T3" fmla="*/ 530 h 578"/>
                <a:gd name="T4" fmla="*/ 41 w 585"/>
                <a:gd name="T5" fmla="*/ 217 h 578"/>
                <a:gd name="T6" fmla="*/ 374 w 585"/>
                <a:gd name="T7" fmla="*/ 41 h 578"/>
                <a:gd name="T8" fmla="*/ 530 w 585"/>
                <a:gd name="T9" fmla="*/ 374 h 578"/>
                <a:gd name="T10" fmla="*/ 211 w 585"/>
                <a:gd name="T11" fmla="*/ 536 h 578"/>
                <a:gd name="T12" fmla="*/ 218 w 585"/>
                <a:gd name="T13" fmla="*/ 536 h 578"/>
                <a:gd name="T14" fmla="*/ 252 w 585"/>
                <a:gd name="T15" fmla="*/ 435 h 578"/>
                <a:gd name="T16" fmla="*/ 258 w 585"/>
                <a:gd name="T17" fmla="*/ 408 h 578"/>
                <a:gd name="T18" fmla="*/ 265 w 585"/>
                <a:gd name="T19" fmla="*/ 414 h 578"/>
                <a:gd name="T20" fmla="*/ 319 w 585"/>
                <a:gd name="T21" fmla="*/ 435 h 578"/>
                <a:gd name="T22" fmla="*/ 428 w 585"/>
                <a:gd name="T23" fmla="*/ 374 h 578"/>
                <a:gd name="T24" fmla="*/ 448 w 585"/>
                <a:gd name="T25" fmla="*/ 224 h 578"/>
                <a:gd name="T26" fmla="*/ 340 w 585"/>
                <a:gd name="T27" fmla="*/ 129 h 578"/>
                <a:gd name="T28" fmla="*/ 191 w 585"/>
                <a:gd name="T29" fmla="*/ 156 h 578"/>
                <a:gd name="T30" fmla="*/ 129 w 585"/>
                <a:gd name="T31" fmla="*/ 265 h 578"/>
                <a:gd name="T32" fmla="*/ 150 w 585"/>
                <a:gd name="T33" fmla="*/ 360 h 578"/>
                <a:gd name="T34" fmla="*/ 177 w 585"/>
                <a:gd name="T35" fmla="*/ 380 h 578"/>
                <a:gd name="T36" fmla="*/ 184 w 585"/>
                <a:gd name="T37" fmla="*/ 374 h 578"/>
                <a:gd name="T38" fmla="*/ 191 w 585"/>
                <a:gd name="T39" fmla="*/ 353 h 578"/>
                <a:gd name="T40" fmla="*/ 191 w 585"/>
                <a:gd name="T41" fmla="*/ 340 h 578"/>
                <a:gd name="T42" fmla="*/ 184 w 585"/>
                <a:gd name="T43" fmla="*/ 238 h 578"/>
                <a:gd name="T44" fmla="*/ 272 w 585"/>
                <a:gd name="T45" fmla="*/ 170 h 578"/>
                <a:gd name="T46" fmla="*/ 347 w 585"/>
                <a:gd name="T47" fmla="*/ 183 h 578"/>
                <a:gd name="T48" fmla="*/ 394 w 585"/>
                <a:gd name="T49" fmla="*/ 265 h 578"/>
                <a:gd name="T50" fmla="*/ 381 w 585"/>
                <a:gd name="T51" fmla="*/ 353 h 578"/>
                <a:gd name="T52" fmla="*/ 333 w 585"/>
                <a:gd name="T53" fmla="*/ 394 h 578"/>
                <a:gd name="T54" fmla="*/ 286 w 585"/>
                <a:gd name="T55" fmla="*/ 387 h 578"/>
                <a:gd name="T56" fmla="*/ 279 w 585"/>
                <a:gd name="T57" fmla="*/ 346 h 578"/>
                <a:gd name="T58" fmla="*/ 292 w 585"/>
                <a:gd name="T59" fmla="*/ 285 h 578"/>
                <a:gd name="T60" fmla="*/ 299 w 585"/>
                <a:gd name="T61" fmla="*/ 258 h 578"/>
                <a:gd name="T62" fmla="*/ 245 w 585"/>
                <a:gd name="T63" fmla="*/ 231 h 578"/>
                <a:gd name="T64" fmla="*/ 218 w 585"/>
                <a:gd name="T65" fmla="*/ 272 h 578"/>
                <a:gd name="T66" fmla="*/ 224 w 585"/>
                <a:gd name="T67" fmla="*/ 326 h 578"/>
                <a:gd name="T68" fmla="*/ 224 w 585"/>
                <a:gd name="T69" fmla="*/ 333 h 578"/>
                <a:gd name="T70" fmla="*/ 197 w 585"/>
                <a:gd name="T71" fmla="*/ 455 h 578"/>
                <a:gd name="T72" fmla="*/ 197 w 585"/>
                <a:gd name="T73" fmla="*/ 516 h 578"/>
                <a:gd name="T74" fmla="*/ 197 w 585"/>
                <a:gd name="T75" fmla="*/ 53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5" h="578">
                  <a:moveTo>
                    <a:pt x="197" y="530"/>
                  </a:moveTo>
                  <a:lnTo>
                    <a:pt x="197" y="530"/>
                  </a:lnTo>
                  <a:cubicBezTo>
                    <a:pt x="82" y="489"/>
                    <a:pt x="0" y="353"/>
                    <a:pt x="41" y="217"/>
                  </a:cubicBezTo>
                  <a:cubicBezTo>
                    <a:pt x="82" y="75"/>
                    <a:pt x="231" y="0"/>
                    <a:pt x="374" y="41"/>
                  </a:cubicBezTo>
                  <a:cubicBezTo>
                    <a:pt x="510" y="88"/>
                    <a:pt x="584" y="238"/>
                    <a:pt x="530" y="374"/>
                  </a:cubicBezTo>
                  <a:cubicBezTo>
                    <a:pt x="482" y="516"/>
                    <a:pt x="333" y="577"/>
                    <a:pt x="211" y="536"/>
                  </a:cubicBezTo>
                  <a:cubicBezTo>
                    <a:pt x="211" y="536"/>
                    <a:pt x="211" y="536"/>
                    <a:pt x="218" y="536"/>
                  </a:cubicBezTo>
                  <a:cubicBezTo>
                    <a:pt x="231" y="503"/>
                    <a:pt x="245" y="469"/>
                    <a:pt x="252" y="435"/>
                  </a:cubicBezTo>
                  <a:cubicBezTo>
                    <a:pt x="258" y="421"/>
                    <a:pt x="258" y="414"/>
                    <a:pt x="258" y="408"/>
                  </a:cubicBezTo>
                  <a:cubicBezTo>
                    <a:pt x="265" y="408"/>
                    <a:pt x="265" y="414"/>
                    <a:pt x="265" y="414"/>
                  </a:cubicBezTo>
                  <a:cubicBezTo>
                    <a:pt x="279" y="428"/>
                    <a:pt x="299" y="435"/>
                    <a:pt x="319" y="435"/>
                  </a:cubicBezTo>
                  <a:cubicBezTo>
                    <a:pt x="367" y="435"/>
                    <a:pt x="401" y="414"/>
                    <a:pt x="428" y="374"/>
                  </a:cubicBezTo>
                  <a:cubicBezTo>
                    <a:pt x="455" y="326"/>
                    <a:pt x="462" y="279"/>
                    <a:pt x="448" y="224"/>
                  </a:cubicBezTo>
                  <a:cubicBezTo>
                    <a:pt x="428" y="177"/>
                    <a:pt x="387" y="143"/>
                    <a:pt x="340" y="129"/>
                  </a:cubicBezTo>
                  <a:cubicBezTo>
                    <a:pt x="286" y="122"/>
                    <a:pt x="238" y="122"/>
                    <a:pt x="191" y="156"/>
                  </a:cubicBezTo>
                  <a:cubicBezTo>
                    <a:pt x="150" y="183"/>
                    <a:pt x="129" y="217"/>
                    <a:pt x="129" y="265"/>
                  </a:cubicBezTo>
                  <a:cubicBezTo>
                    <a:pt x="123" y="299"/>
                    <a:pt x="129" y="326"/>
                    <a:pt x="150" y="360"/>
                  </a:cubicBezTo>
                  <a:cubicBezTo>
                    <a:pt x="156" y="367"/>
                    <a:pt x="163" y="374"/>
                    <a:pt x="177" y="380"/>
                  </a:cubicBezTo>
                  <a:cubicBezTo>
                    <a:pt x="184" y="387"/>
                    <a:pt x="184" y="387"/>
                    <a:pt x="184" y="374"/>
                  </a:cubicBezTo>
                  <a:cubicBezTo>
                    <a:pt x="191" y="367"/>
                    <a:pt x="191" y="360"/>
                    <a:pt x="191" y="353"/>
                  </a:cubicBezTo>
                  <a:cubicBezTo>
                    <a:pt x="191" y="346"/>
                    <a:pt x="191" y="346"/>
                    <a:pt x="191" y="340"/>
                  </a:cubicBezTo>
                  <a:cubicBezTo>
                    <a:pt x="170" y="312"/>
                    <a:pt x="163" y="279"/>
                    <a:pt x="184" y="238"/>
                  </a:cubicBezTo>
                  <a:cubicBezTo>
                    <a:pt x="197" y="204"/>
                    <a:pt x="231" y="177"/>
                    <a:pt x="272" y="170"/>
                  </a:cubicBezTo>
                  <a:cubicBezTo>
                    <a:pt x="299" y="170"/>
                    <a:pt x="319" y="170"/>
                    <a:pt x="347" y="183"/>
                  </a:cubicBezTo>
                  <a:cubicBezTo>
                    <a:pt x="374" y="204"/>
                    <a:pt x="394" y="231"/>
                    <a:pt x="394" y="265"/>
                  </a:cubicBezTo>
                  <a:cubicBezTo>
                    <a:pt x="401" y="292"/>
                    <a:pt x="394" y="326"/>
                    <a:pt x="381" y="353"/>
                  </a:cubicBezTo>
                  <a:cubicBezTo>
                    <a:pt x="367" y="374"/>
                    <a:pt x="354" y="387"/>
                    <a:pt x="333" y="394"/>
                  </a:cubicBezTo>
                  <a:cubicBezTo>
                    <a:pt x="313" y="394"/>
                    <a:pt x="299" y="394"/>
                    <a:pt x="286" y="387"/>
                  </a:cubicBezTo>
                  <a:cubicBezTo>
                    <a:pt x="279" y="374"/>
                    <a:pt x="272" y="360"/>
                    <a:pt x="279" y="346"/>
                  </a:cubicBezTo>
                  <a:cubicBezTo>
                    <a:pt x="286" y="326"/>
                    <a:pt x="292" y="306"/>
                    <a:pt x="292" y="285"/>
                  </a:cubicBezTo>
                  <a:cubicBezTo>
                    <a:pt x="299" y="279"/>
                    <a:pt x="299" y="265"/>
                    <a:pt x="299" y="258"/>
                  </a:cubicBezTo>
                  <a:cubicBezTo>
                    <a:pt x="292" y="224"/>
                    <a:pt x="265" y="217"/>
                    <a:pt x="245" y="231"/>
                  </a:cubicBezTo>
                  <a:cubicBezTo>
                    <a:pt x="231" y="238"/>
                    <a:pt x="224" y="258"/>
                    <a:pt x="218" y="272"/>
                  </a:cubicBezTo>
                  <a:cubicBezTo>
                    <a:pt x="218" y="292"/>
                    <a:pt x="218" y="306"/>
                    <a:pt x="224" y="326"/>
                  </a:cubicBezTo>
                  <a:cubicBezTo>
                    <a:pt x="224" y="326"/>
                    <a:pt x="224" y="326"/>
                    <a:pt x="224" y="333"/>
                  </a:cubicBezTo>
                  <a:cubicBezTo>
                    <a:pt x="218" y="374"/>
                    <a:pt x="204" y="414"/>
                    <a:pt x="197" y="455"/>
                  </a:cubicBezTo>
                  <a:cubicBezTo>
                    <a:pt x="191" y="475"/>
                    <a:pt x="191" y="496"/>
                    <a:pt x="197" y="516"/>
                  </a:cubicBezTo>
                  <a:cubicBezTo>
                    <a:pt x="197" y="523"/>
                    <a:pt x="197" y="523"/>
                    <a:pt x="197" y="5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84">
              <a:extLst>
                <a:ext uri="{FF2B5EF4-FFF2-40B4-BE49-F238E27FC236}">
                  <a16:creationId xmlns:a16="http://schemas.microsoft.com/office/drawing/2014/main" id="{A3264F23-62E6-BB44-87E1-3A11F6C6A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2837" y="3371990"/>
              <a:ext cx="719883" cy="510463"/>
            </a:xfrm>
            <a:custGeom>
              <a:avLst/>
              <a:gdLst>
                <a:gd name="T0" fmla="*/ 332 w 727"/>
                <a:gd name="T1" fmla="*/ 0 h 517"/>
                <a:gd name="T2" fmla="*/ 332 w 727"/>
                <a:gd name="T3" fmla="*/ 0 h 517"/>
                <a:gd name="T4" fmla="*/ 400 w 727"/>
                <a:gd name="T5" fmla="*/ 0 h 517"/>
                <a:gd name="T6" fmla="*/ 400 w 727"/>
                <a:gd name="T7" fmla="*/ 0 h 517"/>
                <a:gd name="T8" fmla="*/ 455 w 727"/>
                <a:gd name="T9" fmla="*/ 6 h 517"/>
                <a:gd name="T10" fmla="*/ 516 w 727"/>
                <a:gd name="T11" fmla="*/ 6 h 517"/>
                <a:gd name="T12" fmla="*/ 590 w 727"/>
                <a:gd name="T13" fmla="*/ 13 h 517"/>
                <a:gd name="T14" fmla="*/ 645 w 727"/>
                <a:gd name="T15" fmla="*/ 20 h 517"/>
                <a:gd name="T16" fmla="*/ 719 w 727"/>
                <a:gd name="T17" fmla="*/ 81 h 517"/>
                <a:gd name="T18" fmla="*/ 726 w 727"/>
                <a:gd name="T19" fmla="*/ 136 h 517"/>
                <a:gd name="T20" fmla="*/ 726 w 727"/>
                <a:gd name="T21" fmla="*/ 149 h 517"/>
                <a:gd name="T22" fmla="*/ 726 w 727"/>
                <a:gd name="T23" fmla="*/ 366 h 517"/>
                <a:gd name="T24" fmla="*/ 726 w 727"/>
                <a:gd name="T25" fmla="*/ 380 h 517"/>
                <a:gd name="T26" fmla="*/ 719 w 727"/>
                <a:gd name="T27" fmla="*/ 434 h 517"/>
                <a:gd name="T28" fmla="*/ 652 w 727"/>
                <a:gd name="T29" fmla="*/ 502 h 517"/>
                <a:gd name="T30" fmla="*/ 604 w 727"/>
                <a:gd name="T31" fmla="*/ 509 h 517"/>
                <a:gd name="T32" fmla="*/ 516 w 727"/>
                <a:gd name="T33" fmla="*/ 516 h 517"/>
                <a:gd name="T34" fmla="*/ 407 w 727"/>
                <a:gd name="T35" fmla="*/ 516 h 517"/>
                <a:gd name="T36" fmla="*/ 400 w 727"/>
                <a:gd name="T37" fmla="*/ 516 h 517"/>
                <a:gd name="T38" fmla="*/ 332 w 727"/>
                <a:gd name="T39" fmla="*/ 516 h 517"/>
                <a:gd name="T40" fmla="*/ 332 w 727"/>
                <a:gd name="T41" fmla="*/ 516 h 517"/>
                <a:gd name="T42" fmla="*/ 244 w 727"/>
                <a:gd name="T43" fmla="*/ 516 h 517"/>
                <a:gd name="T44" fmla="*/ 142 w 727"/>
                <a:gd name="T45" fmla="*/ 509 h 517"/>
                <a:gd name="T46" fmla="*/ 88 w 727"/>
                <a:gd name="T47" fmla="*/ 502 h 517"/>
                <a:gd name="T48" fmla="*/ 13 w 727"/>
                <a:gd name="T49" fmla="*/ 434 h 517"/>
                <a:gd name="T50" fmla="*/ 6 w 727"/>
                <a:gd name="T51" fmla="*/ 360 h 517"/>
                <a:gd name="T52" fmla="*/ 0 w 727"/>
                <a:gd name="T53" fmla="*/ 285 h 517"/>
                <a:gd name="T54" fmla="*/ 0 w 727"/>
                <a:gd name="T55" fmla="*/ 278 h 517"/>
                <a:gd name="T56" fmla="*/ 0 w 727"/>
                <a:gd name="T57" fmla="*/ 244 h 517"/>
                <a:gd name="T58" fmla="*/ 0 w 727"/>
                <a:gd name="T59" fmla="*/ 237 h 517"/>
                <a:gd name="T60" fmla="*/ 6 w 727"/>
                <a:gd name="T61" fmla="*/ 142 h 517"/>
                <a:gd name="T62" fmla="*/ 13 w 727"/>
                <a:gd name="T63" fmla="*/ 81 h 517"/>
                <a:gd name="T64" fmla="*/ 81 w 727"/>
                <a:gd name="T65" fmla="*/ 20 h 517"/>
                <a:gd name="T66" fmla="*/ 135 w 727"/>
                <a:gd name="T67" fmla="*/ 13 h 517"/>
                <a:gd name="T68" fmla="*/ 217 w 727"/>
                <a:gd name="T69" fmla="*/ 6 h 517"/>
                <a:gd name="T70" fmla="*/ 319 w 727"/>
                <a:gd name="T71" fmla="*/ 6 h 517"/>
                <a:gd name="T72" fmla="*/ 332 w 727"/>
                <a:gd name="T73" fmla="*/ 0 h 517"/>
                <a:gd name="T74" fmla="*/ 292 w 727"/>
                <a:gd name="T75" fmla="*/ 149 h 517"/>
                <a:gd name="T76" fmla="*/ 292 w 727"/>
                <a:gd name="T77" fmla="*/ 149 h 517"/>
                <a:gd name="T78" fmla="*/ 292 w 727"/>
                <a:gd name="T79" fmla="*/ 366 h 517"/>
                <a:gd name="T80" fmla="*/ 482 w 727"/>
                <a:gd name="T81" fmla="*/ 258 h 517"/>
                <a:gd name="T82" fmla="*/ 292 w 727"/>
                <a:gd name="T83" fmla="*/ 149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517">
                  <a:moveTo>
                    <a:pt x="332" y="0"/>
                  </a:moveTo>
                  <a:lnTo>
                    <a:pt x="332" y="0"/>
                  </a:lnTo>
                  <a:cubicBezTo>
                    <a:pt x="353" y="0"/>
                    <a:pt x="373" y="0"/>
                    <a:pt x="400" y="0"/>
                  </a:cubicBezTo>
                  <a:lnTo>
                    <a:pt x="400" y="0"/>
                  </a:lnTo>
                  <a:cubicBezTo>
                    <a:pt x="421" y="6"/>
                    <a:pt x="434" y="6"/>
                    <a:pt x="455" y="6"/>
                  </a:cubicBezTo>
                  <a:cubicBezTo>
                    <a:pt x="475" y="6"/>
                    <a:pt x="495" y="6"/>
                    <a:pt x="516" y="6"/>
                  </a:cubicBezTo>
                  <a:cubicBezTo>
                    <a:pt x="543" y="6"/>
                    <a:pt x="570" y="6"/>
                    <a:pt x="590" y="13"/>
                  </a:cubicBezTo>
                  <a:cubicBezTo>
                    <a:pt x="611" y="13"/>
                    <a:pt x="631" y="13"/>
                    <a:pt x="645" y="20"/>
                  </a:cubicBezTo>
                  <a:cubicBezTo>
                    <a:pt x="679" y="27"/>
                    <a:pt x="706" y="47"/>
                    <a:pt x="719" y="81"/>
                  </a:cubicBezTo>
                  <a:cubicBezTo>
                    <a:pt x="719" y="102"/>
                    <a:pt x="726" y="115"/>
                    <a:pt x="726" y="136"/>
                  </a:cubicBezTo>
                  <a:cubicBezTo>
                    <a:pt x="726" y="142"/>
                    <a:pt x="726" y="149"/>
                    <a:pt x="726" y="149"/>
                  </a:cubicBezTo>
                  <a:cubicBezTo>
                    <a:pt x="726" y="224"/>
                    <a:pt x="726" y="292"/>
                    <a:pt x="726" y="366"/>
                  </a:cubicBezTo>
                  <a:cubicBezTo>
                    <a:pt x="726" y="366"/>
                    <a:pt x="726" y="373"/>
                    <a:pt x="726" y="380"/>
                  </a:cubicBezTo>
                  <a:cubicBezTo>
                    <a:pt x="726" y="400"/>
                    <a:pt x="719" y="414"/>
                    <a:pt x="719" y="434"/>
                  </a:cubicBezTo>
                  <a:cubicBezTo>
                    <a:pt x="706" y="468"/>
                    <a:pt x="685" y="495"/>
                    <a:pt x="652" y="502"/>
                  </a:cubicBezTo>
                  <a:cubicBezTo>
                    <a:pt x="638" y="502"/>
                    <a:pt x="618" y="509"/>
                    <a:pt x="604" y="509"/>
                  </a:cubicBezTo>
                  <a:cubicBezTo>
                    <a:pt x="577" y="509"/>
                    <a:pt x="550" y="509"/>
                    <a:pt x="516" y="516"/>
                  </a:cubicBezTo>
                  <a:cubicBezTo>
                    <a:pt x="482" y="516"/>
                    <a:pt x="448" y="516"/>
                    <a:pt x="407" y="516"/>
                  </a:cubicBezTo>
                  <a:lnTo>
                    <a:pt x="400" y="516"/>
                  </a:lnTo>
                  <a:cubicBezTo>
                    <a:pt x="380" y="516"/>
                    <a:pt x="353" y="516"/>
                    <a:pt x="332" y="516"/>
                  </a:cubicBezTo>
                  <a:lnTo>
                    <a:pt x="332" y="516"/>
                  </a:lnTo>
                  <a:cubicBezTo>
                    <a:pt x="305" y="516"/>
                    <a:pt x="271" y="516"/>
                    <a:pt x="244" y="516"/>
                  </a:cubicBezTo>
                  <a:cubicBezTo>
                    <a:pt x="210" y="516"/>
                    <a:pt x="176" y="509"/>
                    <a:pt x="142" y="509"/>
                  </a:cubicBezTo>
                  <a:cubicBezTo>
                    <a:pt x="122" y="509"/>
                    <a:pt x="102" y="509"/>
                    <a:pt x="88" y="502"/>
                  </a:cubicBezTo>
                  <a:cubicBezTo>
                    <a:pt x="47" y="495"/>
                    <a:pt x="27" y="468"/>
                    <a:pt x="13" y="434"/>
                  </a:cubicBezTo>
                  <a:cubicBezTo>
                    <a:pt x="6" y="407"/>
                    <a:pt x="6" y="387"/>
                    <a:pt x="6" y="360"/>
                  </a:cubicBezTo>
                  <a:cubicBezTo>
                    <a:pt x="0" y="332"/>
                    <a:pt x="0" y="312"/>
                    <a:pt x="0" y="285"/>
                  </a:cubicBezTo>
                  <a:lnTo>
                    <a:pt x="0" y="278"/>
                  </a:lnTo>
                  <a:cubicBezTo>
                    <a:pt x="0" y="265"/>
                    <a:pt x="0" y="251"/>
                    <a:pt x="0" y="244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03"/>
                    <a:pt x="0" y="176"/>
                    <a:pt x="6" y="142"/>
                  </a:cubicBezTo>
                  <a:cubicBezTo>
                    <a:pt x="6" y="122"/>
                    <a:pt x="6" y="102"/>
                    <a:pt x="13" y="81"/>
                  </a:cubicBezTo>
                  <a:cubicBezTo>
                    <a:pt x="27" y="47"/>
                    <a:pt x="47" y="27"/>
                    <a:pt x="81" y="20"/>
                  </a:cubicBezTo>
                  <a:cubicBezTo>
                    <a:pt x="95" y="13"/>
                    <a:pt x="115" y="13"/>
                    <a:pt x="135" y="13"/>
                  </a:cubicBezTo>
                  <a:cubicBezTo>
                    <a:pt x="163" y="6"/>
                    <a:pt x="190" y="6"/>
                    <a:pt x="217" y="6"/>
                  </a:cubicBezTo>
                  <a:cubicBezTo>
                    <a:pt x="251" y="6"/>
                    <a:pt x="285" y="6"/>
                    <a:pt x="319" y="6"/>
                  </a:cubicBezTo>
                  <a:cubicBezTo>
                    <a:pt x="326" y="0"/>
                    <a:pt x="326" y="0"/>
                    <a:pt x="332" y="0"/>
                  </a:cubicBezTo>
                  <a:close/>
                  <a:moveTo>
                    <a:pt x="292" y="149"/>
                  </a:moveTo>
                  <a:lnTo>
                    <a:pt x="292" y="149"/>
                  </a:lnTo>
                  <a:cubicBezTo>
                    <a:pt x="292" y="224"/>
                    <a:pt x="292" y="298"/>
                    <a:pt x="292" y="366"/>
                  </a:cubicBezTo>
                  <a:cubicBezTo>
                    <a:pt x="360" y="332"/>
                    <a:pt x="421" y="298"/>
                    <a:pt x="482" y="258"/>
                  </a:cubicBezTo>
                  <a:cubicBezTo>
                    <a:pt x="421" y="224"/>
                    <a:pt x="360" y="183"/>
                    <a:pt x="292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" name="TextBox 5">
            <a:extLst>
              <a:ext uri="{FF2B5EF4-FFF2-40B4-BE49-F238E27FC236}">
                <a16:creationId xmlns:a16="http://schemas.microsoft.com/office/drawing/2014/main" id="{7E336058-D6C7-CD45-9CCD-4F1B94ECF362}"/>
              </a:ext>
            </a:extLst>
          </p:cNvPr>
          <p:cNvSpPr txBox="1"/>
          <p:nvPr/>
        </p:nvSpPr>
        <p:spPr>
          <a:xfrm>
            <a:off x="1515965" y="2318767"/>
            <a:ext cx="593395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SOCIAL MEDIA ACCOUNTS</a:t>
            </a:r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6D02AB19-A7FE-9C45-A6D0-A0BAB769AC3A}"/>
              </a:ext>
            </a:extLst>
          </p:cNvPr>
          <p:cNvSpPr/>
          <p:nvPr/>
        </p:nvSpPr>
        <p:spPr>
          <a:xfrm>
            <a:off x="1515965" y="7622776"/>
            <a:ext cx="6581063" cy="335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Refers to a good or service being offered by a company. But they</a:t>
            </a:r>
          </a:p>
        </p:txBody>
      </p: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8B9565BB-CF9B-FD4E-9023-466738CA90B1}"/>
              </a:ext>
            </a:extLst>
          </p:cNvPr>
          <p:cNvGrpSpPr/>
          <p:nvPr/>
        </p:nvGrpSpPr>
        <p:grpSpPr>
          <a:xfrm>
            <a:off x="15349959" y="1173244"/>
            <a:ext cx="5772348" cy="1481443"/>
            <a:chOff x="2835031" y="10296027"/>
            <a:chExt cx="3879889" cy="1481443"/>
          </a:xfrm>
        </p:grpSpPr>
        <p:sp>
          <p:nvSpPr>
            <p:cNvPr id="186" name="Subtitle 2">
              <a:extLst>
                <a:ext uri="{FF2B5EF4-FFF2-40B4-BE49-F238E27FC236}">
                  <a16:creationId xmlns:a16="http://schemas.microsoft.com/office/drawing/2014/main" id="{C0F4824E-CA84-2841-886B-B8216B04E0F3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187" name="Rectangle 11">
              <a:extLst>
                <a:ext uri="{FF2B5EF4-FFF2-40B4-BE49-F238E27FC236}">
                  <a16:creationId xmlns:a16="http://schemas.microsoft.com/office/drawing/2014/main" id="{0C0FDFB9-FD5B-DB4A-A562-AC55C887ADE4}"/>
                </a:ext>
              </a:extLst>
            </p:cNvPr>
            <p:cNvSpPr/>
            <p:nvPr/>
          </p:nvSpPr>
          <p:spPr>
            <a:xfrm>
              <a:off x="2924397" y="10296027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0CD033E0-6CA9-274D-BE89-0E933D7FB50E}"/>
              </a:ext>
            </a:extLst>
          </p:cNvPr>
          <p:cNvGrpSpPr/>
          <p:nvPr/>
        </p:nvGrpSpPr>
        <p:grpSpPr>
          <a:xfrm>
            <a:off x="15349158" y="3677931"/>
            <a:ext cx="5772348" cy="1481443"/>
            <a:chOff x="2835031" y="10296027"/>
            <a:chExt cx="3879889" cy="1481443"/>
          </a:xfrm>
        </p:grpSpPr>
        <p:sp>
          <p:nvSpPr>
            <p:cNvPr id="189" name="Subtitle 2">
              <a:extLst>
                <a:ext uri="{FF2B5EF4-FFF2-40B4-BE49-F238E27FC236}">
                  <a16:creationId xmlns:a16="http://schemas.microsoft.com/office/drawing/2014/main" id="{C2A043BF-701E-A746-8859-3221C45080E5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190" name="Rectangle 11">
              <a:extLst>
                <a:ext uri="{FF2B5EF4-FFF2-40B4-BE49-F238E27FC236}">
                  <a16:creationId xmlns:a16="http://schemas.microsoft.com/office/drawing/2014/main" id="{6A55FCC9-E2F6-E642-9F04-FFAD15FD828D}"/>
                </a:ext>
              </a:extLst>
            </p:cNvPr>
            <p:cNvSpPr/>
            <p:nvPr/>
          </p:nvSpPr>
          <p:spPr>
            <a:xfrm>
              <a:off x="2924397" y="10296027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623EF41F-0502-D943-B077-4D285389133A}"/>
              </a:ext>
            </a:extLst>
          </p:cNvPr>
          <p:cNvGrpSpPr/>
          <p:nvPr/>
        </p:nvGrpSpPr>
        <p:grpSpPr>
          <a:xfrm>
            <a:off x="15349158" y="6114836"/>
            <a:ext cx="5772348" cy="1481443"/>
            <a:chOff x="2835031" y="10296027"/>
            <a:chExt cx="3879889" cy="1481443"/>
          </a:xfrm>
        </p:grpSpPr>
        <p:sp>
          <p:nvSpPr>
            <p:cNvPr id="192" name="Subtitle 2">
              <a:extLst>
                <a:ext uri="{FF2B5EF4-FFF2-40B4-BE49-F238E27FC236}">
                  <a16:creationId xmlns:a16="http://schemas.microsoft.com/office/drawing/2014/main" id="{6626880E-0013-C847-843F-69FDE23B36CE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193" name="Rectangle 11">
              <a:extLst>
                <a:ext uri="{FF2B5EF4-FFF2-40B4-BE49-F238E27FC236}">
                  <a16:creationId xmlns:a16="http://schemas.microsoft.com/office/drawing/2014/main" id="{EE0579E0-CB28-0E44-A46A-A2D32E9E43B7}"/>
                </a:ext>
              </a:extLst>
            </p:cNvPr>
            <p:cNvSpPr/>
            <p:nvPr/>
          </p:nvSpPr>
          <p:spPr>
            <a:xfrm>
              <a:off x="2924397" y="10296027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80CFE502-7D0B-4140-8896-6FE845BE2FF8}"/>
              </a:ext>
            </a:extLst>
          </p:cNvPr>
          <p:cNvGrpSpPr/>
          <p:nvPr/>
        </p:nvGrpSpPr>
        <p:grpSpPr>
          <a:xfrm>
            <a:off x="15349158" y="8549852"/>
            <a:ext cx="5772348" cy="1481443"/>
            <a:chOff x="2835031" y="10296027"/>
            <a:chExt cx="3879889" cy="1481443"/>
          </a:xfrm>
        </p:grpSpPr>
        <p:sp>
          <p:nvSpPr>
            <p:cNvPr id="195" name="Subtitle 2">
              <a:extLst>
                <a:ext uri="{FF2B5EF4-FFF2-40B4-BE49-F238E27FC236}">
                  <a16:creationId xmlns:a16="http://schemas.microsoft.com/office/drawing/2014/main" id="{53C0F1D6-C99A-5B48-92CE-4834809F540E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196" name="Rectangle 11">
              <a:extLst>
                <a:ext uri="{FF2B5EF4-FFF2-40B4-BE49-F238E27FC236}">
                  <a16:creationId xmlns:a16="http://schemas.microsoft.com/office/drawing/2014/main" id="{9F69EF58-8492-4D44-9A2F-2A439D44BA32}"/>
                </a:ext>
              </a:extLst>
            </p:cNvPr>
            <p:cNvSpPr/>
            <p:nvPr/>
          </p:nvSpPr>
          <p:spPr>
            <a:xfrm>
              <a:off x="2924397" y="10296027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C9235E98-19C1-F24E-A9FC-577FDFD24DEE}"/>
              </a:ext>
            </a:extLst>
          </p:cNvPr>
          <p:cNvGrpSpPr/>
          <p:nvPr/>
        </p:nvGrpSpPr>
        <p:grpSpPr>
          <a:xfrm>
            <a:off x="15349158" y="11052185"/>
            <a:ext cx="5772348" cy="1481443"/>
            <a:chOff x="2835031" y="10296027"/>
            <a:chExt cx="3879889" cy="1481443"/>
          </a:xfrm>
        </p:grpSpPr>
        <p:sp>
          <p:nvSpPr>
            <p:cNvPr id="198" name="Subtitle 2">
              <a:extLst>
                <a:ext uri="{FF2B5EF4-FFF2-40B4-BE49-F238E27FC236}">
                  <a16:creationId xmlns:a16="http://schemas.microsoft.com/office/drawing/2014/main" id="{6182084A-53A3-9844-85DE-2F21589CF51A}"/>
                </a:ext>
              </a:extLst>
            </p:cNvPr>
            <p:cNvSpPr txBox="1">
              <a:spLocks/>
            </p:cNvSpPr>
            <p:nvPr/>
          </p:nvSpPr>
          <p:spPr>
            <a:xfrm>
              <a:off x="2835031" y="10819247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199" name="Rectangle 11">
              <a:extLst>
                <a:ext uri="{FF2B5EF4-FFF2-40B4-BE49-F238E27FC236}">
                  <a16:creationId xmlns:a16="http://schemas.microsoft.com/office/drawing/2014/main" id="{83AB01DB-9FC5-5A40-B248-2C0647BCF326}"/>
                </a:ext>
              </a:extLst>
            </p:cNvPr>
            <p:cNvSpPr/>
            <p:nvPr/>
          </p:nvSpPr>
          <p:spPr>
            <a:xfrm>
              <a:off x="2924397" y="10296027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spc="-15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92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35">
            <a:extLst>
              <a:ext uri="{FF2B5EF4-FFF2-40B4-BE49-F238E27FC236}">
                <a16:creationId xmlns:a16="http://schemas.microsoft.com/office/drawing/2014/main" id="{128C036A-705C-8B4F-A0EA-176A255C5652}"/>
              </a:ext>
            </a:extLst>
          </p:cNvPr>
          <p:cNvSpPr/>
          <p:nvPr/>
        </p:nvSpPr>
        <p:spPr>
          <a:xfrm rot="10800000" flipV="1">
            <a:off x="9783826" y="0"/>
            <a:ext cx="14593824" cy="12449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389007F-221B-2942-85B2-30275C0FBF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A7C0E1D9-8C18-A94C-87F0-0D5C32FBBF61}"/>
              </a:ext>
            </a:extLst>
          </p:cNvPr>
          <p:cNvSpPr/>
          <p:nvPr/>
        </p:nvSpPr>
        <p:spPr>
          <a:xfrm>
            <a:off x="1112459" y="7365843"/>
            <a:ext cx="9543818" cy="4712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5" name="TextBox 5">
            <a:extLst>
              <a:ext uri="{FF2B5EF4-FFF2-40B4-BE49-F238E27FC236}">
                <a16:creationId xmlns:a16="http://schemas.microsoft.com/office/drawing/2014/main" id="{6C84314C-2F61-024B-AE47-C56C3D0231F9}"/>
              </a:ext>
            </a:extLst>
          </p:cNvPr>
          <p:cNvSpPr txBox="1"/>
          <p:nvPr/>
        </p:nvSpPr>
        <p:spPr>
          <a:xfrm>
            <a:off x="1189907" y="1427314"/>
            <a:ext cx="665711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LET’S FIND</a:t>
            </a:r>
          </a:p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YOU A HOME</a:t>
            </a:r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F0D8DBF0-26E4-7941-80DA-B64AE50D10A4}"/>
              </a:ext>
            </a:extLst>
          </p:cNvPr>
          <p:cNvSpPr/>
          <p:nvPr/>
        </p:nvSpPr>
        <p:spPr>
          <a:xfrm>
            <a:off x="1189907" y="4293150"/>
            <a:ext cx="6657111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product. </a:t>
            </a: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C81BAA09-A9BC-F145-99D4-8E70A952925C}"/>
              </a:ext>
            </a:extLst>
          </p:cNvPr>
          <p:cNvSpPr/>
          <p:nvPr/>
        </p:nvSpPr>
        <p:spPr>
          <a:xfrm>
            <a:off x="2390839" y="7953271"/>
            <a:ext cx="739298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r>
              <a:rPr lang="en-US" sz="3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grpSp>
        <p:nvGrpSpPr>
          <p:cNvPr id="188" name="Group 10">
            <a:extLst>
              <a:ext uri="{FF2B5EF4-FFF2-40B4-BE49-F238E27FC236}">
                <a16:creationId xmlns:a16="http://schemas.microsoft.com/office/drawing/2014/main" id="{9EF958A7-9E7F-EF46-8BCA-63A4223E9492}"/>
              </a:ext>
            </a:extLst>
          </p:cNvPr>
          <p:cNvGrpSpPr/>
          <p:nvPr/>
        </p:nvGrpSpPr>
        <p:grpSpPr>
          <a:xfrm>
            <a:off x="2528795" y="10645017"/>
            <a:ext cx="4084985" cy="528751"/>
            <a:chOff x="16515802" y="11974559"/>
            <a:chExt cx="3589575" cy="464629"/>
          </a:xfrm>
          <a:solidFill>
            <a:schemeClr val="bg1"/>
          </a:solidFill>
        </p:grpSpPr>
        <p:sp>
          <p:nvSpPr>
            <p:cNvPr id="189" name="Shape 1646">
              <a:extLst>
                <a:ext uri="{FF2B5EF4-FFF2-40B4-BE49-F238E27FC236}">
                  <a16:creationId xmlns:a16="http://schemas.microsoft.com/office/drawing/2014/main" id="{D984FD6B-B585-ED41-B90F-C171EFCB0EAD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0" name="Shape 1649">
              <a:extLst>
                <a:ext uri="{FF2B5EF4-FFF2-40B4-BE49-F238E27FC236}">
                  <a16:creationId xmlns:a16="http://schemas.microsoft.com/office/drawing/2014/main" id="{C611CC72-E03B-F945-9C36-4E70E6C1F837}"/>
                </a:ext>
              </a:extLst>
            </p:cNvPr>
            <p:cNvSpPr/>
            <p:nvPr/>
          </p:nvSpPr>
          <p:spPr>
            <a:xfrm>
              <a:off x="18551485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1" name="Shape 1658">
              <a:extLst>
                <a:ext uri="{FF2B5EF4-FFF2-40B4-BE49-F238E27FC236}">
                  <a16:creationId xmlns:a16="http://schemas.microsoft.com/office/drawing/2014/main" id="{CF7F2E96-64C2-6842-91FF-15B5CC18E11E}"/>
                </a:ext>
              </a:extLst>
            </p:cNvPr>
            <p:cNvSpPr/>
            <p:nvPr/>
          </p:nvSpPr>
          <p:spPr>
            <a:xfrm>
              <a:off x="16515802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38552CC0-A735-9844-8CBB-C10A6B1FF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5248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7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4E87330-CF07-934B-BDCC-AAC0A867A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41765F52-6886-C64F-A958-498F95505B4C}"/>
              </a:ext>
            </a:extLst>
          </p:cNvPr>
          <p:cNvSpPr/>
          <p:nvPr/>
        </p:nvSpPr>
        <p:spPr>
          <a:xfrm rot="10800000" flipV="1">
            <a:off x="9718726" y="8166538"/>
            <a:ext cx="14658407" cy="55494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486DF6-593B-3847-8B6C-F2859E3C5EDF}"/>
              </a:ext>
            </a:extLst>
          </p:cNvPr>
          <p:cNvSpPr/>
          <p:nvPr/>
        </p:nvSpPr>
        <p:spPr>
          <a:xfrm rot="10800000" flipV="1">
            <a:off x="0" y="2"/>
            <a:ext cx="9718726" cy="1371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915044" y="4370572"/>
            <a:ext cx="795886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PRESENTATION</a:t>
            </a:r>
          </a:p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OVERVIEW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F4A2B2-A9D7-FC40-AFD6-CEC80083E42F}"/>
              </a:ext>
            </a:extLst>
          </p:cNvPr>
          <p:cNvSpPr/>
          <p:nvPr/>
        </p:nvSpPr>
        <p:spPr>
          <a:xfrm>
            <a:off x="18361157" y="9258508"/>
            <a:ext cx="46378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About Us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Our Mission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Our Services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Meet Our Team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Listing Properties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Social Media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E2AD2B91-F743-0348-8004-9CFC200051C8}"/>
              </a:ext>
            </a:extLst>
          </p:cNvPr>
          <p:cNvSpPr txBox="1">
            <a:spLocks/>
          </p:cNvSpPr>
          <p:nvPr/>
        </p:nvSpPr>
        <p:spPr>
          <a:xfrm>
            <a:off x="820451" y="7335020"/>
            <a:ext cx="7154552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6235A1C-3B2D-FA4B-A279-4070846E616B}"/>
              </a:ext>
            </a:extLst>
          </p:cNvPr>
          <p:cNvCxnSpPr>
            <a:cxnSpLocks/>
          </p:cNvCxnSpPr>
          <p:nvPr/>
        </p:nvCxnSpPr>
        <p:spPr>
          <a:xfrm>
            <a:off x="17594317" y="9460523"/>
            <a:ext cx="0" cy="3043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6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413130F-766E-334B-B554-F400928151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-4594"/>
            <a:ext cx="24377649" cy="1371599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AD50DC-94DF-3F4E-AC2C-9557AC9C2D54}"/>
              </a:ext>
            </a:extLst>
          </p:cNvPr>
          <p:cNvSpPr/>
          <p:nvPr/>
        </p:nvSpPr>
        <p:spPr>
          <a:xfrm>
            <a:off x="2380623" y="-38788"/>
            <a:ext cx="10869208" cy="137501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CC58F467-AC00-BB4E-AF09-C4F7FA92DFB7}"/>
              </a:ext>
            </a:extLst>
          </p:cNvPr>
          <p:cNvSpPr txBox="1"/>
          <p:nvPr/>
        </p:nvSpPr>
        <p:spPr>
          <a:xfrm>
            <a:off x="2834493" y="5416005"/>
            <a:ext cx="9636035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THANK </a:t>
            </a:r>
          </a:p>
          <a:p>
            <a:pPr algn="ctr"/>
            <a:r>
              <a:rPr lang="en-US" sz="105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YOU!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0F496EAA-DBB8-D347-B273-670DBBDD9DE0}"/>
              </a:ext>
            </a:extLst>
          </p:cNvPr>
          <p:cNvGrpSpPr/>
          <p:nvPr/>
        </p:nvGrpSpPr>
        <p:grpSpPr>
          <a:xfrm>
            <a:off x="6467212" y="3365500"/>
            <a:ext cx="2696030" cy="1704851"/>
            <a:chOff x="3487206" y="632558"/>
            <a:chExt cx="4365875" cy="2760785"/>
          </a:xfrm>
          <a:solidFill>
            <a:schemeClr val="accent3"/>
          </a:solidFill>
        </p:grpSpPr>
        <p:sp>
          <p:nvSpPr>
            <p:cNvPr id="55" name="Forma libre 54">
              <a:extLst>
                <a:ext uri="{FF2B5EF4-FFF2-40B4-BE49-F238E27FC236}">
                  <a16:creationId xmlns:a16="http://schemas.microsoft.com/office/drawing/2014/main" id="{2B0081CE-740D-8642-985E-ED6E483D3F09}"/>
                </a:ext>
              </a:extLst>
            </p:cNvPr>
            <p:cNvSpPr/>
            <p:nvPr/>
          </p:nvSpPr>
          <p:spPr>
            <a:xfrm>
              <a:off x="4699570" y="1511762"/>
              <a:ext cx="527538" cy="1853738"/>
            </a:xfrm>
            <a:custGeom>
              <a:avLst/>
              <a:gdLst>
                <a:gd name="connsiteX0" fmla="*/ 0 w 527538"/>
                <a:gd name="connsiteY0" fmla="*/ 1899138 h 1934307"/>
                <a:gd name="connsiteX1" fmla="*/ 0 w 527538"/>
                <a:gd name="connsiteY1" fmla="*/ 246184 h 1934307"/>
                <a:gd name="connsiteX2" fmla="*/ 527538 w 527538"/>
                <a:gd name="connsiteY2" fmla="*/ 0 h 1934307"/>
                <a:gd name="connsiteX3" fmla="*/ 527538 w 527538"/>
                <a:gd name="connsiteY3" fmla="*/ 1934307 h 193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8" h="1934307">
                  <a:moveTo>
                    <a:pt x="0" y="1899138"/>
                  </a:moveTo>
                  <a:lnTo>
                    <a:pt x="0" y="246184"/>
                  </a:lnTo>
                  <a:lnTo>
                    <a:pt x="527538" y="0"/>
                  </a:lnTo>
                  <a:lnTo>
                    <a:pt x="527538" y="1934307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Forma libre 55">
              <a:extLst>
                <a:ext uri="{FF2B5EF4-FFF2-40B4-BE49-F238E27FC236}">
                  <a16:creationId xmlns:a16="http://schemas.microsoft.com/office/drawing/2014/main" id="{2B28F922-5296-4C41-9661-EFB600E3A5DE}"/>
                </a:ext>
              </a:extLst>
            </p:cNvPr>
            <p:cNvSpPr/>
            <p:nvPr/>
          </p:nvSpPr>
          <p:spPr>
            <a:xfrm>
              <a:off x="5568382" y="1075087"/>
              <a:ext cx="527538" cy="1934308"/>
            </a:xfrm>
            <a:custGeom>
              <a:avLst/>
              <a:gdLst>
                <a:gd name="connsiteX0" fmla="*/ 0 w 527538"/>
                <a:gd name="connsiteY0" fmla="*/ 1899138 h 1934307"/>
                <a:gd name="connsiteX1" fmla="*/ 0 w 527538"/>
                <a:gd name="connsiteY1" fmla="*/ 246184 h 1934307"/>
                <a:gd name="connsiteX2" fmla="*/ 527538 w 527538"/>
                <a:gd name="connsiteY2" fmla="*/ 0 h 1934307"/>
                <a:gd name="connsiteX3" fmla="*/ 527538 w 527538"/>
                <a:gd name="connsiteY3" fmla="*/ 1934307 h 193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8" h="1934307">
                  <a:moveTo>
                    <a:pt x="0" y="1899138"/>
                  </a:moveTo>
                  <a:lnTo>
                    <a:pt x="0" y="246184"/>
                  </a:lnTo>
                  <a:lnTo>
                    <a:pt x="527538" y="0"/>
                  </a:lnTo>
                  <a:lnTo>
                    <a:pt x="527538" y="1934307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Forma libre 57">
              <a:extLst>
                <a:ext uri="{FF2B5EF4-FFF2-40B4-BE49-F238E27FC236}">
                  <a16:creationId xmlns:a16="http://schemas.microsoft.com/office/drawing/2014/main" id="{935F7DC5-F9FD-E440-932B-86CBE67A88BB}"/>
                </a:ext>
              </a:extLst>
            </p:cNvPr>
            <p:cNvSpPr/>
            <p:nvPr/>
          </p:nvSpPr>
          <p:spPr>
            <a:xfrm>
              <a:off x="6459986" y="632558"/>
              <a:ext cx="527538" cy="1934308"/>
            </a:xfrm>
            <a:custGeom>
              <a:avLst/>
              <a:gdLst>
                <a:gd name="connsiteX0" fmla="*/ 0 w 527538"/>
                <a:gd name="connsiteY0" fmla="*/ 1899138 h 1934307"/>
                <a:gd name="connsiteX1" fmla="*/ 0 w 527538"/>
                <a:gd name="connsiteY1" fmla="*/ 246184 h 1934307"/>
                <a:gd name="connsiteX2" fmla="*/ 527538 w 527538"/>
                <a:gd name="connsiteY2" fmla="*/ 0 h 1934307"/>
                <a:gd name="connsiteX3" fmla="*/ 527538 w 527538"/>
                <a:gd name="connsiteY3" fmla="*/ 1934307 h 193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8" h="1934307">
                  <a:moveTo>
                    <a:pt x="0" y="1899138"/>
                  </a:moveTo>
                  <a:lnTo>
                    <a:pt x="0" y="246184"/>
                  </a:lnTo>
                  <a:lnTo>
                    <a:pt x="527538" y="0"/>
                  </a:lnTo>
                  <a:lnTo>
                    <a:pt x="527538" y="1934307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Forma libre 51">
              <a:extLst>
                <a:ext uri="{FF2B5EF4-FFF2-40B4-BE49-F238E27FC236}">
                  <a16:creationId xmlns:a16="http://schemas.microsoft.com/office/drawing/2014/main" id="{A65106D8-B0B6-A448-956C-F2C865411FB5}"/>
                </a:ext>
              </a:extLst>
            </p:cNvPr>
            <p:cNvSpPr/>
            <p:nvPr/>
          </p:nvSpPr>
          <p:spPr>
            <a:xfrm>
              <a:off x="3487206" y="2217257"/>
              <a:ext cx="3067346" cy="1148243"/>
            </a:xfrm>
            <a:custGeom>
              <a:avLst/>
              <a:gdLst>
                <a:gd name="connsiteX0" fmla="*/ 0 w 2286000"/>
                <a:gd name="connsiteY0" fmla="*/ 1195754 h 1195754"/>
                <a:gd name="connsiteX1" fmla="*/ 1195754 w 2286000"/>
                <a:gd name="connsiteY1" fmla="*/ 0 h 1195754"/>
                <a:gd name="connsiteX2" fmla="*/ 2286000 w 2286000"/>
                <a:gd name="connsiteY2" fmla="*/ 1090246 h 119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1195754">
                  <a:moveTo>
                    <a:pt x="0" y="1195754"/>
                  </a:moveTo>
                  <a:lnTo>
                    <a:pt x="1195754" y="0"/>
                  </a:lnTo>
                  <a:lnTo>
                    <a:pt x="2286000" y="1090246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3" name="Forma libre 52">
              <a:extLst>
                <a:ext uri="{FF2B5EF4-FFF2-40B4-BE49-F238E27FC236}">
                  <a16:creationId xmlns:a16="http://schemas.microsoft.com/office/drawing/2014/main" id="{F325EF93-CCF0-3A4E-991E-1D9738A96271}"/>
                </a:ext>
              </a:extLst>
            </p:cNvPr>
            <p:cNvSpPr/>
            <p:nvPr/>
          </p:nvSpPr>
          <p:spPr>
            <a:xfrm>
              <a:off x="4785736" y="2043953"/>
              <a:ext cx="3067345" cy="1349390"/>
            </a:xfrm>
            <a:custGeom>
              <a:avLst/>
              <a:gdLst>
                <a:gd name="connsiteX0" fmla="*/ 0 w 2286000"/>
                <a:gd name="connsiteY0" fmla="*/ 1195754 h 1195754"/>
                <a:gd name="connsiteX1" fmla="*/ 1195754 w 2286000"/>
                <a:gd name="connsiteY1" fmla="*/ 0 h 1195754"/>
                <a:gd name="connsiteX2" fmla="*/ 2286000 w 2286000"/>
                <a:gd name="connsiteY2" fmla="*/ 1090246 h 119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1195754">
                  <a:moveTo>
                    <a:pt x="0" y="1195754"/>
                  </a:moveTo>
                  <a:lnTo>
                    <a:pt x="1195754" y="0"/>
                  </a:lnTo>
                  <a:lnTo>
                    <a:pt x="2286000" y="1090246"/>
                  </a:lnTo>
                </a:path>
              </a:pathLst>
            </a:custGeom>
            <a:grp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60" name="TextBox 6">
            <a:extLst>
              <a:ext uri="{FF2B5EF4-FFF2-40B4-BE49-F238E27FC236}">
                <a16:creationId xmlns:a16="http://schemas.microsoft.com/office/drawing/2014/main" id="{A6BC5704-03F6-724B-B0AF-3C2B360C244D}"/>
              </a:ext>
            </a:extLst>
          </p:cNvPr>
          <p:cNvSpPr txBox="1"/>
          <p:nvPr/>
        </p:nvSpPr>
        <p:spPr>
          <a:xfrm>
            <a:off x="4100896" y="8988850"/>
            <a:ext cx="710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3629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7FAF633-4EA6-B148-BAB9-D24A1AFF7D01}"/>
              </a:ext>
            </a:extLst>
          </p:cNvPr>
          <p:cNvSpPr/>
          <p:nvPr/>
        </p:nvSpPr>
        <p:spPr>
          <a:xfrm>
            <a:off x="-1" y="1"/>
            <a:ext cx="991670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308FD67-2BDC-F04E-932E-574E3D8B6C87}"/>
              </a:ext>
            </a:extLst>
          </p:cNvPr>
          <p:cNvSpPr/>
          <p:nvPr/>
        </p:nvSpPr>
        <p:spPr>
          <a:xfrm>
            <a:off x="-1" y="6858000"/>
            <a:ext cx="9916703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5833C7F-1346-0E4A-9A87-056C17E1F8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2AFFF5-1D1B-A24C-A762-574BCA4D3B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9916703" y="1"/>
            <a:ext cx="14460946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75241" y="2805996"/>
            <a:ext cx="711749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ABOUT PARAMOUNT REAL ESTATE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4C4CECD-3B55-AA4B-927D-21E7067434FB}"/>
              </a:ext>
            </a:extLst>
          </p:cNvPr>
          <p:cNvSpPr txBox="1">
            <a:spLocks/>
          </p:cNvSpPr>
          <p:nvPr/>
        </p:nvSpPr>
        <p:spPr>
          <a:xfrm>
            <a:off x="13675241" y="6979331"/>
            <a:ext cx="7406654" cy="458293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Refers to a good or service being offered by a company. But they also must take into account supply costs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297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1518021" y="1293712"/>
            <a:ext cx="4924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TIMELINE</a:t>
            </a:r>
          </a:p>
        </p:txBody>
      </p:sp>
      <p:grpSp>
        <p:nvGrpSpPr>
          <p:cNvPr id="97" name="Group 58">
            <a:extLst>
              <a:ext uri="{FF2B5EF4-FFF2-40B4-BE49-F238E27FC236}">
                <a16:creationId xmlns:a16="http://schemas.microsoft.com/office/drawing/2014/main" id="{34D3100E-BF01-3041-9101-6EF226B82605}"/>
              </a:ext>
            </a:extLst>
          </p:cNvPr>
          <p:cNvGrpSpPr/>
          <p:nvPr/>
        </p:nvGrpSpPr>
        <p:grpSpPr>
          <a:xfrm rot="10800000">
            <a:off x="5861684" y="8907605"/>
            <a:ext cx="8368145" cy="1327186"/>
            <a:chOff x="10045757" y="5866438"/>
            <a:chExt cx="8368145" cy="1327186"/>
          </a:xfrm>
        </p:grpSpPr>
        <p:cxnSp>
          <p:nvCxnSpPr>
            <p:cNvPr id="98" name="Straight Connector 59">
              <a:extLst>
                <a:ext uri="{FF2B5EF4-FFF2-40B4-BE49-F238E27FC236}">
                  <a16:creationId xmlns:a16="http://schemas.microsoft.com/office/drawing/2014/main" id="{D0E73A66-7D4C-4D47-8AE1-6526A05FD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5757" y="5866438"/>
              <a:ext cx="0" cy="13271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60">
              <a:extLst>
                <a:ext uri="{FF2B5EF4-FFF2-40B4-BE49-F238E27FC236}">
                  <a16:creationId xmlns:a16="http://schemas.microsoft.com/office/drawing/2014/main" id="{1FEF5D76-66BA-F940-88B6-525A5EAE6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3902" y="5866438"/>
              <a:ext cx="0" cy="13271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8">
            <a:extLst>
              <a:ext uri="{FF2B5EF4-FFF2-40B4-BE49-F238E27FC236}">
                <a16:creationId xmlns:a16="http://schemas.microsoft.com/office/drawing/2014/main" id="{4DB4D0EC-44EA-DB4A-AECC-83A0102792BB}"/>
              </a:ext>
            </a:extLst>
          </p:cNvPr>
          <p:cNvGrpSpPr/>
          <p:nvPr/>
        </p:nvGrpSpPr>
        <p:grpSpPr>
          <a:xfrm>
            <a:off x="10045757" y="5866438"/>
            <a:ext cx="8368145" cy="1327186"/>
            <a:chOff x="10045757" y="5866438"/>
            <a:chExt cx="8368145" cy="1327186"/>
          </a:xfrm>
        </p:grpSpPr>
        <p:cxnSp>
          <p:nvCxnSpPr>
            <p:cNvPr id="101" name="Straight Connector 55">
              <a:extLst>
                <a:ext uri="{FF2B5EF4-FFF2-40B4-BE49-F238E27FC236}">
                  <a16:creationId xmlns:a16="http://schemas.microsoft.com/office/drawing/2014/main" id="{151F9D35-E9BF-4844-B6C6-597379A10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5757" y="5866438"/>
              <a:ext cx="0" cy="13271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56">
              <a:extLst>
                <a:ext uri="{FF2B5EF4-FFF2-40B4-BE49-F238E27FC236}">
                  <a16:creationId xmlns:a16="http://schemas.microsoft.com/office/drawing/2014/main" id="{C4E87261-7318-894C-A042-30D1E6C9E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3902" y="5866438"/>
              <a:ext cx="0" cy="13271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535">
            <a:extLst>
              <a:ext uri="{FF2B5EF4-FFF2-40B4-BE49-F238E27FC236}">
                <a16:creationId xmlns:a16="http://schemas.microsoft.com/office/drawing/2014/main" id="{09055438-AA5F-C44E-9FB8-8652A41B274F}"/>
              </a:ext>
            </a:extLst>
          </p:cNvPr>
          <p:cNvGrpSpPr/>
          <p:nvPr/>
        </p:nvGrpSpPr>
        <p:grpSpPr>
          <a:xfrm>
            <a:off x="4155695" y="10416787"/>
            <a:ext cx="3433858" cy="1793440"/>
            <a:chOff x="850973" y="8995096"/>
            <a:chExt cx="3433858" cy="1793440"/>
          </a:xfrm>
        </p:grpSpPr>
        <p:sp>
          <p:nvSpPr>
            <p:cNvPr id="104" name="TextBox 536">
              <a:extLst>
                <a:ext uri="{FF2B5EF4-FFF2-40B4-BE49-F238E27FC236}">
                  <a16:creationId xmlns:a16="http://schemas.microsoft.com/office/drawing/2014/main" id="{DE238E4A-8CC9-094F-8621-2EC8DB5816F9}"/>
                </a:ext>
              </a:extLst>
            </p:cNvPr>
            <p:cNvSpPr txBox="1"/>
            <p:nvPr/>
          </p:nvSpPr>
          <p:spPr>
            <a:xfrm>
              <a:off x="1561857" y="8995096"/>
              <a:ext cx="2012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105" name="TextBox 537">
              <a:extLst>
                <a:ext uri="{FF2B5EF4-FFF2-40B4-BE49-F238E27FC236}">
                  <a16:creationId xmlns:a16="http://schemas.microsoft.com/office/drawing/2014/main" id="{88532590-83AD-6943-8383-9ABDECCB8C51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106" name="Group 538">
            <a:extLst>
              <a:ext uri="{FF2B5EF4-FFF2-40B4-BE49-F238E27FC236}">
                <a16:creationId xmlns:a16="http://schemas.microsoft.com/office/drawing/2014/main" id="{4F7A74F3-4DC4-074D-BF29-6C621E861ECA}"/>
              </a:ext>
            </a:extLst>
          </p:cNvPr>
          <p:cNvGrpSpPr/>
          <p:nvPr/>
        </p:nvGrpSpPr>
        <p:grpSpPr>
          <a:xfrm>
            <a:off x="8335532" y="3860081"/>
            <a:ext cx="3433858" cy="1793440"/>
            <a:chOff x="850973" y="8995096"/>
            <a:chExt cx="3433858" cy="1793440"/>
          </a:xfrm>
        </p:grpSpPr>
        <p:sp>
          <p:nvSpPr>
            <p:cNvPr id="107" name="TextBox 539">
              <a:extLst>
                <a:ext uri="{FF2B5EF4-FFF2-40B4-BE49-F238E27FC236}">
                  <a16:creationId xmlns:a16="http://schemas.microsoft.com/office/drawing/2014/main" id="{0055551B-A4D8-8B4C-990C-E7D6ADC9C2E5}"/>
                </a:ext>
              </a:extLst>
            </p:cNvPr>
            <p:cNvSpPr txBox="1"/>
            <p:nvPr/>
          </p:nvSpPr>
          <p:spPr>
            <a:xfrm>
              <a:off x="1499339" y="8995096"/>
              <a:ext cx="2137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108" name="TextBox 540">
              <a:extLst>
                <a:ext uri="{FF2B5EF4-FFF2-40B4-BE49-F238E27FC236}">
                  <a16:creationId xmlns:a16="http://schemas.microsoft.com/office/drawing/2014/main" id="{BDCCA24A-4DC9-D14A-83AC-79ADDAF1EE6C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109" name="Group 2">
            <a:extLst>
              <a:ext uri="{FF2B5EF4-FFF2-40B4-BE49-F238E27FC236}">
                <a16:creationId xmlns:a16="http://schemas.microsoft.com/office/drawing/2014/main" id="{6EBBA74A-3192-D043-A18F-AD211D341C75}"/>
              </a:ext>
            </a:extLst>
          </p:cNvPr>
          <p:cNvGrpSpPr/>
          <p:nvPr/>
        </p:nvGrpSpPr>
        <p:grpSpPr>
          <a:xfrm>
            <a:off x="1231895" y="6975899"/>
            <a:ext cx="21913856" cy="2152841"/>
            <a:chOff x="1231895" y="7616790"/>
            <a:chExt cx="21913856" cy="2152841"/>
          </a:xfrm>
        </p:grpSpPr>
        <p:grpSp>
          <p:nvGrpSpPr>
            <p:cNvPr id="110" name="Group 4">
              <a:extLst>
                <a:ext uri="{FF2B5EF4-FFF2-40B4-BE49-F238E27FC236}">
                  <a16:creationId xmlns:a16="http://schemas.microsoft.com/office/drawing/2014/main" id="{D680C784-083D-F143-9FB7-D743BCCF69CE}"/>
                </a:ext>
              </a:extLst>
            </p:cNvPr>
            <p:cNvGrpSpPr/>
            <p:nvPr/>
          </p:nvGrpSpPr>
          <p:grpSpPr>
            <a:xfrm>
              <a:off x="1231895" y="7965439"/>
              <a:ext cx="21913856" cy="1455544"/>
              <a:chOff x="2621962" y="7278624"/>
              <a:chExt cx="19133721" cy="1455544"/>
            </a:xfrm>
          </p:grpSpPr>
          <p:sp>
            <p:nvSpPr>
              <p:cNvPr id="119" name="Rounded Rectangle 496">
                <a:extLst>
                  <a:ext uri="{FF2B5EF4-FFF2-40B4-BE49-F238E27FC236}">
                    <a16:creationId xmlns:a16="http://schemas.microsoft.com/office/drawing/2014/main" id="{EDC1E644-1E5F-E445-8B6F-F09571B8FB61}"/>
                  </a:ext>
                </a:extLst>
              </p:cNvPr>
              <p:cNvSpPr/>
              <p:nvPr/>
            </p:nvSpPr>
            <p:spPr>
              <a:xfrm>
                <a:off x="2621962" y="7278624"/>
                <a:ext cx="19133721" cy="14555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" name="Straight Connector 502">
                <a:extLst>
                  <a:ext uri="{FF2B5EF4-FFF2-40B4-BE49-F238E27FC236}">
                    <a16:creationId xmlns:a16="http://schemas.microsoft.com/office/drawing/2014/main" id="{3DA8D20F-0D10-AE46-8D91-4FF3FFB17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1788" y="8006396"/>
                <a:ext cx="18551298" cy="0"/>
              </a:xfrm>
              <a:prstGeom prst="line">
                <a:avLst/>
              </a:prstGeom>
              <a:ln w="101600">
                <a:noFill/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">
              <a:extLst>
                <a:ext uri="{FF2B5EF4-FFF2-40B4-BE49-F238E27FC236}">
                  <a16:creationId xmlns:a16="http://schemas.microsoft.com/office/drawing/2014/main" id="{ABA81AD8-91A2-7C46-AC51-75C4DF8DB4BF}"/>
                </a:ext>
              </a:extLst>
            </p:cNvPr>
            <p:cNvSpPr/>
            <p:nvPr/>
          </p:nvSpPr>
          <p:spPr>
            <a:xfrm rot="2700000">
              <a:off x="4796203" y="7616790"/>
              <a:ext cx="2152838" cy="21528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523">
              <a:extLst>
                <a:ext uri="{FF2B5EF4-FFF2-40B4-BE49-F238E27FC236}">
                  <a16:creationId xmlns:a16="http://schemas.microsoft.com/office/drawing/2014/main" id="{DE40ADDA-A55E-F447-8156-1EFEED2D9522}"/>
                </a:ext>
              </a:extLst>
            </p:cNvPr>
            <p:cNvSpPr txBox="1"/>
            <p:nvPr/>
          </p:nvSpPr>
          <p:spPr>
            <a:xfrm>
              <a:off x="5065354" y="8277712"/>
              <a:ext cx="1614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1995</a:t>
              </a:r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90BD9271-B9F7-3B4A-A495-8B471568A265}"/>
                </a:ext>
              </a:extLst>
            </p:cNvPr>
            <p:cNvSpPr/>
            <p:nvPr/>
          </p:nvSpPr>
          <p:spPr>
            <a:xfrm rot="2700000">
              <a:off x="17335712" y="7616793"/>
              <a:ext cx="2152838" cy="21528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273D7630-63BE-2645-8E19-D51460FFD20F}"/>
                </a:ext>
              </a:extLst>
            </p:cNvPr>
            <p:cNvSpPr/>
            <p:nvPr/>
          </p:nvSpPr>
          <p:spPr>
            <a:xfrm rot="2700000">
              <a:off x="13155878" y="7616791"/>
              <a:ext cx="2152838" cy="21528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43">
              <a:extLst>
                <a:ext uri="{FF2B5EF4-FFF2-40B4-BE49-F238E27FC236}">
                  <a16:creationId xmlns:a16="http://schemas.microsoft.com/office/drawing/2014/main" id="{D429229E-26D3-FD45-8982-387E13B2A131}"/>
                </a:ext>
              </a:extLst>
            </p:cNvPr>
            <p:cNvSpPr/>
            <p:nvPr/>
          </p:nvSpPr>
          <p:spPr>
            <a:xfrm rot="2700000">
              <a:off x="8976041" y="7616791"/>
              <a:ext cx="2152838" cy="21528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524">
              <a:extLst>
                <a:ext uri="{FF2B5EF4-FFF2-40B4-BE49-F238E27FC236}">
                  <a16:creationId xmlns:a16="http://schemas.microsoft.com/office/drawing/2014/main" id="{34E14E4C-97FF-EF49-82D0-C4A7EFD0AB76}"/>
                </a:ext>
              </a:extLst>
            </p:cNvPr>
            <p:cNvSpPr txBox="1"/>
            <p:nvPr/>
          </p:nvSpPr>
          <p:spPr>
            <a:xfrm>
              <a:off x="9245190" y="8277712"/>
              <a:ext cx="1614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2003</a:t>
              </a:r>
            </a:p>
          </p:txBody>
        </p:sp>
        <p:sp>
          <p:nvSpPr>
            <p:cNvPr id="117" name="TextBox 525">
              <a:extLst>
                <a:ext uri="{FF2B5EF4-FFF2-40B4-BE49-F238E27FC236}">
                  <a16:creationId xmlns:a16="http://schemas.microsoft.com/office/drawing/2014/main" id="{696A783F-1074-3848-A55F-2DAD62CE4C66}"/>
                </a:ext>
              </a:extLst>
            </p:cNvPr>
            <p:cNvSpPr txBox="1"/>
            <p:nvPr/>
          </p:nvSpPr>
          <p:spPr>
            <a:xfrm>
              <a:off x="13425026" y="8277712"/>
              <a:ext cx="1614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2014</a:t>
              </a:r>
            </a:p>
          </p:txBody>
        </p:sp>
        <p:sp>
          <p:nvSpPr>
            <p:cNvPr id="118" name="TextBox 526">
              <a:extLst>
                <a:ext uri="{FF2B5EF4-FFF2-40B4-BE49-F238E27FC236}">
                  <a16:creationId xmlns:a16="http://schemas.microsoft.com/office/drawing/2014/main" id="{88524554-D8AF-F745-AC8F-AA62BCB83726}"/>
                </a:ext>
              </a:extLst>
            </p:cNvPr>
            <p:cNvSpPr txBox="1"/>
            <p:nvPr/>
          </p:nvSpPr>
          <p:spPr>
            <a:xfrm>
              <a:off x="17604862" y="8277712"/>
              <a:ext cx="1614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2019</a:t>
              </a:r>
            </a:p>
          </p:txBody>
        </p:sp>
      </p:grpSp>
      <p:grpSp>
        <p:nvGrpSpPr>
          <p:cNvPr id="121" name="Group 47">
            <a:extLst>
              <a:ext uri="{FF2B5EF4-FFF2-40B4-BE49-F238E27FC236}">
                <a16:creationId xmlns:a16="http://schemas.microsoft.com/office/drawing/2014/main" id="{6A21E46C-13B2-484A-B3E8-2F34FF6FC2F2}"/>
              </a:ext>
            </a:extLst>
          </p:cNvPr>
          <p:cNvGrpSpPr/>
          <p:nvPr/>
        </p:nvGrpSpPr>
        <p:grpSpPr>
          <a:xfrm>
            <a:off x="12515368" y="10416787"/>
            <a:ext cx="3433858" cy="1793440"/>
            <a:chOff x="850973" y="8995096"/>
            <a:chExt cx="3433858" cy="1793440"/>
          </a:xfrm>
        </p:grpSpPr>
        <p:sp>
          <p:nvSpPr>
            <p:cNvPr id="122" name="TextBox 48">
              <a:extLst>
                <a:ext uri="{FF2B5EF4-FFF2-40B4-BE49-F238E27FC236}">
                  <a16:creationId xmlns:a16="http://schemas.microsoft.com/office/drawing/2014/main" id="{275EA336-CA54-1443-9641-E56E27DA4511}"/>
                </a:ext>
              </a:extLst>
            </p:cNvPr>
            <p:cNvSpPr txBox="1"/>
            <p:nvPr/>
          </p:nvSpPr>
          <p:spPr>
            <a:xfrm>
              <a:off x="1354268" y="8995096"/>
              <a:ext cx="2427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123" name="TextBox 49">
              <a:extLst>
                <a:ext uri="{FF2B5EF4-FFF2-40B4-BE49-F238E27FC236}">
                  <a16:creationId xmlns:a16="http://schemas.microsoft.com/office/drawing/2014/main" id="{316373B0-650C-FD40-B6B4-30AF1B52CE0B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  <p:grpSp>
        <p:nvGrpSpPr>
          <p:cNvPr id="124" name="Group 50">
            <a:extLst>
              <a:ext uri="{FF2B5EF4-FFF2-40B4-BE49-F238E27FC236}">
                <a16:creationId xmlns:a16="http://schemas.microsoft.com/office/drawing/2014/main" id="{52D88DC4-2426-A241-92D5-9F1997D16105}"/>
              </a:ext>
            </a:extLst>
          </p:cNvPr>
          <p:cNvGrpSpPr/>
          <p:nvPr/>
        </p:nvGrpSpPr>
        <p:grpSpPr>
          <a:xfrm>
            <a:off x="16695202" y="3860081"/>
            <a:ext cx="3433858" cy="1793440"/>
            <a:chOff x="850973" y="8995096"/>
            <a:chExt cx="3433858" cy="1793440"/>
          </a:xfrm>
        </p:grpSpPr>
        <p:sp>
          <p:nvSpPr>
            <p:cNvPr id="125" name="TextBox 51">
              <a:extLst>
                <a:ext uri="{FF2B5EF4-FFF2-40B4-BE49-F238E27FC236}">
                  <a16:creationId xmlns:a16="http://schemas.microsoft.com/office/drawing/2014/main" id="{249A2C3D-9779-954C-BB30-A7B9EEE6584C}"/>
                </a:ext>
              </a:extLst>
            </p:cNvPr>
            <p:cNvSpPr txBox="1"/>
            <p:nvPr/>
          </p:nvSpPr>
          <p:spPr>
            <a:xfrm>
              <a:off x="1476897" y="8995096"/>
              <a:ext cx="2182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126" name="TextBox 52">
              <a:extLst>
                <a:ext uri="{FF2B5EF4-FFF2-40B4-BE49-F238E27FC236}">
                  <a16:creationId xmlns:a16="http://schemas.microsoft.com/office/drawing/2014/main" id="{40026E23-6513-5749-9E23-0F9C68AFB1AE}"/>
                </a:ext>
              </a:extLst>
            </p:cNvPr>
            <p:cNvSpPr txBox="1"/>
            <p:nvPr/>
          </p:nvSpPr>
          <p:spPr>
            <a:xfrm>
              <a:off x="850973" y="9641427"/>
              <a:ext cx="343385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9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21739A01-A4E0-904B-97BB-5C9350C142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2926320" y="6071218"/>
            <a:ext cx="1852501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“Find out where the people are going and buy the land before they get there.”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7573A-661F-8B4A-AF8D-94233412DC74}"/>
              </a:ext>
            </a:extLst>
          </p:cNvPr>
          <p:cNvSpPr txBox="1"/>
          <p:nvPr/>
        </p:nvSpPr>
        <p:spPr>
          <a:xfrm>
            <a:off x="9077238" y="5090236"/>
            <a:ext cx="6223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WILLIAM PENN ADAIR</a:t>
            </a:r>
          </a:p>
        </p:txBody>
      </p:sp>
    </p:spTree>
    <p:extLst>
      <p:ext uri="{BB962C8B-B14F-4D97-AF65-F5344CB8AC3E}">
        <p14:creationId xmlns:p14="http://schemas.microsoft.com/office/powerpoint/2010/main" val="2697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C57CDBB-CFBB-D44F-8310-2436B7A8DB59}"/>
              </a:ext>
            </a:extLst>
          </p:cNvPr>
          <p:cNvSpPr/>
          <p:nvPr/>
        </p:nvSpPr>
        <p:spPr>
          <a:xfrm>
            <a:off x="16468121" y="0"/>
            <a:ext cx="6197600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2024987" y="2808109"/>
            <a:ext cx="593395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MISSION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BC68782-3CF3-5C4A-B4F9-7022D6C68BC6}"/>
              </a:ext>
            </a:extLst>
          </p:cNvPr>
          <p:cNvSpPr/>
          <p:nvPr/>
        </p:nvSpPr>
        <p:spPr>
          <a:xfrm>
            <a:off x="2024987" y="5945810"/>
            <a:ext cx="6581063" cy="5007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Refers to a good or service being offered by a company. But they also must take into account supply costs a product should meet a certain consumer demand.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FF3263-1CF8-6042-AD4D-7D518F55D6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4CB6144-F424-A74E-915C-E230EF82C1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2882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7951402" y="1635373"/>
            <a:ext cx="847484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WHAT WE OFFER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A080DBC-B41F-104A-A5B8-1BB943E8B4D1}"/>
              </a:ext>
            </a:extLst>
          </p:cNvPr>
          <p:cNvGrpSpPr/>
          <p:nvPr/>
        </p:nvGrpSpPr>
        <p:grpSpPr>
          <a:xfrm>
            <a:off x="1807767" y="5405010"/>
            <a:ext cx="20762117" cy="5790341"/>
            <a:chOff x="2035198" y="5405010"/>
            <a:chExt cx="20762117" cy="5790341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CE4ACCA6-D5C4-754D-96A2-E814B4326CA0}"/>
                </a:ext>
              </a:extLst>
            </p:cNvPr>
            <p:cNvGrpSpPr/>
            <p:nvPr/>
          </p:nvGrpSpPr>
          <p:grpSpPr>
            <a:xfrm rot="369698">
              <a:off x="18564540" y="5405010"/>
              <a:ext cx="4232775" cy="4807499"/>
              <a:chOff x="19110465" y="6070026"/>
              <a:chExt cx="4232775" cy="4807499"/>
            </a:xfrm>
          </p:grpSpPr>
          <p:sp>
            <p:nvSpPr>
              <p:cNvPr id="46" name="Freeform: Shape 8241">
                <a:extLst>
                  <a:ext uri="{FF2B5EF4-FFF2-40B4-BE49-F238E27FC236}">
                    <a16:creationId xmlns:a16="http://schemas.microsoft.com/office/drawing/2014/main" id="{B38391F8-D2A5-5F48-A564-6ABA65F2B9E9}"/>
                  </a:ext>
                </a:extLst>
              </p:cNvPr>
              <p:cNvSpPr/>
              <p:nvPr/>
            </p:nvSpPr>
            <p:spPr>
              <a:xfrm>
                <a:off x="19110465" y="6070026"/>
                <a:ext cx="4232775" cy="48074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5" h="1245">
                    <a:moveTo>
                      <a:pt x="0" y="0"/>
                    </a:moveTo>
                    <a:lnTo>
                      <a:pt x="0" y="0"/>
                    </a:lnTo>
                    <a:lnTo>
                      <a:pt x="0" y="1245"/>
                    </a:lnTo>
                    <a:lnTo>
                      <a:pt x="1245" y="1245"/>
                    </a:lnTo>
                    <a:lnTo>
                      <a:pt x="1245" y="1245"/>
                    </a:lnTo>
                    <a:lnTo>
                      <a:pt x="1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BF9F4BFF-968A-EE41-B670-D34231DD14D7}"/>
                  </a:ext>
                </a:extLst>
              </p:cNvPr>
              <p:cNvGrpSpPr/>
              <p:nvPr/>
            </p:nvGrpSpPr>
            <p:grpSpPr>
              <a:xfrm>
                <a:off x="19472230" y="8433011"/>
                <a:ext cx="3509244" cy="1666109"/>
                <a:chOff x="2835031" y="10296027"/>
                <a:chExt cx="3509244" cy="1666109"/>
              </a:xfrm>
            </p:grpSpPr>
            <p:sp>
              <p:nvSpPr>
                <p:cNvPr id="49" name="Subtitle 2">
                  <a:extLst>
                    <a:ext uri="{FF2B5EF4-FFF2-40B4-BE49-F238E27FC236}">
                      <a16:creationId xmlns:a16="http://schemas.microsoft.com/office/drawing/2014/main" id="{6824DE32-FC22-624C-88F3-7D9DDD1B6B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35031" y="10819247"/>
                  <a:ext cx="3509244" cy="114288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20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Service being offered by a company. Ideally, a product should meet a certain. </a:t>
                  </a:r>
                </a:p>
              </p:txBody>
            </p:sp>
            <p:sp>
              <p:nvSpPr>
                <p:cNvPr id="50" name="Rectangle 11">
                  <a:extLst>
                    <a:ext uri="{FF2B5EF4-FFF2-40B4-BE49-F238E27FC236}">
                      <a16:creationId xmlns:a16="http://schemas.microsoft.com/office/drawing/2014/main" id="{7E243E1A-9A43-2446-8C1C-B92D57D860DD}"/>
                    </a:ext>
                  </a:extLst>
                </p:cNvPr>
                <p:cNvSpPr/>
                <p:nvPr/>
              </p:nvSpPr>
              <p:spPr>
                <a:xfrm>
                  <a:off x="3018954" y="10296027"/>
                  <a:ext cx="32351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spc="-150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Write Your Title</a:t>
                  </a:r>
                </a:p>
              </p:txBody>
            </p:sp>
          </p:grpSp>
          <p:grpSp>
            <p:nvGrpSpPr>
              <p:cNvPr id="64" name="Group 253">
                <a:extLst>
                  <a:ext uri="{FF2B5EF4-FFF2-40B4-BE49-F238E27FC236}">
                    <a16:creationId xmlns:a16="http://schemas.microsoft.com/office/drawing/2014/main" id="{EEF5528C-CDF9-F44F-8CA9-83CA24AC788B}"/>
                  </a:ext>
                </a:extLst>
              </p:cNvPr>
              <p:cNvGrpSpPr/>
              <p:nvPr/>
            </p:nvGrpSpPr>
            <p:grpSpPr>
              <a:xfrm>
                <a:off x="20583388" y="7015836"/>
                <a:ext cx="1515843" cy="982441"/>
                <a:chOff x="4730400" y="6018120"/>
                <a:chExt cx="401040" cy="259920"/>
              </a:xfrm>
              <a:solidFill>
                <a:schemeClr val="bg1"/>
              </a:solidFill>
            </p:grpSpPr>
            <p:sp>
              <p:nvSpPr>
                <p:cNvPr id="65" name="Freeform: Shape 148">
                  <a:extLst>
                    <a:ext uri="{FF2B5EF4-FFF2-40B4-BE49-F238E27FC236}">
                      <a16:creationId xmlns:a16="http://schemas.microsoft.com/office/drawing/2014/main" id="{023862D3-1DA5-744B-A6DE-E7A548D04B22}"/>
                    </a:ext>
                  </a:extLst>
                </p:cNvPr>
                <p:cNvSpPr/>
                <p:nvPr/>
              </p:nvSpPr>
              <p:spPr>
                <a:xfrm>
                  <a:off x="4730400" y="6018120"/>
                  <a:ext cx="401040" cy="2599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15" h="723">
                      <a:moveTo>
                        <a:pt x="1062" y="601"/>
                      </a:moveTo>
                      <a:lnTo>
                        <a:pt x="1004" y="601"/>
                      </a:lnTo>
                      <a:cubicBezTo>
                        <a:pt x="992" y="563"/>
                        <a:pt x="955" y="533"/>
                        <a:pt x="912" y="533"/>
                      </a:cubicBezTo>
                      <a:cubicBezTo>
                        <a:pt x="868" y="533"/>
                        <a:pt x="834" y="563"/>
                        <a:pt x="822" y="601"/>
                      </a:cubicBezTo>
                      <a:lnTo>
                        <a:pt x="790" y="601"/>
                      </a:lnTo>
                      <a:lnTo>
                        <a:pt x="790" y="305"/>
                      </a:lnTo>
                      <a:lnTo>
                        <a:pt x="940" y="305"/>
                      </a:lnTo>
                      <a:cubicBezTo>
                        <a:pt x="962" y="305"/>
                        <a:pt x="983" y="317"/>
                        <a:pt x="993" y="337"/>
                      </a:cubicBezTo>
                      <a:lnTo>
                        <a:pt x="1062" y="461"/>
                      </a:lnTo>
                      <a:close/>
                      <a:moveTo>
                        <a:pt x="953" y="628"/>
                      </a:moveTo>
                      <a:cubicBezTo>
                        <a:pt x="953" y="650"/>
                        <a:pt x="934" y="670"/>
                        <a:pt x="912" y="670"/>
                      </a:cubicBezTo>
                      <a:cubicBezTo>
                        <a:pt x="889" y="670"/>
                        <a:pt x="872" y="650"/>
                        <a:pt x="872" y="628"/>
                      </a:cubicBezTo>
                      <a:cubicBezTo>
                        <a:pt x="872" y="606"/>
                        <a:pt x="889" y="588"/>
                        <a:pt x="912" y="588"/>
                      </a:cubicBezTo>
                      <a:cubicBezTo>
                        <a:pt x="934" y="588"/>
                        <a:pt x="953" y="606"/>
                        <a:pt x="953" y="628"/>
                      </a:cubicBezTo>
                      <a:close/>
                      <a:moveTo>
                        <a:pt x="240" y="628"/>
                      </a:moveTo>
                      <a:cubicBezTo>
                        <a:pt x="240" y="650"/>
                        <a:pt x="220" y="670"/>
                        <a:pt x="198" y="670"/>
                      </a:cubicBezTo>
                      <a:cubicBezTo>
                        <a:pt x="176" y="670"/>
                        <a:pt x="158" y="650"/>
                        <a:pt x="158" y="628"/>
                      </a:cubicBezTo>
                      <a:cubicBezTo>
                        <a:pt x="158" y="606"/>
                        <a:pt x="176" y="588"/>
                        <a:pt x="198" y="588"/>
                      </a:cubicBezTo>
                      <a:cubicBezTo>
                        <a:pt x="220" y="588"/>
                        <a:pt x="240" y="606"/>
                        <a:pt x="240" y="628"/>
                      </a:cubicBezTo>
                      <a:close/>
                      <a:moveTo>
                        <a:pt x="54" y="53"/>
                      </a:moveTo>
                      <a:lnTo>
                        <a:pt x="737" y="53"/>
                      </a:lnTo>
                      <a:lnTo>
                        <a:pt x="737" y="601"/>
                      </a:lnTo>
                      <a:lnTo>
                        <a:pt x="288" y="601"/>
                      </a:lnTo>
                      <a:cubicBezTo>
                        <a:pt x="278" y="563"/>
                        <a:pt x="241" y="533"/>
                        <a:pt x="198" y="533"/>
                      </a:cubicBezTo>
                      <a:cubicBezTo>
                        <a:pt x="155" y="533"/>
                        <a:pt x="119" y="563"/>
                        <a:pt x="107" y="601"/>
                      </a:cubicBezTo>
                      <a:lnTo>
                        <a:pt x="54" y="601"/>
                      </a:lnTo>
                      <a:close/>
                      <a:moveTo>
                        <a:pt x="1111" y="440"/>
                      </a:moveTo>
                      <a:lnTo>
                        <a:pt x="1041" y="309"/>
                      </a:lnTo>
                      <a:cubicBezTo>
                        <a:pt x="1020" y="274"/>
                        <a:pt x="981" y="251"/>
                        <a:pt x="940" y="251"/>
                      </a:cubicBezTo>
                      <a:lnTo>
                        <a:pt x="790" y="251"/>
                      </a:lnTo>
                      <a:lnTo>
                        <a:pt x="790" y="27"/>
                      </a:lnTo>
                      <a:cubicBezTo>
                        <a:pt x="790" y="12"/>
                        <a:pt x="778" y="0"/>
                        <a:pt x="764" y="0"/>
                      </a:cubicBezTo>
                      <a:lnTo>
                        <a:pt x="26" y="0"/>
                      </a:lnTo>
                      <a:cubicBezTo>
                        <a:pt x="11" y="0"/>
                        <a:pt x="0" y="12"/>
                        <a:pt x="0" y="27"/>
                      </a:cubicBezTo>
                      <a:lnTo>
                        <a:pt x="0" y="628"/>
                      </a:lnTo>
                      <a:cubicBezTo>
                        <a:pt x="0" y="643"/>
                        <a:pt x="11" y="656"/>
                        <a:pt x="26" y="656"/>
                      </a:cubicBezTo>
                      <a:lnTo>
                        <a:pt x="107" y="656"/>
                      </a:lnTo>
                      <a:cubicBezTo>
                        <a:pt x="119" y="695"/>
                        <a:pt x="155" y="723"/>
                        <a:pt x="198" y="723"/>
                      </a:cubicBezTo>
                      <a:cubicBezTo>
                        <a:pt x="241" y="723"/>
                        <a:pt x="278" y="695"/>
                        <a:pt x="288" y="656"/>
                      </a:cubicBezTo>
                      <a:lnTo>
                        <a:pt x="822" y="656"/>
                      </a:lnTo>
                      <a:cubicBezTo>
                        <a:pt x="834" y="695"/>
                        <a:pt x="868" y="723"/>
                        <a:pt x="912" y="723"/>
                      </a:cubicBezTo>
                      <a:cubicBezTo>
                        <a:pt x="955" y="723"/>
                        <a:pt x="992" y="695"/>
                        <a:pt x="1004" y="656"/>
                      </a:cubicBezTo>
                      <a:lnTo>
                        <a:pt x="1088" y="656"/>
                      </a:lnTo>
                      <a:cubicBezTo>
                        <a:pt x="1103" y="656"/>
                        <a:pt x="1115" y="643"/>
                        <a:pt x="1115" y="628"/>
                      </a:cubicBezTo>
                      <a:lnTo>
                        <a:pt x="1115" y="454"/>
                      </a:lnTo>
                      <a:cubicBezTo>
                        <a:pt x="1115" y="449"/>
                        <a:pt x="1113" y="444"/>
                        <a:pt x="1111" y="4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6" name="Freeform: Shape 149">
                  <a:extLst>
                    <a:ext uri="{FF2B5EF4-FFF2-40B4-BE49-F238E27FC236}">
                      <a16:creationId xmlns:a16="http://schemas.microsoft.com/office/drawing/2014/main" id="{D4BF3338-6B9F-BD4F-875F-DB89795A509E}"/>
                    </a:ext>
                  </a:extLst>
                </p:cNvPr>
                <p:cNvSpPr/>
                <p:nvPr/>
              </p:nvSpPr>
              <p:spPr>
                <a:xfrm>
                  <a:off x="4840200" y="6072120"/>
                  <a:ext cx="109800" cy="777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6" h="217">
                      <a:moveTo>
                        <a:pt x="26" y="136"/>
                      </a:moveTo>
                      <a:lnTo>
                        <a:pt x="219" y="136"/>
                      </a:lnTo>
                      <a:lnTo>
                        <a:pt x="183" y="171"/>
                      </a:lnTo>
                      <a:cubicBezTo>
                        <a:pt x="173" y="182"/>
                        <a:pt x="173" y="200"/>
                        <a:pt x="183" y="210"/>
                      </a:cubicBezTo>
                      <a:cubicBezTo>
                        <a:pt x="188" y="216"/>
                        <a:pt x="195" y="217"/>
                        <a:pt x="202" y="217"/>
                      </a:cubicBezTo>
                      <a:cubicBezTo>
                        <a:pt x="208" y="217"/>
                        <a:pt x="216" y="216"/>
                        <a:pt x="221" y="210"/>
                      </a:cubicBezTo>
                      <a:lnTo>
                        <a:pt x="296" y="134"/>
                      </a:lnTo>
                      <a:cubicBezTo>
                        <a:pt x="310" y="120"/>
                        <a:pt x="310" y="96"/>
                        <a:pt x="296" y="82"/>
                      </a:cubicBezTo>
                      <a:lnTo>
                        <a:pt x="221" y="7"/>
                      </a:lnTo>
                      <a:cubicBezTo>
                        <a:pt x="212" y="-2"/>
                        <a:pt x="193" y="-2"/>
                        <a:pt x="183" y="7"/>
                      </a:cubicBezTo>
                      <a:cubicBezTo>
                        <a:pt x="173" y="17"/>
                        <a:pt x="173" y="33"/>
                        <a:pt x="183" y="45"/>
                      </a:cubicBezTo>
                      <a:lnTo>
                        <a:pt x="219" y="81"/>
                      </a:lnTo>
                      <a:lnTo>
                        <a:pt x="26" y="81"/>
                      </a:lnTo>
                      <a:cubicBezTo>
                        <a:pt x="11" y="81"/>
                        <a:pt x="0" y="93"/>
                        <a:pt x="0" y="108"/>
                      </a:cubicBezTo>
                      <a:cubicBezTo>
                        <a:pt x="0" y="124"/>
                        <a:pt x="11" y="136"/>
                        <a:pt x="26" y="13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7" name="Freeform: Shape 150">
                  <a:extLst>
                    <a:ext uri="{FF2B5EF4-FFF2-40B4-BE49-F238E27FC236}">
                      <a16:creationId xmlns:a16="http://schemas.microsoft.com/office/drawing/2014/main" id="{9B2F69C2-2590-394F-BDA2-760D1A6F815D}"/>
                    </a:ext>
                  </a:extLst>
                </p:cNvPr>
                <p:cNvSpPr/>
                <p:nvPr/>
              </p:nvSpPr>
              <p:spPr>
                <a:xfrm>
                  <a:off x="4794840" y="6121440"/>
                  <a:ext cx="109800" cy="788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6" h="220">
                      <a:moveTo>
                        <a:pt x="86" y="212"/>
                      </a:moveTo>
                      <a:cubicBezTo>
                        <a:pt x="90" y="217"/>
                        <a:pt x="98" y="220"/>
                        <a:pt x="105" y="220"/>
                      </a:cubicBezTo>
                      <a:cubicBezTo>
                        <a:pt x="111" y="220"/>
                        <a:pt x="118" y="217"/>
                        <a:pt x="124" y="212"/>
                      </a:cubicBezTo>
                      <a:cubicBezTo>
                        <a:pt x="135" y="200"/>
                        <a:pt x="135" y="184"/>
                        <a:pt x="124" y="174"/>
                      </a:cubicBezTo>
                      <a:lnTo>
                        <a:pt x="87" y="136"/>
                      </a:lnTo>
                      <a:lnTo>
                        <a:pt x="279" y="136"/>
                      </a:lnTo>
                      <a:cubicBezTo>
                        <a:pt x="294" y="136"/>
                        <a:pt x="306" y="125"/>
                        <a:pt x="306" y="110"/>
                      </a:cubicBezTo>
                      <a:cubicBezTo>
                        <a:pt x="306" y="95"/>
                        <a:pt x="294" y="83"/>
                        <a:pt x="279" y="83"/>
                      </a:cubicBezTo>
                      <a:lnTo>
                        <a:pt x="87" y="83"/>
                      </a:lnTo>
                      <a:lnTo>
                        <a:pt x="124" y="46"/>
                      </a:lnTo>
                      <a:cubicBezTo>
                        <a:pt x="135" y="36"/>
                        <a:pt x="135" y="18"/>
                        <a:pt x="124" y="8"/>
                      </a:cubicBezTo>
                      <a:cubicBezTo>
                        <a:pt x="112" y="-3"/>
                        <a:pt x="96" y="-3"/>
                        <a:pt x="86" y="8"/>
                      </a:cubicBezTo>
                      <a:lnTo>
                        <a:pt x="10" y="83"/>
                      </a:lnTo>
                      <a:cubicBezTo>
                        <a:pt x="2" y="91"/>
                        <a:pt x="0" y="99"/>
                        <a:pt x="0" y="110"/>
                      </a:cubicBezTo>
                      <a:cubicBezTo>
                        <a:pt x="0" y="120"/>
                        <a:pt x="2" y="129"/>
                        <a:pt x="10" y="13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712917CD-D613-5A4C-80E7-C3E6FFC7F936}"/>
                </a:ext>
              </a:extLst>
            </p:cNvPr>
            <p:cNvGrpSpPr/>
            <p:nvPr/>
          </p:nvGrpSpPr>
          <p:grpSpPr>
            <a:xfrm rot="21119709">
              <a:off x="14545495" y="6157858"/>
              <a:ext cx="4229362" cy="4803623"/>
              <a:chOff x="18559376" y="6397035"/>
              <a:chExt cx="4229362" cy="4803623"/>
            </a:xfrm>
          </p:grpSpPr>
          <p:sp>
            <p:nvSpPr>
              <p:cNvPr id="31" name="Freeform: Shape 8691">
                <a:extLst>
                  <a:ext uri="{FF2B5EF4-FFF2-40B4-BE49-F238E27FC236}">
                    <a16:creationId xmlns:a16="http://schemas.microsoft.com/office/drawing/2014/main" id="{B43621F1-CCAB-7743-9A65-5A42CA24C8CE}"/>
                  </a:ext>
                </a:extLst>
              </p:cNvPr>
              <p:cNvSpPr/>
              <p:nvPr/>
            </p:nvSpPr>
            <p:spPr>
              <a:xfrm>
                <a:off x="18559376" y="6397035"/>
                <a:ext cx="4229362" cy="48036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4" h="1244">
                    <a:moveTo>
                      <a:pt x="0" y="0"/>
                    </a:moveTo>
                    <a:lnTo>
                      <a:pt x="0" y="0"/>
                    </a:lnTo>
                    <a:lnTo>
                      <a:pt x="0" y="1244"/>
                    </a:lnTo>
                    <a:lnTo>
                      <a:pt x="1244" y="1244"/>
                    </a:lnTo>
                    <a:lnTo>
                      <a:pt x="1244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15" name="Group 258">
                <a:extLst>
                  <a:ext uri="{FF2B5EF4-FFF2-40B4-BE49-F238E27FC236}">
                    <a16:creationId xmlns:a16="http://schemas.microsoft.com/office/drawing/2014/main" id="{31C42B4C-BE2E-304D-A383-DE65031A31D8}"/>
                  </a:ext>
                </a:extLst>
              </p:cNvPr>
              <p:cNvGrpSpPr/>
              <p:nvPr/>
            </p:nvGrpSpPr>
            <p:grpSpPr>
              <a:xfrm>
                <a:off x="20161183" y="7035912"/>
                <a:ext cx="1065538" cy="1232630"/>
                <a:chOff x="4077720" y="5305679"/>
                <a:chExt cx="280080" cy="324001"/>
              </a:xfrm>
              <a:solidFill>
                <a:schemeClr val="bg1"/>
              </a:solidFill>
            </p:grpSpPr>
            <p:sp>
              <p:nvSpPr>
                <p:cNvPr id="16" name="Freeform: Shape 187">
                  <a:extLst>
                    <a:ext uri="{FF2B5EF4-FFF2-40B4-BE49-F238E27FC236}">
                      <a16:creationId xmlns:a16="http://schemas.microsoft.com/office/drawing/2014/main" id="{69D60BD5-380B-364E-98AF-F5DFE415CB8B}"/>
                    </a:ext>
                  </a:extLst>
                </p:cNvPr>
                <p:cNvSpPr/>
                <p:nvPr/>
              </p:nvSpPr>
              <p:spPr>
                <a:xfrm>
                  <a:off x="4077720" y="5346720"/>
                  <a:ext cx="279360" cy="282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7" h="787">
                      <a:moveTo>
                        <a:pt x="724" y="734"/>
                      </a:moveTo>
                      <a:lnTo>
                        <a:pt x="53" y="734"/>
                      </a:lnTo>
                      <a:lnTo>
                        <a:pt x="53" y="313"/>
                      </a:lnTo>
                      <a:lnTo>
                        <a:pt x="389" y="62"/>
                      </a:lnTo>
                      <a:lnTo>
                        <a:pt x="724" y="313"/>
                      </a:lnTo>
                      <a:close/>
                      <a:moveTo>
                        <a:pt x="767" y="279"/>
                      </a:moveTo>
                      <a:lnTo>
                        <a:pt x="406" y="5"/>
                      </a:lnTo>
                      <a:cubicBezTo>
                        <a:pt x="395" y="-2"/>
                        <a:pt x="382" y="-2"/>
                        <a:pt x="373" y="5"/>
                      </a:cubicBezTo>
                      <a:lnTo>
                        <a:pt x="10" y="279"/>
                      </a:lnTo>
                      <a:cubicBezTo>
                        <a:pt x="5" y="283"/>
                        <a:pt x="0" y="292"/>
                        <a:pt x="0" y="300"/>
                      </a:cubicBezTo>
                      <a:lnTo>
                        <a:pt x="0" y="760"/>
                      </a:lnTo>
                      <a:cubicBezTo>
                        <a:pt x="0" y="775"/>
                        <a:pt x="12" y="787"/>
                        <a:pt x="26" y="787"/>
                      </a:cubicBezTo>
                      <a:lnTo>
                        <a:pt x="750" y="787"/>
                      </a:lnTo>
                      <a:cubicBezTo>
                        <a:pt x="765" y="787"/>
                        <a:pt x="777" y="775"/>
                        <a:pt x="777" y="760"/>
                      </a:cubicBezTo>
                      <a:lnTo>
                        <a:pt x="777" y="300"/>
                      </a:lnTo>
                      <a:cubicBezTo>
                        <a:pt x="777" y="292"/>
                        <a:pt x="774" y="283"/>
                        <a:pt x="767" y="27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7" name="Freeform: Shape 188">
                  <a:extLst>
                    <a:ext uri="{FF2B5EF4-FFF2-40B4-BE49-F238E27FC236}">
                      <a16:creationId xmlns:a16="http://schemas.microsoft.com/office/drawing/2014/main" id="{AF3656C9-15BE-B442-9589-C328D7DF5E81}"/>
                    </a:ext>
                  </a:extLst>
                </p:cNvPr>
                <p:cNvSpPr/>
                <p:nvPr/>
              </p:nvSpPr>
              <p:spPr>
                <a:xfrm>
                  <a:off x="4077720" y="5305679"/>
                  <a:ext cx="280080" cy="117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9" h="327">
                      <a:moveTo>
                        <a:pt x="43" y="320"/>
                      </a:moveTo>
                      <a:lnTo>
                        <a:pt x="389" y="60"/>
                      </a:lnTo>
                      <a:lnTo>
                        <a:pt x="734" y="320"/>
                      </a:lnTo>
                      <a:cubicBezTo>
                        <a:pt x="740" y="325"/>
                        <a:pt x="745" y="327"/>
                        <a:pt x="750" y="327"/>
                      </a:cubicBezTo>
                      <a:cubicBezTo>
                        <a:pt x="760" y="327"/>
                        <a:pt x="767" y="322"/>
                        <a:pt x="773" y="316"/>
                      </a:cubicBezTo>
                      <a:cubicBezTo>
                        <a:pt x="782" y="304"/>
                        <a:pt x="779" y="287"/>
                        <a:pt x="767" y="278"/>
                      </a:cubicBezTo>
                      <a:lnTo>
                        <a:pt x="406" y="5"/>
                      </a:lnTo>
                      <a:cubicBezTo>
                        <a:pt x="395" y="-2"/>
                        <a:pt x="382" y="-2"/>
                        <a:pt x="373" y="5"/>
                      </a:cubicBezTo>
                      <a:lnTo>
                        <a:pt x="10" y="278"/>
                      </a:lnTo>
                      <a:cubicBezTo>
                        <a:pt x="-2" y="287"/>
                        <a:pt x="-4" y="304"/>
                        <a:pt x="6" y="316"/>
                      </a:cubicBezTo>
                      <a:cubicBezTo>
                        <a:pt x="14" y="328"/>
                        <a:pt x="31" y="329"/>
                        <a:pt x="43" y="32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: Shape 189">
                  <a:extLst>
                    <a:ext uri="{FF2B5EF4-FFF2-40B4-BE49-F238E27FC236}">
                      <a16:creationId xmlns:a16="http://schemas.microsoft.com/office/drawing/2014/main" id="{E0642D42-42C2-2649-8928-4E7104456B34}"/>
                    </a:ext>
                  </a:extLst>
                </p:cNvPr>
                <p:cNvSpPr/>
                <p:nvPr/>
              </p:nvSpPr>
              <p:spPr>
                <a:xfrm>
                  <a:off x="4162680" y="5419440"/>
                  <a:ext cx="109800" cy="1720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6" h="479">
                      <a:moveTo>
                        <a:pt x="251" y="234"/>
                      </a:moveTo>
                      <a:lnTo>
                        <a:pt x="251" y="421"/>
                      </a:lnTo>
                      <a:cubicBezTo>
                        <a:pt x="251" y="423"/>
                        <a:pt x="249" y="425"/>
                        <a:pt x="248" y="425"/>
                      </a:cubicBezTo>
                      <a:lnTo>
                        <a:pt x="57" y="425"/>
                      </a:lnTo>
                      <a:cubicBezTo>
                        <a:pt x="56" y="425"/>
                        <a:pt x="54" y="423"/>
                        <a:pt x="54" y="421"/>
                      </a:cubicBezTo>
                      <a:lnTo>
                        <a:pt x="54" y="234"/>
                      </a:lnTo>
                      <a:cubicBezTo>
                        <a:pt x="54" y="232"/>
                        <a:pt x="56" y="231"/>
                        <a:pt x="57" y="231"/>
                      </a:cubicBezTo>
                      <a:lnTo>
                        <a:pt x="248" y="231"/>
                      </a:lnTo>
                      <a:cubicBezTo>
                        <a:pt x="249" y="231"/>
                        <a:pt x="251" y="232"/>
                        <a:pt x="251" y="234"/>
                      </a:cubicBezTo>
                      <a:close/>
                      <a:moveTo>
                        <a:pt x="49" y="104"/>
                      </a:moveTo>
                      <a:lnTo>
                        <a:pt x="49" y="178"/>
                      </a:lnTo>
                      <a:cubicBezTo>
                        <a:pt x="21" y="181"/>
                        <a:pt x="0" y="204"/>
                        <a:pt x="0" y="234"/>
                      </a:cubicBezTo>
                      <a:lnTo>
                        <a:pt x="0" y="421"/>
                      </a:lnTo>
                      <a:cubicBezTo>
                        <a:pt x="0" y="454"/>
                        <a:pt x="26" y="479"/>
                        <a:pt x="57" y="479"/>
                      </a:cubicBezTo>
                      <a:lnTo>
                        <a:pt x="248" y="479"/>
                      </a:lnTo>
                      <a:cubicBezTo>
                        <a:pt x="281" y="479"/>
                        <a:pt x="306" y="454"/>
                        <a:pt x="306" y="421"/>
                      </a:cubicBezTo>
                      <a:lnTo>
                        <a:pt x="306" y="234"/>
                      </a:lnTo>
                      <a:cubicBezTo>
                        <a:pt x="306" y="203"/>
                        <a:pt x="281" y="176"/>
                        <a:pt x="248" y="176"/>
                      </a:cubicBezTo>
                      <a:lnTo>
                        <a:pt x="103" y="176"/>
                      </a:lnTo>
                      <a:lnTo>
                        <a:pt x="103" y="104"/>
                      </a:lnTo>
                      <a:cubicBezTo>
                        <a:pt x="103" y="77"/>
                        <a:pt x="125" y="55"/>
                        <a:pt x="153" y="55"/>
                      </a:cubicBezTo>
                      <a:cubicBezTo>
                        <a:pt x="180" y="55"/>
                        <a:pt x="202" y="77"/>
                        <a:pt x="202" y="104"/>
                      </a:cubicBezTo>
                      <a:lnTo>
                        <a:pt x="202" y="135"/>
                      </a:lnTo>
                      <a:cubicBezTo>
                        <a:pt x="202" y="150"/>
                        <a:pt x="214" y="162"/>
                        <a:pt x="230" y="162"/>
                      </a:cubicBezTo>
                      <a:cubicBezTo>
                        <a:pt x="245" y="162"/>
                        <a:pt x="257" y="150"/>
                        <a:pt x="257" y="135"/>
                      </a:cubicBezTo>
                      <a:lnTo>
                        <a:pt x="257" y="104"/>
                      </a:lnTo>
                      <a:cubicBezTo>
                        <a:pt x="257" y="48"/>
                        <a:pt x="209" y="0"/>
                        <a:pt x="153" y="0"/>
                      </a:cubicBezTo>
                      <a:cubicBezTo>
                        <a:pt x="95" y="0"/>
                        <a:pt x="49" y="48"/>
                        <a:pt x="49" y="10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6C06CF62-FF6C-904C-A8FE-FCC127C5822F}"/>
                  </a:ext>
                </a:extLst>
              </p:cNvPr>
              <p:cNvGrpSpPr/>
              <p:nvPr/>
            </p:nvGrpSpPr>
            <p:grpSpPr>
              <a:xfrm>
                <a:off x="18939330" y="8613105"/>
                <a:ext cx="3509244" cy="1666109"/>
                <a:chOff x="2835031" y="10296027"/>
                <a:chExt cx="3509244" cy="1666109"/>
              </a:xfrm>
            </p:grpSpPr>
            <p:sp>
              <p:nvSpPr>
                <p:cNvPr id="61" name="Subtitle 2">
                  <a:extLst>
                    <a:ext uri="{FF2B5EF4-FFF2-40B4-BE49-F238E27FC236}">
                      <a16:creationId xmlns:a16="http://schemas.microsoft.com/office/drawing/2014/main" id="{839F58AC-95FF-0843-A825-0719CC542B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35031" y="10819247"/>
                  <a:ext cx="3509244" cy="114288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20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Service being offered by a company. Ideally, a product should meet a certain. </a:t>
                  </a:r>
                </a:p>
              </p:txBody>
            </p:sp>
            <p:sp>
              <p:nvSpPr>
                <p:cNvPr id="62" name="Rectangle 11">
                  <a:extLst>
                    <a:ext uri="{FF2B5EF4-FFF2-40B4-BE49-F238E27FC236}">
                      <a16:creationId xmlns:a16="http://schemas.microsoft.com/office/drawing/2014/main" id="{525D5BF4-3F57-4E4B-9948-6F407BDBC6BA}"/>
                    </a:ext>
                  </a:extLst>
                </p:cNvPr>
                <p:cNvSpPr/>
                <p:nvPr/>
              </p:nvSpPr>
              <p:spPr>
                <a:xfrm>
                  <a:off x="3018954" y="10296027"/>
                  <a:ext cx="32351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spc="-150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Write Your Title</a:t>
                  </a:r>
                </a:p>
              </p:txBody>
            </p:sp>
          </p:grpSp>
        </p:grp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646200DD-0008-D64E-8345-4E683D9251F8}"/>
                </a:ext>
              </a:extLst>
            </p:cNvPr>
            <p:cNvGrpSpPr/>
            <p:nvPr/>
          </p:nvGrpSpPr>
          <p:grpSpPr>
            <a:xfrm>
              <a:off x="10376730" y="5456488"/>
              <a:ext cx="4232775" cy="4803623"/>
              <a:chOff x="13065718" y="6255550"/>
              <a:chExt cx="4232775" cy="4803623"/>
            </a:xfrm>
          </p:grpSpPr>
          <p:sp>
            <p:nvSpPr>
              <p:cNvPr id="25" name="Freeform: Shape 8391">
                <a:extLst>
                  <a:ext uri="{FF2B5EF4-FFF2-40B4-BE49-F238E27FC236}">
                    <a16:creationId xmlns:a16="http://schemas.microsoft.com/office/drawing/2014/main" id="{BB674929-64D2-9442-9339-AE1C241DFE25}"/>
                  </a:ext>
                </a:extLst>
              </p:cNvPr>
              <p:cNvSpPr/>
              <p:nvPr/>
            </p:nvSpPr>
            <p:spPr>
              <a:xfrm>
                <a:off x="13065718" y="6255550"/>
                <a:ext cx="4232775" cy="48036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5" h="1244">
                    <a:moveTo>
                      <a:pt x="0" y="0"/>
                    </a:moveTo>
                    <a:lnTo>
                      <a:pt x="0" y="0"/>
                    </a:lnTo>
                    <a:lnTo>
                      <a:pt x="0" y="1244"/>
                    </a:lnTo>
                    <a:lnTo>
                      <a:pt x="1245" y="1244"/>
                    </a:lnTo>
                    <a:lnTo>
                      <a:pt x="1245" y="1244"/>
                    </a:lnTo>
                    <a:lnTo>
                      <a:pt x="1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12" name="Group 276">
                <a:extLst>
                  <a:ext uri="{FF2B5EF4-FFF2-40B4-BE49-F238E27FC236}">
                    <a16:creationId xmlns:a16="http://schemas.microsoft.com/office/drawing/2014/main" id="{00A9066A-E908-F34F-BF13-199C101325A1}"/>
                  </a:ext>
                </a:extLst>
              </p:cNvPr>
              <p:cNvGrpSpPr/>
              <p:nvPr/>
            </p:nvGrpSpPr>
            <p:grpSpPr>
              <a:xfrm>
                <a:off x="14615659" y="7019710"/>
                <a:ext cx="1129479" cy="1132231"/>
                <a:chOff x="2742119" y="5936039"/>
                <a:chExt cx="295560" cy="296280"/>
              </a:xfrm>
              <a:solidFill>
                <a:schemeClr val="bg1"/>
              </a:solidFill>
            </p:grpSpPr>
            <p:sp>
              <p:nvSpPr>
                <p:cNvPr id="13" name="Freeform: Shape 153">
                  <a:extLst>
                    <a:ext uri="{FF2B5EF4-FFF2-40B4-BE49-F238E27FC236}">
                      <a16:creationId xmlns:a16="http://schemas.microsoft.com/office/drawing/2014/main" id="{88381B18-8302-234F-A0AD-ADF3F653F74B}"/>
                    </a:ext>
                  </a:extLst>
                </p:cNvPr>
                <p:cNvSpPr/>
                <p:nvPr/>
              </p:nvSpPr>
              <p:spPr>
                <a:xfrm>
                  <a:off x="2742119" y="5936039"/>
                  <a:ext cx="295560" cy="2962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22" h="824">
                      <a:moveTo>
                        <a:pt x="410" y="769"/>
                      </a:moveTo>
                      <a:cubicBezTo>
                        <a:pt x="213" y="769"/>
                        <a:pt x="53" y="609"/>
                        <a:pt x="53" y="411"/>
                      </a:cubicBezTo>
                      <a:cubicBezTo>
                        <a:pt x="53" y="215"/>
                        <a:pt x="213" y="55"/>
                        <a:pt x="410" y="55"/>
                      </a:cubicBezTo>
                      <a:cubicBezTo>
                        <a:pt x="607" y="55"/>
                        <a:pt x="767" y="215"/>
                        <a:pt x="767" y="411"/>
                      </a:cubicBezTo>
                      <a:cubicBezTo>
                        <a:pt x="767" y="609"/>
                        <a:pt x="607" y="769"/>
                        <a:pt x="410" y="769"/>
                      </a:cubicBezTo>
                      <a:close/>
                      <a:moveTo>
                        <a:pt x="410" y="0"/>
                      </a:moveTo>
                      <a:cubicBezTo>
                        <a:pt x="183" y="0"/>
                        <a:pt x="0" y="185"/>
                        <a:pt x="0" y="411"/>
                      </a:cubicBezTo>
                      <a:cubicBezTo>
                        <a:pt x="0" y="638"/>
                        <a:pt x="183" y="824"/>
                        <a:pt x="410" y="824"/>
                      </a:cubicBezTo>
                      <a:cubicBezTo>
                        <a:pt x="637" y="824"/>
                        <a:pt x="822" y="638"/>
                        <a:pt x="822" y="411"/>
                      </a:cubicBezTo>
                      <a:cubicBezTo>
                        <a:pt x="822" y="185"/>
                        <a:pt x="637" y="0"/>
                        <a:pt x="410" y="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4" name="Freeform: Shape 154">
                  <a:extLst>
                    <a:ext uri="{FF2B5EF4-FFF2-40B4-BE49-F238E27FC236}">
                      <a16:creationId xmlns:a16="http://schemas.microsoft.com/office/drawing/2014/main" id="{FA5F9CD5-3381-9F42-A74F-494FFD8A5524}"/>
                    </a:ext>
                  </a:extLst>
                </p:cNvPr>
                <p:cNvSpPr/>
                <p:nvPr/>
              </p:nvSpPr>
              <p:spPr>
                <a:xfrm>
                  <a:off x="2842200" y="5975280"/>
                  <a:ext cx="95040" cy="21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5" h="606">
                      <a:moveTo>
                        <a:pt x="160" y="481"/>
                      </a:moveTo>
                      <a:lnTo>
                        <a:pt x="160" y="335"/>
                      </a:lnTo>
                      <a:cubicBezTo>
                        <a:pt x="190" y="346"/>
                        <a:pt x="210" y="374"/>
                        <a:pt x="210" y="408"/>
                      </a:cubicBezTo>
                      <a:cubicBezTo>
                        <a:pt x="210" y="440"/>
                        <a:pt x="190" y="470"/>
                        <a:pt x="160" y="481"/>
                      </a:cubicBezTo>
                      <a:close/>
                      <a:moveTo>
                        <a:pt x="55" y="198"/>
                      </a:moveTo>
                      <a:cubicBezTo>
                        <a:pt x="55" y="165"/>
                        <a:pt x="76" y="135"/>
                        <a:pt x="105" y="125"/>
                      </a:cubicBezTo>
                      <a:lnTo>
                        <a:pt x="105" y="270"/>
                      </a:lnTo>
                      <a:cubicBezTo>
                        <a:pt x="76" y="260"/>
                        <a:pt x="55" y="232"/>
                        <a:pt x="55" y="198"/>
                      </a:cubicBezTo>
                      <a:close/>
                      <a:moveTo>
                        <a:pt x="160" y="279"/>
                      </a:moveTo>
                      <a:lnTo>
                        <a:pt x="160" y="125"/>
                      </a:lnTo>
                      <a:cubicBezTo>
                        <a:pt x="175" y="131"/>
                        <a:pt x="189" y="142"/>
                        <a:pt x="197" y="155"/>
                      </a:cubicBezTo>
                      <a:cubicBezTo>
                        <a:pt x="206" y="168"/>
                        <a:pt x="222" y="171"/>
                        <a:pt x="235" y="162"/>
                      </a:cubicBezTo>
                      <a:cubicBezTo>
                        <a:pt x="247" y="155"/>
                        <a:pt x="251" y="139"/>
                        <a:pt x="243" y="125"/>
                      </a:cubicBezTo>
                      <a:cubicBezTo>
                        <a:pt x="223" y="95"/>
                        <a:pt x="193" y="76"/>
                        <a:pt x="160" y="69"/>
                      </a:cubicBezTo>
                      <a:lnTo>
                        <a:pt x="160" y="26"/>
                      </a:lnTo>
                      <a:cubicBezTo>
                        <a:pt x="160" y="11"/>
                        <a:pt x="147" y="0"/>
                        <a:pt x="132" y="0"/>
                      </a:cubicBezTo>
                      <a:cubicBezTo>
                        <a:pt x="117" y="0"/>
                        <a:pt x="105" y="11"/>
                        <a:pt x="105" y="26"/>
                      </a:cubicBezTo>
                      <a:lnTo>
                        <a:pt x="105" y="69"/>
                      </a:lnTo>
                      <a:cubicBezTo>
                        <a:pt x="46" y="81"/>
                        <a:pt x="0" y="134"/>
                        <a:pt x="0" y="198"/>
                      </a:cubicBezTo>
                      <a:cubicBezTo>
                        <a:pt x="0" y="261"/>
                        <a:pt x="46" y="314"/>
                        <a:pt x="105" y="326"/>
                      </a:cubicBezTo>
                      <a:lnTo>
                        <a:pt x="105" y="481"/>
                      </a:lnTo>
                      <a:cubicBezTo>
                        <a:pt x="91" y="475"/>
                        <a:pt x="77" y="464"/>
                        <a:pt x="67" y="451"/>
                      </a:cubicBezTo>
                      <a:cubicBezTo>
                        <a:pt x="60" y="438"/>
                        <a:pt x="43" y="435"/>
                        <a:pt x="30" y="442"/>
                      </a:cubicBezTo>
                      <a:cubicBezTo>
                        <a:pt x="18" y="451"/>
                        <a:pt x="14" y="467"/>
                        <a:pt x="23" y="481"/>
                      </a:cubicBezTo>
                      <a:cubicBezTo>
                        <a:pt x="42" y="510"/>
                        <a:pt x="71" y="529"/>
                        <a:pt x="105" y="537"/>
                      </a:cubicBezTo>
                      <a:lnTo>
                        <a:pt x="105" y="580"/>
                      </a:lnTo>
                      <a:cubicBezTo>
                        <a:pt x="105" y="594"/>
                        <a:pt x="117" y="606"/>
                        <a:pt x="132" y="606"/>
                      </a:cubicBezTo>
                      <a:cubicBezTo>
                        <a:pt x="147" y="606"/>
                        <a:pt x="160" y="594"/>
                        <a:pt x="160" y="580"/>
                      </a:cubicBezTo>
                      <a:lnTo>
                        <a:pt x="160" y="537"/>
                      </a:lnTo>
                      <a:cubicBezTo>
                        <a:pt x="219" y="525"/>
                        <a:pt x="265" y="472"/>
                        <a:pt x="265" y="408"/>
                      </a:cubicBezTo>
                      <a:cubicBezTo>
                        <a:pt x="265" y="344"/>
                        <a:pt x="219" y="291"/>
                        <a:pt x="160" y="27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9B82F176-8D8A-A749-B332-19C4D785F290}"/>
                  </a:ext>
                </a:extLst>
              </p:cNvPr>
              <p:cNvGrpSpPr/>
              <p:nvPr/>
            </p:nvGrpSpPr>
            <p:grpSpPr>
              <a:xfrm>
                <a:off x="13555315" y="8626544"/>
                <a:ext cx="3509244" cy="1666109"/>
                <a:chOff x="2835031" y="10296027"/>
                <a:chExt cx="3509244" cy="1666109"/>
              </a:xfrm>
            </p:grpSpPr>
            <p:sp>
              <p:nvSpPr>
                <p:cNvPr id="58" name="Subtitle 2">
                  <a:extLst>
                    <a:ext uri="{FF2B5EF4-FFF2-40B4-BE49-F238E27FC236}">
                      <a16:creationId xmlns:a16="http://schemas.microsoft.com/office/drawing/2014/main" id="{E8E476C3-93F2-434F-92F8-3DBD830880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35031" y="10819247"/>
                  <a:ext cx="3509244" cy="114288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20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Service being offered by a company. Ideally, a product should meet a certain. </a:t>
                  </a:r>
                </a:p>
              </p:txBody>
            </p:sp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EA23CB7E-9175-044A-B9F7-3681A8F7BDCF}"/>
                    </a:ext>
                  </a:extLst>
                </p:cNvPr>
                <p:cNvSpPr/>
                <p:nvPr/>
              </p:nvSpPr>
              <p:spPr>
                <a:xfrm>
                  <a:off x="3018954" y="10296027"/>
                  <a:ext cx="32351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spc="-150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Write Your Title</a:t>
                  </a:r>
                </a:p>
              </p:txBody>
            </p:sp>
          </p:grpSp>
        </p:grp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FE0A1EF-CB53-A347-8821-72BDE4BD9D1D}"/>
                </a:ext>
              </a:extLst>
            </p:cNvPr>
            <p:cNvGrpSpPr/>
            <p:nvPr/>
          </p:nvGrpSpPr>
          <p:grpSpPr>
            <a:xfrm rot="403140">
              <a:off x="6131551" y="6387852"/>
              <a:ext cx="4229362" cy="4807499"/>
              <a:chOff x="7552164" y="6252138"/>
              <a:chExt cx="4229362" cy="4807499"/>
            </a:xfrm>
          </p:grpSpPr>
          <p:sp>
            <p:nvSpPr>
              <p:cNvPr id="28" name="Freeform: Shape 8541">
                <a:extLst>
                  <a:ext uri="{FF2B5EF4-FFF2-40B4-BE49-F238E27FC236}">
                    <a16:creationId xmlns:a16="http://schemas.microsoft.com/office/drawing/2014/main" id="{A996942C-8660-CD40-A4BA-8AA01360E08A}"/>
                  </a:ext>
                </a:extLst>
              </p:cNvPr>
              <p:cNvSpPr/>
              <p:nvPr/>
            </p:nvSpPr>
            <p:spPr>
              <a:xfrm>
                <a:off x="7552164" y="6252138"/>
                <a:ext cx="4229362" cy="48074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4" h="1245">
                    <a:moveTo>
                      <a:pt x="0" y="0"/>
                    </a:moveTo>
                    <a:lnTo>
                      <a:pt x="0" y="0"/>
                    </a:lnTo>
                    <a:lnTo>
                      <a:pt x="0" y="1245"/>
                    </a:lnTo>
                    <a:lnTo>
                      <a:pt x="1244" y="1245"/>
                    </a:lnTo>
                    <a:lnTo>
                      <a:pt x="1244" y="1245"/>
                    </a:lnTo>
                    <a:lnTo>
                      <a:pt x="1244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19" name="Group 256">
                <a:extLst>
                  <a:ext uri="{FF2B5EF4-FFF2-40B4-BE49-F238E27FC236}">
                    <a16:creationId xmlns:a16="http://schemas.microsoft.com/office/drawing/2014/main" id="{F9A39D5E-A524-934A-8E38-B6CCC84FD0D0}"/>
                  </a:ext>
                </a:extLst>
              </p:cNvPr>
              <p:cNvGrpSpPr/>
              <p:nvPr/>
            </p:nvGrpSpPr>
            <p:grpSpPr>
              <a:xfrm>
                <a:off x="9154053" y="7019710"/>
                <a:ext cx="1119368" cy="1187319"/>
                <a:chOff x="6094439" y="5269679"/>
                <a:chExt cx="338040" cy="358561"/>
              </a:xfrm>
              <a:solidFill>
                <a:schemeClr val="bg1"/>
              </a:solidFill>
            </p:grpSpPr>
            <p:sp>
              <p:nvSpPr>
                <p:cNvPr id="20" name="Freeform: Shape 185">
                  <a:extLst>
                    <a:ext uri="{FF2B5EF4-FFF2-40B4-BE49-F238E27FC236}">
                      <a16:creationId xmlns:a16="http://schemas.microsoft.com/office/drawing/2014/main" id="{0FA6AF97-D7EB-0448-A4AB-D1937736219D}"/>
                    </a:ext>
                  </a:extLst>
                </p:cNvPr>
                <p:cNvSpPr/>
                <p:nvPr/>
              </p:nvSpPr>
              <p:spPr>
                <a:xfrm>
                  <a:off x="6094439" y="5269679"/>
                  <a:ext cx="280080" cy="117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79" h="327">
                      <a:moveTo>
                        <a:pt x="43" y="322"/>
                      </a:moveTo>
                      <a:lnTo>
                        <a:pt x="389" y="61"/>
                      </a:lnTo>
                      <a:lnTo>
                        <a:pt x="734" y="322"/>
                      </a:lnTo>
                      <a:cubicBezTo>
                        <a:pt x="741" y="326"/>
                        <a:pt x="745" y="327"/>
                        <a:pt x="751" y="327"/>
                      </a:cubicBezTo>
                      <a:cubicBezTo>
                        <a:pt x="760" y="327"/>
                        <a:pt x="767" y="323"/>
                        <a:pt x="773" y="317"/>
                      </a:cubicBezTo>
                      <a:cubicBezTo>
                        <a:pt x="782" y="305"/>
                        <a:pt x="779" y="287"/>
                        <a:pt x="767" y="278"/>
                      </a:cubicBezTo>
                      <a:lnTo>
                        <a:pt x="406" y="6"/>
                      </a:lnTo>
                      <a:cubicBezTo>
                        <a:pt x="395" y="-2"/>
                        <a:pt x="382" y="-2"/>
                        <a:pt x="373" y="6"/>
                      </a:cubicBezTo>
                      <a:lnTo>
                        <a:pt x="10" y="278"/>
                      </a:lnTo>
                      <a:cubicBezTo>
                        <a:pt x="-2" y="287"/>
                        <a:pt x="-4" y="305"/>
                        <a:pt x="6" y="317"/>
                      </a:cubicBezTo>
                      <a:cubicBezTo>
                        <a:pt x="14" y="329"/>
                        <a:pt x="31" y="330"/>
                        <a:pt x="43" y="32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: Shape 186">
                  <a:extLst>
                    <a:ext uri="{FF2B5EF4-FFF2-40B4-BE49-F238E27FC236}">
                      <a16:creationId xmlns:a16="http://schemas.microsoft.com/office/drawing/2014/main" id="{DF179A9F-2A8D-BF4B-B256-33E49303E3A9}"/>
                    </a:ext>
                  </a:extLst>
                </p:cNvPr>
                <p:cNvSpPr/>
                <p:nvPr/>
              </p:nvSpPr>
              <p:spPr>
                <a:xfrm>
                  <a:off x="6094439" y="5311080"/>
                  <a:ext cx="338040" cy="3171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40" h="882">
                      <a:moveTo>
                        <a:pt x="483" y="575"/>
                      </a:moveTo>
                      <a:cubicBezTo>
                        <a:pt x="462" y="550"/>
                        <a:pt x="457" y="516"/>
                        <a:pt x="471" y="487"/>
                      </a:cubicBezTo>
                      <a:cubicBezTo>
                        <a:pt x="484" y="456"/>
                        <a:pt x="509" y="439"/>
                        <a:pt x="541" y="438"/>
                      </a:cubicBezTo>
                      <a:cubicBezTo>
                        <a:pt x="543" y="438"/>
                        <a:pt x="545" y="438"/>
                        <a:pt x="546" y="438"/>
                      </a:cubicBezTo>
                      <a:cubicBezTo>
                        <a:pt x="603" y="438"/>
                        <a:pt x="647" y="482"/>
                        <a:pt x="647" y="538"/>
                      </a:cubicBezTo>
                      <a:cubicBezTo>
                        <a:pt x="647" y="553"/>
                        <a:pt x="659" y="565"/>
                        <a:pt x="674" y="565"/>
                      </a:cubicBezTo>
                      <a:cubicBezTo>
                        <a:pt x="689" y="565"/>
                        <a:pt x="702" y="553"/>
                        <a:pt x="702" y="538"/>
                      </a:cubicBezTo>
                      <a:cubicBezTo>
                        <a:pt x="702" y="482"/>
                        <a:pt x="746" y="438"/>
                        <a:pt x="803" y="438"/>
                      </a:cubicBezTo>
                      <a:cubicBezTo>
                        <a:pt x="804" y="438"/>
                        <a:pt x="806" y="438"/>
                        <a:pt x="807" y="438"/>
                      </a:cubicBezTo>
                      <a:cubicBezTo>
                        <a:pt x="838" y="439"/>
                        <a:pt x="865" y="456"/>
                        <a:pt x="878" y="487"/>
                      </a:cubicBezTo>
                      <a:cubicBezTo>
                        <a:pt x="892" y="516"/>
                        <a:pt x="887" y="550"/>
                        <a:pt x="867" y="575"/>
                      </a:cubicBezTo>
                      <a:lnTo>
                        <a:pt x="674" y="812"/>
                      </a:lnTo>
                      <a:close/>
                      <a:moveTo>
                        <a:pt x="54" y="314"/>
                      </a:moveTo>
                      <a:lnTo>
                        <a:pt x="389" y="61"/>
                      </a:lnTo>
                      <a:lnTo>
                        <a:pt x="724" y="314"/>
                      </a:lnTo>
                      <a:lnTo>
                        <a:pt x="724" y="405"/>
                      </a:lnTo>
                      <a:cubicBezTo>
                        <a:pt x="705" y="417"/>
                        <a:pt x="687" y="431"/>
                        <a:pt x="674" y="451"/>
                      </a:cubicBezTo>
                      <a:cubicBezTo>
                        <a:pt x="647" y="410"/>
                        <a:pt x="600" y="382"/>
                        <a:pt x="546" y="382"/>
                      </a:cubicBezTo>
                      <a:cubicBezTo>
                        <a:pt x="543" y="382"/>
                        <a:pt x="541" y="382"/>
                        <a:pt x="539" y="382"/>
                      </a:cubicBezTo>
                      <a:cubicBezTo>
                        <a:pt x="487" y="386"/>
                        <a:pt x="443" y="415"/>
                        <a:pt x="422" y="464"/>
                      </a:cubicBezTo>
                      <a:cubicBezTo>
                        <a:pt x="400" y="512"/>
                        <a:pt x="407" y="568"/>
                        <a:pt x="440" y="609"/>
                      </a:cubicBezTo>
                      <a:lnTo>
                        <a:pt x="541" y="734"/>
                      </a:lnTo>
                      <a:lnTo>
                        <a:pt x="54" y="734"/>
                      </a:lnTo>
                      <a:close/>
                      <a:moveTo>
                        <a:pt x="908" y="609"/>
                      </a:moveTo>
                      <a:cubicBezTo>
                        <a:pt x="942" y="568"/>
                        <a:pt x="949" y="512"/>
                        <a:pt x="927" y="464"/>
                      </a:cubicBezTo>
                      <a:cubicBezTo>
                        <a:pt x="907" y="415"/>
                        <a:pt x="862" y="386"/>
                        <a:pt x="810" y="382"/>
                      </a:cubicBezTo>
                      <a:cubicBezTo>
                        <a:pt x="809" y="382"/>
                        <a:pt x="806" y="382"/>
                        <a:pt x="803" y="382"/>
                      </a:cubicBezTo>
                      <a:cubicBezTo>
                        <a:pt x="794" y="382"/>
                        <a:pt x="786" y="384"/>
                        <a:pt x="778" y="386"/>
                      </a:cubicBezTo>
                      <a:lnTo>
                        <a:pt x="778" y="300"/>
                      </a:lnTo>
                      <a:cubicBezTo>
                        <a:pt x="778" y="292"/>
                        <a:pt x="774" y="284"/>
                        <a:pt x="767" y="279"/>
                      </a:cubicBezTo>
                      <a:lnTo>
                        <a:pt x="406" y="5"/>
                      </a:lnTo>
                      <a:cubicBezTo>
                        <a:pt x="395" y="-2"/>
                        <a:pt x="382" y="-2"/>
                        <a:pt x="373" y="5"/>
                      </a:cubicBezTo>
                      <a:lnTo>
                        <a:pt x="10" y="279"/>
                      </a:lnTo>
                      <a:cubicBezTo>
                        <a:pt x="5" y="284"/>
                        <a:pt x="0" y="292"/>
                        <a:pt x="0" y="300"/>
                      </a:cubicBezTo>
                      <a:lnTo>
                        <a:pt x="0" y="760"/>
                      </a:lnTo>
                      <a:cubicBezTo>
                        <a:pt x="0" y="775"/>
                        <a:pt x="12" y="787"/>
                        <a:pt x="26" y="787"/>
                      </a:cubicBezTo>
                      <a:lnTo>
                        <a:pt x="585" y="787"/>
                      </a:lnTo>
                      <a:lnTo>
                        <a:pt x="653" y="873"/>
                      </a:lnTo>
                      <a:cubicBezTo>
                        <a:pt x="659" y="879"/>
                        <a:pt x="667" y="882"/>
                        <a:pt x="674" y="882"/>
                      </a:cubicBezTo>
                      <a:cubicBezTo>
                        <a:pt x="683" y="882"/>
                        <a:pt x="690" y="879"/>
                        <a:pt x="696" y="873"/>
                      </a:cubicBezTo>
                      <a:lnTo>
                        <a:pt x="772" y="778"/>
                      </a:lnTo>
                      <a:lnTo>
                        <a:pt x="772" y="776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7C0E7BDC-089B-6244-9FD6-025E7FB729FF}"/>
                  </a:ext>
                </a:extLst>
              </p:cNvPr>
              <p:cNvGrpSpPr/>
              <p:nvPr/>
            </p:nvGrpSpPr>
            <p:grpSpPr>
              <a:xfrm>
                <a:off x="7912223" y="8613105"/>
                <a:ext cx="3509244" cy="1666109"/>
                <a:chOff x="2835031" y="10296027"/>
                <a:chExt cx="3509244" cy="1666109"/>
              </a:xfrm>
            </p:grpSpPr>
            <p:sp>
              <p:nvSpPr>
                <p:cNvPr id="55" name="Subtitle 2">
                  <a:extLst>
                    <a:ext uri="{FF2B5EF4-FFF2-40B4-BE49-F238E27FC236}">
                      <a16:creationId xmlns:a16="http://schemas.microsoft.com/office/drawing/2014/main" id="{3698395E-F418-DA4A-8137-418C0CA372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35031" y="10819247"/>
                  <a:ext cx="3509244" cy="114288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20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Service being offered by a company. Ideally, a product should meet a certain. </a:t>
                  </a:r>
                </a:p>
              </p:txBody>
            </p:sp>
            <p:sp>
              <p:nvSpPr>
                <p:cNvPr id="56" name="Rectangle 11">
                  <a:extLst>
                    <a:ext uri="{FF2B5EF4-FFF2-40B4-BE49-F238E27FC236}">
                      <a16:creationId xmlns:a16="http://schemas.microsoft.com/office/drawing/2014/main" id="{793DA806-F386-CA41-910E-031DF8B6D2CB}"/>
                    </a:ext>
                  </a:extLst>
                </p:cNvPr>
                <p:cNvSpPr/>
                <p:nvPr/>
              </p:nvSpPr>
              <p:spPr>
                <a:xfrm>
                  <a:off x="3018954" y="10296027"/>
                  <a:ext cx="32351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spc="-150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Write Your Title</a:t>
                  </a:r>
                </a:p>
              </p:txBody>
            </p:sp>
          </p:grp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DC6F892-A412-9C49-B8B6-8EA915B5A865}"/>
                </a:ext>
              </a:extLst>
            </p:cNvPr>
            <p:cNvGrpSpPr/>
            <p:nvPr/>
          </p:nvGrpSpPr>
          <p:grpSpPr>
            <a:xfrm rot="21081216">
              <a:off x="2035198" y="5695544"/>
              <a:ext cx="4232775" cy="4807499"/>
              <a:chOff x="2035198" y="6252138"/>
              <a:chExt cx="4232775" cy="4807499"/>
            </a:xfrm>
          </p:grpSpPr>
          <p:sp>
            <p:nvSpPr>
              <p:cNvPr id="22" name="Freeform: Shape 8241">
                <a:extLst>
                  <a:ext uri="{FF2B5EF4-FFF2-40B4-BE49-F238E27FC236}">
                    <a16:creationId xmlns:a16="http://schemas.microsoft.com/office/drawing/2014/main" id="{11F3A2CB-8922-8E4F-AE34-E9749933AEFC}"/>
                  </a:ext>
                </a:extLst>
              </p:cNvPr>
              <p:cNvSpPr/>
              <p:nvPr/>
            </p:nvSpPr>
            <p:spPr>
              <a:xfrm>
                <a:off x="2035198" y="6252138"/>
                <a:ext cx="4232775" cy="48074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5" h="1245">
                    <a:moveTo>
                      <a:pt x="0" y="0"/>
                    </a:moveTo>
                    <a:lnTo>
                      <a:pt x="0" y="0"/>
                    </a:lnTo>
                    <a:lnTo>
                      <a:pt x="0" y="1245"/>
                    </a:lnTo>
                    <a:lnTo>
                      <a:pt x="1245" y="1245"/>
                    </a:lnTo>
                    <a:lnTo>
                      <a:pt x="1245" y="1245"/>
                    </a:lnTo>
                    <a:lnTo>
                      <a:pt x="1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69451E5C-9F34-3546-ADBD-CD9A49D2CEC6}"/>
                  </a:ext>
                </a:extLst>
              </p:cNvPr>
              <p:cNvGrpSpPr/>
              <p:nvPr/>
            </p:nvGrpSpPr>
            <p:grpSpPr>
              <a:xfrm>
                <a:off x="3625227" y="6999288"/>
                <a:ext cx="1146500" cy="1040567"/>
                <a:chOff x="1497240" y="4690800"/>
                <a:chExt cx="374040" cy="339480"/>
              </a:xfrm>
              <a:solidFill>
                <a:schemeClr val="bg1"/>
              </a:solidFill>
            </p:grpSpPr>
            <p:sp>
              <p:nvSpPr>
                <p:cNvPr id="10" name="Freeform: Shape 243">
                  <a:extLst>
                    <a:ext uri="{FF2B5EF4-FFF2-40B4-BE49-F238E27FC236}">
                      <a16:creationId xmlns:a16="http://schemas.microsoft.com/office/drawing/2014/main" id="{5B92FA37-18C3-8140-86F5-C74E6BDF6C34}"/>
                    </a:ext>
                  </a:extLst>
                </p:cNvPr>
                <p:cNvSpPr/>
                <p:nvPr/>
              </p:nvSpPr>
              <p:spPr>
                <a:xfrm>
                  <a:off x="1497240" y="4690800"/>
                  <a:ext cx="374040" cy="3394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40" h="944">
                      <a:moveTo>
                        <a:pt x="942" y="713"/>
                      </a:moveTo>
                      <a:lnTo>
                        <a:pt x="97" y="713"/>
                      </a:lnTo>
                      <a:cubicBezTo>
                        <a:pt x="74" y="713"/>
                        <a:pt x="55" y="694"/>
                        <a:pt x="55" y="669"/>
                      </a:cubicBezTo>
                      <a:lnTo>
                        <a:pt x="55" y="652"/>
                      </a:lnTo>
                      <a:lnTo>
                        <a:pt x="986" y="652"/>
                      </a:lnTo>
                      <a:lnTo>
                        <a:pt x="986" y="669"/>
                      </a:lnTo>
                      <a:cubicBezTo>
                        <a:pt x="986" y="694"/>
                        <a:pt x="967" y="713"/>
                        <a:pt x="942" y="713"/>
                      </a:cubicBezTo>
                      <a:close/>
                      <a:moveTo>
                        <a:pt x="584" y="889"/>
                      </a:moveTo>
                      <a:lnTo>
                        <a:pt x="458" y="889"/>
                      </a:lnTo>
                      <a:lnTo>
                        <a:pt x="474" y="767"/>
                      </a:lnTo>
                      <a:lnTo>
                        <a:pt x="566" y="767"/>
                      </a:lnTo>
                      <a:close/>
                      <a:moveTo>
                        <a:pt x="97" y="54"/>
                      </a:moveTo>
                      <a:lnTo>
                        <a:pt x="942" y="54"/>
                      </a:lnTo>
                      <a:cubicBezTo>
                        <a:pt x="967" y="54"/>
                        <a:pt x="986" y="73"/>
                        <a:pt x="986" y="98"/>
                      </a:cubicBezTo>
                      <a:lnTo>
                        <a:pt x="986" y="598"/>
                      </a:lnTo>
                      <a:lnTo>
                        <a:pt x="55" y="598"/>
                      </a:lnTo>
                      <a:lnTo>
                        <a:pt x="55" y="98"/>
                      </a:lnTo>
                      <a:cubicBezTo>
                        <a:pt x="55" y="73"/>
                        <a:pt x="74" y="54"/>
                        <a:pt x="97" y="54"/>
                      </a:cubicBezTo>
                      <a:close/>
                      <a:moveTo>
                        <a:pt x="942" y="0"/>
                      </a:moveTo>
                      <a:lnTo>
                        <a:pt x="97" y="0"/>
                      </a:lnTo>
                      <a:cubicBezTo>
                        <a:pt x="44" y="0"/>
                        <a:pt x="0" y="44"/>
                        <a:pt x="0" y="98"/>
                      </a:cubicBezTo>
                      <a:lnTo>
                        <a:pt x="0" y="669"/>
                      </a:lnTo>
                      <a:cubicBezTo>
                        <a:pt x="0" y="723"/>
                        <a:pt x="44" y="767"/>
                        <a:pt x="97" y="767"/>
                      </a:cubicBezTo>
                      <a:lnTo>
                        <a:pt x="419" y="767"/>
                      </a:lnTo>
                      <a:lnTo>
                        <a:pt x="403" y="889"/>
                      </a:lnTo>
                      <a:lnTo>
                        <a:pt x="321" y="889"/>
                      </a:lnTo>
                      <a:cubicBezTo>
                        <a:pt x="307" y="889"/>
                        <a:pt x="295" y="901"/>
                        <a:pt x="295" y="916"/>
                      </a:cubicBezTo>
                      <a:cubicBezTo>
                        <a:pt x="295" y="931"/>
                        <a:pt x="307" y="944"/>
                        <a:pt x="321" y="944"/>
                      </a:cubicBezTo>
                      <a:lnTo>
                        <a:pt x="719" y="944"/>
                      </a:lnTo>
                      <a:cubicBezTo>
                        <a:pt x="735" y="944"/>
                        <a:pt x="746" y="931"/>
                        <a:pt x="746" y="916"/>
                      </a:cubicBezTo>
                      <a:cubicBezTo>
                        <a:pt x="746" y="901"/>
                        <a:pt x="735" y="889"/>
                        <a:pt x="719" y="889"/>
                      </a:cubicBezTo>
                      <a:lnTo>
                        <a:pt x="638" y="889"/>
                      </a:lnTo>
                      <a:lnTo>
                        <a:pt x="621" y="767"/>
                      </a:lnTo>
                      <a:lnTo>
                        <a:pt x="942" y="767"/>
                      </a:lnTo>
                      <a:cubicBezTo>
                        <a:pt x="997" y="767"/>
                        <a:pt x="1040" y="723"/>
                        <a:pt x="1040" y="669"/>
                      </a:cubicBezTo>
                      <a:lnTo>
                        <a:pt x="1040" y="98"/>
                      </a:lnTo>
                      <a:cubicBezTo>
                        <a:pt x="1040" y="44"/>
                        <a:pt x="997" y="0"/>
                        <a:pt x="942" y="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" name="Freeform: Shape 244">
                  <a:extLst>
                    <a:ext uri="{FF2B5EF4-FFF2-40B4-BE49-F238E27FC236}">
                      <a16:creationId xmlns:a16="http://schemas.microsoft.com/office/drawing/2014/main" id="{954307AA-190B-B342-A7EA-63339806B254}"/>
                    </a:ext>
                  </a:extLst>
                </p:cNvPr>
                <p:cNvSpPr/>
                <p:nvPr/>
              </p:nvSpPr>
              <p:spPr>
                <a:xfrm>
                  <a:off x="1629719" y="4754160"/>
                  <a:ext cx="109800" cy="110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6" h="309">
                      <a:moveTo>
                        <a:pt x="53" y="136"/>
                      </a:moveTo>
                      <a:lnTo>
                        <a:pt x="152" y="60"/>
                      </a:lnTo>
                      <a:lnTo>
                        <a:pt x="251" y="136"/>
                      </a:lnTo>
                      <a:lnTo>
                        <a:pt x="251" y="255"/>
                      </a:lnTo>
                      <a:lnTo>
                        <a:pt x="181" y="255"/>
                      </a:lnTo>
                      <a:lnTo>
                        <a:pt x="181" y="198"/>
                      </a:lnTo>
                      <a:cubicBezTo>
                        <a:pt x="181" y="194"/>
                        <a:pt x="177" y="189"/>
                        <a:pt x="171" y="189"/>
                      </a:cubicBezTo>
                      <a:lnTo>
                        <a:pt x="134" y="189"/>
                      </a:lnTo>
                      <a:cubicBezTo>
                        <a:pt x="128" y="189"/>
                        <a:pt x="123" y="194"/>
                        <a:pt x="123" y="198"/>
                      </a:cubicBezTo>
                      <a:lnTo>
                        <a:pt x="123" y="255"/>
                      </a:lnTo>
                      <a:lnTo>
                        <a:pt x="53" y="255"/>
                      </a:lnTo>
                      <a:close/>
                      <a:moveTo>
                        <a:pt x="26" y="309"/>
                      </a:moveTo>
                      <a:lnTo>
                        <a:pt x="279" y="309"/>
                      </a:lnTo>
                      <a:cubicBezTo>
                        <a:pt x="294" y="309"/>
                        <a:pt x="306" y="297"/>
                        <a:pt x="306" y="283"/>
                      </a:cubicBezTo>
                      <a:lnTo>
                        <a:pt x="306" y="122"/>
                      </a:lnTo>
                      <a:cubicBezTo>
                        <a:pt x="306" y="113"/>
                        <a:pt x="301" y="106"/>
                        <a:pt x="295" y="100"/>
                      </a:cubicBezTo>
                      <a:lnTo>
                        <a:pt x="168" y="6"/>
                      </a:lnTo>
                      <a:cubicBezTo>
                        <a:pt x="159" y="-2"/>
                        <a:pt x="146" y="-2"/>
                        <a:pt x="135" y="6"/>
                      </a:cubicBezTo>
                      <a:lnTo>
                        <a:pt x="9" y="100"/>
                      </a:lnTo>
                      <a:cubicBezTo>
                        <a:pt x="4" y="106"/>
                        <a:pt x="0" y="113"/>
                        <a:pt x="0" y="122"/>
                      </a:cubicBezTo>
                      <a:lnTo>
                        <a:pt x="0" y="283"/>
                      </a:lnTo>
                      <a:cubicBezTo>
                        <a:pt x="0" y="297"/>
                        <a:pt x="11" y="309"/>
                        <a:pt x="26" y="30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3584FB13-B165-454C-A0B1-5A5688E9AB21}"/>
                  </a:ext>
                </a:extLst>
              </p:cNvPr>
              <p:cNvGrpSpPr/>
              <p:nvPr/>
            </p:nvGrpSpPr>
            <p:grpSpPr>
              <a:xfrm>
                <a:off x="2396963" y="8615123"/>
                <a:ext cx="3509244" cy="1666109"/>
                <a:chOff x="2835031" y="10296027"/>
                <a:chExt cx="3509244" cy="1666109"/>
              </a:xfrm>
            </p:grpSpPr>
            <p:sp>
              <p:nvSpPr>
                <p:cNvPr id="52" name="Subtitle 2">
                  <a:extLst>
                    <a:ext uri="{FF2B5EF4-FFF2-40B4-BE49-F238E27FC236}">
                      <a16:creationId xmlns:a16="http://schemas.microsoft.com/office/drawing/2014/main" id="{D1923E86-9D86-B54F-85F8-CF24F4D115D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35031" y="10819247"/>
                  <a:ext cx="3509244" cy="114288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lang="en-US" sz="20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Service being offered by a company. Ideally, a product should meet a certain. </a:t>
                  </a:r>
                </a:p>
              </p:txBody>
            </p:sp>
            <p:sp>
              <p:nvSpPr>
                <p:cNvPr id="53" name="Rectangle 11">
                  <a:extLst>
                    <a:ext uri="{FF2B5EF4-FFF2-40B4-BE49-F238E27FC236}">
                      <a16:creationId xmlns:a16="http://schemas.microsoft.com/office/drawing/2014/main" id="{5B6FA80A-8C72-2449-89F7-716F6A763410}"/>
                    </a:ext>
                  </a:extLst>
                </p:cNvPr>
                <p:cNvSpPr/>
                <p:nvPr/>
              </p:nvSpPr>
              <p:spPr>
                <a:xfrm>
                  <a:off x="3018954" y="10296027"/>
                  <a:ext cx="32351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spc="-150" dirty="0">
                      <a:solidFill>
                        <a:schemeClr val="bg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Write Your Title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3468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9325A493-AD13-7845-A319-58F383C6E23C}"/>
              </a:ext>
            </a:extLst>
          </p:cNvPr>
          <p:cNvSpPr/>
          <p:nvPr/>
        </p:nvSpPr>
        <p:spPr>
          <a:xfrm rot="16200000">
            <a:off x="8778875" y="-8778876"/>
            <a:ext cx="6819901" cy="243776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A528762-0AD5-1C49-A139-1B779C185BAD}"/>
              </a:ext>
            </a:extLst>
          </p:cNvPr>
          <p:cNvSpPr/>
          <p:nvPr/>
        </p:nvSpPr>
        <p:spPr>
          <a:xfrm rot="16200000">
            <a:off x="8733156" y="-1928497"/>
            <a:ext cx="6911341" cy="243776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F865C3D-71BF-1948-A139-7F88DF4643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9C311E-0DFD-D649-93DC-61CD1F1D2C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1601403" y="1580151"/>
            <a:ext cx="46469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WHY US?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F3200B7-9DBF-194A-9F27-211C2A3ECE08}"/>
              </a:ext>
            </a:extLst>
          </p:cNvPr>
          <p:cNvSpPr/>
          <p:nvPr/>
        </p:nvSpPr>
        <p:spPr>
          <a:xfrm>
            <a:off x="1601403" y="3623310"/>
            <a:ext cx="9618373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54F5605-D458-6645-852F-8C0F49F65EEE}"/>
              </a:ext>
            </a:extLst>
          </p:cNvPr>
          <p:cNvSpPr/>
          <p:nvPr/>
        </p:nvSpPr>
        <p:spPr>
          <a:xfrm>
            <a:off x="12929803" y="9411057"/>
            <a:ext cx="9618373" cy="169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</a:t>
            </a:r>
          </a:p>
        </p:txBody>
      </p:sp>
    </p:spTree>
    <p:extLst>
      <p:ext uri="{BB962C8B-B14F-4D97-AF65-F5344CB8AC3E}">
        <p14:creationId xmlns:p14="http://schemas.microsoft.com/office/powerpoint/2010/main" val="283884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3">
            <a:extLst>
              <a:ext uri="{FF2B5EF4-FFF2-40B4-BE49-F238E27FC236}">
                <a16:creationId xmlns:a16="http://schemas.microsoft.com/office/drawing/2014/main" id="{E7BC7C1A-375E-294A-9138-F3C4D6449536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6892703-70D1-BA43-BD2F-C3232A574828}"/>
              </a:ext>
            </a:extLst>
          </p:cNvPr>
          <p:cNvSpPr txBox="1"/>
          <p:nvPr/>
        </p:nvSpPr>
        <p:spPr>
          <a:xfrm>
            <a:off x="9076398" y="1594097"/>
            <a:ext cx="642805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VALUES </a:t>
            </a:r>
          </a:p>
        </p:txBody>
      </p:sp>
      <p:grpSp>
        <p:nvGrpSpPr>
          <p:cNvPr id="62" name="Group 256">
            <a:extLst>
              <a:ext uri="{FF2B5EF4-FFF2-40B4-BE49-F238E27FC236}">
                <a16:creationId xmlns:a16="http://schemas.microsoft.com/office/drawing/2014/main" id="{2BC49772-083D-4748-A377-3AB320C784A8}"/>
              </a:ext>
            </a:extLst>
          </p:cNvPr>
          <p:cNvGrpSpPr/>
          <p:nvPr/>
        </p:nvGrpSpPr>
        <p:grpSpPr>
          <a:xfrm>
            <a:off x="3807391" y="4280415"/>
            <a:ext cx="1668058" cy="1769317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63" name="Freeform: Shape 185">
              <a:extLst>
                <a:ext uri="{FF2B5EF4-FFF2-40B4-BE49-F238E27FC236}">
                  <a16:creationId xmlns:a16="http://schemas.microsoft.com/office/drawing/2014/main" id="{C62B64DB-50EF-1F40-9405-193EA2CBE71D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186">
              <a:extLst>
                <a:ext uri="{FF2B5EF4-FFF2-40B4-BE49-F238E27FC236}">
                  <a16:creationId xmlns:a16="http://schemas.microsoft.com/office/drawing/2014/main" id="{781C494B-09D5-634D-AD5B-D354B052A51E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3" name="Freeform: Shape 204">
            <a:extLst>
              <a:ext uri="{FF2B5EF4-FFF2-40B4-BE49-F238E27FC236}">
                <a16:creationId xmlns:a16="http://schemas.microsoft.com/office/drawing/2014/main" id="{B60770AD-56E5-7749-A527-338B7AD805AF}"/>
              </a:ext>
            </a:extLst>
          </p:cNvPr>
          <p:cNvSpPr/>
          <p:nvPr/>
        </p:nvSpPr>
        <p:spPr>
          <a:xfrm>
            <a:off x="18988614" y="4512241"/>
            <a:ext cx="1913203" cy="1396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787">
                <a:moveTo>
                  <a:pt x="487" y="733"/>
                </a:moveTo>
                <a:lnTo>
                  <a:pt x="487" y="511"/>
                </a:lnTo>
                <a:cubicBezTo>
                  <a:pt x="487" y="494"/>
                  <a:pt x="475" y="482"/>
                  <a:pt x="460" y="482"/>
                </a:cubicBezTo>
                <a:lnTo>
                  <a:pt x="317" y="482"/>
                </a:lnTo>
                <a:cubicBezTo>
                  <a:pt x="302" y="482"/>
                  <a:pt x="290" y="494"/>
                  <a:pt x="290" y="511"/>
                </a:cubicBezTo>
                <a:lnTo>
                  <a:pt x="290" y="733"/>
                </a:lnTo>
                <a:lnTo>
                  <a:pt x="53" y="733"/>
                </a:lnTo>
                <a:lnTo>
                  <a:pt x="53" y="314"/>
                </a:lnTo>
                <a:lnTo>
                  <a:pt x="390" y="62"/>
                </a:lnTo>
                <a:lnTo>
                  <a:pt x="724" y="314"/>
                </a:lnTo>
                <a:lnTo>
                  <a:pt x="724" y="733"/>
                </a:lnTo>
                <a:close/>
                <a:moveTo>
                  <a:pt x="434" y="733"/>
                </a:moveTo>
                <a:lnTo>
                  <a:pt x="345" y="733"/>
                </a:lnTo>
                <a:lnTo>
                  <a:pt x="345" y="538"/>
                </a:lnTo>
                <a:lnTo>
                  <a:pt x="434" y="538"/>
                </a:lnTo>
                <a:close/>
                <a:moveTo>
                  <a:pt x="777" y="733"/>
                </a:moveTo>
                <a:lnTo>
                  <a:pt x="777" y="300"/>
                </a:lnTo>
                <a:cubicBezTo>
                  <a:pt x="777" y="291"/>
                  <a:pt x="775" y="284"/>
                  <a:pt x="767" y="278"/>
                </a:cubicBezTo>
                <a:lnTo>
                  <a:pt x="508" y="84"/>
                </a:lnTo>
                <a:lnTo>
                  <a:pt x="537" y="62"/>
                </a:lnTo>
                <a:lnTo>
                  <a:pt x="872" y="314"/>
                </a:lnTo>
                <a:lnTo>
                  <a:pt x="872" y="733"/>
                </a:lnTo>
                <a:close/>
                <a:moveTo>
                  <a:pt x="1025" y="733"/>
                </a:moveTo>
                <a:lnTo>
                  <a:pt x="927" y="733"/>
                </a:lnTo>
                <a:lnTo>
                  <a:pt x="927" y="300"/>
                </a:lnTo>
                <a:cubicBezTo>
                  <a:pt x="927" y="291"/>
                  <a:pt x="923" y="284"/>
                  <a:pt x="917" y="278"/>
                </a:cubicBezTo>
                <a:lnTo>
                  <a:pt x="659" y="84"/>
                </a:lnTo>
                <a:lnTo>
                  <a:pt x="688" y="62"/>
                </a:lnTo>
                <a:lnTo>
                  <a:pt x="1025" y="314"/>
                </a:lnTo>
                <a:close/>
                <a:moveTo>
                  <a:pt x="1068" y="278"/>
                </a:moveTo>
                <a:lnTo>
                  <a:pt x="705" y="6"/>
                </a:lnTo>
                <a:cubicBezTo>
                  <a:pt x="696" y="-2"/>
                  <a:pt x="683" y="-2"/>
                  <a:pt x="672" y="6"/>
                </a:cubicBezTo>
                <a:lnTo>
                  <a:pt x="613" y="50"/>
                </a:lnTo>
                <a:lnTo>
                  <a:pt x="554" y="6"/>
                </a:lnTo>
                <a:cubicBezTo>
                  <a:pt x="544" y="-2"/>
                  <a:pt x="530" y="-2"/>
                  <a:pt x="521" y="6"/>
                </a:cubicBezTo>
                <a:lnTo>
                  <a:pt x="463" y="50"/>
                </a:lnTo>
                <a:lnTo>
                  <a:pt x="406" y="6"/>
                </a:lnTo>
                <a:cubicBezTo>
                  <a:pt x="395" y="-2"/>
                  <a:pt x="382" y="-2"/>
                  <a:pt x="373" y="6"/>
                </a:cubicBezTo>
                <a:lnTo>
                  <a:pt x="10" y="278"/>
                </a:lnTo>
                <a:cubicBezTo>
                  <a:pt x="3" y="284"/>
                  <a:pt x="0" y="291"/>
                  <a:pt x="0" y="300"/>
                </a:cubicBezTo>
                <a:lnTo>
                  <a:pt x="0" y="761"/>
                </a:lnTo>
                <a:cubicBezTo>
                  <a:pt x="0" y="776"/>
                  <a:pt x="12" y="787"/>
                  <a:pt x="27" y="787"/>
                </a:cubicBezTo>
                <a:lnTo>
                  <a:pt x="1052" y="787"/>
                </a:lnTo>
                <a:cubicBezTo>
                  <a:pt x="1066" y="787"/>
                  <a:pt x="1078" y="776"/>
                  <a:pt x="1078" y="761"/>
                </a:cubicBezTo>
                <a:lnTo>
                  <a:pt x="1078" y="300"/>
                </a:lnTo>
                <a:cubicBezTo>
                  <a:pt x="1078" y="291"/>
                  <a:pt x="1075" y="284"/>
                  <a:pt x="1068" y="27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4" name="Group 253">
            <a:extLst>
              <a:ext uri="{FF2B5EF4-FFF2-40B4-BE49-F238E27FC236}">
                <a16:creationId xmlns:a16="http://schemas.microsoft.com/office/drawing/2014/main" id="{2B944E0F-54FB-434B-883A-2343A4D1E6ED}"/>
              </a:ext>
            </a:extLst>
          </p:cNvPr>
          <p:cNvGrpSpPr/>
          <p:nvPr/>
        </p:nvGrpSpPr>
        <p:grpSpPr>
          <a:xfrm>
            <a:off x="11300960" y="4625933"/>
            <a:ext cx="1978929" cy="1282574"/>
            <a:chOff x="4730400" y="6018120"/>
            <a:chExt cx="401040" cy="259920"/>
          </a:xfrm>
          <a:solidFill>
            <a:schemeClr val="bg1"/>
          </a:solidFill>
        </p:grpSpPr>
        <p:sp>
          <p:nvSpPr>
            <p:cNvPr id="75" name="Freeform: Shape 148">
              <a:extLst>
                <a:ext uri="{FF2B5EF4-FFF2-40B4-BE49-F238E27FC236}">
                  <a16:creationId xmlns:a16="http://schemas.microsoft.com/office/drawing/2014/main" id="{3065F71C-BF84-914B-A717-B072CCE0FCF1}"/>
                </a:ext>
              </a:extLst>
            </p:cNvPr>
            <p:cNvSpPr/>
            <p:nvPr/>
          </p:nvSpPr>
          <p:spPr>
            <a:xfrm>
              <a:off x="4730400" y="6018120"/>
              <a:ext cx="401040" cy="25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5" h="723">
                  <a:moveTo>
                    <a:pt x="1062" y="601"/>
                  </a:moveTo>
                  <a:lnTo>
                    <a:pt x="1004" y="601"/>
                  </a:lnTo>
                  <a:cubicBezTo>
                    <a:pt x="992" y="563"/>
                    <a:pt x="955" y="533"/>
                    <a:pt x="912" y="533"/>
                  </a:cubicBezTo>
                  <a:cubicBezTo>
                    <a:pt x="868" y="533"/>
                    <a:pt x="834" y="563"/>
                    <a:pt x="822" y="601"/>
                  </a:cubicBezTo>
                  <a:lnTo>
                    <a:pt x="790" y="601"/>
                  </a:lnTo>
                  <a:lnTo>
                    <a:pt x="790" y="305"/>
                  </a:lnTo>
                  <a:lnTo>
                    <a:pt x="940" y="305"/>
                  </a:lnTo>
                  <a:cubicBezTo>
                    <a:pt x="962" y="305"/>
                    <a:pt x="983" y="317"/>
                    <a:pt x="993" y="337"/>
                  </a:cubicBezTo>
                  <a:lnTo>
                    <a:pt x="1062" y="461"/>
                  </a:lnTo>
                  <a:close/>
                  <a:moveTo>
                    <a:pt x="953" y="628"/>
                  </a:moveTo>
                  <a:cubicBezTo>
                    <a:pt x="953" y="650"/>
                    <a:pt x="934" y="670"/>
                    <a:pt x="912" y="670"/>
                  </a:cubicBezTo>
                  <a:cubicBezTo>
                    <a:pt x="889" y="670"/>
                    <a:pt x="872" y="650"/>
                    <a:pt x="872" y="628"/>
                  </a:cubicBezTo>
                  <a:cubicBezTo>
                    <a:pt x="872" y="606"/>
                    <a:pt x="889" y="588"/>
                    <a:pt x="912" y="588"/>
                  </a:cubicBezTo>
                  <a:cubicBezTo>
                    <a:pt x="934" y="588"/>
                    <a:pt x="953" y="606"/>
                    <a:pt x="953" y="628"/>
                  </a:cubicBezTo>
                  <a:close/>
                  <a:moveTo>
                    <a:pt x="240" y="628"/>
                  </a:moveTo>
                  <a:cubicBezTo>
                    <a:pt x="240" y="650"/>
                    <a:pt x="220" y="670"/>
                    <a:pt x="198" y="670"/>
                  </a:cubicBezTo>
                  <a:cubicBezTo>
                    <a:pt x="176" y="670"/>
                    <a:pt x="158" y="650"/>
                    <a:pt x="158" y="628"/>
                  </a:cubicBezTo>
                  <a:cubicBezTo>
                    <a:pt x="158" y="606"/>
                    <a:pt x="176" y="588"/>
                    <a:pt x="198" y="588"/>
                  </a:cubicBezTo>
                  <a:cubicBezTo>
                    <a:pt x="220" y="588"/>
                    <a:pt x="240" y="606"/>
                    <a:pt x="240" y="628"/>
                  </a:cubicBezTo>
                  <a:close/>
                  <a:moveTo>
                    <a:pt x="54" y="53"/>
                  </a:moveTo>
                  <a:lnTo>
                    <a:pt x="737" y="53"/>
                  </a:lnTo>
                  <a:lnTo>
                    <a:pt x="737" y="601"/>
                  </a:lnTo>
                  <a:lnTo>
                    <a:pt x="288" y="601"/>
                  </a:lnTo>
                  <a:cubicBezTo>
                    <a:pt x="278" y="563"/>
                    <a:pt x="241" y="533"/>
                    <a:pt x="198" y="533"/>
                  </a:cubicBezTo>
                  <a:cubicBezTo>
                    <a:pt x="155" y="533"/>
                    <a:pt x="119" y="563"/>
                    <a:pt x="107" y="601"/>
                  </a:cubicBezTo>
                  <a:lnTo>
                    <a:pt x="54" y="601"/>
                  </a:lnTo>
                  <a:close/>
                  <a:moveTo>
                    <a:pt x="1111" y="440"/>
                  </a:moveTo>
                  <a:lnTo>
                    <a:pt x="1041" y="309"/>
                  </a:lnTo>
                  <a:cubicBezTo>
                    <a:pt x="1020" y="274"/>
                    <a:pt x="981" y="251"/>
                    <a:pt x="940" y="251"/>
                  </a:cubicBezTo>
                  <a:lnTo>
                    <a:pt x="790" y="251"/>
                  </a:lnTo>
                  <a:lnTo>
                    <a:pt x="790" y="27"/>
                  </a:lnTo>
                  <a:cubicBezTo>
                    <a:pt x="790" y="12"/>
                    <a:pt x="778" y="0"/>
                    <a:pt x="764" y="0"/>
                  </a:cubicBez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lnTo>
                    <a:pt x="0" y="628"/>
                  </a:lnTo>
                  <a:cubicBezTo>
                    <a:pt x="0" y="643"/>
                    <a:pt x="11" y="656"/>
                    <a:pt x="26" y="656"/>
                  </a:cubicBezTo>
                  <a:lnTo>
                    <a:pt x="107" y="656"/>
                  </a:lnTo>
                  <a:cubicBezTo>
                    <a:pt x="119" y="695"/>
                    <a:pt x="155" y="723"/>
                    <a:pt x="198" y="723"/>
                  </a:cubicBezTo>
                  <a:cubicBezTo>
                    <a:pt x="241" y="723"/>
                    <a:pt x="278" y="695"/>
                    <a:pt x="288" y="656"/>
                  </a:cubicBezTo>
                  <a:lnTo>
                    <a:pt x="822" y="656"/>
                  </a:lnTo>
                  <a:cubicBezTo>
                    <a:pt x="834" y="695"/>
                    <a:pt x="868" y="723"/>
                    <a:pt x="912" y="723"/>
                  </a:cubicBezTo>
                  <a:cubicBezTo>
                    <a:pt x="955" y="723"/>
                    <a:pt x="992" y="695"/>
                    <a:pt x="1004" y="656"/>
                  </a:cubicBezTo>
                  <a:lnTo>
                    <a:pt x="1088" y="656"/>
                  </a:lnTo>
                  <a:cubicBezTo>
                    <a:pt x="1103" y="656"/>
                    <a:pt x="1115" y="643"/>
                    <a:pt x="1115" y="628"/>
                  </a:cubicBezTo>
                  <a:lnTo>
                    <a:pt x="1115" y="454"/>
                  </a:lnTo>
                  <a:cubicBezTo>
                    <a:pt x="1115" y="449"/>
                    <a:pt x="1113" y="444"/>
                    <a:pt x="1111" y="4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149">
              <a:extLst>
                <a:ext uri="{FF2B5EF4-FFF2-40B4-BE49-F238E27FC236}">
                  <a16:creationId xmlns:a16="http://schemas.microsoft.com/office/drawing/2014/main" id="{F7EBFB78-1C05-E840-84D2-66B67B3E73CF}"/>
                </a:ext>
              </a:extLst>
            </p:cNvPr>
            <p:cNvSpPr/>
            <p:nvPr/>
          </p:nvSpPr>
          <p:spPr>
            <a:xfrm>
              <a:off x="4840200" y="6072120"/>
              <a:ext cx="10980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17">
                  <a:moveTo>
                    <a:pt x="26" y="136"/>
                  </a:moveTo>
                  <a:lnTo>
                    <a:pt x="219" y="136"/>
                  </a:lnTo>
                  <a:lnTo>
                    <a:pt x="183" y="171"/>
                  </a:lnTo>
                  <a:cubicBezTo>
                    <a:pt x="173" y="182"/>
                    <a:pt x="173" y="200"/>
                    <a:pt x="183" y="210"/>
                  </a:cubicBezTo>
                  <a:cubicBezTo>
                    <a:pt x="188" y="216"/>
                    <a:pt x="195" y="217"/>
                    <a:pt x="202" y="217"/>
                  </a:cubicBezTo>
                  <a:cubicBezTo>
                    <a:pt x="208" y="217"/>
                    <a:pt x="216" y="216"/>
                    <a:pt x="221" y="210"/>
                  </a:cubicBezTo>
                  <a:lnTo>
                    <a:pt x="296" y="134"/>
                  </a:lnTo>
                  <a:cubicBezTo>
                    <a:pt x="310" y="120"/>
                    <a:pt x="310" y="96"/>
                    <a:pt x="296" y="82"/>
                  </a:cubicBezTo>
                  <a:lnTo>
                    <a:pt x="221" y="7"/>
                  </a:lnTo>
                  <a:cubicBezTo>
                    <a:pt x="212" y="-2"/>
                    <a:pt x="193" y="-2"/>
                    <a:pt x="183" y="7"/>
                  </a:cubicBezTo>
                  <a:cubicBezTo>
                    <a:pt x="173" y="17"/>
                    <a:pt x="173" y="33"/>
                    <a:pt x="183" y="45"/>
                  </a:cubicBezTo>
                  <a:lnTo>
                    <a:pt x="219" y="81"/>
                  </a:lnTo>
                  <a:lnTo>
                    <a:pt x="26" y="81"/>
                  </a:lnTo>
                  <a:cubicBezTo>
                    <a:pt x="11" y="81"/>
                    <a:pt x="0" y="93"/>
                    <a:pt x="0" y="108"/>
                  </a:cubicBezTo>
                  <a:cubicBezTo>
                    <a:pt x="0" y="124"/>
                    <a:pt x="11" y="136"/>
                    <a:pt x="26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150">
              <a:extLst>
                <a:ext uri="{FF2B5EF4-FFF2-40B4-BE49-F238E27FC236}">
                  <a16:creationId xmlns:a16="http://schemas.microsoft.com/office/drawing/2014/main" id="{E9C6B4AC-D686-FF4D-AECE-D4EC6B9C7E1E}"/>
                </a:ext>
              </a:extLst>
            </p:cNvPr>
            <p:cNvSpPr/>
            <p:nvPr/>
          </p:nvSpPr>
          <p:spPr>
            <a:xfrm>
              <a:off x="4794840" y="6121440"/>
              <a:ext cx="10980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220">
                  <a:moveTo>
                    <a:pt x="86" y="212"/>
                  </a:moveTo>
                  <a:cubicBezTo>
                    <a:pt x="90" y="217"/>
                    <a:pt x="98" y="220"/>
                    <a:pt x="105" y="220"/>
                  </a:cubicBezTo>
                  <a:cubicBezTo>
                    <a:pt x="111" y="220"/>
                    <a:pt x="118" y="217"/>
                    <a:pt x="124" y="212"/>
                  </a:cubicBezTo>
                  <a:cubicBezTo>
                    <a:pt x="135" y="200"/>
                    <a:pt x="135" y="184"/>
                    <a:pt x="124" y="174"/>
                  </a:cubicBezTo>
                  <a:lnTo>
                    <a:pt x="87" y="136"/>
                  </a:lnTo>
                  <a:lnTo>
                    <a:pt x="279" y="136"/>
                  </a:lnTo>
                  <a:cubicBezTo>
                    <a:pt x="294" y="136"/>
                    <a:pt x="306" y="125"/>
                    <a:pt x="306" y="110"/>
                  </a:cubicBezTo>
                  <a:cubicBezTo>
                    <a:pt x="306" y="95"/>
                    <a:pt x="294" y="83"/>
                    <a:pt x="279" y="83"/>
                  </a:cubicBezTo>
                  <a:lnTo>
                    <a:pt x="87" y="83"/>
                  </a:lnTo>
                  <a:lnTo>
                    <a:pt x="124" y="46"/>
                  </a:lnTo>
                  <a:cubicBezTo>
                    <a:pt x="135" y="36"/>
                    <a:pt x="135" y="18"/>
                    <a:pt x="124" y="8"/>
                  </a:cubicBezTo>
                  <a:cubicBezTo>
                    <a:pt x="112" y="-3"/>
                    <a:pt x="96" y="-3"/>
                    <a:pt x="86" y="8"/>
                  </a:cubicBezTo>
                  <a:lnTo>
                    <a:pt x="10" y="83"/>
                  </a:lnTo>
                  <a:cubicBezTo>
                    <a:pt x="2" y="91"/>
                    <a:pt x="0" y="99"/>
                    <a:pt x="0" y="110"/>
                  </a:cubicBezTo>
                  <a:cubicBezTo>
                    <a:pt x="0" y="120"/>
                    <a:pt x="2" y="129"/>
                    <a:pt x="10" y="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A43C6A6A-381F-0B4C-BC70-F293D8FA1243}"/>
              </a:ext>
            </a:extLst>
          </p:cNvPr>
          <p:cNvSpPr/>
          <p:nvPr/>
        </p:nvSpPr>
        <p:spPr>
          <a:xfrm>
            <a:off x="1036433" y="6601704"/>
            <a:ext cx="6818093" cy="2423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EF389B2-0D10-3B47-B2B5-956179C05902}"/>
              </a:ext>
            </a:extLst>
          </p:cNvPr>
          <p:cNvGrpSpPr/>
          <p:nvPr/>
        </p:nvGrpSpPr>
        <p:grpSpPr>
          <a:xfrm>
            <a:off x="1559305" y="7035818"/>
            <a:ext cx="5772348" cy="1514603"/>
            <a:chOff x="2930771" y="10314961"/>
            <a:chExt cx="3879889" cy="1514603"/>
          </a:xfrm>
        </p:grpSpPr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B1A97120-6E23-7240-837B-3569BB0E482B}"/>
                </a:ext>
              </a:extLst>
            </p:cNvPr>
            <p:cNvSpPr txBox="1">
              <a:spLocks/>
            </p:cNvSpPr>
            <p:nvPr/>
          </p:nvSpPr>
          <p:spPr>
            <a:xfrm>
              <a:off x="2930771" y="10871341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80" name="Rectangle 11">
              <a:extLst>
                <a:ext uri="{FF2B5EF4-FFF2-40B4-BE49-F238E27FC236}">
                  <a16:creationId xmlns:a16="http://schemas.microsoft.com/office/drawing/2014/main" id="{DCCC5669-4DD1-484F-8C05-AD7547096B87}"/>
                </a:ext>
              </a:extLst>
            </p:cNvPr>
            <p:cNvSpPr/>
            <p:nvPr/>
          </p:nvSpPr>
          <p:spPr>
            <a:xfrm>
              <a:off x="3904130" y="10314961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spc="-15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54" name="Rectángulo 53">
            <a:extLst>
              <a:ext uri="{FF2B5EF4-FFF2-40B4-BE49-F238E27FC236}">
                <a16:creationId xmlns:a16="http://schemas.microsoft.com/office/drawing/2014/main" id="{87833B1D-9951-F841-A762-7C309D8A94DE}"/>
              </a:ext>
            </a:extLst>
          </p:cNvPr>
          <p:cNvSpPr/>
          <p:nvPr/>
        </p:nvSpPr>
        <p:spPr>
          <a:xfrm>
            <a:off x="8779779" y="6601704"/>
            <a:ext cx="6818093" cy="2423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31B3F9C-8A11-1C4A-A4F3-E80AA3CA6C10}"/>
              </a:ext>
            </a:extLst>
          </p:cNvPr>
          <p:cNvGrpSpPr/>
          <p:nvPr/>
        </p:nvGrpSpPr>
        <p:grpSpPr>
          <a:xfrm>
            <a:off x="9302651" y="7035818"/>
            <a:ext cx="5772348" cy="1514603"/>
            <a:chOff x="2930771" y="10314961"/>
            <a:chExt cx="3879889" cy="1514603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A357EE37-A6AD-A947-9007-BFF0A6189C2B}"/>
                </a:ext>
              </a:extLst>
            </p:cNvPr>
            <p:cNvSpPr txBox="1">
              <a:spLocks/>
            </p:cNvSpPr>
            <p:nvPr/>
          </p:nvSpPr>
          <p:spPr>
            <a:xfrm>
              <a:off x="2930771" y="10871341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7340BD82-C2F9-1442-A19E-FCFAEC85CA6D}"/>
                </a:ext>
              </a:extLst>
            </p:cNvPr>
            <p:cNvSpPr/>
            <p:nvPr/>
          </p:nvSpPr>
          <p:spPr>
            <a:xfrm>
              <a:off x="3904130" y="10314961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spc="-15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58" name="Rectángulo 57">
            <a:extLst>
              <a:ext uri="{FF2B5EF4-FFF2-40B4-BE49-F238E27FC236}">
                <a16:creationId xmlns:a16="http://schemas.microsoft.com/office/drawing/2014/main" id="{DE9C9024-64C9-0145-A3B9-033BAD730C90}"/>
              </a:ext>
            </a:extLst>
          </p:cNvPr>
          <p:cNvSpPr/>
          <p:nvPr/>
        </p:nvSpPr>
        <p:spPr>
          <a:xfrm>
            <a:off x="16523125" y="6601704"/>
            <a:ext cx="6818093" cy="24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EA20016-A861-F34A-BBF8-7D07F38D03CE}"/>
              </a:ext>
            </a:extLst>
          </p:cNvPr>
          <p:cNvGrpSpPr/>
          <p:nvPr/>
        </p:nvGrpSpPr>
        <p:grpSpPr>
          <a:xfrm>
            <a:off x="17045997" y="7035818"/>
            <a:ext cx="5772348" cy="1514603"/>
            <a:chOff x="2930771" y="10314961"/>
            <a:chExt cx="3879889" cy="1514603"/>
          </a:xfrm>
        </p:grpSpPr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160B11F9-DC56-3148-9CAC-E5819FD4E8D7}"/>
                </a:ext>
              </a:extLst>
            </p:cNvPr>
            <p:cNvSpPr txBox="1">
              <a:spLocks/>
            </p:cNvSpPr>
            <p:nvPr/>
          </p:nvSpPr>
          <p:spPr>
            <a:xfrm>
              <a:off x="2930771" y="10871341"/>
              <a:ext cx="3879889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 </a:t>
              </a:r>
            </a:p>
          </p:txBody>
        </p:sp>
        <p:sp>
          <p:nvSpPr>
            <p:cNvPr id="61" name="Rectangle 11">
              <a:extLst>
                <a:ext uri="{FF2B5EF4-FFF2-40B4-BE49-F238E27FC236}">
                  <a16:creationId xmlns:a16="http://schemas.microsoft.com/office/drawing/2014/main" id="{8A2AD34B-4D13-3F4E-B87E-0D4888F6B2CD}"/>
                </a:ext>
              </a:extLst>
            </p:cNvPr>
            <p:cNvSpPr/>
            <p:nvPr/>
          </p:nvSpPr>
          <p:spPr>
            <a:xfrm>
              <a:off x="3904130" y="10314961"/>
              <a:ext cx="19331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spc="-15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EF62A4C-403F-ED44-B36B-A8A4042961E4}"/>
              </a:ext>
            </a:extLst>
          </p:cNvPr>
          <p:cNvSpPr/>
          <p:nvPr/>
        </p:nvSpPr>
        <p:spPr>
          <a:xfrm>
            <a:off x="1652785" y="10556409"/>
            <a:ext cx="21072080" cy="1147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 should meet a certain consumer demand. Refers to a good or service being offered by a company. But they also must take into account supply costs</a:t>
            </a:r>
          </a:p>
        </p:txBody>
      </p:sp>
    </p:spTree>
    <p:extLst>
      <p:ext uri="{BB962C8B-B14F-4D97-AF65-F5344CB8AC3E}">
        <p14:creationId xmlns:p14="http://schemas.microsoft.com/office/powerpoint/2010/main" val="60645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45">
      <a:dk1>
        <a:srgbClr val="606160"/>
      </a:dk1>
      <a:lt1>
        <a:srgbClr val="FFFFFF"/>
      </a:lt1>
      <a:dk2>
        <a:srgbClr val="000000"/>
      </a:dk2>
      <a:lt2>
        <a:srgbClr val="FEFFFE"/>
      </a:lt2>
      <a:accent1>
        <a:srgbClr val="E1B543"/>
      </a:accent1>
      <a:accent2>
        <a:srgbClr val="679BBA"/>
      </a:accent2>
      <a:accent3>
        <a:srgbClr val="35363B"/>
      </a:accent3>
      <a:accent4>
        <a:srgbClr val="98999E"/>
      </a:accent4>
      <a:accent5>
        <a:srgbClr val="7C7D82"/>
      </a:accent5>
      <a:accent6>
        <a:srgbClr val="C0C1C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87396</TotalTime>
  <Words>1093</Words>
  <Application>Microsoft Macintosh PowerPoint</Application>
  <PresentationFormat>Personalizado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Gill Sans</vt:lpstr>
      <vt:lpstr>Lato</vt:lpstr>
      <vt:lpstr>Lato Light</vt:lpstr>
      <vt:lpstr>Montserrat</vt:lpstr>
      <vt:lpstr>Montserrat Light</vt:lpstr>
      <vt:lpstr>Poppins Light</vt:lpstr>
      <vt:lpstr>Poppins Medium</vt:lpstr>
      <vt:lpstr>Poppins SemiBold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16149</cp:revision>
  <dcterms:created xsi:type="dcterms:W3CDTF">2014-11-12T21:47:38Z</dcterms:created>
  <dcterms:modified xsi:type="dcterms:W3CDTF">2019-07-26T15:30:09Z</dcterms:modified>
  <cp:category/>
</cp:coreProperties>
</file>