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handoutMasterIdLst>
    <p:handoutMasterId r:id="rId23"/>
  </p:handoutMasterIdLst>
  <p:sldIdLst>
    <p:sldId id="4360" r:id="rId2"/>
    <p:sldId id="4365" r:id="rId3"/>
    <p:sldId id="4367" r:id="rId4"/>
    <p:sldId id="4366" r:id="rId5"/>
    <p:sldId id="4369" r:id="rId6"/>
    <p:sldId id="4370" r:id="rId7"/>
    <p:sldId id="4371" r:id="rId8"/>
    <p:sldId id="4372" r:id="rId9"/>
    <p:sldId id="4373" r:id="rId10"/>
    <p:sldId id="4374" r:id="rId11"/>
    <p:sldId id="4375" r:id="rId12"/>
    <p:sldId id="4376" r:id="rId13"/>
    <p:sldId id="4377" r:id="rId14"/>
    <p:sldId id="4378" r:id="rId15"/>
    <p:sldId id="4379" r:id="rId16"/>
    <p:sldId id="4380" r:id="rId17"/>
    <p:sldId id="4381" r:id="rId18"/>
    <p:sldId id="4382" r:id="rId19"/>
    <p:sldId id="4383" r:id="rId20"/>
    <p:sldId id="438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95763" autoAdjust="0"/>
  </p:normalViewPr>
  <p:slideViewPr>
    <p:cSldViewPr snapToGrid="0" snapToObjects="1">
      <p:cViewPr varScale="1">
        <p:scale>
          <a:sx n="54" d="100"/>
          <a:sy n="54" d="100"/>
        </p:scale>
        <p:origin x="1216" y="2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2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7F89A53-5591-FB4E-878A-879885813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B3D66F-8277-9A40-93F9-E1793B4115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3842-CC58-A04C-869B-81B23516735E}" type="datetimeFigureOut">
              <a:rPr lang="es-MX" smtClean="0"/>
              <a:t>20/08/19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4F1687-FE66-7449-A99F-3592CAC0A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F8B4C8-D05F-BA40-A3EE-E0DE3C9A0C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EFA0E-861A-134E-A4EB-77781AAEE6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1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B3531D5-62D2-B640-BFD3-0515C82739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5717" y="3944337"/>
            <a:ext cx="24989084" cy="10218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B3531D5-62D2-B640-BFD3-0515C82739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7259" y="-294968"/>
            <a:ext cx="10922000" cy="14458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912D3-50AD-9A40-9D89-5D820756C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63437" y="1317811"/>
            <a:ext cx="12621904" cy="11200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912D3-50AD-9A40-9D89-5D820756C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5058" y="1170880"/>
            <a:ext cx="10379486" cy="11444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912D3-50AD-9A40-9D89-5D820756C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8774" y="-274462"/>
            <a:ext cx="12577602" cy="1437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729C10A-C636-3C40-AFC5-94935F1C97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37512" y="5248183"/>
            <a:ext cx="5533559" cy="3388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97D3C70-C0B4-9D47-9AA1-57A6659EC5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7511" y="9346642"/>
            <a:ext cx="5533559" cy="3388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912D3-50AD-9A40-9D89-5D820756C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7512" y="1149724"/>
            <a:ext cx="5533559" cy="3388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912D3-50AD-9A40-9D89-5D820756C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8912" y="2214561"/>
            <a:ext cx="11855895" cy="928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B3531D5-62D2-B640-BFD3-0515C82739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8774" y="-274462"/>
            <a:ext cx="12577602" cy="7103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1111258-68B2-BF49-BB8C-1D938D234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04653" y="6829425"/>
            <a:ext cx="12577602" cy="7103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A929824-112F-6540-B928-1AA596F702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4707" y="-274463"/>
            <a:ext cx="12577602" cy="7103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D0390B30-3053-E64C-ADD6-1B9FEA8A1BA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204707" y="6829425"/>
            <a:ext cx="12577602" cy="7103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B3531D5-62D2-B640-BFD3-0515C82739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8774" y="5743575"/>
            <a:ext cx="22677274" cy="835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B3531D5-62D2-B640-BFD3-0515C82739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0284" y="-303264"/>
            <a:ext cx="24989084" cy="10218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7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3">
            <a:extLst>
              <a:ext uri="{FF2B5EF4-FFF2-40B4-BE49-F238E27FC236}">
                <a16:creationId xmlns:a16="http://schemas.microsoft.com/office/drawing/2014/main" id="{AF43C51F-D098-4E44-9708-9EACC2A85DC6}"/>
              </a:ext>
            </a:extLst>
          </p:cNvPr>
          <p:cNvSpPr/>
          <p:nvPr/>
        </p:nvSpPr>
        <p:spPr>
          <a:xfrm rot="10800000" flipV="1">
            <a:off x="-2" y="-38788"/>
            <a:ext cx="24377649" cy="13754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16255113" y="12194145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1393835" y="6823444"/>
            <a:ext cx="14060447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100" b="1" spc="6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PINNACLE TEAM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5BE0BA2-D7DE-294F-9F9B-A9EC9BA7B6BB}"/>
              </a:ext>
            </a:extLst>
          </p:cNvPr>
          <p:cNvGrpSpPr/>
          <p:nvPr/>
        </p:nvGrpSpPr>
        <p:grpSpPr>
          <a:xfrm>
            <a:off x="1667436" y="4639235"/>
            <a:ext cx="2214999" cy="1909482"/>
            <a:chOff x="7745506" y="3576918"/>
            <a:chExt cx="2214999" cy="1909482"/>
          </a:xfrm>
        </p:grpSpPr>
        <p:sp>
          <p:nvSpPr>
            <p:cNvPr id="2" name="Triángulo 1">
              <a:extLst>
                <a:ext uri="{FF2B5EF4-FFF2-40B4-BE49-F238E27FC236}">
                  <a16:creationId xmlns:a16="http://schemas.microsoft.com/office/drawing/2014/main" id="{0282A958-9C12-9040-B1B6-4B856AA66202}"/>
                </a:ext>
              </a:extLst>
            </p:cNvPr>
            <p:cNvSpPr/>
            <p:nvPr/>
          </p:nvSpPr>
          <p:spPr>
            <a:xfrm>
              <a:off x="7745506" y="3576918"/>
              <a:ext cx="2214999" cy="1909482"/>
            </a:xfrm>
            <a:prstGeom prst="triangl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2C89A460-92D8-2445-8562-5E4D3B022322}"/>
                </a:ext>
              </a:extLst>
            </p:cNvPr>
            <p:cNvSpPr/>
            <p:nvPr/>
          </p:nvSpPr>
          <p:spPr>
            <a:xfrm>
              <a:off x="8424059" y="4377030"/>
              <a:ext cx="857892" cy="739562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5307AC-26A9-CE4C-83B4-358914B24997}"/>
              </a:ext>
            </a:extLst>
          </p:cNvPr>
          <p:cNvCxnSpPr/>
          <p:nvPr/>
        </p:nvCxnSpPr>
        <p:spPr>
          <a:xfrm>
            <a:off x="1398493" y="1145430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6CF79F2-4C82-AB4F-9CEC-C1F1D88A2B22}"/>
              </a:ext>
            </a:extLst>
          </p:cNvPr>
          <p:cNvSpPr/>
          <p:nvPr/>
        </p:nvSpPr>
        <p:spPr>
          <a:xfrm>
            <a:off x="21972494" y="778531"/>
            <a:ext cx="1506070" cy="604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3">
            <a:extLst>
              <a:ext uri="{FF2B5EF4-FFF2-40B4-BE49-F238E27FC236}">
                <a16:creationId xmlns:a16="http://schemas.microsoft.com/office/drawing/2014/main" id="{37BF5348-C6E8-DE4D-8B33-706E3B35D349}"/>
              </a:ext>
            </a:extLst>
          </p:cNvPr>
          <p:cNvSpPr/>
          <p:nvPr/>
        </p:nvSpPr>
        <p:spPr>
          <a:xfrm rot="10800000" flipV="1">
            <a:off x="0" y="0"/>
            <a:ext cx="11115674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EA988C9-89E0-C84D-842B-E48F47D36CB3}"/>
              </a:ext>
            </a:extLst>
          </p:cNvPr>
          <p:cNvSpPr txBox="1">
            <a:spLocks/>
          </p:cNvSpPr>
          <p:nvPr/>
        </p:nvSpPr>
        <p:spPr>
          <a:xfrm>
            <a:off x="14593943" y="2583076"/>
            <a:ext cx="914153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27" name="TextBox 687">
            <a:extLst>
              <a:ext uri="{FF2B5EF4-FFF2-40B4-BE49-F238E27FC236}">
                <a16:creationId xmlns:a16="http://schemas.microsoft.com/office/drawing/2014/main" id="{78ED416F-91CA-5543-9FD6-10B11F1496D2}"/>
              </a:ext>
            </a:extLst>
          </p:cNvPr>
          <p:cNvSpPr txBox="1"/>
          <p:nvPr/>
        </p:nvSpPr>
        <p:spPr>
          <a:xfrm>
            <a:off x="14766233" y="193674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6BF02C-7AA0-E041-ADFD-C97DD55CA82E}"/>
              </a:ext>
            </a:extLst>
          </p:cNvPr>
          <p:cNvSpPr txBox="1">
            <a:spLocks/>
          </p:cNvSpPr>
          <p:nvPr/>
        </p:nvSpPr>
        <p:spPr>
          <a:xfrm>
            <a:off x="14593943" y="6621676"/>
            <a:ext cx="914153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29" name="TextBox 687">
            <a:extLst>
              <a:ext uri="{FF2B5EF4-FFF2-40B4-BE49-F238E27FC236}">
                <a16:creationId xmlns:a16="http://schemas.microsoft.com/office/drawing/2014/main" id="{E82BB433-19F5-F146-97B3-5164F5E9E007}"/>
              </a:ext>
            </a:extLst>
          </p:cNvPr>
          <p:cNvSpPr txBox="1"/>
          <p:nvPr/>
        </p:nvSpPr>
        <p:spPr>
          <a:xfrm>
            <a:off x="14768636" y="5975345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F15BC38-1BD9-9749-BDA9-33A021051081}"/>
              </a:ext>
            </a:extLst>
          </p:cNvPr>
          <p:cNvSpPr txBox="1">
            <a:spLocks/>
          </p:cNvSpPr>
          <p:nvPr/>
        </p:nvSpPr>
        <p:spPr>
          <a:xfrm>
            <a:off x="14573307" y="10831726"/>
            <a:ext cx="914153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31" name="TextBox 687">
            <a:extLst>
              <a:ext uri="{FF2B5EF4-FFF2-40B4-BE49-F238E27FC236}">
                <a16:creationId xmlns:a16="http://schemas.microsoft.com/office/drawing/2014/main" id="{2C80336C-E52B-9341-84FD-0E62B7564B8E}"/>
              </a:ext>
            </a:extLst>
          </p:cNvPr>
          <p:cNvSpPr txBox="1"/>
          <p:nvPr/>
        </p:nvSpPr>
        <p:spPr>
          <a:xfrm>
            <a:off x="14739914" y="10185395"/>
            <a:ext cx="26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546249FA-F575-0B42-84AF-41A02CB0AF55}"/>
              </a:ext>
            </a:extLst>
          </p:cNvPr>
          <p:cNvSpPr txBox="1"/>
          <p:nvPr/>
        </p:nvSpPr>
        <p:spPr>
          <a:xfrm>
            <a:off x="991369" y="4865020"/>
            <a:ext cx="6534708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THE 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PINNACLE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TEAM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C753580-3A49-3C41-BAD1-3883BB464B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E1E94F-3665-BB47-93F2-397652CBE8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9214AB8-5E5F-214F-B79A-F689A3F4D3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68897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3">
            <a:extLst>
              <a:ext uri="{FF2B5EF4-FFF2-40B4-BE49-F238E27FC236}">
                <a16:creationId xmlns:a16="http://schemas.microsoft.com/office/drawing/2014/main" id="{F73EAAAE-E9FC-8B4F-A916-2B4DA706382A}"/>
              </a:ext>
            </a:extLst>
          </p:cNvPr>
          <p:cNvSpPr/>
          <p:nvPr/>
        </p:nvSpPr>
        <p:spPr>
          <a:xfrm rot="10800000" flipV="1">
            <a:off x="-1" y="-2"/>
            <a:ext cx="24377651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38B749-75F0-F54E-B8F4-9B02A6E96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08B584-AA89-7646-8664-F5A069E155BC}"/>
              </a:ext>
            </a:extLst>
          </p:cNvPr>
          <p:cNvSpPr/>
          <p:nvPr/>
        </p:nvSpPr>
        <p:spPr>
          <a:xfrm>
            <a:off x="2859181" y="847040"/>
            <a:ext cx="1021976" cy="3610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9209D2EC-0FB7-F74D-84E0-DF637CC244D2}"/>
              </a:ext>
            </a:extLst>
          </p:cNvPr>
          <p:cNvSpPr txBox="1"/>
          <p:nvPr/>
        </p:nvSpPr>
        <p:spPr>
          <a:xfrm>
            <a:off x="16278994" y="2551658"/>
            <a:ext cx="65347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MADDIE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COOPER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E4D6CAB-8C49-134A-AD55-7CB410CF916A}"/>
              </a:ext>
            </a:extLst>
          </p:cNvPr>
          <p:cNvSpPr txBox="1">
            <a:spLocks/>
          </p:cNvSpPr>
          <p:nvPr/>
        </p:nvSpPr>
        <p:spPr>
          <a:xfrm>
            <a:off x="16193269" y="5941692"/>
            <a:ext cx="5953822" cy="29152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  <p:grpSp>
        <p:nvGrpSpPr>
          <p:cNvPr id="43" name="Group 10">
            <a:extLst>
              <a:ext uri="{FF2B5EF4-FFF2-40B4-BE49-F238E27FC236}">
                <a16:creationId xmlns:a16="http://schemas.microsoft.com/office/drawing/2014/main" id="{70B51AA4-6BCD-584E-A0E9-1B4B445F0F83}"/>
              </a:ext>
            </a:extLst>
          </p:cNvPr>
          <p:cNvGrpSpPr/>
          <p:nvPr/>
        </p:nvGrpSpPr>
        <p:grpSpPr>
          <a:xfrm>
            <a:off x="16394113" y="9855432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44" name="Shape 1646">
              <a:extLst>
                <a:ext uri="{FF2B5EF4-FFF2-40B4-BE49-F238E27FC236}">
                  <a16:creationId xmlns:a16="http://schemas.microsoft.com/office/drawing/2014/main" id="{3094C350-EE39-A849-A702-DD49E4AB1621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Shape 1649">
              <a:extLst>
                <a:ext uri="{FF2B5EF4-FFF2-40B4-BE49-F238E27FC236}">
                  <a16:creationId xmlns:a16="http://schemas.microsoft.com/office/drawing/2014/main" id="{E7B9BD0A-9FDC-3146-B623-DF05229D2AB8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Shape 1658">
              <a:extLst>
                <a:ext uri="{FF2B5EF4-FFF2-40B4-BE49-F238E27FC236}">
                  <a16:creationId xmlns:a16="http://schemas.microsoft.com/office/drawing/2014/main" id="{0817FAA2-5411-C543-BE8F-A033C21170D0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60B595B3-5DC4-8F4E-83E3-C0F27CBB0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0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FF5F3C-F49A-7C46-8F14-71E054841E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3297268-EFAC-6E42-BC48-DAADD18A5C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B17DE38-503A-D84C-8543-D2F156C7F7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480A23F-5CB9-9F43-B579-8A6EE87C56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4" name="Rectangle 43">
            <a:extLst>
              <a:ext uri="{FF2B5EF4-FFF2-40B4-BE49-F238E27FC236}">
                <a16:creationId xmlns:a16="http://schemas.microsoft.com/office/drawing/2014/main" id="{318A60E0-9BE0-A54D-AD33-B0A69D56C4FD}"/>
              </a:ext>
            </a:extLst>
          </p:cNvPr>
          <p:cNvSpPr/>
          <p:nvPr/>
        </p:nvSpPr>
        <p:spPr>
          <a:xfrm rot="10800000" flipV="1">
            <a:off x="7887493" y="5414962"/>
            <a:ext cx="8570912" cy="2828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85889A66-1906-C24D-8DC1-754A346C3C2A}"/>
              </a:ext>
            </a:extLst>
          </p:cNvPr>
          <p:cNvSpPr txBox="1"/>
          <p:nvPr/>
        </p:nvSpPr>
        <p:spPr>
          <a:xfrm>
            <a:off x="8907184" y="6149011"/>
            <a:ext cx="653470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LISTINGS</a:t>
            </a:r>
          </a:p>
        </p:txBody>
      </p:sp>
    </p:spTree>
    <p:extLst>
      <p:ext uri="{BB962C8B-B14F-4D97-AF65-F5344CB8AC3E}">
        <p14:creationId xmlns:p14="http://schemas.microsoft.com/office/powerpoint/2010/main" val="39960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99B3DCC-B3A3-304D-A597-D21D1EAB3179}"/>
              </a:ext>
            </a:extLst>
          </p:cNvPr>
          <p:cNvSpPr/>
          <p:nvPr/>
        </p:nvSpPr>
        <p:spPr>
          <a:xfrm>
            <a:off x="19916774" y="0"/>
            <a:ext cx="4460875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093CEA3D-A1C3-EA40-ACFD-E9CDD4AF725B}"/>
              </a:ext>
            </a:extLst>
          </p:cNvPr>
          <p:cNvSpPr txBox="1"/>
          <p:nvPr/>
        </p:nvSpPr>
        <p:spPr>
          <a:xfrm>
            <a:off x="1401763" y="1565821"/>
            <a:ext cx="7627937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SINGLE 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PROPERTY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7F22E59-B2B4-B548-BD72-724575D4DC81}"/>
              </a:ext>
            </a:extLst>
          </p:cNvPr>
          <p:cNvSpPr txBox="1">
            <a:spLocks/>
          </p:cNvSpPr>
          <p:nvPr/>
        </p:nvSpPr>
        <p:spPr>
          <a:xfrm>
            <a:off x="12107918" y="2022722"/>
            <a:ext cx="63229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C0621A-D2F4-7242-8DC4-62A4D181014E}"/>
              </a:ext>
            </a:extLst>
          </p:cNvPr>
          <p:cNvCxnSpPr/>
          <p:nvPr/>
        </p:nvCxnSpPr>
        <p:spPr>
          <a:xfrm>
            <a:off x="5177124" y="4671388"/>
            <a:ext cx="311971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575160-DDE2-C34D-AADF-7F56FA12B9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998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2C5DDD2-B8B8-3846-882A-7C96D80CFF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43">
            <a:extLst>
              <a:ext uri="{FF2B5EF4-FFF2-40B4-BE49-F238E27FC236}">
                <a16:creationId xmlns:a16="http://schemas.microsoft.com/office/drawing/2014/main" id="{31EAF983-1301-4E46-B256-A75DCDA1D4A4}"/>
              </a:ext>
            </a:extLst>
          </p:cNvPr>
          <p:cNvSpPr/>
          <p:nvPr/>
        </p:nvSpPr>
        <p:spPr>
          <a:xfrm rot="10800000" flipV="1">
            <a:off x="0" y="0"/>
            <a:ext cx="24377650" cy="9915525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3788C6-DA87-A747-9D48-D298EF657891}"/>
              </a:ext>
            </a:extLst>
          </p:cNvPr>
          <p:cNvSpPr/>
          <p:nvPr/>
        </p:nvSpPr>
        <p:spPr>
          <a:xfrm>
            <a:off x="1725006" y="3680489"/>
            <a:ext cx="15162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CA149636-60A8-B045-A7F9-0591FF527152}"/>
              </a:ext>
            </a:extLst>
          </p:cNvPr>
          <p:cNvSpPr/>
          <p:nvPr/>
        </p:nvSpPr>
        <p:spPr>
          <a:xfrm rot="10800000" flipV="1">
            <a:off x="16402050" y="11048541"/>
            <a:ext cx="6885782" cy="14144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1D1CFBE-01F2-B54C-9A7C-2E0FEBED7561}"/>
              </a:ext>
            </a:extLst>
          </p:cNvPr>
          <p:cNvSpPr txBox="1"/>
          <p:nvPr/>
        </p:nvSpPr>
        <p:spPr>
          <a:xfrm>
            <a:off x="17656966" y="11461181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 ROGERS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40B74DC-EC12-6240-832E-5BA054EFB443}"/>
              </a:ext>
            </a:extLst>
          </p:cNvPr>
          <p:cNvCxnSpPr/>
          <p:nvPr/>
        </p:nvCxnSpPr>
        <p:spPr>
          <a:xfrm>
            <a:off x="2089338" y="1701052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5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6">
            <a:extLst>
              <a:ext uri="{FF2B5EF4-FFF2-40B4-BE49-F238E27FC236}">
                <a16:creationId xmlns:a16="http://schemas.microsoft.com/office/drawing/2014/main" id="{48931FA9-40BC-C04D-A981-26D03CD2800A}"/>
              </a:ext>
            </a:extLst>
          </p:cNvPr>
          <p:cNvSpPr txBox="1"/>
          <p:nvPr/>
        </p:nvSpPr>
        <p:spPr>
          <a:xfrm>
            <a:off x="6346032" y="1337221"/>
            <a:ext cx="1168558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PROPERTIES SOLD</a:t>
            </a:r>
          </a:p>
        </p:txBody>
      </p:sp>
      <p:sp>
        <p:nvSpPr>
          <p:cNvPr id="8" name="Freeform 162">
            <a:extLst>
              <a:ext uri="{FF2B5EF4-FFF2-40B4-BE49-F238E27FC236}">
                <a16:creationId xmlns:a16="http://schemas.microsoft.com/office/drawing/2014/main" id="{44742E09-E9B0-1A4C-9995-78E6671A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504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62">
            <a:extLst>
              <a:ext uri="{FF2B5EF4-FFF2-40B4-BE49-F238E27FC236}">
                <a16:creationId xmlns:a16="http://schemas.microsoft.com/office/drawing/2014/main" id="{9212ADE1-01EA-334F-9F89-4843EC02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35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2">
            <a:extLst>
              <a:ext uri="{FF2B5EF4-FFF2-40B4-BE49-F238E27FC236}">
                <a16:creationId xmlns:a16="http://schemas.microsoft.com/office/drawing/2014/main" id="{BE06981B-BB86-9641-BE24-A57C4CC1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928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2">
            <a:extLst>
              <a:ext uri="{FF2B5EF4-FFF2-40B4-BE49-F238E27FC236}">
                <a16:creationId xmlns:a16="http://schemas.microsoft.com/office/drawing/2014/main" id="{D36D49AE-4BDE-704F-A1EA-A4DC444D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59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62">
            <a:extLst>
              <a:ext uri="{FF2B5EF4-FFF2-40B4-BE49-F238E27FC236}">
                <a16:creationId xmlns:a16="http://schemas.microsoft.com/office/drawing/2014/main" id="{E694FC2A-49B2-984C-846F-D7B592CC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90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62">
            <a:extLst>
              <a:ext uri="{FF2B5EF4-FFF2-40B4-BE49-F238E27FC236}">
                <a16:creationId xmlns:a16="http://schemas.microsoft.com/office/drawing/2014/main" id="{D02C1CAA-F0B5-9841-8C6D-14424574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521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62">
            <a:extLst>
              <a:ext uri="{FF2B5EF4-FFF2-40B4-BE49-F238E27FC236}">
                <a16:creationId xmlns:a16="http://schemas.microsoft.com/office/drawing/2014/main" id="{8368CC2D-F7DE-164A-A0E4-9F0E2564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414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62">
            <a:extLst>
              <a:ext uri="{FF2B5EF4-FFF2-40B4-BE49-F238E27FC236}">
                <a16:creationId xmlns:a16="http://schemas.microsoft.com/office/drawing/2014/main" id="{F86F0945-350E-7D4E-A22F-BE1D382E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945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62">
            <a:extLst>
              <a:ext uri="{FF2B5EF4-FFF2-40B4-BE49-F238E27FC236}">
                <a16:creationId xmlns:a16="http://schemas.microsoft.com/office/drawing/2014/main" id="{9AF4F9E5-7A91-D641-84B4-F2BAE2B7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476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62">
            <a:extLst>
              <a:ext uri="{FF2B5EF4-FFF2-40B4-BE49-F238E27FC236}">
                <a16:creationId xmlns:a16="http://schemas.microsoft.com/office/drawing/2014/main" id="{FC104A9C-1305-504B-96D4-435F9FD2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007" y="515778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62">
            <a:extLst>
              <a:ext uri="{FF2B5EF4-FFF2-40B4-BE49-F238E27FC236}">
                <a16:creationId xmlns:a16="http://schemas.microsoft.com/office/drawing/2014/main" id="{9147B8F1-8A27-E640-8C53-A1152864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504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62">
            <a:extLst>
              <a:ext uri="{FF2B5EF4-FFF2-40B4-BE49-F238E27FC236}">
                <a16:creationId xmlns:a16="http://schemas.microsoft.com/office/drawing/2014/main" id="{1DF12C39-9B2E-3C48-8C46-02938E58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35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62">
            <a:extLst>
              <a:ext uri="{FF2B5EF4-FFF2-40B4-BE49-F238E27FC236}">
                <a16:creationId xmlns:a16="http://schemas.microsoft.com/office/drawing/2014/main" id="{4CA8B35D-D5CA-7648-BC12-0A9087B1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928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2">
            <a:extLst>
              <a:ext uri="{FF2B5EF4-FFF2-40B4-BE49-F238E27FC236}">
                <a16:creationId xmlns:a16="http://schemas.microsoft.com/office/drawing/2014/main" id="{605A630C-5656-6741-8A7A-7E6ED13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59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2">
            <a:extLst>
              <a:ext uri="{FF2B5EF4-FFF2-40B4-BE49-F238E27FC236}">
                <a16:creationId xmlns:a16="http://schemas.microsoft.com/office/drawing/2014/main" id="{3FAD5980-5163-B843-A7CA-0C9D681B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90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2">
            <a:extLst>
              <a:ext uri="{FF2B5EF4-FFF2-40B4-BE49-F238E27FC236}">
                <a16:creationId xmlns:a16="http://schemas.microsoft.com/office/drawing/2014/main" id="{CB214DFD-B68F-E14F-8889-CD93EB05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521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62">
            <a:extLst>
              <a:ext uri="{FF2B5EF4-FFF2-40B4-BE49-F238E27FC236}">
                <a16:creationId xmlns:a16="http://schemas.microsoft.com/office/drawing/2014/main" id="{E9C5BFF6-5FC6-0645-A9A7-8970E206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414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2">
            <a:extLst>
              <a:ext uri="{FF2B5EF4-FFF2-40B4-BE49-F238E27FC236}">
                <a16:creationId xmlns:a16="http://schemas.microsoft.com/office/drawing/2014/main" id="{69C657BA-9E11-FB4A-B0BF-1CB4D951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945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62">
            <a:extLst>
              <a:ext uri="{FF2B5EF4-FFF2-40B4-BE49-F238E27FC236}">
                <a16:creationId xmlns:a16="http://schemas.microsoft.com/office/drawing/2014/main" id="{D05F720A-C234-2E4B-A328-DFD21248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476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2">
            <a:extLst>
              <a:ext uri="{FF2B5EF4-FFF2-40B4-BE49-F238E27FC236}">
                <a16:creationId xmlns:a16="http://schemas.microsoft.com/office/drawing/2014/main" id="{73C44819-D8AF-5242-8DD6-02932337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007" y="8081963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2">
            <a:extLst>
              <a:ext uri="{FF2B5EF4-FFF2-40B4-BE49-F238E27FC236}">
                <a16:creationId xmlns:a16="http://schemas.microsoft.com/office/drawing/2014/main" id="{8772AB36-FC62-3A4E-BE14-627C0359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504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62">
            <a:extLst>
              <a:ext uri="{FF2B5EF4-FFF2-40B4-BE49-F238E27FC236}">
                <a16:creationId xmlns:a16="http://schemas.microsoft.com/office/drawing/2014/main" id="{D68427E9-91ED-634C-8353-890A35E6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35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2">
            <a:extLst>
              <a:ext uri="{FF2B5EF4-FFF2-40B4-BE49-F238E27FC236}">
                <a16:creationId xmlns:a16="http://schemas.microsoft.com/office/drawing/2014/main" id="{2E113542-8CD3-EA47-A1BC-7D8B029E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928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62">
            <a:extLst>
              <a:ext uri="{FF2B5EF4-FFF2-40B4-BE49-F238E27FC236}">
                <a16:creationId xmlns:a16="http://schemas.microsoft.com/office/drawing/2014/main" id="{3B1415DB-793B-3F46-9C8B-1CC613DC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59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62">
            <a:extLst>
              <a:ext uri="{FF2B5EF4-FFF2-40B4-BE49-F238E27FC236}">
                <a16:creationId xmlns:a16="http://schemas.microsoft.com/office/drawing/2014/main" id="{875AD105-6E3C-ED48-A45A-06806A9A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90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62">
            <a:extLst>
              <a:ext uri="{FF2B5EF4-FFF2-40B4-BE49-F238E27FC236}">
                <a16:creationId xmlns:a16="http://schemas.microsoft.com/office/drawing/2014/main" id="{D2AEA072-E8F1-6E4D-A918-CD440ECE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521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2">
            <a:extLst>
              <a:ext uri="{FF2B5EF4-FFF2-40B4-BE49-F238E27FC236}">
                <a16:creationId xmlns:a16="http://schemas.microsoft.com/office/drawing/2014/main" id="{5F6DB14E-9E2F-E446-B558-4757E719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414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62">
            <a:extLst>
              <a:ext uri="{FF2B5EF4-FFF2-40B4-BE49-F238E27FC236}">
                <a16:creationId xmlns:a16="http://schemas.microsoft.com/office/drawing/2014/main" id="{0F8F7E1B-3BDB-B44C-973D-6E307AE1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945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2">
            <a:extLst>
              <a:ext uri="{FF2B5EF4-FFF2-40B4-BE49-F238E27FC236}">
                <a16:creationId xmlns:a16="http://schemas.microsoft.com/office/drawing/2014/main" id="{B1085B62-344E-6D49-A579-DDE3ADE2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476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2">
            <a:extLst>
              <a:ext uri="{FF2B5EF4-FFF2-40B4-BE49-F238E27FC236}">
                <a16:creationId xmlns:a16="http://schemas.microsoft.com/office/drawing/2014/main" id="{F6B782F1-B9E4-E44F-85CC-E6DD94D7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007" y="11006138"/>
            <a:ext cx="893575" cy="814387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687">
            <a:extLst>
              <a:ext uri="{FF2B5EF4-FFF2-40B4-BE49-F238E27FC236}">
                <a16:creationId xmlns:a16="http://schemas.microsoft.com/office/drawing/2014/main" id="{15DAB89D-477F-A844-B526-69B1634F2B5D}"/>
              </a:ext>
            </a:extLst>
          </p:cNvPr>
          <p:cNvSpPr txBox="1"/>
          <p:nvPr/>
        </p:nvSpPr>
        <p:spPr>
          <a:xfrm>
            <a:off x="1437369" y="4130464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9" name="TextBox 687">
            <a:extLst>
              <a:ext uri="{FF2B5EF4-FFF2-40B4-BE49-F238E27FC236}">
                <a16:creationId xmlns:a16="http://schemas.microsoft.com/office/drawing/2014/main" id="{7BDAFF9B-D75D-0F4A-A275-5A63A2F81939}"/>
              </a:ext>
            </a:extLst>
          </p:cNvPr>
          <p:cNvSpPr txBox="1"/>
          <p:nvPr/>
        </p:nvSpPr>
        <p:spPr>
          <a:xfrm>
            <a:off x="1432558" y="7079821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0" name="TextBox 687">
            <a:extLst>
              <a:ext uri="{FF2B5EF4-FFF2-40B4-BE49-F238E27FC236}">
                <a16:creationId xmlns:a16="http://schemas.microsoft.com/office/drawing/2014/main" id="{331B4F1B-1AD5-904E-989C-487FA61C5EE3}"/>
              </a:ext>
            </a:extLst>
          </p:cNvPr>
          <p:cNvSpPr txBox="1"/>
          <p:nvPr/>
        </p:nvSpPr>
        <p:spPr>
          <a:xfrm>
            <a:off x="1423671" y="9965249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DFA31D9B-E43E-BA45-BF92-074144FF05AA}"/>
              </a:ext>
            </a:extLst>
          </p:cNvPr>
          <p:cNvSpPr txBox="1">
            <a:spLocks/>
          </p:cNvSpPr>
          <p:nvPr/>
        </p:nvSpPr>
        <p:spPr>
          <a:xfrm>
            <a:off x="16402422" y="4859922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359977F-3936-DD48-B1F9-D072FDEA4F15}"/>
              </a:ext>
            </a:extLst>
          </p:cNvPr>
          <p:cNvSpPr txBox="1">
            <a:spLocks/>
          </p:cNvSpPr>
          <p:nvPr/>
        </p:nvSpPr>
        <p:spPr>
          <a:xfrm>
            <a:off x="16402422" y="7887739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ED9B35D-5C77-DB4E-872C-655FF060CCFC}"/>
              </a:ext>
            </a:extLst>
          </p:cNvPr>
          <p:cNvSpPr txBox="1">
            <a:spLocks/>
          </p:cNvSpPr>
          <p:nvPr/>
        </p:nvSpPr>
        <p:spPr>
          <a:xfrm>
            <a:off x="16402421" y="10756496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E3C10B-4442-BB4D-A502-990E04F24574}"/>
              </a:ext>
            </a:extLst>
          </p:cNvPr>
          <p:cNvSpPr/>
          <p:nvPr/>
        </p:nvSpPr>
        <p:spPr>
          <a:xfrm>
            <a:off x="15488889" y="5149189"/>
            <a:ext cx="497897" cy="4583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6EA7845-56DA-BE41-B2DB-5B25EAA1200A}"/>
              </a:ext>
            </a:extLst>
          </p:cNvPr>
          <p:cNvSpPr/>
          <p:nvPr/>
        </p:nvSpPr>
        <p:spPr>
          <a:xfrm>
            <a:off x="15488888" y="8149500"/>
            <a:ext cx="497897" cy="45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F3200C-30C0-FB41-BA1E-1C51F3ECF4CF}"/>
              </a:ext>
            </a:extLst>
          </p:cNvPr>
          <p:cNvSpPr/>
          <p:nvPr/>
        </p:nvSpPr>
        <p:spPr>
          <a:xfrm>
            <a:off x="15491432" y="11026347"/>
            <a:ext cx="497897" cy="4583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5D33F80-4FCD-1043-93EE-51621AE1707F}"/>
              </a:ext>
            </a:extLst>
          </p:cNvPr>
          <p:cNvCxnSpPr/>
          <p:nvPr/>
        </p:nvCxnSpPr>
        <p:spPr>
          <a:xfrm>
            <a:off x="15488888" y="2999930"/>
            <a:ext cx="31197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2A25F83-89A3-C24D-BACB-109AC59089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7" name="Rectangle 43">
            <a:extLst>
              <a:ext uri="{FF2B5EF4-FFF2-40B4-BE49-F238E27FC236}">
                <a16:creationId xmlns:a16="http://schemas.microsoft.com/office/drawing/2014/main" id="{DFBFC292-0E21-274B-8136-50594810BE9C}"/>
              </a:ext>
            </a:extLst>
          </p:cNvPr>
          <p:cNvSpPr/>
          <p:nvPr/>
        </p:nvSpPr>
        <p:spPr>
          <a:xfrm rot="10800000" flipV="1">
            <a:off x="1510747" y="5144076"/>
            <a:ext cx="21428766" cy="761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EF47EC6-4532-094A-B9B0-139F59FE8548}"/>
              </a:ext>
            </a:extLst>
          </p:cNvPr>
          <p:cNvSpPr/>
          <p:nvPr/>
        </p:nvSpPr>
        <p:spPr>
          <a:xfrm rot="10800000" flipV="1">
            <a:off x="0" y="0"/>
            <a:ext cx="24377650" cy="394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E77109C-C699-EC48-876A-77BE1FED9737}"/>
              </a:ext>
            </a:extLst>
          </p:cNvPr>
          <p:cNvGrpSpPr/>
          <p:nvPr/>
        </p:nvGrpSpPr>
        <p:grpSpPr>
          <a:xfrm>
            <a:off x="3970787" y="5918533"/>
            <a:ext cx="16436077" cy="6085999"/>
            <a:chOff x="3970787" y="6117318"/>
            <a:chExt cx="16436077" cy="6085999"/>
          </a:xfrm>
        </p:grpSpPr>
        <p:sp>
          <p:nvSpPr>
            <p:cNvPr id="74" name="Up Arrow 60">
              <a:extLst>
                <a:ext uri="{FF2B5EF4-FFF2-40B4-BE49-F238E27FC236}">
                  <a16:creationId xmlns:a16="http://schemas.microsoft.com/office/drawing/2014/main" id="{6DE81B5D-C895-B341-A462-7A3B4A0F31DC}"/>
                </a:ext>
              </a:extLst>
            </p:cNvPr>
            <p:cNvSpPr/>
            <p:nvPr/>
          </p:nvSpPr>
          <p:spPr>
            <a:xfrm>
              <a:off x="4574462" y="7532694"/>
              <a:ext cx="2633274" cy="2872800"/>
            </a:xfrm>
            <a:prstGeom prst="upArrow">
              <a:avLst>
                <a:gd name="adj1" fmla="val 72059"/>
                <a:gd name="adj2" fmla="val 526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 Arrow 61">
              <a:extLst>
                <a:ext uri="{FF2B5EF4-FFF2-40B4-BE49-F238E27FC236}">
                  <a16:creationId xmlns:a16="http://schemas.microsoft.com/office/drawing/2014/main" id="{7A4FD8A6-6BCC-074D-9DE5-A2C4927A5ADE}"/>
                </a:ext>
              </a:extLst>
            </p:cNvPr>
            <p:cNvSpPr/>
            <p:nvPr/>
          </p:nvSpPr>
          <p:spPr>
            <a:xfrm>
              <a:off x="8763303" y="6117318"/>
              <a:ext cx="2633274" cy="4288177"/>
            </a:xfrm>
            <a:prstGeom prst="upArrow">
              <a:avLst>
                <a:gd name="adj1" fmla="val 72059"/>
                <a:gd name="adj2" fmla="val 5267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Up Arrow 63">
              <a:extLst>
                <a:ext uri="{FF2B5EF4-FFF2-40B4-BE49-F238E27FC236}">
                  <a16:creationId xmlns:a16="http://schemas.microsoft.com/office/drawing/2014/main" id="{DC048275-3177-C742-8F7C-C5E64BAB2568}"/>
                </a:ext>
              </a:extLst>
            </p:cNvPr>
            <p:cNvSpPr/>
            <p:nvPr/>
          </p:nvSpPr>
          <p:spPr>
            <a:xfrm>
              <a:off x="12952144" y="8128779"/>
              <a:ext cx="2633274" cy="2276714"/>
            </a:xfrm>
            <a:prstGeom prst="upArrow">
              <a:avLst>
                <a:gd name="adj1" fmla="val 72059"/>
                <a:gd name="adj2" fmla="val 5267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64">
              <a:extLst>
                <a:ext uri="{FF2B5EF4-FFF2-40B4-BE49-F238E27FC236}">
                  <a16:creationId xmlns:a16="http://schemas.microsoft.com/office/drawing/2014/main" id="{6B9F72B3-6D2F-5749-8AE9-418109FAE598}"/>
                </a:ext>
              </a:extLst>
            </p:cNvPr>
            <p:cNvSpPr/>
            <p:nvPr/>
          </p:nvSpPr>
          <p:spPr>
            <a:xfrm>
              <a:off x="17140985" y="6299129"/>
              <a:ext cx="2633274" cy="4106365"/>
            </a:xfrm>
            <a:prstGeom prst="upArrow">
              <a:avLst>
                <a:gd name="adj1" fmla="val 72059"/>
                <a:gd name="adj2" fmla="val 5267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9D03DBA9-E7FE-3449-82BE-FFC8999B5B10}"/>
                </a:ext>
              </a:extLst>
            </p:cNvPr>
            <p:cNvSpPr/>
            <p:nvPr/>
          </p:nvSpPr>
          <p:spPr>
            <a:xfrm>
              <a:off x="4810799" y="9449838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80" name="Rectangle 67">
              <a:extLst>
                <a:ext uri="{FF2B5EF4-FFF2-40B4-BE49-F238E27FC236}">
                  <a16:creationId xmlns:a16="http://schemas.microsoft.com/office/drawing/2014/main" id="{A6FE7D77-C673-AA42-B40B-B25C06F94F11}"/>
                </a:ext>
              </a:extLst>
            </p:cNvPr>
            <p:cNvSpPr/>
            <p:nvPr/>
          </p:nvSpPr>
          <p:spPr>
            <a:xfrm>
              <a:off x="8999640" y="9449838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Poppins Medium" pitchFamily="2" charset="77"/>
                </a:rPr>
                <a:t>90%</a:t>
              </a:r>
            </a:p>
          </p:txBody>
        </p:sp>
        <p:sp>
          <p:nvSpPr>
            <p:cNvPr id="81" name="Rectangle 68">
              <a:extLst>
                <a:ext uri="{FF2B5EF4-FFF2-40B4-BE49-F238E27FC236}">
                  <a16:creationId xmlns:a16="http://schemas.microsoft.com/office/drawing/2014/main" id="{82842FA4-48F0-0A4C-AA31-026F5B193940}"/>
                </a:ext>
              </a:extLst>
            </p:cNvPr>
            <p:cNvSpPr/>
            <p:nvPr/>
          </p:nvSpPr>
          <p:spPr>
            <a:xfrm>
              <a:off x="13188482" y="9449837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D5F066CD-9D5F-2548-A0BC-D230C877C92C}"/>
                </a:ext>
              </a:extLst>
            </p:cNvPr>
            <p:cNvSpPr/>
            <p:nvPr/>
          </p:nvSpPr>
          <p:spPr>
            <a:xfrm>
              <a:off x="17377323" y="9449836"/>
              <a:ext cx="2160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Poppins Medium" pitchFamily="2" charset="77"/>
                </a:rPr>
                <a:t>85%</a:t>
              </a:r>
            </a:p>
          </p:txBody>
        </p:sp>
        <p:sp>
          <p:nvSpPr>
            <p:cNvPr id="68" name="Rectangle 128">
              <a:extLst>
                <a:ext uri="{FF2B5EF4-FFF2-40B4-BE49-F238E27FC236}">
                  <a16:creationId xmlns:a16="http://schemas.microsoft.com/office/drawing/2014/main" id="{D6FAD712-5654-1D49-A864-DBC15329AEB7}"/>
                </a:ext>
              </a:extLst>
            </p:cNvPr>
            <p:cNvSpPr/>
            <p:nvPr/>
          </p:nvSpPr>
          <p:spPr>
            <a:xfrm>
              <a:off x="8110767" y="1106954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69" name="Rectangle 130">
              <a:extLst>
                <a:ext uri="{FF2B5EF4-FFF2-40B4-BE49-F238E27FC236}">
                  <a16:creationId xmlns:a16="http://schemas.microsoft.com/office/drawing/2014/main" id="{2386F2E2-20ED-5946-9238-FE741B5C3323}"/>
                </a:ext>
              </a:extLst>
            </p:cNvPr>
            <p:cNvSpPr/>
            <p:nvPr/>
          </p:nvSpPr>
          <p:spPr>
            <a:xfrm>
              <a:off x="3970787" y="1106954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70" name="Rectangle 131">
              <a:extLst>
                <a:ext uri="{FF2B5EF4-FFF2-40B4-BE49-F238E27FC236}">
                  <a16:creationId xmlns:a16="http://schemas.microsoft.com/office/drawing/2014/main" id="{815860E2-5622-5148-958E-4039259D5C5E}"/>
                </a:ext>
              </a:extLst>
            </p:cNvPr>
            <p:cNvSpPr/>
            <p:nvPr/>
          </p:nvSpPr>
          <p:spPr>
            <a:xfrm>
              <a:off x="12365255" y="1106954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71" name="Rectangle 132">
              <a:extLst>
                <a:ext uri="{FF2B5EF4-FFF2-40B4-BE49-F238E27FC236}">
                  <a16:creationId xmlns:a16="http://schemas.microsoft.com/office/drawing/2014/main" id="{7FD4B626-58E2-984F-A147-CB776D6A05D9}"/>
                </a:ext>
              </a:extLst>
            </p:cNvPr>
            <p:cNvSpPr/>
            <p:nvPr/>
          </p:nvSpPr>
          <p:spPr>
            <a:xfrm>
              <a:off x="16599812" y="1106954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</p:grpSp>
      <p:sp>
        <p:nvSpPr>
          <p:cNvPr id="95" name="TextBox 26">
            <a:extLst>
              <a:ext uri="{FF2B5EF4-FFF2-40B4-BE49-F238E27FC236}">
                <a16:creationId xmlns:a16="http://schemas.microsoft.com/office/drawing/2014/main" id="{42D7C384-A559-F741-A61F-CE93B5759E6C}"/>
              </a:ext>
            </a:extLst>
          </p:cNvPr>
          <p:cNvSpPr txBox="1"/>
          <p:nvPr/>
        </p:nvSpPr>
        <p:spPr>
          <a:xfrm>
            <a:off x="6346032" y="1138436"/>
            <a:ext cx="1168558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MARKET ANALYSIS</a:t>
            </a:r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B387E7DE-6BD2-1B42-A847-38AB018DA454}"/>
              </a:ext>
            </a:extLst>
          </p:cNvPr>
          <p:cNvCxnSpPr/>
          <p:nvPr/>
        </p:nvCxnSpPr>
        <p:spPr>
          <a:xfrm>
            <a:off x="15581126" y="2793277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2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3">
            <a:extLst>
              <a:ext uri="{FF2B5EF4-FFF2-40B4-BE49-F238E27FC236}">
                <a16:creationId xmlns:a16="http://schemas.microsoft.com/office/drawing/2014/main" id="{6F1CD2FB-875A-1446-97BC-EA50E134C16D}"/>
              </a:ext>
            </a:extLst>
          </p:cNvPr>
          <p:cNvSpPr/>
          <p:nvPr/>
        </p:nvSpPr>
        <p:spPr>
          <a:xfrm rot="10800000" flipV="1">
            <a:off x="-3" y="0"/>
            <a:ext cx="24377651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E016264C-B8C9-1C4E-B5BF-909CF3890D25}"/>
              </a:ext>
            </a:extLst>
          </p:cNvPr>
          <p:cNvSpPr txBox="1"/>
          <p:nvPr/>
        </p:nvSpPr>
        <p:spPr>
          <a:xfrm>
            <a:off x="1932717" y="2251659"/>
            <a:ext cx="969565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 NUMBERS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4BFE169-7503-2444-9088-9BC947900B9B}"/>
              </a:ext>
            </a:extLst>
          </p:cNvPr>
          <p:cNvSpPr/>
          <p:nvPr/>
        </p:nvSpPr>
        <p:spPr>
          <a:xfrm>
            <a:off x="2012581" y="7296443"/>
            <a:ext cx="9660835" cy="546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CDA19E6-BC5C-4C42-ABD8-025A9B43063E}"/>
              </a:ext>
            </a:extLst>
          </p:cNvPr>
          <p:cNvSpPr/>
          <p:nvPr/>
        </p:nvSpPr>
        <p:spPr>
          <a:xfrm>
            <a:off x="12834836" y="855327"/>
            <a:ext cx="9660835" cy="546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176247-B4E5-1244-9B05-D8785E338DAB}"/>
              </a:ext>
            </a:extLst>
          </p:cNvPr>
          <p:cNvSpPr/>
          <p:nvPr/>
        </p:nvSpPr>
        <p:spPr>
          <a:xfrm>
            <a:off x="12834836" y="7296443"/>
            <a:ext cx="9660835" cy="546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E9001F6-B195-9C4B-BEA4-3ED3E64F30C9}"/>
              </a:ext>
            </a:extLst>
          </p:cNvPr>
          <p:cNvSpPr txBox="1">
            <a:spLocks/>
          </p:cNvSpPr>
          <p:nvPr/>
        </p:nvSpPr>
        <p:spPr>
          <a:xfrm>
            <a:off x="14389474" y="4002957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26" name="TextBox 687">
            <a:extLst>
              <a:ext uri="{FF2B5EF4-FFF2-40B4-BE49-F238E27FC236}">
                <a16:creationId xmlns:a16="http://schemas.microsoft.com/office/drawing/2014/main" id="{C645B26D-2C57-7746-AEA4-8E47C96B1B85}"/>
              </a:ext>
            </a:extLst>
          </p:cNvPr>
          <p:cNvSpPr txBox="1"/>
          <p:nvPr/>
        </p:nvSpPr>
        <p:spPr>
          <a:xfrm>
            <a:off x="16676039" y="2975665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398K</a:t>
            </a:r>
          </a:p>
        </p:txBody>
      </p:sp>
      <p:grpSp>
        <p:nvGrpSpPr>
          <p:cNvPr id="27" name="Group 276">
            <a:extLst>
              <a:ext uri="{FF2B5EF4-FFF2-40B4-BE49-F238E27FC236}">
                <a16:creationId xmlns:a16="http://schemas.microsoft.com/office/drawing/2014/main" id="{23BEA99F-E078-D145-A7B6-848593A04E92}"/>
              </a:ext>
            </a:extLst>
          </p:cNvPr>
          <p:cNvGrpSpPr/>
          <p:nvPr/>
        </p:nvGrpSpPr>
        <p:grpSpPr>
          <a:xfrm>
            <a:off x="17075089" y="1384188"/>
            <a:ext cx="1180325" cy="1183200"/>
            <a:chOff x="2742119" y="5936039"/>
            <a:chExt cx="295560" cy="296280"/>
          </a:xfrm>
          <a:solidFill>
            <a:schemeClr val="accent2"/>
          </a:solidFill>
        </p:grpSpPr>
        <p:sp>
          <p:nvSpPr>
            <p:cNvPr id="28" name="Freeform: Shape 153">
              <a:extLst>
                <a:ext uri="{FF2B5EF4-FFF2-40B4-BE49-F238E27FC236}">
                  <a16:creationId xmlns:a16="http://schemas.microsoft.com/office/drawing/2014/main" id="{8D142142-BDD1-C44F-BA74-4B355CC66324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54">
              <a:extLst>
                <a:ext uri="{FF2B5EF4-FFF2-40B4-BE49-F238E27FC236}">
                  <a16:creationId xmlns:a16="http://schemas.microsoft.com/office/drawing/2014/main" id="{B44CF56A-5B1E-894B-9A35-60E90DA5AEF4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A8EB8E13-8171-B843-B950-4538CCAEA809}"/>
              </a:ext>
            </a:extLst>
          </p:cNvPr>
          <p:cNvSpPr txBox="1">
            <a:spLocks/>
          </p:cNvSpPr>
          <p:nvPr/>
        </p:nvSpPr>
        <p:spPr>
          <a:xfrm>
            <a:off x="3529318" y="10488460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31" name="TextBox 687">
            <a:extLst>
              <a:ext uri="{FF2B5EF4-FFF2-40B4-BE49-F238E27FC236}">
                <a16:creationId xmlns:a16="http://schemas.microsoft.com/office/drawing/2014/main" id="{22FDDFDA-939B-B042-B9D0-8E9DE0DB74E6}"/>
              </a:ext>
            </a:extLst>
          </p:cNvPr>
          <p:cNvSpPr txBox="1"/>
          <p:nvPr/>
        </p:nvSpPr>
        <p:spPr>
          <a:xfrm>
            <a:off x="5840730" y="9461168"/>
            <a:ext cx="1928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623K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61A263B-CC5D-CC44-AF2A-85A2E210861F}"/>
              </a:ext>
            </a:extLst>
          </p:cNvPr>
          <p:cNvSpPr txBox="1">
            <a:spLocks/>
          </p:cNvSpPr>
          <p:nvPr/>
        </p:nvSpPr>
        <p:spPr>
          <a:xfrm>
            <a:off x="14389474" y="10488460"/>
            <a:ext cx="6551557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</a:t>
            </a:r>
          </a:p>
        </p:txBody>
      </p:sp>
      <p:sp>
        <p:nvSpPr>
          <p:cNvPr id="36" name="TextBox 687">
            <a:extLst>
              <a:ext uri="{FF2B5EF4-FFF2-40B4-BE49-F238E27FC236}">
                <a16:creationId xmlns:a16="http://schemas.microsoft.com/office/drawing/2014/main" id="{AAD21B01-A65B-8448-A1F9-97957BC2FFB3}"/>
              </a:ext>
            </a:extLst>
          </p:cNvPr>
          <p:cNvSpPr txBox="1"/>
          <p:nvPr/>
        </p:nvSpPr>
        <p:spPr>
          <a:xfrm>
            <a:off x="16751380" y="9461168"/>
            <a:ext cx="1827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145K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9D0D698-C7A8-4944-997A-266394C2EFD4}"/>
              </a:ext>
            </a:extLst>
          </p:cNvPr>
          <p:cNvGrpSpPr/>
          <p:nvPr/>
        </p:nvGrpSpPr>
        <p:grpSpPr>
          <a:xfrm>
            <a:off x="6096130" y="7869691"/>
            <a:ext cx="1493736" cy="1355720"/>
            <a:chOff x="1497240" y="4690800"/>
            <a:chExt cx="374040" cy="339480"/>
          </a:xfrm>
          <a:solidFill>
            <a:schemeClr val="accent2"/>
          </a:solidFill>
        </p:grpSpPr>
        <p:sp>
          <p:nvSpPr>
            <p:cNvPr id="41" name="Freeform: Shape 243">
              <a:extLst>
                <a:ext uri="{FF2B5EF4-FFF2-40B4-BE49-F238E27FC236}">
                  <a16:creationId xmlns:a16="http://schemas.microsoft.com/office/drawing/2014/main" id="{77E28F57-6EFF-8441-A200-1616817D3B49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244">
              <a:extLst>
                <a:ext uri="{FF2B5EF4-FFF2-40B4-BE49-F238E27FC236}">
                  <a16:creationId xmlns:a16="http://schemas.microsoft.com/office/drawing/2014/main" id="{1ED433C1-7708-2E4B-9007-9F2DB3E5813B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3" name="Group 258">
            <a:extLst>
              <a:ext uri="{FF2B5EF4-FFF2-40B4-BE49-F238E27FC236}">
                <a16:creationId xmlns:a16="http://schemas.microsoft.com/office/drawing/2014/main" id="{6D747CBA-1778-B34C-9127-0BC642B0B154}"/>
              </a:ext>
            </a:extLst>
          </p:cNvPr>
          <p:cNvGrpSpPr/>
          <p:nvPr/>
        </p:nvGrpSpPr>
        <p:grpSpPr>
          <a:xfrm>
            <a:off x="17136909" y="7881828"/>
            <a:ext cx="1118505" cy="1293904"/>
            <a:chOff x="4077720" y="5305679"/>
            <a:chExt cx="280080" cy="324001"/>
          </a:xfrm>
          <a:solidFill>
            <a:schemeClr val="accent2"/>
          </a:solidFill>
        </p:grpSpPr>
        <p:sp>
          <p:nvSpPr>
            <p:cNvPr id="44" name="Freeform: Shape 187">
              <a:extLst>
                <a:ext uri="{FF2B5EF4-FFF2-40B4-BE49-F238E27FC236}">
                  <a16:creationId xmlns:a16="http://schemas.microsoft.com/office/drawing/2014/main" id="{48469E8C-29E0-844A-9062-BFFE7E99F54C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88">
              <a:extLst>
                <a:ext uri="{FF2B5EF4-FFF2-40B4-BE49-F238E27FC236}">
                  <a16:creationId xmlns:a16="http://schemas.microsoft.com/office/drawing/2014/main" id="{DA7CF083-39BC-E445-9664-B54D60BB647A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89">
              <a:extLst>
                <a:ext uri="{FF2B5EF4-FFF2-40B4-BE49-F238E27FC236}">
                  <a16:creationId xmlns:a16="http://schemas.microsoft.com/office/drawing/2014/main" id="{2B000D78-A766-A840-88CC-D14795E47F8A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241276E-29B0-BE45-9ABA-BB5E2C4CDD9B}"/>
              </a:ext>
            </a:extLst>
          </p:cNvPr>
          <p:cNvCxnSpPr/>
          <p:nvPr/>
        </p:nvCxnSpPr>
        <p:spPr>
          <a:xfrm>
            <a:off x="7769464" y="5635988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8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FEB5281-B8D5-5146-ADAE-8585DF5BC772}"/>
              </a:ext>
            </a:extLst>
          </p:cNvPr>
          <p:cNvGrpSpPr/>
          <p:nvPr/>
        </p:nvGrpSpPr>
        <p:grpSpPr>
          <a:xfrm>
            <a:off x="2834892" y="4302947"/>
            <a:ext cx="18707867" cy="8168242"/>
            <a:chOff x="3930274" y="4099747"/>
            <a:chExt cx="18707867" cy="8168242"/>
          </a:xfrm>
        </p:grpSpPr>
        <p:grpSp>
          <p:nvGrpSpPr>
            <p:cNvPr id="32" name="Group 692">
              <a:extLst>
                <a:ext uri="{FF2B5EF4-FFF2-40B4-BE49-F238E27FC236}">
                  <a16:creationId xmlns:a16="http://schemas.microsoft.com/office/drawing/2014/main" id="{3FE8033A-7EA5-BF43-8B59-01B1036CE505}"/>
                </a:ext>
              </a:extLst>
            </p:cNvPr>
            <p:cNvGrpSpPr/>
            <p:nvPr/>
          </p:nvGrpSpPr>
          <p:grpSpPr>
            <a:xfrm>
              <a:off x="14763546" y="4099747"/>
              <a:ext cx="7874595" cy="8168242"/>
              <a:chOff x="0" y="0"/>
              <a:chExt cx="4889501" cy="5071833"/>
            </a:xfrm>
          </p:grpSpPr>
          <p:sp>
            <p:nvSpPr>
              <p:cNvPr id="33" name="Shape 688">
                <a:extLst>
                  <a:ext uri="{FF2B5EF4-FFF2-40B4-BE49-F238E27FC236}">
                    <a16:creationId xmlns:a16="http://schemas.microsoft.com/office/drawing/2014/main" id="{FFF8D7CF-E994-084B-B764-A47DC5B8D395}"/>
                  </a:ext>
                </a:extLst>
              </p:cNvPr>
              <p:cNvSpPr/>
              <p:nvPr/>
            </p:nvSpPr>
            <p:spPr>
              <a:xfrm>
                <a:off x="0" y="1765916"/>
                <a:ext cx="1540000" cy="154000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sz="8000" dirty="0">
                  <a:solidFill>
                    <a:srgbClr val="FFFFFF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34" name="Shape 689">
                <a:extLst>
                  <a:ext uri="{FF2B5EF4-FFF2-40B4-BE49-F238E27FC236}">
                    <a16:creationId xmlns:a16="http://schemas.microsoft.com/office/drawing/2014/main" id="{9B0D9358-F3EE-D444-AC48-40B74DC9F5D1}"/>
                  </a:ext>
                </a:extLst>
              </p:cNvPr>
              <p:cNvSpPr/>
              <p:nvPr/>
            </p:nvSpPr>
            <p:spPr>
              <a:xfrm>
                <a:off x="3349500" y="1765916"/>
                <a:ext cx="1540001" cy="15400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sz="8000" dirty="0">
                  <a:solidFill>
                    <a:srgbClr val="FFFFFF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37" name="Shape 690">
                <a:extLst>
                  <a:ext uri="{FF2B5EF4-FFF2-40B4-BE49-F238E27FC236}">
                    <a16:creationId xmlns:a16="http://schemas.microsoft.com/office/drawing/2014/main" id="{2A0F7E7E-EC9A-3842-9476-D5C0B3D2D8CC}"/>
                  </a:ext>
                </a:extLst>
              </p:cNvPr>
              <p:cNvSpPr/>
              <p:nvPr/>
            </p:nvSpPr>
            <p:spPr>
              <a:xfrm>
                <a:off x="1674750" y="0"/>
                <a:ext cx="1540000" cy="1540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sz="8000" dirty="0">
                  <a:solidFill>
                    <a:srgbClr val="FFFFFF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38" name="Shape 691">
                <a:extLst>
                  <a:ext uri="{FF2B5EF4-FFF2-40B4-BE49-F238E27FC236}">
                    <a16:creationId xmlns:a16="http://schemas.microsoft.com/office/drawing/2014/main" id="{19E95187-2ECB-7344-BD4A-A0CD593B4907}"/>
                  </a:ext>
                </a:extLst>
              </p:cNvPr>
              <p:cNvSpPr/>
              <p:nvPr/>
            </p:nvSpPr>
            <p:spPr>
              <a:xfrm>
                <a:off x="1674750" y="3531832"/>
                <a:ext cx="1540000" cy="15400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sz="8000" dirty="0">
                  <a:solidFill>
                    <a:srgbClr val="FFFFFF"/>
                  </a:solidFill>
                  <a:latin typeface="Lato Light"/>
                  <a:cs typeface="Lato Light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60424C7D-0C4E-F046-810C-0F0150F73AC7}"/>
                </a:ext>
              </a:extLst>
            </p:cNvPr>
            <p:cNvGrpSpPr/>
            <p:nvPr/>
          </p:nvGrpSpPr>
          <p:grpSpPr>
            <a:xfrm>
              <a:off x="3930274" y="4360660"/>
              <a:ext cx="6694891" cy="7646414"/>
              <a:chOff x="-3306549" y="442947"/>
              <a:chExt cx="6694891" cy="7646414"/>
            </a:xfrm>
          </p:grpSpPr>
          <p:grpSp>
            <p:nvGrpSpPr>
              <p:cNvPr id="51" name="Group 45">
                <a:extLst>
                  <a:ext uri="{FF2B5EF4-FFF2-40B4-BE49-F238E27FC236}">
                    <a16:creationId xmlns:a16="http://schemas.microsoft.com/office/drawing/2014/main" id="{D45FEB82-6AFD-B148-ABBD-41496B5FFC1A}"/>
                  </a:ext>
                </a:extLst>
              </p:cNvPr>
              <p:cNvGrpSpPr/>
              <p:nvPr/>
            </p:nvGrpSpPr>
            <p:grpSpPr>
              <a:xfrm>
                <a:off x="-2401226" y="442947"/>
                <a:ext cx="5789568" cy="7646414"/>
                <a:chOff x="2359828" y="4110053"/>
                <a:chExt cx="5789568" cy="7646414"/>
              </a:xfrm>
            </p:grpSpPr>
            <p:sp>
              <p:nvSpPr>
                <p:cNvPr id="52" name="TextBox 50">
                  <a:extLst>
                    <a:ext uri="{FF2B5EF4-FFF2-40B4-BE49-F238E27FC236}">
                      <a16:creationId xmlns:a16="http://schemas.microsoft.com/office/drawing/2014/main" id="{C9510DB2-F530-CE4F-9717-D4959FB24B4B}"/>
                    </a:ext>
                  </a:extLst>
                </p:cNvPr>
                <p:cNvSpPr txBox="1"/>
                <p:nvPr/>
              </p:nvSpPr>
              <p:spPr>
                <a:xfrm>
                  <a:off x="2359829" y="4694828"/>
                  <a:ext cx="578956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company is an association or collection of individuals.</a:t>
                  </a:r>
                </a:p>
              </p:txBody>
            </p:sp>
            <p:sp>
              <p:nvSpPr>
                <p:cNvPr id="53" name="TextBox 51">
                  <a:extLst>
                    <a:ext uri="{FF2B5EF4-FFF2-40B4-BE49-F238E27FC236}">
                      <a16:creationId xmlns:a16="http://schemas.microsoft.com/office/drawing/2014/main" id="{6EBB6D6B-649C-4943-941F-15C6B87D69FC}"/>
                    </a:ext>
                  </a:extLst>
                </p:cNvPr>
                <p:cNvSpPr txBox="1"/>
                <p:nvPr/>
              </p:nvSpPr>
              <p:spPr>
                <a:xfrm>
                  <a:off x="2359829" y="4110053"/>
                  <a:ext cx="23727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Montserrat SemiBold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  <p:sp>
              <p:nvSpPr>
                <p:cNvPr id="54" name="TextBox 52">
                  <a:extLst>
                    <a:ext uri="{FF2B5EF4-FFF2-40B4-BE49-F238E27FC236}">
                      <a16:creationId xmlns:a16="http://schemas.microsoft.com/office/drawing/2014/main" id="{10A7C1A6-9A6D-D246-A185-6EFB2E232848}"/>
                    </a:ext>
                  </a:extLst>
                </p:cNvPr>
                <p:cNvSpPr txBox="1"/>
                <p:nvPr/>
              </p:nvSpPr>
              <p:spPr>
                <a:xfrm>
                  <a:off x="2359829" y="6689635"/>
                  <a:ext cx="578956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company is an association or collection of individuals.</a:t>
                  </a:r>
                </a:p>
              </p:txBody>
            </p:sp>
            <p:sp>
              <p:nvSpPr>
                <p:cNvPr id="55" name="TextBox 53">
                  <a:extLst>
                    <a:ext uri="{FF2B5EF4-FFF2-40B4-BE49-F238E27FC236}">
                      <a16:creationId xmlns:a16="http://schemas.microsoft.com/office/drawing/2014/main" id="{58AB45D6-49C2-6F48-9BAF-ABAC2D3AB1D4}"/>
                    </a:ext>
                  </a:extLst>
                </p:cNvPr>
                <p:cNvSpPr txBox="1"/>
                <p:nvPr/>
              </p:nvSpPr>
              <p:spPr>
                <a:xfrm>
                  <a:off x="2359829" y="6104860"/>
                  <a:ext cx="23936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Montserrat SemiBold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  <p:sp>
              <p:nvSpPr>
                <p:cNvPr id="56" name="TextBox 54">
                  <a:extLst>
                    <a:ext uri="{FF2B5EF4-FFF2-40B4-BE49-F238E27FC236}">
                      <a16:creationId xmlns:a16="http://schemas.microsoft.com/office/drawing/2014/main" id="{256D7DDF-742D-B745-945D-365101C08965}"/>
                    </a:ext>
                  </a:extLst>
                </p:cNvPr>
                <p:cNvSpPr txBox="1"/>
                <p:nvPr/>
              </p:nvSpPr>
              <p:spPr>
                <a:xfrm>
                  <a:off x="2359829" y="8684442"/>
                  <a:ext cx="578956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company is an association or collection of individuals.</a:t>
                  </a:r>
                </a:p>
              </p:txBody>
            </p:sp>
            <p:sp>
              <p:nvSpPr>
                <p:cNvPr id="57" name="TextBox 55">
                  <a:extLst>
                    <a:ext uri="{FF2B5EF4-FFF2-40B4-BE49-F238E27FC236}">
                      <a16:creationId xmlns:a16="http://schemas.microsoft.com/office/drawing/2014/main" id="{A59F1D9B-4C0A-1244-BAB4-1FDADC602D52}"/>
                    </a:ext>
                  </a:extLst>
                </p:cNvPr>
                <p:cNvSpPr txBox="1"/>
                <p:nvPr/>
              </p:nvSpPr>
              <p:spPr>
                <a:xfrm>
                  <a:off x="2359829" y="8099667"/>
                  <a:ext cx="27590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Montserrat SemiBold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Three</a:t>
                  </a:r>
                </a:p>
              </p:txBody>
            </p:sp>
            <p:sp>
              <p:nvSpPr>
                <p:cNvPr id="58" name="TextBox 56">
                  <a:extLst>
                    <a:ext uri="{FF2B5EF4-FFF2-40B4-BE49-F238E27FC236}">
                      <a16:creationId xmlns:a16="http://schemas.microsoft.com/office/drawing/2014/main" id="{DE13222B-55D9-D647-A6BC-33CC46C2E17B}"/>
                    </a:ext>
                  </a:extLst>
                </p:cNvPr>
                <p:cNvSpPr txBox="1"/>
                <p:nvPr/>
              </p:nvSpPr>
              <p:spPr>
                <a:xfrm>
                  <a:off x="2359829" y="10679249"/>
                  <a:ext cx="5789567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 company is an association or collection of individuals.</a:t>
                  </a:r>
                </a:p>
              </p:txBody>
            </p:sp>
            <p:sp>
              <p:nvSpPr>
                <p:cNvPr id="59" name="TextBox 57">
                  <a:extLst>
                    <a:ext uri="{FF2B5EF4-FFF2-40B4-BE49-F238E27FC236}">
                      <a16:creationId xmlns:a16="http://schemas.microsoft.com/office/drawing/2014/main" id="{F0D3684C-4C30-BB46-8A29-44D504344FD0}"/>
                    </a:ext>
                  </a:extLst>
                </p:cNvPr>
                <p:cNvSpPr txBox="1"/>
                <p:nvPr/>
              </p:nvSpPr>
              <p:spPr>
                <a:xfrm>
                  <a:off x="2359828" y="10094474"/>
                  <a:ext cx="27590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Montserrat SemiBold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Four</a:t>
                  </a:r>
                </a:p>
              </p:txBody>
            </p:sp>
          </p:grpSp>
          <p:sp>
            <p:nvSpPr>
              <p:cNvPr id="64" name="Rectangle 2">
                <a:extLst>
                  <a:ext uri="{FF2B5EF4-FFF2-40B4-BE49-F238E27FC236}">
                    <a16:creationId xmlns:a16="http://schemas.microsoft.com/office/drawing/2014/main" id="{5ED790A1-6B4C-3E4D-8F88-3DCD735136FB}"/>
                  </a:ext>
                </a:extLst>
              </p:cNvPr>
              <p:cNvSpPr/>
              <p:nvPr/>
            </p:nvSpPr>
            <p:spPr>
              <a:xfrm>
                <a:off x="-3306549" y="511826"/>
                <a:ext cx="412261" cy="4122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9">
                <a:extLst>
                  <a:ext uri="{FF2B5EF4-FFF2-40B4-BE49-F238E27FC236}">
                    <a16:creationId xmlns:a16="http://schemas.microsoft.com/office/drawing/2014/main" id="{5351F6D8-E3D4-C34E-B695-A2E50B7E4ACA}"/>
                  </a:ext>
                </a:extLst>
              </p:cNvPr>
              <p:cNvSpPr/>
              <p:nvPr/>
            </p:nvSpPr>
            <p:spPr>
              <a:xfrm>
                <a:off x="-3306549" y="2525859"/>
                <a:ext cx="412261" cy="4122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70">
                <a:extLst>
                  <a:ext uri="{FF2B5EF4-FFF2-40B4-BE49-F238E27FC236}">
                    <a16:creationId xmlns:a16="http://schemas.microsoft.com/office/drawing/2014/main" id="{4C8A5380-9F34-6C48-AC1B-D6B615EA028B}"/>
                  </a:ext>
                </a:extLst>
              </p:cNvPr>
              <p:cNvSpPr/>
              <p:nvPr/>
            </p:nvSpPr>
            <p:spPr>
              <a:xfrm>
                <a:off x="-3306549" y="4518817"/>
                <a:ext cx="412261" cy="412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71">
                <a:extLst>
                  <a:ext uri="{FF2B5EF4-FFF2-40B4-BE49-F238E27FC236}">
                    <a16:creationId xmlns:a16="http://schemas.microsoft.com/office/drawing/2014/main" id="{DE39AC78-E9B9-EC42-9026-40F2B681A7D5}"/>
                  </a:ext>
                </a:extLst>
              </p:cNvPr>
              <p:cNvSpPr/>
              <p:nvPr/>
            </p:nvSpPr>
            <p:spPr>
              <a:xfrm>
                <a:off x="-3306549" y="6514717"/>
                <a:ext cx="412261" cy="4122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reeform 266">
              <a:extLst>
                <a:ext uri="{FF2B5EF4-FFF2-40B4-BE49-F238E27FC236}">
                  <a16:creationId xmlns:a16="http://schemas.microsoft.com/office/drawing/2014/main" id="{1D651902-DABD-CC4B-B1AA-C2BF421C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7501" y="4841821"/>
              <a:ext cx="1212959" cy="1032705"/>
            </a:xfrm>
            <a:custGeom>
              <a:avLst/>
              <a:gdLst>
                <a:gd name="T0" fmla="*/ 425 w 1426"/>
                <a:gd name="T1" fmla="*/ 948 h 1214"/>
                <a:gd name="T2" fmla="*/ 425 w 1426"/>
                <a:gd name="T3" fmla="*/ 948 h 1214"/>
                <a:gd name="T4" fmla="*/ 153 w 1426"/>
                <a:gd name="T5" fmla="*/ 748 h 1214"/>
                <a:gd name="T6" fmla="*/ 153 w 1426"/>
                <a:gd name="T7" fmla="*/ 748 h 1214"/>
                <a:gd name="T8" fmla="*/ 272 w 1426"/>
                <a:gd name="T9" fmla="*/ 742 h 1214"/>
                <a:gd name="T10" fmla="*/ 272 w 1426"/>
                <a:gd name="T11" fmla="*/ 742 h 1214"/>
                <a:gd name="T12" fmla="*/ 47 w 1426"/>
                <a:gd name="T13" fmla="*/ 450 h 1214"/>
                <a:gd name="T14" fmla="*/ 47 w 1426"/>
                <a:gd name="T15" fmla="*/ 450 h 1214"/>
                <a:gd name="T16" fmla="*/ 169 w 1426"/>
                <a:gd name="T17" fmla="*/ 484 h 1214"/>
                <a:gd name="T18" fmla="*/ 169 w 1426"/>
                <a:gd name="T19" fmla="*/ 484 h 1214"/>
                <a:gd name="T20" fmla="*/ 90 w 1426"/>
                <a:gd name="T21" fmla="*/ 89 h 1214"/>
                <a:gd name="T22" fmla="*/ 90 w 1426"/>
                <a:gd name="T23" fmla="*/ 89 h 1214"/>
                <a:gd name="T24" fmla="*/ 698 w 1426"/>
                <a:gd name="T25" fmla="*/ 397 h 1214"/>
                <a:gd name="T26" fmla="*/ 698 w 1426"/>
                <a:gd name="T27" fmla="*/ 397 h 1214"/>
                <a:gd name="T28" fmla="*/ 767 w 1426"/>
                <a:gd name="T29" fmla="*/ 132 h 1214"/>
                <a:gd name="T30" fmla="*/ 767 w 1426"/>
                <a:gd name="T31" fmla="*/ 132 h 1214"/>
                <a:gd name="T32" fmla="*/ 1180 w 1426"/>
                <a:gd name="T33" fmla="*/ 106 h 1214"/>
                <a:gd name="T34" fmla="*/ 1180 w 1426"/>
                <a:gd name="T35" fmla="*/ 106 h 1214"/>
                <a:gd name="T36" fmla="*/ 1236 w 1426"/>
                <a:gd name="T37" fmla="*/ 119 h 1214"/>
                <a:gd name="T38" fmla="*/ 1236 w 1426"/>
                <a:gd name="T39" fmla="*/ 119 h 1214"/>
                <a:gd name="T40" fmla="*/ 1385 w 1426"/>
                <a:gd name="T41" fmla="*/ 63 h 1214"/>
                <a:gd name="T42" fmla="*/ 1385 w 1426"/>
                <a:gd name="T43" fmla="*/ 63 h 1214"/>
                <a:gd name="T44" fmla="*/ 1272 w 1426"/>
                <a:gd name="T45" fmla="*/ 220 h 1214"/>
                <a:gd name="T46" fmla="*/ 1272 w 1426"/>
                <a:gd name="T47" fmla="*/ 220 h 1214"/>
                <a:gd name="T48" fmla="*/ 1420 w 1426"/>
                <a:gd name="T49" fmla="*/ 180 h 1214"/>
                <a:gd name="T50" fmla="*/ 1420 w 1426"/>
                <a:gd name="T51" fmla="*/ 180 h 1214"/>
                <a:gd name="T52" fmla="*/ 1425 w 1426"/>
                <a:gd name="T53" fmla="*/ 186 h 1214"/>
                <a:gd name="T54" fmla="*/ 1425 w 1426"/>
                <a:gd name="T55" fmla="*/ 186 h 1214"/>
                <a:gd name="T56" fmla="*/ 1302 w 1426"/>
                <a:gd name="T57" fmla="*/ 307 h 1214"/>
                <a:gd name="T58" fmla="*/ 1302 w 1426"/>
                <a:gd name="T59" fmla="*/ 307 h 1214"/>
                <a:gd name="T60" fmla="*/ 1282 w 1426"/>
                <a:gd name="T61" fmla="*/ 350 h 1214"/>
                <a:gd name="T62" fmla="*/ 1282 w 1426"/>
                <a:gd name="T63" fmla="*/ 350 h 1214"/>
                <a:gd name="T64" fmla="*/ 1017 w 1426"/>
                <a:gd name="T65" fmla="*/ 977 h 1214"/>
                <a:gd name="T66" fmla="*/ 1017 w 1426"/>
                <a:gd name="T67" fmla="*/ 977 h 1214"/>
                <a:gd name="T68" fmla="*/ 526 w 1426"/>
                <a:gd name="T69" fmla="*/ 1197 h 1214"/>
                <a:gd name="T70" fmla="*/ 526 w 1426"/>
                <a:gd name="T71" fmla="*/ 1197 h 1214"/>
                <a:gd name="T72" fmla="*/ 23 w 1426"/>
                <a:gd name="T73" fmla="*/ 1088 h 1214"/>
                <a:gd name="T74" fmla="*/ 23 w 1426"/>
                <a:gd name="T75" fmla="*/ 1088 h 1214"/>
                <a:gd name="T76" fmla="*/ 10 w 1426"/>
                <a:gd name="T77" fmla="*/ 1080 h 1214"/>
                <a:gd name="T78" fmla="*/ 10 w 1426"/>
                <a:gd name="T79" fmla="*/ 1080 h 1214"/>
                <a:gd name="T80" fmla="*/ 0 w 1426"/>
                <a:gd name="T81" fmla="*/ 1071 h 1214"/>
                <a:gd name="T82" fmla="*/ 0 w 1426"/>
                <a:gd name="T83" fmla="*/ 1071 h 1214"/>
                <a:gd name="T84" fmla="*/ 425 w 1426"/>
                <a:gd name="T85" fmla="*/ 94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6" h="1214">
                  <a:moveTo>
                    <a:pt x="425" y="948"/>
                  </a:moveTo>
                  <a:lnTo>
                    <a:pt x="425" y="948"/>
                  </a:lnTo>
                  <a:cubicBezTo>
                    <a:pt x="292" y="934"/>
                    <a:pt x="203" y="869"/>
                    <a:pt x="153" y="748"/>
                  </a:cubicBezTo>
                  <a:lnTo>
                    <a:pt x="153" y="748"/>
                  </a:lnTo>
                  <a:cubicBezTo>
                    <a:pt x="195" y="746"/>
                    <a:pt x="234" y="744"/>
                    <a:pt x="272" y="742"/>
                  </a:cubicBezTo>
                  <a:lnTo>
                    <a:pt x="272" y="742"/>
                  </a:lnTo>
                  <a:cubicBezTo>
                    <a:pt x="135" y="691"/>
                    <a:pt x="57" y="597"/>
                    <a:pt x="47" y="450"/>
                  </a:cubicBezTo>
                  <a:lnTo>
                    <a:pt x="47" y="450"/>
                  </a:lnTo>
                  <a:cubicBezTo>
                    <a:pt x="89" y="463"/>
                    <a:pt x="129" y="473"/>
                    <a:pt x="169" y="484"/>
                  </a:cubicBezTo>
                  <a:lnTo>
                    <a:pt x="169" y="484"/>
                  </a:lnTo>
                  <a:cubicBezTo>
                    <a:pt x="44" y="336"/>
                    <a:pt x="19" y="216"/>
                    <a:pt x="90" y="89"/>
                  </a:cubicBezTo>
                  <a:lnTo>
                    <a:pt x="90" y="89"/>
                  </a:lnTo>
                  <a:cubicBezTo>
                    <a:pt x="250" y="275"/>
                    <a:pt x="451" y="379"/>
                    <a:pt x="698" y="397"/>
                  </a:cubicBezTo>
                  <a:lnTo>
                    <a:pt x="698" y="397"/>
                  </a:lnTo>
                  <a:cubicBezTo>
                    <a:pt x="682" y="295"/>
                    <a:pt x="701" y="207"/>
                    <a:pt x="767" y="132"/>
                  </a:cubicBezTo>
                  <a:lnTo>
                    <a:pt x="767" y="132"/>
                  </a:lnTo>
                  <a:cubicBezTo>
                    <a:pt x="872" y="12"/>
                    <a:pt x="1062" y="0"/>
                    <a:pt x="1180" y="106"/>
                  </a:cubicBezTo>
                  <a:lnTo>
                    <a:pt x="1180" y="106"/>
                  </a:lnTo>
                  <a:cubicBezTo>
                    <a:pt x="1198" y="123"/>
                    <a:pt x="1214" y="127"/>
                    <a:pt x="1236" y="119"/>
                  </a:cubicBezTo>
                  <a:lnTo>
                    <a:pt x="1236" y="119"/>
                  </a:lnTo>
                  <a:cubicBezTo>
                    <a:pt x="1285" y="101"/>
                    <a:pt x="1334" y="83"/>
                    <a:pt x="1385" y="63"/>
                  </a:cubicBezTo>
                  <a:lnTo>
                    <a:pt x="1385" y="63"/>
                  </a:lnTo>
                  <a:cubicBezTo>
                    <a:pt x="1364" y="126"/>
                    <a:pt x="1323" y="174"/>
                    <a:pt x="1272" y="220"/>
                  </a:cubicBezTo>
                  <a:lnTo>
                    <a:pt x="1272" y="220"/>
                  </a:lnTo>
                  <a:cubicBezTo>
                    <a:pt x="1321" y="206"/>
                    <a:pt x="1370" y="193"/>
                    <a:pt x="1420" y="180"/>
                  </a:cubicBezTo>
                  <a:lnTo>
                    <a:pt x="1420" y="180"/>
                  </a:lnTo>
                  <a:cubicBezTo>
                    <a:pt x="1421" y="182"/>
                    <a:pt x="1423" y="184"/>
                    <a:pt x="1425" y="186"/>
                  </a:cubicBezTo>
                  <a:lnTo>
                    <a:pt x="1425" y="186"/>
                  </a:lnTo>
                  <a:cubicBezTo>
                    <a:pt x="1384" y="226"/>
                    <a:pt x="1345" y="268"/>
                    <a:pt x="1302" y="307"/>
                  </a:cubicBezTo>
                  <a:lnTo>
                    <a:pt x="1302" y="307"/>
                  </a:lnTo>
                  <a:cubicBezTo>
                    <a:pt x="1288" y="320"/>
                    <a:pt x="1282" y="331"/>
                    <a:pt x="1282" y="350"/>
                  </a:cubicBezTo>
                  <a:lnTo>
                    <a:pt x="1282" y="350"/>
                  </a:lnTo>
                  <a:cubicBezTo>
                    <a:pt x="1280" y="596"/>
                    <a:pt x="1193" y="806"/>
                    <a:pt x="1017" y="977"/>
                  </a:cubicBezTo>
                  <a:lnTo>
                    <a:pt x="1017" y="977"/>
                  </a:lnTo>
                  <a:cubicBezTo>
                    <a:pt x="881" y="1110"/>
                    <a:pt x="715" y="1179"/>
                    <a:pt x="526" y="1197"/>
                  </a:cubicBezTo>
                  <a:lnTo>
                    <a:pt x="526" y="1197"/>
                  </a:lnTo>
                  <a:cubicBezTo>
                    <a:pt x="346" y="1213"/>
                    <a:pt x="180" y="1176"/>
                    <a:pt x="23" y="1088"/>
                  </a:cubicBezTo>
                  <a:lnTo>
                    <a:pt x="23" y="1088"/>
                  </a:lnTo>
                  <a:cubicBezTo>
                    <a:pt x="19" y="1085"/>
                    <a:pt x="14" y="1082"/>
                    <a:pt x="10" y="1080"/>
                  </a:cubicBezTo>
                  <a:lnTo>
                    <a:pt x="10" y="1080"/>
                  </a:lnTo>
                  <a:cubicBezTo>
                    <a:pt x="8" y="1079"/>
                    <a:pt x="7" y="1077"/>
                    <a:pt x="0" y="1071"/>
                  </a:cubicBezTo>
                  <a:lnTo>
                    <a:pt x="0" y="1071"/>
                  </a:lnTo>
                  <a:cubicBezTo>
                    <a:pt x="158" y="1081"/>
                    <a:pt x="297" y="1044"/>
                    <a:pt x="425" y="9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67">
              <a:extLst>
                <a:ext uri="{FF2B5EF4-FFF2-40B4-BE49-F238E27FC236}">
                  <a16:creationId xmlns:a16="http://schemas.microsoft.com/office/drawing/2014/main" id="{1196B643-5064-9D4B-BA2B-A4D7ABEA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2186" y="7729037"/>
              <a:ext cx="1291720" cy="909661"/>
            </a:xfrm>
            <a:custGeom>
              <a:avLst/>
              <a:gdLst>
                <a:gd name="T0" fmla="*/ 1293 w 1880"/>
                <a:gd name="T1" fmla="*/ 639 h 1321"/>
                <a:gd name="T2" fmla="*/ 1293 w 1880"/>
                <a:gd name="T3" fmla="*/ 639 h 1321"/>
                <a:gd name="T4" fmla="*/ 697 w 1880"/>
                <a:gd name="T5" fmla="*/ 328 h 1321"/>
                <a:gd name="T6" fmla="*/ 697 w 1880"/>
                <a:gd name="T7" fmla="*/ 947 h 1321"/>
                <a:gd name="T8" fmla="*/ 697 w 1880"/>
                <a:gd name="T9" fmla="*/ 947 h 1321"/>
                <a:gd name="T10" fmla="*/ 1293 w 1880"/>
                <a:gd name="T11" fmla="*/ 639 h 1321"/>
                <a:gd name="T12" fmla="*/ 807 w 1880"/>
                <a:gd name="T13" fmla="*/ 0 h 1321"/>
                <a:gd name="T14" fmla="*/ 1071 w 1880"/>
                <a:gd name="T15" fmla="*/ 0 h 1321"/>
                <a:gd name="T16" fmla="*/ 1071 w 1880"/>
                <a:gd name="T17" fmla="*/ 0 h 1321"/>
                <a:gd name="T18" fmla="*/ 1084 w 1880"/>
                <a:gd name="T19" fmla="*/ 2 h 1321"/>
                <a:gd name="T20" fmla="*/ 1084 w 1880"/>
                <a:gd name="T21" fmla="*/ 2 h 1321"/>
                <a:gd name="T22" fmla="*/ 1626 w 1880"/>
                <a:gd name="T23" fmla="*/ 25 h 1321"/>
                <a:gd name="T24" fmla="*/ 1626 w 1880"/>
                <a:gd name="T25" fmla="*/ 25 h 1321"/>
                <a:gd name="T26" fmla="*/ 1839 w 1880"/>
                <a:gd name="T27" fmla="*/ 192 h 1321"/>
                <a:gd name="T28" fmla="*/ 1839 w 1880"/>
                <a:gd name="T29" fmla="*/ 192 h 1321"/>
                <a:gd name="T30" fmla="*/ 1871 w 1880"/>
                <a:gd name="T31" fmla="*/ 379 h 1321"/>
                <a:gd name="T32" fmla="*/ 1871 w 1880"/>
                <a:gd name="T33" fmla="*/ 379 h 1321"/>
                <a:gd name="T34" fmla="*/ 1879 w 1880"/>
                <a:gd name="T35" fmla="*/ 488 h 1321"/>
                <a:gd name="T36" fmla="*/ 1879 w 1880"/>
                <a:gd name="T37" fmla="*/ 821 h 1321"/>
                <a:gd name="T38" fmla="*/ 1879 w 1880"/>
                <a:gd name="T39" fmla="*/ 821 h 1321"/>
                <a:gd name="T40" fmla="*/ 1876 w 1880"/>
                <a:gd name="T41" fmla="*/ 848 h 1321"/>
                <a:gd name="T42" fmla="*/ 1876 w 1880"/>
                <a:gd name="T43" fmla="*/ 848 h 1321"/>
                <a:gd name="T44" fmla="*/ 1849 w 1880"/>
                <a:gd name="T45" fmla="*/ 1087 h 1321"/>
                <a:gd name="T46" fmla="*/ 1849 w 1880"/>
                <a:gd name="T47" fmla="*/ 1087 h 1321"/>
                <a:gd name="T48" fmla="*/ 1633 w 1880"/>
                <a:gd name="T49" fmla="*/ 1287 h 1321"/>
                <a:gd name="T50" fmla="*/ 1633 w 1880"/>
                <a:gd name="T51" fmla="*/ 1287 h 1321"/>
                <a:gd name="T52" fmla="*/ 1289 w 1880"/>
                <a:gd name="T53" fmla="*/ 1308 h 1321"/>
                <a:gd name="T54" fmla="*/ 1289 w 1880"/>
                <a:gd name="T55" fmla="*/ 1308 h 1321"/>
                <a:gd name="T56" fmla="*/ 249 w 1880"/>
                <a:gd name="T57" fmla="*/ 1288 h 1321"/>
                <a:gd name="T58" fmla="*/ 249 w 1880"/>
                <a:gd name="T59" fmla="*/ 1288 h 1321"/>
                <a:gd name="T60" fmla="*/ 39 w 1880"/>
                <a:gd name="T61" fmla="*/ 1120 h 1321"/>
                <a:gd name="T62" fmla="*/ 39 w 1880"/>
                <a:gd name="T63" fmla="*/ 1120 h 1321"/>
                <a:gd name="T64" fmla="*/ 8 w 1880"/>
                <a:gd name="T65" fmla="*/ 941 h 1321"/>
                <a:gd name="T66" fmla="*/ 8 w 1880"/>
                <a:gd name="T67" fmla="*/ 941 h 1321"/>
                <a:gd name="T68" fmla="*/ 0 w 1880"/>
                <a:gd name="T69" fmla="*/ 504 h 1321"/>
                <a:gd name="T70" fmla="*/ 0 w 1880"/>
                <a:gd name="T71" fmla="*/ 504 h 1321"/>
                <a:gd name="T72" fmla="*/ 28 w 1880"/>
                <a:gd name="T73" fmla="*/ 227 h 1321"/>
                <a:gd name="T74" fmla="*/ 28 w 1880"/>
                <a:gd name="T75" fmla="*/ 227 h 1321"/>
                <a:gd name="T76" fmla="*/ 194 w 1880"/>
                <a:gd name="T77" fmla="*/ 38 h 1321"/>
                <a:gd name="T78" fmla="*/ 194 w 1880"/>
                <a:gd name="T79" fmla="*/ 38 h 1321"/>
                <a:gd name="T80" fmla="*/ 321 w 1880"/>
                <a:gd name="T81" fmla="*/ 19 h 1321"/>
                <a:gd name="T82" fmla="*/ 321 w 1880"/>
                <a:gd name="T83" fmla="*/ 19 h 1321"/>
                <a:gd name="T84" fmla="*/ 686 w 1880"/>
                <a:gd name="T85" fmla="*/ 4 h 1321"/>
                <a:gd name="T86" fmla="*/ 686 w 1880"/>
                <a:gd name="T87" fmla="*/ 4 h 1321"/>
                <a:gd name="T88" fmla="*/ 807 w 1880"/>
                <a:gd name="T8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0" h="1321">
                  <a:moveTo>
                    <a:pt x="1293" y="639"/>
                  </a:moveTo>
                  <a:lnTo>
                    <a:pt x="1293" y="639"/>
                  </a:lnTo>
                  <a:cubicBezTo>
                    <a:pt x="1093" y="534"/>
                    <a:pt x="896" y="431"/>
                    <a:pt x="697" y="328"/>
                  </a:cubicBezTo>
                  <a:lnTo>
                    <a:pt x="697" y="947"/>
                  </a:lnTo>
                  <a:lnTo>
                    <a:pt x="697" y="947"/>
                  </a:lnTo>
                  <a:cubicBezTo>
                    <a:pt x="896" y="844"/>
                    <a:pt x="1093" y="743"/>
                    <a:pt x="1293" y="639"/>
                  </a:cubicBezTo>
                  <a:close/>
                  <a:moveTo>
                    <a:pt x="807" y="0"/>
                  </a:moveTo>
                  <a:lnTo>
                    <a:pt x="1071" y="0"/>
                  </a:lnTo>
                  <a:lnTo>
                    <a:pt x="1071" y="0"/>
                  </a:lnTo>
                  <a:cubicBezTo>
                    <a:pt x="1075" y="0"/>
                    <a:pt x="1080" y="2"/>
                    <a:pt x="1084" y="2"/>
                  </a:cubicBezTo>
                  <a:lnTo>
                    <a:pt x="1084" y="2"/>
                  </a:lnTo>
                  <a:cubicBezTo>
                    <a:pt x="1265" y="4"/>
                    <a:pt x="1446" y="8"/>
                    <a:pt x="1626" y="25"/>
                  </a:cubicBezTo>
                  <a:lnTo>
                    <a:pt x="1626" y="25"/>
                  </a:lnTo>
                  <a:cubicBezTo>
                    <a:pt x="1725" y="34"/>
                    <a:pt x="1813" y="96"/>
                    <a:pt x="1839" y="192"/>
                  </a:cubicBezTo>
                  <a:lnTo>
                    <a:pt x="1839" y="192"/>
                  </a:lnTo>
                  <a:cubicBezTo>
                    <a:pt x="1856" y="252"/>
                    <a:pt x="1862" y="316"/>
                    <a:pt x="1871" y="379"/>
                  </a:cubicBezTo>
                  <a:lnTo>
                    <a:pt x="1871" y="379"/>
                  </a:lnTo>
                  <a:cubicBezTo>
                    <a:pt x="1876" y="415"/>
                    <a:pt x="1876" y="452"/>
                    <a:pt x="1879" y="488"/>
                  </a:cubicBezTo>
                  <a:lnTo>
                    <a:pt x="1879" y="821"/>
                  </a:lnTo>
                  <a:lnTo>
                    <a:pt x="1879" y="821"/>
                  </a:lnTo>
                  <a:cubicBezTo>
                    <a:pt x="1878" y="830"/>
                    <a:pt x="1876" y="839"/>
                    <a:pt x="1876" y="848"/>
                  </a:cubicBezTo>
                  <a:lnTo>
                    <a:pt x="1876" y="848"/>
                  </a:lnTo>
                  <a:cubicBezTo>
                    <a:pt x="1874" y="928"/>
                    <a:pt x="1864" y="1008"/>
                    <a:pt x="1849" y="1087"/>
                  </a:cubicBezTo>
                  <a:lnTo>
                    <a:pt x="1849" y="1087"/>
                  </a:lnTo>
                  <a:cubicBezTo>
                    <a:pt x="1828" y="1197"/>
                    <a:pt x="1743" y="1278"/>
                    <a:pt x="1633" y="1287"/>
                  </a:cubicBezTo>
                  <a:lnTo>
                    <a:pt x="1633" y="1287"/>
                  </a:lnTo>
                  <a:cubicBezTo>
                    <a:pt x="1518" y="1295"/>
                    <a:pt x="1404" y="1306"/>
                    <a:pt x="1289" y="1308"/>
                  </a:cubicBezTo>
                  <a:lnTo>
                    <a:pt x="1289" y="1308"/>
                  </a:lnTo>
                  <a:cubicBezTo>
                    <a:pt x="942" y="1313"/>
                    <a:pt x="595" y="1320"/>
                    <a:pt x="249" y="1288"/>
                  </a:cubicBezTo>
                  <a:lnTo>
                    <a:pt x="249" y="1288"/>
                  </a:lnTo>
                  <a:cubicBezTo>
                    <a:pt x="151" y="1278"/>
                    <a:pt x="65" y="1216"/>
                    <a:pt x="39" y="1120"/>
                  </a:cubicBezTo>
                  <a:lnTo>
                    <a:pt x="39" y="1120"/>
                  </a:lnTo>
                  <a:cubicBezTo>
                    <a:pt x="23" y="1062"/>
                    <a:pt x="11" y="1001"/>
                    <a:pt x="8" y="941"/>
                  </a:cubicBezTo>
                  <a:lnTo>
                    <a:pt x="8" y="941"/>
                  </a:lnTo>
                  <a:cubicBezTo>
                    <a:pt x="2" y="795"/>
                    <a:pt x="0" y="649"/>
                    <a:pt x="0" y="504"/>
                  </a:cubicBezTo>
                  <a:lnTo>
                    <a:pt x="0" y="504"/>
                  </a:lnTo>
                  <a:cubicBezTo>
                    <a:pt x="0" y="411"/>
                    <a:pt x="9" y="318"/>
                    <a:pt x="28" y="227"/>
                  </a:cubicBezTo>
                  <a:lnTo>
                    <a:pt x="28" y="227"/>
                  </a:lnTo>
                  <a:cubicBezTo>
                    <a:pt x="49" y="133"/>
                    <a:pt x="101" y="65"/>
                    <a:pt x="194" y="38"/>
                  </a:cubicBezTo>
                  <a:lnTo>
                    <a:pt x="194" y="38"/>
                  </a:lnTo>
                  <a:cubicBezTo>
                    <a:pt x="235" y="25"/>
                    <a:pt x="278" y="21"/>
                    <a:pt x="321" y="19"/>
                  </a:cubicBezTo>
                  <a:lnTo>
                    <a:pt x="321" y="19"/>
                  </a:lnTo>
                  <a:cubicBezTo>
                    <a:pt x="443" y="12"/>
                    <a:pt x="564" y="8"/>
                    <a:pt x="686" y="4"/>
                  </a:cubicBezTo>
                  <a:lnTo>
                    <a:pt x="686" y="4"/>
                  </a:lnTo>
                  <a:cubicBezTo>
                    <a:pt x="726" y="2"/>
                    <a:pt x="766" y="1"/>
                    <a:pt x="8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AC936D9-E985-0D4A-93BB-DF5B740F9FB5}"/>
                </a:ext>
              </a:extLst>
            </p:cNvPr>
            <p:cNvGrpSpPr/>
            <p:nvPr/>
          </p:nvGrpSpPr>
          <p:grpSpPr>
            <a:xfrm>
              <a:off x="18143181" y="10470235"/>
              <a:ext cx="1115322" cy="1115319"/>
              <a:chOff x="12967640" y="8222591"/>
              <a:chExt cx="1668913" cy="1668909"/>
            </a:xfrm>
            <a:solidFill>
              <a:schemeClr val="bg1"/>
            </a:solidFill>
          </p:grpSpPr>
          <p:sp>
            <p:nvSpPr>
              <p:cNvPr id="78" name="Freeform 263">
                <a:extLst>
                  <a:ext uri="{FF2B5EF4-FFF2-40B4-BE49-F238E27FC236}">
                    <a16:creationId xmlns:a16="http://schemas.microsoft.com/office/drawing/2014/main" id="{ED3259FA-0F52-E147-A224-8D9C8EDF8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7640" y="8222591"/>
                <a:ext cx="1668913" cy="1668909"/>
              </a:xfrm>
              <a:custGeom>
                <a:avLst/>
                <a:gdLst>
                  <a:gd name="T0" fmla="*/ 104 w 1311"/>
                  <a:gd name="T1" fmla="*/ 654 h 1311"/>
                  <a:gd name="T2" fmla="*/ 104 w 1311"/>
                  <a:gd name="T3" fmla="*/ 654 h 1311"/>
                  <a:gd name="T4" fmla="*/ 104 w 1311"/>
                  <a:gd name="T5" fmla="*/ 916 h 1311"/>
                  <a:gd name="T6" fmla="*/ 104 w 1311"/>
                  <a:gd name="T7" fmla="*/ 916 h 1311"/>
                  <a:gd name="T8" fmla="*/ 108 w 1311"/>
                  <a:gd name="T9" fmla="*/ 979 h 1311"/>
                  <a:gd name="T10" fmla="*/ 108 w 1311"/>
                  <a:gd name="T11" fmla="*/ 979 h 1311"/>
                  <a:gd name="T12" fmla="*/ 388 w 1311"/>
                  <a:gd name="T13" fmla="*/ 1207 h 1311"/>
                  <a:gd name="T14" fmla="*/ 388 w 1311"/>
                  <a:gd name="T15" fmla="*/ 1207 h 1311"/>
                  <a:gd name="T16" fmla="*/ 921 w 1311"/>
                  <a:gd name="T17" fmla="*/ 1207 h 1311"/>
                  <a:gd name="T18" fmla="*/ 921 w 1311"/>
                  <a:gd name="T19" fmla="*/ 1207 h 1311"/>
                  <a:gd name="T20" fmla="*/ 1207 w 1311"/>
                  <a:gd name="T21" fmla="*/ 919 h 1311"/>
                  <a:gd name="T22" fmla="*/ 1207 w 1311"/>
                  <a:gd name="T23" fmla="*/ 919 h 1311"/>
                  <a:gd name="T24" fmla="*/ 1207 w 1311"/>
                  <a:gd name="T25" fmla="*/ 390 h 1311"/>
                  <a:gd name="T26" fmla="*/ 1207 w 1311"/>
                  <a:gd name="T27" fmla="*/ 390 h 1311"/>
                  <a:gd name="T28" fmla="*/ 922 w 1311"/>
                  <a:gd name="T29" fmla="*/ 105 h 1311"/>
                  <a:gd name="T30" fmla="*/ 922 w 1311"/>
                  <a:gd name="T31" fmla="*/ 105 h 1311"/>
                  <a:gd name="T32" fmla="*/ 389 w 1311"/>
                  <a:gd name="T33" fmla="*/ 105 h 1311"/>
                  <a:gd name="T34" fmla="*/ 389 w 1311"/>
                  <a:gd name="T35" fmla="*/ 105 h 1311"/>
                  <a:gd name="T36" fmla="*/ 104 w 1311"/>
                  <a:gd name="T37" fmla="*/ 389 h 1311"/>
                  <a:gd name="T38" fmla="*/ 104 w 1311"/>
                  <a:gd name="T39" fmla="*/ 389 h 1311"/>
                  <a:gd name="T40" fmla="*/ 104 w 1311"/>
                  <a:gd name="T41" fmla="*/ 654 h 1311"/>
                  <a:gd name="T42" fmla="*/ 952 w 1311"/>
                  <a:gd name="T43" fmla="*/ 1310 h 1311"/>
                  <a:gd name="T44" fmla="*/ 357 w 1311"/>
                  <a:gd name="T45" fmla="*/ 1310 h 1311"/>
                  <a:gd name="T46" fmla="*/ 357 w 1311"/>
                  <a:gd name="T47" fmla="*/ 1310 h 1311"/>
                  <a:gd name="T48" fmla="*/ 337 w 1311"/>
                  <a:gd name="T49" fmla="*/ 1305 h 1311"/>
                  <a:gd name="T50" fmla="*/ 337 w 1311"/>
                  <a:gd name="T51" fmla="*/ 1305 h 1311"/>
                  <a:gd name="T52" fmla="*/ 4 w 1311"/>
                  <a:gd name="T53" fmla="*/ 953 h 1311"/>
                  <a:gd name="T54" fmla="*/ 4 w 1311"/>
                  <a:gd name="T55" fmla="*/ 953 h 1311"/>
                  <a:gd name="T56" fmla="*/ 4 w 1311"/>
                  <a:gd name="T57" fmla="*/ 355 h 1311"/>
                  <a:gd name="T58" fmla="*/ 4 w 1311"/>
                  <a:gd name="T59" fmla="*/ 355 h 1311"/>
                  <a:gd name="T60" fmla="*/ 353 w 1311"/>
                  <a:gd name="T61" fmla="*/ 5 h 1311"/>
                  <a:gd name="T62" fmla="*/ 353 w 1311"/>
                  <a:gd name="T63" fmla="*/ 5 h 1311"/>
                  <a:gd name="T64" fmla="*/ 945 w 1311"/>
                  <a:gd name="T65" fmla="*/ 5 h 1311"/>
                  <a:gd name="T66" fmla="*/ 945 w 1311"/>
                  <a:gd name="T67" fmla="*/ 5 h 1311"/>
                  <a:gd name="T68" fmla="*/ 1309 w 1311"/>
                  <a:gd name="T69" fmla="*/ 380 h 1311"/>
                  <a:gd name="T70" fmla="*/ 1309 w 1311"/>
                  <a:gd name="T71" fmla="*/ 380 h 1311"/>
                  <a:gd name="T72" fmla="*/ 1309 w 1311"/>
                  <a:gd name="T73" fmla="*/ 931 h 1311"/>
                  <a:gd name="T74" fmla="*/ 1309 w 1311"/>
                  <a:gd name="T75" fmla="*/ 931 h 1311"/>
                  <a:gd name="T76" fmla="*/ 1022 w 1311"/>
                  <a:gd name="T77" fmla="*/ 1297 h 1311"/>
                  <a:gd name="T78" fmla="*/ 1022 w 1311"/>
                  <a:gd name="T79" fmla="*/ 1297 h 1311"/>
                  <a:gd name="T80" fmla="*/ 952 w 1311"/>
                  <a:gd name="T81" fmla="*/ 131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1" h="1311">
                    <a:moveTo>
                      <a:pt x="104" y="654"/>
                    </a:moveTo>
                    <a:lnTo>
                      <a:pt x="104" y="654"/>
                    </a:lnTo>
                    <a:cubicBezTo>
                      <a:pt x="104" y="742"/>
                      <a:pt x="104" y="828"/>
                      <a:pt x="104" y="916"/>
                    </a:cubicBezTo>
                    <a:lnTo>
                      <a:pt x="104" y="916"/>
                    </a:lnTo>
                    <a:cubicBezTo>
                      <a:pt x="104" y="937"/>
                      <a:pt x="104" y="959"/>
                      <a:pt x="108" y="979"/>
                    </a:cubicBezTo>
                    <a:lnTo>
                      <a:pt x="108" y="979"/>
                    </a:lnTo>
                    <a:cubicBezTo>
                      <a:pt x="136" y="1118"/>
                      <a:pt x="245" y="1207"/>
                      <a:pt x="388" y="1207"/>
                    </a:cubicBezTo>
                    <a:lnTo>
                      <a:pt x="388" y="1207"/>
                    </a:lnTo>
                    <a:cubicBezTo>
                      <a:pt x="566" y="1208"/>
                      <a:pt x="744" y="1208"/>
                      <a:pt x="921" y="1207"/>
                    </a:cubicBezTo>
                    <a:lnTo>
                      <a:pt x="921" y="1207"/>
                    </a:lnTo>
                    <a:cubicBezTo>
                      <a:pt x="1088" y="1207"/>
                      <a:pt x="1207" y="1087"/>
                      <a:pt x="1207" y="919"/>
                    </a:cubicBezTo>
                    <a:lnTo>
                      <a:pt x="1207" y="919"/>
                    </a:lnTo>
                    <a:cubicBezTo>
                      <a:pt x="1208" y="744"/>
                      <a:pt x="1208" y="567"/>
                      <a:pt x="1207" y="390"/>
                    </a:cubicBezTo>
                    <a:lnTo>
                      <a:pt x="1207" y="390"/>
                    </a:lnTo>
                    <a:cubicBezTo>
                      <a:pt x="1207" y="224"/>
                      <a:pt x="1088" y="105"/>
                      <a:pt x="922" y="105"/>
                    </a:cubicBezTo>
                    <a:lnTo>
                      <a:pt x="922" y="105"/>
                    </a:lnTo>
                    <a:cubicBezTo>
                      <a:pt x="745" y="104"/>
                      <a:pt x="567" y="104"/>
                      <a:pt x="389" y="105"/>
                    </a:cubicBezTo>
                    <a:lnTo>
                      <a:pt x="389" y="105"/>
                    </a:lnTo>
                    <a:cubicBezTo>
                      <a:pt x="222" y="105"/>
                      <a:pt x="104" y="222"/>
                      <a:pt x="104" y="389"/>
                    </a:cubicBezTo>
                    <a:lnTo>
                      <a:pt x="104" y="389"/>
                    </a:lnTo>
                    <a:cubicBezTo>
                      <a:pt x="104" y="477"/>
                      <a:pt x="104" y="566"/>
                      <a:pt x="104" y="654"/>
                    </a:cubicBezTo>
                    <a:close/>
                    <a:moveTo>
                      <a:pt x="952" y="1310"/>
                    </a:moveTo>
                    <a:lnTo>
                      <a:pt x="357" y="1310"/>
                    </a:lnTo>
                    <a:lnTo>
                      <a:pt x="357" y="1310"/>
                    </a:lnTo>
                    <a:cubicBezTo>
                      <a:pt x="350" y="1309"/>
                      <a:pt x="344" y="1306"/>
                      <a:pt x="337" y="1305"/>
                    </a:cubicBezTo>
                    <a:lnTo>
                      <a:pt x="337" y="1305"/>
                    </a:lnTo>
                    <a:cubicBezTo>
                      <a:pt x="158" y="1287"/>
                      <a:pt x="8" y="1133"/>
                      <a:pt x="4" y="953"/>
                    </a:cubicBezTo>
                    <a:lnTo>
                      <a:pt x="4" y="953"/>
                    </a:lnTo>
                    <a:cubicBezTo>
                      <a:pt x="0" y="754"/>
                      <a:pt x="0" y="554"/>
                      <a:pt x="4" y="355"/>
                    </a:cubicBezTo>
                    <a:lnTo>
                      <a:pt x="4" y="355"/>
                    </a:lnTo>
                    <a:cubicBezTo>
                      <a:pt x="8" y="172"/>
                      <a:pt x="171" y="10"/>
                      <a:pt x="353" y="5"/>
                    </a:cubicBezTo>
                    <a:lnTo>
                      <a:pt x="353" y="5"/>
                    </a:lnTo>
                    <a:cubicBezTo>
                      <a:pt x="551" y="0"/>
                      <a:pt x="748" y="0"/>
                      <a:pt x="945" y="5"/>
                    </a:cubicBezTo>
                    <a:lnTo>
                      <a:pt x="945" y="5"/>
                    </a:lnTo>
                    <a:cubicBezTo>
                      <a:pt x="1148" y="9"/>
                      <a:pt x="1307" y="175"/>
                      <a:pt x="1309" y="380"/>
                    </a:cubicBezTo>
                    <a:lnTo>
                      <a:pt x="1309" y="380"/>
                    </a:lnTo>
                    <a:cubicBezTo>
                      <a:pt x="1310" y="564"/>
                      <a:pt x="1310" y="748"/>
                      <a:pt x="1309" y="931"/>
                    </a:cubicBezTo>
                    <a:lnTo>
                      <a:pt x="1309" y="931"/>
                    </a:lnTo>
                    <a:cubicBezTo>
                      <a:pt x="1308" y="1105"/>
                      <a:pt x="1191" y="1253"/>
                      <a:pt x="1022" y="1297"/>
                    </a:cubicBezTo>
                    <a:lnTo>
                      <a:pt x="1022" y="1297"/>
                    </a:lnTo>
                    <a:cubicBezTo>
                      <a:pt x="999" y="1302"/>
                      <a:pt x="975" y="1306"/>
                      <a:pt x="952" y="13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264">
                <a:extLst>
                  <a:ext uri="{FF2B5EF4-FFF2-40B4-BE49-F238E27FC236}">
                    <a16:creationId xmlns:a16="http://schemas.microsoft.com/office/drawing/2014/main" id="{4C78F476-3AF7-0D4C-ACE1-785C9BC7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369" y="8610316"/>
                <a:ext cx="899077" cy="899077"/>
              </a:xfrm>
              <a:custGeom>
                <a:avLst/>
                <a:gdLst>
                  <a:gd name="T0" fmla="*/ 601 w 704"/>
                  <a:gd name="T1" fmla="*/ 353 h 704"/>
                  <a:gd name="T2" fmla="*/ 601 w 704"/>
                  <a:gd name="T3" fmla="*/ 353 h 704"/>
                  <a:gd name="T4" fmla="*/ 353 w 704"/>
                  <a:gd name="T5" fmla="*/ 102 h 704"/>
                  <a:gd name="T6" fmla="*/ 353 w 704"/>
                  <a:gd name="T7" fmla="*/ 102 h 704"/>
                  <a:gd name="T8" fmla="*/ 101 w 704"/>
                  <a:gd name="T9" fmla="*/ 348 h 704"/>
                  <a:gd name="T10" fmla="*/ 101 w 704"/>
                  <a:gd name="T11" fmla="*/ 348 h 704"/>
                  <a:gd name="T12" fmla="*/ 349 w 704"/>
                  <a:gd name="T13" fmla="*/ 601 h 704"/>
                  <a:gd name="T14" fmla="*/ 349 w 704"/>
                  <a:gd name="T15" fmla="*/ 601 h 704"/>
                  <a:gd name="T16" fmla="*/ 601 w 704"/>
                  <a:gd name="T17" fmla="*/ 353 h 704"/>
                  <a:gd name="T18" fmla="*/ 703 w 704"/>
                  <a:gd name="T19" fmla="*/ 352 h 704"/>
                  <a:gd name="T20" fmla="*/ 703 w 704"/>
                  <a:gd name="T21" fmla="*/ 352 h 704"/>
                  <a:gd name="T22" fmla="*/ 351 w 704"/>
                  <a:gd name="T23" fmla="*/ 703 h 704"/>
                  <a:gd name="T24" fmla="*/ 351 w 704"/>
                  <a:gd name="T25" fmla="*/ 703 h 704"/>
                  <a:gd name="T26" fmla="*/ 0 w 704"/>
                  <a:gd name="T27" fmla="*/ 353 h 704"/>
                  <a:gd name="T28" fmla="*/ 0 w 704"/>
                  <a:gd name="T29" fmla="*/ 353 h 704"/>
                  <a:gd name="T30" fmla="*/ 350 w 704"/>
                  <a:gd name="T31" fmla="*/ 0 h 704"/>
                  <a:gd name="T32" fmla="*/ 350 w 704"/>
                  <a:gd name="T33" fmla="*/ 0 h 704"/>
                  <a:gd name="T34" fmla="*/ 703 w 704"/>
                  <a:gd name="T35" fmla="*/ 352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4" h="704">
                    <a:moveTo>
                      <a:pt x="601" y="353"/>
                    </a:moveTo>
                    <a:lnTo>
                      <a:pt x="601" y="353"/>
                    </a:lnTo>
                    <a:cubicBezTo>
                      <a:pt x="601" y="213"/>
                      <a:pt x="492" y="102"/>
                      <a:pt x="353" y="102"/>
                    </a:cubicBezTo>
                    <a:lnTo>
                      <a:pt x="353" y="102"/>
                    </a:lnTo>
                    <a:cubicBezTo>
                      <a:pt x="214" y="101"/>
                      <a:pt x="102" y="211"/>
                      <a:pt x="101" y="348"/>
                    </a:cubicBezTo>
                    <a:lnTo>
                      <a:pt x="101" y="348"/>
                    </a:lnTo>
                    <a:cubicBezTo>
                      <a:pt x="100" y="489"/>
                      <a:pt x="209" y="600"/>
                      <a:pt x="349" y="601"/>
                    </a:cubicBezTo>
                    <a:lnTo>
                      <a:pt x="349" y="601"/>
                    </a:lnTo>
                    <a:cubicBezTo>
                      <a:pt x="490" y="601"/>
                      <a:pt x="601" y="492"/>
                      <a:pt x="601" y="353"/>
                    </a:cubicBezTo>
                    <a:close/>
                    <a:moveTo>
                      <a:pt x="703" y="352"/>
                    </a:moveTo>
                    <a:lnTo>
                      <a:pt x="703" y="352"/>
                    </a:lnTo>
                    <a:cubicBezTo>
                      <a:pt x="703" y="546"/>
                      <a:pt x="545" y="703"/>
                      <a:pt x="351" y="703"/>
                    </a:cubicBezTo>
                    <a:lnTo>
                      <a:pt x="351" y="703"/>
                    </a:lnTo>
                    <a:cubicBezTo>
                      <a:pt x="157" y="702"/>
                      <a:pt x="0" y="546"/>
                      <a:pt x="0" y="353"/>
                    </a:cubicBezTo>
                    <a:lnTo>
                      <a:pt x="0" y="353"/>
                    </a:lnTo>
                    <a:cubicBezTo>
                      <a:pt x="0" y="157"/>
                      <a:pt x="156" y="0"/>
                      <a:pt x="350" y="0"/>
                    </a:cubicBezTo>
                    <a:lnTo>
                      <a:pt x="350" y="0"/>
                    </a:lnTo>
                    <a:cubicBezTo>
                      <a:pt x="545" y="0"/>
                      <a:pt x="703" y="157"/>
                      <a:pt x="703" y="3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65">
                <a:extLst>
                  <a:ext uri="{FF2B5EF4-FFF2-40B4-BE49-F238E27FC236}">
                    <a16:creationId xmlns:a16="http://schemas.microsoft.com/office/drawing/2014/main" id="{1F8AD4AF-5356-A047-A5E8-3666D44A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7024" y="8481076"/>
                <a:ext cx="129244" cy="129241"/>
              </a:xfrm>
              <a:custGeom>
                <a:avLst/>
                <a:gdLst>
                  <a:gd name="T0" fmla="*/ 102 w 103"/>
                  <a:gd name="T1" fmla="*/ 52 h 103"/>
                  <a:gd name="T2" fmla="*/ 102 w 103"/>
                  <a:gd name="T3" fmla="*/ 52 h 103"/>
                  <a:gd name="T4" fmla="*/ 51 w 103"/>
                  <a:gd name="T5" fmla="*/ 102 h 103"/>
                  <a:gd name="T6" fmla="*/ 51 w 103"/>
                  <a:gd name="T7" fmla="*/ 102 h 103"/>
                  <a:gd name="T8" fmla="*/ 1 w 103"/>
                  <a:gd name="T9" fmla="*/ 53 h 103"/>
                  <a:gd name="T10" fmla="*/ 1 w 103"/>
                  <a:gd name="T11" fmla="*/ 53 h 103"/>
                  <a:gd name="T12" fmla="*/ 51 w 103"/>
                  <a:gd name="T13" fmla="*/ 1 h 103"/>
                  <a:gd name="T14" fmla="*/ 51 w 103"/>
                  <a:gd name="T15" fmla="*/ 1 h 103"/>
                  <a:gd name="T16" fmla="*/ 102 w 103"/>
                  <a:gd name="T17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03">
                    <a:moveTo>
                      <a:pt x="102" y="52"/>
                    </a:moveTo>
                    <a:lnTo>
                      <a:pt x="102" y="52"/>
                    </a:lnTo>
                    <a:cubicBezTo>
                      <a:pt x="102" y="81"/>
                      <a:pt x="80" y="102"/>
                      <a:pt x="51" y="102"/>
                    </a:cubicBezTo>
                    <a:lnTo>
                      <a:pt x="51" y="102"/>
                    </a:lnTo>
                    <a:cubicBezTo>
                      <a:pt x="24" y="102"/>
                      <a:pt x="2" y="80"/>
                      <a:pt x="1" y="53"/>
                    </a:cubicBezTo>
                    <a:lnTo>
                      <a:pt x="1" y="53"/>
                    </a:lnTo>
                    <a:cubicBezTo>
                      <a:pt x="0" y="26"/>
                      <a:pt x="24" y="2"/>
                      <a:pt x="51" y="1"/>
                    </a:cubicBezTo>
                    <a:lnTo>
                      <a:pt x="51" y="1"/>
                    </a:lnTo>
                    <a:cubicBezTo>
                      <a:pt x="79" y="0"/>
                      <a:pt x="102" y="24"/>
                      <a:pt x="102" y="5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" name="Freeform 262">
              <a:extLst>
                <a:ext uri="{FF2B5EF4-FFF2-40B4-BE49-F238E27FC236}">
                  <a16:creationId xmlns:a16="http://schemas.microsoft.com/office/drawing/2014/main" id="{E2DC877D-0D62-384E-8AA3-84507B57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6401" y="7530889"/>
              <a:ext cx="514476" cy="1107809"/>
            </a:xfrm>
            <a:custGeom>
              <a:avLst/>
              <a:gdLst>
                <a:gd name="T0" fmla="*/ 362 w 604"/>
                <a:gd name="T1" fmla="*/ 0 h 1302"/>
                <a:gd name="T2" fmla="*/ 601 w 604"/>
                <a:gd name="T3" fmla="*/ 0 h 1302"/>
                <a:gd name="T4" fmla="*/ 601 w 604"/>
                <a:gd name="T5" fmla="*/ 224 h 1302"/>
                <a:gd name="T6" fmla="*/ 582 w 604"/>
                <a:gd name="T7" fmla="*/ 224 h 1302"/>
                <a:gd name="T8" fmla="*/ 582 w 604"/>
                <a:gd name="T9" fmla="*/ 224 h 1302"/>
                <a:gd name="T10" fmla="*/ 462 w 604"/>
                <a:gd name="T11" fmla="*/ 224 h 1302"/>
                <a:gd name="T12" fmla="*/ 462 w 604"/>
                <a:gd name="T13" fmla="*/ 224 h 1302"/>
                <a:gd name="T14" fmla="*/ 398 w 604"/>
                <a:gd name="T15" fmla="*/ 286 h 1302"/>
                <a:gd name="T16" fmla="*/ 398 w 604"/>
                <a:gd name="T17" fmla="*/ 286 h 1302"/>
                <a:gd name="T18" fmla="*/ 398 w 604"/>
                <a:gd name="T19" fmla="*/ 358 h 1302"/>
                <a:gd name="T20" fmla="*/ 398 w 604"/>
                <a:gd name="T21" fmla="*/ 358 h 1302"/>
                <a:gd name="T22" fmla="*/ 398 w 604"/>
                <a:gd name="T23" fmla="*/ 422 h 1302"/>
                <a:gd name="T24" fmla="*/ 603 w 604"/>
                <a:gd name="T25" fmla="*/ 422 h 1302"/>
                <a:gd name="T26" fmla="*/ 603 w 604"/>
                <a:gd name="T27" fmla="*/ 422 h 1302"/>
                <a:gd name="T28" fmla="*/ 603 w 604"/>
                <a:gd name="T29" fmla="*/ 438 h 1302"/>
                <a:gd name="T30" fmla="*/ 603 w 604"/>
                <a:gd name="T31" fmla="*/ 438 h 1302"/>
                <a:gd name="T32" fmla="*/ 583 w 604"/>
                <a:gd name="T33" fmla="*/ 638 h 1302"/>
                <a:gd name="T34" fmla="*/ 583 w 604"/>
                <a:gd name="T35" fmla="*/ 638 h 1302"/>
                <a:gd name="T36" fmla="*/ 567 w 604"/>
                <a:gd name="T37" fmla="*/ 652 h 1302"/>
                <a:gd name="T38" fmla="*/ 567 w 604"/>
                <a:gd name="T39" fmla="*/ 652 h 1302"/>
                <a:gd name="T40" fmla="*/ 417 w 604"/>
                <a:gd name="T41" fmla="*/ 652 h 1302"/>
                <a:gd name="T42" fmla="*/ 398 w 604"/>
                <a:gd name="T43" fmla="*/ 652 h 1302"/>
                <a:gd name="T44" fmla="*/ 398 w 604"/>
                <a:gd name="T45" fmla="*/ 1301 h 1302"/>
                <a:gd name="T46" fmla="*/ 380 w 604"/>
                <a:gd name="T47" fmla="*/ 1301 h 1302"/>
                <a:gd name="T48" fmla="*/ 380 w 604"/>
                <a:gd name="T49" fmla="*/ 1301 h 1302"/>
                <a:gd name="T50" fmla="*/ 146 w 604"/>
                <a:gd name="T51" fmla="*/ 1301 h 1302"/>
                <a:gd name="T52" fmla="*/ 146 w 604"/>
                <a:gd name="T53" fmla="*/ 1301 h 1302"/>
                <a:gd name="T54" fmla="*/ 127 w 604"/>
                <a:gd name="T55" fmla="*/ 1283 h 1302"/>
                <a:gd name="T56" fmla="*/ 127 w 604"/>
                <a:gd name="T57" fmla="*/ 1283 h 1302"/>
                <a:gd name="T58" fmla="*/ 127 w 604"/>
                <a:gd name="T59" fmla="*/ 672 h 1302"/>
                <a:gd name="T60" fmla="*/ 127 w 604"/>
                <a:gd name="T61" fmla="*/ 652 h 1302"/>
                <a:gd name="T62" fmla="*/ 0 w 604"/>
                <a:gd name="T63" fmla="*/ 652 h 1302"/>
                <a:gd name="T64" fmla="*/ 0 w 604"/>
                <a:gd name="T65" fmla="*/ 421 h 1302"/>
                <a:gd name="T66" fmla="*/ 127 w 604"/>
                <a:gd name="T67" fmla="*/ 421 h 1302"/>
                <a:gd name="T68" fmla="*/ 127 w 604"/>
                <a:gd name="T69" fmla="*/ 421 h 1302"/>
                <a:gd name="T70" fmla="*/ 127 w 604"/>
                <a:gd name="T71" fmla="*/ 314 h 1302"/>
                <a:gd name="T72" fmla="*/ 127 w 604"/>
                <a:gd name="T73" fmla="*/ 314 h 1302"/>
                <a:gd name="T74" fmla="*/ 137 w 604"/>
                <a:gd name="T75" fmla="*/ 199 h 1302"/>
                <a:gd name="T76" fmla="*/ 137 w 604"/>
                <a:gd name="T77" fmla="*/ 199 h 1302"/>
                <a:gd name="T78" fmla="*/ 322 w 604"/>
                <a:gd name="T79" fmla="*/ 9 h 1302"/>
                <a:gd name="T80" fmla="*/ 322 w 604"/>
                <a:gd name="T81" fmla="*/ 9 h 1302"/>
                <a:gd name="T82" fmla="*/ 362 w 604"/>
                <a:gd name="T83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4" h="1302">
                  <a:moveTo>
                    <a:pt x="362" y="0"/>
                  </a:moveTo>
                  <a:lnTo>
                    <a:pt x="601" y="0"/>
                  </a:lnTo>
                  <a:lnTo>
                    <a:pt x="601" y="224"/>
                  </a:lnTo>
                  <a:lnTo>
                    <a:pt x="582" y="224"/>
                  </a:lnTo>
                  <a:lnTo>
                    <a:pt x="582" y="224"/>
                  </a:lnTo>
                  <a:cubicBezTo>
                    <a:pt x="542" y="224"/>
                    <a:pt x="502" y="224"/>
                    <a:pt x="462" y="224"/>
                  </a:cubicBezTo>
                  <a:lnTo>
                    <a:pt x="462" y="224"/>
                  </a:lnTo>
                  <a:cubicBezTo>
                    <a:pt x="420" y="224"/>
                    <a:pt x="399" y="245"/>
                    <a:pt x="398" y="286"/>
                  </a:cubicBezTo>
                  <a:lnTo>
                    <a:pt x="398" y="286"/>
                  </a:lnTo>
                  <a:cubicBezTo>
                    <a:pt x="398" y="310"/>
                    <a:pt x="398" y="334"/>
                    <a:pt x="398" y="358"/>
                  </a:cubicBezTo>
                  <a:lnTo>
                    <a:pt x="398" y="358"/>
                  </a:lnTo>
                  <a:cubicBezTo>
                    <a:pt x="398" y="378"/>
                    <a:pt x="398" y="399"/>
                    <a:pt x="398" y="422"/>
                  </a:cubicBezTo>
                  <a:lnTo>
                    <a:pt x="603" y="422"/>
                  </a:lnTo>
                  <a:lnTo>
                    <a:pt x="603" y="422"/>
                  </a:lnTo>
                  <a:cubicBezTo>
                    <a:pt x="603" y="429"/>
                    <a:pt x="603" y="433"/>
                    <a:pt x="603" y="438"/>
                  </a:cubicBezTo>
                  <a:lnTo>
                    <a:pt x="603" y="438"/>
                  </a:lnTo>
                  <a:cubicBezTo>
                    <a:pt x="596" y="505"/>
                    <a:pt x="589" y="572"/>
                    <a:pt x="583" y="638"/>
                  </a:cubicBezTo>
                  <a:lnTo>
                    <a:pt x="583" y="638"/>
                  </a:lnTo>
                  <a:cubicBezTo>
                    <a:pt x="582" y="650"/>
                    <a:pt x="578" y="652"/>
                    <a:pt x="567" y="652"/>
                  </a:cubicBezTo>
                  <a:lnTo>
                    <a:pt x="567" y="652"/>
                  </a:lnTo>
                  <a:cubicBezTo>
                    <a:pt x="516" y="652"/>
                    <a:pt x="467" y="652"/>
                    <a:pt x="417" y="652"/>
                  </a:cubicBezTo>
                  <a:lnTo>
                    <a:pt x="398" y="652"/>
                  </a:lnTo>
                  <a:lnTo>
                    <a:pt x="398" y="1301"/>
                  </a:lnTo>
                  <a:lnTo>
                    <a:pt x="380" y="1301"/>
                  </a:lnTo>
                  <a:lnTo>
                    <a:pt x="380" y="1301"/>
                  </a:lnTo>
                  <a:cubicBezTo>
                    <a:pt x="302" y="1301"/>
                    <a:pt x="224" y="1301"/>
                    <a:pt x="146" y="1301"/>
                  </a:cubicBezTo>
                  <a:lnTo>
                    <a:pt x="146" y="1301"/>
                  </a:lnTo>
                  <a:cubicBezTo>
                    <a:pt x="131" y="1301"/>
                    <a:pt x="127" y="1298"/>
                    <a:pt x="127" y="1283"/>
                  </a:cubicBezTo>
                  <a:lnTo>
                    <a:pt x="127" y="1283"/>
                  </a:lnTo>
                  <a:cubicBezTo>
                    <a:pt x="127" y="1078"/>
                    <a:pt x="127" y="875"/>
                    <a:pt x="127" y="672"/>
                  </a:cubicBezTo>
                  <a:lnTo>
                    <a:pt x="127" y="652"/>
                  </a:lnTo>
                  <a:lnTo>
                    <a:pt x="0" y="652"/>
                  </a:lnTo>
                  <a:lnTo>
                    <a:pt x="0" y="421"/>
                  </a:lnTo>
                  <a:lnTo>
                    <a:pt x="127" y="421"/>
                  </a:lnTo>
                  <a:lnTo>
                    <a:pt x="127" y="421"/>
                  </a:lnTo>
                  <a:cubicBezTo>
                    <a:pt x="127" y="384"/>
                    <a:pt x="126" y="348"/>
                    <a:pt x="127" y="314"/>
                  </a:cubicBezTo>
                  <a:lnTo>
                    <a:pt x="127" y="314"/>
                  </a:lnTo>
                  <a:cubicBezTo>
                    <a:pt x="129" y="275"/>
                    <a:pt x="129" y="236"/>
                    <a:pt x="137" y="199"/>
                  </a:cubicBezTo>
                  <a:lnTo>
                    <a:pt x="137" y="199"/>
                  </a:lnTo>
                  <a:cubicBezTo>
                    <a:pt x="158" y="98"/>
                    <a:pt x="219" y="32"/>
                    <a:pt x="322" y="9"/>
                  </a:cubicBezTo>
                  <a:lnTo>
                    <a:pt x="322" y="9"/>
                  </a:lnTo>
                  <a:cubicBezTo>
                    <a:pt x="336" y="6"/>
                    <a:pt x="349" y="3"/>
                    <a:pt x="36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TextBox 26">
            <a:extLst>
              <a:ext uri="{FF2B5EF4-FFF2-40B4-BE49-F238E27FC236}">
                <a16:creationId xmlns:a16="http://schemas.microsoft.com/office/drawing/2014/main" id="{C3E1B977-3888-E844-85B3-90655E14514A}"/>
              </a:ext>
            </a:extLst>
          </p:cNvPr>
          <p:cNvSpPr txBox="1"/>
          <p:nvPr/>
        </p:nvSpPr>
        <p:spPr>
          <a:xfrm>
            <a:off x="4087416" y="1138436"/>
            <a:ext cx="162028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SOCIAL MEDIA ACCOUNTS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68EB9B7-FBD0-204E-B240-7C8E8232C649}"/>
              </a:ext>
            </a:extLst>
          </p:cNvPr>
          <p:cNvCxnSpPr/>
          <p:nvPr/>
        </p:nvCxnSpPr>
        <p:spPr>
          <a:xfrm>
            <a:off x="17613126" y="2793277"/>
            <a:ext cx="31197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3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30FF5E6-E2D5-6749-96A8-14392FC7F6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1DC0C87D-BED9-804A-BC23-45289DD928E5}"/>
              </a:ext>
            </a:extLst>
          </p:cNvPr>
          <p:cNvSpPr/>
          <p:nvPr/>
        </p:nvSpPr>
        <p:spPr>
          <a:xfrm rot="10800000" flipV="1">
            <a:off x="-5" y="0"/>
            <a:ext cx="7427263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4DCC3FC-D816-3646-84A5-3CCE52FAD5BE}"/>
              </a:ext>
            </a:extLst>
          </p:cNvPr>
          <p:cNvSpPr/>
          <p:nvPr/>
        </p:nvSpPr>
        <p:spPr>
          <a:xfrm>
            <a:off x="13279719" y="7315201"/>
            <a:ext cx="10139081" cy="42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0403C0EC-0271-5244-9D81-E51684E8D6FC}"/>
              </a:ext>
            </a:extLst>
          </p:cNvPr>
          <p:cNvSpPr txBox="1"/>
          <p:nvPr/>
        </p:nvSpPr>
        <p:spPr>
          <a:xfrm>
            <a:off x="14486129" y="8207279"/>
            <a:ext cx="806907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LET’S FIND YOU A HOME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41C35D3-5ED9-FF48-8DD3-3132ADF8CBA9}"/>
              </a:ext>
            </a:extLst>
          </p:cNvPr>
          <p:cNvSpPr/>
          <p:nvPr/>
        </p:nvSpPr>
        <p:spPr>
          <a:xfrm>
            <a:off x="1100138" y="4071729"/>
            <a:ext cx="5670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</a:t>
            </a:r>
          </a:p>
          <a:p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NY 10118</a:t>
            </a:r>
          </a:p>
          <a:p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41C1D6AA-9B14-8C4A-BA8F-FABE238F507B}"/>
              </a:ext>
            </a:extLst>
          </p:cNvPr>
          <p:cNvGrpSpPr/>
          <p:nvPr/>
        </p:nvGrpSpPr>
        <p:grpSpPr>
          <a:xfrm>
            <a:off x="1178824" y="8899253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42" name="Shape 1646">
              <a:extLst>
                <a:ext uri="{FF2B5EF4-FFF2-40B4-BE49-F238E27FC236}">
                  <a16:creationId xmlns:a16="http://schemas.microsoft.com/office/drawing/2014/main" id="{2A4B6470-0DBB-A445-901E-290B0B806164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Shape 1649">
              <a:extLst>
                <a:ext uri="{FF2B5EF4-FFF2-40B4-BE49-F238E27FC236}">
                  <a16:creationId xmlns:a16="http://schemas.microsoft.com/office/drawing/2014/main" id="{284914A4-ADD7-7E4F-A739-D46C529AB6B4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Shape 1658">
              <a:extLst>
                <a:ext uri="{FF2B5EF4-FFF2-40B4-BE49-F238E27FC236}">
                  <a16:creationId xmlns:a16="http://schemas.microsoft.com/office/drawing/2014/main" id="{4DA7AFBD-542C-C547-B173-B4FDC4254508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DBBEC01-56AE-8840-8B0C-8CA3643F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3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70DA627-25A2-2545-8610-5DB51C19BB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16310783" y="10692960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1A63EFF-3169-A744-AD6C-5F9C3B5F1A7F}"/>
              </a:ext>
            </a:extLst>
          </p:cNvPr>
          <p:cNvSpPr/>
          <p:nvPr/>
        </p:nvSpPr>
        <p:spPr>
          <a:xfrm>
            <a:off x="17185341" y="0"/>
            <a:ext cx="719230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35A0AA5-CE0C-F449-B2AD-35A1E83152BD}"/>
              </a:ext>
            </a:extLst>
          </p:cNvPr>
          <p:cNvSpPr/>
          <p:nvPr/>
        </p:nvSpPr>
        <p:spPr>
          <a:xfrm>
            <a:off x="833719" y="4814045"/>
            <a:ext cx="10139081" cy="42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006DD8E3-C02E-D940-BE0D-67C8BD4D2055}"/>
              </a:ext>
            </a:extLst>
          </p:cNvPr>
          <p:cNvSpPr txBox="1"/>
          <p:nvPr/>
        </p:nvSpPr>
        <p:spPr>
          <a:xfrm>
            <a:off x="1328928" y="5807723"/>
            <a:ext cx="904108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PRESENTATION</a:t>
            </a:r>
          </a:p>
          <a:p>
            <a:r>
              <a:rPr lang="en-US" sz="80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9F4CF3DB-855C-D942-981F-76647FA63490}"/>
              </a:ext>
            </a:extLst>
          </p:cNvPr>
          <p:cNvSpPr/>
          <p:nvPr/>
        </p:nvSpPr>
        <p:spPr>
          <a:xfrm>
            <a:off x="18603922" y="8636158"/>
            <a:ext cx="54670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85C68A6-F09B-8F47-A1B7-52A225D79F02}"/>
              </a:ext>
            </a:extLst>
          </p:cNvPr>
          <p:cNvSpPr/>
          <p:nvPr/>
        </p:nvSpPr>
        <p:spPr>
          <a:xfrm>
            <a:off x="21891812" y="732740"/>
            <a:ext cx="1506070" cy="5272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9EE4EA-8E0B-EE43-92EC-0B794178A0B5}"/>
              </a:ext>
            </a:extLst>
          </p:cNvPr>
          <p:cNvCxnSpPr/>
          <p:nvPr/>
        </p:nvCxnSpPr>
        <p:spPr>
          <a:xfrm>
            <a:off x="860613" y="2958352"/>
            <a:ext cx="31197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3">
            <a:extLst>
              <a:ext uri="{FF2B5EF4-FFF2-40B4-BE49-F238E27FC236}">
                <a16:creationId xmlns:a16="http://schemas.microsoft.com/office/drawing/2014/main" id="{AF43C51F-D098-4E44-9708-9EACC2A85DC6}"/>
              </a:ext>
            </a:extLst>
          </p:cNvPr>
          <p:cNvSpPr/>
          <p:nvPr/>
        </p:nvSpPr>
        <p:spPr>
          <a:xfrm rot="10800000" flipV="1">
            <a:off x="-2" y="-38788"/>
            <a:ext cx="24377649" cy="13754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16255113" y="12194145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1546235" y="6823444"/>
            <a:ext cx="9629765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100" b="1" spc="6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THANK </a:t>
            </a:r>
          </a:p>
          <a:p>
            <a:r>
              <a:rPr lang="en-US" sz="18100" b="1" spc="6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YOU!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5BE0BA2-D7DE-294F-9F9B-A9EC9BA7B6BB}"/>
              </a:ext>
            </a:extLst>
          </p:cNvPr>
          <p:cNvGrpSpPr/>
          <p:nvPr/>
        </p:nvGrpSpPr>
        <p:grpSpPr>
          <a:xfrm>
            <a:off x="1667436" y="4639235"/>
            <a:ext cx="2214999" cy="1909482"/>
            <a:chOff x="7745506" y="3576918"/>
            <a:chExt cx="2214999" cy="1909482"/>
          </a:xfrm>
        </p:grpSpPr>
        <p:sp>
          <p:nvSpPr>
            <p:cNvPr id="2" name="Triángulo 1">
              <a:extLst>
                <a:ext uri="{FF2B5EF4-FFF2-40B4-BE49-F238E27FC236}">
                  <a16:creationId xmlns:a16="http://schemas.microsoft.com/office/drawing/2014/main" id="{0282A958-9C12-9040-B1B6-4B856AA66202}"/>
                </a:ext>
              </a:extLst>
            </p:cNvPr>
            <p:cNvSpPr/>
            <p:nvPr/>
          </p:nvSpPr>
          <p:spPr>
            <a:xfrm>
              <a:off x="7745506" y="3576918"/>
              <a:ext cx="2214999" cy="1909482"/>
            </a:xfrm>
            <a:prstGeom prst="triangl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2C89A460-92D8-2445-8562-5E4D3B022322}"/>
                </a:ext>
              </a:extLst>
            </p:cNvPr>
            <p:cNvSpPr/>
            <p:nvPr/>
          </p:nvSpPr>
          <p:spPr>
            <a:xfrm>
              <a:off x="8424059" y="4377030"/>
              <a:ext cx="857892" cy="739562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5307AC-26A9-CE4C-83B4-358914B24997}"/>
              </a:ext>
            </a:extLst>
          </p:cNvPr>
          <p:cNvCxnSpPr/>
          <p:nvPr/>
        </p:nvCxnSpPr>
        <p:spPr>
          <a:xfrm>
            <a:off x="1398493" y="1145430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8387868-EFE9-0049-A07A-411F0977A1BA}"/>
              </a:ext>
            </a:extLst>
          </p:cNvPr>
          <p:cNvSpPr/>
          <p:nvPr/>
        </p:nvSpPr>
        <p:spPr>
          <a:xfrm>
            <a:off x="21972494" y="778531"/>
            <a:ext cx="1506070" cy="604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6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0" y="1"/>
            <a:ext cx="1277470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7881112-C21D-0D45-9923-7B39AF270A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4115047" y="7798861"/>
            <a:ext cx="914153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</a:t>
            </a:r>
          </a:p>
          <a:p>
            <a:r>
              <a:rPr lang="en-US" sz="8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PINNACLE TEAM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14115047" y="10935550"/>
            <a:ext cx="9141536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9992124-FF08-494C-A538-03E6CDC1AA88}"/>
              </a:ext>
            </a:extLst>
          </p:cNvPr>
          <p:cNvSpPr txBox="1"/>
          <p:nvPr/>
        </p:nvSpPr>
        <p:spPr>
          <a:xfrm>
            <a:off x="16413317" y="12679617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E2E132-16CA-5F43-AA2E-89E779BFD6E7}"/>
              </a:ext>
            </a:extLst>
          </p:cNvPr>
          <p:cNvSpPr/>
          <p:nvPr/>
        </p:nvSpPr>
        <p:spPr>
          <a:xfrm>
            <a:off x="21891812" y="1209819"/>
            <a:ext cx="1506070" cy="5272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5AB6EC45-880B-BA42-9137-97FADEFC0AD2}"/>
              </a:ext>
            </a:extLst>
          </p:cNvPr>
          <p:cNvSpPr txBox="1"/>
          <p:nvPr/>
        </p:nvSpPr>
        <p:spPr>
          <a:xfrm>
            <a:off x="14066178" y="1108219"/>
            <a:ext cx="653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3">
            <a:extLst>
              <a:ext uri="{FF2B5EF4-FFF2-40B4-BE49-F238E27FC236}">
                <a16:creationId xmlns:a16="http://schemas.microsoft.com/office/drawing/2014/main" id="{9E61496C-F0B3-FD43-B89E-BE060C0E3700}"/>
              </a:ext>
            </a:extLst>
          </p:cNvPr>
          <p:cNvSpPr/>
          <p:nvPr/>
        </p:nvSpPr>
        <p:spPr>
          <a:xfrm rot="10800000" flipV="1">
            <a:off x="0" y="1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687">
            <a:extLst>
              <a:ext uri="{FF2B5EF4-FFF2-40B4-BE49-F238E27FC236}">
                <a16:creationId xmlns:a16="http://schemas.microsoft.com/office/drawing/2014/main" id="{89EC4E72-C7C3-5343-82AB-E0BA6042D4CD}"/>
              </a:ext>
            </a:extLst>
          </p:cNvPr>
          <p:cNvSpPr txBox="1"/>
          <p:nvPr/>
        </p:nvSpPr>
        <p:spPr>
          <a:xfrm>
            <a:off x="3841926" y="10342089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9" name="TextBox 688">
            <a:extLst>
              <a:ext uri="{FF2B5EF4-FFF2-40B4-BE49-F238E27FC236}">
                <a16:creationId xmlns:a16="http://schemas.microsoft.com/office/drawing/2014/main" id="{9869070E-BCB2-134C-88EB-CBD10C674125}"/>
              </a:ext>
            </a:extLst>
          </p:cNvPr>
          <p:cNvSpPr txBox="1"/>
          <p:nvPr/>
        </p:nvSpPr>
        <p:spPr>
          <a:xfrm>
            <a:off x="3257434" y="10942298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2" name="TextBox 691">
            <a:extLst>
              <a:ext uri="{FF2B5EF4-FFF2-40B4-BE49-F238E27FC236}">
                <a16:creationId xmlns:a16="http://schemas.microsoft.com/office/drawing/2014/main" id="{33112A75-CFF1-D549-94D9-38F1D8A58BDE}"/>
              </a:ext>
            </a:extLst>
          </p:cNvPr>
          <p:cNvSpPr txBox="1"/>
          <p:nvPr/>
        </p:nvSpPr>
        <p:spPr>
          <a:xfrm>
            <a:off x="8641547" y="6469333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3" name="TextBox 692">
            <a:extLst>
              <a:ext uri="{FF2B5EF4-FFF2-40B4-BE49-F238E27FC236}">
                <a16:creationId xmlns:a16="http://schemas.microsoft.com/office/drawing/2014/main" id="{F6A288B4-2CA6-9443-B1C8-34FEA6890CBB}"/>
              </a:ext>
            </a:extLst>
          </p:cNvPr>
          <p:cNvSpPr txBox="1"/>
          <p:nvPr/>
        </p:nvSpPr>
        <p:spPr>
          <a:xfrm>
            <a:off x="8054651" y="7069542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5" name="TextBox 694">
            <a:extLst>
              <a:ext uri="{FF2B5EF4-FFF2-40B4-BE49-F238E27FC236}">
                <a16:creationId xmlns:a16="http://schemas.microsoft.com/office/drawing/2014/main" id="{EEB07A43-11F0-D449-93CA-B5CBE44CC57A}"/>
              </a:ext>
            </a:extLst>
          </p:cNvPr>
          <p:cNvSpPr txBox="1"/>
          <p:nvPr/>
        </p:nvSpPr>
        <p:spPr>
          <a:xfrm>
            <a:off x="13297307" y="1034208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6" name="TextBox 695">
            <a:extLst>
              <a:ext uri="{FF2B5EF4-FFF2-40B4-BE49-F238E27FC236}">
                <a16:creationId xmlns:a16="http://schemas.microsoft.com/office/drawing/2014/main" id="{1005DE90-8086-364E-A6AC-5C2A0F3C741E}"/>
              </a:ext>
            </a:extLst>
          </p:cNvPr>
          <p:cNvSpPr txBox="1"/>
          <p:nvPr/>
        </p:nvSpPr>
        <p:spPr>
          <a:xfrm>
            <a:off x="12889946" y="10942298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8" name="TextBox 697">
            <a:extLst>
              <a:ext uri="{FF2B5EF4-FFF2-40B4-BE49-F238E27FC236}">
                <a16:creationId xmlns:a16="http://schemas.microsoft.com/office/drawing/2014/main" id="{9FD818B1-A5D1-814E-9251-606B194E0597}"/>
              </a:ext>
            </a:extLst>
          </p:cNvPr>
          <p:cNvSpPr txBox="1"/>
          <p:nvPr/>
        </p:nvSpPr>
        <p:spPr>
          <a:xfrm>
            <a:off x="18191013" y="644244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9" name="TextBox 698">
            <a:extLst>
              <a:ext uri="{FF2B5EF4-FFF2-40B4-BE49-F238E27FC236}">
                <a16:creationId xmlns:a16="http://schemas.microsoft.com/office/drawing/2014/main" id="{E76677E1-79A1-3446-A3C4-65AB912D4FD2}"/>
              </a:ext>
            </a:extLst>
          </p:cNvPr>
          <p:cNvSpPr txBox="1"/>
          <p:nvPr/>
        </p:nvSpPr>
        <p:spPr>
          <a:xfrm>
            <a:off x="17658618" y="7042654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C070BC2A-E6BD-B44E-8EE6-19B7D97BCE4A}"/>
              </a:ext>
            </a:extLst>
          </p:cNvPr>
          <p:cNvSpPr txBox="1"/>
          <p:nvPr/>
        </p:nvSpPr>
        <p:spPr>
          <a:xfrm>
            <a:off x="1458913" y="1596417"/>
            <a:ext cx="632708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TIMELINE</a:t>
            </a:r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48C64ED4-93BD-A64A-B7C9-D1AF6329361E}"/>
              </a:ext>
            </a:extLst>
          </p:cNvPr>
          <p:cNvCxnSpPr>
            <a:cxnSpLocks/>
          </p:cNvCxnSpPr>
          <p:nvPr/>
        </p:nvCxnSpPr>
        <p:spPr>
          <a:xfrm>
            <a:off x="2681642" y="9124222"/>
            <a:ext cx="19344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870891-B231-004B-8E44-231AB44BFF4C}"/>
              </a:ext>
            </a:extLst>
          </p:cNvPr>
          <p:cNvSpPr/>
          <p:nvPr/>
        </p:nvSpPr>
        <p:spPr>
          <a:xfrm rot="16200000">
            <a:off x="4525130" y="7550566"/>
            <a:ext cx="1079131" cy="3147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909191C-0F10-4845-B69A-1989F1C9210A}"/>
              </a:ext>
            </a:extLst>
          </p:cNvPr>
          <p:cNvSpPr/>
          <p:nvPr/>
        </p:nvSpPr>
        <p:spPr>
          <a:xfrm rot="16200000">
            <a:off x="9245884" y="7540095"/>
            <a:ext cx="1079131" cy="314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72508AB-A38F-8A42-9BEA-8DC5AC526270}"/>
              </a:ext>
            </a:extLst>
          </p:cNvPr>
          <p:cNvSpPr/>
          <p:nvPr/>
        </p:nvSpPr>
        <p:spPr>
          <a:xfrm rot="16200000">
            <a:off x="14081179" y="7550567"/>
            <a:ext cx="1079131" cy="31473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CF55CDB-C7C8-BD43-A5C7-C83ED365DBD2}"/>
              </a:ext>
            </a:extLst>
          </p:cNvPr>
          <p:cNvSpPr/>
          <p:nvPr/>
        </p:nvSpPr>
        <p:spPr>
          <a:xfrm rot="16200000">
            <a:off x="18916474" y="7550567"/>
            <a:ext cx="1079131" cy="314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extBox 687">
            <a:extLst>
              <a:ext uri="{FF2B5EF4-FFF2-40B4-BE49-F238E27FC236}">
                <a16:creationId xmlns:a16="http://schemas.microsoft.com/office/drawing/2014/main" id="{AB6539C3-44E8-7C47-A643-5EBD82E20E02}"/>
              </a:ext>
            </a:extLst>
          </p:cNvPr>
          <p:cNvSpPr txBox="1"/>
          <p:nvPr/>
        </p:nvSpPr>
        <p:spPr>
          <a:xfrm>
            <a:off x="4457796" y="8801056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65" name="TextBox 687">
            <a:extLst>
              <a:ext uri="{FF2B5EF4-FFF2-40B4-BE49-F238E27FC236}">
                <a16:creationId xmlns:a16="http://schemas.microsoft.com/office/drawing/2014/main" id="{520F6987-B912-434F-BDD4-9EDCCC08E00A}"/>
              </a:ext>
            </a:extLst>
          </p:cNvPr>
          <p:cNvSpPr txBox="1"/>
          <p:nvPr/>
        </p:nvSpPr>
        <p:spPr>
          <a:xfrm>
            <a:off x="9161125" y="879058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66" name="TextBox 687">
            <a:extLst>
              <a:ext uri="{FF2B5EF4-FFF2-40B4-BE49-F238E27FC236}">
                <a16:creationId xmlns:a16="http://schemas.microsoft.com/office/drawing/2014/main" id="{10FEFC14-216A-F64D-BE14-B374672A6B74}"/>
              </a:ext>
            </a:extLst>
          </p:cNvPr>
          <p:cNvSpPr txBox="1"/>
          <p:nvPr/>
        </p:nvSpPr>
        <p:spPr>
          <a:xfrm>
            <a:off x="14008236" y="880105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67" name="TextBox 687">
            <a:extLst>
              <a:ext uri="{FF2B5EF4-FFF2-40B4-BE49-F238E27FC236}">
                <a16:creationId xmlns:a16="http://schemas.microsoft.com/office/drawing/2014/main" id="{CEAF7D7A-7B39-2448-8DEA-8B92969C963A}"/>
              </a:ext>
            </a:extLst>
          </p:cNvPr>
          <p:cNvSpPr txBox="1"/>
          <p:nvPr/>
        </p:nvSpPr>
        <p:spPr>
          <a:xfrm>
            <a:off x="18849142" y="8790584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A88A0A1-8ED5-FE4B-A127-A53869680E48}"/>
              </a:ext>
            </a:extLst>
          </p:cNvPr>
          <p:cNvSpPr/>
          <p:nvPr/>
        </p:nvSpPr>
        <p:spPr>
          <a:xfrm>
            <a:off x="22375906" y="1090550"/>
            <a:ext cx="1021976" cy="3719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98F6402-38C1-1C42-A51C-8206A2F20985}"/>
              </a:ext>
            </a:extLst>
          </p:cNvPr>
          <p:cNvCxnSpPr/>
          <p:nvPr/>
        </p:nvCxnSpPr>
        <p:spPr>
          <a:xfrm>
            <a:off x="1931180" y="3377642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extLst>
              <a:ext uri="{FF2B5EF4-FFF2-40B4-BE49-F238E27FC236}">
                <a16:creationId xmlns:a16="http://schemas.microsoft.com/office/drawing/2014/main" id="{16875193-5915-0643-978F-58246194D2D2}"/>
              </a:ext>
            </a:extLst>
          </p:cNvPr>
          <p:cNvSpPr txBox="1"/>
          <p:nvPr/>
        </p:nvSpPr>
        <p:spPr>
          <a:xfrm>
            <a:off x="14269378" y="1057419"/>
            <a:ext cx="653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>
            <a:extLst>
              <a:ext uri="{FF2B5EF4-FFF2-40B4-BE49-F238E27FC236}">
                <a16:creationId xmlns:a16="http://schemas.microsoft.com/office/drawing/2014/main" id="{BBF27E72-0B5D-D94F-9428-DE9A9E4735A8}"/>
              </a:ext>
            </a:extLst>
          </p:cNvPr>
          <p:cNvSpPr/>
          <p:nvPr/>
        </p:nvSpPr>
        <p:spPr>
          <a:xfrm rot="10800000" flipV="1">
            <a:off x="-3" y="0"/>
            <a:ext cx="24377651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059503" y="6990405"/>
            <a:ext cx="1327014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“Find out where the people are going and buy the land before they get there.”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573A-661F-8B4A-AF8D-94233412DC74}"/>
              </a:ext>
            </a:extLst>
          </p:cNvPr>
          <p:cNvSpPr txBox="1"/>
          <p:nvPr/>
        </p:nvSpPr>
        <p:spPr>
          <a:xfrm>
            <a:off x="2162350" y="5942303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WILLIAM PENN ADAIR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982B23-49B4-B44E-9686-0A860F8C1253}"/>
              </a:ext>
            </a:extLst>
          </p:cNvPr>
          <p:cNvSpPr/>
          <p:nvPr/>
        </p:nvSpPr>
        <p:spPr>
          <a:xfrm>
            <a:off x="21859116" y="751038"/>
            <a:ext cx="1506070" cy="556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5D90CBD-0C4F-8A48-95BD-8D0FA18B87E5}"/>
              </a:ext>
            </a:extLst>
          </p:cNvPr>
          <p:cNvCxnSpPr/>
          <p:nvPr/>
        </p:nvCxnSpPr>
        <p:spPr>
          <a:xfrm>
            <a:off x="2205324" y="1172324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500A69DE-36AA-8B4F-85C6-A10BAE1E14C5}"/>
              </a:ext>
            </a:extLst>
          </p:cNvPr>
          <p:cNvSpPr txBox="1"/>
          <p:nvPr/>
        </p:nvSpPr>
        <p:spPr>
          <a:xfrm>
            <a:off x="16141735" y="12339638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297135B-8F91-3647-AFB8-A45CA9CB8B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572C6890-E39F-A643-B9E7-8F5038D9D547}"/>
              </a:ext>
            </a:extLst>
          </p:cNvPr>
          <p:cNvSpPr/>
          <p:nvPr/>
        </p:nvSpPr>
        <p:spPr>
          <a:xfrm rot="10800000" flipV="1">
            <a:off x="2513888" y="4793227"/>
            <a:ext cx="69239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CCA466C8-4918-DA4E-A7F4-838BDD9480D9}"/>
              </a:ext>
            </a:extLst>
          </p:cNvPr>
          <p:cNvSpPr txBox="1"/>
          <p:nvPr/>
        </p:nvSpPr>
        <p:spPr>
          <a:xfrm>
            <a:off x="3140233" y="5546107"/>
            <a:ext cx="5590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MISSION</a:t>
            </a: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8B948A0A-C67B-7F4A-9F57-D80CA7847A0B}"/>
              </a:ext>
            </a:extLst>
          </p:cNvPr>
          <p:cNvSpPr/>
          <p:nvPr/>
        </p:nvSpPr>
        <p:spPr>
          <a:xfrm rot="10800000" flipV="1">
            <a:off x="12188825" y="-1"/>
            <a:ext cx="12188828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E7DDB61-605E-EF4B-AF06-E1566DDE55F0}"/>
              </a:ext>
            </a:extLst>
          </p:cNvPr>
          <p:cNvSpPr txBox="1">
            <a:spLocks/>
          </p:cNvSpPr>
          <p:nvPr/>
        </p:nvSpPr>
        <p:spPr>
          <a:xfrm>
            <a:off x="13965293" y="5951783"/>
            <a:ext cx="9141536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789B460-B274-1145-B84E-51303DD807FB}"/>
              </a:ext>
            </a:extLst>
          </p:cNvPr>
          <p:cNvCxnSpPr/>
          <p:nvPr/>
        </p:nvCxnSpPr>
        <p:spPr>
          <a:xfrm>
            <a:off x="16781929" y="1172324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8E532714-85C9-1F42-A57C-DAF4655F6062}"/>
              </a:ext>
            </a:extLst>
          </p:cNvPr>
          <p:cNvSpPr txBox="1"/>
          <p:nvPr/>
        </p:nvSpPr>
        <p:spPr>
          <a:xfrm>
            <a:off x="15074707" y="12251284"/>
            <a:ext cx="653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5557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A61554B9-F13A-394C-93B8-524ECA836882}"/>
              </a:ext>
            </a:extLst>
          </p:cNvPr>
          <p:cNvSpPr/>
          <p:nvPr/>
        </p:nvSpPr>
        <p:spPr>
          <a:xfrm rot="10800000" flipV="1">
            <a:off x="12188824" y="1"/>
            <a:ext cx="1218882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56">
            <a:extLst>
              <a:ext uri="{FF2B5EF4-FFF2-40B4-BE49-F238E27FC236}">
                <a16:creationId xmlns:a16="http://schemas.microsoft.com/office/drawing/2014/main" id="{654B2540-7691-734E-BD44-61E624BF2B3B}"/>
              </a:ext>
            </a:extLst>
          </p:cNvPr>
          <p:cNvGrpSpPr/>
          <p:nvPr/>
        </p:nvGrpSpPr>
        <p:grpSpPr>
          <a:xfrm>
            <a:off x="17815878" y="9249284"/>
            <a:ext cx="1413139" cy="1498924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53" name="Freeform: Shape 185">
              <a:extLst>
                <a:ext uri="{FF2B5EF4-FFF2-40B4-BE49-F238E27FC236}">
                  <a16:creationId xmlns:a16="http://schemas.microsoft.com/office/drawing/2014/main" id="{6F017F35-4250-8D44-97CE-2B2684234714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186">
              <a:extLst>
                <a:ext uri="{FF2B5EF4-FFF2-40B4-BE49-F238E27FC236}">
                  <a16:creationId xmlns:a16="http://schemas.microsoft.com/office/drawing/2014/main" id="{2F5A05AF-C25E-DB4C-98CD-1E2D361A6299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5" name="Group 276">
            <a:extLst>
              <a:ext uri="{FF2B5EF4-FFF2-40B4-BE49-F238E27FC236}">
                <a16:creationId xmlns:a16="http://schemas.microsoft.com/office/drawing/2014/main" id="{042ACEA7-887D-614D-A107-0F3D16CCC4C6}"/>
              </a:ext>
            </a:extLst>
          </p:cNvPr>
          <p:cNvGrpSpPr/>
          <p:nvPr/>
        </p:nvGrpSpPr>
        <p:grpSpPr>
          <a:xfrm>
            <a:off x="17581104" y="5422180"/>
            <a:ext cx="1425904" cy="1429378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56" name="Freeform: Shape 153">
              <a:extLst>
                <a:ext uri="{FF2B5EF4-FFF2-40B4-BE49-F238E27FC236}">
                  <a16:creationId xmlns:a16="http://schemas.microsoft.com/office/drawing/2014/main" id="{952CD8C8-E5F2-8E44-A944-80B7524A02FB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154">
              <a:extLst>
                <a:ext uri="{FF2B5EF4-FFF2-40B4-BE49-F238E27FC236}">
                  <a16:creationId xmlns:a16="http://schemas.microsoft.com/office/drawing/2014/main" id="{3FB6F76E-5DA8-B943-B7F4-4DAB977970C0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8" name="Group 258">
            <a:extLst>
              <a:ext uri="{FF2B5EF4-FFF2-40B4-BE49-F238E27FC236}">
                <a16:creationId xmlns:a16="http://schemas.microsoft.com/office/drawing/2014/main" id="{98585617-C841-7347-A1F1-129856958021}"/>
              </a:ext>
            </a:extLst>
          </p:cNvPr>
          <p:cNvGrpSpPr/>
          <p:nvPr/>
        </p:nvGrpSpPr>
        <p:grpSpPr>
          <a:xfrm>
            <a:off x="17623194" y="1293033"/>
            <a:ext cx="1345182" cy="1556127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59" name="Freeform: Shape 187">
              <a:extLst>
                <a:ext uri="{FF2B5EF4-FFF2-40B4-BE49-F238E27FC236}">
                  <a16:creationId xmlns:a16="http://schemas.microsoft.com/office/drawing/2014/main" id="{C9DDED10-10E0-3546-A1EC-05B2F3A8A0A7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88">
              <a:extLst>
                <a:ext uri="{FF2B5EF4-FFF2-40B4-BE49-F238E27FC236}">
                  <a16:creationId xmlns:a16="http://schemas.microsoft.com/office/drawing/2014/main" id="{907A26C5-7355-9E43-86D4-820C9308A38D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189">
              <a:extLst>
                <a:ext uri="{FF2B5EF4-FFF2-40B4-BE49-F238E27FC236}">
                  <a16:creationId xmlns:a16="http://schemas.microsoft.com/office/drawing/2014/main" id="{4FF44562-3482-1440-98DE-9B8B03CA09DE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2" name="TextBox 687">
            <a:extLst>
              <a:ext uri="{FF2B5EF4-FFF2-40B4-BE49-F238E27FC236}">
                <a16:creationId xmlns:a16="http://schemas.microsoft.com/office/drawing/2014/main" id="{14779440-35DE-CB44-B892-824231426B9F}"/>
              </a:ext>
            </a:extLst>
          </p:cNvPr>
          <p:cNvSpPr txBox="1"/>
          <p:nvPr/>
        </p:nvSpPr>
        <p:spPr>
          <a:xfrm>
            <a:off x="17291909" y="3169443"/>
            <a:ext cx="2075730" cy="585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63" name="TextBox 688">
            <a:extLst>
              <a:ext uri="{FF2B5EF4-FFF2-40B4-BE49-F238E27FC236}">
                <a16:creationId xmlns:a16="http://schemas.microsoft.com/office/drawing/2014/main" id="{244419AD-E581-6D4F-AB6E-638AD5D4C8C4}"/>
              </a:ext>
            </a:extLst>
          </p:cNvPr>
          <p:cNvSpPr txBox="1"/>
          <p:nvPr/>
        </p:nvSpPr>
        <p:spPr>
          <a:xfrm>
            <a:off x="16705560" y="3712872"/>
            <a:ext cx="3326799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6" name="TextBox 687">
            <a:extLst>
              <a:ext uri="{FF2B5EF4-FFF2-40B4-BE49-F238E27FC236}">
                <a16:creationId xmlns:a16="http://schemas.microsoft.com/office/drawing/2014/main" id="{915CB190-A948-C341-9255-D81F68EEB052}"/>
              </a:ext>
            </a:extLst>
          </p:cNvPr>
          <p:cNvSpPr txBox="1"/>
          <p:nvPr/>
        </p:nvSpPr>
        <p:spPr>
          <a:xfrm>
            <a:off x="17265510" y="7016927"/>
            <a:ext cx="2071377" cy="585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7" name="TextBox 688">
            <a:extLst>
              <a:ext uri="{FF2B5EF4-FFF2-40B4-BE49-F238E27FC236}">
                <a16:creationId xmlns:a16="http://schemas.microsoft.com/office/drawing/2014/main" id="{20372C94-D687-4342-AE7A-F55389CEF11A}"/>
              </a:ext>
            </a:extLst>
          </p:cNvPr>
          <p:cNvSpPr txBox="1"/>
          <p:nvPr/>
        </p:nvSpPr>
        <p:spPr>
          <a:xfrm>
            <a:off x="16676986" y="7560355"/>
            <a:ext cx="33267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8" name="TextBox 687">
            <a:extLst>
              <a:ext uri="{FF2B5EF4-FFF2-40B4-BE49-F238E27FC236}">
                <a16:creationId xmlns:a16="http://schemas.microsoft.com/office/drawing/2014/main" id="{392362B1-15C8-B748-AD44-B48D74045ADF}"/>
              </a:ext>
            </a:extLst>
          </p:cNvPr>
          <p:cNvSpPr txBox="1"/>
          <p:nvPr/>
        </p:nvSpPr>
        <p:spPr>
          <a:xfrm>
            <a:off x="17238482" y="10869526"/>
            <a:ext cx="2396480" cy="585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9" name="TextBox 688">
            <a:extLst>
              <a:ext uri="{FF2B5EF4-FFF2-40B4-BE49-F238E27FC236}">
                <a16:creationId xmlns:a16="http://schemas.microsoft.com/office/drawing/2014/main" id="{BADD03A6-722F-9B4B-BBB7-0BC0F7AA5E38}"/>
              </a:ext>
            </a:extLst>
          </p:cNvPr>
          <p:cNvSpPr txBox="1"/>
          <p:nvPr/>
        </p:nvSpPr>
        <p:spPr>
          <a:xfrm>
            <a:off x="16698209" y="11412954"/>
            <a:ext cx="3504314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7D7BAEC-7958-B245-A0C7-E26C57823261}"/>
              </a:ext>
            </a:extLst>
          </p:cNvPr>
          <p:cNvGrpSpPr/>
          <p:nvPr/>
        </p:nvGrpSpPr>
        <p:grpSpPr>
          <a:xfrm>
            <a:off x="1499317" y="1740191"/>
            <a:ext cx="8028141" cy="10235618"/>
            <a:chOff x="1499317" y="1250907"/>
            <a:chExt cx="8028141" cy="10235618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1946342-BC49-B24A-A4AD-D8F331D28404}"/>
                </a:ext>
              </a:extLst>
            </p:cNvPr>
            <p:cNvCxnSpPr/>
            <p:nvPr/>
          </p:nvCxnSpPr>
          <p:spPr>
            <a:xfrm>
              <a:off x="1499317" y="1250907"/>
              <a:ext cx="311971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6DD30B2-6158-AD48-9194-45316B818871}"/>
                </a:ext>
              </a:extLst>
            </p:cNvPr>
            <p:cNvGrpSpPr/>
            <p:nvPr/>
          </p:nvGrpSpPr>
          <p:grpSpPr>
            <a:xfrm>
              <a:off x="2924707" y="2229476"/>
              <a:ext cx="6602751" cy="9257049"/>
              <a:chOff x="2924707" y="3229520"/>
              <a:chExt cx="6602751" cy="9257049"/>
            </a:xfrm>
          </p:grpSpPr>
          <p:sp>
            <p:nvSpPr>
              <p:cNvPr id="44" name="TextBox 26">
                <a:extLst>
                  <a:ext uri="{FF2B5EF4-FFF2-40B4-BE49-F238E27FC236}">
                    <a16:creationId xmlns:a16="http://schemas.microsoft.com/office/drawing/2014/main" id="{36AE5AC0-2943-9C41-8395-6D965D34A4C3}"/>
                  </a:ext>
                </a:extLst>
              </p:cNvPr>
              <p:cNvSpPr txBox="1"/>
              <p:nvPr/>
            </p:nvSpPr>
            <p:spPr>
              <a:xfrm>
                <a:off x="2992750" y="3229520"/>
                <a:ext cx="6534708" cy="2800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solidFill>
                      <a:schemeClr val="tx2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WHAT </a:t>
                </a:r>
              </a:p>
              <a:p>
                <a:r>
                  <a:rPr lang="en-US" sz="8800" b="1" dirty="0">
                    <a:solidFill>
                      <a:schemeClr val="tx2"/>
                    </a:solidFill>
                    <a:latin typeface="Montserrat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WE OFFER</a:t>
                </a:r>
              </a:p>
            </p:txBody>
          </p:sp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5542D894-4A63-6148-A1E0-676631279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4707" y="7285570"/>
                <a:ext cx="5953822" cy="291529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 But they also must take into account supply costs a product should meet a certain consumer demand. </a:t>
                </a:r>
              </a:p>
            </p:txBody>
          </p: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2B4A35A4-464B-6146-8AD8-FA9D4561C532}"/>
                  </a:ext>
                </a:extLst>
              </p:cNvPr>
              <p:cNvSpPr txBox="1"/>
              <p:nvPr/>
            </p:nvSpPr>
            <p:spPr>
              <a:xfrm>
                <a:off x="2992750" y="11963349"/>
                <a:ext cx="6534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9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A61554B9-F13A-394C-93B8-524ECA836882}"/>
              </a:ext>
            </a:extLst>
          </p:cNvPr>
          <p:cNvSpPr/>
          <p:nvPr/>
        </p:nvSpPr>
        <p:spPr>
          <a:xfrm rot="10800000" flipV="1">
            <a:off x="2" y="13339482"/>
            <a:ext cx="24377648" cy="5885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DD237A0-D1D0-8143-BDBB-C0CD02992393}"/>
              </a:ext>
            </a:extLst>
          </p:cNvPr>
          <p:cNvSpPr/>
          <p:nvPr/>
        </p:nvSpPr>
        <p:spPr>
          <a:xfrm>
            <a:off x="9422046" y="5035924"/>
            <a:ext cx="5533558" cy="3388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B60FAD4-6C34-F245-9924-43EF12EB4C95}"/>
              </a:ext>
            </a:extLst>
          </p:cNvPr>
          <p:cNvSpPr/>
          <p:nvPr/>
        </p:nvSpPr>
        <p:spPr>
          <a:xfrm>
            <a:off x="17385179" y="5035924"/>
            <a:ext cx="5533558" cy="3388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998D076F-CA34-C948-AAB1-30C00F18CAEE}"/>
              </a:ext>
            </a:extLst>
          </p:cNvPr>
          <p:cNvSpPr txBox="1"/>
          <p:nvPr/>
        </p:nvSpPr>
        <p:spPr>
          <a:xfrm>
            <a:off x="9262137" y="1162181"/>
            <a:ext cx="585337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WHY US?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2BB27A0-D178-4F4A-854F-ABD06ED21041}"/>
              </a:ext>
            </a:extLst>
          </p:cNvPr>
          <p:cNvSpPr/>
          <p:nvPr/>
        </p:nvSpPr>
        <p:spPr>
          <a:xfrm>
            <a:off x="1458913" y="5035924"/>
            <a:ext cx="5533558" cy="3388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A37FFD6-D1A8-0E47-8E44-E4BE7CB71AEC}"/>
              </a:ext>
            </a:extLst>
          </p:cNvPr>
          <p:cNvCxnSpPr/>
          <p:nvPr/>
        </p:nvCxnSpPr>
        <p:spPr>
          <a:xfrm>
            <a:off x="12530705" y="2845736"/>
            <a:ext cx="31197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6">
            <a:extLst>
              <a:ext uri="{FF2B5EF4-FFF2-40B4-BE49-F238E27FC236}">
                <a16:creationId xmlns:a16="http://schemas.microsoft.com/office/drawing/2014/main" id="{9B15E685-3B2C-9D42-8221-DF06BFD91F16}"/>
              </a:ext>
            </a:extLst>
          </p:cNvPr>
          <p:cNvGrpSpPr/>
          <p:nvPr/>
        </p:nvGrpSpPr>
        <p:grpSpPr>
          <a:xfrm>
            <a:off x="3325788" y="5828156"/>
            <a:ext cx="1799808" cy="1804194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28" name="Freeform: Shape 153">
              <a:extLst>
                <a:ext uri="{FF2B5EF4-FFF2-40B4-BE49-F238E27FC236}">
                  <a16:creationId xmlns:a16="http://schemas.microsoft.com/office/drawing/2014/main" id="{EACE65DE-911D-654A-8611-59D283192BDE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54">
              <a:extLst>
                <a:ext uri="{FF2B5EF4-FFF2-40B4-BE49-F238E27FC236}">
                  <a16:creationId xmlns:a16="http://schemas.microsoft.com/office/drawing/2014/main" id="{4F2F643D-EC21-D043-A6B2-43E3E0063D49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58">
            <a:extLst>
              <a:ext uri="{FF2B5EF4-FFF2-40B4-BE49-F238E27FC236}">
                <a16:creationId xmlns:a16="http://schemas.microsoft.com/office/drawing/2014/main" id="{FAD29D71-1157-1243-A8EF-B71870837B85}"/>
              </a:ext>
            </a:extLst>
          </p:cNvPr>
          <p:cNvGrpSpPr/>
          <p:nvPr/>
        </p:nvGrpSpPr>
        <p:grpSpPr>
          <a:xfrm>
            <a:off x="11336051" y="5743753"/>
            <a:ext cx="1705545" cy="197300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31" name="Freeform: Shape 187">
              <a:extLst>
                <a:ext uri="{FF2B5EF4-FFF2-40B4-BE49-F238E27FC236}">
                  <a16:creationId xmlns:a16="http://schemas.microsoft.com/office/drawing/2014/main" id="{6AEA19A3-64F5-FE4D-B0F1-293107B79406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188">
              <a:extLst>
                <a:ext uri="{FF2B5EF4-FFF2-40B4-BE49-F238E27FC236}">
                  <a16:creationId xmlns:a16="http://schemas.microsoft.com/office/drawing/2014/main" id="{5076E2CB-6085-014B-971D-6D3631E0A993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189">
              <a:extLst>
                <a:ext uri="{FF2B5EF4-FFF2-40B4-BE49-F238E27FC236}">
                  <a16:creationId xmlns:a16="http://schemas.microsoft.com/office/drawing/2014/main" id="{6E57A788-84BE-9F41-83B5-9FE2A6EC970C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" name="Freeform: Shape 213">
            <a:extLst>
              <a:ext uri="{FF2B5EF4-FFF2-40B4-BE49-F238E27FC236}">
                <a16:creationId xmlns:a16="http://schemas.microsoft.com/office/drawing/2014/main" id="{7E2ABF99-9621-D24A-ABE9-132E6589E442}"/>
              </a:ext>
            </a:extLst>
          </p:cNvPr>
          <p:cNvSpPr/>
          <p:nvPr/>
        </p:nvSpPr>
        <p:spPr>
          <a:xfrm>
            <a:off x="19304667" y="5767716"/>
            <a:ext cx="1694582" cy="1959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TextBox 687">
            <a:extLst>
              <a:ext uri="{FF2B5EF4-FFF2-40B4-BE49-F238E27FC236}">
                <a16:creationId xmlns:a16="http://schemas.microsoft.com/office/drawing/2014/main" id="{42B541FD-4E33-EA4A-9253-15AC70770663}"/>
              </a:ext>
            </a:extLst>
          </p:cNvPr>
          <p:cNvSpPr txBox="1"/>
          <p:nvPr/>
        </p:nvSpPr>
        <p:spPr>
          <a:xfrm>
            <a:off x="3115785" y="9216814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36" name="TextBox 688">
            <a:extLst>
              <a:ext uri="{FF2B5EF4-FFF2-40B4-BE49-F238E27FC236}">
                <a16:creationId xmlns:a16="http://schemas.microsoft.com/office/drawing/2014/main" id="{E86D02AE-CC6D-E246-992F-B67AA931D3F7}"/>
              </a:ext>
            </a:extLst>
          </p:cNvPr>
          <p:cNvSpPr txBox="1"/>
          <p:nvPr/>
        </p:nvSpPr>
        <p:spPr>
          <a:xfrm>
            <a:off x="2531293" y="9817023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7" name="TextBox 687">
            <a:extLst>
              <a:ext uri="{FF2B5EF4-FFF2-40B4-BE49-F238E27FC236}">
                <a16:creationId xmlns:a16="http://schemas.microsoft.com/office/drawing/2014/main" id="{CDEE47BC-2EE9-3042-A3A5-0E9135D0A060}"/>
              </a:ext>
            </a:extLst>
          </p:cNvPr>
          <p:cNvSpPr txBox="1"/>
          <p:nvPr/>
        </p:nvSpPr>
        <p:spPr>
          <a:xfrm>
            <a:off x="11215862" y="9236042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8" name="TextBox 688">
            <a:extLst>
              <a:ext uri="{FF2B5EF4-FFF2-40B4-BE49-F238E27FC236}">
                <a16:creationId xmlns:a16="http://schemas.microsoft.com/office/drawing/2014/main" id="{DB477758-F79A-F749-A1DF-ECEC32265A3E}"/>
              </a:ext>
            </a:extLst>
          </p:cNvPr>
          <p:cNvSpPr txBox="1"/>
          <p:nvPr/>
        </p:nvSpPr>
        <p:spPr>
          <a:xfrm>
            <a:off x="10628966" y="9836251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9" name="TextBox 687">
            <a:extLst>
              <a:ext uri="{FF2B5EF4-FFF2-40B4-BE49-F238E27FC236}">
                <a16:creationId xmlns:a16="http://schemas.microsoft.com/office/drawing/2014/main" id="{3260F86D-E971-614F-8141-3417E9C59124}"/>
              </a:ext>
            </a:extLst>
          </p:cNvPr>
          <p:cNvSpPr txBox="1"/>
          <p:nvPr/>
        </p:nvSpPr>
        <p:spPr>
          <a:xfrm>
            <a:off x="19133999" y="9236042"/>
            <a:ext cx="26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0" name="TextBox 688">
            <a:extLst>
              <a:ext uri="{FF2B5EF4-FFF2-40B4-BE49-F238E27FC236}">
                <a16:creationId xmlns:a16="http://schemas.microsoft.com/office/drawing/2014/main" id="{1F6FD295-22A8-AE40-BB84-DE2185DB2A21}"/>
              </a:ext>
            </a:extLst>
          </p:cNvPr>
          <p:cNvSpPr txBox="1"/>
          <p:nvPr/>
        </p:nvSpPr>
        <p:spPr>
          <a:xfrm>
            <a:off x="18726639" y="9836251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</p:spTree>
    <p:extLst>
      <p:ext uri="{BB962C8B-B14F-4D97-AF65-F5344CB8AC3E}">
        <p14:creationId xmlns:p14="http://schemas.microsoft.com/office/powerpoint/2010/main" val="1017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3">
            <a:extLst>
              <a:ext uri="{FF2B5EF4-FFF2-40B4-BE49-F238E27FC236}">
                <a16:creationId xmlns:a16="http://schemas.microsoft.com/office/drawing/2014/main" id="{15D71D99-9B78-474C-A2A5-EB7D3A950DBD}"/>
              </a:ext>
            </a:extLst>
          </p:cNvPr>
          <p:cNvSpPr/>
          <p:nvPr/>
        </p:nvSpPr>
        <p:spPr>
          <a:xfrm rot="10800000" flipV="1">
            <a:off x="-3" y="1"/>
            <a:ext cx="24377652" cy="37113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40A371F1-726E-AB40-9237-9544791FD568}"/>
              </a:ext>
            </a:extLst>
          </p:cNvPr>
          <p:cNvSpPr/>
          <p:nvPr/>
        </p:nvSpPr>
        <p:spPr>
          <a:xfrm>
            <a:off x="3576836" y="6660841"/>
            <a:ext cx="3774542" cy="37745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015DAFB2-F886-6141-82E2-99A3720353F2}"/>
              </a:ext>
            </a:extLst>
          </p:cNvPr>
          <p:cNvSpPr/>
          <p:nvPr/>
        </p:nvSpPr>
        <p:spPr>
          <a:xfrm>
            <a:off x="10301552" y="6660841"/>
            <a:ext cx="3774542" cy="3774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6E5F39F0-4719-E145-AC2B-A12A0D071A73}"/>
              </a:ext>
            </a:extLst>
          </p:cNvPr>
          <p:cNvSpPr/>
          <p:nvPr/>
        </p:nvSpPr>
        <p:spPr>
          <a:xfrm>
            <a:off x="17054843" y="6660841"/>
            <a:ext cx="3774542" cy="3774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26">
            <a:extLst>
              <a:ext uri="{FF2B5EF4-FFF2-40B4-BE49-F238E27FC236}">
                <a16:creationId xmlns:a16="http://schemas.microsoft.com/office/drawing/2014/main" id="{FD397751-6319-594E-9DA8-172470AB44CD}"/>
              </a:ext>
            </a:extLst>
          </p:cNvPr>
          <p:cNvSpPr txBox="1"/>
          <p:nvPr/>
        </p:nvSpPr>
        <p:spPr>
          <a:xfrm>
            <a:off x="7934125" y="1018119"/>
            <a:ext cx="850940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VALUES</a:t>
            </a:r>
          </a:p>
        </p:txBody>
      </p:sp>
      <p:grpSp>
        <p:nvGrpSpPr>
          <p:cNvPr id="61" name="Group 253">
            <a:extLst>
              <a:ext uri="{FF2B5EF4-FFF2-40B4-BE49-F238E27FC236}">
                <a16:creationId xmlns:a16="http://schemas.microsoft.com/office/drawing/2014/main" id="{4B555F99-B274-1B45-A863-353C780A589E}"/>
              </a:ext>
            </a:extLst>
          </p:cNvPr>
          <p:cNvGrpSpPr/>
          <p:nvPr/>
        </p:nvGrpSpPr>
        <p:grpSpPr>
          <a:xfrm>
            <a:off x="11360948" y="7955994"/>
            <a:ext cx="1827199" cy="1184235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62" name="Freeform: Shape 148">
              <a:extLst>
                <a:ext uri="{FF2B5EF4-FFF2-40B4-BE49-F238E27FC236}">
                  <a16:creationId xmlns:a16="http://schemas.microsoft.com/office/drawing/2014/main" id="{C6DF7B62-ABA5-2846-BC65-CB7E618D108D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49">
              <a:extLst>
                <a:ext uri="{FF2B5EF4-FFF2-40B4-BE49-F238E27FC236}">
                  <a16:creationId xmlns:a16="http://schemas.microsoft.com/office/drawing/2014/main" id="{91932BE1-3DC3-4640-A5CC-23CA3B123A23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150">
              <a:extLst>
                <a:ext uri="{FF2B5EF4-FFF2-40B4-BE49-F238E27FC236}">
                  <a16:creationId xmlns:a16="http://schemas.microsoft.com/office/drawing/2014/main" id="{16564EDF-4A69-B447-A474-1437C14BF552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256">
            <a:extLst>
              <a:ext uri="{FF2B5EF4-FFF2-40B4-BE49-F238E27FC236}">
                <a16:creationId xmlns:a16="http://schemas.microsoft.com/office/drawing/2014/main" id="{AC9A880B-077F-D949-B871-79877201D1D9}"/>
              </a:ext>
            </a:extLst>
          </p:cNvPr>
          <p:cNvGrpSpPr/>
          <p:nvPr/>
        </p:nvGrpSpPr>
        <p:grpSpPr>
          <a:xfrm>
            <a:off x="4812966" y="7692709"/>
            <a:ext cx="1540161" cy="1633658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66" name="Freeform: Shape 185">
              <a:extLst>
                <a:ext uri="{FF2B5EF4-FFF2-40B4-BE49-F238E27FC236}">
                  <a16:creationId xmlns:a16="http://schemas.microsoft.com/office/drawing/2014/main" id="{D0768CCD-3B87-0348-B3F1-163540EAB39D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86">
              <a:extLst>
                <a:ext uri="{FF2B5EF4-FFF2-40B4-BE49-F238E27FC236}">
                  <a16:creationId xmlns:a16="http://schemas.microsoft.com/office/drawing/2014/main" id="{7C453A99-ECB7-9144-B812-AB5DF621C80F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Freeform: Shape 204">
            <a:extLst>
              <a:ext uri="{FF2B5EF4-FFF2-40B4-BE49-F238E27FC236}">
                <a16:creationId xmlns:a16="http://schemas.microsoft.com/office/drawing/2014/main" id="{C93A1800-F9A0-6B4B-B9CB-AA04F4748CC8}"/>
              </a:ext>
            </a:extLst>
          </p:cNvPr>
          <p:cNvSpPr/>
          <p:nvPr/>
        </p:nvSpPr>
        <p:spPr>
          <a:xfrm>
            <a:off x="18087433" y="7851020"/>
            <a:ext cx="1766511" cy="1289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TextBox 687">
            <a:extLst>
              <a:ext uri="{FF2B5EF4-FFF2-40B4-BE49-F238E27FC236}">
                <a16:creationId xmlns:a16="http://schemas.microsoft.com/office/drawing/2014/main" id="{4D6A9694-0031-AA4B-A357-4AACC9AA26AE}"/>
              </a:ext>
            </a:extLst>
          </p:cNvPr>
          <p:cNvSpPr txBox="1"/>
          <p:nvPr/>
        </p:nvSpPr>
        <p:spPr>
          <a:xfrm>
            <a:off x="4307783" y="1069458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TextBox 688">
            <a:extLst>
              <a:ext uri="{FF2B5EF4-FFF2-40B4-BE49-F238E27FC236}">
                <a16:creationId xmlns:a16="http://schemas.microsoft.com/office/drawing/2014/main" id="{2FD5D417-E058-D54A-9AC0-ADCC80EE5786}"/>
              </a:ext>
            </a:extLst>
          </p:cNvPr>
          <p:cNvSpPr txBox="1"/>
          <p:nvPr/>
        </p:nvSpPr>
        <p:spPr>
          <a:xfrm>
            <a:off x="3723291" y="11294789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1" name="TextBox 687">
            <a:extLst>
              <a:ext uri="{FF2B5EF4-FFF2-40B4-BE49-F238E27FC236}">
                <a16:creationId xmlns:a16="http://schemas.microsoft.com/office/drawing/2014/main" id="{7E6CB31C-D187-214E-9203-FB83BE069DC3}"/>
              </a:ext>
            </a:extLst>
          </p:cNvPr>
          <p:cNvSpPr txBox="1"/>
          <p:nvPr/>
        </p:nvSpPr>
        <p:spPr>
          <a:xfrm>
            <a:off x="11061094" y="4581365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72" name="TextBox 688">
            <a:extLst>
              <a:ext uri="{FF2B5EF4-FFF2-40B4-BE49-F238E27FC236}">
                <a16:creationId xmlns:a16="http://schemas.microsoft.com/office/drawing/2014/main" id="{6FC1910F-1569-224D-8778-B3A9266C691A}"/>
              </a:ext>
            </a:extLst>
          </p:cNvPr>
          <p:cNvSpPr txBox="1"/>
          <p:nvPr/>
        </p:nvSpPr>
        <p:spPr>
          <a:xfrm>
            <a:off x="10474199" y="5181574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73" name="TextBox 687">
            <a:extLst>
              <a:ext uri="{FF2B5EF4-FFF2-40B4-BE49-F238E27FC236}">
                <a16:creationId xmlns:a16="http://schemas.microsoft.com/office/drawing/2014/main" id="{DB9A2939-31CB-264F-954D-8B63191B55E1}"/>
              </a:ext>
            </a:extLst>
          </p:cNvPr>
          <p:cNvSpPr txBox="1"/>
          <p:nvPr/>
        </p:nvSpPr>
        <p:spPr>
          <a:xfrm>
            <a:off x="17682000" y="10694580"/>
            <a:ext cx="26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4" name="TextBox 688">
            <a:extLst>
              <a:ext uri="{FF2B5EF4-FFF2-40B4-BE49-F238E27FC236}">
                <a16:creationId xmlns:a16="http://schemas.microsoft.com/office/drawing/2014/main" id="{4E970538-090E-FC42-BCFF-8B25F7BD4B2E}"/>
              </a:ext>
            </a:extLst>
          </p:cNvPr>
          <p:cNvSpPr txBox="1"/>
          <p:nvPr/>
        </p:nvSpPr>
        <p:spPr>
          <a:xfrm>
            <a:off x="17274640" y="11294789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32BACB2-DA69-8848-A3F0-8D41887C5B10}"/>
              </a:ext>
            </a:extLst>
          </p:cNvPr>
          <p:cNvCxnSpPr/>
          <p:nvPr/>
        </p:nvCxnSpPr>
        <p:spPr>
          <a:xfrm>
            <a:off x="10628966" y="2833036"/>
            <a:ext cx="311971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50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372D2B"/>
      </a:accent1>
      <a:accent2>
        <a:srgbClr val="2174A4"/>
      </a:accent2>
      <a:accent3>
        <a:srgbClr val="EE8433"/>
      </a:accent3>
      <a:accent4>
        <a:srgbClr val="55656B"/>
      </a:accent4>
      <a:accent5>
        <a:srgbClr val="FED9CE"/>
      </a:accent5>
      <a:accent6>
        <a:srgbClr val="A8754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87858</TotalTime>
  <Words>743</Words>
  <Application>Microsoft Macintosh PowerPoint</Application>
  <PresentationFormat>Custom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Montserrat</vt:lpstr>
      <vt:lpstr>Montserrat Light</vt:lpstr>
      <vt:lpstr>Montserrat Medium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16225</cp:revision>
  <dcterms:created xsi:type="dcterms:W3CDTF">2014-11-12T21:47:38Z</dcterms:created>
  <dcterms:modified xsi:type="dcterms:W3CDTF">2019-08-20T19:42:41Z</dcterms:modified>
  <cp:category/>
</cp:coreProperties>
</file>