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60" r:id="rId2"/>
    <p:sldId id="4365" r:id="rId3"/>
    <p:sldId id="4367" r:id="rId4"/>
    <p:sldId id="4366" r:id="rId5"/>
    <p:sldId id="4369" r:id="rId6"/>
    <p:sldId id="4368" r:id="rId7"/>
    <p:sldId id="4370" r:id="rId8"/>
    <p:sldId id="4371" r:id="rId9"/>
    <p:sldId id="4372" r:id="rId10"/>
    <p:sldId id="4373" r:id="rId11"/>
    <p:sldId id="4374" r:id="rId12"/>
    <p:sldId id="4375" r:id="rId13"/>
    <p:sldId id="4376" r:id="rId14"/>
    <p:sldId id="4378" r:id="rId15"/>
    <p:sldId id="4379" r:id="rId16"/>
    <p:sldId id="4380" r:id="rId17"/>
    <p:sldId id="4381" r:id="rId18"/>
    <p:sldId id="4382" r:id="rId19"/>
    <p:sldId id="4383" r:id="rId20"/>
    <p:sldId id="438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5763" autoAdjust="0"/>
  </p:normalViewPr>
  <p:slideViewPr>
    <p:cSldViewPr snapToGrid="0" snapToObjects="1">
      <p:cViewPr varScale="1">
        <p:scale>
          <a:sx n="48" d="100"/>
          <a:sy n="48" d="100"/>
        </p:scale>
        <p:origin x="1136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E6ABACE-6672-C34D-8230-3C3DBA1C71A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94275" y="7950713"/>
            <a:ext cx="6110983" cy="46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1FA794F-8C38-F741-8D0C-711D8807A90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315401" y="7939711"/>
            <a:ext cx="6110983" cy="46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F800663-B2C2-4045-B80E-2521757A22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6315401" y="1330666"/>
            <a:ext cx="6110983" cy="46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D5B5E60-857F-EC42-80BB-94F0CD3FEB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73142" y="7950713"/>
            <a:ext cx="6110983" cy="46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5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E6ABACE-6672-C34D-8230-3C3DBA1C71A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758160" y="-308385"/>
            <a:ext cx="8960137" cy="14378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5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BC773F10-CDD1-EC44-86F4-F9A6CC8EE6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BC773F10-CDD1-EC44-86F4-F9A6CC8EE6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14151669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2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57BD165-118B-204B-8D92-143A86CCD5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18486" y="8249990"/>
            <a:ext cx="4016089" cy="40189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B463CC-6101-CE4A-8AC5-7A622ED660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34839" y="8249990"/>
            <a:ext cx="4016089" cy="40189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87EAE0A3-E42A-A94A-AE98-D8C0566238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962692" y="8249989"/>
            <a:ext cx="4016089" cy="40189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7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BC773F10-CDD1-EC44-86F4-F9A6CC8EE6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14440456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4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BC773F10-CDD1-EC44-86F4-F9A6CC8EE6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5" y="-261256"/>
            <a:ext cx="24994941" cy="11035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4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BC773F10-CDD1-EC44-86F4-F9A6CC8EE6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23174" y="1723198"/>
            <a:ext cx="10898428" cy="104589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8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38857FC-EF0A-3F4B-B7DD-4B0ED38AEC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16770" y="4630992"/>
            <a:ext cx="4742743" cy="5488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D5B5E60-857F-EC42-80BB-94F0CD3FEB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17454" y="4630991"/>
            <a:ext cx="4742743" cy="5488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CA80699-4719-F041-97F3-B2F9BE55AF4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518138" y="4630990"/>
            <a:ext cx="4742743" cy="5488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8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D5B5E60-857F-EC42-80BB-94F0CD3FEB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46693" y="2584412"/>
            <a:ext cx="9126156" cy="9245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7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7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7A27ECC5-9BFD-214C-BF3F-5691575E05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0" y="1"/>
            <a:ext cx="24377650" cy="13716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CC58F467-AC00-BB4E-AF09-C4F7FA92DFB7}"/>
              </a:ext>
            </a:extLst>
          </p:cNvPr>
          <p:cNvSpPr txBox="1"/>
          <p:nvPr/>
        </p:nvSpPr>
        <p:spPr>
          <a:xfrm>
            <a:off x="7370808" y="6003920"/>
            <a:ext cx="9636035" cy="170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0" dirty="0">
                <a:solidFill>
                  <a:schemeClr val="bg1"/>
                </a:solidFill>
                <a:latin typeface="Montserrat Medium" pitchFamily="2" charset="77"/>
                <a:ea typeface="Roboto Medium" panose="02000000000000000000" pitchFamily="2" charset="0"/>
                <a:cs typeface="Poppins Medium" pitchFamily="2" charset="77"/>
              </a:rPr>
              <a:t>ROSEWOOD</a:t>
            </a:r>
          </a:p>
        </p:txBody>
      </p:sp>
      <p:sp>
        <p:nvSpPr>
          <p:cNvPr id="60" name="TextBox 6">
            <a:extLst>
              <a:ext uri="{FF2B5EF4-FFF2-40B4-BE49-F238E27FC236}">
                <a16:creationId xmlns:a16="http://schemas.microsoft.com/office/drawing/2014/main" id="{A6BC5704-03F6-724B-B0AF-3C2B360C244D}"/>
              </a:ext>
            </a:extLst>
          </p:cNvPr>
          <p:cNvSpPr txBox="1"/>
          <p:nvPr/>
        </p:nvSpPr>
        <p:spPr>
          <a:xfrm>
            <a:off x="8967430" y="12598135"/>
            <a:ext cx="6442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279D97C-65BB-A24C-A925-73AEB472D338}"/>
              </a:ext>
            </a:extLst>
          </p:cNvPr>
          <p:cNvSpPr/>
          <p:nvPr/>
        </p:nvSpPr>
        <p:spPr>
          <a:xfrm>
            <a:off x="6724439" y="5136777"/>
            <a:ext cx="10928772" cy="344244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Pentágono 19">
            <a:extLst>
              <a:ext uri="{FF2B5EF4-FFF2-40B4-BE49-F238E27FC236}">
                <a16:creationId xmlns:a16="http://schemas.microsoft.com/office/drawing/2014/main" id="{D5E3D277-7970-944F-BC45-0FD299F5F91A}"/>
              </a:ext>
            </a:extLst>
          </p:cNvPr>
          <p:cNvSpPr/>
          <p:nvPr/>
        </p:nvSpPr>
        <p:spPr>
          <a:xfrm rot="16200000">
            <a:off x="11637540" y="3582009"/>
            <a:ext cx="1102571" cy="1981200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359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69BFE968-598E-9C4D-B530-CAF1E0101FB5}"/>
              </a:ext>
            </a:extLst>
          </p:cNvPr>
          <p:cNvSpPr/>
          <p:nvPr/>
        </p:nvSpPr>
        <p:spPr>
          <a:xfrm rot="16200000">
            <a:off x="5330827" y="-5330826"/>
            <a:ext cx="13715999" cy="243776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FD69426-7EA7-BD4C-A939-2F8DE5AACEE6}"/>
              </a:ext>
            </a:extLst>
          </p:cNvPr>
          <p:cNvSpPr/>
          <p:nvPr/>
        </p:nvSpPr>
        <p:spPr>
          <a:xfrm>
            <a:off x="1557005" y="5369564"/>
            <a:ext cx="21263640" cy="4011562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D82918-D295-564F-BD58-4E9D073783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EB97106-421B-B543-8CAF-AFB07C9ED4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5FCA34E8-32E8-644E-9FF6-08A16892DC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9465F34-9C9B-C543-83CC-C83DE7E55B89}"/>
              </a:ext>
            </a:extLst>
          </p:cNvPr>
          <p:cNvGrpSpPr/>
          <p:nvPr/>
        </p:nvGrpSpPr>
        <p:grpSpPr>
          <a:xfrm>
            <a:off x="5858844" y="976926"/>
            <a:ext cx="13403674" cy="1767390"/>
            <a:chOff x="1504739" y="1714345"/>
            <a:chExt cx="13403674" cy="1767390"/>
          </a:xfrm>
        </p:grpSpPr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43FABDFE-CC75-9241-977F-A5386B9CA886}"/>
                </a:ext>
              </a:extLst>
            </p:cNvPr>
            <p:cNvSpPr txBox="1"/>
            <p:nvPr/>
          </p:nvSpPr>
          <p:spPr>
            <a:xfrm>
              <a:off x="1955500" y="2005896"/>
              <a:ext cx="12628447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Montserrat Medium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ROSEWOOD TEAM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62F1FA49-F92E-1D46-9501-CF3885CD4170}"/>
                </a:ext>
              </a:extLst>
            </p:cNvPr>
            <p:cNvSpPr/>
            <p:nvPr/>
          </p:nvSpPr>
          <p:spPr>
            <a:xfrm>
              <a:off x="1504739" y="1714345"/>
              <a:ext cx="13403674" cy="1767390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535">
            <a:extLst>
              <a:ext uri="{FF2B5EF4-FFF2-40B4-BE49-F238E27FC236}">
                <a16:creationId xmlns:a16="http://schemas.microsoft.com/office/drawing/2014/main" id="{D565F6CC-988C-B742-98E9-CA3AB41A9C7F}"/>
              </a:ext>
            </a:extLst>
          </p:cNvPr>
          <p:cNvGrpSpPr/>
          <p:nvPr/>
        </p:nvGrpSpPr>
        <p:grpSpPr>
          <a:xfrm>
            <a:off x="3592514" y="10622315"/>
            <a:ext cx="3791254" cy="1792350"/>
            <a:chOff x="7252192" y="3588205"/>
            <a:chExt cx="3791254" cy="1792350"/>
          </a:xfrm>
        </p:grpSpPr>
        <p:sp>
          <p:nvSpPr>
            <p:cNvPr id="28" name="TextBox 536">
              <a:extLst>
                <a:ext uri="{FF2B5EF4-FFF2-40B4-BE49-F238E27FC236}">
                  <a16:creationId xmlns:a16="http://schemas.microsoft.com/office/drawing/2014/main" id="{5D83E02B-159D-264A-9FDF-8525BFCF5D81}"/>
                </a:ext>
              </a:extLst>
            </p:cNvPr>
            <p:cNvSpPr txBox="1"/>
            <p:nvPr/>
          </p:nvSpPr>
          <p:spPr>
            <a:xfrm>
              <a:off x="8021181" y="3588205"/>
              <a:ext cx="22926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29" name="TextBox 537">
              <a:extLst>
                <a:ext uri="{FF2B5EF4-FFF2-40B4-BE49-F238E27FC236}">
                  <a16:creationId xmlns:a16="http://schemas.microsoft.com/office/drawing/2014/main" id="{F6462FBF-A16E-0E40-987E-86EFB8523610}"/>
                </a:ext>
              </a:extLst>
            </p:cNvPr>
            <p:cNvSpPr txBox="1"/>
            <p:nvPr/>
          </p:nvSpPr>
          <p:spPr>
            <a:xfrm>
              <a:off x="7252192" y="4234536"/>
              <a:ext cx="3791254" cy="1146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  <p:grpSp>
        <p:nvGrpSpPr>
          <p:cNvPr id="30" name="Group 535">
            <a:extLst>
              <a:ext uri="{FF2B5EF4-FFF2-40B4-BE49-F238E27FC236}">
                <a16:creationId xmlns:a16="http://schemas.microsoft.com/office/drawing/2014/main" id="{DC342AC1-C42A-294E-9315-5DE424F32527}"/>
              </a:ext>
            </a:extLst>
          </p:cNvPr>
          <p:cNvGrpSpPr/>
          <p:nvPr/>
        </p:nvGrpSpPr>
        <p:grpSpPr>
          <a:xfrm>
            <a:off x="10293198" y="10583850"/>
            <a:ext cx="3791254" cy="1792350"/>
            <a:chOff x="7252192" y="3588205"/>
            <a:chExt cx="3791254" cy="1792350"/>
          </a:xfrm>
        </p:grpSpPr>
        <p:sp>
          <p:nvSpPr>
            <p:cNvPr id="31" name="TextBox 536">
              <a:extLst>
                <a:ext uri="{FF2B5EF4-FFF2-40B4-BE49-F238E27FC236}">
                  <a16:creationId xmlns:a16="http://schemas.microsoft.com/office/drawing/2014/main" id="{16B149D4-0B19-B246-B298-F50E010F428B}"/>
                </a:ext>
              </a:extLst>
            </p:cNvPr>
            <p:cNvSpPr txBox="1"/>
            <p:nvPr/>
          </p:nvSpPr>
          <p:spPr>
            <a:xfrm>
              <a:off x="8023584" y="3588205"/>
              <a:ext cx="22878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32" name="TextBox 537">
              <a:extLst>
                <a:ext uri="{FF2B5EF4-FFF2-40B4-BE49-F238E27FC236}">
                  <a16:creationId xmlns:a16="http://schemas.microsoft.com/office/drawing/2014/main" id="{232055EE-C344-CC42-B58E-612B45807A9F}"/>
                </a:ext>
              </a:extLst>
            </p:cNvPr>
            <p:cNvSpPr txBox="1"/>
            <p:nvPr/>
          </p:nvSpPr>
          <p:spPr>
            <a:xfrm>
              <a:off x="7252192" y="4234536"/>
              <a:ext cx="3791254" cy="1146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  <p:grpSp>
        <p:nvGrpSpPr>
          <p:cNvPr id="33" name="Group 535">
            <a:extLst>
              <a:ext uri="{FF2B5EF4-FFF2-40B4-BE49-F238E27FC236}">
                <a16:creationId xmlns:a16="http://schemas.microsoft.com/office/drawing/2014/main" id="{0E0754B4-8087-FD4F-8AF4-C075EE0B5F32}"/>
              </a:ext>
            </a:extLst>
          </p:cNvPr>
          <p:cNvGrpSpPr/>
          <p:nvPr/>
        </p:nvGrpSpPr>
        <p:grpSpPr>
          <a:xfrm>
            <a:off x="16993882" y="10581524"/>
            <a:ext cx="3791254" cy="1792350"/>
            <a:chOff x="7252192" y="3588205"/>
            <a:chExt cx="3791254" cy="1792350"/>
          </a:xfrm>
        </p:grpSpPr>
        <p:sp>
          <p:nvSpPr>
            <p:cNvPr id="34" name="TextBox 536">
              <a:extLst>
                <a:ext uri="{FF2B5EF4-FFF2-40B4-BE49-F238E27FC236}">
                  <a16:creationId xmlns:a16="http://schemas.microsoft.com/office/drawing/2014/main" id="{4B2D394B-60DD-DE41-BFBE-0414F04DCB3F}"/>
                </a:ext>
              </a:extLst>
            </p:cNvPr>
            <p:cNvSpPr txBox="1"/>
            <p:nvPr/>
          </p:nvSpPr>
          <p:spPr>
            <a:xfrm>
              <a:off x="7844048" y="3588205"/>
              <a:ext cx="26468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35" name="TextBox 537">
              <a:extLst>
                <a:ext uri="{FF2B5EF4-FFF2-40B4-BE49-F238E27FC236}">
                  <a16:creationId xmlns:a16="http://schemas.microsoft.com/office/drawing/2014/main" id="{99E1E834-0C21-D541-AC01-BD0DFF12B394}"/>
                </a:ext>
              </a:extLst>
            </p:cNvPr>
            <p:cNvSpPr txBox="1"/>
            <p:nvPr/>
          </p:nvSpPr>
          <p:spPr>
            <a:xfrm>
              <a:off x="7252192" y="4234536"/>
              <a:ext cx="3791254" cy="1146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575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5">
            <a:extLst>
              <a:ext uri="{FF2B5EF4-FFF2-40B4-BE49-F238E27FC236}">
                <a16:creationId xmlns:a16="http://schemas.microsoft.com/office/drawing/2014/main" id="{6137A37C-BD55-D64D-9E5A-A96F50486362}"/>
              </a:ext>
            </a:extLst>
          </p:cNvPr>
          <p:cNvSpPr/>
          <p:nvPr/>
        </p:nvSpPr>
        <p:spPr>
          <a:xfrm rot="10800000" flipV="1">
            <a:off x="3054500" y="1885991"/>
            <a:ext cx="9126155" cy="9245598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3D0059A5-214D-D94B-9EC3-CF1721F96F0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AF8254F-EDA5-F643-B456-6EFD7EEC4329}"/>
              </a:ext>
            </a:extLst>
          </p:cNvPr>
          <p:cNvSpPr/>
          <p:nvPr/>
        </p:nvSpPr>
        <p:spPr>
          <a:xfrm>
            <a:off x="14511064" y="6632421"/>
            <a:ext cx="7534806" cy="280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Montserrat" pitchFamily="2" charset="77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 a product should meet a certain consumer demand. Refers to a good or service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C0AA58C-438A-064F-B643-5DA45E66F8E6}"/>
              </a:ext>
            </a:extLst>
          </p:cNvPr>
          <p:cNvGrpSpPr/>
          <p:nvPr/>
        </p:nvGrpSpPr>
        <p:grpSpPr>
          <a:xfrm>
            <a:off x="14511064" y="2416935"/>
            <a:ext cx="7819893" cy="3442447"/>
            <a:chOff x="1657140" y="1561944"/>
            <a:chExt cx="7819893" cy="3442447"/>
          </a:xfrm>
        </p:grpSpPr>
        <p:sp>
          <p:nvSpPr>
            <p:cNvPr id="8" name="TextBox 26">
              <a:extLst>
                <a:ext uri="{FF2B5EF4-FFF2-40B4-BE49-F238E27FC236}">
                  <a16:creationId xmlns:a16="http://schemas.microsoft.com/office/drawing/2014/main" id="{6F9EE4AA-DA76-CD4A-83D2-026D00086DC7}"/>
                </a:ext>
              </a:extLst>
            </p:cNvPr>
            <p:cNvSpPr txBox="1"/>
            <p:nvPr/>
          </p:nvSpPr>
          <p:spPr>
            <a:xfrm>
              <a:off x="2359541" y="2005896"/>
              <a:ext cx="7117492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tx2"/>
                  </a:solidFill>
                  <a:latin typeface="Montserrat Medium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MADDIE</a:t>
              </a:r>
            </a:p>
            <a:p>
              <a:r>
                <a:rPr lang="en-US" sz="8000" dirty="0">
                  <a:solidFill>
                    <a:schemeClr val="tx2"/>
                  </a:solidFill>
                  <a:latin typeface="Montserrat Medium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ANDERSON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B6DC83C-1B6E-D244-859B-D573E990FB95}"/>
                </a:ext>
              </a:extLst>
            </p:cNvPr>
            <p:cNvSpPr/>
            <p:nvPr/>
          </p:nvSpPr>
          <p:spPr>
            <a:xfrm>
              <a:off x="1657140" y="1561944"/>
              <a:ext cx="7534806" cy="3442447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3A7D4630-9D0D-7C42-A914-9FD4EB053917}"/>
              </a:ext>
            </a:extLst>
          </p:cNvPr>
          <p:cNvGrpSpPr/>
          <p:nvPr/>
        </p:nvGrpSpPr>
        <p:grpSpPr>
          <a:xfrm>
            <a:off x="14687226" y="10123993"/>
            <a:ext cx="4084985" cy="528751"/>
            <a:chOff x="16515802" y="11974559"/>
            <a:chExt cx="3589575" cy="464629"/>
          </a:xfrm>
          <a:solidFill>
            <a:schemeClr val="accent3"/>
          </a:solidFill>
        </p:grpSpPr>
        <p:sp>
          <p:nvSpPr>
            <p:cNvPr id="11" name="Shape 1646">
              <a:extLst>
                <a:ext uri="{FF2B5EF4-FFF2-40B4-BE49-F238E27FC236}">
                  <a16:creationId xmlns:a16="http://schemas.microsoft.com/office/drawing/2014/main" id="{1B9C5A4C-A8A1-7C4E-B4D6-B024A5A7A066}"/>
                </a:ext>
              </a:extLst>
            </p:cNvPr>
            <p:cNvSpPr/>
            <p:nvPr/>
          </p:nvSpPr>
          <p:spPr>
            <a:xfrm>
              <a:off x="19686631" y="12007417"/>
              <a:ext cx="418746" cy="418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Shape 1649">
              <a:extLst>
                <a:ext uri="{FF2B5EF4-FFF2-40B4-BE49-F238E27FC236}">
                  <a16:creationId xmlns:a16="http://schemas.microsoft.com/office/drawing/2014/main" id="{F13C58DF-60C0-4840-9A97-70DBB3607874}"/>
                </a:ext>
              </a:extLst>
            </p:cNvPr>
            <p:cNvSpPr/>
            <p:nvPr/>
          </p:nvSpPr>
          <p:spPr>
            <a:xfrm>
              <a:off x="18551485" y="12027753"/>
              <a:ext cx="478641" cy="38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" name="Shape 1658">
              <a:extLst>
                <a:ext uri="{FF2B5EF4-FFF2-40B4-BE49-F238E27FC236}">
                  <a16:creationId xmlns:a16="http://schemas.microsoft.com/office/drawing/2014/main" id="{3026DB48-FCD8-8F41-8B58-F42628385EEE}"/>
                </a:ext>
              </a:extLst>
            </p:cNvPr>
            <p:cNvSpPr/>
            <p:nvPr/>
          </p:nvSpPr>
          <p:spPr>
            <a:xfrm>
              <a:off x="16515802" y="11987738"/>
              <a:ext cx="443874" cy="44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6B6E6C7-AB7F-154B-B73E-268761297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5248" y="11974559"/>
              <a:ext cx="250185" cy="464629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76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7BE90C05-7917-214B-8FA9-98CCB370E3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73142" y="7950713"/>
            <a:ext cx="6110983" cy="4677244"/>
          </a:xfrm>
        </p:spPr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A62A36-8868-994F-8A86-F6E5E0DDAF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3D096DFC-D7DE-FE4A-9D3A-C160B10552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9E9887DA-EF86-6B40-85B3-BDB8B79C753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EC12365-FD62-4946-8F6D-E0911DD53A7C}"/>
              </a:ext>
            </a:extLst>
          </p:cNvPr>
          <p:cNvSpPr/>
          <p:nvPr/>
        </p:nvSpPr>
        <p:spPr>
          <a:xfrm>
            <a:off x="15634241" y="2277821"/>
            <a:ext cx="7423683" cy="289179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474090B-77B8-9543-87D2-7451B0ADE078}"/>
              </a:ext>
            </a:extLst>
          </p:cNvPr>
          <p:cNvSpPr/>
          <p:nvPr/>
        </p:nvSpPr>
        <p:spPr>
          <a:xfrm>
            <a:off x="1654346" y="8843437"/>
            <a:ext cx="21403579" cy="289179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02523B4B-8688-F14B-B1A1-D2A2EFE80524}"/>
              </a:ext>
            </a:extLst>
          </p:cNvPr>
          <p:cNvGrpSpPr/>
          <p:nvPr/>
        </p:nvGrpSpPr>
        <p:grpSpPr>
          <a:xfrm>
            <a:off x="1654346" y="1663512"/>
            <a:ext cx="6285117" cy="2066159"/>
            <a:chOff x="1657139" y="1591441"/>
            <a:chExt cx="6285117" cy="2066159"/>
          </a:xfrm>
        </p:grpSpPr>
        <p:sp>
          <p:nvSpPr>
            <p:cNvPr id="33" name="TextBox 26">
              <a:extLst>
                <a:ext uri="{FF2B5EF4-FFF2-40B4-BE49-F238E27FC236}">
                  <a16:creationId xmlns:a16="http://schemas.microsoft.com/office/drawing/2014/main" id="{06456A4C-48E5-FB45-9EF5-6E4C871AB059}"/>
                </a:ext>
              </a:extLst>
            </p:cNvPr>
            <p:cNvSpPr txBox="1"/>
            <p:nvPr/>
          </p:nvSpPr>
          <p:spPr>
            <a:xfrm>
              <a:off x="2359541" y="2005896"/>
              <a:ext cx="503160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tx2"/>
                  </a:solidFill>
                  <a:latin typeface="Montserrat Medium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LISTINGS</a:t>
              </a: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5357CB08-6ADB-D24B-B55F-C5C2CD40D2CD}"/>
                </a:ext>
              </a:extLst>
            </p:cNvPr>
            <p:cNvSpPr/>
            <p:nvPr/>
          </p:nvSpPr>
          <p:spPr>
            <a:xfrm>
              <a:off x="1657139" y="1591441"/>
              <a:ext cx="6285117" cy="2066159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2"/>
                </a:solidFill>
              </a:endParaRPr>
            </a:p>
          </p:txBody>
        </p:sp>
      </p:grp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2DC5987-860C-3B4F-8576-E28835F943B7}"/>
              </a:ext>
            </a:extLst>
          </p:cNvPr>
          <p:cNvSpPr/>
          <p:nvPr/>
        </p:nvSpPr>
        <p:spPr>
          <a:xfrm>
            <a:off x="1561232" y="4434533"/>
            <a:ext cx="13069168" cy="16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Montserrat" pitchFamily="2" charset="77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 a product should meet a certain consumer demand. Refers to a good or service being offered by a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86B994-DCAA-9B44-88F5-F13F3735F7ED}"/>
              </a:ext>
            </a:extLst>
          </p:cNvPr>
          <p:cNvSpPr/>
          <p:nvPr/>
        </p:nvSpPr>
        <p:spPr>
          <a:xfrm rot="10800000" flipV="1">
            <a:off x="2273142" y="7939712"/>
            <a:ext cx="6110986" cy="467724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FE4656AE-684D-7047-9430-28169C55FD78}"/>
              </a:ext>
            </a:extLst>
          </p:cNvPr>
          <p:cNvSpPr/>
          <p:nvPr/>
        </p:nvSpPr>
        <p:spPr>
          <a:xfrm rot="10800000" flipV="1">
            <a:off x="9294272" y="7950713"/>
            <a:ext cx="6110986" cy="4677243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2C0CBE5A-E584-8645-B3FE-3B1FDC0F7400}"/>
              </a:ext>
            </a:extLst>
          </p:cNvPr>
          <p:cNvSpPr/>
          <p:nvPr/>
        </p:nvSpPr>
        <p:spPr>
          <a:xfrm rot="10800000" flipV="1">
            <a:off x="16315405" y="1330666"/>
            <a:ext cx="6110986" cy="4677243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4EB97182-7AA8-614E-86F3-05C5B9CC44B5}"/>
              </a:ext>
            </a:extLst>
          </p:cNvPr>
          <p:cNvSpPr/>
          <p:nvPr/>
        </p:nvSpPr>
        <p:spPr>
          <a:xfrm rot="10800000" flipV="1">
            <a:off x="16315405" y="7939711"/>
            <a:ext cx="6110986" cy="467724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42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FB52B46-E925-1745-8206-0849A36306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8702FB3E-C8FC-7841-8A81-89D8ADC79D08}"/>
              </a:ext>
            </a:extLst>
          </p:cNvPr>
          <p:cNvSpPr/>
          <p:nvPr/>
        </p:nvSpPr>
        <p:spPr>
          <a:xfrm rot="10800000" flipV="1">
            <a:off x="1" y="0"/>
            <a:ext cx="24377649" cy="137159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B9C806C-184D-D745-A0D4-C2D7418F6224}"/>
              </a:ext>
            </a:extLst>
          </p:cNvPr>
          <p:cNvSpPr/>
          <p:nvPr/>
        </p:nvSpPr>
        <p:spPr>
          <a:xfrm rot="16200000">
            <a:off x="9700388" y="749569"/>
            <a:ext cx="4976876" cy="120121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Box 26">
            <a:extLst>
              <a:ext uri="{FF2B5EF4-FFF2-40B4-BE49-F238E27FC236}">
                <a16:creationId xmlns:a16="http://schemas.microsoft.com/office/drawing/2014/main" id="{066D0514-2E39-E942-8F48-DE3B0E71EF80}"/>
              </a:ext>
            </a:extLst>
          </p:cNvPr>
          <p:cNvSpPr txBox="1"/>
          <p:nvPr/>
        </p:nvSpPr>
        <p:spPr>
          <a:xfrm>
            <a:off x="6880362" y="5424607"/>
            <a:ext cx="1061692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Montserrat Medium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SINGLE PROPERTY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5928F8C-C54D-2F4C-8B35-111B90D27A80}"/>
              </a:ext>
            </a:extLst>
          </p:cNvPr>
          <p:cNvSpPr/>
          <p:nvPr/>
        </p:nvSpPr>
        <p:spPr>
          <a:xfrm>
            <a:off x="5742432" y="5023956"/>
            <a:ext cx="12838176" cy="346336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B2A0B75-0150-F847-8AEC-89D5A913F8A7}"/>
              </a:ext>
            </a:extLst>
          </p:cNvPr>
          <p:cNvSpPr txBox="1">
            <a:spLocks/>
          </p:cNvSpPr>
          <p:nvPr/>
        </p:nvSpPr>
        <p:spPr>
          <a:xfrm>
            <a:off x="7612470" y="6973683"/>
            <a:ext cx="9098100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Montserrat" pitchFamily="2" charset="77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</a:t>
            </a:r>
          </a:p>
        </p:txBody>
      </p:sp>
    </p:spTree>
    <p:extLst>
      <p:ext uri="{BB962C8B-B14F-4D97-AF65-F5344CB8AC3E}">
        <p14:creationId xmlns:p14="http://schemas.microsoft.com/office/powerpoint/2010/main" val="380604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66AAEA-697F-454D-88BD-9CC5C052D0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id="{D5E0AF23-B1F5-8042-889E-1ADBD44C7095}"/>
              </a:ext>
            </a:extLst>
          </p:cNvPr>
          <p:cNvSpPr/>
          <p:nvPr/>
        </p:nvSpPr>
        <p:spPr>
          <a:xfrm rot="10800000" flipV="1">
            <a:off x="1" y="1"/>
            <a:ext cx="24377649" cy="13715999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26">
            <a:extLst>
              <a:ext uri="{FF2B5EF4-FFF2-40B4-BE49-F238E27FC236}">
                <a16:creationId xmlns:a16="http://schemas.microsoft.com/office/drawing/2014/main" id="{06F338AA-31FF-1040-8527-A2E1193F3E67}"/>
              </a:ext>
            </a:extLst>
          </p:cNvPr>
          <p:cNvSpPr txBox="1"/>
          <p:nvPr/>
        </p:nvSpPr>
        <p:spPr>
          <a:xfrm>
            <a:off x="1453498" y="9078886"/>
            <a:ext cx="1273799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6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“Don’t wait to buy real estate. </a:t>
            </a:r>
          </a:p>
          <a:p>
            <a:r>
              <a:rPr lang="es-MX" sz="6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Buy real estate and wait.”</a:t>
            </a:r>
            <a:endParaRPr lang="en-US" sz="6600" dirty="0">
              <a:solidFill>
                <a:schemeClr val="bg1"/>
              </a:solidFill>
              <a:latin typeface="Montserrat Light" pitchFamily="2" charset="77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863B14ED-388A-304B-AEE1-B766227AA763}"/>
              </a:ext>
            </a:extLst>
          </p:cNvPr>
          <p:cNvSpPr txBox="1"/>
          <p:nvPr/>
        </p:nvSpPr>
        <p:spPr>
          <a:xfrm>
            <a:off x="1556241" y="8353041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600" dirty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WILL ROGERS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DF54E27-2959-0148-B45C-DA5F5CB38995}"/>
              </a:ext>
            </a:extLst>
          </p:cNvPr>
          <p:cNvGrpSpPr/>
          <p:nvPr/>
        </p:nvGrpSpPr>
        <p:grpSpPr>
          <a:xfrm>
            <a:off x="20003153" y="715621"/>
            <a:ext cx="2984070" cy="6447919"/>
            <a:chOff x="1349393" y="715621"/>
            <a:chExt cx="2984070" cy="6447919"/>
          </a:xfrm>
        </p:grpSpPr>
        <p:sp>
          <p:nvSpPr>
            <p:cNvPr id="9" name="TextBox 26">
              <a:extLst>
                <a:ext uri="{FF2B5EF4-FFF2-40B4-BE49-F238E27FC236}">
                  <a16:creationId xmlns:a16="http://schemas.microsoft.com/office/drawing/2014/main" id="{1A2AAE48-C7A7-0E46-8F64-BACFB477152B}"/>
                </a:ext>
              </a:extLst>
            </p:cNvPr>
            <p:cNvSpPr txBox="1"/>
            <p:nvPr/>
          </p:nvSpPr>
          <p:spPr>
            <a:xfrm>
              <a:off x="1548177" y="715621"/>
              <a:ext cx="654794" cy="6447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1300" b="1" dirty="0">
                  <a:solidFill>
                    <a:schemeClr val="bg1"/>
                  </a:solidFill>
                  <a:latin typeface="Muli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“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123C43EC-76D3-A748-8B1B-D4062131DD36}"/>
                </a:ext>
              </a:extLst>
            </p:cNvPr>
            <p:cNvSpPr/>
            <p:nvPr/>
          </p:nvSpPr>
          <p:spPr>
            <a:xfrm>
              <a:off x="1349393" y="1351721"/>
              <a:ext cx="2984070" cy="2828927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07355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125B6354-58A4-1740-B02F-BFF41170BEE4}"/>
              </a:ext>
            </a:extLst>
          </p:cNvPr>
          <p:cNvGrpSpPr/>
          <p:nvPr/>
        </p:nvGrpSpPr>
        <p:grpSpPr>
          <a:xfrm>
            <a:off x="2883429" y="4693354"/>
            <a:ext cx="18610792" cy="5883525"/>
            <a:chOff x="1097279" y="3986784"/>
            <a:chExt cx="20877954" cy="6600254"/>
          </a:xfrm>
        </p:grpSpPr>
        <p:sp>
          <p:nvSpPr>
            <p:cNvPr id="39" name="Freeform 2356">
              <a:extLst>
                <a:ext uri="{FF2B5EF4-FFF2-40B4-BE49-F238E27FC236}">
                  <a16:creationId xmlns:a16="http://schemas.microsoft.com/office/drawing/2014/main" id="{3BE19D30-5AB4-FC4C-9A99-FB52A6ACA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973" y="5294689"/>
              <a:ext cx="1079066" cy="5268861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noFill/>
            <a:ln w="69850">
              <a:solidFill>
                <a:schemeClr val="accent1"/>
              </a:solidFill>
            </a:ln>
            <a:effectLst/>
          </p:spPr>
          <p:txBody>
            <a:bodyPr wrap="none" anchor="ctr"/>
            <a:lstStyle/>
            <a:p>
              <a:endParaRPr lang="en-US" sz="9600" dirty="0">
                <a:latin typeface="Montserrat Light" charset="0"/>
              </a:endParaRPr>
            </a:p>
          </p:txBody>
        </p:sp>
        <p:sp>
          <p:nvSpPr>
            <p:cNvPr id="40" name="Freeform 2356">
              <a:extLst>
                <a:ext uri="{FF2B5EF4-FFF2-40B4-BE49-F238E27FC236}">
                  <a16:creationId xmlns:a16="http://schemas.microsoft.com/office/drawing/2014/main" id="{08BEE949-8DE6-DE44-9F19-44D487336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573" y="5746658"/>
              <a:ext cx="1095182" cy="4816893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noFill/>
            <a:ln w="69850">
              <a:solidFill>
                <a:schemeClr val="accent2"/>
              </a:solidFill>
            </a:ln>
            <a:effectLst/>
          </p:spPr>
          <p:txBody>
            <a:bodyPr wrap="none" anchor="ctr"/>
            <a:lstStyle/>
            <a:p>
              <a:endParaRPr lang="en-US" sz="9600" dirty="0">
                <a:latin typeface="Montserrat Light" charset="0"/>
              </a:endParaRPr>
            </a:p>
          </p:txBody>
        </p:sp>
        <p:sp>
          <p:nvSpPr>
            <p:cNvPr id="41" name="Freeform 2356">
              <a:extLst>
                <a:ext uri="{FF2B5EF4-FFF2-40B4-BE49-F238E27FC236}">
                  <a16:creationId xmlns:a16="http://schemas.microsoft.com/office/drawing/2014/main" id="{A12E0AA9-341F-824B-BA50-9447F1C44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292" y="6866550"/>
              <a:ext cx="1079066" cy="3697001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noFill/>
            <a:ln w="69850">
              <a:solidFill>
                <a:schemeClr val="accent3"/>
              </a:solidFill>
            </a:ln>
            <a:effectLst/>
          </p:spPr>
          <p:txBody>
            <a:bodyPr wrap="none" anchor="ctr"/>
            <a:lstStyle/>
            <a:p>
              <a:endParaRPr lang="en-US" sz="9600" dirty="0">
                <a:latin typeface="Montserrat Light" charset="0"/>
              </a:endParaRPr>
            </a:p>
          </p:txBody>
        </p:sp>
        <p:sp>
          <p:nvSpPr>
            <p:cNvPr id="42" name="Freeform 2356">
              <a:extLst>
                <a:ext uri="{FF2B5EF4-FFF2-40B4-BE49-F238E27FC236}">
                  <a16:creationId xmlns:a16="http://schemas.microsoft.com/office/drawing/2014/main" id="{8DE6FCA5-A585-C64A-A94C-CF38740EF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0052" y="5632899"/>
              <a:ext cx="1095875" cy="4930651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noFill/>
            <a:ln w="69850">
              <a:solidFill>
                <a:schemeClr val="accent1"/>
              </a:solidFill>
            </a:ln>
            <a:effectLst/>
          </p:spPr>
          <p:txBody>
            <a:bodyPr wrap="none" anchor="ctr"/>
            <a:lstStyle/>
            <a:p>
              <a:endParaRPr lang="en-US" sz="9600" dirty="0">
                <a:latin typeface="Montserrat Light" charset="0"/>
              </a:endParaRPr>
            </a:p>
          </p:txBody>
        </p:sp>
        <p:sp>
          <p:nvSpPr>
            <p:cNvPr id="43" name="Freeform 2356">
              <a:extLst>
                <a:ext uri="{FF2B5EF4-FFF2-40B4-BE49-F238E27FC236}">
                  <a16:creationId xmlns:a16="http://schemas.microsoft.com/office/drawing/2014/main" id="{62E34CE5-2CFE-6545-B934-A43E53953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2538" y="4621505"/>
              <a:ext cx="1095877" cy="5942045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noFill/>
            <a:ln w="69850">
              <a:solidFill>
                <a:schemeClr val="accent2"/>
              </a:solidFill>
            </a:ln>
            <a:effectLst/>
          </p:spPr>
          <p:txBody>
            <a:bodyPr wrap="none" anchor="ctr"/>
            <a:lstStyle/>
            <a:p>
              <a:endParaRPr lang="en-US" sz="9600" dirty="0">
                <a:latin typeface="Montserrat Light" charset="0"/>
              </a:endParaRPr>
            </a:p>
          </p:txBody>
        </p:sp>
        <p:sp>
          <p:nvSpPr>
            <p:cNvPr id="44" name="Freeform 2356">
              <a:extLst>
                <a:ext uri="{FF2B5EF4-FFF2-40B4-BE49-F238E27FC236}">
                  <a16:creationId xmlns:a16="http://schemas.microsoft.com/office/drawing/2014/main" id="{FE9CACC4-8ADB-064A-8A30-8B38091DF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7255" y="5140563"/>
              <a:ext cx="1079066" cy="5422988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noFill/>
            <a:ln w="69850">
              <a:solidFill>
                <a:schemeClr val="accent3"/>
              </a:solidFill>
            </a:ln>
            <a:effectLst/>
          </p:spPr>
          <p:txBody>
            <a:bodyPr wrap="none" anchor="ctr"/>
            <a:lstStyle/>
            <a:p>
              <a:endParaRPr lang="en-US" sz="9600" dirty="0">
                <a:latin typeface="Montserrat Light" charset="0"/>
              </a:endParaRPr>
            </a:p>
          </p:txBody>
        </p:sp>
        <p:sp>
          <p:nvSpPr>
            <p:cNvPr id="45" name="Freeform 2356">
              <a:extLst>
                <a:ext uri="{FF2B5EF4-FFF2-40B4-BE49-F238E27FC236}">
                  <a16:creationId xmlns:a16="http://schemas.microsoft.com/office/drawing/2014/main" id="{8695D289-0B16-6941-A7A0-F1D9D0574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0014" y="5378959"/>
              <a:ext cx="1095875" cy="5166667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noFill/>
            <a:ln w="69850">
              <a:solidFill>
                <a:schemeClr val="accent1"/>
              </a:solidFill>
            </a:ln>
            <a:effectLst/>
          </p:spPr>
          <p:txBody>
            <a:bodyPr wrap="none" anchor="ctr"/>
            <a:lstStyle/>
            <a:p>
              <a:endParaRPr lang="en-US" sz="9600" dirty="0">
                <a:latin typeface="Montserrat Light" charset="0"/>
              </a:endParaRPr>
            </a:p>
          </p:txBody>
        </p:sp>
        <p:sp>
          <p:nvSpPr>
            <p:cNvPr id="46" name="Freeform 2356">
              <a:extLst>
                <a:ext uri="{FF2B5EF4-FFF2-40B4-BE49-F238E27FC236}">
                  <a16:creationId xmlns:a16="http://schemas.microsoft.com/office/drawing/2014/main" id="{21A5935C-7556-DE4A-BDF6-BEF9B0E49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4732" y="6335018"/>
              <a:ext cx="1095875" cy="4210609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noFill/>
            <a:ln w="69850">
              <a:solidFill>
                <a:schemeClr val="accent2"/>
              </a:solidFill>
            </a:ln>
            <a:effectLst/>
          </p:spPr>
          <p:txBody>
            <a:bodyPr wrap="none" anchor="ctr"/>
            <a:lstStyle/>
            <a:p>
              <a:endParaRPr lang="en-US" sz="9600" dirty="0">
                <a:latin typeface="Montserrat Light" charset="0"/>
              </a:endParaRPr>
            </a:p>
          </p:txBody>
        </p:sp>
        <p:sp>
          <p:nvSpPr>
            <p:cNvPr id="47" name="Freeform 2356">
              <a:extLst>
                <a:ext uri="{FF2B5EF4-FFF2-40B4-BE49-F238E27FC236}">
                  <a16:creationId xmlns:a16="http://schemas.microsoft.com/office/drawing/2014/main" id="{6BA03195-6C9E-934F-84D5-5E7E6F37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7218" y="5746658"/>
              <a:ext cx="1079066" cy="4798968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noFill/>
            <a:ln w="69850">
              <a:solidFill>
                <a:schemeClr val="accent3"/>
              </a:solidFill>
            </a:ln>
            <a:effectLst/>
          </p:spPr>
          <p:txBody>
            <a:bodyPr wrap="none" anchor="ctr"/>
            <a:lstStyle/>
            <a:p>
              <a:endParaRPr lang="en-US" sz="9600" dirty="0">
                <a:latin typeface="Montserrat Light" charset="0"/>
              </a:endParaRPr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42FB7469-9236-5349-9AED-9B9CE606F2B2}"/>
                </a:ext>
              </a:extLst>
            </p:cNvPr>
            <p:cNvGrpSpPr/>
            <p:nvPr/>
          </p:nvGrpSpPr>
          <p:grpSpPr>
            <a:xfrm>
              <a:off x="1097279" y="4089607"/>
              <a:ext cx="1188538" cy="6497431"/>
              <a:chOff x="3104147" y="4604592"/>
              <a:chExt cx="984023" cy="5216233"/>
            </a:xfrm>
          </p:grpSpPr>
          <p:sp>
            <p:nvSpPr>
              <p:cNvPr id="53" name="TextBox 42">
                <a:extLst>
                  <a:ext uri="{FF2B5EF4-FFF2-40B4-BE49-F238E27FC236}">
                    <a16:creationId xmlns:a16="http://schemas.microsoft.com/office/drawing/2014/main" id="{4BD8092C-2492-1842-8493-E4C36ABDE24A}"/>
                  </a:ext>
                </a:extLst>
              </p:cNvPr>
              <p:cNvSpPr txBox="1"/>
              <p:nvPr/>
            </p:nvSpPr>
            <p:spPr>
              <a:xfrm>
                <a:off x="3104147" y="4604592"/>
                <a:ext cx="984023" cy="518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Montserrat" pitchFamily="2" charset="77"/>
                    <a:ea typeface="Lato Black" panose="020F0502020204030203" pitchFamily="34" charset="0"/>
                    <a:cs typeface="Lato Black" panose="020F0502020204030203" pitchFamily="34" charset="0"/>
                  </a:rPr>
                  <a:t>100</a:t>
                </a:r>
              </a:p>
            </p:txBody>
          </p:sp>
          <p:sp>
            <p:nvSpPr>
              <p:cNvPr id="54" name="TextBox 43">
                <a:extLst>
                  <a:ext uri="{FF2B5EF4-FFF2-40B4-BE49-F238E27FC236}">
                    <a16:creationId xmlns:a16="http://schemas.microsoft.com/office/drawing/2014/main" id="{55A7E131-D819-4B48-8DF4-026CC76F4288}"/>
                  </a:ext>
                </a:extLst>
              </p:cNvPr>
              <p:cNvSpPr txBox="1"/>
              <p:nvPr/>
            </p:nvSpPr>
            <p:spPr>
              <a:xfrm>
                <a:off x="3104147" y="6953266"/>
                <a:ext cx="984023" cy="518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Montserrat" pitchFamily="2" charset="77"/>
                    <a:ea typeface="Lato Black" panose="020F0502020204030203" pitchFamily="34" charset="0"/>
                    <a:cs typeface="Lato Black" panose="020F0502020204030203" pitchFamily="34" charset="0"/>
                  </a:rPr>
                  <a:t>50</a:t>
                </a:r>
              </a:p>
            </p:txBody>
          </p:sp>
          <p:sp>
            <p:nvSpPr>
              <p:cNvPr id="55" name="TextBox 44">
                <a:extLst>
                  <a:ext uri="{FF2B5EF4-FFF2-40B4-BE49-F238E27FC236}">
                    <a16:creationId xmlns:a16="http://schemas.microsoft.com/office/drawing/2014/main" id="{C9944AD6-A7EC-0248-B935-BE4F217302E3}"/>
                  </a:ext>
                </a:extLst>
              </p:cNvPr>
              <p:cNvSpPr txBox="1"/>
              <p:nvPr/>
            </p:nvSpPr>
            <p:spPr>
              <a:xfrm>
                <a:off x="3104147" y="9301941"/>
                <a:ext cx="984023" cy="518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Montserrat" pitchFamily="2" charset="77"/>
                    <a:ea typeface="Lato Black" panose="020F0502020204030203" pitchFamily="34" charset="0"/>
                    <a:cs typeface="Lato Black" panose="020F0502020204030203" pitchFamily="34" charset="0"/>
                  </a:rPr>
                  <a:t>0</a:t>
                </a:r>
              </a:p>
            </p:txBody>
          </p:sp>
        </p:grp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71214229-1EEB-CE4C-A379-48C72035574A}"/>
                </a:ext>
              </a:extLst>
            </p:cNvPr>
            <p:cNvCxnSpPr>
              <a:cxnSpLocks/>
            </p:cNvCxnSpPr>
            <p:nvPr/>
          </p:nvCxnSpPr>
          <p:spPr>
            <a:xfrm>
              <a:off x="2624825" y="3986784"/>
              <a:ext cx="0" cy="6590054"/>
            </a:xfrm>
            <a:prstGeom prst="line">
              <a:avLst/>
            </a:prstGeom>
            <a:ln w="698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F3BE125B-ADDD-D549-B5FA-0272C84711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0861" y="10559904"/>
              <a:ext cx="19374372" cy="0"/>
            </a:xfrm>
            <a:prstGeom prst="line">
              <a:avLst/>
            </a:prstGeom>
            <a:ln w="698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E3480E41-EF64-9744-A370-FFFCF06AEEE0}"/>
              </a:ext>
            </a:extLst>
          </p:cNvPr>
          <p:cNvGrpSpPr/>
          <p:nvPr/>
        </p:nvGrpSpPr>
        <p:grpSpPr>
          <a:xfrm>
            <a:off x="6600046" y="1229614"/>
            <a:ext cx="11177559" cy="1767390"/>
            <a:chOff x="1504739" y="1714345"/>
            <a:chExt cx="11177559" cy="1767390"/>
          </a:xfrm>
        </p:grpSpPr>
        <p:sp>
          <p:nvSpPr>
            <p:cNvPr id="58" name="TextBox 26">
              <a:extLst>
                <a:ext uri="{FF2B5EF4-FFF2-40B4-BE49-F238E27FC236}">
                  <a16:creationId xmlns:a16="http://schemas.microsoft.com/office/drawing/2014/main" id="{8AE34CAD-D40E-2441-8BA1-4F28822AC230}"/>
                </a:ext>
              </a:extLst>
            </p:cNvPr>
            <p:cNvSpPr txBox="1"/>
            <p:nvPr/>
          </p:nvSpPr>
          <p:spPr>
            <a:xfrm>
              <a:off x="1884312" y="2005896"/>
              <a:ext cx="10401211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Montserrat Medium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PROPERTIES SOLD</a:t>
              </a:r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AC7BF2B5-3E66-8B48-8CB0-0B1E1DEEE016}"/>
                </a:ext>
              </a:extLst>
            </p:cNvPr>
            <p:cNvSpPr/>
            <p:nvPr/>
          </p:nvSpPr>
          <p:spPr>
            <a:xfrm>
              <a:off x="1504739" y="1714345"/>
              <a:ext cx="11177559" cy="176739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0" name="Group 535">
            <a:extLst>
              <a:ext uri="{FF2B5EF4-FFF2-40B4-BE49-F238E27FC236}">
                <a16:creationId xmlns:a16="http://schemas.microsoft.com/office/drawing/2014/main" id="{75B13237-6E08-8C4D-B7E7-61A82E456767}"/>
              </a:ext>
            </a:extLst>
          </p:cNvPr>
          <p:cNvGrpSpPr/>
          <p:nvPr/>
        </p:nvGrpSpPr>
        <p:grpSpPr>
          <a:xfrm>
            <a:off x="5055353" y="10870508"/>
            <a:ext cx="3791254" cy="1639950"/>
            <a:chOff x="7252192" y="3588205"/>
            <a:chExt cx="3791254" cy="1639950"/>
          </a:xfrm>
        </p:grpSpPr>
        <p:sp>
          <p:nvSpPr>
            <p:cNvPr id="61" name="TextBox 536">
              <a:extLst>
                <a:ext uri="{FF2B5EF4-FFF2-40B4-BE49-F238E27FC236}">
                  <a16:creationId xmlns:a16="http://schemas.microsoft.com/office/drawing/2014/main" id="{D74934BB-8313-934B-A17D-A2D311BD94EB}"/>
                </a:ext>
              </a:extLst>
            </p:cNvPr>
            <p:cNvSpPr txBox="1"/>
            <p:nvPr/>
          </p:nvSpPr>
          <p:spPr>
            <a:xfrm>
              <a:off x="8137399" y="3588205"/>
              <a:ext cx="20601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62" name="TextBox 537">
              <a:extLst>
                <a:ext uri="{FF2B5EF4-FFF2-40B4-BE49-F238E27FC236}">
                  <a16:creationId xmlns:a16="http://schemas.microsoft.com/office/drawing/2014/main" id="{7D0B22D5-ADA9-8247-949D-7D78E7B00545}"/>
                </a:ext>
              </a:extLst>
            </p:cNvPr>
            <p:cNvSpPr txBox="1"/>
            <p:nvPr/>
          </p:nvSpPr>
          <p:spPr>
            <a:xfrm>
              <a:off x="7252192" y="4082136"/>
              <a:ext cx="3791254" cy="1146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400" dirty="0"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  <p:grpSp>
        <p:nvGrpSpPr>
          <p:cNvPr id="63" name="Group 535">
            <a:extLst>
              <a:ext uri="{FF2B5EF4-FFF2-40B4-BE49-F238E27FC236}">
                <a16:creationId xmlns:a16="http://schemas.microsoft.com/office/drawing/2014/main" id="{88C2879A-66E0-DD4D-895D-CAFAB166C914}"/>
              </a:ext>
            </a:extLst>
          </p:cNvPr>
          <p:cNvGrpSpPr/>
          <p:nvPr/>
        </p:nvGrpSpPr>
        <p:grpSpPr>
          <a:xfrm>
            <a:off x="10935978" y="10848296"/>
            <a:ext cx="3791254" cy="1639950"/>
            <a:chOff x="7252192" y="3588205"/>
            <a:chExt cx="3791254" cy="1639950"/>
          </a:xfrm>
        </p:grpSpPr>
        <p:sp>
          <p:nvSpPr>
            <p:cNvPr id="64" name="TextBox 536">
              <a:extLst>
                <a:ext uri="{FF2B5EF4-FFF2-40B4-BE49-F238E27FC236}">
                  <a16:creationId xmlns:a16="http://schemas.microsoft.com/office/drawing/2014/main" id="{DA1C68BA-AFC6-5545-AED1-E7AC0D82D4FE}"/>
                </a:ext>
              </a:extLst>
            </p:cNvPr>
            <p:cNvSpPr txBox="1"/>
            <p:nvPr/>
          </p:nvSpPr>
          <p:spPr>
            <a:xfrm>
              <a:off x="8139803" y="3588205"/>
              <a:ext cx="20553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65" name="TextBox 537">
              <a:extLst>
                <a:ext uri="{FF2B5EF4-FFF2-40B4-BE49-F238E27FC236}">
                  <a16:creationId xmlns:a16="http://schemas.microsoft.com/office/drawing/2014/main" id="{F47C7823-3877-9F4E-8D9B-CFDE3F7D490D}"/>
                </a:ext>
              </a:extLst>
            </p:cNvPr>
            <p:cNvSpPr txBox="1"/>
            <p:nvPr/>
          </p:nvSpPr>
          <p:spPr>
            <a:xfrm>
              <a:off x="7252192" y="4082136"/>
              <a:ext cx="3791254" cy="1146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400" dirty="0"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  <p:grpSp>
        <p:nvGrpSpPr>
          <p:cNvPr id="66" name="Group 535">
            <a:extLst>
              <a:ext uri="{FF2B5EF4-FFF2-40B4-BE49-F238E27FC236}">
                <a16:creationId xmlns:a16="http://schemas.microsoft.com/office/drawing/2014/main" id="{913D48B8-C71A-F148-A2FB-3FF4D22A7757}"/>
              </a:ext>
            </a:extLst>
          </p:cNvPr>
          <p:cNvGrpSpPr/>
          <p:nvPr/>
        </p:nvGrpSpPr>
        <p:grpSpPr>
          <a:xfrm>
            <a:off x="16710805" y="10842693"/>
            <a:ext cx="3791254" cy="1639950"/>
            <a:chOff x="7252192" y="3588205"/>
            <a:chExt cx="3791254" cy="1639950"/>
          </a:xfrm>
        </p:grpSpPr>
        <p:sp>
          <p:nvSpPr>
            <p:cNvPr id="67" name="TextBox 536">
              <a:extLst>
                <a:ext uri="{FF2B5EF4-FFF2-40B4-BE49-F238E27FC236}">
                  <a16:creationId xmlns:a16="http://schemas.microsoft.com/office/drawing/2014/main" id="{664AAD08-723D-0F4B-9C01-2ED673287385}"/>
                </a:ext>
              </a:extLst>
            </p:cNvPr>
            <p:cNvSpPr txBox="1"/>
            <p:nvPr/>
          </p:nvSpPr>
          <p:spPr>
            <a:xfrm>
              <a:off x="7979503" y="3588205"/>
              <a:ext cx="23759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68" name="TextBox 537">
              <a:extLst>
                <a:ext uri="{FF2B5EF4-FFF2-40B4-BE49-F238E27FC236}">
                  <a16:creationId xmlns:a16="http://schemas.microsoft.com/office/drawing/2014/main" id="{F48287E3-9F83-0F45-AE95-847EA1F65206}"/>
                </a:ext>
              </a:extLst>
            </p:cNvPr>
            <p:cNvSpPr txBox="1"/>
            <p:nvPr/>
          </p:nvSpPr>
          <p:spPr>
            <a:xfrm>
              <a:off x="7252192" y="4082136"/>
              <a:ext cx="3791254" cy="1146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400" dirty="0"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01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>
            <a:extLst>
              <a:ext uri="{FF2B5EF4-FFF2-40B4-BE49-F238E27FC236}">
                <a16:creationId xmlns:a16="http://schemas.microsoft.com/office/drawing/2014/main" id="{7C8101AC-034B-4540-8C52-28B8B529F9B1}"/>
              </a:ext>
            </a:extLst>
          </p:cNvPr>
          <p:cNvGrpSpPr/>
          <p:nvPr/>
        </p:nvGrpSpPr>
        <p:grpSpPr>
          <a:xfrm>
            <a:off x="6600046" y="1473454"/>
            <a:ext cx="11177559" cy="1767390"/>
            <a:chOff x="1504739" y="1714345"/>
            <a:chExt cx="11177559" cy="1767390"/>
          </a:xfrm>
        </p:grpSpPr>
        <p:sp>
          <p:nvSpPr>
            <p:cNvPr id="97" name="TextBox 26">
              <a:extLst>
                <a:ext uri="{FF2B5EF4-FFF2-40B4-BE49-F238E27FC236}">
                  <a16:creationId xmlns:a16="http://schemas.microsoft.com/office/drawing/2014/main" id="{B1F087F3-8B13-374F-8B44-88A75F012ECC}"/>
                </a:ext>
              </a:extLst>
            </p:cNvPr>
            <p:cNvSpPr txBox="1"/>
            <p:nvPr/>
          </p:nvSpPr>
          <p:spPr>
            <a:xfrm>
              <a:off x="1884312" y="2005896"/>
              <a:ext cx="10401211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Montserrat Medium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MARKET ANALYSIS</a:t>
              </a:r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C6F3DDEF-E20C-194B-8F97-A68B16E452F3}"/>
                </a:ext>
              </a:extLst>
            </p:cNvPr>
            <p:cNvSpPr/>
            <p:nvPr/>
          </p:nvSpPr>
          <p:spPr>
            <a:xfrm>
              <a:off x="1504739" y="1714345"/>
              <a:ext cx="11177559" cy="176739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8C7757D2-513B-EB40-B41F-F2A304AB9D0C}"/>
              </a:ext>
            </a:extLst>
          </p:cNvPr>
          <p:cNvGrpSpPr/>
          <p:nvPr/>
        </p:nvGrpSpPr>
        <p:grpSpPr>
          <a:xfrm>
            <a:off x="2892201" y="5029491"/>
            <a:ext cx="18593249" cy="7119406"/>
            <a:chOff x="4183997" y="5029491"/>
            <a:chExt cx="15996005" cy="6124914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F6E1D71A-686C-2843-9729-C475BB207F4E}"/>
                </a:ext>
              </a:extLst>
            </p:cNvPr>
            <p:cNvGrpSpPr/>
            <p:nvPr/>
          </p:nvGrpSpPr>
          <p:grpSpPr>
            <a:xfrm>
              <a:off x="4197649" y="5029491"/>
              <a:ext cx="15982353" cy="1468944"/>
              <a:chOff x="1775016" y="5029491"/>
              <a:chExt cx="15982353" cy="1468944"/>
            </a:xfrm>
          </p:grpSpPr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1863DDB7-D5CE-574A-8502-AA80640B37D4}"/>
                  </a:ext>
                </a:extLst>
              </p:cNvPr>
              <p:cNvSpPr/>
              <p:nvPr/>
            </p:nvSpPr>
            <p:spPr>
              <a:xfrm>
                <a:off x="1775016" y="5432612"/>
                <a:ext cx="914400" cy="8337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5A2FF4C5-FA21-AB46-BFDA-401F59010381}"/>
                  </a:ext>
                </a:extLst>
              </p:cNvPr>
              <p:cNvSpPr/>
              <p:nvPr/>
            </p:nvSpPr>
            <p:spPr>
              <a:xfrm>
                <a:off x="2941813" y="5432611"/>
                <a:ext cx="914400" cy="8337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01210032-5CE6-044F-9271-6C776D7D93E7}"/>
                  </a:ext>
                </a:extLst>
              </p:cNvPr>
              <p:cNvSpPr/>
              <p:nvPr/>
            </p:nvSpPr>
            <p:spPr>
              <a:xfrm>
                <a:off x="4108610" y="5432610"/>
                <a:ext cx="914400" cy="8337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201DFDB9-4CDD-3D44-A992-FABD3015F628}"/>
                  </a:ext>
                </a:extLst>
              </p:cNvPr>
              <p:cNvSpPr/>
              <p:nvPr/>
            </p:nvSpPr>
            <p:spPr>
              <a:xfrm>
                <a:off x="5275407" y="5432609"/>
                <a:ext cx="914400" cy="8337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FF8B90EF-F829-D144-BAE0-79A94D0055D2}"/>
                  </a:ext>
                </a:extLst>
              </p:cNvPr>
              <p:cNvSpPr/>
              <p:nvPr/>
            </p:nvSpPr>
            <p:spPr>
              <a:xfrm>
                <a:off x="6429352" y="5432608"/>
                <a:ext cx="914400" cy="8337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0554B483-C137-AB44-AD3C-C7E56120FD09}"/>
                  </a:ext>
                </a:extLst>
              </p:cNvPr>
              <p:cNvSpPr/>
              <p:nvPr/>
            </p:nvSpPr>
            <p:spPr>
              <a:xfrm>
                <a:off x="12175781" y="5432610"/>
                <a:ext cx="914400" cy="8337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EF92119C-B2A4-C045-95AF-B0EC5D39F165}"/>
                  </a:ext>
                </a:extLst>
              </p:cNvPr>
              <p:cNvSpPr/>
              <p:nvPr/>
            </p:nvSpPr>
            <p:spPr>
              <a:xfrm>
                <a:off x="13342578" y="5432609"/>
                <a:ext cx="914400" cy="8337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4B22F7B0-84F4-6D4E-AA5F-A2C819432290}"/>
                  </a:ext>
                </a:extLst>
              </p:cNvPr>
              <p:cNvSpPr/>
              <p:nvPr/>
            </p:nvSpPr>
            <p:spPr>
              <a:xfrm>
                <a:off x="14509375" y="5432608"/>
                <a:ext cx="914400" cy="8337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59" name="Group 535">
                <a:extLst>
                  <a:ext uri="{FF2B5EF4-FFF2-40B4-BE49-F238E27FC236}">
                    <a16:creationId xmlns:a16="http://schemas.microsoft.com/office/drawing/2014/main" id="{8C930D6E-F609-9A4F-BFC0-CD703ACCDCFD}"/>
                  </a:ext>
                </a:extLst>
              </p:cNvPr>
              <p:cNvGrpSpPr/>
              <p:nvPr/>
            </p:nvGrpSpPr>
            <p:grpSpPr>
              <a:xfrm>
                <a:off x="7864139" y="5029491"/>
                <a:ext cx="3791254" cy="1468944"/>
                <a:chOff x="7252192" y="3588205"/>
                <a:chExt cx="3791254" cy="1468944"/>
              </a:xfrm>
            </p:grpSpPr>
            <p:sp>
              <p:nvSpPr>
                <p:cNvPr id="60" name="TextBox 536">
                  <a:extLst>
                    <a:ext uri="{FF2B5EF4-FFF2-40B4-BE49-F238E27FC236}">
                      <a16:creationId xmlns:a16="http://schemas.microsoft.com/office/drawing/2014/main" id="{50ACE51C-7FEF-0843-AAB3-01A533B1E501}"/>
                    </a:ext>
                  </a:extLst>
                </p:cNvPr>
                <p:cNvSpPr txBox="1"/>
                <p:nvPr/>
              </p:nvSpPr>
              <p:spPr>
                <a:xfrm>
                  <a:off x="8137399" y="3588205"/>
                  <a:ext cx="206017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dirty="0">
                      <a:solidFill>
                        <a:schemeClr val="tx2"/>
                      </a:solidFill>
                      <a:latin typeface="Montserrat Medium" pitchFamily="2" charset="77"/>
                      <a:ea typeface="Roboto" panose="02000000000000000000" pitchFamily="2" charset="0"/>
                      <a:cs typeface="Lato" panose="020F0502020204030203" pitchFamily="34" charset="0"/>
                    </a:rPr>
                    <a:t>Title One</a:t>
                  </a:r>
                </a:p>
              </p:txBody>
            </p:sp>
            <p:sp>
              <p:nvSpPr>
                <p:cNvPr id="61" name="TextBox 537">
                  <a:extLst>
                    <a:ext uri="{FF2B5EF4-FFF2-40B4-BE49-F238E27FC236}">
                      <a16:creationId xmlns:a16="http://schemas.microsoft.com/office/drawing/2014/main" id="{986761E2-6501-1E4A-ACAA-0C7A66D8A6ED}"/>
                    </a:ext>
                  </a:extLst>
                </p:cNvPr>
                <p:cNvSpPr txBox="1"/>
                <p:nvPr/>
              </p:nvSpPr>
              <p:spPr>
                <a:xfrm>
                  <a:off x="7252192" y="4082136"/>
                  <a:ext cx="3791254" cy="975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299"/>
                    </a:lnSpc>
                  </a:pPr>
                  <a:r>
                    <a:rPr lang="en-US" sz="2400" dirty="0">
                      <a:latin typeface="Montserrat" pitchFamily="2" charset="77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Marketers must link </a:t>
                  </a:r>
                </a:p>
                <a:p>
                  <a:pPr algn="ctr">
                    <a:lnSpc>
                      <a:spcPts val="4299"/>
                    </a:lnSpc>
                  </a:pPr>
                  <a:r>
                    <a:rPr lang="en-US" sz="2400" dirty="0">
                      <a:latin typeface="Montserrat" pitchFamily="2" charset="77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the price to the real.</a:t>
                  </a:r>
                </a:p>
              </p:txBody>
            </p:sp>
          </p:grpSp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F880B581-E543-C144-A556-CBA5543BC156}"/>
                  </a:ext>
                </a:extLst>
              </p:cNvPr>
              <p:cNvSpPr/>
              <p:nvPr/>
            </p:nvSpPr>
            <p:spPr>
              <a:xfrm>
                <a:off x="15676172" y="5432608"/>
                <a:ext cx="914400" cy="8337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D964FA6F-4986-AC43-83D7-07678F0B0E10}"/>
                  </a:ext>
                </a:extLst>
              </p:cNvPr>
              <p:cNvSpPr/>
              <p:nvPr/>
            </p:nvSpPr>
            <p:spPr>
              <a:xfrm>
                <a:off x="16842969" y="5432607"/>
                <a:ext cx="914400" cy="8337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1DA18E6C-DE8B-FF4E-B1D2-970E22788E55}"/>
                </a:ext>
              </a:extLst>
            </p:cNvPr>
            <p:cNvGrpSpPr/>
            <p:nvPr/>
          </p:nvGrpSpPr>
          <p:grpSpPr>
            <a:xfrm>
              <a:off x="4189047" y="7312069"/>
              <a:ext cx="15982353" cy="1468944"/>
              <a:chOff x="1775016" y="5029491"/>
              <a:chExt cx="15982353" cy="1468944"/>
            </a:xfrm>
          </p:grpSpPr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E1001553-DB3D-7546-9192-A9DB10282ECC}"/>
                  </a:ext>
                </a:extLst>
              </p:cNvPr>
              <p:cNvSpPr/>
              <p:nvPr/>
            </p:nvSpPr>
            <p:spPr>
              <a:xfrm>
                <a:off x="1775016" y="5432612"/>
                <a:ext cx="914400" cy="833717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2574D2BA-6F93-2C45-B229-80166D365466}"/>
                  </a:ext>
                </a:extLst>
              </p:cNvPr>
              <p:cNvSpPr/>
              <p:nvPr/>
            </p:nvSpPr>
            <p:spPr>
              <a:xfrm>
                <a:off x="2941813" y="5432611"/>
                <a:ext cx="914400" cy="83371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55C2822A-25F3-3249-800D-962A6C84F9A1}"/>
                  </a:ext>
                </a:extLst>
              </p:cNvPr>
              <p:cNvSpPr/>
              <p:nvPr/>
            </p:nvSpPr>
            <p:spPr>
              <a:xfrm>
                <a:off x="4108610" y="5432610"/>
                <a:ext cx="914400" cy="83371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31EF8027-3AB9-1A44-9739-2C3F623CFA31}"/>
                  </a:ext>
                </a:extLst>
              </p:cNvPr>
              <p:cNvSpPr/>
              <p:nvPr/>
            </p:nvSpPr>
            <p:spPr>
              <a:xfrm>
                <a:off x="5275407" y="5432609"/>
                <a:ext cx="914400" cy="83371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C5E4E1BE-9958-7D46-BC09-AB04C6F226E8}"/>
                  </a:ext>
                </a:extLst>
              </p:cNvPr>
              <p:cNvSpPr/>
              <p:nvPr/>
            </p:nvSpPr>
            <p:spPr>
              <a:xfrm>
                <a:off x="6429352" y="5432608"/>
                <a:ext cx="914400" cy="83371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0" name="Rectángulo 69">
                <a:extLst>
                  <a:ext uri="{FF2B5EF4-FFF2-40B4-BE49-F238E27FC236}">
                    <a16:creationId xmlns:a16="http://schemas.microsoft.com/office/drawing/2014/main" id="{547AF70F-3405-6243-B4A8-301DB682D8EA}"/>
                  </a:ext>
                </a:extLst>
              </p:cNvPr>
              <p:cNvSpPr/>
              <p:nvPr/>
            </p:nvSpPr>
            <p:spPr>
              <a:xfrm>
                <a:off x="12175781" y="5432610"/>
                <a:ext cx="914400" cy="83371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1" name="Rectángulo 70">
                <a:extLst>
                  <a:ext uri="{FF2B5EF4-FFF2-40B4-BE49-F238E27FC236}">
                    <a16:creationId xmlns:a16="http://schemas.microsoft.com/office/drawing/2014/main" id="{9D48E8AA-6F37-2C4C-BF1C-92F940F3B3DD}"/>
                  </a:ext>
                </a:extLst>
              </p:cNvPr>
              <p:cNvSpPr/>
              <p:nvPr/>
            </p:nvSpPr>
            <p:spPr>
              <a:xfrm>
                <a:off x="13342578" y="5432609"/>
                <a:ext cx="914400" cy="83371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D1B98A19-DEE6-3944-9900-40121278A43F}"/>
                  </a:ext>
                </a:extLst>
              </p:cNvPr>
              <p:cNvSpPr/>
              <p:nvPr/>
            </p:nvSpPr>
            <p:spPr>
              <a:xfrm>
                <a:off x="14509375" y="5432608"/>
                <a:ext cx="914400" cy="83371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73" name="Group 535">
                <a:extLst>
                  <a:ext uri="{FF2B5EF4-FFF2-40B4-BE49-F238E27FC236}">
                    <a16:creationId xmlns:a16="http://schemas.microsoft.com/office/drawing/2014/main" id="{E0DC414C-EB9D-C34B-A969-EC2CB5AD87F8}"/>
                  </a:ext>
                </a:extLst>
              </p:cNvPr>
              <p:cNvGrpSpPr/>
              <p:nvPr/>
            </p:nvGrpSpPr>
            <p:grpSpPr>
              <a:xfrm>
                <a:off x="7864139" y="5029491"/>
                <a:ext cx="3791254" cy="1468944"/>
                <a:chOff x="7252192" y="3588205"/>
                <a:chExt cx="3791254" cy="1468944"/>
              </a:xfrm>
            </p:grpSpPr>
            <p:sp>
              <p:nvSpPr>
                <p:cNvPr id="78" name="TextBox 536">
                  <a:extLst>
                    <a:ext uri="{FF2B5EF4-FFF2-40B4-BE49-F238E27FC236}">
                      <a16:creationId xmlns:a16="http://schemas.microsoft.com/office/drawing/2014/main" id="{BE387E23-F1AA-FA47-955E-965F53837B8A}"/>
                    </a:ext>
                  </a:extLst>
                </p:cNvPr>
                <p:cNvSpPr txBox="1"/>
                <p:nvPr/>
              </p:nvSpPr>
              <p:spPr>
                <a:xfrm>
                  <a:off x="8139804" y="3588205"/>
                  <a:ext cx="20553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dirty="0">
                      <a:solidFill>
                        <a:schemeClr val="tx2"/>
                      </a:solidFill>
                      <a:latin typeface="Montserrat Medium" pitchFamily="2" charset="77"/>
                      <a:ea typeface="Roboto" panose="02000000000000000000" pitchFamily="2" charset="0"/>
                      <a:cs typeface="Lato" panose="020F0502020204030203" pitchFamily="34" charset="0"/>
                    </a:rPr>
                    <a:t>Title Two</a:t>
                  </a:r>
                </a:p>
              </p:txBody>
            </p:sp>
            <p:sp>
              <p:nvSpPr>
                <p:cNvPr id="79" name="TextBox 537">
                  <a:extLst>
                    <a:ext uri="{FF2B5EF4-FFF2-40B4-BE49-F238E27FC236}">
                      <a16:creationId xmlns:a16="http://schemas.microsoft.com/office/drawing/2014/main" id="{E7E641EF-478B-E544-BC09-8039791C4957}"/>
                    </a:ext>
                  </a:extLst>
                </p:cNvPr>
                <p:cNvSpPr txBox="1"/>
                <p:nvPr/>
              </p:nvSpPr>
              <p:spPr>
                <a:xfrm>
                  <a:off x="7252192" y="4082136"/>
                  <a:ext cx="3791254" cy="975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299"/>
                    </a:lnSpc>
                  </a:pPr>
                  <a:r>
                    <a:rPr lang="en-US" sz="2400" dirty="0">
                      <a:latin typeface="Montserrat" pitchFamily="2" charset="77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Marketers must link </a:t>
                  </a:r>
                </a:p>
                <a:p>
                  <a:pPr algn="ctr">
                    <a:lnSpc>
                      <a:spcPts val="4299"/>
                    </a:lnSpc>
                  </a:pPr>
                  <a:r>
                    <a:rPr lang="en-US" sz="2400" dirty="0">
                      <a:latin typeface="Montserrat" pitchFamily="2" charset="77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the price to the real.</a:t>
                  </a:r>
                </a:p>
              </p:txBody>
            </p:sp>
          </p:grpSp>
          <p:sp>
            <p:nvSpPr>
              <p:cNvPr id="74" name="Rectángulo 73">
                <a:extLst>
                  <a:ext uri="{FF2B5EF4-FFF2-40B4-BE49-F238E27FC236}">
                    <a16:creationId xmlns:a16="http://schemas.microsoft.com/office/drawing/2014/main" id="{601590A3-0D67-3245-9017-5FB91D3CF324}"/>
                  </a:ext>
                </a:extLst>
              </p:cNvPr>
              <p:cNvSpPr/>
              <p:nvPr/>
            </p:nvSpPr>
            <p:spPr>
              <a:xfrm>
                <a:off x="15676172" y="5432608"/>
                <a:ext cx="914400" cy="83371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75" name="Rectángulo 74">
                <a:extLst>
                  <a:ext uri="{FF2B5EF4-FFF2-40B4-BE49-F238E27FC236}">
                    <a16:creationId xmlns:a16="http://schemas.microsoft.com/office/drawing/2014/main" id="{B2062B74-2C54-5749-B37B-6B90FC7CE492}"/>
                  </a:ext>
                </a:extLst>
              </p:cNvPr>
              <p:cNvSpPr/>
              <p:nvPr/>
            </p:nvSpPr>
            <p:spPr>
              <a:xfrm>
                <a:off x="16842969" y="5432607"/>
                <a:ext cx="914400" cy="833717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69FCABBA-617D-4D4D-8B55-2C3C247BC1EC}"/>
                </a:ext>
              </a:extLst>
            </p:cNvPr>
            <p:cNvGrpSpPr/>
            <p:nvPr/>
          </p:nvGrpSpPr>
          <p:grpSpPr>
            <a:xfrm>
              <a:off x="4183997" y="9685461"/>
              <a:ext cx="15982353" cy="1468944"/>
              <a:chOff x="4183997" y="9685461"/>
              <a:chExt cx="15982353" cy="1468944"/>
            </a:xfrm>
          </p:grpSpPr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84633A52-AE14-1C44-A128-E5E64547BCD7}"/>
                  </a:ext>
                </a:extLst>
              </p:cNvPr>
              <p:cNvSpPr/>
              <p:nvPr/>
            </p:nvSpPr>
            <p:spPr>
              <a:xfrm>
                <a:off x="4183997" y="10088582"/>
                <a:ext cx="914400" cy="83371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39A461CE-7B5C-434D-B23E-7CFA6AFF02A4}"/>
                  </a:ext>
                </a:extLst>
              </p:cNvPr>
              <p:cNvSpPr/>
              <p:nvPr/>
            </p:nvSpPr>
            <p:spPr>
              <a:xfrm>
                <a:off x="5350794" y="10088581"/>
                <a:ext cx="914400" cy="83371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58C24F9E-E77C-BE44-8775-5894F4C8505B}"/>
                  </a:ext>
                </a:extLst>
              </p:cNvPr>
              <p:cNvSpPr/>
              <p:nvPr/>
            </p:nvSpPr>
            <p:spPr>
              <a:xfrm>
                <a:off x="6517591" y="10088580"/>
                <a:ext cx="914400" cy="83371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4" name="Rectángulo 83">
                <a:extLst>
                  <a:ext uri="{FF2B5EF4-FFF2-40B4-BE49-F238E27FC236}">
                    <a16:creationId xmlns:a16="http://schemas.microsoft.com/office/drawing/2014/main" id="{7BF83995-AD47-7742-8DB9-BD7BBCBB1865}"/>
                  </a:ext>
                </a:extLst>
              </p:cNvPr>
              <p:cNvSpPr/>
              <p:nvPr/>
            </p:nvSpPr>
            <p:spPr>
              <a:xfrm>
                <a:off x="7684388" y="10088579"/>
                <a:ext cx="914400" cy="8337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9FE1332F-7F67-FE4F-BFB1-B2EBDE786422}"/>
                  </a:ext>
                </a:extLst>
              </p:cNvPr>
              <p:cNvSpPr/>
              <p:nvPr/>
            </p:nvSpPr>
            <p:spPr>
              <a:xfrm>
                <a:off x="8838333" y="10088578"/>
                <a:ext cx="914400" cy="8337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8B5AA310-F1AB-F14C-87D0-04F2F586DD98}"/>
                  </a:ext>
                </a:extLst>
              </p:cNvPr>
              <p:cNvSpPr/>
              <p:nvPr/>
            </p:nvSpPr>
            <p:spPr>
              <a:xfrm>
                <a:off x="14584762" y="10088580"/>
                <a:ext cx="914400" cy="8337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9" name="Rectángulo 98">
                <a:extLst>
                  <a:ext uri="{FF2B5EF4-FFF2-40B4-BE49-F238E27FC236}">
                    <a16:creationId xmlns:a16="http://schemas.microsoft.com/office/drawing/2014/main" id="{3A7DCFA9-8728-D744-AD1E-7079908299C7}"/>
                  </a:ext>
                </a:extLst>
              </p:cNvPr>
              <p:cNvSpPr/>
              <p:nvPr/>
            </p:nvSpPr>
            <p:spPr>
              <a:xfrm>
                <a:off x="15751559" y="10088579"/>
                <a:ext cx="914400" cy="8337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0" name="Rectángulo 99">
                <a:extLst>
                  <a:ext uri="{FF2B5EF4-FFF2-40B4-BE49-F238E27FC236}">
                    <a16:creationId xmlns:a16="http://schemas.microsoft.com/office/drawing/2014/main" id="{DF4B0D3A-CEBA-AE45-ADEA-2928E3D63990}"/>
                  </a:ext>
                </a:extLst>
              </p:cNvPr>
              <p:cNvSpPr/>
              <p:nvPr/>
            </p:nvSpPr>
            <p:spPr>
              <a:xfrm>
                <a:off x="16918356" y="10088578"/>
                <a:ext cx="914400" cy="83371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101" name="Group 535">
                <a:extLst>
                  <a:ext uri="{FF2B5EF4-FFF2-40B4-BE49-F238E27FC236}">
                    <a16:creationId xmlns:a16="http://schemas.microsoft.com/office/drawing/2014/main" id="{18999EC9-E200-CA4F-A771-572132F3AD84}"/>
                  </a:ext>
                </a:extLst>
              </p:cNvPr>
              <p:cNvGrpSpPr/>
              <p:nvPr/>
            </p:nvGrpSpPr>
            <p:grpSpPr>
              <a:xfrm>
                <a:off x="10273120" y="9685461"/>
                <a:ext cx="3791254" cy="1468944"/>
                <a:chOff x="7252192" y="3588205"/>
                <a:chExt cx="3791254" cy="1468944"/>
              </a:xfrm>
            </p:grpSpPr>
            <p:sp>
              <p:nvSpPr>
                <p:cNvPr id="104" name="TextBox 536">
                  <a:extLst>
                    <a:ext uri="{FF2B5EF4-FFF2-40B4-BE49-F238E27FC236}">
                      <a16:creationId xmlns:a16="http://schemas.microsoft.com/office/drawing/2014/main" id="{9BB6CEDE-3350-5A4E-8A0A-0D6A6248D6C2}"/>
                    </a:ext>
                  </a:extLst>
                </p:cNvPr>
                <p:cNvSpPr txBox="1"/>
                <p:nvPr/>
              </p:nvSpPr>
              <p:spPr>
                <a:xfrm>
                  <a:off x="7979505" y="3588205"/>
                  <a:ext cx="23759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dirty="0">
                      <a:solidFill>
                        <a:schemeClr val="tx2"/>
                      </a:solidFill>
                      <a:latin typeface="Montserrat Medium" pitchFamily="2" charset="77"/>
                      <a:ea typeface="Roboto" panose="02000000000000000000" pitchFamily="2" charset="0"/>
                      <a:cs typeface="Lato" panose="020F0502020204030203" pitchFamily="34" charset="0"/>
                    </a:rPr>
                    <a:t>Title Three</a:t>
                  </a:r>
                </a:p>
              </p:txBody>
            </p:sp>
            <p:sp>
              <p:nvSpPr>
                <p:cNvPr id="105" name="TextBox 537">
                  <a:extLst>
                    <a:ext uri="{FF2B5EF4-FFF2-40B4-BE49-F238E27FC236}">
                      <a16:creationId xmlns:a16="http://schemas.microsoft.com/office/drawing/2014/main" id="{F6A7DC41-8FA9-9B47-8CB3-DDCEB22A66A5}"/>
                    </a:ext>
                  </a:extLst>
                </p:cNvPr>
                <p:cNvSpPr txBox="1"/>
                <p:nvPr/>
              </p:nvSpPr>
              <p:spPr>
                <a:xfrm>
                  <a:off x="7252192" y="4082136"/>
                  <a:ext cx="3791254" cy="975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299"/>
                    </a:lnSpc>
                  </a:pPr>
                  <a:r>
                    <a:rPr lang="en-US" sz="2400" dirty="0">
                      <a:latin typeface="Montserrat" pitchFamily="2" charset="77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Marketers must link </a:t>
                  </a:r>
                </a:p>
                <a:p>
                  <a:pPr algn="ctr">
                    <a:lnSpc>
                      <a:spcPts val="4299"/>
                    </a:lnSpc>
                  </a:pPr>
                  <a:r>
                    <a:rPr lang="en-US" sz="2400" dirty="0">
                      <a:latin typeface="Montserrat" pitchFamily="2" charset="77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the price to the real.</a:t>
                  </a:r>
                </a:p>
              </p:txBody>
            </p:sp>
          </p:grpSp>
          <p:sp>
            <p:nvSpPr>
              <p:cNvPr id="102" name="Rectángulo 101">
                <a:extLst>
                  <a:ext uri="{FF2B5EF4-FFF2-40B4-BE49-F238E27FC236}">
                    <a16:creationId xmlns:a16="http://schemas.microsoft.com/office/drawing/2014/main" id="{46C295C9-CFEC-3441-A278-34158124E40D}"/>
                  </a:ext>
                </a:extLst>
              </p:cNvPr>
              <p:cNvSpPr/>
              <p:nvPr/>
            </p:nvSpPr>
            <p:spPr>
              <a:xfrm>
                <a:off x="18085153" y="10088578"/>
                <a:ext cx="914400" cy="83371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 102">
                <a:extLst>
                  <a:ext uri="{FF2B5EF4-FFF2-40B4-BE49-F238E27FC236}">
                    <a16:creationId xmlns:a16="http://schemas.microsoft.com/office/drawing/2014/main" id="{28D4E893-6B14-2249-AFBF-38D47DFF73E8}"/>
                  </a:ext>
                </a:extLst>
              </p:cNvPr>
              <p:cNvSpPr/>
              <p:nvPr/>
            </p:nvSpPr>
            <p:spPr>
              <a:xfrm>
                <a:off x="19251950" y="10088577"/>
                <a:ext cx="914400" cy="83371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338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2DE7FA04-9FB6-7445-97CC-C7FFDD3305E0}"/>
              </a:ext>
            </a:extLst>
          </p:cNvPr>
          <p:cNvSpPr/>
          <p:nvPr/>
        </p:nvSpPr>
        <p:spPr>
          <a:xfrm rot="16200000">
            <a:off x="5330826" y="-5330828"/>
            <a:ext cx="13716000" cy="243776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09A1CC2B-D9F7-1744-8E01-C817DC25D7FC}"/>
              </a:ext>
            </a:extLst>
          </p:cNvPr>
          <p:cNvGrpSpPr/>
          <p:nvPr/>
        </p:nvGrpSpPr>
        <p:grpSpPr>
          <a:xfrm>
            <a:off x="3815180" y="1473454"/>
            <a:ext cx="16747291" cy="1767390"/>
            <a:chOff x="1504739" y="1714345"/>
            <a:chExt cx="16747291" cy="1767390"/>
          </a:xfrm>
        </p:grpSpPr>
        <p:sp>
          <p:nvSpPr>
            <p:cNvPr id="25" name="TextBox 26">
              <a:extLst>
                <a:ext uri="{FF2B5EF4-FFF2-40B4-BE49-F238E27FC236}">
                  <a16:creationId xmlns:a16="http://schemas.microsoft.com/office/drawing/2014/main" id="{D60F58EF-4DA9-5E40-9635-0606055B8477}"/>
                </a:ext>
              </a:extLst>
            </p:cNvPr>
            <p:cNvSpPr txBox="1"/>
            <p:nvPr/>
          </p:nvSpPr>
          <p:spPr>
            <a:xfrm>
              <a:off x="1884312" y="2005896"/>
              <a:ext cx="16043667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Montserrat Medium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OUR COMPANY IN NUMBERS</a:t>
              </a: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CF832240-C762-044C-B47C-163F2A1C7157}"/>
                </a:ext>
              </a:extLst>
            </p:cNvPr>
            <p:cNvSpPr/>
            <p:nvPr/>
          </p:nvSpPr>
          <p:spPr>
            <a:xfrm>
              <a:off x="1504739" y="1714345"/>
              <a:ext cx="16747291" cy="1767390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Group 276">
            <a:extLst>
              <a:ext uri="{FF2B5EF4-FFF2-40B4-BE49-F238E27FC236}">
                <a16:creationId xmlns:a16="http://schemas.microsoft.com/office/drawing/2014/main" id="{F936534D-9C35-904D-A078-DD0557C064C6}"/>
              </a:ext>
            </a:extLst>
          </p:cNvPr>
          <p:cNvGrpSpPr/>
          <p:nvPr/>
        </p:nvGrpSpPr>
        <p:grpSpPr>
          <a:xfrm>
            <a:off x="17670817" y="5619119"/>
            <a:ext cx="2279419" cy="2284971"/>
            <a:chOff x="2742119" y="5936039"/>
            <a:chExt cx="295560" cy="296280"/>
          </a:xfrm>
          <a:solidFill>
            <a:schemeClr val="accent1">
              <a:lumMod val="75000"/>
            </a:schemeClr>
          </a:solidFill>
        </p:grpSpPr>
        <p:sp>
          <p:nvSpPr>
            <p:cNvPr id="44" name="Freeform: Shape 153">
              <a:extLst>
                <a:ext uri="{FF2B5EF4-FFF2-40B4-BE49-F238E27FC236}">
                  <a16:creationId xmlns:a16="http://schemas.microsoft.com/office/drawing/2014/main" id="{7392027C-7E53-0D49-AEE2-88261EBB1FFF}"/>
                </a:ext>
              </a:extLst>
            </p:cNvPr>
            <p:cNvSpPr/>
            <p:nvPr/>
          </p:nvSpPr>
          <p:spPr>
            <a:xfrm>
              <a:off x="2742119" y="5936039"/>
              <a:ext cx="295560" cy="29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2" h="824">
                  <a:moveTo>
                    <a:pt x="410" y="769"/>
                  </a:moveTo>
                  <a:cubicBezTo>
                    <a:pt x="213" y="769"/>
                    <a:pt x="53" y="609"/>
                    <a:pt x="53" y="411"/>
                  </a:cubicBezTo>
                  <a:cubicBezTo>
                    <a:pt x="53" y="215"/>
                    <a:pt x="213" y="55"/>
                    <a:pt x="410" y="55"/>
                  </a:cubicBezTo>
                  <a:cubicBezTo>
                    <a:pt x="607" y="55"/>
                    <a:pt x="767" y="215"/>
                    <a:pt x="767" y="411"/>
                  </a:cubicBezTo>
                  <a:cubicBezTo>
                    <a:pt x="767" y="609"/>
                    <a:pt x="607" y="769"/>
                    <a:pt x="410" y="769"/>
                  </a:cubicBezTo>
                  <a:close/>
                  <a:moveTo>
                    <a:pt x="410" y="0"/>
                  </a:moveTo>
                  <a:cubicBezTo>
                    <a:pt x="183" y="0"/>
                    <a:pt x="0" y="185"/>
                    <a:pt x="0" y="411"/>
                  </a:cubicBezTo>
                  <a:cubicBezTo>
                    <a:pt x="0" y="638"/>
                    <a:pt x="183" y="824"/>
                    <a:pt x="410" y="824"/>
                  </a:cubicBezTo>
                  <a:cubicBezTo>
                    <a:pt x="637" y="824"/>
                    <a:pt x="822" y="638"/>
                    <a:pt x="822" y="411"/>
                  </a:cubicBezTo>
                  <a:cubicBezTo>
                    <a:pt x="822" y="185"/>
                    <a:pt x="637" y="0"/>
                    <a:pt x="41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154">
              <a:extLst>
                <a:ext uri="{FF2B5EF4-FFF2-40B4-BE49-F238E27FC236}">
                  <a16:creationId xmlns:a16="http://schemas.microsoft.com/office/drawing/2014/main" id="{48F22D6F-B6F3-BA40-A13A-70061580129E}"/>
                </a:ext>
              </a:extLst>
            </p:cNvPr>
            <p:cNvSpPr/>
            <p:nvPr/>
          </p:nvSpPr>
          <p:spPr>
            <a:xfrm>
              <a:off x="2842200" y="5975280"/>
              <a:ext cx="95040" cy="21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606">
                  <a:moveTo>
                    <a:pt x="160" y="481"/>
                  </a:moveTo>
                  <a:lnTo>
                    <a:pt x="160" y="335"/>
                  </a:lnTo>
                  <a:cubicBezTo>
                    <a:pt x="190" y="346"/>
                    <a:pt x="210" y="374"/>
                    <a:pt x="210" y="408"/>
                  </a:cubicBezTo>
                  <a:cubicBezTo>
                    <a:pt x="210" y="440"/>
                    <a:pt x="190" y="470"/>
                    <a:pt x="160" y="481"/>
                  </a:cubicBezTo>
                  <a:close/>
                  <a:moveTo>
                    <a:pt x="55" y="198"/>
                  </a:moveTo>
                  <a:cubicBezTo>
                    <a:pt x="55" y="165"/>
                    <a:pt x="76" y="135"/>
                    <a:pt x="105" y="125"/>
                  </a:cubicBezTo>
                  <a:lnTo>
                    <a:pt x="105" y="270"/>
                  </a:lnTo>
                  <a:cubicBezTo>
                    <a:pt x="76" y="260"/>
                    <a:pt x="55" y="232"/>
                    <a:pt x="55" y="198"/>
                  </a:cubicBezTo>
                  <a:close/>
                  <a:moveTo>
                    <a:pt x="160" y="279"/>
                  </a:moveTo>
                  <a:lnTo>
                    <a:pt x="160" y="125"/>
                  </a:lnTo>
                  <a:cubicBezTo>
                    <a:pt x="175" y="131"/>
                    <a:pt x="189" y="142"/>
                    <a:pt x="197" y="155"/>
                  </a:cubicBezTo>
                  <a:cubicBezTo>
                    <a:pt x="206" y="168"/>
                    <a:pt x="222" y="171"/>
                    <a:pt x="235" y="162"/>
                  </a:cubicBezTo>
                  <a:cubicBezTo>
                    <a:pt x="247" y="155"/>
                    <a:pt x="251" y="139"/>
                    <a:pt x="243" y="125"/>
                  </a:cubicBezTo>
                  <a:cubicBezTo>
                    <a:pt x="223" y="95"/>
                    <a:pt x="193" y="76"/>
                    <a:pt x="160" y="69"/>
                  </a:cubicBezTo>
                  <a:lnTo>
                    <a:pt x="160" y="26"/>
                  </a:lnTo>
                  <a:cubicBezTo>
                    <a:pt x="160" y="11"/>
                    <a:pt x="147" y="0"/>
                    <a:pt x="132" y="0"/>
                  </a:cubicBezTo>
                  <a:cubicBezTo>
                    <a:pt x="117" y="0"/>
                    <a:pt x="105" y="11"/>
                    <a:pt x="105" y="26"/>
                  </a:cubicBezTo>
                  <a:lnTo>
                    <a:pt x="105" y="69"/>
                  </a:lnTo>
                  <a:cubicBezTo>
                    <a:pt x="46" y="81"/>
                    <a:pt x="0" y="134"/>
                    <a:pt x="0" y="198"/>
                  </a:cubicBezTo>
                  <a:cubicBezTo>
                    <a:pt x="0" y="261"/>
                    <a:pt x="46" y="314"/>
                    <a:pt x="105" y="326"/>
                  </a:cubicBezTo>
                  <a:lnTo>
                    <a:pt x="105" y="481"/>
                  </a:lnTo>
                  <a:cubicBezTo>
                    <a:pt x="91" y="475"/>
                    <a:pt x="77" y="464"/>
                    <a:pt x="67" y="451"/>
                  </a:cubicBezTo>
                  <a:cubicBezTo>
                    <a:pt x="60" y="438"/>
                    <a:pt x="43" y="435"/>
                    <a:pt x="30" y="442"/>
                  </a:cubicBezTo>
                  <a:cubicBezTo>
                    <a:pt x="18" y="451"/>
                    <a:pt x="14" y="467"/>
                    <a:pt x="23" y="481"/>
                  </a:cubicBezTo>
                  <a:cubicBezTo>
                    <a:pt x="42" y="510"/>
                    <a:pt x="71" y="529"/>
                    <a:pt x="105" y="537"/>
                  </a:cubicBezTo>
                  <a:lnTo>
                    <a:pt x="105" y="580"/>
                  </a:lnTo>
                  <a:cubicBezTo>
                    <a:pt x="105" y="594"/>
                    <a:pt x="117" y="606"/>
                    <a:pt x="132" y="606"/>
                  </a:cubicBezTo>
                  <a:cubicBezTo>
                    <a:pt x="147" y="606"/>
                    <a:pt x="160" y="594"/>
                    <a:pt x="160" y="580"/>
                  </a:cubicBezTo>
                  <a:lnTo>
                    <a:pt x="160" y="537"/>
                  </a:lnTo>
                  <a:cubicBezTo>
                    <a:pt x="219" y="525"/>
                    <a:pt x="265" y="472"/>
                    <a:pt x="265" y="408"/>
                  </a:cubicBezTo>
                  <a:cubicBezTo>
                    <a:pt x="265" y="344"/>
                    <a:pt x="219" y="291"/>
                    <a:pt x="160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6" name="Group 256">
            <a:extLst>
              <a:ext uri="{FF2B5EF4-FFF2-40B4-BE49-F238E27FC236}">
                <a16:creationId xmlns:a16="http://schemas.microsoft.com/office/drawing/2014/main" id="{CF73E95D-ED33-D943-BCED-EFEA3C09CB8C}"/>
              </a:ext>
            </a:extLst>
          </p:cNvPr>
          <p:cNvGrpSpPr/>
          <p:nvPr/>
        </p:nvGrpSpPr>
        <p:grpSpPr>
          <a:xfrm>
            <a:off x="4545878" y="5623386"/>
            <a:ext cx="2468503" cy="2618355"/>
            <a:chOff x="6094439" y="5269679"/>
            <a:chExt cx="338040" cy="358561"/>
          </a:xfrm>
          <a:solidFill>
            <a:schemeClr val="accent1">
              <a:lumMod val="75000"/>
            </a:schemeClr>
          </a:solidFill>
        </p:grpSpPr>
        <p:sp>
          <p:nvSpPr>
            <p:cNvPr id="47" name="Freeform: Shape 185">
              <a:extLst>
                <a:ext uri="{FF2B5EF4-FFF2-40B4-BE49-F238E27FC236}">
                  <a16:creationId xmlns:a16="http://schemas.microsoft.com/office/drawing/2014/main" id="{6BA6E85E-96DC-454A-AAA9-253C90743B62}"/>
                </a:ext>
              </a:extLst>
            </p:cNvPr>
            <p:cNvSpPr/>
            <p:nvPr/>
          </p:nvSpPr>
          <p:spPr>
            <a:xfrm>
              <a:off x="6094439" y="5269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2"/>
                  </a:moveTo>
                  <a:lnTo>
                    <a:pt x="389" y="61"/>
                  </a:lnTo>
                  <a:lnTo>
                    <a:pt x="734" y="322"/>
                  </a:lnTo>
                  <a:cubicBezTo>
                    <a:pt x="741" y="326"/>
                    <a:pt x="745" y="327"/>
                    <a:pt x="751" y="327"/>
                  </a:cubicBezTo>
                  <a:cubicBezTo>
                    <a:pt x="760" y="327"/>
                    <a:pt x="767" y="323"/>
                    <a:pt x="773" y="317"/>
                  </a:cubicBezTo>
                  <a:cubicBezTo>
                    <a:pt x="782" y="305"/>
                    <a:pt x="779" y="287"/>
                    <a:pt x="767" y="278"/>
                  </a:cubicBezTo>
                  <a:lnTo>
                    <a:pt x="406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4" y="305"/>
                    <a:pt x="6" y="317"/>
                  </a:cubicBezTo>
                  <a:cubicBezTo>
                    <a:pt x="14" y="329"/>
                    <a:pt x="31" y="330"/>
                    <a:pt x="43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" name="Freeform: Shape 186">
              <a:extLst>
                <a:ext uri="{FF2B5EF4-FFF2-40B4-BE49-F238E27FC236}">
                  <a16:creationId xmlns:a16="http://schemas.microsoft.com/office/drawing/2014/main" id="{458F1F7B-A7AA-B946-AF43-C477EB7486A5}"/>
                </a:ext>
              </a:extLst>
            </p:cNvPr>
            <p:cNvSpPr/>
            <p:nvPr/>
          </p:nvSpPr>
          <p:spPr>
            <a:xfrm>
              <a:off x="6094439" y="5311080"/>
              <a:ext cx="338040" cy="31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0" h="882">
                  <a:moveTo>
                    <a:pt x="483" y="575"/>
                  </a:moveTo>
                  <a:cubicBezTo>
                    <a:pt x="462" y="550"/>
                    <a:pt x="457" y="516"/>
                    <a:pt x="471" y="487"/>
                  </a:cubicBezTo>
                  <a:cubicBezTo>
                    <a:pt x="484" y="456"/>
                    <a:pt x="509" y="439"/>
                    <a:pt x="541" y="438"/>
                  </a:cubicBezTo>
                  <a:cubicBezTo>
                    <a:pt x="543" y="438"/>
                    <a:pt x="545" y="438"/>
                    <a:pt x="546" y="438"/>
                  </a:cubicBezTo>
                  <a:cubicBezTo>
                    <a:pt x="603" y="438"/>
                    <a:pt x="647" y="482"/>
                    <a:pt x="647" y="538"/>
                  </a:cubicBezTo>
                  <a:cubicBezTo>
                    <a:pt x="647" y="553"/>
                    <a:pt x="659" y="565"/>
                    <a:pt x="674" y="565"/>
                  </a:cubicBezTo>
                  <a:cubicBezTo>
                    <a:pt x="689" y="565"/>
                    <a:pt x="702" y="553"/>
                    <a:pt x="702" y="538"/>
                  </a:cubicBezTo>
                  <a:cubicBezTo>
                    <a:pt x="702" y="482"/>
                    <a:pt x="746" y="438"/>
                    <a:pt x="803" y="438"/>
                  </a:cubicBezTo>
                  <a:cubicBezTo>
                    <a:pt x="804" y="438"/>
                    <a:pt x="806" y="438"/>
                    <a:pt x="807" y="438"/>
                  </a:cubicBezTo>
                  <a:cubicBezTo>
                    <a:pt x="838" y="439"/>
                    <a:pt x="865" y="456"/>
                    <a:pt x="878" y="487"/>
                  </a:cubicBezTo>
                  <a:cubicBezTo>
                    <a:pt x="892" y="516"/>
                    <a:pt x="887" y="550"/>
                    <a:pt x="867" y="575"/>
                  </a:cubicBezTo>
                  <a:lnTo>
                    <a:pt x="674" y="812"/>
                  </a:lnTo>
                  <a:close/>
                  <a:moveTo>
                    <a:pt x="54" y="314"/>
                  </a:moveTo>
                  <a:lnTo>
                    <a:pt x="389" y="61"/>
                  </a:lnTo>
                  <a:lnTo>
                    <a:pt x="724" y="314"/>
                  </a:lnTo>
                  <a:lnTo>
                    <a:pt x="724" y="405"/>
                  </a:lnTo>
                  <a:cubicBezTo>
                    <a:pt x="705" y="417"/>
                    <a:pt x="687" y="431"/>
                    <a:pt x="674" y="451"/>
                  </a:cubicBezTo>
                  <a:cubicBezTo>
                    <a:pt x="647" y="410"/>
                    <a:pt x="600" y="382"/>
                    <a:pt x="546" y="382"/>
                  </a:cubicBezTo>
                  <a:cubicBezTo>
                    <a:pt x="543" y="382"/>
                    <a:pt x="541" y="382"/>
                    <a:pt x="539" y="382"/>
                  </a:cubicBezTo>
                  <a:cubicBezTo>
                    <a:pt x="487" y="386"/>
                    <a:pt x="443" y="415"/>
                    <a:pt x="422" y="464"/>
                  </a:cubicBezTo>
                  <a:cubicBezTo>
                    <a:pt x="400" y="512"/>
                    <a:pt x="407" y="568"/>
                    <a:pt x="440" y="609"/>
                  </a:cubicBezTo>
                  <a:lnTo>
                    <a:pt x="541" y="734"/>
                  </a:lnTo>
                  <a:lnTo>
                    <a:pt x="54" y="734"/>
                  </a:lnTo>
                  <a:close/>
                  <a:moveTo>
                    <a:pt x="908" y="609"/>
                  </a:moveTo>
                  <a:cubicBezTo>
                    <a:pt x="942" y="568"/>
                    <a:pt x="949" y="512"/>
                    <a:pt x="927" y="464"/>
                  </a:cubicBezTo>
                  <a:cubicBezTo>
                    <a:pt x="907" y="415"/>
                    <a:pt x="862" y="386"/>
                    <a:pt x="810" y="382"/>
                  </a:cubicBezTo>
                  <a:cubicBezTo>
                    <a:pt x="809" y="382"/>
                    <a:pt x="806" y="382"/>
                    <a:pt x="803" y="382"/>
                  </a:cubicBezTo>
                  <a:cubicBezTo>
                    <a:pt x="794" y="382"/>
                    <a:pt x="786" y="384"/>
                    <a:pt x="778" y="386"/>
                  </a:cubicBezTo>
                  <a:lnTo>
                    <a:pt x="778" y="300"/>
                  </a:lnTo>
                  <a:cubicBezTo>
                    <a:pt x="778" y="292"/>
                    <a:pt x="774" y="284"/>
                    <a:pt x="767" y="279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4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585" y="787"/>
                  </a:lnTo>
                  <a:lnTo>
                    <a:pt x="653" y="873"/>
                  </a:lnTo>
                  <a:cubicBezTo>
                    <a:pt x="659" y="879"/>
                    <a:pt x="667" y="882"/>
                    <a:pt x="674" y="882"/>
                  </a:cubicBezTo>
                  <a:cubicBezTo>
                    <a:pt x="683" y="882"/>
                    <a:pt x="690" y="879"/>
                    <a:pt x="696" y="873"/>
                  </a:cubicBezTo>
                  <a:lnTo>
                    <a:pt x="772" y="778"/>
                  </a:lnTo>
                  <a:lnTo>
                    <a:pt x="772" y="77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C13919C7-D84B-FE4D-B9E2-AFFD86330EF0}"/>
              </a:ext>
            </a:extLst>
          </p:cNvPr>
          <p:cNvGrpSpPr/>
          <p:nvPr/>
        </p:nvGrpSpPr>
        <p:grpSpPr>
          <a:xfrm>
            <a:off x="2717417" y="8374104"/>
            <a:ext cx="5702177" cy="3085426"/>
            <a:chOff x="2835031" y="9819469"/>
            <a:chExt cx="3509244" cy="3085426"/>
          </a:xfrm>
        </p:grpSpPr>
        <p:sp>
          <p:nvSpPr>
            <p:cNvPr id="50" name="Subtitle 2">
              <a:extLst>
                <a:ext uri="{FF2B5EF4-FFF2-40B4-BE49-F238E27FC236}">
                  <a16:creationId xmlns:a16="http://schemas.microsoft.com/office/drawing/2014/main" id="{34836791-46A0-3D40-954A-960705263CBF}"/>
                </a:ext>
              </a:extLst>
            </p:cNvPr>
            <p:cNvSpPr txBox="1">
              <a:spLocks/>
            </p:cNvSpPr>
            <p:nvPr/>
          </p:nvSpPr>
          <p:spPr>
            <a:xfrm>
              <a:off x="2835031" y="10819247"/>
              <a:ext cx="3509244" cy="208564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</a:p>
          </p:txBody>
        </p:sp>
        <p:sp>
          <p:nvSpPr>
            <p:cNvPr id="51" name="Rectangle 11">
              <a:extLst>
                <a:ext uri="{FF2B5EF4-FFF2-40B4-BE49-F238E27FC236}">
                  <a16:creationId xmlns:a16="http://schemas.microsoft.com/office/drawing/2014/main" id="{C0619473-3FE9-1149-BBF5-0DF9E6273C3A}"/>
                </a:ext>
              </a:extLst>
            </p:cNvPr>
            <p:cNvSpPr/>
            <p:nvPr/>
          </p:nvSpPr>
          <p:spPr>
            <a:xfrm>
              <a:off x="3018954" y="9819469"/>
              <a:ext cx="32351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spc="300" dirty="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182K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177770D1-0196-C041-8132-2BC9F7F011C6}"/>
              </a:ext>
            </a:extLst>
          </p:cNvPr>
          <p:cNvGrpSpPr/>
          <p:nvPr/>
        </p:nvGrpSpPr>
        <p:grpSpPr>
          <a:xfrm>
            <a:off x="15958057" y="8400983"/>
            <a:ext cx="5702177" cy="3085426"/>
            <a:chOff x="2835031" y="9819469"/>
            <a:chExt cx="3509244" cy="3085426"/>
          </a:xfrm>
        </p:grpSpPr>
        <p:sp>
          <p:nvSpPr>
            <p:cNvPr id="77" name="Subtitle 2">
              <a:extLst>
                <a:ext uri="{FF2B5EF4-FFF2-40B4-BE49-F238E27FC236}">
                  <a16:creationId xmlns:a16="http://schemas.microsoft.com/office/drawing/2014/main" id="{CE349C7A-4A98-BB49-805F-0177981B878D}"/>
                </a:ext>
              </a:extLst>
            </p:cNvPr>
            <p:cNvSpPr txBox="1">
              <a:spLocks/>
            </p:cNvSpPr>
            <p:nvPr/>
          </p:nvSpPr>
          <p:spPr>
            <a:xfrm>
              <a:off x="2835031" y="10819247"/>
              <a:ext cx="3509244" cy="208564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</a:p>
          </p:txBody>
        </p:sp>
        <p:sp>
          <p:nvSpPr>
            <p:cNvPr id="78" name="Rectangle 11">
              <a:extLst>
                <a:ext uri="{FF2B5EF4-FFF2-40B4-BE49-F238E27FC236}">
                  <a16:creationId xmlns:a16="http://schemas.microsoft.com/office/drawing/2014/main" id="{34AC4135-AFE8-B743-9DA9-0E8C75CBB0AA}"/>
                </a:ext>
              </a:extLst>
            </p:cNvPr>
            <p:cNvSpPr/>
            <p:nvPr/>
          </p:nvSpPr>
          <p:spPr>
            <a:xfrm>
              <a:off x="3018954" y="9819469"/>
              <a:ext cx="32351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spc="300" dirty="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729K</a:t>
              </a:r>
            </a:p>
          </p:txBody>
        </p:sp>
      </p:grpSp>
      <p:grpSp>
        <p:nvGrpSpPr>
          <p:cNvPr id="28" name="Group 258">
            <a:extLst>
              <a:ext uri="{FF2B5EF4-FFF2-40B4-BE49-F238E27FC236}">
                <a16:creationId xmlns:a16="http://schemas.microsoft.com/office/drawing/2014/main" id="{BF155C6C-39CB-1D41-9199-0017C73F8567}"/>
              </a:ext>
            </a:extLst>
          </p:cNvPr>
          <p:cNvGrpSpPr/>
          <p:nvPr/>
        </p:nvGrpSpPr>
        <p:grpSpPr>
          <a:xfrm>
            <a:off x="11316746" y="5619119"/>
            <a:ext cx="2012683" cy="2328301"/>
            <a:chOff x="4077720" y="5305679"/>
            <a:chExt cx="280080" cy="324001"/>
          </a:xfrm>
          <a:solidFill>
            <a:schemeClr val="accent1">
              <a:lumMod val="75000"/>
            </a:schemeClr>
          </a:solidFill>
        </p:grpSpPr>
        <p:sp>
          <p:nvSpPr>
            <p:cNvPr id="29" name="Freeform: Shape 187">
              <a:extLst>
                <a:ext uri="{FF2B5EF4-FFF2-40B4-BE49-F238E27FC236}">
                  <a16:creationId xmlns:a16="http://schemas.microsoft.com/office/drawing/2014/main" id="{CF736744-B3ED-AD4F-BCE9-A38C7E4361A9}"/>
                </a:ext>
              </a:extLst>
            </p:cNvPr>
            <p:cNvSpPr/>
            <p:nvPr/>
          </p:nvSpPr>
          <p:spPr>
            <a:xfrm>
              <a:off x="4077720" y="53467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4"/>
                  </a:moveTo>
                  <a:lnTo>
                    <a:pt x="53" y="734"/>
                  </a:lnTo>
                  <a:lnTo>
                    <a:pt x="53" y="313"/>
                  </a:lnTo>
                  <a:lnTo>
                    <a:pt x="389" y="62"/>
                  </a:lnTo>
                  <a:lnTo>
                    <a:pt x="724" y="313"/>
                  </a:lnTo>
                  <a:close/>
                  <a:moveTo>
                    <a:pt x="767" y="279"/>
                  </a:move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3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5" y="787"/>
                    <a:pt x="777" y="775"/>
                    <a:pt x="777" y="760"/>
                  </a:cubicBezTo>
                  <a:lnTo>
                    <a:pt x="777" y="300"/>
                  </a:lnTo>
                  <a:cubicBezTo>
                    <a:pt x="777" y="292"/>
                    <a:pt x="774" y="283"/>
                    <a:pt x="767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188">
              <a:extLst>
                <a:ext uri="{FF2B5EF4-FFF2-40B4-BE49-F238E27FC236}">
                  <a16:creationId xmlns:a16="http://schemas.microsoft.com/office/drawing/2014/main" id="{D65BC56E-3987-4648-8CAF-BBD415C66DB6}"/>
                </a:ext>
              </a:extLst>
            </p:cNvPr>
            <p:cNvSpPr/>
            <p:nvPr/>
          </p:nvSpPr>
          <p:spPr>
            <a:xfrm>
              <a:off x="4077720" y="5305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0"/>
                  </a:moveTo>
                  <a:lnTo>
                    <a:pt x="389" y="60"/>
                  </a:lnTo>
                  <a:lnTo>
                    <a:pt x="734" y="320"/>
                  </a:lnTo>
                  <a:cubicBezTo>
                    <a:pt x="740" y="325"/>
                    <a:pt x="745" y="327"/>
                    <a:pt x="750" y="327"/>
                  </a:cubicBezTo>
                  <a:cubicBezTo>
                    <a:pt x="760" y="327"/>
                    <a:pt x="767" y="322"/>
                    <a:pt x="773" y="316"/>
                  </a:cubicBezTo>
                  <a:cubicBezTo>
                    <a:pt x="782" y="304"/>
                    <a:pt x="779" y="287"/>
                    <a:pt x="767" y="278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8"/>
                  </a:lnTo>
                  <a:cubicBezTo>
                    <a:pt x="-2" y="287"/>
                    <a:pt x="-4" y="304"/>
                    <a:pt x="6" y="316"/>
                  </a:cubicBezTo>
                  <a:cubicBezTo>
                    <a:pt x="14" y="328"/>
                    <a:pt x="31" y="329"/>
                    <a:pt x="43" y="3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189">
              <a:extLst>
                <a:ext uri="{FF2B5EF4-FFF2-40B4-BE49-F238E27FC236}">
                  <a16:creationId xmlns:a16="http://schemas.microsoft.com/office/drawing/2014/main" id="{A0B4FFE0-96F1-F348-8ADF-30CEC6C6E297}"/>
                </a:ext>
              </a:extLst>
            </p:cNvPr>
            <p:cNvSpPr/>
            <p:nvPr/>
          </p:nvSpPr>
          <p:spPr>
            <a:xfrm>
              <a:off x="4162680" y="5419440"/>
              <a:ext cx="109800" cy="17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479">
                  <a:moveTo>
                    <a:pt x="251" y="234"/>
                  </a:moveTo>
                  <a:lnTo>
                    <a:pt x="251" y="421"/>
                  </a:lnTo>
                  <a:cubicBezTo>
                    <a:pt x="251" y="423"/>
                    <a:pt x="249" y="425"/>
                    <a:pt x="248" y="425"/>
                  </a:cubicBezTo>
                  <a:lnTo>
                    <a:pt x="57" y="425"/>
                  </a:lnTo>
                  <a:cubicBezTo>
                    <a:pt x="56" y="425"/>
                    <a:pt x="54" y="423"/>
                    <a:pt x="54" y="421"/>
                  </a:cubicBezTo>
                  <a:lnTo>
                    <a:pt x="54" y="234"/>
                  </a:lnTo>
                  <a:cubicBezTo>
                    <a:pt x="54" y="232"/>
                    <a:pt x="56" y="231"/>
                    <a:pt x="57" y="231"/>
                  </a:cubicBezTo>
                  <a:lnTo>
                    <a:pt x="248" y="231"/>
                  </a:lnTo>
                  <a:cubicBezTo>
                    <a:pt x="249" y="231"/>
                    <a:pt x="251" y="232"/>
                    <a:pt x="251" y="234"/>
                  </a:cubicBezTo>
                  <a:close/>
                  <a:moveTo>
                    <a:pt x="49" y="104"/>
                  </a:moveTo>
                  <a:lnTo>
                    <a:pt x="49" y="178"/>
                  </a:lnTo>
                  <a:cubicBezTo>
                    <a:pt x="21" y="181"/>
                    <a:pt x="0" y="204"/>
                    <a:pt x="0" y="234"/>
                  </a:cubicBezTo>
                  <a:lnTo>
                    <a:pt x="0" y="421"/>
                  </a:lnTo>
                  <a:cubicBezTo>
                    <a:pt x="0" y="454"/>
                    <a:pt x="26" y="479"/>
                    <a:pt x="57" y="479"/>
                  </a:cubicBezTo>
                  <a:lnTo>
                    <a:pt x="248" y="479"/>
                  </a:lnTo>
                  <a:cubicBezTo>
                    <a:pt x="281" y="479"/>
                    <a:pt x="306" y="454"/>
                    <a:pt x="306" y="421"/>
                  </a:cubicBezTo>
                  <a:lnTo>
                    <a:pt x="306" y="234"/>
                  </a:lnTo>
                  <a:cubicBezTo>
                    <a:pt x="306" y="203"/>
                    <a:pt x="281" y="176"/>
                    <a:pt x="248" y="176"/>
                  </a:cubicBezTo>
                  <a:lnTo>
                    <a:pt x="103" y="176"/>
                  </a:lnTo>
                  <a:lnTo>
                    <a:pt x="103" y="104"/>
                  </a:lnTo>
                  <a:cubicBezTo>
                    <a:pt x="103" y="77"/>
                    <a:pt x="125" y="55"/>
                    <a:pt x="153" y="55"/>
                  </a:cubicBezTo>
                  <a:cubicBezTo>
                    <a:pt x="180" y="55"/>
                    <a:pt x="202" y="77"/>
                    <a:pt x="202" y="104"/>
                  </a:cubicBezTo>
                  <a:lnTo>
                    <a:pt x="202" y="135"/>
                  </a:lnTo>
                  <a:cubicBezTo>
                    <a:pt x="202" y="150"/>
                    <a:pt x="214" y="162"/>
                    <a:pt x="230" y="162"/>
                  </a:cubicBezTo>
                  <a:cubicBezTo>
                    <a:pt x="245" y="162"/>
                    <a:pt x="257" y="150"/>
                    <a:pt x="257" y="135"/>
                  </a:cubicBezTo>
                  <a:lnTo>
                    <a:pt x="257" y="104"/>
                  </a:lnTo>
                  <a:cubicBezTo>
                    <a:pt x="257" y="48"/>
                    <a:pt x="209" y="0"/>
                    <a:pt x="153" y="0"/>
                  </a:cubicBezTo>
                  <a:cubicBezTo>
                    <a:pt x="95" y="0"/>
                    <a:pt x="49" y="48"/>
                    <a:pt x="49" y="1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F5D60725-ABB5-B540-B6B7-FF865FA51AEF}"/>
              </a:ext>
            </a:extLst>
          </p:cNvPr>
          <p:cNvGrpSpPr/>
          <p:nvPr/>
        </p:nvGrpSpPr>
        <p:grpSpPr>
          <a:xfrm>
            <a:off x="9469411" y="8400983"/>
            <a:ext cx="5702177" cy="3085426"/>
            <a:chOff x="2835031" y="9819469"/>
            <a:chExt cx="3509244" cy="3085426"/>
          </a:xfrm>
        </p:grpSpPr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E38B431E-2D04-1949-9595-7AD6C8C56584}"/>
                </a:ext>
              </a:extLst>
            </p:cNvPr>
            <p:cNvSpPr txBox="1">
              <a:spLocks/>
            </p:cNvSpPr>
            <p:nvPr/>
          </p:nvSpPr>
          <p:spPr>
            <a:xfrm>
              <a:off x="2835031" y="10819247"/>
              <a:ext cx="3509244" cy="208564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DC04B738-21E6-BA48-B044-04FDAEA31CA6}"/>
                </a:ext>
              </a:extLst>
            </p:cNvPr>
            <p:cNvSpPr/>
            <p:nvPr/>
          </p:nvSpPr>
          <p:spPr>
            <a:xfrm>
              <a:off x="3018954" y="9819469"/>
              <a:ext cx="32351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spc="300" dirty="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283K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600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1F385630-D3EF-6B4C-BC79-7F26CC745021}"/>
              </a:ext>
            </a:extLst>
          </p:cNvPr>
          <p:cNvGrpSpPr/>
          <p:nvPr/>
        </p:nvGrpSpPr>
        <p:grpSpPr>
          <a:xfrm>
            <a:off x="18486598" y="5520504"/>
            <a:ext cx="3368737" cy="3249164"/>
            <a:chOff x="12529533" y="10787291"/>
            <a:chExt cx="2104169" cy="2029482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51E08734-5952-5149-A27D-6F77620CDC37}"/>
                </a:ext>
              </a:extLst>
            </p:cNvPr>
            <p:cNvSpPr/>
            <p:nvPr/>
          </p:nvSpPr>
          <p:spPr>
            <a:xfrm>
              <a:off x="12529533" y="10787291"/>
              <a:ext cx="2104169" cy="2029482"/>
            </a:xfrm>
            <a:prstGeom prst="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Line 168">
              <a:extLst>
                <a:ext uri="{FF2B5EF4-FFF2-40B4-BE49-F238E27FC236}">
                  <a16:creationId xmlns:a16="http://schemas.microsoft.com/office/drawing/2014/main" id="{AD46FA5B-DFA8-AC40-9D46-14B73E8B1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11769" y="11792907"/>
              <a:ext cx="91433" cy="7618"/>
            </a:xfrm>
            <a:prstGeom prst="line">
              <a:avLst/>
            </a:prstGeom>
            <a:noFill/>
            <a:ln w="9720" cap="flat">
              <a:solidFill>
                <a:srgbClr val="45578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78">
              <a:extLst>
                <a:ext uri="{FF2B5EF4-FFF2-40B4-BE49-F238E27FC236}">
                  <a16:creationId xmlns:a16="http://schemas.microsoft.com/office/drawing/2014/main" id="{CF15B70E-1838-4F44-933F-54D22411B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2711" y="11335746"/>
              <a:ext cx="434306" cy="929563"/>
            </a:xfrm>
            <a:custGeom>
              <a:avLst/>
              <a:gdLst>
                <a:gd name="T0" fmla="*/ 163 w 253"/>
                <a:gd name="T1" fmla="*/ 265 h 538"/>
                <a:gd name="T2" fmla="*/ 163 w 253"/>
                <a:gd name="T3" fmla="*/ 265 h 538"/>
                <a:gd name="T4" fmla="*/ 231 w 253"/>
                <a:gd name="T5" fmla="*/ 265 h 538"/>
                <a:gd name="T6" fmla="*/ 245 w 253"/>
                <a:gd name="T7" fmla="*/ 258 h 538"/>
                <a:gd name="T8" fmla="*/ 245 w 253"/>
                <a:gd name="T9" fmla="*/ 217 h 538"/>
                <a:gd name="T10" fmla="*/ 252 w 253"/>
                <a:gd name="T11" fmla="*/ 170 h 538"/>
                <a:gd name="T12" fmla="*/ 163 w 253"/>
                <a:gd name="T13" fmla="*/ 170 h 538"/>
                <a:gd name="T14" fmla="*/ 163 w 253"/>
                <a:gd name="T15" fmla="*/ 116 h 538"/>
                <a:gd name="T16" fmla="*/ 184 w 253"/>
                <a:gd name="T17" fmla="*/ 95 h 538"/>
                <a:gd name="T18" fmla="*/ 238 w 253"/>
                <a:gd name="T19" fmla="*/ 88 h 538"/>
                <a:gd name="T20" fmla="*/ 252 w 253"/>
                <a:gd name="T21" fmla="*/ 88 h 538"/>
                <a:gd name="T22" fmla="*/ 252 w 253"/>
                <a:gd name="T23" fmla="*/ 7 h 538"/>
                <a:gd name="T24" fmla="*/ 245 w 253"/>
                <a:gd name="T25" fmla="*/ 0 h 538"/>
                <a:gd name="T26" fmla="*/ 170 w 253"/>
                <a:gd name="T27" fmla="*/ 0 h 538"/>
                <a:gd name="T28" fmla="*/ 95 w 253"/>
                <a:gd name="T29" fmla="*/ 21 h 538"/>
                <a:gd name="T30" fmla="*/ 55 w 253"/>
                <a:gd name="T31" fmla="*/ 102 h 538"/>
                <a:gd name="T32" fmla="*/ 55 w 253"/>
                <a:gd name="T33" fmla="*/ 163 h 538"/>
                <a:gd name="T34" fmla="*/ 55 w 253"/>
                <a:gd name="T35" fmla="*/ 170 h 538"/>
                <a:gd name="T36" fmla="*/ 0 w 253"/>
                <a:gd name="T37" fmla="*/ 170 h 538"/>
                <a:gd name="T38" fmla="*/ 0 w 253"/>
                <a:gd name="T39" fmla="*/ 265 h 538"/>
                <a:gd name="T40" fmla="*/ 55 w 253"/>
                <a:gd name="T41" fmla="*/ 265 h 538"/>
                <a:gd name="T42" fmla="*/ 55 w 253"/>
                <a:gd name="T43" fmla="*/ 537 h 538"/>
                <a:gd name="T44" fmla="*/ 163 w 253"/>
                <a:gd name="T45" fmla="*/ 537 h 538"/>
                <a:gd name="T46" fmla="*/ 163 w 253"/>
                <a:gd name="T47" fmla="*/ 265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538">
                  <a:moveTo>
                    <a:pt x="163" y="265"/>
                  </a:moveTo>
                  <a:lnTo>
                    <a:pt x="163" y="265"/>
                  </a:lnTo>
                  <a:cubicBezTo>
                    <a:pt x="191" y="265"/>
                    <a:pt x="211" y="265"/>
                    <a:pt x="231" y="265"/>
                  </a:cubicBezTo>
                  <a:cubicBezTo>
                    <a:pt x="238" y="265"/>
                    <a:pt x="238" y="265"/>
                    <a:pt x="245" y="258"/>
                  </a:cubicBezTo>
                  <a:cubicBezTo>
                    <a:pt x="245" y="245"/>
                    <a:pt x="245" y="231"/>
                    <a:pt x="245" y="217"/>
                  </a:cubicBezTo>
                  <a:cubicBezTo>
                    <a:pt x="245" y="204"/>
                    <a:pt x="252" y="190"/>
                    <a:pt x="252" y="170"/>
                  </a:cubicBezTo>
                  <a:cubicBezTo>
                    <a:pt x="224" y="170"/>
                    <a:pt x="197" y="170"/>
                    <a:pt x="163" y="170"/>
                  </a:cubicBezTo>
                  <a:cubicBezTo>
                    <a:pt x="163" y="149"/>
                    <a:pt x="163" y="129"/>
                    <a:pt x="163" y="116"/>
                  </a:cubicBezTo>
                  <a:cubicBezTo>
                    <a:pt x="170" y="102"/>
                    <a:pt x="177" y="95"/>
                    <a:pt x="184" y="95"/>
                  </a:cubicBezTo>
                  <a:cubicBezTo>
                    <a:pt x="204" y="88"/>
                    <a:pt x="224" y="95"/>
                    <a:pt x="238" y="88"/>
                  </a:cubicBezTo>
                  <a:cubicBezTo>
                    <a:pt x="245" y="88"/>
                    <a:pt x="245" y="88"/>
                    <a:pt x="252" y="88"/>
                  </a:cubicBezTo>
                  <a:cubicBezTo>
                    <a:pt x="252" y="61"/>
                    <a:pt x="252" y="34"/>
                    <a:pt x="252" y="7"/>
                  </a:cubicBezTo>
                  <a:cubicBezTo>
                    <a:pt x="252" y="0"/>
                    <a:pt x="245" y="0"/>
                    <a:pt x="245" y="0"/>
                  </a:cubicBezTo>
                  <a:cubicBezTo>
                    <a:pt x="218" y="0"/>
                    <a:pt x="191" y="0"/>
                    <a:pt x="170" y="0"/>
                  </a:cubicBezTo>
                  <a:cubicBezTo>
                    <a:pt x="143" y="0"/>
                    <a:pt x="123" y="7"/>
                    <a:pt x="95" y="21"/>
                  </a:cubicBezTo>
                  <a:cubicBezTo>
                    <a:pt x="68" y="41"/>
                    <a:pt x="61" y="68"/>
                    <a:pt x="55" y="102"/>
                  </a:cubicBezTo>
                  <a:cubicBezTo>
                    <a:pt x="55" y="122"/>
                    <a:pt x="55" y="143"/>
                    <a:pt x="55" y="163"/>
                  </a:cubicBezTo>
                  <a:lnTo>
                    <a:pt x="55" y="170"/>
                  </a:lnTo>
                  <a:cubicBezTo>
                    <a:pt x="34" y="170"/>
                    <a:pt x="21" y="170"/>
                    <a:pt x="0" y="170"/>
                  </a:cubicBezTo>
                  <a:cubicBezTo>
                    <a:pt x="0" y="204"/>
                    <a:pt x="0" y="238"/>
                    <a:pt x="0" y="265"/>
                  </a:cubicBezTo>
                  <a:cubicBezTo>
                    <a:pt x="21" y="265"/>
                    <a:pt x="34" y="265"/>
                    <a:pt x="55" y="265"/>
                  </a:cubicBezTo>
                  <a:cubicBezTo>
                    <a:pt x="55" y="353"/>
                    <a:pt x="55" y="441"/>
                    <a:pt x="55" y="537"/>
                  </a:cubicBezTo>
                  <a:cubicBezTo>
                    <a:pt x="95" y="537"/>
                    <a:pt x="129" y="537"/>
                    <a:pt x="163" y="537"/>
                  </a:cubicBezTo>
                  <a:cubicBezTo>
                    <a:pt x="163" y="441"/>
                    <a:pt x="163" y="353"/>
                    <a:pt x="163" y="26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A5AD8B04-9187-C64A-ADC8-9F15985226CC}"/>
              </a:ext>
            </a:extLst>
          </p:cNvPr>
          <p:cNvGrpSpPr/>
          <p:nvPr/>
        </p:nvGrpSpPr>
        <p:grpSpPr>
          <a:xfrm>
            <a:off x="13153915" y="5557984"/>
            <a:ext cx="3368737" cy="3249164"/>
            <a:chOff x="12509972" y="8275833"/>
            <a:chExt cx="2104169" cy="2029482"/>
          </a:xfrm>
        </p:grpSpPr>
        <p:sp>
          <p:nvSpPr>
            <p:cNvPr id="181" name="Rectángulo 180">
              <a:extLst>
                <a:ext uri="{FF2B5EF4-FFF2-40B4-BE49-F238E27FC236}">
                  <a16:creationId xmlns:a16="http://schemas.microsoft.com/office/drawing/2014/main" id="{569E1E96-4550-5B44-9EF8-CE6FA11674B5}"/>
                </a:ext>
              </a:extLst>
            </p:cNvPr>
            <p:cNvSpPr/>
            <p:nvPr/>
          </p:nvSpPr>
          <p:spPr>
            <a:xfrm>
              <a:off x="12509972" y="8275833"/>
              <a:ext cx="2104169" cy="2029482"/>
            </a:xfrm>
            <a:prstGeom prst="rect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1" name="Line 253">
              <a:extLst>
                <a:ext uri="{FF2B5EF4-FFF2-40B4-BE49-F238E27FC236}">
                  <a16:creationId xmlns:a16="http://schemas.microsoft.com/office/drawing/2014/main" id="{8C6D9AB6-3439-1D49-BD25-25858BEF6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11769" y="9316609"/>
              <a:ext cx="91433" cy="7623"/>
            </a:xfrm>
            <a:prstGeom prst="line">
              <a:avLst/>
            </a:prstGeom>
            <a:noFill/>
            <a:ln w="9720" cap="flat">
              <a:solidFill>
                <a:srgbClr val="5991C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79">
              <a:extLst>
                <a:ext uri="{FF2B5EF4-FFF2-40B4-BE49-F238E27FC236}">
                  <a16:creationId xmlns:a16="http://schemas.microsoft.com/office/drawing/2014/main" id="{8D574986-F7D5-6748-8067-BCCA5D5A8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9843" y="8806115"/>
              <a:ext cx="1112429" cy="1005756"/>
            </a:xfrm>
            <a:custGeom>
              <a:avLst/>
              <a:gdLst>
                <a:gd name="T0" fmla="*/ 190 w 646"/>
                <a:gd name="T1" fmla="*/ 448 h 584"/>
                <a:gd name="T2" fmla="*/ 190 w 646"/>
                <a:gd name="T3" fmla="*/ 448 h 584"/>
                <a:gd name="T4" fmla="*/ 68 w 646"/>
                <a:gd name="T5" fmla="*/ 353 h 584"/>
                <a:gd name="T6" fmla="*/ 123 w 646"/>
                <a:gd name="T7" fmla="*/ 353 h 584"/>
                <a:gd name="T8" fmla="*/ 123 w 646"/>
                <a:gd name="T9" fmla="*/ 353 h 584"/>
                <a:gd name="T10" fmla="*/ 21 w 646"/>
                <a:gd name="T11" fmla="*/ 224 h 584"/>
                <a:gd name="T12" fmla="*/ 75 w 646"/>
                <a:gd name="T13" fmla="*/ 237 h 584"/>
                <a:gd name="T14" fmla="*/ 75 w 646"/>
                <a:gd name="T15" fmla="*/ 230 h 584"/>
                <a:gd name="T16" fmla="*/ 21 w 646"/>
                <a:gd name="T17" fmla="*/ 142 h 584"/>
                <a:gd name="T18" fmla="*/ 41 w 646"/>
                <a:gd name="T19" fmla="*/ 54 h 584"/>
                <a:gd name="T20" fmla="*/ 313 w 646"/>
                <a:gd name="T21" fmla="*/ 196 h 584"/>
                <a:gd name="T22" fmla="*/ 320 w 646"/>
                <a:gd name="T23" fmla="*/ 129 h 584"/>
                <a:gd name="T24" fmla="*/ 537 w 646"/>
                <a:gd name="T25" fmla="*/ 67 h 584"/>
                <a:gd name="T26" fmla="*/ 557 w 646"/>
                <a:gd name="T27" fmla="*/ 74 h 584"/>
                <a:gd name="T28" fmla="*/ 625 w 646"/>
                <a:gd name="T29" fmla="*/ 47 h 584"/>
                <a:gd name="T30" fmla="*/ 578 w 646"/>
                <a:gd name="T31" fmla="*/ 115 h 584"/>
                <a:gd name="T32" fmla="*/ 645 w 646"/>
                <a:gd name="T33" fmla="*/ 102 h 584"/>
                <a:gd name="T34" fmla="*/ 645 w 646"/>
                <a:gd name="T35" fmla="*/ 102 h 584"/>
                <a:gd name="T36" fmla="*/ 598 w 646"/>
                <a:gd name="T37" fmla="*/ 156 h 584"/>
                <a:gd name="T38" fmla="*/ 584 w 646"/>
                <a:gd name="T39" fmla="*/ 183 h 584"/>
                <a:gd name="T40" fmla="*/ 394 w 646"/>
                <a:gd name="T41" fmla="*/ 509 h 584"/>
                <a:gd name="T42" fmla="*/ 7 w 646"/>
                <a:gd name="T43" fmla="*/ 509 h 584"/>
                <a:gd name="T44" fmla="*/ 0 w 646"/>
                <a:gd name="T45" fmla="*/ 509 h 584"/>
                <a:gd name="T46" fmla="*/ 0 w 646"/>
                <a:gd name="T47" fmla="*/ 509 h 584"/>
                <a:gd name="T48" fmla="*/ 102 w 646"/>
                <a:gd name="T49" fmla="*/ 495 h 584"/>
                <a:gd name="T50" fmla="*/ 190 w 646"/>
                <a:gd name="T51" fmla="*/ 448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6" h="584">
                  <a:moveTo>
                    <a:pt x="190" y="448"/>
                  </a:moveTo>
                  <a:lnTo>
                    <a:pt x="190" y="448"/>
                  </a:lnTo>
                  <a:cubicBezTo>
                    <a:pt x="123" y="434"/>
                    <a:pt x="75" y="400"/>
                    <a:pt x="68" y="353"/>
                  </a:cubicBezTo>
                  <a:cubicBezTo>
                    <a:pt x="89" y="353"/>
                    <a:pt x="102" y="353"/>
                    <a:pt x="123" y="353"/>
                  </a:cubicBezTo>
                  <a:lnTo>
                    <a:pt x="123" y="353"/>
                  </a:lnTo>
                  <a:cubicBezTo>
                    <a:pt x="62" y="332"/>
                    <a:pt x="21" y="292"/>
                    <a:pt x="21" y="224"/>
                  </a:cubicBezTo>
                  <a:cubicBezTo>
                    <a:pt x="41" y="224"/>
                    <a:pt x="55" y="230"/>
                    <a:pt x="75" y="237"/>
                  </a:cubicBezTo>
                  <a:cubicBezTo>
                    <a:pt x="75" y="237"/>
                    <a:pt x="75" y="237"/>
                    <a:pt x="75" y="230"/>
                  </a:cubicBezTo>
                  <a:cubicBezTo>
                    <a:pt x="48" y="210"/>
                    <a:pt x="27" y="183"/>
                    <a:pt x="21" y="142"/>
                  </a:cubicBezTo>
                  <a:cubicBezTo>
                    <a:pt x="21" y="115"/>
                    <a:pt x="21" y="81"/>
                    <a:pt x="41" y="54"/>
                  </a:cubicBezTo>
                  <a:cubicBezTo>
                    <a:pt x="109" y="142"/>
                    <a:pt x="204" y="190"/>
                    <a:pt x="313" y="196"/>
                  </a:cubicBezTo>
                  <a:cubicBezTo>
                    <a:pt x="313" y="169"/>
                    <a:pt x="313" y="149"/>
                    <a:pt x="320" y="129"/>
                  </a:cubicBezTo>
                  <a:cubicBezTo>
                    <a:pt x="347" y="34"/>
                    <a:pt x="462" y="0"/>
                    <a:pt x="537" y="67"/>
                  </a:cubicBezTo>
                  <a:cubicBezTo>
                    <a:pt x="544" y="74"/>
                    <a:pt x="550" y="74"/>
                    <a:pt x="557" y="74"/>
                  </a:cubicBezTo>
                  <a:cubicBezTo>
                    <a:pt x="578" y="61"/>
                    <a:pt x="605" y="54"/>
                    <a:pt x="625" y="47"/>
                  </a:cubicBezTo>
                  <a:cubicBezTo>
                    <a:pt x="625" y="67"/>
                    <a:pt x="612" y="81"/>
                    <a:pt x="578" y="115"/>
                  </a:cubicBezTo>
                  <a:cubicBezTo>
                    <a:pt x="598" y="108"/>
                    <a:pt x="618" y="102"/>
                    <a:pt x="645" y="102"/>
                  </a:cubicBezTo>
                  <a:lnTo>
                    <a:pt x="645" y="102"/>
                  </a:lnTo>
                  <a:cubicBezTo>
                    <a:pt x="632" y="115"/>
                    <a:pt x="612" y="135"/>
                    <a:pt x="598" y="156"/>
                  </a:cubicBezTo>
                  <a:cubicBezTo>
                    <a:pt x="584" y="163"/>
                    <a:pt x="584" y="169"/>
                    <a:pt x="584" y="183"/>
                  </a:cubicBezTo>
                  <a:cubicBezTo>
                    <a:pt x="578" y="326"/>
                    <a:pt x="516" y="441"/>
                    <a:pt x="394" y="509"/>
                  </a:cubicBezTo>
                  <a:cubicBezTo>
                    <a:pt x="265" y="583"/>
                    <a:pt x="136" y="583"/>
                    <a:pt x="7" y="509"/>
                  </a:cubicBezTo>
                  <a:lnTo>
                    <a:pt x="0" y="509"/>
                  </a:lnTo>
                  <a:lnTo>
                    <a:pt x="0" y="509"/>
                  </a:lnTo>
                  <a:cubicBezTo>
                    <a:pt x="34" y="502"/>
                    <a:pt x="68" y="502"/>
                    <a:pt x="102" y="495"/>
                  </a:cubicBezTo>
                  <a:cubicBezTo>
                    <a:pt x="129" y="488"/>
                    <a:pt x="163" y="468"/>
                    <a:pt x="190" y="4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C7563FE7-3238-6D43-B470-CB21793DED6F}"/>
              </a:ext>
            </a:extLst>
          </p:cNvPr>
          <p:cNvGrpSpPr/>
          <p:nvPr/>
        </p:nvGrpSpPr>
        <p:grpSpPr>
          <a:xfrm>
            <a:off x="7838115" y="5520504"/>
            <a:ext cx="3368737" cy="3249164"/>
            <a:chOff x="12546185" y="5817406"/>
            <a:chExt cx="2104169" cy="2029482"/>
          </a:xfrm>
        </p:grpSpPr>
        <p:sp>
          <p:nvSpPr>
            <p:cNvPr id="182" name="Rectángulo 181">
              <a:extLst>
                <a:ext uri="{FF2B5EF4-FFF2-40B4-BE49-F238E27FC236}">
                  <a16:creationId xmlns:a16="http://schemas.microsoft.com/office/drawing/2014/main" id="{74111D3A-5204-AE4E-BD79-2C0B62A6B2B0}"/>
                </a:ext>
              </a:extLst>
            </p:cNvPr>
            <p:cNvSpPr/>
            <p:nvPr/>
          </p:nvSpPr>
          <p:spPr>
            <a:xfrm>
              <a:off x="12546185" y="5817406"/>
              <a:ext cx="2104169" cy="2029482"/>
            </a:xfrm>
            <a:prstGeom prst="rect">
              <a:avLst/>
            </a:prstGeom>
            <a:no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0" name="Line 232">
              <a:extLst>
                <a:ext uri="{FF2B5EF4-FFF2-40B4-BE49-F238E27FC236}">
                  <a16:creationId xmlns:a16="http://schemas.microsoft.com/office/drawing/2014/main" id="{CA196741-605D-C14D-8A68-C54227E68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11769" y="6847935"/>
              <a:ext cx="91433" cy="7623"/>
            </a:xfrm>
            <a:prstGeom prst="line">
              <a:avLst/>
            </a:prstGeom>
            <a:noFill/>
            <a:ln w="9720" cap="flat">
              <a:solidFill>
                <a:srgbClr val="683D8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80">
              <a:extLst>
                <a:ext uri="{FF2B5EF4-FFF2-40B4-BE49-F238E27FC236}">
                  <a16:creationId xmlns:a16="http://schemas.microsoft.com/office/drawing/2014/main" id="{B0BDB14C-D96B-2B45-8828-88E43F8A9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1752" y="6398393"/>
              <a:ext cx="891463" cy="891463"/>
            </a:xfrm>
            <a:custGeom>
              <a:avLst/>
              <a:gdLst>
                <a:gd name="T0" fmla="*/ 381 w 517"/>
                <a:gd name="T1" fmla="*/ 515 h 516"/>
                <a:gd name="T2" fmla="*/ 381 w 517"/>
                <a:gd name="T3" fmla="*/ 515 h 516"/>
                <a:gd name="T4" fmla="*/ 129 w 517"/>
                <a:gd name="T5" fmla="*/ 515 h 516"/>
                <a:gd name="T6" fmla="*/ 116 w 517"/>
                <a:gd name="T7" fmla="*/ 508 h 516"/>
                <a:gd name="T8" fmla="*/ 0 w 517"/>
                <a:gd name="T9" fmla="*/ 407 h 516"/>
                <a:gd name="T10" fmla="*/ 0 w 517"/>
                <a:gd name="T11" fmla="*/ 380 h 516"/>
                <a:gd name="T12" fmla="*/ 0 w 517"/>
                <a:gd name="T13" fmla="*/ 129 h 516"/>
                <a:gd name="T14" fmla="*/ 0 w 517"/>
                <a:gd name="T15" fmla="*/ 115 h 516"/>
                <a:gd name="T16" fmla="*/ 109 w 517"/>
                <a:gd name="T17" fmla="*/ 0 h 516"/>
                <a:gd name="T18" fmla="*/ 129 w 517"/>
                <a:gd name="T19" fmla="*/ 0 h 516"/>
                <a:gd name="T20" fmla="*/ 381 w 517"/>
                <a:gd name="T21" fmla="*/ 0 h 516"/>
                <a:gd name="T22" fmla="*/ 394 w 517"/>
                <a:gd name="T23" fmla="*/ 0 h 516"/>
                <a:gd name="T24" fmla="*/ 510 w 517"/>
                <a:gd name="T25" fmla="*/ 108 h 516"/>
                <a:gd name="T26" fmla="*/ 516 w 517"/>
                <a:gd name="T27" fmla="*/ 129 h 516"/>
                <a:gd name="T28" fmla="*/ 516 w 517"/>
                <a:gd name="T29" fmla="*/ 380 h 516"/>
                <a:gd name="T30" fmla="*/ 510 w 517"/>
                <a:gd name="T31" fmla="*/ 400 h 516"/>
                <a:gd name="T32" fmla="*/ 408 w 517"/>
                <a:gd name="T33" fmla="*/ 508 h 516"/>
                <a:gd name="T34" fmla="*/ 381 w 517"/>
                <a:gd name="T35" fmla="*/ 515 h 516"/>
                <a:gd name="T36" fmla="*/ 258 w 517"/>
                <a:gd name="T37" fmla="*/ 467 h 516"/>
                <a:gd name="T38" fmla="*/ 258 w 517"/>
                <a:gd name="T39" fmla="*/ 467 h 516"/>
                <a:gd name="T40" fmla="*/ 367 w 517"/>
                <a:gd name="T41" fmla="*/ 467 h 516"/>
                <a:gd name="T42" fmla="*/ 401 w 517"/>
                <a:gd name="T43" fmla="*/ 461 h 516"/>
                <a:gd name="T44" fmla="*/ 469 w 517"/>
                <a:gd name="T45" fmla="*/ 366 h 516"/>
                <a:gd name="T46" fmla="*/ 469 w 517"/>
                <a:gd name="T47" fmla="*/ 142 h 516"/>
                <a:gd name="T48" fmla="*/ 462 w 517"/>
                <a:gd name="T49" fmla="*/ 108 h 516"/>
                <a:gd name="T50" fmla="*/ 367 w 517"/>
                <a:gd name="T51" fmla="*/ 40 h 516"/>
                <a:gd name="T52" fmla="*/ 143 w 517"/>
                <a:gd name="T53" fmla="*/ 47 h 516"/>
                <a:gd name="T54" fmla="*/ 109 w 517"/>
                <a:gd name="T55" fmla="*/ 47 h 516"/>
                <a:gd name="T56" fmla="*/ 41 w 517"/>
                <a:gd name="T57" fmla="*/ 142 h 516"/>
                <a:gd name="T58" fmla="*/ 41 w 517"/>
                <a:gd name="T59" fmla="*/ 366 h 516"/>
                <a:gd name="T60" fmla="*/ 82 w 517"/>
                <a:gd name="T61" fmla="*/ 448 h 516"/>
                <a:gd name="T62" fmla="*/ 143 w 517"/>
                <a:gd name="T63" fmla="*/ 467 h 516"/>
                <a:gd name="T64" fmla="*/ 258 w 517"/>
                <a:gd name="T65" fmla="*/ 467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7" h="516">
                  <a:moveTo>
                    <a:pt x="381" y="515"/>
                  </a:moveTo>
                  <a:lnTo>
                    <a:pt x="381" y="515"/>
                  </a:lnTo>
                  <a:cubicBezTo>
                    <a:pt x="299" y="515"/>
                    <a:pt x="211" y="515"/>
                    <a:pt x="129" y="515"/>
                  </a:cubicBezTo>
                  <a:cubicBezTo>
                    <a:pt x="122" y="515"/>
                    <a:pt x="116" y="515"/>
                    <a:pt x="116" y="508"/>
                  </a:cubicBezTo>
                  <a:cubicBezTo>
                    <a:pt x="55" y="494"/>
                    <a:pt x="21" y="461"/>
                    <a:pt x="0" y="407"/>
                  </a:cubicBezTo>
                  <a:cubicBezTo>
                    <a:pt x="0" y="400"/>
                    <a:pt x="0" y="387"/>
                    <a:pt x="0" y="380"/>
                  </a:cubicBezTo>
                  <a:cubicBezTo>
                    <a:pt x="0" y="299"/>
                    <a:pt x="0" y="217"/>
                    <a:pt x="0" y="129"/>
                  </a:cubicBezTo>
                  <a:cubicBezTo>
                    <a:pt x="0" y="122"/>
                    <a:pt x="0" y="122"/>
                    <a:pt x="0" y="115"/>
                  </a:cubicBezTo>
                  <a:cubicBezTo>
                    <a:pt x="14" y="54"/>
                    <a:pt x="48" y="20"/>
                    <a:pt x="109" y="0"/>
                  </a:cubicBezTo>
                  <a:cubicBezTo>
                    <a:pt x="116" y="0"/>
                    <a:pt x="122" y="0"/>
                    <a:pt x="129" y="0"/>
                  </a:cubicBezTo>
                  <a:cubicBezTo>
                    <a:pt x="211" y="0"/>
                    <a:pt x="299" y="0"/>
                    <a:pt x="381" y="0"/>
                  </a:cubicBezTo>
                  <a:cubicBezTo>
                    <a:pt x="387" y="0"/>
                    <a:pt x="394" y="0"/>
                    <a:pt x="394" y="0"/>
                  </a:cubicBezTo>
                  <a:cubicBezTo>
                    <a:pt x="455" y="13"/>
                    <a:pt x="496" y="47"/>
                    <a:pt x="510" y="108"/>
                  </a:cubicBezTo>
                  <a:cubicBezTo>
                    <a:pt x="510" y="115"/>
                    <a:pt x="510" y="122"/>
                    <a:pt x="516" y="129"/>
                  </a:cubicBezTo>
                  <a:cubicBezTo>
                    <a:pt x="516" y="217"/>
                    <a:pt x="516" y="299"/>
                    <a:pt x="516" y="380"/>
                  </a:cubicBezTo>
                  <a:cubicBezTo>
                    <a:pt x="510" y="387"/>
                    <a:pt x="510" y="393"/>
                    <a:pt x="510" y="400"/>
                  </a:cubicBezTo>
                  <a:cubicBezTo>
                    <a:pt x="496" y="455"/>
                    <a:pt x="462" y="494"/>
                    <a:pt x="408" y="508"/>
                  </a:cubicBezTo>
                  <a:cubicBezTo>
                    <a:pt x="394" y="508"/>
                    <a:pt x="387" y="515"/>
                    <a:pt x="381" y="515"/>
                  </a:cubicBezTo>
                  <a:close/>
                  <a:moveTo>
                    <a:pt x="258" y="467"/>
                  </a:moveTo>
                  <a:lnTo>
                    <a:pt x="258" y="467"/>
                  </a:lnTo>
                  <a:cubicBezTo>
                    <a:pt x="292" y="467"/>
                    <a:pt x="333" y="467"/>
                    <a:pt x="367" y="467"/>
                  </a:cubicBezTo>
                  <a:cubicBezTo>
                    <a:pt x="381" y="467"/>
                    <a:pt x="394" y="467"/>
                    <a:pt x="401" y="461"/>
                  </a:cubicBezTo>
                  <a:cubicBezTo>
                    <a:pt x="442" y="448"/>
                    <a:pt x="469" y="414"/>
                    <a:pt x="469" y="366"/>
                  </a:cubicBezTo>
                  <a:cubicBezTo>
                    <a:pt x="469" y="292"/>
                    <a:pt x="469" y="217"/>
                    <a:pt x="469" y="142"/>
                  </a:cubicBezTo>
                  <a:cubicBezTo>
                    <a:pt x="469" y="136"/>
                    <a:pt x="469" y="122"/>
                    <a:pt x="462" y="108"/>
                  </a:cubicBezTo>
                  <a:cubicBezTo>
                    <a:pt x="448" y="68"/>
                    <a:pt x="414" y="40"/>
                    <a:pt x="367" y="40"/>
                  </a:cubicBezTo>
                  <a:cubicBezTo>
                    <a:pt x="292" y="40"/>
                    <a:pt x="218" y="40"/>
                    <a:pt x="143" y="47"/>
                  </a:cubicBezTo>
                  <a:cubicBezTo>
                    <a:pt x="129" y="47"/>
                    <a:pt x="122" y="47"/>
                    <a:pt x="109" y="47"/>
                  </a:cubicBezTo>
                  <a:cubicBezTo>
                    <a:pt x="68" y="61"/>
                    <a:pt x="41" y="101"/>
                    <a:pt x="41" y="142"/>
                  </a:cubicBezTo>
                  <a:cubicBezTo>
                    <a:pt x="41" y="217"/>
                    <a:pt x="41" y="292"/>
                    <a:pt x="41" y="366"/>
                  </a:cubicBezTo>
                  <a:cubicBezTo>
                    <a:pt x="41" y="400"/>
                    <a:pt x="55" y="427"/>
                    <a:pt x="82" y="448"/>
                  </a:cubicBezTo>
                  <a:cubicBezTo>
                    <a:pt x="102" y="461"/>
                    <a:pt x="122" y="467"/>
                    <a:pt x="143" y="467"/>
                  </a:cubicBezTo>
                  <a:cubicBezTo>
                    <a:pt x="184" y="467"/>
                    <a:pt x="218" y="467"/>
                    <a:pt x="258" y="4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281">
              <a:extLst>
                <a:ext uri="{FF2B5EF4-FFF2-40B4-BE49-F238E27FC236}">
                  <a16:creationId xmlns:a16="http://schemas.microsoft.com/office/drawing/2014/main" id="{4317F67B-0F1C-1741-AFC5-DD5F73FA6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472" y="6611736"/>
              <a:ext cx="457163" cy="457163"/>
            </a:xfrm>
            <a:custGeom>
              <a:avLst/>
              <a:gdLst>
                <a:gd name="T0" fmla="*/ 265 w 266"/>
                <a:gd name="T1" fmla="*/ 136 h 266"/>
                <a:gd name="T2" fmla="*/ 265 w 266"/>
                <a:gd name="T3" fmla="*/ 136 h 266"/>
                <a:gd name="T4" fmla="*/ 136 w 266"/>
                <a:gd name="T5" fmla="*/ 265 h 266"/>
                <a:gd name="T6" fmla="*/ 0 w 266"/>
                <a:gd name="T7" fmla="*/ 136 h 266"/>
                <a:gd name="T8" fmla="*/ 136 w 266"/>
                <a:gd name="T9" fmla="*/ 0 h 266"/>
                <a:gd name="T10" fmla="*/ 265 w 266"/>
                <a:gd name="T11" fmla="*/ 136 h 266"/>
                <a:gd name="T12" fmla="*/ 218 w 266"/>
                <a:gd name="T13" fmla="*/ 136 h 266"/>
                <a:gd name="T14" fmla="*/ 218 w 266"/>
                <a:gd name="T15" fmla="*/ 136 h 266"/>
                <a:gd name="T16" fmla="*/ 136 w 266"/>
                <a:gd name="T17" fmla="*/ 47 h 266"/>
                <a:gd name="T18" fmla="*/ 48 w 266"/>
                <a:gd name="T19" fmla="*/ 136 h 266"/>
                <a:gd name="T20" fmla="*/ 136 w 266"/>
                <a:gd name="T21" fmla="*/ 224 h 266"/>
                <a:gd name="T22" fmla="*/ 218 w 266"/>
                <a:gd name="T23" fmla="*/ 13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6" h="266">
                  <a:moveTo>
                    <a:pt x="265" y="136"/>
                  </a:moveTo>
                  <a:lnTo>
                    <a:pt x="265" y="136"/>
                  </a:lnTo>
                  <a:cubicBezTo>
                    <a:pt x="265" y="204"/>
                    <a:pt x="204" y="265"/>
                    <a:pt x="136" y="265"/>
                  </a:cubicBezTo>
                  <a:cubicBezTo>
                    <a:pt x="62" y="265"/>
                    <a:pt x="0" y="204"/>
                    <a:pt x="0" y="136"/>
                  </a:cubicBezTo>
                  <a:cubicBezTo>
                    <a:pt x="0" y="61"/>
                    <a:pt x="62" y="0"/>
                    <a:pt x="136" y="0"/>
                  </a:cubicBezTo>
                  <a:cubicBezTo>
                    <a:pt x="204" y="0"/>
                    <a:pt x="265" y="61"/>
                    <a:pt x="265" y="136"/>
                  </a:cubicBezTo>
                  <a:close/>
                  <a:moveTo>
                    <a:pt x="218" y="136"/>
                  </a:moveTo>
                  <a:lnTo>
                    <a:pt x="218" y="136"/>
                  </a:lnTo>
                  <a:cubicBezTo>
                    <a:pt x="218" y="88"/>
                    <a:pt x="184" y="47"/>
                    <a:pt x="136" y="47"/>
                  </a:cubicBezTo>
                  <a:cubicBezTo>
                    <a:pt x="89" y="47"/>
                    <a:pt x="48" y="88"/>
                    <a:pt x="48" y="136"/>
                  </a:cubicBezTo>
                  <a:cubicBezTo>
                    <a:pt x="48" y="183"/>
                    <a:pt x="89" y="224"/>
                    <a:pt x="136" y="224"/>
                  </a:cubicBezTo>
                  <a:cubicBezTo>
                    <a:pt x="184" y="224"/>
                    <a:pt x="218" y="183"/>
                    <a:pt x="218" y="1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6FFF5FFF-C87B-7B43-BB77-F94A0674E825}"/>
              </a:ext>
            </a:extLst>
          </p:cNvPr>
          <p:cNvGrpSpPr/>
          <p:nvPr/>
        </p:nvGrpSpPr>
        <p:grpSpPr>
          <a:xfrm>
            <a:off x="2522315" y="5520504"/>
            <a:ext cx="3368737" cy="3249164"/>
            <a:chOff x="12509972" y="899225"/>
            <a:chExt cx="2104169" cy="2029482"/>
          </a:xfrm>
        </p:grpSpPr>
        <p:sp>
          <p:nvSpPr>
            <p:cNvPr id="184" name="Rectángulo 183">
              <a:extLst>
                <a:ext uri="{FF2B5EF4-FFF2-40B4-BE49-F238E27FC236}">
                  <a16:creationId xmlns:a16="http://schemas.microsoft.com/office/drawing/2014/main" id="{B0F2313C-367B-2C47-BC54-6DDB1B539EBA}"/>
                </a:ext>
              </a:extLst>
            </p:cNvPr>
            <p:cNvSpPr/>
            <p:nvPr/>
          </p:nvSpPr>
          <p:spPr>
            <a:xfrm>
              <a:off x="12509972" y="899225"/>
              <a:ext cx="2104169" cy="2029482"/>
            </a:xfrm>
            <a:prstGeom prst="rect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Line 190">
              <a:extLst>
                <a:ext uri="{FF2B5EF4-FFF2-40B4-BE49-F238E27FC236}">
                  <a16:creationId xmlns:a16="http://schemas.microsoft.com/office/drawing/2014/main" id="{11C964F8-F499-F743-922F-ABF4390A0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11769" y="1887730"/>
              <a:ext cx="91433" cy="7618"/>
            </a:xfrm>
            <a:prstGeom prst="line">
              <a:avLst/>
            </a:prstGeom>
            <a:noFill/>
            <a:ln w="9720" cap="flat">
              <a:solidFill>
                <a:srgbClr val="B42C2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284">
              <a:extLst>
                <a:ext uri="{FF2B5EF4-FFF2-40B4-BE49-F238E27FC236}">
                  <a16:creationId xmlns:a16="http://schemas.microsoft.com/office/drawing/2014/main" id="{A3264F23-62E6-BB44-87E1-3A11F6C6A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1265" y="1438182"/>
              <a:ext cx="1257200" cy="891470"/>
            </a:xfrm>
            <a:custGeom>
              <a:avLst/>
              <a:gdLst>
                <a:gd name="T0" fmla="*/ 332 w 727"/>
                <a:gd name="T1" fmla="*/ 0 h 517"/>
                <a:gd name="T2" fmla="*/ 332 w 727"/>
                <a:gd name="T3" fmla="*/ 0 h 517"/>
                <a:gd name="T4" fmla="*/ 400 w 727"/>
                <a:gd name="T5" fmla="*/ 0 h 517"/>
                <a:gd name="T6" fmla="*/ 400 w 727"/>
                <a:gd name="T7" fmla="*/ 0 h 517"/>
                <a:gd name="T8" fmla="*/ 455 w 727"/>
                <a:gd name="T9" fmla="*/ 6 h 517"/>
                <a:gd name="T10" fmla="*/ 516 w 727"/>
                <a:gd name="T11" fmla="*/ 6 h 517"/>
                <a:gd name="T12" fmla="*/ 590 w 727"/>
                <a:gd name="T13" fmla="*/ 13 h 517"/>
                <a:gd name="T14" fmla="*/ 645 w 727"/>
                <a:gd name="T15" fmla="*/ 20 h 517"/>
                <a:gd name="T16" fmla="*/ 719 w 727"/>
                <a:gd name="T17" fmla="*/ 81 h 517"/>
                <a:gd name="T18" fmla="*/ 726 w 727"/>
                <a:gd name="T19" fmla="*/ 136 h 517"/>
                <a:gd name="T20" fmla="*/ 726 w 727"/>
                <a:gd name="T21" fmla="*/ 149 h 517"/>
                <a:gd name="T22" fmla="*/ 726 w 727"/>
                <a:gd name="T23" fmla="*/ 366 h 517"/>
                <a:gd name="T24" fmla="*/ 726 w 727"/>
                <a:gd name="T25" fmla="*/ 380 h 517"/>
                <a:gd name="T26" fmla="*/ 719 w 727"/>
                <a:gd name="T27" fmla="*/ 434 h 517"/>
                <a:gd name="T28" fmla="*/ 652 w 727"/>
                <a:gd name="T29" fmla="*/ 502 h 517"/>
                <a:gd name="T30" fmla="*/ 604 w 727"/>
                <a:gd name="T31" fmla="*/ 509 h 517"/>
                <a:gd name="T32" fmla="*/ 516 w 727"/>
                <a:gd name="T33" fmla="*/ 516 h 517"/>
                <a:gd name="T34" fmla="*/ 407 w 727"/>
                <a:gd name="T35" fmla="*/ 516 h 517"/>
                <a:gd name="T36" fmla="*/ 400 w 727"/>
                <a:gd name="T37" fmla="*/ 516 h 517"/>
                <a:gd name="T38" fmla="*/ 332 w 727"/>
                <a:gd name="T39" fmla="*/ 516 h 517"/>
                <a:gd name="T40" fmla="*/ 332 w 727"/>
                <a:gd name="T41" fmla="*/ 516 h 517"/>
                <a:gd name="T42" fmla="*/ 244 w 727"/>
                <a:gd name="T43" fmla="*/ 516 h 517"/>
                <a:gd name="T44" fmla="*/ 142 w 727"/>
                <a:gd name="T45" fmla="*/ 509 h 517"/>
                <a:gd name="T46" fmla="*/ 88 w 727"/>
                <a:gd name="T47" fmla="*/ 502 h 517"/>
                <a:gd name="T48" fmla="*/ 13 w 727"/>
                <a:gd name="T49" fmla="*/ 434 h 517"/>
                <a:gd name="T50" fmla="*/ 6 w 727"/>
                <a:gd name="T51" fmla="*/ 360 h 517"/>
                <a:gd name="T52" fmla="*/ 0 w 727"/>
                <a:gd name="T53" fmla="*/ 285 h 517"/>
                <a:gd name="T54" fmla="*/ 0 w 727"/>
                <a:gd name="T55" fmla="*/ 278 h 517"/>
                <a:gd name="T56" fmla="*/ 0 w 727"/>
                <a:gd name="T57" fmla="*/ 244 h 517"/>
                <a:gd name="T58" fmla="*/ 0 w 727"/>
                <a:gd name="T59" fmla="*/ 237 h 517"/>
                <a:gd name="T60" fmla="*/ 6 w 727"/>
                <a:gd name="T61" fmla="*/ 142 h 517"/>
                <a:gd name="T62" fmla="*/ 13 w 727"/>
                <a:gd name="T63" fmla="*/ 81 h 517"/>
                <a:gd name="T64" fmla="*/ 81 w 727"/>
                <a:gd name="T65" fmla="*/ 20 h 517"/>
                <a:gd name="T66" fmla="*/ 135 w 727"/>
                <a:gd name="T67" fmla="*/ 13 h 517"/>
                <a:gd name="T68" fmla="*/ 217 w 727"/>
                <a:gd name="T69" fmla="*/ 6 h 517"/>
                <a:gd name="T70" fmla="*/ 319 w 727"/>
                <a:gd name="T71" fmla="*/ 6 h 517"/>
                <a:gd name="T72" fmla="*/ 332 w 727"/>
                <a:gd name="T73" fmla="*/ 0 h 517"/>
                <a:gd name="T74" fmla="*/ 292 w 727"/>
                <a:gd name="T75" fmla="*/ 149 h 517"/>
                <a:gd name="T76" fmla="*/ 292 w 727"/>
                <a:gd name="T77" fmla="*/ 149 h 517"/>
                <a:gd name="T78" fmla="*/ 292 w 727"/>
                <a:gd name="T79" fmla="*/ 366 h 517"/>
                <a:gd name="T80" fmla="*/ 482 w 727"/>
                <a:gd name="T81" fmla="*/ 258 h 517"/>
                <a:gd name="T82" fmla="*/ 292 w 727"/>
                <a:gd name="T83" fmla="*/ 149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7" h="517">
                  <a:moveTo>
                    <a:pt x="332" y="0"/>
                  </a:moveTo>
                  <a:lnTo>
                    <a:pt x="332" y="0"/>
                  </a:lnTo>
                  <a:cubicBezTo>
                    <a:pt x="353" y="0"/>
                    <a:pt x="373" y="0"/>
                    <a:pt x="400" y="0"/>
                  </a:cubicBezTo>
                  <a:lnTo>
                    <a:pt x="400" y="0"/>
                  </a:lnTo>
                  <a:cubicBezTo>
                    <a:pt x="421" y="6"/>
                    <a:pt x="434" y="6"/>
                    <a:pt x="455" y="6"/>
                  </a:cubicBezTo>
                  <a:cubicBezTo>
                    <a:pt x="475" y="6"/>
                    <a:pt x="495" y="6"/>
                    <a:pt x="516" y="6"/>
                  </a:cubicBezTo>
                  <a:cubicBezTo>
                    <a:pt x="543" y="6"/>
                    <a:pt x="570" y="6"/>
                    <a:pt x="590" y="13"/>
                  </a:cubicBezTo>
                  <a:cubicBezTo>
                    <a:pt x="611" y="13"/>
                    <a:pt x="631" y="13"/>
                    <a:pt x="645" y="20"/>
                  </a:cubicBezTo>
                  <a:cubicBezTo>
                    <a:pt x="679" y="27"/>
                    <a:pt x="706" y="47"/>
                    <a:pt x="719" y="81"/>
                  </a:cubicBezTo>
                  <a:cubicBezTo>
                    <a:pt x="719" y="102"/>
                    <a:pt x="726" y="115"/>
                    <a:pt x="726" y="136"/>
                  </a:cubicBezTo>
                  <a:cubicBezTo>
                    <a:pt x="726" y="142"/>
                    <a:pt x="726" y="149"/>
                    <a:pt x="726" y="149"/>
                  </a:cubicBezTo>
                  <a:cubicBezTo>
                    <a:pt x="726" y="224"/>
                    <a:pt x="726" y="292"/>
                    <a:pt x="726" y="366"/>
                  </a:cubicBezTo>
                  <a:cubicBezTo>
                    <a:pt x="726" y="366"/>
                    <a:pt x="726" y="373"/>
                    <a:pt x="726" y="380"/>
                  </a:cubicBezTo>
                  <a:cubicBezTo>
                    <a:pt x="726" y="400"/>
                    <a:pt x="719" y="414"/>
                    <a:pt x="719" y="434"/>
                  </a:cubicBezTo>
                  <a:cubicBezTo>
                    <a:pt x="706" y="468"/>
                    <a:pt x="685" y="495"/>
                    <a:pt x="652" y="502"/>
                  </a:cubicBezTo>
                  <a:cubicBezTo>
                    <a:pt x="638" y="502"/>
                    <a:pt x="618" y="509"/>
                    <a:pt x="604" y="509"/>
                  </a:cubicBezTo>
                  <a:cubicBezTo>
                    <a:pt x="577" y="509"/>
                    <a:pt x="550" y="509"/>
                    <a:pt x="516" y="516"/>
                  </a:cubicBezTo>
                  <a:cubicBezTo>
                    <a:pt x="482" y="516"/>
                    <a:pt x="448" y="516"/>
                    <a:pt x="407" y="516"/>
                  </a:cubicBezTo>
                  <a:lnTo>
                    <a:pt x="400" y="516"/>
                  </a:lnTo>
                  <a:cubicBezTo>
                    <a:pt x="380" y="516"/>
                    <a:pt x="353" y="516"/>
                    <a:pt x="332" y="516"/>
                  </a:cubicBezTo>
                  <a:lnTo>
                    <a:pt x="332" y="516"/>
                  </a:lnTo>
                  <a:cubicBezTo>
                    <a:pt x="305" y="516"/>
                    <a:pt x="271" y="516"/>
                    <a:pt x="244" y="516"/>
                  </a:cubicBezTo>
                  <a:cubicBezTo>
                    <a:pt x="210" y="516"/>
                    <a:pt x="176" y="509"/>
                    <a:pt x="142" y="509"/>
                  </a:cubicBezTo>
                  <a:cubicBezTo>
                    <a:pt x="122" y="509"/>
                    <a:pt x="102" y="509"/>
                    <a:pt x="88" y="502"/>
                  </a:cubicBezTo>
                  <a:cubicBezTo>
                    <a:pt x="47" y="495"/>
                    <a:pt x="27" y="468"/>
                    <a:pt x="13" y="434"/>
                  </a:cubicBezTo>
                  <a:cubicBezTo>
                    <a:pt x="6" y="407"/>
                    <a:pt x="6" y="387"/>
                    <a:pt x="6" y="360"/>
                  </a:cubicBezTo>
                  <a:cubicBezTo>
                    <a:pt x="0" y="332"/>
                    <a:pt x="0" y="312"/>
                    <a:pt x="0" y="285"/>
                  </a:cubicBezTo>
                  <a:lnTo>
                    <a:pt x="0" y="278"/>
                  </a:lnTo>
                  <a:cubicBezTo>
                    <a:pt x="0" y="265"/>
                    <a:pt x="0" y="251"/>
                    <a:pt x="0" y="244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03"/>
                    <a:pt x="0" y="176"/>
                    <a:pt x="6" y="142"/>
                  </a:cubicBezTo>
                  <a:cubicBezTo>
                    <a:pt x="6" y="122"/>
                    <a:pt x="6" y="102"/>
                    <a:pt x="13" y="81"/>
                  </a:cubicBezTo>
                  <a:cubicBezTo>
                    <a:pt x="27" y="47"/>
                    <a:pt x="47" y="27"/>
                    <a:pt x="81" y="20"/>
                  </a:cubicBezTo>
                  <a:cubicBezTo>
                    <a:pt x="95" y="13"/>
                    <a:pt x="115" y="13"/>
                    <a:pt x="135" y="13"/>
                  </a:cubicBezTo>
                  <a:cubicBezTo>
                    <a:pt x="163" y="6"/>
                    <a:pt x="190" y="6"/>
                    <a:pt x="217" y="6"/>
                  </a:cubicBezTo>
                  <a:cubicBezTo>
                    <a:pt x="251" y="6"/>
                    <a:pt x="285" y="6"/>
                    <a:pt x="319" y="6"/>
                  </a:cubicBezTo>
                  <a:cubicBezTo>
                    <a:pt x="326" y="0"/>
                    <a:pt x="326" y="0"/>
                    <a:pt x="332" y="0"/>
                  </a:cubicBezTo>
                  <a:close/>
                  <a:moveTo>
                    <a:pt x="292" y="149"/>
                  </a:moveTo>
                  <a:lnTo>
                    <a:pt x="292" y="149"/>
                  </a:lnTo>
                  <a:cubicBezTo>
                    <a:pt x="292" y="224"/>
                    <a:pt x="292" y="298"/>
                    <a:pt x="292" y="366"/>
                  </a:cubicBezTo>
                  <a:cubicBezTo>
                    <a:pt x="360" y="332"/>
                    <a:pt x="421" y="298"/>
                    <a:pt x="482" y="258"/>
                  </a:cubicBezTo>
                  <a:cubicBezTo>
                    <a:pt x="421" y="224"/>
                    <a:pt x="360" y="183"/>
                    <a:pt x="29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535">
            <a:extLst>
              <a:ext uri="{FF2B5EF4-FFF2-40B4-BE49-F238E27FC236}">
                <a16:creationId xmlns:a16="http://schemas.microsoft.com/office/drawing/2014/main" id="{A0AE8439-C8B5-AE4C-B940-CCB14CC57C48}"/>
              </a:ext>
            </a:extLst>
          </p:cNvPr>
          <p:cNvGrpSpPr/>
          <p:nvPr/>
        </p:nvGrpSpPr>
        <p:grpSpPr>
          <a:xfrm>
            <a:off x="2250096" y="9489387"/>
            <a:ext cx="3791254" cy="1792350"/>
            <a:chOff x="7252192" y="3588205"/>
            <a:chExt cx="3791254" cy="1792350"/>
          </a:xfrm>
        </p:grpSpPr>
        <p:sp>
          <p:nvSpPr>
            <p:cNvPr id="44" name="TextBox 536">
              <a:extLst>
                <a:ext uri="{FF2B5EF4-FFF2-40B4-BE49-F238E27FC236}">
                  <a16:creationId xmlns:a16="http://schemas.microsoft.com/office/drawing/2014/main" id="{B905F5E1-144D-F34D-82DF-35D21B962295}"/>
                </a:ext>
              </a:extLst>
            </p:cNvPr>
            <p:cNvSpPr txBox="1"/>
            <p:nvPr/>
          </p:nvSpPr>
          <p:spPr>
            <a:xfrm>
              <a:off x="8021181" y="3588205"/>
              <a:ext cx="22926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45" name="TextBox 537">
              <a:extLst>
                <a:ext uri="{FF2B5EF4-FFF2-40B4-BE49-F238E27FC236}">
                  <a16:creationId xmlns:a16="http://schemas.microsoft.com/office/drawing/2014/main" id="{96E70926-3AE3-6845-829C-51BA47C145E8}"/>
                </a:ext>
              </a:extLst>
            </p:cNvPr>
            <p:cNvSpPr txBox="1"/>
            <p:nvPr/>
          </p:nvSpPr>
          <p:spPr>
            <a:xfrm>
              <a:off x="7252192" y="4234536"/>
              <a:ext cx="3791254" cy="1146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tx2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  <p:grpSp>
        <p:nvGrpSpPr>
          <p:cNvPr id="46" name="Group 535">
            <a:extLst>
              <a:ext uri="{FF2B5EF4-FFF2-40B4-BE49-F238E27FC236}">
                <a16:creationId xmlns:a16="http://schemas.microsoft.com/office/drawing/2014/main" id="{2C553CCB-7103-E94A-96E0-1C576A9A2DB5}"/>
              </a:ext>
            </a:extLst>
          </p:cNvPr>
          <p:cNvGrpSpPr/>
          <p:nvPr/>
        </p:nvGrpSpPr>
        <p:grpSpPr>
          <a:xfrm>
            <a:off x="7660700" y="9489387"/>
            <a:ext cx="3791254" cy="1792350"/>
            <a:chOff x="7252192" y="3588205"/>
            <a:chExt cx="3791254" cy="1792350"/>
          </a:xfrm>
        </p:grpSpPr>
        <p:sp>
          <p:nvSpPr>
            <p:cNvPr id="47" name="TextBox 536">
              <a:extLst>
                <a:ext uri="{FF2B5EF4-FFF2-40B4-BE49-F238E27FC236}">
                  <a16:creationId xmlns:a16="http://schemas.microsoft.com/office/drawing/2014/main" id="{C82B11F5-ED12-5740-9586-6B34EC7DC4C5}"/>
                </a:ext>
              </a:extLst>
            </p:cNvPr>
            <p:cNvSpPr txBox="1"/>
            <p:nvPr/>
          </p:nvSpPr>
          <p:spPr>
            <a:xfrm>
              <a:off x="8023584" y="3588205"/>
              <a:ext cx="22878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48" name="TextBox 537">
              <a:extLst>
                <a:ext uri="{FF2B5EF4-FFF2-40B4-BE49-F238E27FC236}">
                  <a16:creationId xmlns:a16="http://schemas.microsoft.com/office/drawing/2014/main" id="{C0FA4D06-0148-4145-91A4-49335CDB8749}"/>
                </a:ext>
              </a:extLst>
            </p:cNvPr>
            <p:cNvSpPr txBox="1"/>
            <p:nvPr/>
          </p:nvSpPr>
          <p:spPr>
            <a:xfrm>
              <a:off x="7252192" y="4234536"/>
              <a:ext cx="3791254" cy="1146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tx2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  <p:grpSp>
        <p:nvGrpSpPr>
          <p:cNvPr id="49" name="Group 535">
            <a:extLst>
              <a:ext uri="{FF2B5EF4-FFF2-40B4-BE49-F238E27FC236}">
                <a16:creationId xmlns:a16="http://schemas.microsoft.com/office/drawing/2014/main" id="{7927F15E-6CA3-EB47-95CA-0D7EF107623D}"/>
              </a:ext>
            </a:extLst>
          </p:cNvPr>
          <p:cNvGrpSpPr/>
          <p:nvPr/>
        </p:nvGrpSpPr>
        <p:grpSpPr>
          <a:xfrm>
            <a:off x="13003996" y="9507752"/>
            <a:ext cx="3791254" cy="1792350"/>
            <a:chOff x="7252192" y="3588205"/>
            <a:chExt cx="3791254" cy="1792350"/>
          </a:xfrm>
        </p:grpSpPr>
        <p:sp>
          <p:nvSpPr>
            <p:cNvPr id="50" name="TextBox 536">
              <a:extLst>
                <a:ext uri="{FF2B5EF4-FFF2-40B4-BE49-F238E27FC236}">
                  <a16:creationId xmlns:a16="http://schemas.microsoft.com/office/drawing/2014/main" id="{1109C310-B5DD-9844-B699-59CFFE077F45}"/>
                </a:ext>
              </a:extLst>
            </p:cNvPr>
            <p:cNvSpPr txBox="1"/>
            <p:nvPr/>
          </p:nvSpPr>
          <p:spPr>
            <a:xfrm>
              <a:off x="7844048" y="3588205"/>
              <a:ext cx="26468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51" name="TextBox 537">
              <a:extLst>
                <a:ext uri="{FF2B5EF4-FFF2-40B4-BE49-F238E27FC236}">
                  <a16:creationId xmlns:a16="http://schemas.microsoft.com/office/drawing/2014/main" id="{78BCC3C8-55AC-4E4C-9FE9-9F16B494134F}"/>
                </a:ext>
              </a:extLst>
            </p:cNvPr>
            <p:cNvSpPr txBox="1"/>
            <p:nvPr/>
          </p:nvSpPr>
          <p:spPr>
            <a:xfrm>
              <a:off x="7252192" y="4234536"/>
              <a:ext cx="3791254" cy="1146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tx2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  <p:grpSp>
        <p:nvGrpSpPr>
          <p:cNvPr id="52" name="Group 535">
            <a:extLst>
              <a:ext uri="{FF2B5EF4-FFF2-40B4-BE49-F238E27FC236}">
                <a16:creationId xmlns:a16="http://schemas.microsoft.com/office/drawing/2014/main" id="{F94C8A93-A859-B244-B0F2-458E34B3AB47}"/>
              </a:ext>
            </a:extLst>
          </p:cNvPr>
          <p:cNvGrpSpPr/>
          <p:nvPr/>
        </p:nvGrpSpPr>
        <p:grpSpPr>
          <a:xfrm>
            <a:off x="18275339" y="9507752"/>
            <a:ext cx="3791254" cy="1792350"/>
            <a:chOff x="7252192" y="3588205"/>
            <a:chExt cx="3791254" cy="1792350"/>
          </a:xfrm>
        </p:grpSpPr>
        <p:sp>
          <p:nvSpPr>
            <p:cNvPr id="53" name="TextBox 536">
              <a:extLst>
                <a:ext uri="{FF2B5EF4-FFF2-40B4-BE49-F238E27FC236}">
                  <a16:creationId xmlns:a16="http://schemas.microsoft.com/office/drawing/2014/main" id="{C59EB27C-6367-A446-BAAF-99501573993B}"/>
                </a:ext>
              </a:extLst>
            </p:cNvPr>
            <p:cNvSpPr txBox="1"/>
            <p:nvPr/>
          </p:nvSpPr>
          <p:spPr>
            <a:xfrm>
              <a:off x="7969082" y="3588205"/>
              <a:ext cx="2396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Title Four</a:t>
              </a:r>
            </a:p>
          </p:txBody>
        </p:sp>
        <p:sp>
          <p:nvSpPr>
            <p:cNvPr id="54" name="TextBox 537">
              <a:extLst>
                <a:ext uri="{FF2B5EF4-FFF2-40B4-BE49-F238E27FC236}">
                  <a16:creationId xmlns:a16="http://schemas.microsoft.com/office/drawing/2014/main" id="{76E3CBCE-7B11-1C4B-AC5B-205E3E70EF94}"/>
                </a:ext>
              </a:extLst>
            </p:cNvPr>
            <p:cNvSpPr txBox="1"/>
            <p:nvPr/>
          </p:nvSpPr>
          <p:spPr>
            <a:xfrm>
              <a:off x="7252192" y="4234536"/>
              <a:ext cx="3791254" cy="1146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tx2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A3A5DB05-18B2-B646-BB60-D54DBF92154E}"/>
              </a:ext>
            </a:extLst>
          </p:cNvPr>
          <p:cNvGrpSpPr/>
          <p:nvPr/>
        </p:nvGrpSpPr>
        <p:grpSpPr>
          <a:xfrm>
            <a:off x="4194753" y="1473454"/>
            <a:ext cx="16043667" cy="1767390"/>
            <a:chOff x="1884312" y="1714345"/>
            <a:chExt cx="16043667" cy="1767390"/>
          </a:xfrm>
        </p:grpSpPr>
        <p:sp>
          <p:nvSpPr>
            <p:cNvPr id="56" name="TextBox 26">
              <a:extLst>
                <a:ext uri="{FF2B5EF4-FFF2-40B4-BE49-F238E27FC236}">
                  <a16:creationId xmlns:a16="http://schemas.microsoft.com/office/drawing/2014/main" id="{7F55C98E-3580-E24D-8AB9-A8B3400C9CA8}"/>
                </a:ext>
              </a:extLst>
            </p:cNvPr>
            <p:cNvSpPr txBox="1"/>
            <p:nvPr/>
          </p:nvSpPr>
          <p:spPr>
            <a:xfrm>
              <a:off x="1884312" y="2005896"/>
              <a:ext cx="16043667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Montserrat Medium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SOCIAL MEDIA ACCOUNTS</a:t>
              </a: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B88609FD-F348-3E48-9DB1-38F1F7B4C19B}"/>
                </a:ext>
              </a:extLst>
            </p:cNvPr>
            <p:cNvSpPr/>
            <p:nvPr/>
          </p:nvSpPr>
          <p:spPr>
            <a:xfrm>
              <a:off x="2017134" y="1714345"/>
              <a:ext cx="15722500" cy="176739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922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EE086635-841F-B846-8B6C-2439766830B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82" name="Rectangle 35">
            <a:extLst>
              <a:ext uri="{FF2B5EF4-FFF2-40B4-BE49-F238E27FC236}">
                <a16:creationId xmlns:a16="http://schemas.microsoft.com/office/drawing/2014/main" id="{C8FF84F8-D9AC-6F41-A6ED-521343B74439}"/>
              </a:ext>
            </a:extLst>
          </p:cNvPr>
          <p:cNvSpPr/>
          <p:nvPr/>
        </p:nvSpPr>
        <p:spPr>
          <a:xfrm rot="10800000" flipV="1">
            <a:off x="0" y="0"/>
            <a:ext cx="15758160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A7C0E1D9-8C18-A94C-87F0-0D5C32FBBF61}"/>
              </a:ext>
            </a:extLst>
          </p:cNvPr>
          <p:cNvSpPr/>
          <p:nvPr/>
        </p:nvSpPr>
        <p:spPr>
          <a:xfrm>
            <a:off x="12252546" y="9764844"/>
            <a:ext cx="6821696" cy="2844018"/>
          </a:xfrm>
          <a:prstGeom prst="rect">
            <a:avLst/>
          </a:prstGeom>
          <a:solidFill>
            <a:schemeClr val="accent2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C81BAA09-A9BC-F145-99D4-8E70A952925C}"/>
              </a:ext>
            </a:extLst>
          </p:cNvPr>
          <p:cNvSpPr/>
          <p:nvPr/>
        </p:nvSpPr>
        <p:spPr>
          <a:xfrm>
            <a:off x="1692910" y="6382838"/>
            <a:ext cx="739298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Empire State Building</a:t>
            </a:r>
          </a:p>
          <a:p>
            <a:r>
              <a:rPr lang="en-US" sz="34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350 5th Ave, New York, NY 10118</a:t>
            </a:r>
          </a:p>
          <a:p>
            <a:r>
              <a:rPr lang="en-US" sz="34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(212) 736-3100</a:t>
            </a:r>
          </a:p>
        </p:txBody>
      </p:sp>
      <p:grpSp>
        <p:nvGrpSpPr>
          <p:cNvPr id="188" name="Group 10">
            <a:extLst>
              <a:ext uri="{FF2B5EF4-FFF2-40B4-BE49-F238E27FC236}">
                <a16:creationId xmlns:a16="http://schemas.microsoft.com/office/drawing/2014/main" id="{9EF958A7-9E7F-EF46-8BCA-63A4223E9492}"/>
              </a:ext>
            </a:extLst>
          </p:cNvPr>
          <p:cNvGrpSpPr/>
          <p:nvPr/>
        </p:nvGrpSpPr>
        <p:grpSpPr>
          <a:xfrm>
            <a:off x="13715667" y="10922477"/>
            <a:ext cx="4084985" cy="528751"/>
            <a:chOff x="16515802" y="11974559"/>
            <a:chExt cx="3589575" cy="464629"/>
          </a:xfrm>
          <a:solidFill>
            <a:schemeClr val="bg1"/>
          </a:solidFill>
        </p:grpSpPr>
        <p:sp>
          <p:nvSpPr>
            <p:cNvPr id="189" name="Shape 1646">
              <a:extLst>
                <a:ext uri="{FF2B5EF4-FFF2-40B4-BE49-F238E27FC236}">
                  <a16:creationId xmlns:a16="http://schemas.microsoft.com/office/drawing/2014/main" id="{D984FD6B-B585-ED41-B90F-C171EFCB0EAD}"/>
                </a:ext>
              </a:extLst>
            </p:cNvPr>
            <p:cNvSpPr/>
            <p:nvPr/>
          </p:nvSpPr>
          <p:spPr>
            <a:xfrm>
              <a:off x="19686631" y="12007417"/>
              <a:ext cx="418746" cy="418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0" name="Shape 1649">
              <a:extLst>
                <a:ext uri="{FF2B5EF4-FFF2-40B4-BE49-F238E27FC236}">
                  <a16:creationId xmlns:a16="http://schemas.microsoft.com/office/drawing/2014/main" id="{C611CC72-E03B-F945-9C36-4E70E6C1F837}"/>
                </a:ext>
              </a:extLst>
            </p:cNvPr>
            <p:cNvSpPr/>
            <p:nvPr/>
          </p:nvSpPr>
          <p:spPr>
            <a:xfrm>
              <a:off x="18551485" y="12027753"/>
              <a:ext cx="478641" cy="38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1" name="Shape 1658">
              <a:extLst>
                <a:ext uri="{FF2B5EF4-FFF2-40B4-BE49-F238E27FC236}">
                  <a16:creationId xmlns:a16="http://schemas.microsoft.com/office/drawing/2014/main" id="{CF7F2E96-64C2-6842-91FF-15B5CC18E11E}"/>
                </a:ext>
              </a:extLst>
            </p:cNvPr>
            <p:cNvSpPr/>
            <p:nvPr/>
          </p:nvSpPr>
          <p:spPr>
            <a:xfrm>
              <a:off x="16515802" y="11987738"/>
              <a:ext cx="443874" cy="44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2" name="Freeform 14">
              <a:extLst>
                <a:ext uri="{FF2B5EF4-FFF2-40B4-BE49-F238E27FC236}">
                  <a16:creationId xmlns:a16="http://schemas.microsoft.com/office/drawing/2014/main" id="{38552CC0-A735-9844-8CBB-C10A6B1FF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5248" y="11974559"/>
              <a:ext cx="250185" cy="464629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8A5AC88-3EF1-5347-859A-E974A215F62D}"/>
              </a:ext>
            </a:extLst>
          </p:cNvPr>
          <p:cNvGrpSpPr/>
          <p:nvPr/>
        </p:nvGrpSpPr>
        <p:grpSpPr>
          <a:xfrm>
            <a:off x="1841044" y="1776391"/>
            <a:ext cx="10017658" cy="3442447"/>
            <a:chOff x="1850949" y="5136776"/>
            <a:chExt cx="10017658" cy="3442447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37F886E-9A58-6749-BDB4-4E273E93312D}"/>
                </a:ext>
              </a:extLst>
            </p:cNvPr>
            <p:cNvSpPr/>
            <p:nvPr/>
          </p:nvSpPr>
          <p:spPr>
            <a:xfrm>
              <a:off x="1850949" y="5136776"/>
              <a:ext cx="8644076" cy="3442447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543391EF-A135-EB4A-A80B-1A8E5EA096B8}"/>
                </a:ext>
              </a:extLst>
            </p:cNvPr>
            <p:cNvSpPr txBox="1"/>
            <p:nvPr/>
          </p:nvSpPr>
          <p:spPr>
            <a:xfrm>
              <a:off x="2572851" y="5580727"/>
              <a:ext cx="9295756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Montserrat Medium" pitchFamily="2" charset="77"/>
                  <a:ea typeface="Roboto Medium" panose="02000000000000000000" pitchFamily="2" charset="0"/>
                  <a:cs typeface="Poppins Medium" pitchFamily="2" charset="77"/>
                </a:rPr>
                <a:t>LET’S FIND </a:t>
              </a:r>
            </a:p>
            <a:p>
              <a:r>
                <a:rPr lang="en-US" sz="8000" dirty="0">
                  <a:solidFill>
                    <a:schemeClr val="bg1"/>
                  </a:solidFill>
                  <a:latin typeface="Montserrat Medium" pitchFamily="2" charset="77"/>
                  <a:ea typeface="Roboto Medium" panose="02000000000000000000" pitchFamily="2" charset="0"/>
                  <a:cs typeface="Poppins Medium" pitchFamily="2" charset="77"/>
                </a:rPr>
                <a:t>YOU A 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79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45AD9C-1E68-0741-9338-3CB1BAB331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486DF6-593B-3847-8B6C-F2859E3C5EDF}"/>
              </a:ext>
            </a:extLst>
          </p:cNvPr>
          <p:cNvSpPr/>
          <p:nvPr/>
        </p:nvSpPr>
        <p:spPr>
          <a:xfrm rot="10800000" flipV="1">
            <a:off x="0" y="2"/>
            <a:ext cx="13875026" cy="13715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1">
            <a:extLst>
              <a:ext uri="{FF2B5EF4-FFF2-40B4-BE49-F238E27FC236}">
                <a16:creationId xmlns:a16="http://schemas.microsoft.com/office/drawing/2014/main" id="{29483915-AB87-2F49-8421-0285432B7133}"/>
              </a:ext>
            </a:extLst>
          </p:cNvPr>
          <p:cNvSpPr/>
          <p:nvPr/>
        </p:nvSpPr>
        <p:spPr>
          <a:xfrm rot="10800000" flipV="1">
            <a:off x="-2" y="2"/>
            <a:ext cx="13875027" cy="137159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1">
            <a:extLst>
              <a:ext uri="{FF2B5EF4-FFF2-40B4-BE49-F238E27FC236}">
                <a16:creationId xmlns:a16="http://schemas.microsoft.com/office/drawing/2014/main" id="{23C1AFE3-B526-2D4F-850F-88A7560B4525}"/>
              </a:ext>
            </a:extLst>
          </p:cNvPr>
          <p:cNvSpPr/>
          <p:nvPr/>
        </p:nvSpPr>
        <p:spPr>
          <a:xfrm rot="10800000" flipV="1">
            <a:off x="13875026" y="2"/>
            <a:ext cx="10502624" cy="1371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EB078A4-1F77-1D40-A5C4-C4ADBC2F51E5}"/>
              </a:ext>
            </a:extLst>
          </p:cNvPr>
          <p:cNvGrpSpPr/>
          <p:nvPr/>
        </p:nvGrpSpPr>
        <p:grpSpPr>
          <a:xfrm>
            <a:off x="1928682" y="5136778"/>
            <a:ext cx="10017658" cy="3442447"/>
            <a:chOff x="1850949" y="5136776"/>
            <a:chExt cx="10017658" cy="344244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5EDA5CB8-0F21-2741-854A-4E1BB8002A76}"/>
                </a:ext>
              </a:extLst>
            </p:cNvPr>
            <p:cNvSpPr/>
            <p:nvPr/>
          </p:nvSpPr>
          <p:spPr>
            <a:xfrm>
              <a:off x="1850949" y="5136776"/>
              <a:ext cx="10017658" cy="3442447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E91CCB-CAB7-6A46-8055-23C28DDB100F}"/>
                </a:ext>
              </a:extLst>
            </p:cNvPr>
            <p:cNvSpPr txBox="1"/>
            <p:nvPr/>
          </p:nvSpPr>
          <p:spPr>
            <a:xfrm>
              <a:off x="2572851" y="5580727"/>
              <a:ext cx="9295756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Montserrat Medium" pitchFamily="2" charset="77"/>
                  <a:ea typeface="Roboto Medium" panose="02000000000000000000" pitchFamily="2" charset="0"/>
                  <a:cs typeface="Poppins Medium" pitchFamily="2" charset="77"/>
                </a:rPr>
                <a:t>PRESENTATION</a:t>
              </a:r>
            </a:p>
            <a:p>
              <a:r>
                <a:rPr lang="en-US" sz="8000" dirty="0">
                  <a:solidFill>
                    <a:schemeClr val="bg1"/>
                  </a:solidFill>
                  <a:latin typeface="Montserrat Medium" pitchFamily="2" charset="77"/>
                  <a:ea typeface="Roboto Medium" panose="02000000000000000000" pitchFamily="2" charset="0"/>
                  <a:cs typeface="Poppins Medium" pitchFamily="2" charset="77"/>
                </a:rPr>
                <a:t>OVERVIEW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4F4A2B2-A9D7-FC40-AFD6-CEC80083E42F}"/>
              </a:ext>
            </a:extLst>
          </p:cNvPr>
          <p:cNvSpPr/>
          <p:nvPr/>
        </p:nvSpPr>
        <p:spPr>
          <a:xfrm>
            <a:off x="16607590" y="1945735"/>
            <a:ext cx="57180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  <a:cs typeface="Lato" panose="020F0502020204030203" pitchFamily="34" charset="0"/>
              </a:rPr>
              <a:t>About Us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  <a:cs typeface="Lato" panose="020F0502020204030203" pitchFamily="34" charset="0"/>
              </a:rPr>
              <a:t>Our Mission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  <a:cs typeface="Lato" panose="020F0502020204030203" pitchFamily="34" charset="0"/>
              </a:rPr>
              <a:t>Our Services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  <a:cs typeface="Lato" panose="020F0502020204030203" pitchFamily="34" charset="0"/>
              </a:rPr>
              <a:t>Meet Our Team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  <a:cs typeface="Lato" panose="020F0502020204030203" pitchFamily="34" charset="0"/>
              </a:rPr>
              <a:t>Listing Properties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  <a:cs typeface="Lato" panose="020F0502020204030203" pitchFamily="34" charset="0"/>
              </a:rPr>
              <a:t>Social Media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26782F94-B2BB-8D4F-9200-940872668648}"/>
              </a:ext>
            </a:extLst>
          </p:cNvPr>
          <p:cNvSpPr txBox="1"/>
          <p:nvPr/>
        </p:nvSpPr>
        <p:spPr>
          <a:xfrm>
            <a:off x="1928682" y="12270475"/>
            <a:ext cx="6442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3190364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FA41C9-047A-1342-B88C-1494902CC7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Rectangle 43">
            <a:extLst>
              <a:ext uri="{FF2B5EF4-FFF2-40B4-BE49-F238E27FC236}">
                <a16:creationId xmlns:a16="http://schemas.microsoft.com/office/drawing/2014/main" id="{217CE207-EEBB-6E4C-85FC-AEC052207FAE}"/>
              </a:ext>
            </a:extLst>
          </p:cNvPr>
          <p:cNvSpPr/>
          <p:nvPr/>
        </p:nvSpPr>
        <p:spPr>
          <a:xfrm rot="10800000" flipV="1">
            <a:off x="0" y="1"/>
            <a:ext cx="24377650" cy="13716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F4581BC5-92CE-644D-B0D5-167B294FCC1D}"/>
              </a:ext>
            </a:extLst>
          </p:cNvPr>
          <p:cNvSpPr txBox="1"/>
          <p:nvPr/>
        </p:nvSpPr>
        <p:spPr>
          <a:xfrm>
            <a:off x="7370808" y="6003920"/>
            <a:ext cx="9636035" cy="170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0" dirty="0">
                <a:solidFill>
                  <a:schemeClr val="bg1"/>
                </a:solidFill>
                <a:latin typeface="Montserrat Medium" pitchFamily="2" charset="77"/>
                <a:ea typeface="Roboto Medium" panose="02000000000000000000" pitchFamily="2" charset="0"/>
                <a:cs typeface="Poppins Medium" pitchFamily="2" charset="77"/>
              </a:rPr>
              <a:t>THANK YOU!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02576401-E097-A349-96A9-4229F689B95D}"/>
              </a:ext>
            </a:extLst>
          </p:cNvPr>
          <p:cNvSpPr txBox="1"/>
          <p:nvPr/>
        </p:nvSpPr>
        <p:spPr>
          <a:xfrm>
            <a:off x="8967430" y="12598135"/>
            <a:ext cx="6442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DD08BF3-8A32-2A45-8430-DA0EB4F63CB4}"/>
              </a:ext>
            </a:extLst>
          </p:cNvPr>
          <p:cNvSpPr/>
          <p:nvPr/>
        </p:nvSpPr>
        <p:spPr>
          <a:xfrm>
            <a:off x="6724439" y="5136777"/>
            <a:ext cx="10928772" cy="344244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Pentágono 1">
            <a:extLst>
              <a:ext uri="{FF2B5EF4-FFF2-40B4-BE49-F238E27FC236}">
                <a16:creationId xmlns:a16="http://schemas.microsoft.com/office/drawing/2014/main" id="{6F8ED579-626D-6A46-9E05-918DA273971D}"/>
              </a:ext>
            </a:extLst>
          </p:cNvPr>
          <p:cNvSpPr/>
          <p:nvPr/>
        </p:nvSpPr>
        <p:spPr>
          <a:xfrm rot="16200000">
            <a:off x="11637540" y="3560407"/>
            <a:ext cx="1102571" cy="1981200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9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9916703" y="1"/>
            <a:ext cx="14460946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0D91EEB-428F-E142-985B-E0E9F553D36C}"/>
              </a:ext>
            </a:extLst>
          </p:cNvPr>
          <p:cNvSpPr/>
          <p:nvPr/>
        </p:nvSpPr>
        <p:spPr>
          <a:xfrm>
            <a:off x="-1" y="0"/>
            <a:ext cx="15468601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EF02660-E1FF-9144-A236-C7483A1114B9}"/>
              </a:ext>
            </a:extLst>
          </p:cNvPr>
          <p:cNvGrpSpPr/>
          <p:nvPr/>
        </p:nvGrpSpPr>
        <p:grpSpPr>
          <a:xfrm>
            <a:off x="1657139" y="1561944"/>
            <a:ext cx="8210761" cy="3442447"/>
            <a:chOff x="1657139" y="1561944"/>
            <a:chExt cx="8210761" cy="34424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2359541" y="2005896"/>
              <a:ext cx="7117492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Montserrat Medium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ABOUT ROSEWOOD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3CAC586-5912-B14C-9100-B3E15C4BA245}"/>
                </a:ext>
              </a:extLst>
            </p:cNvPr>
            <p:cNvSpPr/>
            <p:nvPr/>
          </p:nvSpPr>
          <p:spPr>
            <a:xfrm>
              <a:off x="1657139" y="1561944"/>
              <a:ext cx="8210761" cy="3442447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4897FFD-A42C-A147-9D49-FB48BBCD847E}"/>
              </a:ext>
            </a:extLst>
          </p:cNvPr>
          <p:cNvGrpSpPr/>
          <p:nvPr/>
        </p:nvGrpSpPr>
        <p:grpSpPr>
          <a:xfrm>
            <a:off x="17235487" y="6820247"/>
            <a:ext cx="6418367" cy="2016858"/>
            <a:chOff x="2835030" y="10067427"/>
            <a:chExt cx="4314111" cy="2016858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66115DE0-8EEB-9243-B9EE-046845A28C68}"/>
                </a:ext>
              </a:extLst>
            </p:cNvPr>
            <p:cNvSpPr txBox="1">
              <a:spLocks/>
            </p:cNvSpPr>
            <p:nvPr/>
          </p:nvSpPr>
          <p:spPr>
            <a:xfrm>
              <a:off x="2835030" y="10819247"/>
              <a:ext cx="4314111" cy="126503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F1E31F80-0A16-E941-8532-84061DB3523D}"/>
                </a:ext>
              </a:extLst>
            </p:cNvPr>
            <p:cNvSpPr/>
            <p:nvPr/>
          </p:nvSpPr>
          <p:spPr>
            <a:xfrm>
              <a:off x="2924397" y="10067427"/>
              <a:ext cx="2718015" cy="747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200" spc="-150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BFA2CBE-5A2C-5947-9078-F1EDB8C446B9}"/>
              </a:ext>
            </a:extLst>
          </p:cNvPr>
          <p:cNvGrpSpPr/>
          <p:nvPr/>
        </p:nvGrpSpPr>
        <p:grpSpPr>
          <a:xfrm>
            <a:off x="17248636" y="10633546"/>
            <a:ext cx="6405219" cy="2016858"/>
            <a:chOff x="2835031" y="10067427"/>
            <a:chExt cx="4305274" cy="2016858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D3CFABB-9C87-AB4A-B932-2C0BDF56FF21}"/>
                </a:ext>
              </a:extLst>
            </p:cNvPr>
            <p:cNvSpPr txBox="1">
              <a:spLocks/>
            </p:cNvSpPr>
            <p:nvPr/>
          </p:nvSpPr>
          <p:spPr>
            <a:xfrm>
              <a:off x="2835031" y="10819247"/>
              <a:ext cx="4305274" cy="126503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 should meet a</a:t>
              </a: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92F1B555-A84B-A746-BA76-27CA7AABDEE5}"/>
                </a:ext>
              </a:extLst>
            </p:cNvPr>
            <p:cNvSpPr/>
            <p:nvPr/>
          </p:nvSpPr>
          <p:spPr>
            <a:xfrm>
              <a:off x="2924397" y="10067427"/>
              <a:ext cx="2709178" cy="747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200" spc="-150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00AF272-3E4A-784C-B1F9-4FEFD1B9A2B6}"/>
              </a:ext>
            </a:extLst>
          </p:cNvPr>
          <p:cNvSpPr/>
          <p:nvPr/>
        </p:nvSpPr>
        <p:spPr>
          <a:xfrm>
            <a:off x="16467392" y="7261118"/>
            <a:ext cx="485330" cy="14814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D84F8C4-3A7C-E24B-8829-64A98F40AF19}"/>
              </a:ext>
            </a:extLst>
          </p:cNvPr>
          <p:cNvSpPr/>
          <p:nvPr/>
        </p:nvSpPr>
        <p:spPr>
          <a:xfrm>
            <a:off x="16465801" y="11052646"/>
            <a:ext cx="485330" cy="14814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4C4CECD-3B55-AA4B-927D-21E7067434FB}"/>
              </a:ext>
            </a:extLst>
          </p:cNvPr>
          <p:cNvSpPr txBox="1">
            <a:spLocks/>
          </p:cNvSpPr>
          <p:nvPr/>
        </p:nvSpPr>
        <p:spPr>
          <a:xfrm>
            <a:off x="1387132" y="6828224"/>
            <a:ext cx="7406654" cy="182467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Montserrat" pitchFamily="2" charset="77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 a</a:t>
            </a:r>
          </a:p>
        </p:txBody>
      </p:sp>
    </p:spTree>
    <p:extLst>
      <p:ext uri="{BB962C8B-B14F-4D97-AF65-F5344CB8AC3E}">
        <p14:creationId xmlns:p14="http://schemas.microsoft.com/office/powerpoint/2010/main" val="297556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DD37FD3E-8DB8-3642-A47A-7996BFA514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F798FE2-A55B-0842-B93F-7D909858C5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E2CC81FE-8664-224F-ABC2-0620CB52F9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CECFD72A-EB0B-8548-BD41-B4589790A3FD}"/>
              </a:ext>
            </a:extLst>
          </p:cNvPr>
          <p:cNvSpPr/>
          <p:nvPr/>
        </p:nvSpPr>
        <p:spPr>
          <a:xfrm>
            <a:off x="2318486" y="8249991"/>
            <a:ext cx="4018964" cy="4018964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E5225884-5437-7A4C-BE5A-09AE2BB86E22}"/>
              </a:ext>
            </a:extLst>
          </p:cNvPr>
          <p:cNvSpPr/>
          <p:nvPr/>
        </p:nvSpPr>
        <p:spPr>
          <a:xfrm>
            <a:off x="9637714" y="8249991"/>
            <a:ext cx="4018964" cy="4018964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5DB2256A-5D03-AB48-9D35-AE1B6426FBAD}"/>
              </a:ext>
            </a:extLst>
          </p:cNvPr>
          <p:cNvSpPr/>
          <p:nvPr/>
        </p:nvSpPr>
        <p:spPr>
          <a:xfrm>
            <a:off x="16959817" y="8249991"/>
            <a:ext cx="4018964" cy="401896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6">
            <a:extLst>
              <a:ext uri="{FF2B5EF4-FFF2-40B4-BE49-F238E27FC236}">
                <a16:creationId xmlns:a16="http://schemas.microsoft.com/office/drawing/2014/main" id="{DC078C14-3DA5-4C49-9EB1-32E673A22972}"/>
              </a:ext>
            </a:extLst>
          </p:cNvPr>
          <p:cNvCxnSpPr>
            <a:cxnSpLocks/>
          </p:cNvCxnSpPr>
          <p:nvPr/>
        </p:nvCxnSpPr>
        <p:spPr>
          <a:xfrm>
            <a:off x="0" y="10299024"/>
            <a:ext cx="2437765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9">
            <a:extLst>
              <a:ext uri="{FF2B5EF4-FFF2-40B4-BE49-F238E27FC236}">
                <a16:creationId xmlns:a16="http://schemas.microsoft.com/office/drawing/2014/main" id="{885EA5FD-D06C-9D4B-B374-9A61B9FF51CB}"/>
              </a:ext>
            </a:extLst>
          </p:cNvPr>
          <p:cNvSpPr/>
          <p:nvPr/>
        </p:nvSpPr>
        <p:spPr>
          <a:xfrm>
            <a:off x="5086522" y="8684229"/>
            <a:ext cx="2507606" cy="92333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DDCC7AEB-B180-4248-A3D7-BFFDB90378F5}"/>
              </a:ext>
            </a:extLst>
          </p:cNvPr>
          <p:cNvSpPr txBox="1"/>
          <p:nvPr/>
        </p:nvSpPr>
        <p:spPr>
          <a:xfrm>
            <a:off x="5383291" y="8908998"/>
            <a:ext cx="191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tx2"/>
                </a:solidFill>
                <a:latin typeface="Montserrat Medium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2015</a:t>
            </a:r>
          </a:p>
        </p:txBody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5C1ACDDC-29C7-B740-9CBB-98FA1705D5DF}"/>
              </a:ext>
            </a:extLst>
          </p:cNvPr>
          <p:cNvSpPr/>
          <p:nvPr/>
        </p:nvSpPr>
        <p:spPr>
          <a:xfrm>
            <a:off x="12405750" y="8684229"/>
            <a:ext cx="2507606" cy="9233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30">
            <a:extLst>
              <a:ext uri="{FF2B5EF4-FFF2-40B4-BE49-F238E27FC236}">
                <a16:creationId xmlns:a16="http://schemas.microsoft.com/office/drawing/2014/main" id="{7D7F169B-AFE2-BF4C-B101-B69AFF70CAB3}"/>
              </a:ext>
            </a:extLst>
          </p:cNvPr>
          <p:cNvSpPr txBox="1"/>
          <p:nvPr/>
        </p:nvSpPr>
        <p:spPr>
          <a:xfrm>
            <a:off x="12702519" y="8908998"/>
            <a:ext cx="191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tx2"/>
                </a:solidFill>
                <a:latin typeface="Montserrat Medium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2016</a:t>
            </a:r>
          </a:p>
        </p:txBody>
      </p:sp>
      <p:sp>
        <p:nvSpPr>
          <p:cNvPr id="52" name="Rectangle 37">
            <a:extLst>
              <a:ext uri="{FF2B5EF4-FFF2-40B4-BE49-F238E27FC236}">
                <a16:creationId xmlns:a16="http://schemas.microsoft.com/office/drawing/2014/main" id="{0FF3DE73-A2AF-A047-AA73-27B56938B18B}"/>
              </a:ext>
            </a:extLst>
          </p:cNvPr>
          <p:cNvSpPr/>
          <p:nvPr/>
        </p:nvSpPr>
        <p:spPr>
          <a:xfrm>
            <a:off x="19724978" y="8684229"/>
            <a:ext cx="2507606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38">
            <a:extLst>
              <a:ext uri="{FF2B5EF4-FFF2-40B4-BE49-F238E27FC236}">
                <a16:creationId xmlns:a16="http://schemas.microsoft.com/office/drawing/2014/main" id="{B3FC5915-C732-AD4A-8616-38BBFE55FF2E}"/>
              </a:ext>
            </a:extLst>
          </p:cNvPr>
          <p:cNvSpPr txBox="1"/>
          <p:nvPr/>
        </p:nvSpPr>
        <p:spPr>
          <a:xfrm>
            <a:off x="20021747" y="8908998"/>
            <a:ext cx="191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tx2"/>
                </a:solidFill>
                <a:latin typeface="Montserrat Medium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2017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FEF768E-3D77-1348-ADEB-2AFB166F124B}"/>
              </a:ext>
            </a:extLst>
          </p:cNvPr>
          <p:cNvGrpSpPr/>
          <p:nvPr/>
        </p:nvGrpSpPr>
        <p:grpSpPr>
          <a:xfrm>
            <a:off x="8675617" y="1714345"/>
            <a:ext cx="7026416" cy="1767390"/>
            <a:chOff x="1504740" y="1714345"/>
            <a:chExt cx="7026416" cy="1767390"/>
          </a:xfrm>
        </p:grpSpPr>
        <p:sp>
          <p:nvSpPr>
            <p:cNvPr id="54" name="TextBox 26">
              <a:extLst>
                <a:ext uri="{FF2B5EF4-FFF2-40B4-BE49-F238E27FC236}">
                  <a16:creationId xmlns:a16="http://schemas.microsoft.com/office/drawing/2014/main" id="{2BA7ADAD-CDA0-5043-B6CA-6E8A967E3339}"/>
                </a:ext>
              </a:extLst>
            </p:cNvPr>
            <p:cNvSpPr txBox="1"/>
            <p:nvPr/>
          </p:nvSpPr>
          <p:spPr>
            <a:xfrm>
              <a:off x="2359541" y="2005896"/>
              <a:ext cx="5234587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Montserrat Medium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TIMELINE</a:t>
              </a:r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41AAE214-F81E-9C4C-B6C7-FFEAD13C501F}"/>
                </a:ext>
              </a:extLst>
            </p:cNvPr>
            <p:cNvSpPr/>
            <p:nvPr/>
          </p:nvSpPr>
          <p:spPr>
            <a:xfrm>
              <a:off x="1504740" y="1714345"/>
              <a:ext cx="7026416" cy="176739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2"/>
                </a:solidFill>
              </a:endParaRPr>
            </a:p>
          </p:txBody>
        </p:sp>
      </p:grpSp>
      <p:grpSp>
        <p:nvGrpSpPr>
          <p:cNvPr id="59" name="Group 535">
            <a:extLst>
              <a:ext uri="{FF2B5EF4-FFF2-40B4-BE49-F238E27FC236}">
                <a16:creationId xmlns:a16="http://schemas.microsoft.com/office/drawing/2014/main" id="{04FDE8D6-1A61-FA46-AA65-64D9118B12A5}"/>
              </a:ext>
            </a:extLst>
          </p:cNvPr>
          <p:cNvGrpSpPr/>
          <p:nvPr/>
        </p:nvGrpSpPr>
        <p:grpSpPr>
          <a:xfrm>
            <a:off x="2432341" y="5749337"/>
            <a:ext cx="3791254" cy="1792350"/>
            <a:chOff x="7252192" y="3588205"/>
            <a:chExt cx="3791254" cy="1792350"/>
          </a:xfrm>
        </p:grpSpPr>
        <p:sp>
          <p:nvSpPr>
            <p:cNvPr id="60" name="TextBox 536">
              <a:extLst>
                <a:ext uri="{FF2B5EF4-FFF2-40B4-BE49-F238E27FC236}">
                  <a16:creationId xmlns:a16="http://schemas.microsoft.com/office/drawing/2014/main" id="{CD58E4DB-1450-7244-96E7-029833A3B361}"/>
                </a:ext>
              </a:extLst>
            </p:cNvPr>
            <p:cNvSpPr txBox="1"/>
            <p:nvPr/>
          </p:nvSpPr>
          <p:spPr>
            <a:xfrm>
              <a:off x="8021181" y="3588205"/>
              <a:ext cx="22926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61" name="TextBox 537">
              <a:extLst>
                <a:ext uri="{FF2B5EF4-FFF2-40B4-BE49-F238E27FC236}">
                  <a16:creationId xmlns:a16="http://schemas.microsoft.com/office/drawing/2014/main" id="{074BCA62-4017-EB47-AC45-F18BC11BA36A}"/>
                </a:ext>
              </a:extLst>
            </p:cNvPr>
            <p:cNvSpPr txBox="1"/>
            <p:nvPr/>
          </p:nvSpPr>
          <p:spPr>
            <a:xfrm>
              <a:off x="7252192" y="4234536"/>
              <a:ext cx="3791254" cy="1146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  <p:grpSp>
        <p:nvGrpSpPr>
          <p:cNvPr id="62" name="Group 535">
            <a:extLst>
              <a:ext uri="{FF2B5EF4-FFF2-40B4-BE49-F238E27FC236}">
                <a16:creationId xmlns:a16="http://schemas.microsoft.com/office/drawing/2014/main" id="{BBE2ABB0-B7FC-C54D-9451-E6CE8CE89EE1}"/>
              </a:ext>
            </a:extLst>
          </p:cNvPr>
          <p:cNvGrpSpPr/>
          <p:nvPr/>
        </p:nvGrpSpPr>
        <p:grpSpPr>
          <a:xfrm>
            <a:off x="9751569" y="5778585"/>
            <a:ext cx="3791254" cy="1792350"/>
            <a:chOff x="7252192" y="3588205"/>
            <a:chExt cx="3791254" cy="1792350"/>
          </a:xfrm>
        </p:grpSpPr>
        <p:sp>
          <p:nvSpPr>
            <p:cNvPr id="63" name="TextBox 536">
              <a:extLst>
                <a:ext uri="{FF2B5EF4-FFF2-40B4-BE49-F238E27FC236}">
                  <a16:creationId xmlns:a16="http://schemas.microsoft.com/office/drawing/2014/main" id="{29C4DD44-E390-0545-A8DE-62FD55258CC5}"/>
                </a:ext>
              </a:extLst>
            </p:cNvPr>
            <p:cNvSpPr txBox="1"/>
            <p:nvPr/>
          </p:nvSpPr>
          <p:spPr>
            <a:xfrm>
              <a:off x="8023584" y="3588205"/>
              <a:ext cx="22878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64" name="TextBox 537">
              <a:extLst>
                <a:ext uri="{FF2B5EF4-FFF2-40B4-BE49-F238E27FC236}">
                  <a16:creationId xmlns:a16="http://schemas.microsoft.com/office/drawing/2014/main" id="{3164E306-FB03-A041-BF9B-C8B55C49AD97}"/>
                </a:ext>
              </a:extLst>
            </p:cNvPr>
            <p:cNvSpPr txBox="1"/>
            <p:nvPr/>
          </p:nvSpPr>
          <p:spPr>
            <a:xfrm>
              <a:off x="7252192" y="4234536"/>
              <a:ext cx="3791254" cy="1146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  <p:grpSp>
        <p:nvGrpSpPr>
          <p:cNvPr id="65" name="Group 535">
            <a:extLst>
              <a:ext uri="{FF2B5EF4-FFF2-40B4-BE49-F238E27FC236}">
                <a16:creationId xmlns:a16="http://schemas.microsoft.com/office/drawing/2014/main" id="{5D95869B-F69F-7D46-9E90-C305F190A9A2}"/>
              </a:ext>
            </a:extLst>
          </p:cNvPr>
          <p:cNvGrpSpPr/>
          <p:nvPr/>
        </p:nvGrpSpPr>
        <p:grpSpPr>
          <a:xfrm>
            <a:off x="17187527" y="5766176"/>
            <a:ext cx="3791254" cy="1792350"/>
            <a:chOff x="7252192" y="3588205"/>
            <a:chExt cx="3791254" cy="1792350"/>
          </a:xfrm>
        </p:grpSpPr>
        <p:sp>
          <p:nvSpPr>
            <p:cNvPr id="66" name="TextBox 536">
              <a:extLst>
                <a:ext uri="{FF2B5EF4-FFF2-40B4-BE49-F238E27FC236}">
                  <a16:creationId xmlns:a16="http://schemas.microsoft.com/office/drawing/2014/main" id="{08A0093B-1F6F-8B4C-A866-6CA55BE50C52}"/>
                </a:ext>
              </a:extLst>
            </p:cNvPr>
            <p:cNvSpPr txBox="1"/>
            <p:nvPr/>
          </p:nvSpPr>
          <p:spPr>
            <a:xfrm>
              <a:off x="7804291" y="3588205"/>
              <a:ext cx="26468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67" name="TextBox 537">
              <a:extLst>
                <a:ext uri="{FF2B5EF4-FFF2-40B4-BE49-F238E27FC236}">
                  <a16:creationId xmlns:a16="http://schemas.microsoft.com/office/drawing/2014/main" id="{27E7AD77-1B54-294B-ABBD-3DDBA7FE2032}"/>
                </a:ext>
              </a:extLst>
            </p:cNvPr>
            <p:cNvSpPr txBox="1"/>
            <p:nvPr/>
          </p:nvSpPr>
          <p:spPr>
            <a:xfrm>
              <a:off x="7252192" y="4234536"/>
              <a:ext cx="3791254" cy="1146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97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32C6642E-B25C-CC4B-9933-3A000C816A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1" y="1"/>
            <a:ext cx="24377649" cy="13715999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10853530" y="9078886"/>
            <a:ext cx="12230568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“Find out where the people are going and buy the land before they get there.”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7573A-661F-8B4A-AF8D-94233412DC74}"/>
              </a:ext>
            </a:extLst>
          </p:cNvPr>
          <p:cNvSpPr txBox="1"/>
          <p:nvPr/>
        </p:nvSpPr>
        <p:spPr>
          <a:xfrm>
            <a:off x="16259793" y="8353041"/>
            <a:ext cx="6824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600" dirty="0">
                <a:solidFill>
                  <a:schemeClr val="accent3">
                    <a:lumMod val="50000"/>
                  </a:schemeClr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WILLIAM PENN ADAIR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D91FD240-14B7-BE4D-9220-CBCE7C021326}"/>
              </a:ext>
            </a:extLst>
          </p:cNvPr>
          <p:cNvSpPr txBox="1"/>
          <p:nvPr/>
        </p:nvSpPr>
        <p:spPr>
          <a:xfrm>
            <a:off x="1548177" y="715621"/>
            <a:ext cx="654794" cy="64479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41300" b="1" dirty="0">
                <a:solidFill>
                  <a:schemeClr val="bg1"/>
                </a:solidFill>
                <a:latin typeface="Muli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“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502DAF-A3C9-D741-A570-1E84C1FD2863}"/>
              </a:ext>
            </a:extLst>
          </p:cNvPr>
          <p:cNvSpPr/>
          <p:nvPr/>
        </p:nvSpPr>
        <p:spPr>
          <a:xfrm>
            <a:off x="1349393" y="1351721"/>
            <a:ext cx="2984070" cy="282892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74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A6F4F06-C13C-A143-B9D0-D580BEE6B9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FFE8E75-E13A-D54C-98E6-397C4C1E6161}"/>
              </a:ext>
            </a:extLst>
          </p:cNvPr>
          <p:cNvSpPr/>
          <p:nvPr/>
        </p:nvSpPr>
        <p:spPr>
          <a:xfrm>
            <a:off x="14163812" y="1"/>
            <a:ext cx="10213838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C62505B-1C4C-C040-ABD0-B063526DC2B4}"/>
              </a:ext>
            </a:extLst>
          </p:cNvPr>
          <p:cNvGrpSpPr/>
          <p:nvPr/>
        </p:nvGrpSpPr>
        <p:grpSpPr>
          <a:xfrm>
            <a:off x="15590700" y="3312521"/>
            <a:ext cx="7406654" cy="7090959"/>
            <a:chOff x="15590700" y="3350996"/>
            <a:chExt cx="7406654" cy="7090959"/>
          </a:xfrm>
        </p:grpSpPr>
        <p:sp>
          <p:nvSpPr>
            <p:cNvPr id="11" name="TextBox 26">
              <a:extLst>
                <a:ext uri="{FF2B5EF4-FFF2-40B4-BE49-F238E27FC236}">
                  <a16:creationId xmlns:a16="http://schemas.microsoft.com/office/drawing/2014/main" id="{EEA1DAB3-DD5C-354A-ADB5-CE7A76252521}"/>
                </a:ext>
              </a:extLst>
            </p:cNvPr>
            <p:cNvSpPr txBox="1"/>
            <p:nvPr/>
          </p:nvSpPr>
          <p:spPr>
            <a:xfrm>
              <a:off x="16881164" y="3794948"/>
              <a:ext cx="482589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0" dirty="0">
                  <a:solidFill>
                    <a:schemeClr val="bg1"/>
                  </a:solidFill>
                  <a:latin typeface="Montserrat Medium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OUR</a:t>
              </a:r>
            </a:p>
            <a:p>
              <a:pPr algn="r"/>
              <a:r>
                <a:rPr lang="en-US" sz="8000" dirty="0">
                  <a:solidFill>
                    <a:schemeClr val="bg1"/>
                  </a:solidFill>
                  <a:latin typeface="Montserrat Medium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MISSION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3DB83C0-A2C9-4A47-9CD0-EF2B947603F0}"/>
                </a:ext>
              </a:extLst>
            </p:cNvPr>
            <p:cNvSpPr/>
            <p:nvPr/>
          </p:nvSpPr>
          <p:spPr>
            <a:xfrm>
              <a:off x="16178763" y="3350996"/>
              <a:ext cx="6359720" cy="3442447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8FD7AA7A-5150-2043-9BBB-D6D4DEC87CD9}"/>
                </a:ext>
              </a:extLst>
            </p:cNvPr>
            <p:cNvSpPr txBox="1">
              <a:spLocks/>
            </p:cNvSpPr>
            <p:nvPr/>
          </p:nvSpPr>
          <p:spPr>
            <a:xfrm>
              <a:off x="15590700" y="8617276"/>
              <a:ext cx="7406654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" pitchFamily="2" charset="77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 But they also must take into account supply costs a</a:t>
              </a:r>
            </a:p>
          </p:txBody>
        </p:sp>
      </p:grpSp>
      <p:sp>
        <p:nvSpPr>
          <p:cNvPr id="9" name="Rectangle 43">
            <a:extLst>
              <a:ext uri="{FF2B5EF4-FFF2-40B4-BE49-F238E27FC236}">
                <a16:creationId xmlns:a16="http://schemas.microsoft.com/office/drawing/2014/main" id="{D8669AE3-9245-4448-A39D-FA5C2C584780}"/>
              </a:ext>
            </a:extLst>
          </p:cNvPr>
          <p:cNvSpPr/>
          <p:nvPr/>
        </p:nvSpPr>
        <p:spPr>
          <a:xfrm rot="10800000" flipV="1">
            <a:off x="0" y="1"/>
            <a:ext cx="14163812" cy="13716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2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7E25F748-17A2-0D40-8DBB-0CC7071A20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B4D56FD-EB8D-7F48-8F9C-5BEF1E64EF52}"/>
              </a:ext>
            </a:extLst>
          </p:cNvPr>
          <p:cNvSpPr/>
          <p:nvPr/>
        </p:nvSpPr>
        <p:spPr>
          <a:xfrm rot="16200000">
            <a:off x="6800603" y="-6788060"/>
            <a:ext cx="10774541" cy="2437765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C57CDBB-CFBB-D44F-8310-2436B7A8DB59}"/>
              </a:ext>
            </a:extLst>
          </p:cNvPr>
          <p:cNvSpPr/>
          <p:nvPr/>
        </p:nvSpPr>
        <p:spPr>
          <a:xfrm rot="16200000">
            <a:off x="10690224" y="65701"/>
            <a:ext cx="2997197" cy="243776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8E975930-D651-8740-9F38-79899514B7CD}"/>
              </a:ext>
            </a:extLst>
          </p:cNvPr>
          <p:cNvGrpSpPr/>
          <p:nvPr/>
        </p:nvGrpSpPr>
        <p:grpSpPr>
          <a:xfrm>
            <a:off x="6978597" y="1714345"/>
            <a:ext cx="10420457" cy="1767390"/>
            <a:chOff x="1504739" y="1714345"/>
            <a:chExt cx="10420457" cy="1767390"/>
          </a:xfrm>
        </p:grpSpPr>
        <p:sp>
          <p:nvSpPr>
            <p:cNvPr id="45" name="TextBox 26">
              <a:extLst>
                <a:ext uri="{FF2B5EF4-FFF2-40B4-BE49-F238E27FC236}">
                  <a16:creationId xmlns:a16="http://schemas.microsoft.com/office/drawing/2014/main" id="{6D37B032-BD8E-184B-BB2C-71BE1745AD95}"/>
                </a:ext>
              </a:extLst>
            </p:cNvPr>
            <p:cNvSpPr txBox="1"/>
            <p:nvPr/>
          </p:nvSpPr>
          <p:spPr>
            <a:xfrm>
              <a:off x="1955501" y="2005896"/>
              <a:ext cx="945803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Montserrat Medium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WHAT WE OFFER</a:t>
              </a:r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F242774D-0312-C74F-BC45-7B98F036E7E6}"/>
                </a:ext>
              </a:extLst>
            </p:cNvPr>
            <p:cNvSpPr/>
            <p:nvPr/>
          </p:nvSpPr>
          <p:spPr>
            <a:xfrm>
              <a:off x="1504739" y="1714345"/>
              <a:ext cx="10420457" cy="1767390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bg1"/>
                </a:solidFill>
              </a:endParaRPr>
            </a:p>
          </p:txBody>
        </p:sp>
      </p:grp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41457A0-ECC5-F34F-AC49-992FF3C05AD1}"/>
              </a:ext>
            </a:extLst>
          </p:cNvPr>
          <p:cNvSpPr/>
          <p:nvPr/>
        </p:nvSpPr>
        <p:spPr>
          <a:xfrm rot="16200000">
            <a:off x="2728977" y="6685829"/>
            <a:ext cx="2997197" cy="33954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B4A23E2C-B6F2-4F42-864F-84A8F52AC9F8}"/>
              </a:ext>
            </a:extLst>
          </p:cNvPr>
          <p:cNvSpPr/>
          <p:nvPr/>
        </p:nvSpPr>
        <p:spPr>
          <a:xfrm rot="16200000">
            <a:off x="10690224" y="6685830"/>
            <a:ext cx="2997197" cy="33954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BC73A7BC-4332-AD40-BA76-25F7CA2A69FF}"/>
              </a:ext>
            </a:extLst>
          </p:cNvPr>
          <p:cNvSpPr/>
          <p:nvPr/>
        </p:nvSpPr>
        <p:spPr>
          <a:xfrm rot="16200000">
            <a:off x="18651471" y="6685830"/>
            <a:ext cx="2997197" cy="33954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9" name="Group 256">
            <a:extLst>
              <a:ext uri="{FF2B5EF4-FFF2-40B4-BE49-F238E27FC236}">
                <a16:creationId xmlns:a16="http://schemas.microsoft.com/office/drawing/2014/main" id="{F9A39D5E-A524-934A-8E38-B6CCC84FD0D0}"/>
              </a:ext>
            </a:extLst>
          </p:cNvPr>
          <p:cNvGrpSpPr/>
          <p:nvPr/>
        </p:nvGrpSpPr>
        <p:grpSpPr>
          <a:xfrm>
            <a:off x="3436651" y="7356248"/>
            <a:ext cx="1874455" cy="1988244"/>
            <a:chOff x="6094439" y="5269679"/>
            <a:chExt cx="338040" cy="358561"/>
          </a:xfrm>
          <a:solidFill>
            <a:schemeClr val="bg1"/>
          </a:solidFill>
        </p:grpSpPr>
        <p:sp>
          <p:nvSpPr>
            <p:cNvPr id="20" name="Freeform: Shape 185">
              <a:extLst>
                <a:ext uri="{FF2B5EF4-FFF2-40B4-BE49-F238E27FC236}">
                  <a16:creationId xmlns:a16="http://schemas.microsoft.com/office/drawing/2014/main" id="{0FA6AF97-D7EB-0448-A4AB-D1937736219D}"/>
                </a:ext>
              </a:extLst>
            </p:cNvPr>
            <p:cNvSpPr/>
            <p:nvPr/>
          </p:nvSpPr>
          <p:spPr>
            <a:xfrm>
              <a:off x="6094439" y="5269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2"/>
                  </a:moveTo>
                  <a:lnTo>
                    <a:pt x="389" y="61"/>
                  </a:lnTo>
                  <a:lnTo>
                    <a:pt x="734" y="322"/>
                  </a:lnTo>
                  <a:cubicBezTo>
                    <a:pt x="741" y="326"/>
                    <a:pt x="745" y="327"/>
                    <a:pt x="751" y="327"/>
                  </a:cubicBezTo>
                  <a:cubicBezTo>
                    <a:pt x="760" y="327"/>
                    <a:pt x="767" y="323"/>
                    <a:pt x="773" y="317"/>
                  </a:cubicBezTo>
                  <a:cubicBezTo>
                    <a:pt x="782" y="305"/>
                    <a:pt x="779" y="287"/>
                    <a:pt x="767" y="278"/>
                  </a:cubicBezTo>
                  <a:lnTo>
                    <a:pt x="406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4" y="305"/>
                    <a:pt x="6" y="317"/>
                  </a:cubicBezTo>
                  <a:cubicBezTo>
                    <a:pt x="14" y="329"/>
                    <a:pt x="31" y="330"/>
                    <a:pt x="43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86">
              <a:extLst>
                <a:ext uri="{FF2B5EF4-FFF2-40B4-BE49-F238E27FC236}">
                  <a16:creationId xmlns:a16="http://schemas.microsoft.com/office/drawing/2014/main" id="{DF179A9F-2A8D-BF4B-B256-33E49303E3A9}"/>
                </a:ext>
              </a:extLst>
            </p:cNvPr>
            <p:cNvSpPr/>
            <p:nvPr/>
          </p:nvSpPr>
          <p:spPr>
            <a:xfrm>
              <a:off x="6094439" y="5311080"/>
              <a:ext cx="338040" cy="31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0" h="882">
                  <a:moveTo>
                    <a:pt x="483" y="575"/>
                  </a:moveTo>
                  <a:cubicBezTo>
                    <a:pt x="462" y="550"/>
                    <a:pt x="457" y="516"/>
                    <a:pt x="471" y="487"/>
                  </a:cubicBezTo>
                  <a:cubicBezTo>
                    <a:pt x="484" y="456"/>
                    <a:pt x="509" y="439"/>
                    <a:pt x="541" y="438"/>
                  </a:cubicBezTo>
                  <a:cubicBezTo>
                    <a:pt x="543" y="438"/>
                    <a:pt x="545" y="438"/>
                    <a:pt x="546" y="438"/>
                  </a:cubicBezTo>
                  <a:cubicBezTo>
                    <a:pt x="603" y="438"/>
                    <a:pt x="647" y="482"/>
                    <a:pt x="647" y="538"/>
                  </a:cubicBezTo>
                  <a:cubicBezTo>
                    <a:pt x="647" y="553"/>
                    <a:pt x="659" y="565"/>
                    <a:pt x="674" y="565"/>
                  </a:cubicBezTo>
                  <a:cubicBezTo>
                    <a:pt x="689" y="565"/>
                    <a:pt x="702" y="553"/>
                    <a:pt x="702" y="538"/>
                  </a:cubicBezTo>
                  <a:cubicBezTo>
                    <a:pt x="702" y="482"/>
                    <a:pt x="746" y="438"/>
                    <a:pt x="803" y="438"/>
                  </a:cubicBezTo>
                  <a:cubicBezTo>
                    <a:pt x="804" y="438"/>
                    <a:pt x="806" y="438"/>
                    <a:pt x="807" y="438"/>
                  </a:cubicBezTo>
                  <a:cubicBezTo>
                    <a:pt x="838" y="439"/>
                    <a:pt x="865" y="456"/>
                    <a:pt x="878" y="487"/>
                  </a:cubicBezTo>
                  <a:cubicBezTo>
                    <a:pt x="892" y="516"/>
                    <a:pt x="887" y="550"/>
                    <a:pt x="867" y="575"/>
                  </a:cubicBezTo>
                  <a:lnTo>
                    <a:pt x="674" y="812"/>
                  </a:lnTo>
                  <a:close/>
                  <a:moveTo>
                    <a:pt x="54" y="314"/>
                  </a:moveTo>
                  <a:lnTo>
                    <a:pt x="389" y="61"/>
                  </a:lnTo>
                  <a:lnTo>
                    <a:pt x="724" y="314"/>
                  </a:lnTo>
                  <a:lnTo>
                    <a:pt x="724" y="405"/>
                  </a:lnTo>
                  <a:cubicBezTo>
                    <a:pt x="705" y="417"/>
                    <a:pt x="687" y="431"/>
                    <a:pt x="674" y="451"/>
                  </a:cubicBezTo>
                  <a:cubicBezTo>
                    <a:pt x="647" y="410"/>
                    <a:pt x="600" y="382"/>
                    <a:pt x="546" y="382"/>
                  </a:cubicBezTo>
                  <a:cubicBezTo>
                    <a:pt x="543" y="382"/>
                    <a:pt x="541" y="382"/>
                    <a:pt x="539" y="382"/>
                  </a:cubicBezTo>
                  <a:cubicBezTo>
                    <a:pt x="487" y="386"/>
                    <a:pt x="443" y="415"/>
                    <a:pt x="422" y="464"/>
                  </a:cubicBezTo>
                  <a:cubicBezTo>
                    <a:pt x="400" y="512"/>
                    <a:pt x="407" y="568"/>
                    <a:pt x="440" y="609"/>
                  </a:cubicBezTo>
                  <a:lnTo>
                    <a:pt x="541" y="734"/>
                  </a:lnTo>
                  <a:lnTo>
                    <a:pt x="54" y="734"/>
                  </a:lnTo>
                  <a:close/>
                  <a:moveTo>
                    <a:pt x="908" y="609"/>
                  </a:moveTo>
                  <a:cubicBezTo>
                    <a:pt x="942" y="568"/>
                    <a:pt x="949" y="512"/>
                    <a:pt x="927" y="464"/>
                  </a:cubicBezTo>
                  <a:cubicBezTo>
                    <a:pt x="907" y="415"/>
                    <a:pt x="862" y="386"/>
                    <a:pt x="810" y="382"/>
                  </a:cubicBezTo>
                  <a:cubicBezTo>
                    <a:pt x="809" y="382"/>
                    <a:pt x="806" y="382"/>
                    <a:pt x="803" y="382"/>
                  </a:cubicBezTo>
                  <a:cubicBezTo>
                    <a:pt x="794" y="382"/>
                    <a:pt x="786" y="384"/>
                    <a:pt x="778" y="386"/>
                  </a:cubicBezTo>
                  <a:lnTo>
                    <a:pt x="778" y="300"/>
                  </a:lnTo>
                  <a:cubicBezTo>
                    <a:pt x="778" y="292"/>
                    <a:pt x="774" y="284"/>
                    <a:pt x="767" y="279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4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585" y="787"/>
                  </a:lnTo>
                  <a:lnTo>
                    <a:pt x="653" y="873"/>
                  </a:lnTo>
                  <a:cubicBezTo>
                    <a:pt x="659" y="879"/>
                    <a:pt x="667" y="882"/>
                    <a:pt x="674" y="882"/>
                  </a:cubicBezTo>
                  <a:cubicBezTo>
                    <a:pt x="683" y="882"/>
                    <a:pt x="690" y="879"/>
                    <a:pt x="696" y="873"/>
                  </a:cubicBezTo>
                  <a:lnTo>
                    <a:pt x="772" y="778"/>
                  </a:lnTo>
                  <a:lnTo>
                    <a:pt x="772" y="77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5" name="Group 258">
            <a:extLst>
              <a:ext uri="{FF2B5EF4-FFF2-40B4-BE49-F238E27FC236}">
                <a16:creationId xmlns:a16="http://schemas.microsoft.com/office/drawing/2014/main" id="{31C42B4C-BE2E-304D-A383-DE65031A31D8}"/>
              </a:ext>
            </a:extLst>
          </p:cNvPr>
          <p:cNvGrpSpPr/>
          <p:nvPr/>
        </p:nvGrpSpPr>
        <p:grpSpPr>
          <a:xfrm>
            <a:off x="11303153" y="7296020"/>
            <a:ext cx="1784314" cy="2064120"/>
            <a:chOff x="4077720" y="5305679"/>
            <a:chExt cx="280080" cy="324001"/>
          </a:xfrm>
          <a:solidFill>
            <a:schemeClr val="bg1"/>
          </a:solidFill>
        </p:grpSpPr>
        <p:sp>
          <p:nvSpPr>
            <p:cNvPr id="16" name="Freeform: Shape 187">
              <a:extLst>
                <a:ext uri="{FF2B5EF4-FFF2-40B4-BE49-F238E27FC236}">
                  <a16:creationId xmlns:a16="http://schemas.microsoft.com/office/drawing/2014/main" id="{69D60BD5-380B-364E-98AF-F5DFE415CB8B}"/>
                </a:ext>
              </a:extLst>
            </p:cNvPr>
            <p:cNvSpPr/>
            <p:nvPr/>
          </p:nvSpPr>
          <p:spPr>
            <a:xfrm>
              <a:off x="4077720" y="53467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4"/>
                  </a:moveTo>
                  <a:lnTo>
                    <a:pt x="53" y="734"/>
                  </a:lnTo>
                  <a:lnTo>
                    <a:pt x="53" y="313"/>
                  </a:lnTo>
                  <a:lnTo>
                    <a:pt x="389" y="62"/>
                  </a:lnTo>
                  <a:lnTo>
                    <a:pt x="724" y="313"/>
                  </a:lnTo>
                  <a:close/>
                  <a:moveTo>
                    <a:pt x="767" y="279"/>
                  </a:move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3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5" y="787"/>
                    <a:pt x="777" y="775"/>
                    <a:pt x="777" y="760"/>
                  </a:cubicBezTo>
                  <a:lnTo>
                    <a:pt x="777" y="300"/>
                  </a:lnTo>
                  <a:cubicBezTo>
                    <a:pt x="777" y="292"/>
                    <a:pt x="774" y="283"/>
                    <a:pt x="767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188">
              <a:extLst>
                <a:ext uri="{FF2B5EF4-FFF2-40B4-BE49-F238E27FC236}">
                  <a16:creationId xmlns:a16="http://schemas.microsoft.com/office/drawing/2014/main" id="{AF3656C9-15BE-B442-9589-C328D7DF5E81}"/>
                </a:ext>
              </a:extLst>
            </p:cNvPr>
            <p:cNvSpPr/>
            <p:nvPr/>
          </p:nvSpPr>
          <p:spPr>
            <a:xfrm>
              <a:off x="4077720" y="5305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0"/>
                  </a:moveTo>
                  <a:lnTo>
                    <a:pt x="389" y="60"/>
                  </a:lnTo>
                  <a:lnTo>
                    <a:pt x="734" y="320"/>
                  </a:lnTo>
                  <a:cubicBezTo>
                    <a:pt x="740" y="325"/>
                    <a:pt x="745" y="327"/>
                    <a:pt x="750" y="327"/>
                  </a:cubicBezTo>
                  <a:cubicBezTo>
                    <a:pt x="760" y="327"/>
                    <a:pt x="767" y="322"/>
                    <a:pt x="773" y="316"/>
                  </a:cubicBezTo>
                  <a:cubicBezTo>
                    <a:pt x="782" y="304"/>
                    <a:pt x="779" y="287"/>
                    <a:pt x="767" y="278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8"/>
                  </a:lnTo>
                  <a:cubicBezTo>
                    <a:pt x="-2" y="287"/>
                    <a:pt x="-4" y="304"/>
                    <a:pt x="6" y="316"/>
                  </a:cubicBezTo>
                  <a:cubicBezTo>
                    <a:pt x="14" y="328"/>
                    <a:pt x="31" y="329"/>
                    <a:pt x="43" y="3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189">
              <a:extLst>
                <a:ext uri="{FF2B5EF4-FFF2-40B4-BE49-F238E27FC236}">
                  <a16:creationId xmlns:a16="http://schemas.microsoft.com/office/drawing/2014/main" id="{E0642D42-42C2-2649-8928-4E7104456B34}"/>
                </a:ext>
              </a:extLst>
            </p:cNvPr>
            <p:cNvSpPr/>
            <p:nvPr/>
          </p:nvSpPr>
          <p:spPr>
            <a:xfrm>
              <a:off x="4162680" y="5419440"/>
              <a:ext cx="109800" cy="17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479">
                  <a:moveTo>
                    <a:pt x="251" y="234"/>
                  </a:moveTo>
                  <a:lnTo>
                    <a:pt x="251" y="421"/>
                  </a:lnTo>
                  <a:cubicBezTo>
                    <a:pt x="251" y="423"/>
                    <a:pt x="249" y="425"/>
                    <a:pt x="248" y="425"/>
                  </a:cubicBezTo>
                  <a:lnTo>
                    <a:pt x="57" y="425"/>
                  </a:lnTo>
                  <a:cubicBezTo>
                    <a:pt x="56" y="425"/>
                    <a:pt x="54" y="423"/>
                    <a:pt x="54" y="421"/>
                  </a:cubicBezTo>
                  <a:lnTo>
                    <a:pt x="54" y="234"/>
                  </a:lnTo>
                  <a:cubicBezTo>
                    <a:pt x="54" y="232"/>
                    <a:pt x="56" y="231"/>
                    <a:pt x="57" y="231"/>
                  </a:cubicBezTo>
                  <a:lnTo>
                    <a:pt x="248" y="231"/>
                  </a:lnTo>
                  <a:cubicBezTo>
                    <a:pt x="249" y="231"/>
                    <a:pt x="251" y="232"/>
                    <a:pt x="251" y="234"/>
                  </a:cubicBezTo>
                  <a:close/>
                  <a:moveTo>
                    <a:pt x="49" y="104"/>
                  </a:moveTo>
                  <a:lnTo>
                    <a:pt x="49" y="178"/>
                  </a:lnTo>
                  <a:cubicBezTo>
                    <a:pt x="21" y="181"/>
                    <a:pt x="0" y="204"/>
                    <a:pt x="0" y="234"/>
                  </a:cubicBezTo>
                  <a:lnTo>
                    <a:pt x="0" y="421"/>
                  </a:lnTo>
                  <a:cubicBezTo>
                    <a:pt x="0" y="454"/>
                    <a:pt x="26" y="479"/>
                    <a:pt x="57" y="479"/>
                  </a:cubicBezTo>
                  <a:lnTo>
                    <a:pt x="248" y="479"/>
                  </a:lnTo>
                  <a:cubicBezTo>
                    <a:pt x="281" y="479"/>
                    <a:pt x="306" y="454"/>
                    <a:pt x="306" y="421"/>
                  </a:cubicBezTo>
                  <a:lnTo>
                    <a:pt x="306" y="234"/>
                  </a:lnTo>
                  <a:cubicBezTo>
                    <a:pt x="306" y="203"/>
                    <a:pt x="281" y="176"/>
                    <a:pt x="248" y="176"/>
                  </a:cubicBezTo>
                  <a:lnTo>
                    <a:pt x="103" y="176"/>
                  </a:lnTo>
                  <a:lnTo>
                    <a:pt x="103" y="104"/>
                  </a:lnTo>
                  <a:cubicBezTo>
                    <a:pt x="103" y="77"/>
                    <a:pt x="125" y="55"/>
                    <a:pt x="153" y="55"/>
                  </a:cubicBezTo>
                  <a:cubicBezTo>
                    <a:pt x="180" y="55"/>
                    <a:pt x="202" y="77"/>
                    <a:pt x="202" y="104"/>
                  </a:cubicBezTo>
                  <a:lnTo>
                    <a:pt x="202" y="135"/>
                  </a:lnTo>
                  <a:cubicBezTo>
                    <a:pt x="202" y="150"/>
                    <a:pt x="214" y="162"/>
                    <a:pt x="230" y="162"/>
                  </a:cubicBezTo>
                  <a:cubicBezTo>
                    <a:pt x="245" y="162"/>
                    <a:pt x="257" y="150"/>
                    <a:pt x="257" y="135"/>
                  </a:cubicBezTo>
                  <a:lnTo>
                    <a:pt x="257" y="104"/>
                  </a:lnTo>
                  <a:cubicBezTo>
                    <a:pt x="257" y="48"/>
                    <a:pt x="209" y="0"/>
                    <a:pt x="153" y="0"/>
                  </a:cubicBezTo>
                  <a:cubicBezTo>
                    <a:pt x="95" y="0"/>
                    <a:pt x="49" y="48"/>
                    <a:pt x="49" y="1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2" name="Group 276">
            <a:extLst>
              <a:ext uri="{FF2B5EF4-FFF2-40B4-BE49-F238E27FC236}">
                <a16:creationId xmlns:a16="http://schemas.microsoft.com/office/drawing/2014/main" id="{00A9066A-E908-F34F-BF13-199C101325A1}"/>
              </a:ext>
            </a:extLst>
          </p:cNvPr>
          <p:cNvGrpSpPr/>
          <p:nvPr/>
        </p:nvGrpSpPr>
        <p:grpSpPr>
          <a:xfrm>
            <a:off x="19204375" y="7447753"/>
            <a:ext cx="1891387" cy="1895995"/>
            <a:chOff x="2742119" y="5936039"/>
            <a:chExt cx="295560" cy="296280"/>
          </a:xfrm>
          <a:solidFill>
            <a:schemeClr val="bg1"/>
          </a:solidFill>
        </p:grpSpPr>
        <p:sp>
          <p:nvSpPr>
            <p:cNvPr id="13" name="Freeform: Shape 153">
              <a:extLst>
                <a:ext uri="{FF2B5EF4-FFF2-40B4-BE49-F238E27FC236}">
                  <a16:creationId xmlns:a16="http://schemas.microsoft.com/office/drawing/2014/main" id="{88381B18-8302-234F-A0AD-ADF3F653F74B}"/>
                </a:ext>
              </a:extLst>
            </p:cNvPr>
            <p:cNvSpPr/>
            <p:nvPr/>
          </p:nvSpPr>
          <p:spPr>
            <a:xfrm>
              <a:off x="2742119" y="5936039"/>
              <a:ext cx="295560" cy="29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2" h="824">
                  <a:moveTo>
                    <a:pt x="410" y="769"/>
                  </a:moveTo>
                  <a:cubicBezTo>
                    <a:pt x="213" y="769"/>
                    <a:pt x="53" y="609"/>
                    <a:pt x="53" y="411"/>
                  </a:cubicBezTo>
                  <a:cubicBezTo>
                    <a:pt x="53" y="215"/>
                    <a:pt x="213" y="55"/>
                    <a:pt x="410" y="55"/>
                  </a:cubicBezTo>
                  <a:cubicBezTo>
                    <a:pt x="607" y="55"/>
                    <a:pt x="767" y="215"/>
                    <a:pt x="767" y="411"/>
                  </a:cubicBezTo>
                  <a:cubicBezTo>
                    <a:pt x="767" y="609"/>
                    <a:pt x="607" y="769"/>
                    <a:pt x="410" y="769"/>
                  </a:cubicBezTo>
                  <a:close/>
                  <a:moveTo>
                    <a:pt x="410" y="0"/>
                  </a:moveTo>
                  <a:cubicBezTo>
                    <a:pt x="183" y="0"/>
                    <a:pt x="0" y="185"/>
                    <a:pt x="0" y="411"/>
                  </a:cubicBezTo>
                  <a:cubicBezTo>
                    <a:pt x="0" y="638"/>
                    <a:pt x="183" y="824"/>
                    <a:pt x="410" y="824"/>
                  </a:cubicBezTo>
                  <a:cubicBezTo>
                    <a:pt x="637" y="824"/>
                    <a:pt x="822" y="638"/>
                    <a:pt x="822" y="411"/>
                  </a:cubicBezTo>
                  <a:cubicBezTo>
                    <a:pt x="822" y="185"/>
                    <a:pt x="637" y="0"/>
                    <a:pt x="41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154">
              <a:extLst>
                <a:ext uri="{FF2B5EF4-FFF2-40B4-BE49-F238E27FC236}">
                  <a16:creationId xmlns:a16="http://schemas.microsoft.com/office/drawing/2014/main" id="{FA5F9CD5-3381-9F42-A74F-494FFD8A5524}"/>
                </a:ext>
              </a:extLst>
            </p:cNvPr>
            <p:cNvSpPr/>
            <p:nvPr/>
          </p:nvSpPr>
          <p:spPr>
            <a:xfrm>
              <a:off x="2842200" y="5975280"/>
              <a:ext cx="95040" cy="21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606">
                  <a:moveTo>
                    <a:pt x="160" y="481"/>
                  </a:moveTo>
                  <a:lnTo>
                    <a:pt x="160" y="335"/>
                  </a:lnTo>
                  <a:cubicBezTo>
                    <a:pt x="190" y="346"/>
                    <a:pt x="210" y="374"/>
                    <a:pt x="210" y="408"/>
                  </a:cubicBezTo>
                  <a:cubicBezTo>
                    <a:pt x="210" y="440"/>
                    <a:pt x="190" y="470"/>
                    <a:pt x="160" y="481"/>
                  </a:cubicBezTo>
                  <a:close/>
                  <a:moveTo>
                    <a:pt x="55" y="198"/>
                  </a:moveTo>
                  <a:cubicBezTo>
                    <a:pt x="55" y="165"/>
                    <a:pt x="76" y="135"/>
                    <a:pt x="105" y="125"/>
                  </a:cubicBezTo>
                  <a:lnTo>
                    <a:pt x="105" y="270"/>
                  </a:lnTo>
                  <a:cubicBezTo>
                    <a:pt x="76" y="260"/>
                    <a:pt x="55" y="232"/>
                    <a:pt x="55" y="198"/>
                  </a:cubicBezTo>
                  <a:close/>
                  <a:moveTo>
                    <a:pt x="160" y="279"/>
                  </a:moveTo>
                  <a:lnTo>
                    <a:pt x="160" y="125"/>
                  </a:lnTo>
                  <a:cubicBezTo>
                    <a:pt x="175" y="131"/>
                    <a:pt x="189" y="142"/>
                    <a:pt x="197" y="155"/>
                  </a:cubicBezTo>
                  <a:cubicBezTo>
                    <a:pt x="206" y="168"/>
                    <a:pt x="222" y="171"/>
                    <a:pt x="235" y="162"/>
                  </a:cubicBezTo>
                  <a:cubicBezTo>
                    <a:pt x="247" y="155"/>
                    <a:pt x="251" y="139"/>
                    <a:pt x="243" y="125"/>
                  </a:cubicBezTo>
                  <a:cubicBezTo>
                    <a:pt x="223" y="95"/>
                    <a:pt x="193" y="76"/>
                    <a:pt x="160" y="69"/>
                  </a:cubicBezTo>
                  <a:lnTo>
                    <a:pt x="160" y="26"/>
                  </a:lnTo>
                  <a:cubicBezTo>
                    <a:pt x="160" y="11"/>
                    <a:pt x="147" y="0"/>
                    <a:pt x="132" y="0"/>
                  </a:cubicBezTo>
                  <a:cubicBezTo>
                    <a:pt x="117" y="0"/>
                    <a:pt x="105" y="11"/>
                    <a:pt x="105" y="26"/>
                  </a:cubicBezTo>
                  <a:lnTo>
                    <a:pt x="105" y="69"/>
                  </a:lnTo>
                  <a:cubicBezTo>
                    <a:pt x="46" y="81"/>
                    <a:pt x="0" y="134"/>
                    <a:pt x="0" y="198"/>
                  </a:cubicBezTo>
                  <a:cubicBezTo>
                    <a:pt x="0" y="261"/>
                    <a:pt x="46" y="314"/>
                    <a:pt x="105" y="326"/>
                  </a:cubicBezTo>
                  <a:lnTo>
                    <a:pt x="105" y="481"/>
                  </a:lnTo>
                  <a:cubicBezTo>
                    <a:pt x="91" y="475"/>
                    <a:pt x="77" y="464"/>
                    <a:pt x="67" y="451"/>
                  </a:cubicBezTo>
                  <a:cubicBezTo>
                    <a:pt x="60" y="438"/>
                    <a:pt x="43" y="435"/>
                    <a:pt x="30" y="442"/>
                  </a:cubicBezTo>
                  <a:cubicBezTo>
                    <a:pt x="18" y="451"/>
                    <a:pt x="14" y="467"/>
                    <a:pt x="23" y="481"/>
                  </a:cubicBezTo>
                  <a:cubicBezTo>
                    <a:pt x="42" y="510"/>
                    <a:pt x="71" y="529"/>
                    <a:pt x="105" y="537"/>
                  </a:cubicBezTo>
                  <a:lnTo>
                    <a:pt x="105" y="580"/>
                  </a:lnTo>
                  <a:cubicBezTo>
                    <a:pt x="105" y="594"/>
                    <a:pt x="117" y="606"/>
                    <a:pt x="132" y="606"/>
                  </a:cubicBezTo>
                  <a:cubicBezTo>
                    <a:pt x="147" y="606"/>
                    <a:pt x="160" y="594"/>
                    <a:pt x="160" y="580"/>
                  </a:cubicBezTo>
                  <a:lnTo>
                    <a:pt x="160" y="537"/>
                  </a:lnTo>
                  <a:cubicBezTo>
                    <a:pt x="219" y="525"/>
                    <a:pt x="265" y="472"/>
                    <a:pt x="265" y="408"/>
                  </a:cubicBezTo>
                  <a:cubicBezTo>
                    <a:pt x="265" y="344"/>
                    <a:pt x="219" y="291"/>
                    <a:pt x="160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1" name="Group 535">
            <a:extLst>
              <a:ext uri="{FF2B5EF4-FFF2-40B4-BE49-F238E27FC236}">
                <a16:creationId xmlns:a16="http://schemas.microsoft.com/office/drawing/2014/main" id="{9C614D70-3C9E-4946-9DD2-C83ABAA136D5}"/>
              </a:ext>
            </a:extLst>
          </p:cNvPr>
          <p:cNvGrpSpPr/>
          <p:nvPr/>
        </p:nvGrpSpPr>
        <p:grpSpPr>
          <a:xfrm>
            <a:off x="2317555" y="11227207"/>
            <a:ext cx="3791254" cy="1792350"/>
            <a:chOff x="7252192" y="3588205"/>
            <a:chExt cx="3791254" cy="1792350"/>
          </a:xfrm>
        </p:grpSpPr>
        <p:sp>
          <p:nvSpPr>
            <p:cNvPr id="63" name="TextBox 536">
              <a:extLst>
                <a:ext uri="{FF2B5EF4-FFF2-40B4-BE49-F238E27FC236}">
                  <a16:creationId xmlns:a16="http://schemas.microsoft.com/office/drawing/2014/main" id="{8DFF7E8D-FD95-2B43-9E13-83E7DE68DAB6}"/>
                </a:ext>
              </a:extLst>
            </p:cNvPr>
            <p:cNvSpPr txBox="1"/>
            <p:nvPr/>
          </p:nvSpPr>
          <p:spPr>
            <a:xfrm>
              <a:off x="8021181" y="3588205"/>
              <a:ext cx="22926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64" name="TextBox 537">
              <a:extLst>
                <a:ext uri="{FF2B5EF4-FFF2-40B4-BE49-F238E27FC236}">
                  <a16:creationId xmlns:a16="http://schemas.microsoft.com/office/drawing/2014/main" id="{DDC64FC9-02A9-CF4C-88A4-4DFEF424B391}"/>
                </a:ext>
              </a:extLst>
            </p:cNvPr>
            <p:cNvSpPr txBox="1"/>
            <p:nvPr/>
          </p:nvSpPr>
          <p:spPr>
            <a:xfrm>
              <a:off x="7252192" y="4234536"/>
              <a:ext cx="3791254" cy="1146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  <p:grpSp>
        <p:nvGrpSpPr>
          <p:cNvPr id="65" name="Group 535">
            <a:extLst>
              <a:ext uri="{FF2B5EF4-FFF2-40B4-BE49-F238E27FC236}">
                <a16:creationId xmlns:a16="http://schemas.microsoft.com/office/drawing/2014/main" id="{827071B0-98ED-CB47-A0F0-D3C2064FFC67}"/>
              </a:ext>
            </a:extLst>
          </p:cNvPr>
          <p:cNvGrpSpPr/>
          <p:nvPr/>
        </p:nvGrpSpPr>
        <p:grpSpPr>
          <a:xfrm>
            <a:off x="10262750" y="11224917"/>
            <a:ext cx="3791254" cy="1792350"/>
            <a:chOff x="7252192" y="3588205"/>
            <a:chExt cx="3791254" cy="1792350"/>
          </a:xfrm>
        </p:grpSpPr>
        <p:sp>
          <p:nvSpPr>
            <p:cNvPr id="66" name="TextBox 536">
              <a:extLst>
                <a:ext uri="{FF2B5EF4-FFF2-40B4-BE49-F238E27FC236}">
                  <a16:creationId xmlns:a16="http://schemas.microsoft.com/office/drawing/2014/main" id="{6DBA2E28-31A0-AF43-A94E-0299C4B276F8}"/>
                </a:ext>
              </a:extLst>
            </p:cNvPr>
            <p:cNvSpPr txBox="1"/>
            <p:nvPr/>
          </p:nvSpPr>
          <p:spPr>
            <a:xfrm>
              <a:off x="8023584" y="3588205"/>
              <a:ext cx="22878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67" name="TextBox 537">
              <a:extLst>
                <a:ext uri="{FF2B5EF4-FFF2-40B4-BE49-F238E27FC236}">
                  <a16:creationId xmlns:a16="http://schemas.microsoft.com/office/drawing/2014/main" id="{4B58B5CD-37A7-6349-92FD-B14ABF0011A3}"/>
                </a:ext>
              </a:extLst>
            </p:cNvPr>
            <p:cNvSpPr txBox="1"/>
            <p:nvPr/>
          </p:nvSpPr>
          <p:spPr>
            <a:xfrm>
              <a:off x="7252192" y="4234536"/>
              <a:ext cx="3791254" cy="1146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  <p:grpSp>
        <p:nvGrpSpPr>
          <p:cNvPr id="68" name="Group 535">
            <a:extLst>
              <a:ext uri="{FF2B5EF4-FFF2-40B4-BE49-F238E27FC236}">
                <a16:creationId xmlns:a16="http://schemas.microsoft.com/office/drawing/2014/main" id="{3BA9ECD1-2E2E-DA46-A1BC-1A6F6F2F0A7F}"/>
              </a:ext>
            </a:extLst>
          </p:cNvPr>
          <p:cNvGrpSpPr/>
          <p:nvPr/>
        </p:nvGrpSpPr>
        <p:grpSpPr>
          <a:xfrm>
            <a:off x="18452330" y="11224917"/>
            <a:ext cx="3791254" cy="1792350"/>
            <a:chOff x="7252192" y="3588205"/>
            <a:chExt cx="3791254" cy="1792350"/>
          </a:xfrm>
        </p:grpSpPr>
        <p:sp>
          <p:nvSpPr>
            <p:cNvPr id="69" name="TextBox 536">
              <a:extLst>
                <a:ext uri="{FF2B5EF4-FFF2-40B4-BE49-F238E27FC236}">
                  <a16:creationId xmlns:a16="http://schemas.microsoft.com/office/drawing/2014/main" id="{CB71E240-B749-FC47-A7EE-F3F07C0F7B6B}"/>
                </a:ext>
              </a:extLst>
            </p:cNvPr>
            <p:cNvSpPr txBox="1"/>
            <p:nvPr/>
          </p:nvSpPr>
          <p:spPr>
            <a:xfrm>
              <a:off x="7844048" y="3588205"/>
              <a:ext cx="26468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70" name="TextBox 537">
              <a:extLst>
                <a:ext uri="{FF2B5EF4-FFF2-40B4-BE49-F238E27FC236}">
                  <a16:creationId xmlns:a16="http://schemas.microsoft.com/office/drawing/2014/main" id="{F63EFB7F-C87E-B84A-A81C-25C3DD94234C}"/>
                </a:ext>
              </a:extLst>
            </p:cNvPr>
            <p:cNvSpPr txBox="1"/>
            <p:nvPr/>
          </p:nvSpPr>
          <p:spPr>
            <a:xfrm>
              <a:off x="7252192" y="4234536"/>
              <a:ext cx="3791254" cy="1146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68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9325A493-AD13-7845-A319-58F383C6E23C}"/>
              </a:ext>
            </a:extLst>
          </p:cNvPr>
          <p:cNvSpPr/>
          <p:nvPr/>
        </p:nvSpPr>
        <p:spPr>
          <a:xfrm rot="16200000">
            <a:off x="5330826" y="-5330828"/>
            <a:ext cx="13716000" cy="243776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B04534-3C5A-314C-BF57-488128C39A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E60F290-A8C2-EA42-8B34-3F37EDD10F4B}"/>
              </a:ext>
            </a:extLst>
          </p:cNvPr>
          <p:cNvGrpSpPr/>
          <p:nvPr/>
        </p:nvGrpSpPr>
        <p:grpSpPr>
          <a:xfrm>
            <a:off x="1507869" y="4177379"/>
            <a:ext cx="8226066" cy="5360152"/>
            <a:chOff x="1507869" y="4334642"/>
            <a:chExt cx="8226066" cy="5360152"/>
          </a:xfrm>
        </p:grpSpPr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AF3200B7-9DBF-194A-9F27-211C2A3ECE08}"/>
                </a:ext>
              </a:extLst>
            </p:cNvPr>
            <p:cNvSpPr/>
            <p:nvPr/>
          </p:nvSpPr>
          <p:spPr>
            <a:xfrm>
              <a:off x="1507869" y="7445909"/>
              <a:ext cx="8226066" cy="2248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" pitchFamily="2" charset="77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 But they also must take into account supply costs a product should meet a certain consumer demand. Refers to a</a:t>
              </a:r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B4923CE8-2894-2947-8C2A-BCDA2630C8A6}"/>
                </a:ext>
              </a:extLst>
            </p:cNvPr>
            <p:cNvGrpSpPr/>
            <p:nvPr/>
          </p:nvGrpSpPr>
          <p:grpSpPr>
            <a:xfrm>
              <a:off x="1657139" y="4334642"/>
              <a:ext cx="7819894" cy="2066159"/>
              <a:chOff x="1657139" y="1591441"/>
              <a:chExt cx="7819894" cy="2066159"/>
            </a:xfrm>
          </p:grpSpPr>
          <p:sp>
            <p:nvSpPr>
              <p:cNvPr id="10" name="TextBox 26">
                <a:extLst>
                  <a:ext uri="{FF2B5EF4-FFF2-40B4-BE49-F238E27FC236}">
                    <a16:creationId xmlns:a16="http://schemas.microsoft.com/office/drawing/2014/main" id="{B3E9C414-B05B-8E4E-8295-3867E475E2D2}"/>
                  </a:ext>
                </a:extLst>
              </p:cNvPr>
              <p:cNvSpPr txBox="1"/>
              <p:nvPr/>
            </p:nvSpPr>
            <p:spPr>
              <a:xfrm>
                <a:off x="2359541" y="2005896"/>
                <a:ext cx="7117492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0" dirty="0">
                    <a:solidFill>
                      <a:schemeClr val="bg1"/>
                    </a:solidFill>
                    <a:latin typeface="Montserrat Medium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WHY US?</a:t>
                </a:r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F5ACBF57-7D09-4048-BEF5-21EF5717E257}"/>
                  </a:ext>
                </a:extLst>
              </p:cNvPr>
              <p:cNvSpPr/>
              <p:nvPr/>
            </p:nvSpPr>
            <p:spPr>
              <a:xfrm>
                <a:off x="1657139" y="1591441"/>
                <a:ext cx="6719945" cy="2066159"/>
              </a:xfrm>
              <a:prstGeom prst="rect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884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3">
            <a:extLst>
              <a:ext uri="{FF2B5EF4-FFF2-40B4-BE49-F238E27FC236}">
                <a16:creationId xmlns:a16="http://schemas.microsoft.com/office/drawing/2014/main" id="{A8C76175-6F0F-1B4C-898D-08C6164CBD37}"/>
              </a:ext>
            </a:extLst>
          </p:cNvPr>
          <p:cNvSpPr/>
          <p:nvPr/>
        </p:nvSpPr>
        <p:spPr>
          <a:xfrm rot="10800000" flipV="1">
            <a:off x="0" y="1"/>
            <a:ext cx="24377649" cy="48305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256">
            <a:extLst>
              <a:ext uri="{FF2B5EF4-FFF2-40B4-BE49-F238E27FC236}">
                <a16:creationId xmlns:a16="http://schemas.microsoft.com/office/drawing/2014/main" id="{2BC49772-083D-4748-A377-3AB320C784A8}"/>
              </a:ext>
            </a:extLst>
          </p:cNvPr>
          <p:cNvGrpSpPr/>
          <p:nvPr/>
        </p:nvGrpSpPr>
        <p:grpSpPr>
          <a:xfrm>
            <a:off x="3807391" y="6876139"/>
            <a:ext cx="1668058" cy="1769317"/>
            <a:chOff x="6094439" y="5269679"/>
            <a:chExt cx="338040" cy="358561"/>
          </a:xfrm>
          <a:solidFill>
            <a:schemeClr val="accent1"/>
          </a:solidFill>
        </p:grpSpPr>
        <p:sp>
          <p:nvSpPr>
            <p:cNvPr id="63" name="Freeform: Shape 185">
              <a:extLst>
                <a:ext uri="{FF2B5EF4-FFF2-40B4-BE49-F238E27FC236}">
                  <a16:creationId xmlns:a16="http://schemas.microsoft.com/office/drawing/2014/main" id="{C62B64DB-50EF-1F40-9405-193EA2CBE71D}"/>
                </a:ext>
              </a:extLst>
            </p:cNvPr>
            <p:cNvSpPr/>
            <p:nvPr/>
          </p:nvSpPr>
          <p:spPr>
            <a:xfrm>
              <a:off x="6094439" y="5269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2"/>
                  </a:moveTo>
                  <a:lnTo>
                    <a:pt x="389" y="61"/>
                  </a:lnTo>
                  <a:lnTo>
                    <a:pt x="734" y="322"/>
                  </a:lnTo>
                  <a:cubicBezTo>
                    <a:pt x="741" y="326"/>
                    <a:pt x="745" y="327"/>
                    <a:pt x="751" y="327"/>
                  </a:cubicBezTo>
                  <a:cubicBezTo>
                    <a:pt x="760" y="327"/>
                    <a:pt x="767" y="323"/>
                    <a:pt x="773" y="317"/>
                  </a:cubicBezTo>
                  <a:cubicBezTo>
                    <a:pt x="782" y="305"/>
                    <a:pt x="779" y="287"/>
                    <a:pt x="767" y="278"/>
                  </a:cubicBezTo>
                  <a:lnTo>
                    <a:pt x="406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4" y="305"/>
                    <a:pt x="6" y="317"/>
                  </a:cubicBezTo>
                  <a:cubicBezTo>
                    <a:pt x="14" y="329"/>
                    <a:pt x="31" y="330"/>
                    <a:pt x="43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186">
              <a:extLst>
                <a:ext uri="{FF2B5EF4-FFF2-40B4-BE49-F238E27FC236}">
                  <a16:creationId xmlns:a16="http://schemas.microsoft.com/office/drawing/2014/main" id="{781C494B-09D5-634D-AD5B-D354B052A51E}"/>
                </a:ext>
              </a:extLst>
            </p:cNvPr>
            <p:cNvSpPr/>
            <p:nvPr/>
          </p:nvSpPr>
          <p:spPr>
            <a:xfrm>
              <a:off x="6094439" y="5311080"/>
              <a:ext cx="338040" cy="31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0" h="882">
                  <a:moveTo>
                    <a:pt x="483" y="575"/>
                  </a:moveTo>
                  <a:cubicBezTo>
                    <a:pt x="462" y="550"/>
                    <a:pt x="457" y="516"/>
                    <a:pt x="471" y="487"/>
                  </a:cubicBezTo>
                  <a:cubicBezTo>
                    <a:pt x="484" y="456"/>
                    <a:pt x="509" y="439"/>
                    <a:pt x="541" y="438"/>
                  </a:cubicBezTo>
                  <a:cubicBezTo>
                    <a:pt x="543" y="438"/>
                    <a:pt x="545" y="438"/>
                    <a:pt x="546" y="438"/>
                  </a:cubicBezTo>
                  <a:cubicBezTo>
                    <a:pt x="603" y="438"/>
                    <a:pt x="647" y="482"/>
                    <a:pt x="647" y="538"/>
                  </a:cubicBezTo>
                  <a:cubicBezTo>
                    <a:pt x="647" y="553"/>
                    <a:pt x="659" y="565"/>
                    <a:pt x="674" y="565"/>
                  </a:cubicBezTo>
                  <a:cubicBezTo>
                    <a:pt x="689" y="565"/>
                    <a:pt x="702" y="553"/>
                    <a:pt x="702" y="538"/>
                  </a:cubicBezTo>
                  <a:cubicBezTo>
                    <a:pt x="702" y="482"/>
                    <a:pt x="746" y="438"/>
                    <a:pt x="803" y="438"/>
                  </a:cubicBezTo>
                  <a:cubicBezTo>
                    <a:pt x="804" y="438"/>
                    <a:pt x="806" y="438"/>
                    <a:pt x="807" y="438"/>
                  </a:cubicBezTo>
                  <a:cubicBezTo>
                    <a:pt x="838" y="439"/>
                    <a:pt x="865" y="456"/>
                    <a:pt x="878" y="487"/>
                  </a:cubicBezTo>
                  <a:cubicBezTo>
                    <a:pt x="892" y="516"/>
                    <a:pt x="887" y="550"/>
                    <a:pt x="867" y="575"/>
                  </a:cubicBezTo>
                  <a:lnTo>
                    <a:pt x="674" y="812"/>
                  </a:lnTo>
                  <a:close/>
                  <a:moveTo>
                    <a:pt x="54" y="314"/>
                  </a:moveTo>
                  <a:lnTo>
                    <a:pt x="389" y="61"/>
                  </a:lnTo>
                  <a:lnTo>
                    <a:pt x="724" y="314"/>
                  </a:lnTo>
                  <a:lnTo>
                    <a:pt x="724" y="405"/>
                  </a:lnTo>
                  <a:cubicBezTo>
                    <a:pt x="705" y="417"/>
                    <a:pt x="687" y="431"/>
                    <a:pt x="674" y="451"/>
                  </a:cubicBezTo>
                  <a:cubicBezTo>
                    <a:pt x="647" y="410"/>
                    <a:pt x="600" y="382"/>
                    <a:pt x="546" y="382"/>
                  </a:cubicBezTo>
                  <a:cubicBezTo>
                    <a:pt x="543" y="382"/>
                    <a:pt x="541" y="382"/>
                    <a:pt x="539" y="382"/>
                  </a:cubicBezTo>
                  <a:cubicBezTo>
                    <a:pt x="487" y="386"/>
                    <a:pt x="443" y="415"/>
                    <a:pt x="422" y="464"/>
                  </a:cubicBezTo>
                  <a:cubicBezTo>
                    <a:pt x="400" y="512"/>
                    <a:pt x="407" y="568"/>
                    <a:pt x="440" y="609"/>
                  </a:cubicBezTo>
                  <a:lnTo>
                    <a:pt x="541" y="734"/>
                  </a:lnTo>
                  <a:lnTo>
                    <a:pt x="54" y="734"/>
                  </a:lnTo>
                  <a:close/>
                  <a:moveTo>
                    <a:pt x="908" y="609"/>
                  </a:moveTo>
                  <a:cubicBezTo>
                    <a:pt x="942" y="568"/>
                    <a:pt x="949" y="512"/>
                    <a:pt x="927" y="464"/>
                  </a:cubicBezTo>
                  <a:cubicBezTo>
                    <a:pt x="907" y="415"/>
                    <a:pt x="862" y="386"/>
                    <a:pt x="810" y="382"/>
                  </a:cubicBezTo>
                  <a:cubicBezTo>
                    <a:pt x="809" y="382"/>
                    <a:pt x="806" y="382"/>
                    <a:pt x="803" y="382"/>
                  </a:cubicBezTo>
                  <a:cubicBezTo>
                    <a:pt x="794" y="382"/>
                    <a:pt x="786" y="384"/>
                    <a:pt x="778" y="386"/>
                  </a:cubicBezTo>
                  <a:lnTo>
                    <a:pt x="778" y="300"/>
                  </a:lnTo>
                  <a:cubicBezTo>
                    <a:pt x="778" y="292"/>
                    <a:pt x="774" y="284"/>
                    <a:pt x="767" y="279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4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585" y="787"/>
                  </a:lnTo>
                  <a:lnTo>
                    <a:pt x="653" y="873"/>
                  </a:lnTo>
                  <a:cubicBezTo>
                    <a:pt x="659" y="879"/>
                    <a:pt x="667" y="882"/>
                    <a:pt x="674" y="882"/>
                  </a:cubicBezTo>
                  <a:cubicBezTo>
                    <a:pt x="683" y="882"/>
                    <a:pt x="690" y="879"/>
                    <a:pt x="696" y="873"/>
                  </a:cubicBezTo>
                  <a:lnTo>
                    <a:pt x="772" y="778"/>
                  </a:lnTo>
                  <a:lnTo>
                    <a:pt x="772" y="77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3" name="Freeform: Shape 204">
            <a:extLst>
              <a:ext uri="{FF2B5EF4-FFF2-40B4-BE49-F238E27FC236}">
                <a16:creationId xmlns:a16="http://schemas.microsoft.com/office/drawing/2014/main" id="{B60770AD-56E5-7749-A527-338B7AD805AF}"/>
              </a:ext>
            </a:extLst>
          </p:cNvPr>
          <p:cNvSpPr/>
          <p:nvPr/>
        </p:nvSpPr>
        <p:spPr>
          <a:xfrm>
            <a:off x="18988614" y="7107965"/>
            <a:ext cx="1913203" cy="13962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8" h="787">
                <a:moveTo>
                  <a:pt x="487" y="733"/>
                </a:moveTo>
                <a:lnTo>
                  <a:pt x="487" y="511"/>
                </a:lnTo>
                <a:cubicBezTo>
                  <a:pt x="487" y="494"/>
                  <a:pt x="475" y="482"/>
                  <a:pt x="460" y="482"/>
                </a:cubicBezTo>
                <a:lnTo>
                  <a:pt x="317" y="482"/>
                </a:lnTo>
                <a:cubicBezTo>
                  <a:pt x="302" y="482"/>
                  <a:pt x="290" y="494"/>
                  <a:pt x="290" y="511"/>
                </a:cubicBezTo>
                <a:lnTo>
                  <a:pt x="290" y="733"/>
                </a:lnTo>
                <a:lnTo>
                  <a:pt x="53" y="733"/>
                </a:lnTo>
                <a:lnTo>
                  <a:pt x="53" y="314"/>
                </a:lnTo>
                <a:lnTo>
                  <a:pt x="390" y="62"/>
                </a:lnTo>
                <a:lnTo>
                  <a:pt x="724" y="314"/>
                </a:lnTo>
                <a:lnTo>
                  <a:pt x="724" y="733"/>
                </a:lnTo>
                <a:close/>
                <a:moveTo>
                  <a:pt x="434" y="733"/>
                </a:moveTo>
                <a:lnTo>
                  <a:pt x="345" y="733"/>
                </a:lnTo>
                <a:lnTo>
                  <a:pt x="345" y="538"/>
                </a:lnTo>
                <a:lnTo>
                  <a:pt x="434" y="538"/>
                </a:lnTo>
                <a:close/>
                <a:moveTo>
                  <a:pt x="777" y="733"/>
                </a:moveTo>
                <a:lnTo>
                  <a:pt x="777" y="300"/>
                </a:lnTo>
                <a:cubicBezTo>
                  <a:pt x="777" y="291"/>
                  <a:pt x="775" y="284"/>
                  <a:pt x="767" y="278"/>
                </a:cubicBezTo>
                <a:lnTo>
                  <a:pt x="508" y="84"/>
                </a:lnTo>
                <a:lnTo>
                  <a:pt x="537" y="62"/>
                </a:lnTo>
                <a:lnTo>
                  <a:pt x="872" y="314"/>
                </a:lnTo>
                <a:lnTo>
                  <a:pt x="872" y="733"/>
                </a:lnTo>
                <a:close/>
                <a:moveTo>
                  <a:pt x="1025" y="733"/>
                </a:moveTo>
                <a:lnTo>
                  <a:pt x="927" y="733"/>
                </a:lnTo>
                <a:lnTo>
                  <a:pt x="927" y="300"/>
                </a:lnTo>
                <a:cubicBezTo>
                  <a:pt x="927" y="291"/>
                  <a:pt x="923" y="284"/>
                  <a:pt x="917" y="278"/>
                </a:cubicBezTo>
                <a:lnTo>
                  <a:pt x="659" y="84"/>
                </a:lnTo>
                <a:lnTo>
                  <a:pt x="688" y="62"/>
                </a:lnTo>
                <a:lnTo>
                  <a:pt x="1025" y="314"/>
                </a:lnTo>
                <a:close/>
                <a:moveTo>
                  <a:pt x="1068" y="278"/>
                </a:moveTo>
                <a:lnTo>
                  <a:pt x="705" y="6"/>
                </a:lnTo>
                <a:cubicBezTo>
                  <a:pt x="696" y="-2"/>
                  <a:pt x="683" y="-2"/>
                  <a:pt x="672" y="6"/>
                </a:cubicBezTo>
                <a:lnTo>
                  <a:pt x="613" y="50"/>
                </a:lnTo>
                <a:lnTo>
                  <a:pt x="554" y="6"/>
                </a:lnTo>
                <a:cubicBezTo>
                  <a:pt x="544" y="-2"/>
                  <a:pt x="530" y="-2"/>
                  <a:pt x="521" y="6"/>
                </a:cubicBezTo>
                <a:lnTo>
                  <a:pt x="463" y="50"/>
                </a:lnTo>
                <a:lnTo>
                  <a:pt x="406" y="6"/>
                </a:lnTo>
                <a:cubicBezTo>
                  <a:pt x="395" y="-2"/>
                  <a:pt x="382" y="-2"/>
                  <a:pt x="373" y="6"/>
                </a:cubicBezTo>
                <a:lnTo>
                  <a:pt x="10" y="278"/>
                </a:lnTo>
                <a:cubicBezTo>
                  <a:pt x="3" y="284"/>
                  <a:pt x="0" y="291"/>
                  <a:pt x="0" y="300"/>
                </a:cubicBezTo>
                <a:lnTo>
                  <a:pt x="0" y="761"/>
                </a:lnTo>
                <a:cubicBezTo>
                  <a:pt x="0" y="776"/>
                  <a:pt x="12" y="787"/>
                  <a:pt x="27" y="787"/>
                </a:cubicBezTo>
                <a:lnTo>
                  <a:pt x="1052" y="787"/>
                </a:lnTo>
                <a:cubicBezTo>
                  <a:pt x="1066" y="787"/>
                  <a:pt x="1078" y="776"/>
                  <a:pt x="1078" y="761"/>
                </a:cubicBezTo>
                <a:lnTo>
                  <a:pt x="1078" y="300"/>
                </a:lnTo>
                <a:cubicBezTo>
                  <a:pt x="1078" y="291"/>
                  <a:pt x="1075" y="284"/>
                  <a:pt x="1068" y="278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74" name="Group 253">
            <a:extLst>
              <a:ext uri="{FF2B5EF4-FFF2-40B4-BE49-F238E27FC236}">
                <a16:creationId xmlns:a16="http://schemas.microsoft.com/office/drawing/2014/main" id="{2B944E0F-54FB-434B-883A-2343A4D1E6ED}"/>
              </a:ext>
            </a:extLst>
          </p:cNvPr>
          <p:cNvGrpSpPr/>
          <p:nvPr/>
        </p:nvGrpSpPr>
        <p:grpSpPr>
          <a:xfrm>
            <a:off x="11300960" y="7221657"/>
            <a:ext cx="1978929" cy="1282574"/>
            <a:chOff x="4730400" y="6018120"/>
            <a:chExt cx="401040" cy="259920"/>
          </a:xfrm>
          <a:solidFill>
            <a:schemeClr val="accent5"/>
          </a:solidFill>
        </p:grpSpPr>
        <p:sp>
          <p:nvSpPr>
            <p:cNvPr id="75" name="Freeform: Shape 148">
              <a:extLst>
                <a:ext uri="{FF2B5EF4-FFF2-40B4-BE49-F238E27FC236}">
                  <a16:creationId xmlns:a16="http://schemas.microsoft.com/office/drawing/2014/main" id="{3065F71C-BF84-914B-A717-B072CCE0FCF1}"/>
                </a:ext>
              </a:extLst>
            </p:cNvPr>
            <p:cNvSpPr/>
            <p:nvPr/>
          </p:nvSpPr>
          <p:spPr>
            <a:xfrm>
              <a:off x="4730400" y="6018120"/>
              <a:ext cx="401040" cy="25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5" h="723">
                  <a:moveTo>
                    <a:pt x="1062" y="601"/>
                  </a:moveTo>
                  <a:lnTo>
                    <a:pt x="1004" y="601"/>
                  </a:lnTo>
                  <a:cubicBezTo>
                    <a:pt x="992" y="563"/>
                    <a:pt x="955" y="533"/>
                    <a:pt x="912" y="533"/>
                  </a:cubicBezTo>
                  <a:cubicBezTo>
                    <a:pt x="868" y="533"/>
                    <a:pt x="834" y="563"/>
                    <a:pt x="822" y="601"/>
                  </a:cubicBezTo>
                  <a:lnTo>
                    <a:pt x="790" y="601"/>
                  </a:lnTo>
                  <a:lnTo>
                    <a:pt x="790" y="305"/>
                  </a:lnTo>
                  <a:lnTo>
                    <a:pt x="940" y="305"/>
                  </a:lnTo>
                  <a:cubicBezTo>
                    <a:pt x="962" y="305"/>
                    <a:pt x="983" y="317"/>
                    <a:pt x="993" y="337"/>
                  </a:cubicBezTo>
                  <a:lnTo>
                    <a:pt x="1062" y="461"/>
                  </a:lnTo>
                  <a:close/>
                  <a:moveTo>
                    <a:pt x="953" y="628"/>
                  </a:moveTo>
                  <a:cubicBezTo>
                    <a:pt x="953" y="650"/>
                    <a:pt x="934" y="670"/>
                    <a:pt x="912" y="670"/>
                  </a:cubicBezTo>
                  <a:cubicBezTo>
                    <a:pt x="889" y="670"/>
                    <a:pt x="872" y="650"/>
                    <a:pt x="872" y="628"/>
                  </a:cubicBezTo>
                  <a:cubicBezTo>
                    <a:pt x="872" y="606"/>
                    <a:pt x="889" y="588"/>
                    <a:pt x="912" y="588"/>
                  </a:cubicBezTo>
                  <a:cubicBezTo>
                    <a:pt x="934" y="588"/>
                    <a:pt x="953" y="606"/>
                    <a:pt x="953" y="628"/>
                  </a:cubicBezTo>
                  <a:close/>
                  <a:moveTo>
                    <a:pt x="240" y="628"/>
                  </a:moveTo>
                  <a:cubicBezTo>
                    <a:pt x="240" y="650"/>
                    <a:pt x="220" y="670"/>
                    <a:pt x="198" y="670"/>
                  </a:cubicBezTo>
                  <a:cubicBezTo>
                    <a:pt x="176" y="670"/>
                    <a:pt x="158" y="650"/>
                    <a:pt x="158" y="628"/>
                  </a:cubicBezTo>
                  <a:cubicBezTo>
                    <a:pt x="158" y="606"/>
                    <a:pt x="176" y="588"/>
                    <a:pt x="198" y="588"/>
                  </a:cubicBezTo>
                  <a:cubicBezTo>
                    <a:pt x="220" y="588"/>
                    <a:pt x="240" y="606"/>
                    <a:pt x="240" y="628"/>
                  </a:cubicBezTo>
                  <a:close/>
                  <a:moveTo>
                    <a:pt x="54" y="53"/>
                  </a:moveTo>
                  <a:lnTo>
                    <a:pt x="737" y="53"/>
                  </a:lnTo>
                  <a:lnTo>
                    <a:pt x="737" y="601"/>
                  </a:lnTo>
                  <a:lnTo>
                    <a:pt x="288" y="601"/>
                  </a:lnTo>
                  <a:cubicBezTo>
                    <a:pt x="278" y="563"/>
                    <a:pt x="241" y="533"/>
                    <a:pt x="198" y="533"/>
                  </a:cubicBezTo>
                  <a:cubicBezTo>
                    <a:pt x="155" y="533"/>
                    <a:pt x="119" y="563"/>
                    <a:pt x="107" y="601"/>
                  </a:cubicBezTo>
                  <a:lnTo>
                    <a:pt x="54" y="601"/>
                  </a:lnTo>
                  <a:close/>
                  <a:moveTo>
                    <a:pt x="1111" y="440"/>
                  </a:moveTo>
                  <a:lnTo>
                    <a:pt x="1041" y="309"/>
                  </a:lnTo>
                  <a:cubicBezTo>
                    <a:pt x="1020" y="274"/>
                    <a:pt x="981" y="251"/>
                    <a:pt x="940" y="251"/>
                  </a:cubicBezTo>
                  <a:lnTo>
                    <a:pt x="790" y="251"/>
                  </a:lnTo>
                  <a:lnTo>
                    <a:pt x="790" y="27"/>
                  </a:lnTo>
                  <a:cubicBezTo>
                    <a:pt x="790" y="12"/>
                    <a:pt x="778" y="0"/>
                    <a:pt x="764" y="0"/>
                  </a:cubicBezTo>
                  <a:lnTo>
                    <a:pt x="26" y="0"/>
                  </a:lnTo>
                  <a:cubicBezTo>
                    <a:pt x="11" y="0"/>
                    <a:pt x="0" y="12"/>
                    <a:pt x="0" y="27"/>
                  </a:cubicBezTo>
                  <a:lnTo>
                    <a:pt x="0" y="628"/>
                  </a:lnTo>
                  <a:cubicBezTo>
                    <a:pt x="0" y="643"/>
                    <a:pt x="11" y="656"/>
                    <a:pt x="26" y="656"/>
                  </a:cubicBezTo>
                  <a:lnTo>
                    <a:pt x="107" y="656"/>
                  </a:lnTo>
                  <a:cubicBezTo>
                    <a:pt x="119" y="695"/>
                    <a:pt x="155" y="723"/>
                    <a:pt x="198" y="723"/>
                  </a:cubicBezTo>
                  <a:cubicBezTo>
                    <a:pt x="241" y="723"/>
                    <a:pt x="278" y="695"/>
                    <a:pt x="288" y="656"/>
                  </a:cubicBezTo>
                  <a:lnTo>
                    <a:pt x="822" y="656"/>
                  </a:lnTo>
                  <a:cubicBezTo>
                    <a:pt x="834" y="695"/>
                    <a:pt x="868" y="723"/>
                    <a:pt x="912" y="723"/>
                  </a:cubicBezTo>
                  <a:cubicBezTo>
                    <a:pt x="955" y="723"/>
                    <a:pt x="992" y="695"/>
                    <a:pt x="1004" y="656"/>
                  </a:cubicBezTo>
                  <a:lnTo>
                    <a:pt x="1088" y="656"/>
                  </a:lnTo>
                  <a:cubicBezTo>
                    <a:pt x="1103" y="656"/>
                    <a:pt x="1115" y="643"/>
                    <a:pt x="1115" y="628"/>
                  </a:cubicBezTo>
                  <a:lnTo>
                    <a:pt x="1115" y="454"/>
                  </a:lnTo>
                  <a:cubicBezTo>
                    <a:pt x="1115" y="449"/>
                    <a:pt x="1113" y="444"/>
                    <a:pt x="1111" y="4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: Shape 149">
              <a:extLst>
                <a:ext uri="{FF2B5EF4-FFF2-40B4-BE49-F238E27FC236}">
                  <a16:creationId xmlns:a16="http://schemas.microsoft.com/office/drawing/2014/main" id="{F7EBFB78-1C05-E840-84D2-66B67B3E73CF}"/>
                </a:ext>
              </a:extLst>
            </p:cNvPr>
            <p:cNvSpPr/>
            <p:nvPr/>
          </p:nvSpPr>
          <p:spPr>
            <a:xfrm>
              <a:off x="4840200" y="6072120"/>
              <a:ext cx="109800" cy="77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217">
                  <a:moveTo>
                    <a:pt x="26" y="136"/>
                  </a:moveTo>
                  <a:lnTo>
                    <a:pt x="219" y="136"/>
                  </a:lnTo>
                  <a:lnTo>
                    <a:pt x="183" y="171"/>
                  </a:lnTo>
                  <a:cubicBezTo>
                    <a:pt x="173" y="182"/>
                    <a:pt x="173" y="200"/>
                    <a:pt x="183" y="210"/>
                  </a:cubicBezTo>
                  <a:cubicBezTo>
                    <a:pt x="188" y="216"/>
                    <a:pt x="195" y="217"/>
                    <a:pt x="202" y="217"/>
                  </a:cubicBezTo>
                  <a:cubicBezTo>
                    <a:pt x="208" y="217"/>
                    <a:pt x="216" y="216"/>
                    <a:pt x="221" y="210"/>
                  </a:cubicBezTo>
                  <a:lnTo>
                    <a:pt x="296" y="134"/>
                  </a:lnTo>
                  <a:cubicBezTo>
                    <a:pt x="310" y="120"/>
                    <a:pt x="310" y="96"/>
                    <a:pt x="296" y="82"/>
                  </a:cubicBezTo>
                  <a:lnTo>
                    <a:pt x="221" y="7"/>
                  </a:lnTo>
                  <a:cubicBezTo>
                    <a:pt x="212" y="-2"/>
                    <a:pt x="193" y="-2"/>
                    <a:pt x="183" y="7"/>
                  </a:cubicBezTo>
                  <a:cubicBezTo>
                    <a:pt x="173" y="17"/>
                    <a:pt x="173" y="33"/>
                    <a:pt x="183" y="45"/>
                  </a:cubicBezTo>
                  <a:lnTo>
                    <a:pt x="219" y="81"/>
                  </a:lnTo>
                  <a:lnTo>
                    <a:pt x="26" y="81"/>
                  </a:lnTo>
                  <a:cubicBezTo>
                    <a:pt x="11" y="81"/>
                    <a:pt x="0" y="93"/>
                    <a:pt x="0" y="108"/>
                  </a:cubicBezTo>
                  <a:cubicBezTo>
                    <a:pt x="0" y="124"/>
                    <a:pt x="11" y="136"/>
                    <a:pt x="26" y="1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: Shape 150">
              <a:extLst>
                <a:ext uri="{FF2B5EF4-FFF2-40B4-BE49-F238E27FC236}">
                  <a16:creationId xmlns:a16="http://schemas.microsoft.com/office/drawing/2014/main" id="{E9C6B4AC-D686-FF4D-AECE-D4EC6B9C7E1E}"/>
                </a:ext>
              </a:extLst>
            </p:cNvPr>
            <p:cNvSpPr/>
            <p:nvPr/>
          </p:nvSpPr>
          <p:spPr>
            <a:xfrm>
              <a:off x="4794840" y="6121440"/>
              <a:ext cx="10980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220">
                  <a:moveTo>
                    <a:pt x="86" y="212"/>
                  </a:moveTo>
                  <a:cubicBezTo>
                    <a:pt x="90" y="217"/>
                    <a:pt x="98" y="220"/>
                    <a:pt x="105" y="220"/>
                  </a:cubicBezTo>
                  <a:cubicBezTo>
                    <a:pt x="111" y="220"/>
                    <a:pt x="118" y="217"/>
                    <a:pt x="124" y="212"/>
                  </a:cubicBezTo>
                  <a:cubicBezTo>
                    <a:pt x="135" y="200"/>
                    <a:pt x="135" y="184"/>
                    <a:pt x="124" y="174"/>
                  </a:cubicBezTo>
                  <a:lnTo>
                    <a:pt x="87" y="136"/>
                  </a:lnTo>
                  <a:lnTo>
                    <a:pt x="279" y="136"/>
                  </a:lnTo>
                  <a:cubicBezTo>
                    <a:pt x="294" y="136"/>
                    <a:pt x="306" y="125"/>
                    <a:pt x="306" y="110"/>
                  </a:cubicBezTo>
                  <a:cubicBezTo>
                    <a:pt x="306" y="95"/>
                    <a:pt x="294" y="83"/>
                    <a:pt x="279" y="83"/>
                  </a:cubicBezTo>
                  <a:lnTo>
                    <a:pt x="87" y="83"/>
                  </a:lnTo>
                  <a:lnTo>
                    <a:pt x="124" y="46"/>
                  </a:lnTo>
                  <a:cubicBezTo>
                    <a:pt x="135" y="36"/>
                    <a:pt x="135" y="18"/>
                    <a:pt x="124" y="8"/>
                  </a:cubicBezTo>
                  <a:cubicBezTo>
                    <a:pt x="112" y="-3"/>
                    <a:pt x="96" y="-3"/>
                    <a:pt x="86" y="8"/>
                  </a:cubicBezTo>
                  <a:lnTo>
                    <a:pt x="10" y="83"/>
                  </a:lnTo>
                  <a:cubicBezTo>
                    <a:pt x="2" y="91"/>
                    <a:pt x="0" y="99"/>
                    <a:pt x="0" y="110"/>
                  </a:cubicBezTo>
                  <a:cubicBezTo>
                    <a:pt x="0" y="120"/>
                    <a:pt x="2" y="129"/>
                    <a:pt x="10" y="1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A43C6A6A-381F-0B4C-BC70-F293D8FA1243}"/>
              </a:ext>
            </a:extLst>
          </p:cNvPr>
          <p:cNvSpPr/>
          <p:nvPr/>
        </p:nvSpPr>
        <p:spPr>
          <a:xfrm>
            <a:off x="1036433" y="9197428"/>
            <a:ext cx="6818093" cy="2423938"/>
          </a:xfrm>
          <a:prstGeom prst="rect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8" name="Grupo 77">
            <a:extLst>
              <a:ext uri="{FF2B5EF4-FFF2-40B4-BE49-F238E27FC236}">
                <a16:creationId xmlns:a16="http://schemas.microsoft.com/office/drawing/2014/main" id="{2EF389B2-0D10-3B47-B2B5-956179C05902}"/>
              </a:ext>
            </a:extLst>
          </p:cNvPr>
          <p:cNvGrpSpPr/>
          <p:nvPr/>
        </p:nvGrpSpPr>
        <p:grpSpPr>
          <a:xfrm>
            <a:off x="1559305" y="9664632"/>
            <a:ext cx="5772348" cy="1481513"/>
            <a:chOff x="2930771" y="10348051"/>
            <a:chExt cx="3879889" cy="1481513"/>
          </a:xfrm>
        </p:grpSpPr>
        <p:sp>
          <p:nvSpPr>
            <p:cNvPr id="79" name="Subtitle 2">
              <a:extLst>
                <a:ext uri="{FF2B5EF4-FFF2-40B4-BE49-F238E27FC236}">
                  <a16:creationId xmlns:a16="http://schemas.microsoft.com/office/drawing/2014/main" id="{B1A97120-6E23-7240-837B-3569BB0E482B}"/>
                </a:ext>
              </a:extLst>
            </p:cNvPr>
            <p:cNvSpPr txBox="1">
              <a:spLocks/>
            </p:cNvSpPr>
            <p:nvPr/>
          </p:nvSpPr>
          <p:spPr>
            <a:xfrm>
              <a:off x="2930771" y="10871341"/>
              <a:ext cx="3879889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</a:t>
              </a:r>
            </a:p>
          </p:txBody>
        </p:sp>
        <p:sp>
          <p:nvSpPr>
            <p:cNvPr id="80" name="Rectangle 11">
              <a:extLst>
                <a:ext uri="{FF2B5EF4-FFF2-40B4-BE49-F238E27FC236}">
                  <a16:creationId xmlns:a16="http://schemas.microsoft.com/office/drawing/2014/main" id="{DCCC5669-4DD1-484F-8C05-AD7547096B87}"/>
                </a:ext>
              </a:extLst>
            </p:cNvPr>
            <p:cNvSpPr/>
            <p:nvPr/>
          </p:nvSpPr>
          <p:spPr>
            <a:xfrm>
              <a:off x="3712128" y="10348051"/>
              <a:ext cx="238834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spc="-150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54" name="Rectángulo 53">
            <a:extLst>
              <a:ext uri="{FF2B5EF4-FFF2-40B4-BE49-F238E27FC236}">
                <a16:creationId xmlns:a16="http://schemas.microsoft.com/office/drawing/2014/main" id="{87833B1D-9951-F841-A762-7C309D8A94DE}"/>
              </a:ext>
            </a:extLst>
          </p:cNvPr>
          <p:cNvSpPr/>
          <p:nvPr/>
        </p:nvSpPr>
        <p:spPr>
          <a:xfrm>
            <a:off x="8779779" y="9197428"/>
            <a:ext cx="6818093" cy="2423938"/>
          </a:xfrm>
          <a:prstGeom prst="rect">
            <a:avLst/>
          </a:prstGeom>
          <a:noFill/>
          <a:ln w="889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E31B3F9C-8A11-1C4A-A4F3-E80AA3CA6C10}"/>
              </a:ext>
            </a:extLst>
          </p:cNvPr>
          <p:cNvGrpSpPr/>
          <p:nvPr/>
        </p:nvGrpSpPr>
        <p:grpSpPr>
          <a:xfrm>
            <a:off x="9302651" y="9664631"/>
            <a:ext cx="5772348" cy="1481514"/>
            <a:chOff x="2930771" y="10348050"/>
            <a:chExt cx="3879889" cy="1481514"/>
          </a:xfrm>
        </p:grpSpPr>
        <p:sp>
          <p:nvSpPr>
            <p:cNvPr id="56" name="Subtitle 2">
              <a:extLst>
                <a:ext uri="{FF2B5EF4-FFF2-40B4-BE49-F238E27FC236}">
                  <a16:creationId xmlns:a16="http://schemas.microsoft.com/office/drawing/2014/main" id="{A357EE37-A6AD-A947-9007-BFF0A6189C2B}"/>
                </a:ext>
              </a:extLst>
            </p:cNvPr>
            <p:cNvSpPr txBox="1">
              <a:spLocks/>
            </p:cNvSpPr>
            <p:nvPr/>
          </p:nvSpPr>
          <p:spPr>
            <a:xfrm>
              <a:off x="2930771" y="10871341"/>
              <a:ext cx="3879889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</a:t>
              </a:r>
            </a:p>
          </p:txBody>
        </p:sp>
        <p:sp>
          <p:nvSpPr>
            <p:cNvPr id="57" name="Rectangle 11">
              <a:extLst>
                <a:ext uri="{FF2B5EF4-FFF2-40B4-BE49-F238E27FC236}">
                  <a16:creationId xmlns:a16="http://schemas.microsoft.com/office/drawing/2014/main" id="{7340BD82-C2F9-1442-A19E-FCFAEC85CA6D}"/>
                </a:ext>
              </a:extLst>
            </p:cNvPr>
            <p:cNvSpPr/>
            <p:nvPr/>
          </p:nvSpPr>
          <p:spPr>
            <a:xfrm>
              <a:off x="3799208" y="10348050"/>
              <a:ext cx="227959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spc="-150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58" name="Rectángulo 57">
            <a:extLst>
              <a:ext uri="{FF2B5EF4-FFF2-40B4-BE49-F238E27FC236}">
                <a16:creationId xmlns:a16="http://schemas.microsoft.com/office/drawing/2014/main" id="{DE9C9024-64C9-0145-A3B9-033BAD730C90}"/>
              </a:ext>
            </a:extLst>
          </p:cNvPr>
          <p:cNvSpPr/>
          <p:nvPr/>
        </p:nvSpPr>
        <p:spPr>
          <a:xfrm>
            <a:off x="16523125" y="9197428"/>
            <a:ext cx="6818093" cy="2423938"/>
          </a:xfrm>
          <a:prstGeom prst="rect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4EA20016-A861-F34A-BBF8-7D07F38D03CE}"/>
              </a:ext>
            </a:extLst>
          </p:cNvPr>
          <p:cNvGrpSpPr/>
          <p:nvPr/>
        </p:nvGrpSpPr>
        <p:grpSpPr>
          <a:xfrm>
            <a:off x="17045997" y="9664630"/>
            <a:ext cx="5772348" cy="1481515"/>
            <a:chOff x="2930771" y="10348049"/>
            <a:chExt cx="3879889" cy="1481515"/>
          </a:xfrm>
        </p:grpSpPr>
        <p:sp>
          <p:nvSpPr>
            <p:cNvPr id="60" name="Subtitle 2">
              <a:extLst>
                <a:ext uri="{FF2B5EF4-FFF2-40B4-BE49-F238E27FC236}">
                  <a16:creationId xmlns:a16="http://schemas.microsoft.com/office/drawing/2014/main" id="{160B11F9-DC56-3148-9CAC-E5819FD4E8D7}"/>
                </a:ext>
              </a:extLst>
            </p:cNvPr>
            <p:cNvSpPr txBox="1">
              <a:spLocks/>
            </p:cNvSpPr>
            <p:nvPr/>
          </p:nvSpPr>
          <p:spPr>
            <a:xfrm>
              <a:off x="2930771" y="10871341"/>
              <a:ext cx="3879889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</a:t>
              </a:r>
            </a:p>
          </p:txBody>
        </p:sp>
        <p:sp>
          <p:nvSpPr>
            <p:cNvPr id="61" name="Rectangle 11">
              <a:extLst>
                <a:ext uri="{FF2B5EF4-FFF2-40B4-BE49-F238E27FC236}">
                  <a16:creationId xmlns:a16="http://schemas.microsoft.com/office/drawing/2014/main" id="{8A2AD34B-4D13-3F4E-B87E-0D4888F6B2CD}"/>
                </a:ext>
              </a:extLst>
            </p:cNvPr>
            <p:cNvSpPr/>
            <p:nvPr/>
          </p:nvSpPr>
          <p:spPr>
            <a:xfrm>
              <a:off x="3745639" y="10348049"/>
              <a:ext cx="22501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spc="-150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1158016C-1DC6-BA4D-892F-7EB8DE2F21C0}"/>
              </a:ext>
            </a:extLst>
          </p:cNvPr>
          <p:cNvGrpSpPr/>
          <p:nvPr/>
        </p:nvGrpSpPr>
        <p:grpSpPr>
          <a:xfrm>
            <a:off x="8675617" y="1625854"/>
            <a:ext cx="7847508" cy="1767390"/>
            <a:chOff x="1504740" y="1714345"/>
            <a:chExt cx="7847508" cy="1767390"/>
          </a:xfrm>
        </p:grpSpPr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F3A02902-5A21-2C4E-B7C5-52D68B2F99AE}"/>
                </a:ext>
              </a:extLst>
            </p:cNvPr>
            <p:cNvSpPr txBox="1"/>
            <p:nvPr/>
          </p:nvSpPr>
          <p:spPr>
            <a:xfrm>
              <a:off x="1681112" y="2005896"/>
              <a:ext cx="7515579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Montserrat Medium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OUR VALUES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A7E22575-BD98-AD44-9362-486CAD7AB49F}"/>
                </a:ext>
              </a:extLst>
            </p:cNvPr>
            <p:cNvSpPr/>
            <p:nvPr/>
          </p:nvSpPr>
          <p:spPr>
            <a:xfrm>
              <a:off x="1504740" y="1714345"/>
              <a:ext cx="7847508" cy="1767390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45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53">
      <a:dk1>
        <a:srgbClr val="606160"/>
      </a:dk1>
      <a:lt1>
        <a:srgbClr val="FFFFFF"/>
      </a:lt1>
      <a:dk2>
        <a:srgbClr val="000000"/>
      </a:dk2>
      <a:lt2>
        <a:srgbClr val="FEFFFE"/>
      </a:lt2>
      <a:accent1>
        <a:srgbClr val="86B28C"/>
      </a:accent1>
      <a:accent2>
        <a:srgbClr val="0A4B61"/>
      </a:accent2>
      <a:accent3>
        <a:srgbClr val="EC5765"/>
      </a:accent3>
      <a:accent4>
        <a:srgbClr val="F07573"/>
      </a:accent4>
      <a:accent5>
        <a:srgbClr val="CB75A1"/>
      </a:accent5>
      <a:accent6>
        <a:srgbClr val="7A7B7D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87572</TotalTime>
  <Words>636</Words>
  <Application>Microsoft Macintosh PowerPoint</Application>
  <PresentationFormat>Personalizado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9" baseType="lpstr">
      <vt:lpstr>Arial Unicode MS</vt:lpstr>
      <vt:lpstr>Arial</vt:lpstr>
      <vt:lpstr>Calibri</vt:lpstr>
      <vt:lpstr>Calibri Light</vt:lpstr>
      <vt:lpstr>Gill Sans</vt:lpstr>
      <vt:lpstr>Lato</vt:lpstr>
      <vt:lpstr>Lato Black</vt:lpstr>
      <vt:lpstr>Lato Light</vt:lpstr>
      <vt:lpstr>Lato Medium</vt:lpstr>
      <vt:lpstr>Montserrat</vt:lpstr>
      <vt:lpstr>Montserrat Light</vt:lpstr>
      <vt:lpstr>Montserrat Medium</vt:lpstr>
      <vt:lpstr>Muli</vt:lpstr>
      <vt:lpstr>Poppins Light</vt:lpstr>
      <vt:lpstr>Poppins Medium</vt:lpstr>
      <vt:lpstr>Roboto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16174</cp:revision>
  <dcterms:created xsi:type="dcterms:W3CDTF">2014-11-12T21:47:38Z</dcterms:created>
  <dcterms:modified xsi:type="dcterms:W3CDTF">2019-07-30T21:08:08Z</dcterms:modified>
  <cp:category/>
</cp:coreProperties>
</file>