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60" r:id="rId2"/>
    <p:sldId id="4365" r:id="rId3"/>
    <p:sldId id="4367" r:id="rId4"/>
    <p:sldId id="4366" r:id="rId5"/>
    <p:sldId id="4369" r:id="rId6"/>
    <p:sldId id="4370" r:id="rId7"/>
    <p:sldId id="4371" r:id="rId8"/>
    <p:sldId id="4372" r:id="rId9"/>
    <p:sldId id="4373" r:id="rId10"/>
    <p:sldId id="4374" r:id="rId11"/>
    <p:sldId id="4375" r:id="rId12"/>
    <p:sldId id="4376" r:id="rId13"/>
    <p:sldId id="4377" r:id="rId14"/>
    <p:sldId id="4378" r:id="rId15"/>
    <p:sldId id="4379" r:id="rId16"/>
    <p:sldId id="4380" r:id="rId17"/>
    <p:sldId id="4381" r:id="rId18"/>
    <p:sldId id="4382" r:id="rId19"/>
    <p:sldId id="4384" r:id="rId20"/>
    <p:sldId id="438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032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23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8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1A3877C-BF08-3443-B3E4-49C86FAFA4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44400" y="-412953"/>
            <a:ext cx="12403394" cy="14571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6446ECD-270B-5A4D-9893-A8C21DF410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196541" y="602836"/>
            <a:ext cx="3536834" cy="353682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AB596C3-AADF-D043-9C20-D0FDDC23B6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196541" y="5096035"/>
            <a:ext cx="3536834" cy="353682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2C4DC-E3AD-5049-9792-EFF7281DB2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196541" y="9617050"/>
            <a:ext cx="3536834" cy="353682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C74D728-BBEA-8245-A016-F16A4A88F7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90866" y="-427702"/>
            <a:ext cx="16486424" cy="14571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DA37B2A-AF22-F142-B240-EDA74A29C8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198" y="-427702"/>
            <a:ext cx="6917637" cy="7257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184254A-B1E0-5445-AFE6-49453ADBFD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6198" y="6829426"/>
            <a:ext cx="6917637" cy="7314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C74D728-BBEA-8245-A016-F16A4A88F7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01444" y="-427702"/>
            <a:ext cx="9637644" cy="14571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184254A-B1E0-5445-AFE6-49453ADBFD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5266" y="-471948"/>
            <a:ext cx="16171521" cy="14615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184254A-B1E0-5445-AFE6-49453ADBFD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483209" y="-471948"/>
            <a:ext cx="13323578" cy="14615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EFCE089F-AC58-8540-8B87-33E443BFFC05}"/>
              </a:ext>
            </a:extLst>
          </p:cNvPr>
          <p:cNvSpPr/>
          <p:nvPr userDrawn="1"/>
        </p:nvSpPr>
        <p:spPr>
          <a:xfrm rot="10800000" flipV="1">
            <a:off x="23305236" y="14956"/>
            <a:ext cx="1312606" cy="1312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CFB72-046A-EE47-87D0-8E46D88590FF}"/>
              </a:ext>
            </a:extLst>
          </p:cNvPr>
          <p:cNvSpPr txBox="1"/>
          <p:nvPr userDrawn="1"/>
        </p:nvSpPr>
        <p:spPr>
          <a:xfrm>
            <a:off x="23225689" y="372140"/>
            <a:ext cx="126213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r"/>
            <a:fld id="{260E2A6B-A809-4840-BF14-8648BC0BDF87}" type="slidenum">
              <a:rPr lang="id-ID" sz="2800" b="1" i="0" smtClean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Montserrat" charset="0"/>
              </a:rPr>
              <a:pPr algn="r"/>
              <a:t>‹Nº›</a:t>
            </a:fld>
            <a:r>
              <a:rPr lang="id-ID" sz="2800" b="1" i="0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E162CF2-3913-0C48-9B66-68D704715EA2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185CDE0-0835-ED43-812D-FBDC6E833114}"/>
              </a:ext>
            </a:extLst>
          </p:cNvPr>
          <p:cNvSpPr/>
          <p:nvPr/>
        </p:nvSpPr>
        <p:spPr>
          <a:xfrm>
            <a:off x="13286572" y="-786180"/>
            <a:ext cx="15449726" cy="15449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92E2264-BABC-9C4E-864D-121AD3F95444}"/>
              </a:ext>
            </a:extLst>
          </p:cNvPr>
          <p:cNvCxnSpPr>
            <a:cxnSpLocks/>
          </p:cNvCxnSpPr>
          <p:nvPr/>
        </p:nvCxnSpPr>
        <p:spPr>
          <a:xfrm flipH="1">
            <a:off x="16943549" y="2242500"/>
            <a:ext cx="12281492" cy="13187166"/>
          </a:xfrm>
          <a:prstGeom prst="line">
            <a:avLst/>
          </a:prstGeom>
          <a:ln w="57150"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ECE50017-55AA-9248-B967-1D677C6ED318}"/>
              </a:ext>
            </a:extLst>
          </p:cNvPr>
          <p:cNvSpPr txBox="1"/>
          <p:nvPr/>
        </p:nvSpPr>
        <p:spPr>
          <a:xfrm>
            <a:off x="730789" y="5339641"/>
            <a:ext cx="11229329" cy="7448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900" b="1" spc="3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Stellar Group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F5803E06-54BB-6E47-ADA1-D9A3E162F26A}"/>
              </a:ext>
            </a:extLst>
          </p:cNvPr>
          <p:cNvSpPr txBox="1"/>
          <p:nvPr/>
        </p:nvSpPr>
        <p:spPr>
          <a:xfrm>
            <a:off x="1149799" y="889412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3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FEC1A5F-30E2-9C41-A2A9-92ADB277CE01}"/>
              </a:ext>
            </a:extLst>
          </p:cNvPr>
          <p:cNvGrpSpPr/>
          <p:nvPr/>
        </p:nvGrpSpPr>
        <p:grpSpPr>
          <a:xfrm>
            <a:off x="1312528" y="4082452"/>
            <a:ext cx="2379041" cy="1257189"/>
            <a:chOff x="10993208" y="2523517"/>
            <a:chExt cx="2379041" cy="1257189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DD6AB528-AA28-9942-87AA-CD2F3A675DDD}"/>
                </a:ext>
              </a:extLst>
            </p:cNvPr>
            <p:cNvSpPr/>
            <p:nvPr/>
          </p:nvSpPr>
          <p:spPr>
            <a:xfrm>
              <a:off x="11585316" y="2523517"/>
              <a:ext cx="1207017" cy="1213683"/>
            </a:xfrm>
            <a:custGeom>
              <a:avLst/>
              <a:gdLst>
                <a:gd name="connsiteX0" fmla="*/ 979764 w 1433358"/>
                <a:gd name="connsiteY0" fmla="*/ 453593 h 1424972"/>
                <a:gd name="connsiteX1" fmla="*/ 1433358 w 1433358"/>
                <a:gd name="connsiteY1" fmla="*/ 716678 h 1424972"/>
                <a:gd name="connsiteX2" fmla="*/ 979764 w 1433358"/>
                <a:gd name="connsiteY2" fmla="*/ 979762 h 1424972"/>
                <a:gd name="connsiteX3" fmla="*/ 979764 w 1433358"/>
                <a:gd name="connsiteY3" fmla="*/ 453593 h 1424972"/>
                <a:gd name="connsiteX4" fmla="*/ 716679 w 1433358"/>
                <a:gd name="connsiteY4" fmla="*/ 0 h 1424972"/>
                <a:gd name="connsiteX5" fmla="*/ 979764 w 1433358"/>
                <a:gd name="connsiteY5" fmla="*/ 453593 h 1424972"/>
                <a:gd name="connsiteX6" fmla="*/ 979762 w 1433358"/>
                <a:gd name="connsiteY6" fmla="*/ 453593 h 1424972"/>
                <a:gd name="connsiteX7" fmla="*/ 979762 w 1433358"/>
                <a:gd name="connsiteY7" fmla="*/ 979762 h 1424972"/>
                <a:gd name="connsiteX8" fmla="*/ 973705 w 1433358"/>
                <a:gd name="connsiteY8" fmla="*/ 979762 h 1424972"/>
                <a:gd name="connsiteX9" fmla="*/ 715482 w 1433358"/>
                <a:gd name="connsiteY9" fmla="*/ 1424972 h 1424972"/>
                <a:gd name="connsiteX10" fmla="*/ 457259 w 1433358"/>
                <a:gd name="connsiteY10" fmla="*/ 979762 h 1424972"/>
                <a:gd name="connsiteX11" fmla="*/ 453594 w 1433358"/>
                <a:gd name="connsiteY11" fmla="*/ 979762 h 1424972"/>
                <a:gd name="connsiteX12" fmla="*/ 453594 w 1433358"/>
                <a:gd name="connsiteY12" fmla="*/ 979762 h 1424972"/>
                <a:gd name="connsiteX13" fmla="*/ 0 w 1433358"/>
                <a:gd name="connsiteY13" fmla="*/ 716677 h 1424972"/>
                <a:gd name="connsiteX14" fmla="*/ 453594 w 1433358"/>
                <a:gd name="connsiteY14" fmla="*/ 453593 h 1424972"/>
                <a:gd name="connsiteX15" fmla="*/ 453594 w 1433358"/>
                <a:gd name="connsiteY15" fmla="*/ 453591 h 1424972"/>
                <a:gd name="connsiteX16" fmla="*/ 453595 w 1433358"/>
                <a:gd name="connsiteY16" fmla="*/ 453591 h 14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3358" h="1424972">
                  <a:moveTo>
                    <a:pt x="979764" y="453593"/>
                  </a:moveTo>
                  <a:lnTo>
                    <a:pt x="1433358" y="716678"/>
                  </a:lnTo>
                  <a:lnTo>
                    <a:pt x="979764" y="979762"/>
                  </a:lnTo>
                  <a:lnTo>
                    <a:pt x="979764" y="453593"/>
                  </a:lnTo>
                  <a:close/>
                  <a:moveTo>
                    <a:pt x="716679" y="0"/>
                  </a:moveTo>
                  <a:lnTo>
                    <a:pt x="979764" y="453593"/>
                  </a:lnTo>
                  <a:lnTo>
                    <a:pt x="979762" y="453593"/>
                  </a:lnTo>
                  <a:lnTo>
                    <a:pt x="979762" y="979762"/>
                  </a:lnTo>
                  <a:lnTo>
                    <a:pt x="973705" y="979762"/>
                  </a:lnTo>
                  <a:lnTo>
                    <a:pt x="715482" y="1424972"/>
                  </a:lnTo>
                  <a:lnTo>
                    <a:pt x="457259" y="979762"/>
                  </a:lnTo>
                  <a:lnTo>
                    <a:pt x="453594" y="979762"/>
                  </a:lnTo>
                  <a:lnTo>
                    <a:pt x="453594" y="979762"/>
                  </a:lnTo>
                  <a:lnTo>
                    <a:pt x="0" y="716677"/>
                  </a:lnTo>
                  <a:lnTo>
                    <a:pt x="453594" y="453593"/>
                  </a:lnTo>
                  <a:lnTo>
                    <a:pt x="453594" y="453591"/>
                  </a:lnTo>
                  <a:lnTo>
                    <a:pt x="453595" y="4535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050F0517-E71F-3749-A7A6-B4DBDD6A44FE}"/>
                </a:ext>
              </a:extLst>
            </p:cNvPr>
            <p:cNvSpPr/>
            <p:nvPr/>
          </p:nvSpPr>
          <p:spPr>
            <a:xfrm>
              <a:off x="12652881" y="3057365"/>
              <a:ext cx="719368" cy="723341"/>
            </a:xfrm>
            <a:custGeom>
              <a:avLst/>
              <a:gdLst>
                <a:gd name="connsiteX0" fmla="*/ 979764 w 1433358"/>
                <a:gd name="connsiteY0" fmla="*/ 453593 h 1424972"/>
                <a:gd name="connsiteX1" fmla="*/ 1433358 w 1433358"/>
                <a:gd name="connsiteY1" fmla="*/ 716678 h 1424972"/>
                <a:gd name="connsiteX2" fmla="*/ 979764 w 1433358"/>
                <a:gd name="connsiteY2" fmla="*/ 979762 h 1424972"/>
                <a:gd name="connsiteX3" fmla="*/ 979764 w 1433358"/>
                <a:gd name="connsiteY3" fmla="*/ 453593 h 1424972"/>
                <a:gd name="connsiteX4" fmla="*/ 716679 w 1433358"/>
                <a:gd name="connsiteY4" fmla="*/ 0 h 1424972"/>
                <a:gd name="connsiteX5" fmla="*/ 979764 w 1433358"/>
                <a:gd name="connsiteY5" fmla="*/ 453593 h 1424972"/>
                <a:gd name="connsiteX6" fmla="*/ 979762 w 1433358"/>
                <a:gd name="connsiteY6" fmla="*/ 453593 h 1424972"/>
                <a:gd name="connsiteX7" fmla="*/ 979762 w 1433358"/>
                <a:gd name="connsiteY7" fmla="*/ 979762 h 1424972"/>
                <a:gd name="connsiteX8" fmla="*/ 973705 w 1433358"/>
                <a:gd name="connsiteY8" fmla="*/ 979762 h 1424972"/>
                <a:gd name="connsiteX9" fmla="*/ 715482 w 1433358"/>
                <a:gd name="connsiteY9" fmla="*/ 1424972 h 1424972"/>
                <a:gd name="connsiteX10" fmla="*/ 457259 w 1433358"/>
                <a:gd name="connsiteY10" fmla="*/ 979762 h 1424972"/>
                <a:gd name="connsiteX11" fmla="*/ 453594 w 1433358"/>
                <a:gd name="connsiteY11" fmla="*/ 979762 h 1424972"/>
                <a:gd name="connsiteX12" fmla="*/ 453594 w 1433358"/>
                <a:gd name="connsiteY12" fmla="*/ 979762 h 1424972"/>
                <a:gd name="connsiteX13" fmla="*/ 0 w 1433358"/>
                <a:gd name="connsiteY13" fmla="*/ 716677 h 1424972"/>
                <a:gd name="connsiteX14" fmla="*/ 453594 w 1433358"/>
                <a:gd name="connsiteY14" fmla="*/ 453593 h 1424972"/>
                <a:gd name="connsiteX15" fmla="*/ 453594 w 1433358"/>
                <a:gd name="connsiteY15" fmla="*/ 453591 h 1424972"/>
                <a:gd name="connsiteX16" fmla="*/ 453595 w 1433358"/>
                <a:gd name="connsiteY16" fmla="*/ 453591 h 14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3358" h="1424972">
                  <a:moveTo>
                    <a:pt x="979764" y="453593"/>
                  </a:moveTo>
                  <a:lnTo>
                    <a:pt x="1433358" y="716678"/>
                  </a:lnTo>
                  <a:lnTo>
                    <a:pt x="979764" y="979762"/>
                  </a:lnTo>
                  <a:lnTo>
                    <a:pt x="979764" y="453593"/>
                  </a:lnTo>
                  <a:close/>
                  <a:moveTo>
                    <a:pt x="716679" y="0"/>
                  </a:moveTo>
                  <a:lnTo>
                    <a:pt x="979764" y="453593"/>
                  </a:lnTo>
                  <a:lnTo>
                    <a:pt x="979762" y="453593"/>
                  </a:lnTo>
                  <a:lnTo>
                    <a:pt x="979762" y="979762"/>
                  </a:lnTo>
                  <a:lnTo>
                    <a:pt x="973705" y="979762"/>
                  </a:lnTo>
                  <a:lnTo>
                    <a:pt x="715482" y="1424972"/>
                  </a:lnTo>
                  <a:lnTo>
                    <a:pt x="457259" y="979762"/>
                  </a:lnTo>
                  <a:lnTo>
                    <a:pt x="453594" y="979762"/>
                  </a:lnTo>
                  <a:lnTo>
                    <a:pt x="453594" y="979762"/>
                  </a:lnTo>
                  <a:lnTo>
                    <a:pt x="0" y="716677"/>
                  </a:lnTo>
                  <a:lnTo>
                    <a:pt x="453594" y="453593"/>
                  </a:lnTo>
                  <a:lnTo>
                    <a:pt x="453594" y="453591"/>
                  </a:lnTo>
                  <a:lnTo>
                    <a:pt x="453595" y="4535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D5A3F032-0135-1E4A-BBEB-3A1BC2714B14}"/>
                </a:ext>
              </a:extLst>
            </p:cNvPr>
            <p:cNvSpPr/>
            <p:nvPr/>
          </p:nvSpPr>
          <p:spPr>
            <a:xfrm>
              <a:off x="10993208" y="3057364"/>
              <a:ext cx="719368" cy="723341"/>
            </a:xfrm>
            <a:custGeom>
              <a:avLst/>
              <a:gdLst>
                <a:gd name="connsiteX0" fmla="*/ 979764 w 1433358"/>
                <a:gd name="connsiteY0" fmla="*/ 453593 h 1424972"/>
                <a:gd name="connsiteX1" fmla="*/ 1433358 w 1433358"/>
                <a:gd name="connsiteY1" fmla="*/ 716678 h 1424972"/>
                <a:gd name="connsiteX2" fmla="*/ 979764 w 1433358"/>
                <a:gd name="connsiteY2" fmla="*/ 979762 h 1424972"/>
                <a:gd name="connsiteX3" fmla="*/ 979764 w 1433358"/>
                <a:gd name="connsiteY3" fmla="*/ 453593 h 1424972"/>
                <a:gd name="connsiteX4" fmla="*/ 716679 w 1433358"/>
                <a:gd name="connsiteY4" fmla="*/ 0 h 1424972"/>
                <a:gd name="connsiteX5" fmla="*/ 979764 w 1433358"/>
                <a:gd name="connsiteY5" fmla="*/ 453593 h 1424972"/>
                <a:gd name="connsiteX6" fmla="*/ 979762 w 1433358"/>
                <a:gd name="connsiteY6" fmla="*/ 453593 h 1424972"/>
                <a:gd name="connsiteX7" fmla="*/ 979762 w 1433358"/>
                <a:gd name="connsiteY7" fmla="*/ 979762 h 1424972"/>
                <a:gd name="connsiteX8" fmla="*/ 973705 w 1433358"/>
                <a:gd name="connsiteY8" fmla="*/ 979762 h 1424972"/>
                <a:gd name="connsiteX9" fmla="*/ 715482 w 1433358"/>
                <a:gd name="connsiteY9" fmla="*/ 1424972 h 1424972"/>
                <a:gd name="connsiteX10" fmla="*/ 457259 w 1433358"/>
                <a:gd name="connsiteY10" fmla="*/ 979762 h 1424972"/>
                <a:gd name="connsiteX11" fmla="*/ 453594 w 1433358"/>
                <a:gd name="connsiteY11" fmla="*/ 979762 h 1424972"/>
                <a:gd name="connsiteX12" fmla="*/ 453594 w 1433358"/>
                <a:gd name="connsiteY12" fmla="*/ 979762 h 1424972"/>
                <a:gd name="connsiteX13" fmla="*/ 0 w 1433358"/>
                <a:gd name="connsiteY13" fmla="*/ 716677 h 1424972"/>
                <a:gd name="connsiteX14" fmla="*/ 453594 w 1433358"/>
                <a:gd name="connsiteY14" fmla="*/ 453593 h 1424972"/>
                <a:gd name="connsiteX15" fmla="*/ 453594 w 1433358"/>
                <a:gd name="connsiteY15" fmla="*/ 453591 h 1424972"/>
                <a:gd name="connsiteX16" fmla="*/ 453595 w 1433358"/>
                <a:gd name="connsiteY16" fmla="*/ 453591 h 14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3358" h="1424972">
                  <a:moveTo>
                    <a:pt x="979764" y="453593"/>
                  </a:moveTo>
                  <a:lnTo>
                    <a:pt x="1433358" y="716678"/>
                  </a:lnTo>
                  <a:lnTo>
                    <a:pt x="979764" y="979762"/>
                  </a:lnTo>
                  <a:lnTo>
                    <a:pt x="979764" y="453593"/>
                  </a:lnTo>
                  <a:close/>
                  <a:moveTo>
                    <a:pt x="716679" y="0"/>
                  </a:moveTo>
                  <a:lnTo>
                    <a:pt x="979764" y="453593"/>
                  </a:lnTo>
                  <a:lnTo>
                    <a:pt x="979762" y="453593"/>
                  </a:lnTo>
                  <a:lnTo>
                    <a:pt x="979762" y="979762"/>
                  </a:lnTo>
                  <a:lnTo>
                    <a:pt x="973705" y="979762"/>
                  </a:lnTo>
                  <a:lnTo>
                    <a:pt x="715482" y="1424972"/>
                  </a:lnTo>
                  <a:lnTo>
                    <a:pt x="457259" y="979762"/>
                  </a:lnTo>
                  <a:lnTo>
                    <a:pt x="453594" y="979762"/>
                  </a:lnTo>
                  <a:lnTo>
                    <a:pt x="453594" y="979762"/>
                  </a:lnTo>
                  <a:lnTo>
                    <a:pt x="0" y="716677"/>
                  </a:lnTo>
                  <a:lnTo>
                    <a:pt x="453594" y="453593"/>
                  </a:lnTo>
                  <a:lnTo>
                    <a:pt x="453594" y="453591"/>
                  </a:lnTo>
                  <a:lnTo>
                    <a:pt x="453595" y="4535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B7F871E-43D8-2B44-AE04-4112E3D52957}"/>
              </a:ext>
            </a:extLst>
          </p:cNvPr>
          <p:cNvSpPr/>
          <p:nvPr/>
        </p:nvSpPr>
        <p:spPr>
          <a:xfrm>
            <a:off x="-1" y="0"/>
            <a:ext cx="15936687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49F512B-6D84-F74D-8323-FD44FA632095}"/>
              </a:ext>
            </a:extLst>
          </p:cNvPr>
          <p:cNvSpPr/>
          <p:nvPr/>
        </p:nvSpPr>
        <p:spPr>
          <a:xfrm>
            <a:off x="15936686" y="0"/>
            <a:ext cx="8440964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65A9807-44D8-814F-B32C-BD69A338E2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4F1D02-C3AE-344A-83AE-DA8053B5AD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15705F1-47C8-9F41-9238-065E3191CF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4A3EFD7-9214-BF47-993F-D6F191C09F38}"/>
              </a:ext>
            </a:extLst>
          </p:cNvPr>
          <p:cNvGrpSpPr/>
          <p:nvPr/>
        </p:nvGrpSpPr>
        <p:grpSpPr>
          <a:xfrm>
            <a:off x="1132649" y="1117492"/>
            <a:ext cx="10079102" cy="6597427"/>
            <a:chOff x="3049073" y="3655715"/>
            <a:chExt cx="10079102" cy="6597427"/>
          </a:xfrm>
        </p:grpSpPr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95FAE73A-94BD-8443-B54B-CA484EB939B2}"/>
                </a:ext>
              </a:extLst>
            </p:cNvPr>
            <p:cNvSpPr txBox="1"/>
            <p:nvPr/>
          </p:nvSpPr>
          <p:spPr>
            <a:xfrm>
              <a:off x="3140232" y="3655715"/>
              <a:ext cx="9987943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Stellar Group Team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EF31B53C-D34D-E542-BB82-B995DCD70AD6}"/>
                </a:ext>
              </a:extLst>
            </p:cNvPr>
            <p:cNvSpPr txBox="1">
              <a:spLocks/>
            </p:cNvSpPr>
            <p:nvPr/>
          </p:nvSpPr>
          <p:spPr>
            <a:xfrm>
              <a:off x="3049073" y="8428463"/>
              <a:ext cx="803231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  <p:sp>
        <p:nvSpPr>
          <p:cNvPr id="34" name="TextBox 687">
            <a:extLst>
              <a:ext uri="{FF2B5EF4-FFF2-40B4-BE49-F238E27FC236}">
                <a16:creationId xmlns:a16="http://schemas.microsoft.com/office/drawing/2014/main" id="{68FF397B-0902-F64C-A2D0-C23C696EB0A1}"/>
              </a:ext>
            </a:extLst>
          </p:cNvPr>
          <p:cNvSpPr txBox="1"/>
          <p:nvPr/>
        </p:nvSpPr>
        <p:spPr>
          <a:xfrm>
            <a:off x="18393237" y="1543166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35" name="TextBox 688">
            <a:extLst>
              <a:ext uri="{FF2B5EF4-FFF2-40B4-BE49-F238E27FC236}">
                <a16:creationId xmlns:a16="http://schemas.microsoft.com/office/drawing/2014/main" id="{9EE172FA-6F38-5B43-A303-2B2E4E07DE43}"/>
              </a:ext>
            </a:extLst>
          </p:cNvPr>
          <p:cNvSpPr txBox="1"/>
          <p:nvPr/>
        </p:nvSpPr>
        <p:spPr>
          <a:xfrm>
            <a:off x="18346972" y="2088626"/>
            <a:ext cx="3852674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36" name="TextBox 687">
            <a:extLst>
              <a:ext uri="{FF2B5EF4-FFF2-40B4-BE49-F238E27FC236}">
                <a16:creationId xmlns:a16="http://schemas.microsoft.com/office/drawing/2014/main" id="{4C23D421-3F93-9149-9349-42F7FC680854}"/>
              </a:ext>
            </a:extLst>
          </p:cNvPr>
          <p:cNvSpPr txBox="1"/>
          <p:nvPr/>
        </p:nvSpPr>
        <p:spPr>
          <a:xfrm>
            <a:off x="18392204" y="6048466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37" name="TextBox 688">
            <a:extLst>
              <a:ext uri="{FF2B5EF4-FFF2-40B4-BE49-F238E27FC236}">
                <a16:creationId xmlns:a16="http://schemas.microsoft.com/office/drawing/2014/main" id="{BE2F138A-3789-C748-A785-688EB790AA78}"/>
              </a:ext>
            </a:extLst>
          </p:cNvPr>
          <p:cNvSpPr txBox="1"/>
          <p:nvPr/>
        </p:nvSpPr>
        <p:spPr>
          <a:xfrm>
            <a:off x="18345939" y="6593926"/>
            <a:ext cx="3852674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38" name="TextBox 687">
            <a:extLst>
              <a:ext uri="{FF2B5EF4-FFF2-40B4-BE49-F238E27FC236}">
                <a16:creationId xmlns:a16="http://schemas.microsoft.com/office/drawing/2014/main" id="{24CF74DE-6029-7F49-B4BE-C7A664243DDD}"/>
              </a:ext>
            </a:extLst>
          </p:cNvPr>
          <p:cNvSpPr txBox="1"/>
          <p:nvPr/>
        </p:nvSpPr>
        <p:spPr>
          <a:xfrm>
            <a:off x="18392204" y="10504855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39" name="TextBox 688">
            <a:extLst>
              <a:ext uri="{FF2B5EF4-FFF2-40B4-BE49-F238E27FC236}">
                <a16:creationId xmlns:a16="http://schemas.microsoft.com/office/drawing/2014/main" id="{113E34AB-82C8-0A42-8FBD-77D161C2C071}"/>
              </a:ext>
            </a:extLst>
          </p:cNvPr>
          <p:cNvSpPr txBox="1"/>
          <p:nvPr/>
        </p:nvSpPr>
        <p:spPr>
          <a:xfrm>
            <a:off x="18345939" y="11050315"/>
            <a:ext cx="3852674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CE8A8E5-7C6A-9A4E-BF0E-46229F18FEA1}"/>
              </a:ext>
            </a:extLst>
          </p:cNvPr>
          <p:cNvGrpSpPr/>
          <p:nvPr/>
        </p:nvGrpSpPr>
        <p:grpSpPr>
          <a:xfrm>
            <a:off x="-1077120" y="8547847"/>
            <a:ext cx="11700296" cy="11431946"/>
            <a:chOff x="-1077120" y="8547847"/>
            <a:chExt cx="11700296" cy="11431946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ED03F8E-3175-1340-90AF-35008125884C}"/>
                </a:ext>
              </a:extLst>
            </p:cNvPr>
            <p:cNvSpPr/>
            <p:nvPr/>
          </p:nvSpPr>
          <p:spPr>
            <a:xfrm>
              <a:off x="-383661" y="8972956"/>
              <a:ext cx="11006837" cy="110068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A173157A-6A17-9C44-93DB-13D5D747C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77120" y="8547847"/>
              <a:ext cx="8897101" cy="9553200"/>
            </a:xfrm>
            <a:prstGeom prst="line">
              <a:avLst/>
            </a:prstGeom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97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91D29BD-2D2A-5E45-9AD2-672CC4E39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F73EAAAE-E9FC-8B4F-A916-2B4DA706382A}"/>
              </a:ext>
            </a:extLst>
          </p:cNvPr>
          <p:cNvSpPr/>
          <p:nvPr/>
        </p:nvSpPr>
        <p:spPr>
          <a:xfrm rot="10800000" flipV="1">
            <a:off x="-3" y="0"/>
            <a:ext cx="8290870" cy="1371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9204FF3-1D79-1B44-A828-F2B77A69B27D}"/>
              </a:ext>
            </a:extLst>
          </p:cNvPr>
          <p:cNvGrpSpPr/>
          <p:nvPr/>
        </p:nvGrpSpPr>
        <p:grpSpPr>
          <a:xfrm>
            <a:off x="1138935" y="2684413"/>
            <a:ext cx="6012994" cy="7949607"/>
            <a:chOff x="2277873" y="3114508"/>
            <a:chExt cx="6012994" cy="7949607"/>
          </a:xfrm>
        </p:grpSpPr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9209D2EC-0FB7-F74D-84E0-DF637CC244D2}"/>
                </a:ext>
              </a:extLst>
            </p:cNvPr>
            <p:cNvSpPr txBox="1"/>
            <p:nvPr/>
          </p:nvSpPr>
          <p:spPr>
            <a:xfrm>
              <a:off x="2363598" y="3114508"/>
              <a:ext cx="5573705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Jane </a:t>
              </a:r>
            </a:p>
            <a:p>
              <a:r>
                <a:rPr lang="en-US" sz="115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Smith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CE4D6CAB-8C49-134A-AD55-7CB410CF916A}"/>
                </a:ext>
              </a:extLst>
            </p:cNvPr>
            <p:cNvSpPr txBox="1">
              <a:spLocks/>
            </p:cNvSpPr>
            <p:nvPr/>
          </p:nvSpPr>
          <p:spPr>
            <a:xfrm>
              <a:off x="2277873" y="7100894"/>
              <a:ext cx="6012994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 account supply costs a product</a:t>
              </a:r>
            </a:p>
          </p:txBody>
        </p:sp>
        <p:grpSp>
          <p:nvGrpSpPr>
            <p:cNvPr id="43" name="Group 10">
              <a:extLst>
                <a:ext uri="{FF2B5EF4-FFF2-40B4-BE49-F238E27FC236}">
                  <a16:creationId xmlns:a16="http://schemas.microsoft.com/office/drawing/2014/main" id="{70B51AA4-6BCD-584E-A0E9-1B4B445F0F83}"/>
                </a:ext>
              </a:extLst>
            </p:cNvPr>
            <p:cNvGrpSpPr/>
            <p:nvPr/>
          </p:nvGrpSpPr>
          <p:grpSpPr>
            <a:xfrm>
              <a:off x="2513165" y="10535364"/>
              <a:ext cx="4084985" cy="528751"/>
              <a:chOff x="16515802" y="11974559"/>
              <a:chExt cx="3589575" cy="464629"/>
            </a:xfrm>
            <a:solidFill>
              <a:schemeClr val="bg1"/>
            </a:solidFill>
          </p:grpSpPr>
          <p:sp>
            <p:nvSpPr>
              <p:cNvPr id="44" name="Shape 1646">
                <a:extLst>
                  <a:ext uri="{FF2B5EF4-FFF2-40B4-BE49-F238E27FC236}">
                    <a16:creationId xmlns:a16="http://schemas.microsoft.com/office/drawing/2014/main" id="{3094C350-EE39-A849-A702-DD49E4AB1621}"/>
                  </a:ext>
                </a:extLst>
              </p:cNvPr>
              <p:cNvSpPr/>
              <p:nvPr/>
            </p:nvSpPr>
            <p:spPr>
              <a:xfrm>
                <a:off x="19686631" y="12007417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5" name="Shape 1649">
                <a:extLst>
                  <a:ext uri="{FF2B5EF4-FFF2-40B4-BE49-F238E27FC236}">
                    <a16:creationId xmlns:a16="http://schemas.microsoft.com/office/drawing/2014/main" id="{E7B9BD0A-9FDC-3146-B623-DF05229D2AB8}"/>
                  </a:ext>
                </a:extLst>
              </p:cNvPr>
              <p:cNvSpPr/>
              <p:nvPr/>
            </p:nvSpPr>
            <p:spPr>
              <a:xfrm>
                <a:off x="18551485" y="12027753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6" name="Shape 1658">
                <a:extLst>
                  <a:ext uri="{FF2B5EF4-FFF2-40B4-BE49-F238E27FC236}">
                    <a16:creationId xmlns:a16="http://schemas.microsoft.com/office/drawing/2014/main" id="{0817FAA2-5411-C543-BE8F-A033C21170D0}"/>
                  </a:ext>
                </a:extLst>
              </p:cNvPr>
              <p:cNvSpPr/>
              <p:nvPr/>
            </p:nvSpPr>
            <p:spPr>
              <a:xfrm>
                <a:off x="16515802" y="11987738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60B595B3-5DC4-8F4E-83E3-C0F27CBB0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5248" y="11974559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1CA977F-5E60-BA41-B922-29611D93CBA9}"/>
              </a:ext>
            </a:extLst>
          </p:cNvPr>
          <p:cNvGrpSpPr/>
          <p:nvPr/>
        </p:nvGrpSpPr>
        <p:grpSpPr>
          <a:xfrm>
            <a:off x="19995273" y="9358981"/>
            <a:ext cx="5521313" cy="5521313"/>
            <a:chOff x="15800986" y="8104032"/>
            <a:chExt cx="11192270" cy="1119227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F487BE8-A987-0340-A6CC-0263861337A3}"/>
                </a:ext>
              </a:extLst>
            </p:cNvPr>
            <p:cNvSpPr/>
            <p:nvPr/>
          </p:nvSpPr>
          <p:spPr>
            <a:xfrm rot="10800000">
              <a:off x="15800986" y="8104032"/>
              <a:ext cx="11192270" cy="11192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B1971E0-783F-FF40-924D-354B8EC07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6600" y="10548966"/>
              <a:ext cx="10389675" cy="7726355"/>
            </a:xfrm>
            <a:prstGeom prst="line">
              <a:avLst/>
            </a:prstGeom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08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09203F-CDC0-CD4E-91D9-BF7EEE59DD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9340012-D500-934C-B316-A7E34F6B99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CCB6944-3527-6745-A410-A2D6A7110D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BB55AD1-5A8C-594A-9E4D-73A6A5109559}"/>
              </a:ext>
            </a:extLst>
          </p:cNvPr>
          <p:cNvSpPr/>
          <p:nvPr/>
        </p:nvSpPr>
        <p:spPr>
          <a:xfrm>
            <a:off x="15999342" y="0"/>
            <a:ext cx="8378308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F8E7C96-09B5-3643-93DC-4DC1C19D4F58}"/>
              </a:ext>
            </a:extLst>
          </p:cNvPr>
          <p:cNvGrpSpPr/>
          <p:nvPr/>
        </p:nvGrpSpPr>
        <p:grpSpPr>
          <a:xfrm>
            <a:off x="16870640" y="7691496"/>
            <a:ext cx="6950419" cy="4042510"/>
            <a:chOff x="16870640" y="3734178"/>
            <a:chExt cx="6950419" cy="4042510"/>
          </a:xfrm>
        </p:grpSpPr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88D48A89-CB69-F94B-8E7F-1E628074E6E8}"/>
                </a:ext>
              </a:extLst>
            </p:cNvPr>
            <p:cNvSpPr txBox="1"/>
            <p:nvPr/>
          </p:nvSpPr>
          <p:spPr>
            <a:xfrm>
              <a:off x="16944078" y="3734178"/>
              <a:ext cx="6876981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Listings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F29B78F3-D3CB-8A42-864C-184214D29CC1}"/>
                </a:ext>
              </a:extLst>
            </p:cNvPr>
            <p:cNvSpPr txBox="1">
              <a:spLocks/>
            </p:cNvSpPr>
            <p:nvPr/>
          </p:nvSpPr>
          <p:spPr>
            <a:xfrm>
              <a:off x="16870640" y="5939313"/>
              <a:ext cx="6292298" cy="18373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200" dirty="0">
                  <a:solidFill>
                    <a:schemeClr val="bg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C7B0067-206E-F041-9B3C-74D4F19D1DA8}"/>
              </a:ext>
            </a:extLst>
          </p:cNvPr>
          <p:cNvGrpSpPr/>
          <p:nvPr/>
        </p:nvGrpSpPr>
        <p:grpSpPr>
          <a:xfrm>
            <a:off x="16053835" y="-4200460"/>
            <a:ext cx="11378165" cy="9792244"/>
            <a:chOff x="13565055" y="-2085361"/>
            <a:chExt cx="13314087" cy="11458332"/>
          </a:xfrm>
          <a:solidFill>
            <a:schemeClr val="accent3"/>
          </a:solidFill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34EA8C9-C4FE-A047-8ACC-B0E60A8F6033}"/>
                </a:ext>
              </a:extLst>
            </p:cNvPr>
            <p:cNvSpPr/>
            <p:nvPr/>
          </p:nvSpPr>
          <p:spPr>
            <a:xfrm>
              <a:off x="13565055" y="-2085361"/>
              <a:ext cx="11192270" cy="11192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8A1EAA7-17BA-2E45-A3EC-CB8B2EE8D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2041" y="-180228"/>
              <a:ext cx="8897101" cy="9553199"/>
            </a:xfrm>
            <a:prstGeom prst="line">
              <a:avLst/>
            </a:prstGeom>
            <a:grpFill/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00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F30E2-56F5-D340-97C2-50BDCBC90A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4" name="Rectangle 43">
            <a:extLst>
              <a:ext uri="{FF2B5EF4-FFF2-40B4-BE49-F238E27FC236}">
                <a16:creationId xmlns:a16="http://schemas.microsoft.com/office/drawing/2014/main" id="{E6E63E7C-0880-1A41-A11D-27CE44846CE1}"/>
              </a:ext>
            </a:extLst>
          </p:cNvPr>
          <p:cNvSpPr/>
          <p:nvPr/>
        </p:nvSpPr>
        <p:spPr>
          <a:xfrm rot="10800000" flipV="1">
            <a:off x="-4" y="0"/>
            <a:ext cx="863526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AC6A0FB7-C39D-264B-950B-3DC609F1F369}"/>
              </a:ext>
            </a:extLst>
          </p:cNvPr>
          <p:cNvSpPr txBox="1"/>
          <p:nvPr/>
        </p:nvSpPr>
        <p:spPr>
          <a:xfrm>
            <a:off x="886922" y="1165619"/>
            <a:ext cx="7246424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Single Property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BC385F8-6785-4C40-A0D2-6FB2AE92F25B}"/>
              </a:ext>
            </a:extLst>
          </p:cNvPr>
          <p:cNvGrpSpPr/>
          <p:nvPr/>
        </p:nvGrpSpPr>
        <p:grpSpPr>
          <a:xfrm>
            <a:off x="-1050226" y="7503457"/>
            <a:ext cx="10059139" cy="9828429"/>
            <a:chOff x="-1077120" y="8547847"/>
            <a:chExt cx="11700296" cy="1143194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34932E1-140E-2D4B-AE43-3DB7592B4253}"/>
                </a:ext>
              </a:extLst>
            </p:cNvPr>
            <p:cNvSpPr/>
            <p:nvPr/>
          </p:nvSpPr>
          <p:spPr>
            <a:xfrm>
              <a:off x="-383661" y="8972956"/>
              <a:ext cx="11006837" cy="110068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E599629-3EB9-7941-B456-775871B24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77120" y="8547847"/>
              <a:ext cx="8897101" cy="9553200"/>
            </a:xfrm>
            <a:prstGeom prst="line">
              <a:avLst/>
            </a:prstGeom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52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DFFB3D2-E4F0-9F42-8FE9-4969194CFF98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C5C53CD-9EFC-6745-92E9-D117CE8D744E}"/>
              </a:ext>
            </a:extLst>
          </p:cNvPr>
          <p:cNvSpPr/>
          <p:nvPr/>
        </p:nvSpPr>
        <p:spPr>
          <a:xfrm>
            <a:off x="6065357" y="576918"/>
            <a:ext cx="12231244" cy="1223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99AEE7-A60F-9442-BF10-D44658E29D41}"/>
              </a:ext>
            </a:extLst>
          </p:cNvPr>
          <p:cNvSpPr/>
          <p:nvPr/>
        </p:nvSpPr>
        <p:spPr>
          <a:xfrm>
            <a:off x="6662102" y="1143340"/>
            <a:ext cx="11053446" cy="11053446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6651AE9-819D-E549-9B0A-B808E763315F}"/>
              </a:ext>
            </a:extLst>
          </p:cNvPr>
          <p:cNvGrpSpPr/>
          <p:nvPr/>
        </p:nvGrpSpPr>
        <p:grpSpPr>
          <a:xfrm>
            <a:off x="8020103" y="1972265"/>
            <a:ext cx="8102211" cy="8888603"/>
            <a:chOff x="8020103" y="1484820"/>
            <a:chExt cx="8102211" cy="8888603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22DC2A0C-305D-4143-A7CE-45D18099B804}"/>
                </a:ext>
              </a:extLst>
            </p:cNvPr>
            <p:cNvGrpSpPr/>
            <p:nvPr/>
          </p:nvGrpSpPr>
          <p:grpSpPr>
            <a:xfrm>
              <a:off x="8020103" y="5451836"/>
              <a:ext cx="8102211" cy="4921587"/>
              <a:chOff x="8020103" y="5508959"/>
              <a:chExt cx="8102211" cy="4921587"/>
            </a:xfrm>
          </p:grpSpPr>
          <p:sp>
            <p:nvSpPr>
              <p:cNvPr id="16" name="TextBox 26">
                <a:extLst>
                  <a:ext uri="{FF2B5EF4-FFF2-40B4-BE49-F238E27FC236}">
                    <a16:creationId xmlns:a16="http://schemas.microsoft.com/office/drawing/2014/main" id="{6BB79545-044D-FF40-AF82-B036F90FD4D6}"/>
                  </a:ext>
                </a:extLst>
              </p:cNvPr>
              <p:cNvSpPr txBox="1"/>
              <p:nvPr/>
            </p:nvSpPr>
            <p:spPr>
              <a:xfrm>
                <a:off x="8020103" y="5508959"/>
                <a:ext cx="8102211" cy="286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“Don’t wait to buy real estate. Buy real estate and wait.”</a:t>
                </a:r>
              </a:p>
            </p:txBody>
          </p:sp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EEA0DD3B-02D5-0746-A9CC-3DA4E1A5008E}"/>
                  </a:ext>
                </a:extLst>
              </p:cNvPr>
              <p:cNvSpPr txBox="1"/>
              <p:nvPr/>
            </p:nvSpPr>
            <p:spPr>
              <a:xfrm>
                <a:off x="10647375" y="9845771"/>
                <a:ext cx="30828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spc="300" dirty="0">
                    <a:solidFill>
                      <a:schemeClr val="bg1"/>
                    </a:solidFill>
                    <a:latin typeface="Montserrat" pitchFamily="2" charset="77"/>
                    <a:ea typeface="Roboto Medium" panose="02000000000000000000" pitchFamily="2" charset="0"/>
                    <a:cs typeface="Lato" panose="020F0502020204030203" pitchFamily="34" charset="0"/>
                  </a:rPr>
                  <a:t>Will Rogers</a:t>
                </a:r>
              </a:p>
            </p:txBody>
          </p:sp>
        </p:grp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54B45077-C2CF-8C40-AEA2-899D2E87E3FE}"/>
                </a:ext>
              </a:extLst>
            </p:cNvPr>
            <p:cNvSpPr txBox="1"/>
            <p:nvPr/>
          </p:nvSpPr>
          <p:spPr>
            <a:xfrm>
              <a:off x="10979199" y="1484820"/>
              <a:ext cx="2419253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4400" b="1" spc="3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" panose="020F0502020204030203" pitchFamily="34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9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>
            <a:extLst>
              <a:ext uri="{FF2B5EF4-FFF2-40B4-BE49-F238E27FC236}">
                <a16:creationId xmlns:a16="http://schemas.microsoft.com/office/drawing/2014/main" id="{ED554AFA-8779-1546-99AD-1EB2FF3FEDD1}"/>
              </a:ext>
            </a:extLst>
          </p:cNvPr>
          <p:cNvGrpSpPr/>
          <p:nvPr/>
        </p:nvGrpSpPr>
        <p:grpSpPr>
          <a:xfrm>
            <a:off x="2119229" y="3573035"/>
            <a:ext cx="9623591" cy="9406365"/>
            <a:chOff x="8252557" y="2555864"/>
            <a:chExt cx="7872536" cy="7694836"/>
          </a:xfrm>
        </p:grpSpPr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6B2AFCF0-1C93-5F48-8846-C9A1A955F641}"/>
                </a:ext>
              </a:extLst>
            </p:cNvPr>
            <p:cNvSpPr/>
            <p:nvPr/>
          </p:nvSpPr>
          <p:spPr>
            <a:xfrm>
              <a:off x="8252557" y="2830488"/>
              <a:ext cx="4014351" cy="40197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2" h="1494">
                  <a:moveTo>
                    <a:pt x="1492" y="0"/>
                  </a:moveTo>
                  <a:cubicBezTo>
                    <a:pt x="667" y="0"/>
                    <a:pt x="0" y="670"/>
                    <a:pt x="0" y="1494"/>
                  </a:cubicBezTo>
                  <a:lnTo>
                    <a:pt x="1492" y="1494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8">
              <a:extLst>
                <a:ext uri="{FF2B5EF4-FFF2-40B4-BE49-F238E27FC236}">
                  <a16:creationId xmlns:a16="http://schemas.microsoft.com/office/drawing/2014/main" id="{3388F559-8070-ED4F-8E65-4712C6967E01}"/>
                </a:ext>
              </a:extLst>
            </p:cNvPr>
            <p:cNvSpPr/>
            <p:nvPr/>
          </p:nvSpPr>
          <p:spPr>
            <a:xfrm>
              <a:off x="12283062" y="2555864"/>
              <a:ext cx="3842031" cy="7694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8" h="2859">
                  <a:moveTo>
                    <a:pt x="0" y="2859"/>
                  </a:moveTo>
                  <a:lnTo>
                    <a:pt x="0" y="0"/>
                  </a:lnTo>
                  <a:cubicBezTo>
                    <a:pt x="789" y="0"/>
                    <a:pt x="1428" y="640"/>
                    <a:pt x="1428" y="1430"/>
                  </a:cubicBezTo>
                  <a:cubicBezTo>
                    <a:pt x="1428" y="2219"/>
                    <a:pt x="789" y="2859"/>
                    <a:pt x="0" y="2859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9">
              <a:extLst>
                <a:ext uri="{FF2B5EF4-FFF2-40B4-BE49-F238E27FC236}">
                  <a16:creationId xmlns:a16="http://schemas.microsoft.com/office/drawing/2014/main" id="{C4D3A27C-E09E-3F47-A79D-FF72B309B96A}"/>
                </a:ext>
              </a:extLst>
            </p:cNvPr>
            <p:cNvSpPr/>
            <p:nvPr/>
          </p:nvSpPr>
          <p:spPr>
            <a:xfrm>
              <a:off x="8484102" y="6860992"/>
              <a:ext cx="3782798" cy="26762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6" h="995">
                  <a:moveTo>
                    <a:pt x="0" y="4"/>
                  </a:moveTo>
                  <a:cubicBezTo>
                    <a:pt x="1" y="362"/>
                    <a:pt x="139" y="721"/>
                    <a:pt x="411" y="995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0">
              <a:extLst>
                <a:ext uri="{FF2B5EF4-FFF2-40B4-BE49-F238E27FC236}">
                  <a16:creationId xmlns:a16="http://schemas.microsoft.com/office/drawing/2014/main" id="{862AAE3D-7F67-0A47-9F61-A7F766D4B988}"/>
                </a:ext>
              </a:extLst>
            </p:cNvPr>
            <p:cNvSpPr/>
            <p:nvPr/>
          </p:nvSpPr>
          <p:spPr>
            <a:xfrm>
              <a:off x="9838374" y="6871761"/>
              <a:ext cx="2428534" cy="31824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" h="1183">
                  <a:moveTo>
                    <a:pt x="903" y="0"/>
                  </a:moveTo>
                  <a:lnTo>
                    <a:pt x="0" y="903"/>
                  </a:lnTo>
                  <a:cubicBezTo>
                    <a:pt x="112" y="1017"/>
                    <a:pt x="256" y="1116"/>
                    <a:pt x="412" y="1183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1">
              <a:extLst>
                <a:ext uri="{FF2B5EF4-FFF2-40B4-BE49-F238E27FC236}">
                  <a16:creationId xmlns:a16="http://schemas.microsoft.com/office/drawing/2014/main" id="{B83E1F18-1807-BD49-B8F4-755CEF3B4C43}"/>
                </a:ext>
              </a:extLst>
            </p:cNvPr>
            <p:cNvSpPr/>
            <p:nvPr/>
          </p:nvSpPr>
          <p:spPr>
            <a:xfrm>
              <a:off x="11079565" y="6895985"/>
              <a:ext cx="1187343" cy="30989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2" h="1152">
                  <a:moveTo>
                    <a:pt x="442" y="0"/>
                  </a:moveTo>
                  <a:lnTo>
                    <a:pt x="0" y="1066"/>
                  </a:lnTo>
                  <a:cubicBezTo>
                    <a:pt x="132" y="1119"/>
                    <a:pt x="287" y="1152"/>
                    <a:pt x="440" y="115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TextBox 29">
              <a:extLst>
                <a:ext uri="{FF2B5EF4-FFF2-40B4-BE49-F238E27FC236}">
                  <a16:creationId xmlns:a16="http://schemas.microsoft.com/office/drawing/2014/main" id="{6C729645-8D80-C447-8DF7-7916535A5CAB}"/>
                </a:ext>
              </a:extLst>
            </p:cNvPr>
            <p:cNvSpPr txBox="1"/>
            <p:nvPr/>
          </p:nvSpPr>
          <p:spPr>
            <a:xfrm>
              <a:off x="13052789" y="5880322"/>
              <a:ext cx="1823089" cy="96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50%</a:t>
              </a:r>
            </a:p>
          </p:txBody>
        </p:sp>
        <p:sp>
          <p:nvSpPr>
            <p:cNvPr id="25" name="TextBox 30">
              <a:extLst>
                <a:ext uri="{FF2B5EF4-FFF2-40B4-BE49-F238E27FC236}">
                  <a16:creationId xmlns:a16="http://schemas.microsoft.com/office/drawing/2014/main" id="{60D82DE6-A4D9-C542-B2DA-1156544A500D}"/>
                </a:ext>
              </a:extLst>
            </p:cNvPr>
            <p:cNvSpPr txBox="1"/>
            <p:nvPr/>
          </p:nvSpPr>
          <p:spPr>
            <a:xfrm>
              <a:off x="9676543" y="4840355"/>
              <a:ext cx="1823089" cy="96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35%</a:t>
              </a:r>
            </a:p>
          </p:txBody>
        </p:sp>
        <p:sp>
          <p:nvSpPr>
            <p:cNvPr id="26" name="TextBox 31">
              <a:extLst>
                <a:ext uri="{FF2B5EF4-FFF2-40B4-BE49-F238E27FC236}">
                  <a16:creationId xmlns:a16="http://schemas.microsoft.com/office/drawing/2014/main" id="{946EC57D-571E-A746-A7CB-B361CDEDA83B}"/>
                </a:ext>
              </a:extLst>
            </p:cNvPr>
            <p:cNvSpPr txBox="1"/>
            <p:nvPr/>
          </p:nvSpPr>
          <p:spPr>
            <a:xfrm>
              <a:off x="9008821" y="7183445"/>
              <a:ext cx="1823089" cy="755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20%</a:t>
              </a:r>
            </a:p>
          </p:txBody>
        </p:sp>
        <p:sp>
          <p:nvSpPr>
            <p:cNvPr id="27" name="TextBox 34">
              <a:extLst>
                <a:ext uri="{FF2B5EF4-FFF2-40B4-BE49-F238E27FC236}">
                  <a16:creationId xmlns:a16="http://schemas.microsoft.com/office/drawing/2014/main" id="{B0B9C4FB-0687-5C44-91F0-794E3D5B91BB}"/>
                </a:ext>
              </a:extLst>
            </p:cNvPr>
            <p:cNvSpPr txBox="1"/>
            <p:nvPr/>
          </p:nvSpPr>
          <p:spPr>
            <a:xfrm>
              <a:off x="9850147" y="8795476"/>
              <a:ext cx="1823089" cy="54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15%</a:t>
              </a:r>
            </a:p>
          </p:txBody>
        </p:sp>
        <p:sp>
          <p:nvSpPr>
            <p:cNvPr id="28" name="TextBox 35">
              <a:extLst>
                <a:ext uri="{FF2B5EF4-FFF2-40B4-BE49-F238E27FC236}">
                  <a16:creationId xmlns:a16="http://schemas.microsoft.com/office/drawing/2014/main" id="{9C96BCA0-890E-D74E-A4DA-F4914E2AC820}"/>
                </a:ext>
              </a:extLst>
            </p:cNvPr>
            <p:cNvSpPr txBox="1"/>
            <p:nvPr/>
          </p:nvSpPr>
          <p:spPr>
            <a:xfrm>
              <a:off x="10878051" y="9037817"/>
              <a:ext cx="1823089" cy="54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10%</a:t>
              </a:r>
            </a:p>
          </p:txBody>
        </p:sp>
      </p:grpSp>
      <p:sp>
        <p:nvSpPr>
          <p:cNvPr id="29" name="TextBox 26">
            <a:extLst>
              <a:ext uri="{FF2B5EF4-FFF2-40B4-BE49-F238E27FC236}">
                <a16:creationId xmlns:a16="http://schemas.microsoft.com/office/drawing/2014/main" id="{0EABDEC7-06A6-C449-8802-E649E3D328F5}"/>
              </a:ext>
            </a:extLst>
          </p:cNvPr>
          <p:cNvSpPr txBox="1"/>
          <p:nvPr/>
        </p:nvSpPr>
        <p:spPr>
          <a:xfrm>
            <a:off x="1380311" y="879292"/>
            <a:ext cx="1258310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Properties Sold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8A35243-427B-0040-95F1-B0C2813D9069}"/>
              </a:ext>
            </a:extLst>
          </p:cNvPr>
          <p:cNvGrpSpPr/>
          <p:nvPr/>
        </p:nvGrpSpPr>
        <p:grpSpPr>
          <a:xfrm>
            <a:off x="14726764" y="4203176"/>
            <a:ext cx="8750630" cy="8127150"/>
            <a:chOff x="14726764" y="4087610"/>
            <a:chExt cx="8750630" cy="8127150"/>
          </a:xfrm>
        </p:grpSpPr>
        <p:grpSp>
          <p:nvGrpSpPr>
            <p:cNvPr id="30" name="Group 88">
              <a:extLst>
                <a:ext uri="{FF2B5EF4-FFF2-40B4-BE49-F238E27FC236}">
                  <a16:creationId xmlns:a16="http://schemas.microsoft.com/office/drawing/2014/main" id="{3EB0DBC0-C8F6-FB46-A308-D09C581191FD}"/>
                </a:ext>
              </a:extLst>
            </p:cNvPr>
            <p:cNvGrpSpPr/>
            <p:nvPr/>
          </p:nvGrpSpPr>
          <p:grpSpPr>
            <a:xfrm>
              <a:off x="14726764" y="4087610"/>
              <a:ext cx="8750630" cy="1146019"/>
              <a:chOff x="1631982" y="3876968"/>
              <a:chExt cx="8750630" cy="1146019"/>
            </a:xfrm>
          </p:grpSpPr>
          <p:sp>
            <p:nvSpPr>
              <p:cNvPr id="31" name="Rectangle 92">
                <a:extLst>
                  <a:ext uri="{FF2B5EF4-FFF2-40B4-BE49-F238E27FC236}">
                    <a16:creationId xmlns:a16="http://schemas.microsoft.com/office/drawing/2014/main" id="{05C74A42-A80C-DB43-9BB7-562A1FAA12D7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2" name="Rectangle 93">
                <a:extLst>
                  <a:ext uri="{FF2B5EF4-FFF2-40B4-BE49-F238E27FC236}">
                    <a16:creationId xmlns:a16="http://schemas.microsoft.com/office/drawing/2014/main" id="{0DB79C43-D89E-0940-8B58-147DC614C310}"/>
                  </a:ext>
                </a:extLst>
              </p:cNvPr>
              <p:cNvSpPr/>
              <p:nvPr/>
            </p:nvSpPr>
            <p:spPr>
              <a:xfrm>
                <a:off x="2534434" y="3876968"/>
                <a:ext cx="7848178" cy="1146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grpSp>
          <p:nvGrpSpPr>
            <p:cNvPr id="33" name="Group 5">
              <a:extLst>
                <a:ext uri="{FF2B5EF4-FFF2-40B4-BE49-F238E27FC236}">
                  <a16:creationId xmlns:a16="http://schemas.microsoft.com/office/drawing/2014/main" id="{31FD33C2-E67B-2747-BE69-66EC481CB717}"/>
                </a:ext>
              </a:extLst>
            </p:cNvPr>
            <p:cNvGrpSpPr/>
            <p:nvPr/>
          </p:nvGrpSpPr>
          <p:grpSpPr>
            <a:xfrm>
              <a:off x="14726764" y="6414671"/>
              <a:ext cx="8750630" cy="1146019"/>
              <a:chOff x="13352667" y="5700840"/>
              <a:chExt cx="8750630" cy="1146019"/>
            </a:xfrm>
          </p:grpSpPr>
          <p:sp>
            <p:nvSpPr>
              <p:cNvPr id="34" name="Rectangle 87">
                <a:extLst>
                  <a:ext uri="{FF2B5EF4-FFF2-40B4-BE49-F238E27FC236}">
                    <a16:creationId xmlns:a16="http://schemas.microsoft.com/office/drawing/2014/main" id="{31A5C875-635F-2B46-9A52-7351BF6C6D4B}"/>
                  </a:ext>
                </a:extLst>
              </p:cNvPr>
              <p:cNvSpPr/>
              <p:nvPr/>
            </p:nvSpPr>
            <p:spPr>
              <a:xfrm>
                <a:off x="13352667" y="5995569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5" name="Rectangle 89">
                <a:extLst>
                  <a:ext uri="{FF2B5EF4-FFF2-40B4-BE49-F238E27FC236}">
                    <a16:creationId xmlns:a16="http://schemas.microsoft.com/office/drawing/2014/main" id="{CCEB4909-9EE9-BF4C-AC97-2889F119FA54}"/>
                  </a:ext>
                </a:extLst>
              </p:cNvPr>
              <p:cNvSpPr/>
              <p:nvPr/>
            </p:nvSpPr>
            <p:spPr>
              <a:xfrm>
                <a:off x="14255119" y="5700840"/>
                <a:ext cx="7848178" cy="1146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7E8E47E6-997F-0644-9620-A41A61088E53}"/>
                </a:ext>
              </a:extLst>
            </p:cNvPr>
            <p:cNvGrpSpPr/>
            <p:nvPr/>
          </p:nvGrpSpPr>
          <p:grpSpPr>
            <a:xfrm>
              <a:off x="14726764" y="8741680"/>
              <a:ext cx="8750630" cy="1146019"/>
              <a:chOff x="13352667" y="7656328"/>
              <a:chExt cx="8750630" cy="1146019"/>
            </a:xfrm>
          </p:grpSpPr>
          <p:sp>
            <p:nvSpPr>
              <p:cNvPr id="37" name="Rectangle 86">
                <a:extLst>
                  <a:ext uri="{FF2B5EF4-FFF2-40B4-BE49-F238E27FC236}">
                    <a16:creationId xmlns:a16="http://schemas.microsoft.com/office/drawing/2014/main" id="{51BA294A-5F1B-FD46-B920-C2D1A10DD6F1}"/>
                  </a:ext>
                </a:extLst>
              </p:cNvPr>
              <p:cNvSpPr/>
              <p:nvPr/>
            </p:nvSpPr>
            <p:spPr>
              <a:xfrm>
                <a:off x="13352667" y="7951057"/>
                <a:ext cx="529050" cy="5539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8" name="Rectangle 90">
                <a:extLst>
                  <a:ext uri="{FF2B5EF4-FFF2-40B4-BE49-F238E27FC236}">
                    <a16:creationId xmlns:a16="http://schemas.microsoft.com/office/drawing/2014/main" id="{3CCA8238-C4B0-5E41-A9CC-488CD6CC34B2}"/>
                  </a:ext>
                </a:extLst>
              </p:cNvPr>
              <p:cNvSpPr/>
              <p:nvPr/>
            </p:nvSpPr>
            <p:spPr>
              <a:xfrm>
                <a:off x="14255119" y="7656328"/>
                <a:ext cx="7848178" cy="1146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E905AE69-712A-8C48-9EB4-CE1A26DCEA8C}"/>
                </a:ext>
              </a:extLst>
            </p:cNvPr>
            <p:cNvGrpSpPr/>
            <p:nvPr/>
          </p:nvGrpSpPr>
          <p:grpSpPr>
            <a:xfrm>
              <a:off x="14726764" y="11068741"/>
              <a:ext cx="8750630" cy="1146019"/>
              <a:chOff x="13352667" y="9575702"/>
              <a:chExt cx="8750630" cy="1146019"/>
            </a:xfrm>
          </p:grpSpPr>
          <p:sp>
            <p:nvSpPr>
              <p:cNvPr id="40" name="Rectangle 85">
                <a:extLst>
                  <a:ext uri="{FF2B5EF4-FFF2-40B4-BE49-F238E27FC236}">
                    <a16:creationId xmlns:a16="http://schemas.microsoft.com/office/drawing/2014/main" id="{2CB88BEF-6854-5C4D-B24C-6CA27FDB4A81}"/>
                  </a:ext>
                </a:extLst>
              </p:cNvPr>
              <p:cNvSpPr/>
              <p:nvPr/>
            </p:nvSpPr>
            <p:spPr>
              <a:xfrm>
                <a:off x="13352667" y="9870431"/>
                <a:ext cx="529050" cy="55399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1" name="Rectangle 91">
                <a:extLst>
                  <a:ext uri="{FF2B5EF4-FFF2-40B4-BE49-F238E27FC236}">
                    <a16:creationId xmlns:a16="http://schemas.microsoft.com/office/drawing/2014/main" id="{1FCB851C-E62E-224E-8E02-481299193D94}"/>
                  </a:ext>
                </a:extLst>
              </p:cNvPr>
              <p:cNvSpPr/>
              <p:nvPr/>
            </p:nvSpPr>
            <p:spPr>
              <a:xfrm>
                <a:off x="14255119" y="9575702"/>
                <a:ext cx="7848178" cy="1146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49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93">
            <a:extLst>
              <a:ext uri="{FF2B5EF4-FFF2-40B4-BE49-F238E27FC236}">
                <a16:creationId xmlns:a16="http://schemas.microsoft.com/office/drawing/2014/main" id="{1764C77D-3C2C-154B-8E86-7133C0FC930B}"/>
              </a:ext>
            </a:extLst>
          </p:cNvPr>
          <p:cNvSpPr/>
          <p:nvPr/>
        </p:nvSpPr>
        <p:spPr>
          <a:xfrm>
            <a:off x="2122935" y="4949396"/>
            <a:ext cx="3790688" cy="3790686"/>
          </a:xfrm>
          <a:prstGeom prst="ellipse">
            <a:avLst/>
          </a:prstGeom>
          <a:solidFill>
            <a:schemeClr val="accent1"/>
          </a:solidFill>
          <a:ln w="317500" cap="flat" cmpd="sng">
            <a:solidFill>
              <a:srgbClr val="EFF1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3" name="Shape 515">
            <a:extLst>
              <a:ext uri="{FF2B5EF4-FFF2-40B4-BE49-F238E27FC236}">
                <a16:creationId xmlns:a16="http://schemas.microsoft.com/office/drawing/2014/main" id="{722448AD-D2F5-F74B-8B10-3B1185D28A06}"/>
              </a:ext>
            </a:extLst>
          </p:cNvPr>
          <p:cNvSpPr/>
          <p:nvPr/>
        </p:nvSpPr>
        <p:spPr>
          <a:xfrm>
            <a:off x="2122935" y="4949396"/>
            <a:ext cx="3790688" cy="3790686"/>
          </a:xfrm>
          <a:prstGeom prst="arc">
            <a:avLst>
              <a:gd name="adj1" fmla="val 16155834"/>
              <a:gd name="adj2" fmla="val 21526787"/>
            </a:avLst>
          </a:prstGeom>
          <a:noFill/>
          <a:ln w="3175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4" name="Shape 978">
            <a:extLst>
              <a:ext uri="{FF2B5EF4-FFF2-40B4-BE49-F238E27FC236}">
                <a16:creationId xmlns:a16="http://schemas.microsoft.com/office/drawing/2014/main" id="{B60016AA-7719-2640-9285-35D1353DEF28}"/>
              </a:ext>
            </a:extLst>
          </p:cNvPr>
          <p:cNvSpPr/>
          <p:nvPr/>
        </p:nvSpPr>
        <p:spPr>
          <a:xfrm>
            <a:off x="2162319" y="4978543"/>
            <a:ext cx="3758917" cy="3758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5" name="Shape 493">
            <a:extLst>
              <a:ext uri="{FF2B5EF4-FFF2-40B4-BE49-F238E27FC236}">
                <a16:creationId xmlns:a16="http://schemas.microsoft.com/office/drawing/2014/main" id="{48263853-C3E3-3D40-8363-1B4E5C4F44C4}"/>
              </a:ext>
            </a:extLst>
          </p:cNvPr>
          <p:cNvSpPr/>
          <p:nvPr/>
        </p:nvSpPr>
        <p:spPr>
          <a:xfrm>
            <a:off x="7490990" y="4949396"/>
            <a:ext cx="3790688" cy="3790686"/>
          </a:xfrm>
          <a:prstGeom prst="ellipse">
            <a:avLst/>
          </a:prstGeom>
          <a:solidFill>
            <a:schemeClr val="accent1"/>
          </a:solidFill>
          <a:ln w="317500" cap="flat" cmpd="sng">
            <a:solidFill>
              <a:srgbClr val="EFF1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6" name="Shape 515">
            <a:extLst>
              <a:ext uri="{FF2B5EF4-FFF2-40B4-BE49-F238E27FC236}">
                <a16:creationId xmlns:a16="http://schemas.microsoft.com/office/drawing/2014/main" id="{2AD8B645-F13E-FF43-9BDF-4DBB49AD4543}"/>
              </a:ext>
            </a:extLst>
          </p:cNvPr>
          <p:cNvSpPr/>
          <p:nvPr/>
        </p:nvSpPr>
        <p:spPr>
          <a:xfrm>
            <a:off x="7490990" y="4949396"/>
            <a:ext cx="3790688" cy="3790686"/>
          </a:xfrm>
          <a:prstGeom prst="arc">
            <a:avLst>
              <a:gd name="adj1" fmla="val 16155834"/>
              <a:gd name="adj2" fmla="val 10916307"/>
            </a:avLst>
          </a:prstGeom>
          <a:noFill/>
          <a:ln w="3175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7" name="Shape 978">
            <a:extLst>
              <a:ext uri="{FF2B5EF4-FFF2-40B4-BE49-F238E27FC236}">
                <a16:creationId xmlns:a16="http://schemas.microsoft.com/office/drawing/2014/main" id="{29D1B21A-9622-DF4E-B95F-140CA6E075E9}"/>
              </a:ext>
            </a:extLst>
          </p:cNvPr>
          <p:cNvSpPr/>
          <p:nvPr/>
        </p:nvSpPr>
        <p:spPr>
          <a:xfrm>
            <a:off x="7530374" y="4978543"/>
            <a:ext cx="3758918" cy="3758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8" name="Shape 493">
            <a:extLst>
              <a:ext uri="{FF2B5EF4-FFF2-40B4-BE49-F238E27FC236}">
                <a16:creationId xmlns:a16="http://schemas.microsoft.com/office/drawing/2014/main" id="{4AC2CCF6-1A4F-0E45-9C89-BCA4D01CEA58}"/>
              </a:ext>
            </a:extLst>
          </p:cNvPr>
          <p:cNvSpPr/>
          <p:nvPr/>
        </p:nvSpPr>
        <p:spPr>
          <a:xfrm>
            <a:off x="12851432" y="4949396"/>
            <a:ext cx="3790688" cy="3790686"/>
          </a:xfrm>
          <a:prstGeom prst="ellipse">
            <a:avLst/>
          </a:prstGeom>
          <a:solidFill>
            <a:schemeClr val="accent1"/>
          </a:solidFill>
          <a:ln w="317500" cap="flat" cmpd="sng">
            <a:solidFill>
              <a:srgbClr val="EFF1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9" name="Shape 515">
            <a:extLst>
              <a:ext uri="{FF2B5EF4-FFF2-40B4-BE49-F238E27FC236}">
                <a16:creationId xmlns:a16="http://schemas.microsoft.com/office/drawing/2014/main" id="{C7E4B707-68C0-9444-BAB2-87B3E53784FB}"/>
              </a:ext>
            </a:extLst>
          </p:cNvPr>
          <p:cNvSpPr/>
          <p:nvPr/>
        </p:nvSpPr>
        <p:spPr>
          <a:xfrm>
            <a:off x="12851432" y="4949396"/>
            <a:ext cx="3790688" cy="3790686"/>
          </a:xfrm>
          <a:prstGeom prst="arc">
            <a:avLst>
              <a:gd name="adj1" fmla="val 16155834"/>
              <a:gd name="adj2" fmla="val 2910007"/>
            </a:avLst>
          </a:prstGeom>
          <a:noFill/>
          <a:ln w="3175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50" name="Shape 978">
            <a:extLst>
              <a:ext uri="{FF2B5EF4-FFF2-40B4-BE49-F238E27FC236}">
                <a16:creationId xmlns:a16="http://schemas.microsoft.com/office/drawing/2014/main" id="{1ED15A48-771C-F841-B8F0-4D98FC1903E0}"/>
              </a:ext>
            </a:extLst>
          </p:cNvPr>
          <p:cNvSpPr/>
          <p:nvPr/>
        </p:nvSpPr>
        <p:spPr>
          <a:xfrm>
            <a:off x="12890816" y="4978543"/>
            <a:ext cx="3758918" cy="3758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51" name="Shape 493">
            <a:extLst>
              <a:ext uri="{FF2B5EF4-FFF2-40B4-BE49-F238E27FC236}">
                <a16:creationId xmlns:a16="http://schemas.microsoft.com/office/drawing/2014/main" id="{51A61CFE-CEBD-8A47-8E34-575FC1684856}"/>
              </a:ext>
            </a:extLst>
          </p:cNvPr>
          <p:cNvSpPr/>
          <p:nvPr/>
        </p:nvSpPr>
        <p:spPr>
          <a:xfrm>
            <a:off x="18219487" y="4949396"/>
            <a:ext cx="3790688" cy="3790686"/>
          </a:xfrm>
          <a:prstGeom prst="ellipse">
            <a:avLst/>
          </a:prstGeom>
          <a:solidFill>
            <a:schemeClr val="accent1"/>
          </a:solidFill>
          <a:ln w="317500" cap="flat" cmpd="sng">
            <a:solidFill>
              <a:srgbClr val="EFF1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52" name="Shape 515">
            <a:extLst>
              <a:ext uri="{FF2B5EF4-FFF2-40B4-BE49-F238E27FC236}">
                <a16:creationId xmlns:a16="http://schemas.microsoft.com/office/drawing/2014/main" id="{FB16EC5E-ACCA-4D45-ACE1-38A832351268}"/>
              </a:ext>
            </a:extLst>
          </p:cNvPr>
          <p:cNvSpPr/>
          <p:nvPr/>
        </p:nvSpPr>
        <p:spPr>
          <a:xfrm>
            <a:off x="18219487" y="4949396"/>
            <a:ext cx="3790688" cy="3790686"/>
          </a:xfrm>
          <a:prstGeom prst="arc">
            <a:avLst>
              <a:gd name="adj1" fmla="val 16155834"/>
              <a:gd name="adj2" fmla="val 7876662"/>
            </a:avLst>
          </a:prstGeom>
          <a:noFill/>
          <a:ln w="3175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53" name="Shape 978">
            <a:extLst>
              <a:ext uri="{FF2B5EF4-FFF2-40B4-BE49-F238E27FC236}">
                <a16:creationId xmlns:a16="http://schemas.microsoft.com/office/drawing/2014/main" id="{5E36F2F6-0138-BC43-809B-DB6C2DF2C9D6}"/>
              </a:ext>
            </a:extLst>
          </p:cNvPr>
          <p:cNvSpPr/>
          <p:nvPr/>
        </p:nvSpPr>
        <p:spPr>
          <a:xfrm>
            <a:off x="18258871" y="4978543"/>
            <a:ext cx="3758918" cy="3758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grpSp>
        <p:nvGrpSpPr>
          <p:cNvPr id="54" name="Group 71">
            <a:extLst>
              <a:ext uri="{FF2B5EF4-FFF2-40B4-BE49-F238E27FC236}">
                <a16:creationId xmlns:a16="http://schemas.microsoft.com/office/drawing/2014/main" id="{B51DF88F-4078-5147-A4D2-4B90A5C19026}"/>
              </a:ext>
            </a:extLst>
          </p:cNvPr>
          <p:cNvGrpSpPr/>
          <p:nvPr/>
        </p:nvGrpSpPr>
        <p:grpSpPr>
          <a:xfrm>
            <a:off x="1911733" y="9304679"/>
            <a:ext cx="4216022" cy="1747466"/>
            <a:chOff x="1911733" y="9932887"/>
            <a:chExt cx="4216022" cy="1747466"/>
          </a:xfrm>
        </p:grpSpPr>
        <p:sp>
          <p:nvSpPr>
            <p:cNvPr id="55" name="TextBox 72">
              <a:extLst>
                <a:ext uri="{FF2B5EF4-FFF2-40B4-BE49-F238E27FC236}">
                  <a16:creationId xmlns:a16="http://schemas.microsoft.com/office/drawing/2014/main" id="{B1CC8730-9AA2-7A4D-BDAA-9494DDFF62E3}"/>
                </a:ext>
              </a:extLst>
            </p:cNvPr>
            <p:cNvSpPr txBox="1"/>
            <p:nvPr/>
          </p:nvSpPr>
          <p:spPr>
            <a:xfrm>
              <a:off x="1911733" y="9932887"/>
              <a:ext cx="4216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Montserrat" charset="0"/>
                  <a:cs typeface="Montserrat" charset="0"/>
                </a:rPr>
                <a:t>Title One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992AC739-911F-BE4E-9400-0FFD80A72C22}"/>
                </a:ext>
              </a:extLst>
            </p:cNvPr>
            <p:cNvSpPr txBox="1"/>
            <p:nvPr/>
          </p:nvSpPr>
          <p:spPr>
            <a:xfrm>
              <a:off x="2004852" y="10579218"/>
              <a:ext cx="4026852" cy="110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Montserrat" pitchFamily="2" charset="77"/>
                  <a:ea typeface="Montserrat Light" charset="0"/>
                  <a:cs typeface="Montserrat Light" charset="0"/>
                </a:rPr>
                <a:t>Refers to a good or service being offered</a:t>
              </a:r>
            </a:p>
          </p:txBody>
        </p:sp>
      </p:grpSp>
      <p:grpSp>
        <p:nvGrpSpPr>
          <p:cNvPr id="57" name="Group 74">
            <a:extLst>
              <a:ext uri="{FF2B5EF4-FFF2-40B4-BE49-F238E27FC236}">
                <a16:creationId xmlns:a16="http://schemas.microsoft.com/office/drawing/2014/main" id="{CBB910D5-5A38-E342-B89C-026C4FEBB68A}"/>
              </a:ext>
            </a:extLst>
          </p:cNvPr>
          <p:cNvGrpSpPr/>
          <p:nvPr/>
        </p:nvGrpSpPr>
        <p:grpSpPr>
          <a:xfrm>
            <a:off x="7278323" y="9304679"/>
            <a:ext cx="4216022" cy="1747466"/>
            <a:chOff x="1911733" y="9932887"/>
            <a:chExt cx="4216022" cy="1747466"/>
          </a:xfrm>
        </p:grpSpPr>
        <p:sp>
          <p:nvSpPr>
            <p:cNvPr id="58" name="TextBox 75">
              <a:extLst>
                <a:ext uri="{FF2B5EF4-FFF2-40B4-BE49-F238E27FC236}">
                  <a16:creationId xmlns:a16="http://schemas.microsoft.com/office/drawing/2014/main" id="{65D50C55-521F-0349-8D28-53D11819624E}"/>
                </a:ext>
              </a:extLst>
            </p:cNvPr>
            <p:cNvSpPr txBox="1"/>
            <p:nvPr/>
          </p:nvSpPr>
          <p:spPr>
            <a:xfrm>
              <a:off x="1911733" y="9932887"/>
              <a:ext cx="4216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Montserrat" charset="0"/>
                  <a:cs typeface="Montserrat" charset="0"/>
                </a:rPr>
                <a:t>Title Two</a:t>
              </a:r>
            </a:p>
          </p:txBody>
        </p:sp>
        <p:sp>
          <p:nvSpPr>
            <p:cNvPr id="59" name="TextBox 76">
              <a:extLst>
                <a:ext uri="{FF2B5EF4-FFF2-40B4-BE49-F238E27FC236}">
                  <a16:creationId xmlns:a16="http://schemas.microsoft.com/office/drawing/2014/main" id="{418A0ADE-C844-274C-8A94-341F4068B966}"/>
                </a:ext>
              </a:extLst>
            </p:cNvPr>
            <p:cNvSpPr txBox="1"/>
            <p:nvPr/>
          </p:nvSpPr>
          <p:spPr>
            <a:xfrm>
              <a:off x="2004852" y="10579218"/>
              <a:ext cx="4026852" cy="110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Montserrat" pitchFamily="2" charset="77"/>
                  <a:ea typeface="Montserrat Light" charset="0"/>
                  <a:cs typeface="Montserrat Light" charset="0"/>
                </a:rPr>
                <a:t>Refers to a good or service being offered</a:t>
              </a:r>
            </a:p>
          </p:txBody>
        </p:sp>
      </p:grpSp>
      <p:grpSp>
        <p:nvGrpSpPr>
          <p:cNvPr id="60" name="Group 77">
            <a:extLst>
              <a:ext uri="{FF2B5EF4-FFF2-40B4-BE49-F238E27FC236}">
                <a16:creationId xmlns:a16="http://schemas.microsoft.com/office/drawing/2014/main" id="{2BDD13F0-1E2A-9441-A83A-AED9B9D03909}"/>
              </a:ext>
            </a:extLst>
          </p:cNvPr>
          <p:cNvGrpSpPr/>
          <p:nvPr/>
        </p:nvGrpSpPr>
        <p:grpSpPr>
          <a:xfrm>
            <a:off x="12638764" y="9304679"/>
            <a:ext cx="4216022" cy="1747466"/>
            <a:chOff x="1911733" y="9932887"/>
            <a:chExt cx="4216022" cy="1747466"/>
          </a:xfrm>
        </p:grpSpPr>
        <p:sp>
          <p:nvSpPr>
            <p:cNvPr id="61" name="TextBox 78">
              <a:extLst>
                <a:ext uri="{FF2B5EF4-FFF2-40B4-BE49-F238E27FC236}">
                  <a16:creationId xmlns:a16="http://schemas.microsoft.com/office/drawing/2014/main" id="{6902E5F2-3883-3B4D-A723-2D8EC50243F1}"/>
                </a:ext>
              </a:extLst>
            </p:cNvPr>
            <p:cNvSpPr txBox="1"/>
            <p:nvPr/>
          </p:nvSpPr>
          <p:spPr>
            <a:xfrm>
              <a:off x="1911733" y="9932887"/>
              <a:ext cx="4216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Montserrat" charset="0"/>
                  <a:cs typeface="Montserrat" charset="0"/>
                </a:rPr>
                <a:t>Title Three</a:t>
              </a:r>
            </a:p>
          </p:txBody>
        </p:sp>
        <p:sp>
          <p:nvSpPr>
            <p:cNvPr id="62" name="TextBox 79">
              <a:extLst>
                <a:ext uri="{FF2B5EF4-FFF2-40B4-BE49-F238E27FC236}">
                  <a16:creationId xmlns:a16="http://schemas.microsoft.com/office/drawing/2014/main" id="{BCCFEB7F-09B4-C24F-A728-D5736CB425E7}"/>
                </a:ext>
              </a:extLst>
            </p:cNvPr>
            <p:cNvSpPr txBox="1"/>
            <p:nvPr/>
          </p:nvSpPr>
          <p:spPr>
            <a:xfrm>
              <a:off x="2004852" y="10579218"/>
              <a:ext cx="4026852" cy="110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Montserrat" pitchFamily="2" charset="77"/>
                  <a:ea typeface="Montserrat Light" charset="0"/>
                  <a:cs typeface="Montserrat Light" charset="0"/>
                </a:rPr>
                <a:t>Refers to a good or service being offered</a:t>
              </a:r>
            </a:p>
          </p:txBody>
        </p:sp>
      </p:grpSp>
      <p:grpSp>
        <p:nvGrpSpPr>
          <p:cNvPr id="63" name="Group 80">
            <a:extLst>
              <a:ext uri="{FF2B5EF4-FFF2-40B4-BE49-F238E27FC236}">
                <a16:creationId xmlns:a16="http://schemas.microsoft.com/office/drawing/2014/main" id="{D023A192-F64C-F746-ACB9-98838DB7B791}"/>
              </a:ext>
            </a:extLst>
          </p:cNvPr>
          <p:cNvGrpSpPr/>
          <p:nvPr/>
        </p:nvGrpSpPr>
        <p:grpSpPr>
          <a:xfrm>
            <a:off x="18030318" y="9304679"/>
            <a:ext cx="4216022" cy="1747466"/>
            <a:chOff x="1911733" y="9932887"/>
            <a:chExt cx="4216022" cy="1747466"/>
          </a:xfrm>
        </p:grpSpPr>
        <p:sp>
          <p:nvSpPr>
            <p:cNvPr id="64" name="TextBox 81">
              <a:extLst>
                <a:ext uri="{FF2B5EF4-FFF2-40B4-BE49-F238E27FC236}">
                  <a16:creationId xmlns:a16="http://schemas.microsoft.com/office/drawing/2014/main" id="{B727896C-6F3E-6A40-97BF-0461F41A8A83}"/>
                </a:ext>
              </a:extLst>
            </p:cNvPr>
            <p:cNvSpPr txBox="1"/>
            <p:nvPr/>
          </p:nvSpPr>
          <p:spPr>
            <a:xfrm>
              <a:off x="1911733" y="9932887"/>
              <a:ext cx="4216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" pitchFamily="2" charset="77"/>
                  <a:ea typeface="Montserrat" charset="0"/>
                  <a:cs typeface="Montserrat" charset="0"/>
                </a:rPr>
                <a:t>Title Four</a:t>
              </a:r>
            </a:p>
          </p:txBody>
        </p:sp>
        <p:sp>
          <p:nvSpPr>
            <p:cNvPr id="65" name="TextBox 82">
              <a:extLst>
                <a:ext uri="{FF2B5EF4-FFF2-40B4-BE49-F238E27FC236}">
                  <a16:creationId xmlns:a16="http://schemas.microsoft.com/office/drawing/2014/main" id="{96874A75-D289-264A-8A55-984C4A9B709F}"/>
                </a:ext>
              </a:extLst>
            </p:cNvPr>
            <p:cNvSpPr txBox="1"/>
            <p:nvPr/>
          </p:nvSpPr>
          <p:spPr>
            <a:xfrm>
              <a:off x="2004852" y="10579218"/>
              <a:ext cx="4026852" cy="110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Montserrat" pitchFamily="2" charset="77"/>
                  <a:ea typeface="Montserrat Light" charset="0"/>
                  <a:cs typeface="Montserrat Light" charset="0"/>
                </a:rPr>
                <a:t>Refers to a good or service being offered</a:t>
              </a:r>
            </a:p>
          </p:txBody>
        </p:sp>
      </p:grpSp>
      <p:sp>
        <p:nvSpPr>
          <p:cNvPr id="66" name="Rectangle 83">
            <a:extLst>
              <a:ext uri="{FF2B5EF4-FFF2-40B4-BE49-F238E27FC236}">
                <a16:creationId xmlns:a16="http://schemas.microsoft.com/office/drawing/2014/main" id="{96EF9A83-4144-FC42-B2EB-B480110F88A8}"/>
              </a:ext>
            </a:extLst>
          </p:cNvPr>
          <p:cNvSpPr/>
          <p:nvPr/>
        </p:nvSpPr>
        <p:spPr>
          <a:xfrm>
            <a:off x="3030291" y="6442500"/>
            <a:ext cx="202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15%</a:t>
            </a: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B67F8FD3-ACD4-CD45-844A-B148A696B53F}"/>
              </a:ext>
            </a:extLst>
          </p:cNvPr>
          <p:cNvSpPr/>
          <p:nvPr/>
        </p:nvSpPr>
        <p:spPr>
          <a:xfrm>
            <a:off x="8398347" y="6442500"/>
            <a:ext cx="202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75%</a:t>
            </a:r>
          </a:p>
        </p:txBody>
      </p:sp>
      <p:sp>
        <p:nvSpPr>
          <p:cNvPr id="68" name="Rectangle 85">
            <a:extLst>
              <a:ext uri="{FF2B5EF4-FFF2-40B4-BE49-F238E27FC236}">
                <a16:creationId xmlns:a16="http://schemas.microsoft.com/office/drawing/2014/main" id="{9D1A4CEE-781C-5C4F-85C3-14FBAEAF6231}"/>
              </a:ext>
            </a:extLst>
          </p:cNvPr>
          <p:cNvSpPr/>
          <p:nvPr/>
        </p:nvSpPr>
        <p:spPr>
          <a:xfrm>
            <a:off x="13758789" y="6442500"/>
            <a:ext cx="202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40%</a:t>
            </a:r>
          </a:p>
        </p:txBody>
      </p:sp>
      <p:sp>
        <p:nvSpPr>
          <p:cNvPr id="69" name="Rectangle 86">
            <a:extLst>
              <a:ext uri="{FF2B5EF4-FFF2-40B4-BE49-F238E27FC236}">
                <a16:creationId xmlns:a16="http://schemas.microsoft.com/office/drawing/2014/main" id="{362E73E6-D9B0-AE47-93BB-2EA6960CFF6B}"/>
              </a:ext>
            </a:extLst>
          </p:cNvPr>
          <p:cNvSpPr/>
          <p:nvPr/>
        </p:nvSpPr>
        <p:spPr>
          <a:xfrm>
            <a:off x="19125377" y="6442500"/>
            <a:ext cx="202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60%</a:t>
            </a:r>
          </a:p>
        </p:txBody>
      </p:sp>
      <p:sp>
        <p:nvSpPr>
          <p:cNvPr id="70" name="TextBox 26">
            <a:extLst>
              <a:ext uri="{FF2B5EF4-FFF2-40B4-BE49-F238E27FC236}">
                <a16:creationId xmlns:a16="http://schemas.microsoft.com/office/drawing/2014/main" id="{4B02A370-16FD-864C-A8F9-2A0689C2274B}"/>
              </a:ext>
            </a:extLst>
          </p:cNvPr>
          <p:cNvSpPr txBox="1"/>
          <p:nvPr/>
        </p:nvSpPr>
        <p:spPr>
          <a:xfrm>
            <a:off x="5897271" y="1119922"/>
            <a:ext cx="1258310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83418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C9349B66-CD7C-684D-B0CF-8E5C3F3752C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3CE4660E-E45B-B34C-9B1B-1F99FF51DF3A}"/>
              </a:ext>
            </a:extLst>
          </p:cNvPr>
          <p:cNvSpPr txBox="1"/>
          <p:nvPr/>
        </p:nvSpPr>
        <p:spPr>
          <a:xfrm>
            <a:off x="1865794" y="1119922"/>
            <a:ext cx="20646063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Company in Numbers</a:t>
            </a: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FD76B23F-317F-5A4E-9EB1-22DAA848950F}"/>
              </a:ext>
            </a:extLst>
          </p:cNvPr>
          <p:cNvSpPr/>
          <p:nvPr/>
        </p:nvSpPr>
        <p:spPr>
          <a:xfrm>
            <a:off x="9699957" y="4705135"/>
            <a:ext cx="4533941" cy="4535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D2ABD29-98DE-FE4B-A6B0-6CCE841E79BA}"/>
              </a:ext>
            </a:extLst>
          </p:cNvPr>
          <p:cNvSpPr/>
          <p:nvPr/>
        </p:nvSpPr>
        <p:spPr>
          <a:xfrm>
            <a:off x="3273546" y="4705135"/>
            <a:ext cx="4533941" cy="45351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A8ADC69C-AE97-4945-8DA0-416D89E4420B}"/>
              </a:ext>
            </a:extLst>
          </p:cNvPr>
          <p:cNvSpPr/>
          <p:nvPr/>
        </p:nvSpPr>
        <p:spPr>
          <a:xfrm>
            <a:off x="16570164" y="4672747"/>
            <a:ext cx="4533941" cy="45351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37" name="Group 255">
            <a:extLst>
              <a:ext uri="{FF2B5EF4-FFF2-40B4-BE49-F238E27FC236}">
                <a16:creationId xmlns:a16="http://schemas.microsoft.com/office/drawing/2014/main" id="{021B74FC-0BD7-4B42-AFA0-E91E1AB4EB00}"/>
              </a:ext>
            </a:extLst>
          </p:cNvPr>
          <p:cNvGrpSpPr/>
          <p:nvPr/>
        </p:nvGrpSpPr>
        <p:grpSpPr>
          <a:xfrm>
            <a:off x="4451955" y="5919872"/>
            <a:ext cx="2276732" cy="2075534"/>
            <a:chOff x="1552680" y="5958360"/>
            <a:chExt cx="309600" cy="282240"/>
          </a:xfrm>
          <a:solidFill>
            <a:schemeClr val="bg1"/>
          </a:solidFill>
        </p:grpSpPr>
        <p:sp>
          <p:nvSpPr>
            <p:cNvPr id="38" name="Freeform: Shape 160">
              <a:extLst>
                <a:ext uri="{FF2B5EF4-FFF2-40B4-BE49-F238E27FC236}">
                  <a16:creationId xmlns:a16="http://schemas.microsoft.com/office/drawing/2014/main" id="{1E77FC1E-CDA7-834E-9F41-04F739C7C352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161">
              <a:extLst>
                <a:ext uri="{FF2B5EF4-FFF2-40B4-BE49-F238E27FC236}">
                  <a16:creationId xmlns:a16="http://schemas.microsoft.com/office/drawing/2014/main" id="{26061340-870D-C943-9ECC-21C3732C3A9C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162">
              <a:extLst>
                <a:ext uri="{FF2B5EF4-FFF2-40B4-BE49-F238E27FC236}">
                  <a16:creationId xmlns:a16="http://schemas.microsoft.com/office/drawing/2014/main" id="{749F3624-DFCE-1949-B4F6-033444AED7FE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63">
              <a:extLst>
                <a:ext uri="{FF2B5EF4-FFF2-40B4-BE49-F238E27FC236}">
                  <a16:creationId xmlns:a16="http://schemas.microsoft.com/office/drawing/2014/main" id="{E59EE423-34DE-DB44-87F4-62F480F54297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164">
              <a:extLst>
                <a:ext uri="{FF2B5EF4-FFF2-40B4-BE49-F238E27FC236}">
                  <a16:creationId xmlns:a16="http://schemas.microsoft.com/office/drawing/2014/main" id="{38CEFD7C-E01B-C643-AC19-5616A8361E1D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2" name="Group 275">
            <a:extLst>
              <a:ext uri="{FF2B5EF4-FFF2-40B4-BE49-F238E27FC236}">
                <a16:creationId xmlns:a16="http://schemas.microsoft.com/office/drawing/2014/main" id="{66A435F2-5119-DE40-BF7D-83B25D0C55A5}"/>
              </a:ext>
            </a:extLst>
          </p:cNvPr>
          <p:cNvGrpSpPr/>
          <p:nvPr/>
        </p:nvGrpSpPr>
        <p:grpSpPr>
          <a:xfrm>
            <a:off x="10843949" y="5399658"/>
            <a:ext cx="2374685" cy="2845915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73" name="Freeform: Shape 205">
              <a:extLst>
                <a:ext uri="{FF2B5EF4-FFF2-40B4-BE49-F238E27FC236}">
                  <a16:creationId xmlns:a16="http://schemas.microsoft.com/office/drawing/2014/main" id="{2B3CFE7F-6E41-A944-9337-00D3D172A39D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206">
              <a:extLst>
                <a:ext uri="{FF2B5EF4-FFF2-40B4-BE49-F238E27FC236}">
                  <a16:creationId xmlns:a16="http://schemas.microsoft.com/office/drawing/2014/main" id="{1A356278-57BB-B242-84D5-7ACA17D72F7C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207">
              <a:extLst>
                <a:ext uri="{FF2B5EF4-FFF2-40B4-BE49-F238E27FC236}">
                  <a16:creationId xmlns:a16="http://schemas.microsoft.com/office/drawing/2014/main" id="{7F2BA66F-A2BA-454E-8EC9-E1FCE2FEC01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208">
              <a:extLst>
                <a:ext uri="{FF2B5EF4-FFF2-40B4-BE49-F238E27FC236}">
                  <a16:creationId xmlns:a16="http://schemas.microsoft.com/office/drawing/2014/main" id="{A249FA5A-1D52-AC47-879F-7DE4069B9AEF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09">
              <a:extLst>
                <a:ext uri="{FF2B5EF4-FFF2-40B4-BE49-F238E27FC236}">
                  <a16:creationId xmlns:a16="http://schemas.microsoft.com/office/drawing/2014/main" id="{2CA703E0-F174-DC47-B200-65B246E19CD4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210">
              <a:extLst>
                <a:ext uri="{FF2B5EF4-FFF2-40B4-BE49-F238E27FC236}">
                  <a16:creationId xmlns:a16="http://schemas.microsoft.com/office/drawing/2014/main" id="{ED213BC0-A18A-F949-AEF8-70E3822026A5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" name="Group 257">
            <a:extLst>
              <a:ext uri="{FF2B5EF4-FFF2-40B4-BE49-F238E27FC236}">
                <a16:creationId xmlns:a16="http://schemas.microsoft.com/office/drawing/2014/main" id="{9DE1AC06-A777-DB44-B91B-506820C06FF2}"/>
              </a:ext>
            </a:extLst>
          </p:cNvPr>
          <p:cNvGrpSpPr/>
          <p:nvPr/>
        </p:nvGrpSpPr>
        <p:grpSpPr>
          <a:xfrm>
            <a:off x="17802015" y="5703749"/>
            <a:ext cx="2070238" cy="2308502"/>
            <a:chOff x="883080" y="5954400"/>
            <a:chExt cx="281520" cy="313920"/>
          </a:xfrm>
          <a:solidFill>
            <a:schemeClr val="bg1"/>
          </a:solidFill>
        </p:grpSpPr>
        <p:sp>
          <p:nvSpPr>
            <p:cNvPr id="80" name="Freeform: Shape 165">
              <a:extLst>
                <a:ext uri="{FF2B5EF4-FFF2-40B4-BE49-F238E27FC236}">
                  <a16:creationId xmlns:a16="http://schemas.microsoft.com/office/drawing/2014/main" id="{5633A429-DA34-BC46-ABEB-C1876EC96F7B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166">
              <a:extLst>
                <a:ext uri="{FF2B5EF4-FFF2-40B4-BE49-F238E27FC236}">
                  <a16:creationId xmlns:a16="http://schemas.microsoft.com/office/drawing/2014/main" id="{F83EDDB4-B0F8-5145-A779-AC42078B870D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167">
              <a:extLst>
                <a:ext uri="{FF2B5EF4-FFF2-40B4-BE49-F238E27FC236}">
                  <a16:creationId xmlns:a16="http://schemas.microsoft.com/office/drawing/2014/main" id="{39FC7F3A-6D7B-D644-94E5-95C71A30A77D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168">
              <a:extLst>
                <a:ext uri="{FF2B5EF4-FFF2-40B4-BE49-F238E27FC236}">
                  <a16:creationId xmlns:a16="http://schemas.microsoft.com/office/drawing/2014/main" id="{0F601351-CBA7-8149-B089-5FD2FE186849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" name="Group 71">
            <a:extLst>
              <a:ext uri="{FF2B5EF4-FFF2-40B4-BE49-F238E27FC236}">
                <a16:creationId xmlns:a16="http://schemas.microsoft.com/office/drawing/2014/main" id="{499C54C5-B4B2-584D-84FB-97764867CCE2}"/>
              </a:ext>
            </a:extLst>
          </p:cNvPr>
          <p:cNvGrpSpPr/>
          <p:nvPr/>
        </p:nvGrpSpPr>
        <p:grpSpPr>
          <a:xfrm>
            <a:off x="3164465" y="9870013"/>
            <a:ext cx="4752102" cy="1966095"/>
            <a:chOff x="1643693" y="9932887"/>
            <a:chExt cx="4752102" cy="1966095"/>
          </a:xfrm>
        </p:grpSpPr>
        <p:sp>
          <p:nvSpPr>
            <p:cNvPr id="85" name="TextBox 72">
              <a:extLst>
                <a:ext uri="{FF2B5EF4-FFF2-40B4-BE49-F238E27FC236}">
                  <a16:creationId xmlns:a16="http://schemas.microsoft.com/office/drawing/2014/main" id="{34328E3B-CC26-4048-8D4C-38DFF320A2C7}"/>
                </a:ext>
              </a:extLst>
            </p:cNvPr>
            <p:cNvSpPr txBox="1"/>
            <p:nvPr/>
          </p:nvSpPr>
          <p:spPr>
            <a:xfrm>
              <a:off x="1911733" y="9932887"/>
              <a:ext cx="4216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" pitchFamily="2" charset="77"/>
                  <a:ea typeface="Montserrat" charset="0"/>
                  <a:cs typeface="Montserrat" charset="0"/>
                </a:rPr>
                <a:t>Title One</a:t>
              </a:r>
            </a:p>
          </p:txBody>
        </p:sp>
        <p:sp>
          <p:nvSpPr>
            <p:cNvPr id="86" name="TextBox 73">
              <a:extLst>
                <a:ext uri="{FF2B5EF4-FFF2-40B4-BE49-F238E27FC236}">
                  <a16:creationId xmlns:a16="http://schemas.microsoft.com/office/drawing/2014/main" id="{EBBBDE21-C4C7-4748-9A10-A192A07CBBEF}"/>
                </a:ext>
              </a:extLst>
            </p:cNvPr>
            <p:cNvSpPr txBox="1"/>
            <p:nvPr/>
          </p:nvSpPr>
          <p:spPr>
            <a:xfrm>
              <a:off x="1643693" y="10785151"/>
              <a:ext cx="4752102" cy="111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200" dirty="0">
                  <a:solidFill>
                    <a:schemeClr val="bg1"/>
                  </a:solidFill>
                  <a:latin typeface="Montserrat" pitchFamily="2" charset="77"/>
                  <a:ea typeface="Montserrat Light" charset="0"/>
                  <a:cs typeface="Montserrat Light" charset="0"/>
                </a:rPr>
                <a:t>Refers to a good or service being offered</a:t>
              </a:r>
            </a:p>
          </p:txBody>
        </p:sp>
      </p:grpSp>
      <p:grpSp>
        <p:nvGrpSpPr>
          <p:cNvPr id="87" name="Group 71">
            <a:extLst>
              <a:ext uri="{FF2B5EF4-FFF2-40B4-BE49-F238E27FC236}">
                <a16:creationId xmlns:a16="http://schemas.microsoft.com/office/drawing/2014/main" id="{83CBE2FE-2433-4C4E-A048-370DA3773C18}"/>
              </a:ext>
            </a:extLst>
          </p:cNvPr>
          <p:cNvGrpSpPr/>
          <p:nvPr/>
        </p:nvGrpSpPr>
        <p:grpSpPr>
          <a:xfrm>
            <a:off x="9590876" y="9931257"/>
            <a:ext cx="4752102" cy="1966095"/>
            <a:chOff x="1643693" y="9932887"/>
            <a:chExt cx="4752102" cy="1966095"/>
          </a:xfrm>
        </p:grpSpPr>
        <p:sp>
          <p:nvSpPr>
            <p:cNvPr id="88" name="TextBox 72">
              <a:extLst>
                <a:ext uri="{FF2B5EF4-FFF2-40B4-BE49-F238E27FC236}">
                  <a16:creationId xmlns:a16="http://schemas.microsoft.com/office/drawing/2014/main" id="{E454CA41-7375-D646-AC93-055734E4DCA4}"/>
                </a:ext>
              </a:extLst>
            </p:cNvPr>
            <p:cNvSpPr txBox="1"/>
            <p:nvPr/>
          </p:nvSpPr>
          <p:spPr>
            <a:xfrm>
              <a:off x="1911733" y="9932887"/>
              <a:ext cx="4216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" pitchFamily="2" charset="77"/>
                  <a:ea typeface="Montserrat" charset="0"/>
                  <a:cs typeface="Montserrat" charset="0"/>
                </a:rPr>
                <a:t>Title Two</a:t>
              </a:r>
            </a:p>
          </p:txBody>
        </p:sp>
        <p:sp>
          <p:nvSpPr>
            <p:cNvPr id="89" name="TextBox 73">
              <a:extLst>
                <a:ext uri="{FF2B5EF4-FFF2-40B4-BE49-F238E27FC236}">
                  <a16:creationId xmlns:a16="http://schemas.microsoft.com/office/drawing/2014/main" id="{F6C868AC-BF6D-0C46-B05C-B52E181F1F18}"/>
                </a:ext>
              </a:extLst>
            </p:cNvPr>
            <p:cNvSpPr txBox="1"/>
            <p:nvPr/>
          </p:nvSpPr>
          <p:spPr>
            <a:xfrm>
              <a:off x="1643693" y="10785151"/>
              <a:ext cx="4752102" cy="111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200" dirty="0">
                  <a:solidFill>
                    <a:schemeClr val="bg1"/>
                  </a:solidFill>
                  <a:latin typeface="Montserrat" pitchFamily="2" charset="77"/>
                  <a:ea typeface="Montserrat Light" charset="0"/>
                  <a:cs typeface="Montserrat Light" charset="0"/>
                </a:rPr>
                <a:t>Refers to a good or service being offered</a:t>
              </a:r>
            </a:p>
          </p:txBody>
        </p:sp>
      </p:grpSp>
      <p:grpSp>
        <p:nvGrpSpPr>
          <p:cNvPr id="90" name="Group 71">
            <a:extLst>
              <a:ext uri="{FF2B5EF4-FFF2-40B4-BE49-F238E27FC236}">
                <a16:creationId xmlns:a16="http://schemas.microsoft.com/office/drawing/2014/main" id="{33A6FF19-9880-0B45-B846-75D28AFA0D25}"/>
              </a:ext>
            </a:extLst>
          </p:cNvPr>
          <p:cNvGrpSpPr/>
          <p:nvPr/>
        </p:nvGrpSpPr>
        <p:grpSpPr>
          <a:xfrm>
            <a:off x="16459759" y="9899233"/>
            <a:ext cx="4752102" cy="1966095"/>
            <a:chOff x="1643693" y="9932887"/>
            <a:chExt cx="4752102" cy="1966095"/>
          </a:xfrm>
        </p:grpSpPr>
        <p:sp>
          <p:nvSpPr>
            <p:cNvPr id="91" name="TextBox 72">
              <a:extLst>
                <a:ext uri="{FF2B5EF4-FFF2-40B4-BE49-F238E27FC236}">
                  <a16:creationId xmlns:a16="http://schemas.microsoft.com/office/drawing/2014/main" id="{11D9BFA5-F4A0-624F-A212-FA27A407EAAE}"/>
                </a:ext>
              </a:extLst>
            </p:cNvPr>
            <p:cNvSpPr txBox="1"/>
            <p:nvPr/>
          </p:nvSpPr>
          <p:spPr>
            <a:xfrm>
              <a:off x="1911733" y="9932887"/>
              <a:ext cx="4216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" pitchFamily="2" charset="77"/>
                  <a:ea typeface="Montserrat" charset="0"/>
                  <a:cs typeface="Montserrat" charset="0"/>
                </a:rPr>
                <a:t>Title Three</a:t>
              </a:r>
            </a:p>
          </p:txBody>
        </p:sp>
        <p:sp>
          <p:nvSpPr>
            <p:cNvPr id="92" name="TextBox 73">
              <a:extLst>
                <a:ext uri="{FF2B5EF4-FFF2-40B4-BE49-F238E27FC236}">
                  <a16:creationId xmlns:a16="http://schemas.microsoft.com/office/drawing/2014/main" id="{C8D4301D-33B1-0348-9E3C-D80C8DE43EB8}"/>
                </a:ext>
              </a:extLst>
            </p:cNvPr>
            <p:cNvSpPr txBox="1"/>
            <p:nvPr/>
          </p:nvSpPr>
          <p:spPr>
            <a:xfrm>
              <a:off x="1643693" y="10785151"/>
              <a:ext cx="4752102" cy="111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200" dirty="0">
                  <a:solidFill>
                    <a:schemeClr val="bg1"/>
                  </a:solidFill>
                  <a:latin typeface="Montserrat" pitchFamily="2" charset="77"/>
                  <a:ea typeface="Montserrat Light" charset="0"/>
                  <a:cs typeface="Montserrat Light" charset="0"/>
                </a:rPr>
                <a:t>Refers to a good or 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1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Line 1">
            <a:extLst>
              <a:ext uri="{FF2B5EF4-FFF2-40B4-BE49-F238E27FC236}">
                <a16:creationId xmlns:a16="http://schemas.microsoft.com/office/drawing/2014/main" id="{57C9BF89-B350-BA41-A0BF-0D6DEFA8E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2027" y="5945639"/>
            <a:ext cx="171237" cy="6344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2">
            <a:extLst>
              <a:ext uri="{FF2B5EF4-FFF2-40B4-BE49-F238E27FC236}">
                <a16:creationId xmlns:a16="http://schemas.microsoft.com/office/drawing/2014/main" id="{8C869733-F165-2544-90B4-7D7999CD3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3294" y="5945639"/>
            <a:ext cx="171237" cy="6344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3">
            <a:extLst>
              <a:ext uri="{FF2B5EF4-FFF2-40B4-BE49-F238E27FC236}">
                <a16:creationId xmlns:a16="http://schemas.microsoft.com/office/drawing/2014/main" id="{CC428E8A-5EC9-054C-90AA-472FE847A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18217" y="5945639"/>
            <a:ext cx="183925" cy="6344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4">
            <a:extLst>
              <a:ext uri="{FF2B5EF4-FFF2-40B4-BE49-F238E27FC236}">
                <a16:creationId xmlns:a16="http://schemas.microsoft.com/office/drawing/2014/main" id="{66F9B070-70C7-4847-8788-8A7C9D58C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62168" y="5945639"/>
            <a:ext cx="171241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5">
            <a:extLst>
              <a:ext uri="{FF2B5EF4-FFF2-40B4-BE49-F238E27FC236}">
                <a16:creationId xmlns:a16="http://schemas.microsoft.com/office/drawing/2014/main" id="{726566FB-F03D-FE42-A1B0-934D0758D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3435" y="5945639"/>
            <a:ext cx="171241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6">
            <a:extLst>
              <a:ext uri="{FF2B5EF4-FFF2-40B4-BE49-F238E27FC236}">
                <a16:creationId xmlns:a16="http://schemas.microsoft.com/office/drawing/2014/main" id="{EC25D2D9-5987-0144-9089-787846962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8362" y="5945639"/>
            <a:ext cx="183921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7">
            <a:extLst>
              <a:ext uri="{FF2B5EF4-FFF2-40B4-BE49-F238E27FC236}">
                <a16:creationId xmlns:a16="http://schemas.microsoft.com/office/drawing/2014/main" id="{E06D10A7-2C0A-2F4B-8A39-67974EF1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2313" y="5945639"/>
            <a:ext cx="171237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8">
            <a:extLst>
              <a:ext uri="{FF2B5EF4-FFF2-40B4-BE49-F238E27FC236}">
                <a16:creationId xmlns:a16="http://schemas.microsoft.com/office/drawing/2014/main" id="{B668B647-8B64-3F4E-B77C-2A0BB6A38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87236" y="5945639"/>
            <a:ext cx="171241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9">
            <a:extLst>
              <a:ext uri="{FF2B5EF4-FFF2-40B4-BE49-F238E27FC236}">
                <a16:creationId xmlns:a16="http://schemas.microsoft.com/office/drawing/2014/main" id="{41FE1197-B9A1-5648-9128-4A0C24B4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2027" y="11000346"/>
            <a:ext cx="171237" cy="6340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0">
            <a:extLst>
              <a:ext uri="{FF2B5EF4-FFF2-40B4-BE49-F238E27FC236}">
                <a16:creationId xmlns:a16="http://schemas.microsoft.com/office/drawing/2014/main" id="{9586E9DF-103C-EC41-AFB5-D12447F74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3294" y="11000346"/>
            <a:ext cx="171237" cy="6340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1">
            <a:extLst>
              <a:ext uri="{FF2B5EF4-FFF2-40B4-BE49-F238E27FC236}">
                <a16:creationId xmlns:a16="http://schemas.microsoft.com/office/drawing/2014/main" id="{3CF78C00-204C-5043-8226-17138ABA8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18217" y="11000346"/>
            <a:ext cx="183925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2">
            <a:extLst>
              <a:ext uri="{FF2B5EF4-FFF2-40B4-BE49-F238E27FC236}">
                <a16:creationId xmlns:a16="http://schemas.microsoft.com/office/drawing/2014/main" id="{1B3ED4AE-E251-C54E-BB0E-934427187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62168" y="11000346"/>
            <a:ext cx="171241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3">
            <a:extLst>
              <a:ext uri="{FF2B5EF4-FFF2-40B4-BE49-F238E27FC236}">
                <a16:creationId xmlns:a16="http://schemas.microsoft.com/office/drawing/2014/main" id="{D3ED1C73-3252-244F-94A6-39AF4693D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3435" y="11000346"/>
            <a:ext cx="171241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4">
            <a:extLst>
              <a:ext uri="{FF2B5EF4-FFF2-40B4-BE49-F238E27FC236}">
                <a16:creationId xmlns:a16="http://schemas.microsoft.com/office/drawing/2014/main" id="{D01ECCCA-3BFA-0141-B7D6-417F5BDC7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8362" y="11000346"/>
            <a:ext cx="183921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5">
            <a:extLst>
              <a:ext uri="{FF2B5EF4-FFF2-40B4-BE49-F238E27FC236}">
                <a16:creationId xmlns:a16="http://schemas.microsoft.com/office/drawing/2014/main" id="{3A88EB09-3947-D648-AE16-A0FC26EE9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2313" y="11000346"/>
            <a:ext cx="171237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57FF1194-5F9B-0C41-8C29-11C4E7116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87236" y="11000346"/>
            <a:ext cx="171241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7">
            <a:extLst>
              <a:ext uri="{FF2B5EF4-FFF2-40B4-BE49-F238E27FC236}">
                <a16:creationId xmlns:a16="http://schemas.microsoft.com/office/drawing/2014/main" id="{78AF945F-EB73-FC4F-8487-C81A5C970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877" y="5945639"/>
            <a:ext cx="183925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8">
            <a:extLst>
              <a:ext uri="{FF2B5EF4-FFF2-40B4-BE49-F238E27FC236}">
                <a16:creationId xmlns:a16="http://schemas.microsoft.com/office/drawing/2014/main" id="{C09010EE-63C6-AE4E-8D6B-0349E1EC2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828" y="5945639"/>
            <a:ext cx="171241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9">
            <a:extLst>
              <a:ext uri="{FF2B5EF4-FFF2-40B4-BE49-F238E27FC236}">
                <a16:creationId xmlns:a16="http://schemas.microsoft.com/office/drawing/2014/main" id="{E7B2BF65-C2F1-4E4D-B4EB-620A9C3E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755" y="5945639"/>
            <a:ext cx="171237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20">
            <a:extLst>
              <a:ext uri="{FF2B5EF4-FFF2-40B4-BE49-F238E27FC236}">
                <a16:creationId xmlns:a16="http://schemas.microsoft.com/office/drawing/2014/main" id="{4143FCB0-6696-C644-A76D-19998E123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022" y="5945639"/>
            <a:ext cx="183921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21">
            <a:extLst>
              <a:ext uri="{FF2B5EF4-FFF2-40B4-BE49-F238E27FC236}">
                <a16:creationId xmlns:a16="http://schemas.microsoft.com/office/drawing/2014/main" id="{D2D684FC-52E9-E74F-B1E5-4317C46C5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3975" y="5945639"/>
            <a:ext cx="171237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22">
            <a:extLst>
              <a:ext uri="{FF2B5EF4-FFF2-40B4-BE49-F238E27FC236}">
                <a16:creationId xmlns:a16="http://schemas.microsoft.com/office/drawing/2014/main" id="{8B47738D-CAB7-2E4B-962F-6F93F3229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8896" y="5945639"/>
            <a:ext cx="171241" cy="634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23">
            <a:extLst>
              <a:ext uri="{FF2B5EF4-FFF2-40B4-BE49-F238E27FC236}">
                <a16:creationId xmlns:a16="http://schemas.microsoft.com/office/drawing/2014/main" id="{B48B0A47-1B31-B94B-99E4-7BC786FAB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0163" y="5945639"/>
            <a:ext cx="183925" cy="6344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24">
            <a:extLst>
              <a:ext uri="{FF2B5EF4-FFF2-40B4-BE49-F238E27FC236}">
                <a16:creationId xmlns:a16="http://schemas.microsoft.com/office/drawing/2014/main" id="{BCE04156-B252-2C48-BB25-79962D65E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4116" y="5945639"/>
            <a:ext cx="171241" cy="6344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25">
            <a:extLst>
              <a:ext uri="{FF2B5EF4-FFF2-40B4-BE49-F238E27FC236}">
                <a16:creationId xmlns:a16="http://schemas.microsoft.com/office/drawing/2014/main" id="{51251425-FA84-9144-BF01-F53B57982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877" y="11000346"/>
            <a:ext cx="183925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26">
            <a:extLst>
              <a:ext uri="{FF2B5EF4-FFF2-40B4-BE49-F238E27FC236}">
                <a16:creationId xmlns:a16="http://schemas.microsoft.com/office/drawing/2014/main" id="{8C4295A6-26A6-8A4E-99C6-19821E5B8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828" y="11000346"/>
            <a:ext cx="171241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27">
            <a:extLst>
              <a:ext uri="{FF2B5EF4-FFF2-40B4-BE49-F238E27FC236}">
                <a16:creationId xmlns:a16="http://schemas.microsoft.com/office/drawing/2014/main" id="{89D01E7D-3124-564E-8858-D125D804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755" y="11000346"/>
            <a:ext cx="171237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28">
            <a:extLst>
              <a:ext uri="{FF2B5EF4-FFF2-40B4-BE49-F238E27FC236}">
                <a16:creationId xmlns:a16="http://schemas.microsoft.com/office/drawing/2014/main" id="{A9B51E0D-686F-1746-9FC9-9EC8D90BC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022" y="11000346"/>
            <a:ext cx="183921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9">
            <a:extLst>
              <a:ext uri="{FF2B5EF4-FFF2-40B4-BE49-F238E27FC236}">
                <a16:creationId xmlns:a16="http://schemas.microsoft.com/office/drawing/2014/main" id="{85539F73-7C04-C04E-8263-1E90F4680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3975" y="11000346"/>
            <a:ext cx="171237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30">
            <a:extLst>
              <a:ext uri="{FF2B5EF4-FFF2-40B4-BE49-F238E27FC236}">
                <a16:creationId xmlns:a16="http://schemas.microsoft.com/office/drawing/2014/main" id="{8F0883B6-DC04-E54D-BD67-002FC5245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8896" y="11000346"/>
            <a:ext cx="171241" cy="634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31">
            <a:extLst>
              <a:ext uri="{FF2B5EF4-FFF2-40B4-BE49-F238E27FC236}">
                <a16:creationId xmlns:a16="http://schemas.microsoft.com/office/drawing/2014/main" id="{957831E2-48EE-8B40-AD5C-EA9922161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0163" y="11000346"/>
            <a:ext cx="183925" cy="6340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32">
            <a:extLst>
              <a:ext uri="{FF2B5EF4-FFF2-40B4-BE49-F238E27FC236}">
                <a16:creationId xmlns:a16="http://schemas.microsoft.com/office/drawing/2014/main" id="{7B78D423-EE30-C04B-B1E2-3A19123E8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4116" y="11000346"/>
            <a:ext cx="171241" cy="6340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33">
            <a:extLst>
              <a:ext uri="{FF2B5EF4-FFF2-40B4-BE49-F238E27FC236}">
                <a16:creationId xmlns:a16="http://schemas.microsoft.com/office/drawing/2014/main" id="{CFC2F0D6-AC6B-B641-ADF1-9D68E0F4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437" y="4854788"/>
            <a:ext cx="2169019" cy="2181703"/>
          </a:xfrm>
          <a:custGeom>
            <a:avLst/>
            <a:gdLst>
              <a:gd name="T0" fmla="*/ 1508 w 1509"/>
              <a:gd name="T1" fmla="*/ 759 h 1518"/>
              <a:gd name="T2" fmla="*/ 1508 w 1509"/>
              <a:gd name="T3" fmla="*/ 759 h 1518"/>
              <a:gd name="T4" fmla="*/ 759 w 1509"/>
              <a:gd name="T5" fmla="*/ 1517 h 1518"/>
              <a:gd name="T6" fmla="*/ 0 w 1509"/>
              <a:gd name="T7" fmla="*/ 759 h 1518"/>
              <a:gd name="T8" fmla="*/ 759 w 1509"/>
              <a:gd name="T9" fmla="*/ 0 h 1518"/>
              <a:gd name="T10" fmla="*/ 1508 w 1509"/>
              <a:gd name="T11" fmla="*/ 759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8">
                <a:moveTo>
                  <a:pt x="1508" y="759"/>
                </a:moveTo>
                <a:lnTo>
                  <a:pt x="1508" y="759"/>
                </a:lnTo>
                <a:cubicBezTo>
                  <a:pt x="1508" y="1174"/>
                  <a:pt x="1174" y="1517"/>
                  <a:pt x="759" y="1517"/>
                </a:cubicBezTo>
                <a:cubicBezTo>
                  <a:pt x="343" y="1517"/>
                  <a:pt x="0" y="1174"/>
                  <a:pt x="0" y="759"/>
                </a:cubicBezTo>
                <a:cubicBezTo>
                  <a:pt x="0" y="343"/>
                  <a:pt x="343" y="0"/>
                  <a:pt x="759" y="0"/>
                </a:cubicBezTo>
                <a:cubicBezTo>
                  <a:pt x="1174" y="0"/>
                  <a:pt x="1508" y="343"/>
                  <a:pt x="1508" y="7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34">
            <a:extLst>
              <a:ext uri="{FF2B5EF4-FFF2-40B4-BE49-F238E27FC236}">
                <a16:creationId xmlns:a16="http://schemas.microsoft.com/office/drawing/2014/main" id="{A95C79D7-CE93-3747-A92D-26BB68C87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437" y="9922178"/>
            <a:ext cx="2169019" cy="2169019"/>
          </a:xfrm>
          <a:custGeom>
            <a:avLst/>
            <a:gdLst>
              <a:gd name="T0" fmla="*/ 1508 w 1509"/>
              <a:gd name="T1" fmla="*/ 750 h 1510"/>
              <a:gd name="T2" fmla="*/ 1508 w 1509"/>
              <a:gd name="T3" fmla="*/ 750 h 1510"/>
              <a:gd name="T4" fmla="*/ 759 w 1509"/>
              <a:gd name="T5" fmla="*/ 1509 h 1510"/>
              <a:gd name="T6" fmla="*/ 0 w 1509"/>
              <a:gd name="T7" fmla="*/ 750 h 1510"/>
              <a:gd name="T8" fmla="*/ 759 w 1509"/>
              <a:gd name="T9" fmla="*/ 0 h 1510"/>
              <a:gd name="T10" fmla="*/ 1508 w 1509"/>
              <a:gd name="T11" fmla="*/ 75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0">
                <a:moveTo>
                  <a:pt x="1508" y="750"/>
                </a:moveTo>
                <a:lnTo>
                  <a:pt x="1508" y="750"/>
                </a:lnTo>
                <a:cubicBezTo>
                  <a:pt x="1508" y="1174"/>
                  <a:pt x="1174" y="1509"/>
                  <a:pt x="759" y="1509"/>
                </a:cubicBezTo>
                <a:cubicBezTo>
                  <a:pt x="343" y="1509"/>
                  <a:pt x="0" y="1174"/>
                  <a:pt x="0" y="750"/>
                </a:cubicBezTo>
                <a:cubicBezTo>
                  <a:pt x="0" y="334"/>
                  <a:pt x="343" y="0"/>
                  <a:pt x="759" y="0"/>
                </a:cubicBezTo>
                <a:cubicBezTo>
                  <a:pt x="1174" y="0"/>
                  <a:pt x="1508" y="334"/>
                  <a:pt x="1508" y="7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35">
            <a:extLst>
              <a:ext uri="{FF2B5EF4-FFF2-40B4-BE49-F238E27FC236}">
                <a16:creationId xmlns:a16="http://schemas.microsoft.com/office/drawing/2014/main" id="{D1DFF332-2449-EA4E-AB34-EC250D08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399" y="4854788"/>
            <a:ext cx="2169019" cy="2181703"/>
          </a:xfrm>
          <a:custGeom>
            <a:avLst/>
            <a:gdLst>
              <a:gd name="T0" fmla="*/ 1508 w 1509"/>
              <a:gd name="T1" fmla="*/ 759 h 1518"/>
              <a:gd name="T2" fmla="*/ 1508 w 1509"/>
              <a:gd name="T3" fmla="*/ 759 h 1518"/>
              <a:gd name="T4" fmla="*/ 759 w 1509"/>
              <a:gd name="T5" fmla="*/ 1517 h 1518"/>
              <a:gd name="T6" fmla="*/ 0 w 1509"/>
              <a:gd name="T7" fmla="*/ 759 h 1518"/>
              <a:gd name="T8" fmla="*/ 759 w 1509"/>
              <a:gd name="T9" fmla="*/ 0 h 1518"/>
              <a:gd name="T10" fmla="*/ 1508 w 1509"/>
              <a:gd name="T11" fmla="*/ 759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8">
                <a:moveTo>
                  <a:pt x="1508" y="759"/>
                </a:moveTo>
                <a:lnTo>
                  <a:pt x="1508" y="759"/>
                </a:lnTo>
                <a:cubicBezTo>
                  <a:pt x="1508" y="1174"/>
                  <a:pt x="1174" y="1517"/>
                  <a:pt x="759" y="1517"/>
                </a:cubicBezTo>
                <a:cubicBezTo>
                  <a:pt x="334" y="1517"/>
                  <a:pt x="0" y="1174"/>
                  <a:pt x="0" y="759"/>
                </a:cubicBezTo>
                <a:cubicBezTo>
                  <a:pt x="0" y="343"/>
                  <a:pt x="334" y="0"/>
                  <a:pt x="759" y="0"/>
                </a:cubicBezTo>
                <a:cubicBezTo>
                  <a:pt x="1174" y="0"/>
                  <a:pt x="1508" y="343"/>
                  <a:pt x="1508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073F4B4F-7305-FE43-B97E-88BD76CF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399" y="9922178"/>
            <a:ext cx="2169019" cy="2169019"/>
          </a:xfrm>
          <a:custGeom>
            <a:avLst/>
            <a:gdLst>
              <a:gd name="T0" fmla="*/ 1508 w 1509"/>
              <a:gd name="T1" fmla="*/ 750 h 1510"/>
              <a:gd name="T2" fmla="*/ 1508 w 1509"/>
              <a:gd name="T3" fmla="*/ 750 h 1510"/>
              <a:gd name="T4" fmla="*/ 759 w 1509"/>
              <a:gd name="T5" fmla="*/ 1509 h 1510"/>
              <a:gd name="T6" fmla="*/ 0 w 1509"/>
              <a:gd name="T7" fmla="*/ 750 h 1510"/>
              <a:gd name="T8" fmla="*/ 759 w 1509"/>
              <a:gd name="T9" fmla="*/ 0 h 1510"/>
              <a:gd name="T10" fmla="*/ 1508 w 1509"/>
              <a:gd name="T11" fmla="*/ 75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0">
                <a:moveTo>
                  <a:pt x="1508" y="750"/>
                </a:moveTo>
                <a:lnTo>
                  <a:pt x="1508" y="750"/>
                </a:lnTo>
                <a:cubicBezTo>
                  <a:pt x="1508" y="1174"/>
                  <a:pt x="1174" y="1509"/>
                  <a:pt x="759" y="1509"/>
                </a:cubicBezTo>
                <a:cubicBezTo>
                  <a:pt x="334" y="1509"/>
                  <a:pt x="0" y="1174"/>
                  <a:pt x="0" y="750"/>
                </a:cubicBezTo>
                <a:cubicBezTo>
                  <a:pt x="0" y="334"/>
                  <a:pt x="334" y="0"/>
                  <a:pt x="759" y="0"/>
                </a:cubicBezTo>
                <a:cubicBezTo>
                  <a:pt x="1174" y="0"/>
                  <a:pt x="1508" y="334"/>
                  <a:pt x="1508" y="75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199">
            <a:extLst>
              <a:ext uri="{FF2B5EF4-FFF2-40B4-BE49-F238E27FC236}">
                <a16:creationId xmlns:a16="http://schemas.microsoft.com/office/drawing/2014/main" id="{A0E21593-9C71-4F4A-8CB1-8CC2E3CB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168" y="5311423"/>
            <a:ext cx="583478" cy="1274777"/>
          </a:xfrm>
          <a:custGeom>
            <a:avLst/>
            <a:gdLst>
              <a:gd name="T0" fmla="*/ 271 w 407"/>
              <a:gd name="T1" fmla="*/ 443 h 885"/>
              <a:gd name="T2" fmla="*/ 271 w 407"/>
              <a:gd name="T3" fmla="*/ 443 h 885"/>
              <a:gd name="T4" fmla="*/ 379 w 407"/>
              <a:gd name="T5" fmla="*/ 443 h 885"/>
              <a:gd name="T6" fmla="*/ 397 w 407"/>
              <a:gd name="T7" fmla="*/ 434 h 885"/>
              <a:gd name="T8" fmla="*/ 406 w 407"/>
              <a:gd name="T9" fmla="*/ 352 h 885"/>
              <a:gd name="T10" fmla="*/ 406 w 407"/>
              <a:gd name="T11" fmla="*/ 289 h 885"/>
              <a:gd name="T12" fmla="*/ 271 w 407"/>
              <a:gd name="T13" fmla="*/ 289 h 885"/>
              <a:gd name="T14" fmla="*/ 271 w 407"/>
              <a:gd name="T15" fmla="*/ 190 h 885"/>
              <a:gd name="T16" fmla="*/ 307 w 407"/>
              <a:gd name="T17" fmla="*/ 154 h 885"/>
              <a:gd name="T18" fmla="*/ 388 w 407"/>
              <a:gd name="T19" fmla="*/ 154 h 885"/>
              <a:gd name="T20" fmla="*/ 406 w 407"/>
              <a:gd name="T21" fmla="*/ 154 h 885"/>
              <a:gd name="T22" fmla="*/ 406 w 407"/>
              <a:gd name="T23" fmla="*/ 9 h 885"/>
              <a:gd name="T24" fmla="*/ 397 w 407"/>
              <a:gd name="T25" fmla="*/ 0 h 885"/>
              <a:gd name="T26" fmla="*/ 271 w 407"/>
              <a:gd name="T27" fmla="*/ 0 h 885"/>
              <a:gd name="T28" fmla="*/ 153 w 407"/>
              <a:gd name="T29" fmla="*/ 27 h 885"/>
              <a:gd name="T30" fmla="*/ 90 w 407"/>
              <a:gd name="T31" fmla="*/ 163 h 885"/>
              <a:gd name="T32" fmla="*/ 81 w 407"/>
              <a:gd name="T33" fmla="*/ 271 h 885"/>
              <a:gd name="T34" fmla="*/ 81 w 407"/>
              <a:gd name="T35" fmla="*/ 289 h 885"/>
              <a:gd name="T36" fmla="*/ 0 w 407"/>
              <a:gd name="T37" fmla="*/ 289 h 885"/>
              <a:gd name="T38" fmla="*/ 0 w 407"/>
              <a:gd name="T39" fmla="*/ 443 h 885"/>
              <a:gd name="T40" fmla="*/ 81 w 407"/>
              <a:gd name="T41" fmla="*/ 443 h 885"/>
              <a:gd name="T42" fmla="*/ 81 w 407"/>
              <a:gd name="T43" fmla="*/ 884 h 885"/>
              <a:gd name="T44" fmla="*/ 271 w 407"/>
              <a:gd name="T45" fmla="*/ 884 h 885"/>
              <a:gd name="T46" fmla="*/ 271 w 407"/>
              <a:gd name="T47" fmla="*/ 443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7" h="885">
                <a:moveTo>
                  <a:pt x="271" y="443"/>
                </a:moveTo>
                <a:lnTo>
                  <a:pt x="271" y="443"/>
                </a:lnTo>
                <a:cubicBezTo>
                  <a:pt x="307" y="443"/>
                  <a:pt x="343" y="443"/>
                  <a:pt x="379" y="443"/>
                </a:cubicBezTo>
                <a:cubicBezTo>
                  <a:pt x="388" y="443"/>
                  <a:pt x="397" y="443"/>
                  <a:pt x="397" y="434"/>
                </a:cubicBezTo>
                <a:cubicBezTo>
                  <a:pt x="397" y="407"/>
                  <a:pt x="397" y="379"/>
                  <a:pt x="406" y="352"/>
                </a:cubicBezTo>
                <a:cubicBezTo>
                  <a:pt x="406" y="334"/>
                  <a:pt x="406" y="307"/>
                  <a:pt x="406" y="289"/>
                </a:cubicBezTo>
                <a:cubicBezTo>
                  <a:pt x="361" y="289"/>
                  <a:pt x="316" y="289"/>
                  <a:pt x="271" y="289"/>
                </a:cubicBezTo>
                <a:cubicBezTo>
                  <a:pt x="271" y="253"/>
                  <a:pt x="271" y="217"/>
                  <a:pt x="271" y="190"/>
                </a:cubicBezTo>
                <a:cubicBezTo>
                  <a:pt x="271" y="163"/>
                  <a:pt x="280" y="154"/>
                  <a:pt x="307" y="154"/>
                </a:cubicBezTo>
                <a:cubicBezTo>
                  <a:pt x="334" y="154"/>
                  <a:pt x="361" y="154"/>
                  <a:pt x="388" y="154"/>
                </a:cubicBezTo>
                <a:cubicBezTo>
                  <a:pt x="397" y="154"/>
                  <a:pt x="397" y="154"/>
                  <a:pt x="406" y="154"/>
                </a:cubicBezTo>
                <a:cubicBezTo>
                  <a:pt x="406" y="99"/>
                  <a:pt x="406" y="54"/>
                  <a:pt x="406" y="9"/>
                </a:cubicBezTo>
                <a:cubicBezTo>
                  <a:pt x="406" y="0"/>
                  <a:pt x="397" y="0"/>
                  <a:pt x="397" y="0"/>
                </a:cubicBezTo>
                <a:cubicBezTo>
                  <a:pt x="352" y="0"/>
                  <a:pt x="316" y="0"/>
                  <a:pt x="271" y="0"/>
                </a:cubicBezTo>
                <a:cubicBezTo>
                  <a:pt x="235" y="0"/>
                  <a:pt x="190" y="9"/>
                  <a:pt x="153" y="27"/>
                </a:cubicBezTo>
                <a:cubicBezTo>
                  <a:pt x="108" y="63"/>
                  <a:pt x="90" y="108"/>
                  <a:pt x="90" y="163"/>
                </a:cubicBezTo>
                <a:cubicBezTo>
                  <a:pt x="81" y="199"/>
                  <a:pt x="81" y="235"/>
                  <a:pt x="81" y="271"/>
                </a:cubicBezTo>
                <a:cubicBezTo>
                  <a:pt x="81" y="271"/>
                  <a:pt x="81" y="280"/>
                  <a:pt x="81" y="289"/>
                </a:cubicBezTo>
                <a:cubicBezTo>
                  <a:pt x="54" y="289"/>
                  <a:pt x="27" y="289"/>
                  <a:pt x="0" y="289"/>
                </a:cubicBezTo>
                <a:cubicBezTo>
                  <a:pt x="0" y="343"/>
                  <a:pt x="0" y="388"/>
                  <a:pt x="0" y="443"/>
                </a:cubicBezTo>
                <a:cubicBezTo>
                  <a:pt x="27" y="443"/>
                  <a:pt x="54" y="443"/>
                  <a:pt x="81" y="443"/>
                </a:cubicBezTo>
                <a:cubicBezTo>
                  <a:pt x="81" y="587"/>
                  <a:pt x="81" y="741"/>
                  <a:pt x="81" y="884"/>
                </a:cubicBezTo>
                <a:cubicBezTo>
                  <a:pt x="144" y="884"/>
                  <a:pt x="208" y="884"/>
                  <a:pt x="271" y="884"/>
                </a:cubicBezTo>
                <a:cubicBezTo>
                  <a:pt x="271" y="741"/>
                  <a:pt x="271" y="596"/>
                  <a:pt x="271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200">
            <a:extLst>
              <a:ext uri="{FF2B5EF4-FFF2-40B4-BE49-F238E27FC236}">
                <a16:creationId xmlns:a16="http://schemas.microsoft.com/office/drawing/2014/main" id="{CC560753-E3B0-0645-9F7E-2CD3E6E9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2" y="10429550"/>
            <a:ext cx="1262093" cy="1128905"/>
          </a:xfrm>
          <a:custGeom>
            <a:avLst/>
            <a:gdLst>
              <a:gd name="T0" fmla="*/ 262 w 877"/>
              <a:gd name="T1" fmla="*/ 605 h 787"/>
              <a:gd name="T2" fmla="*/ 262 w 877"/>
              <a:gd name="T3" fmla="*/ 605 h 787"/>
              <a:gd name="T4" fmla="*/ 99 w 877"/>
              <a:gd name="T5" fmla="*/ 479 h 787"/>
              <a:gd name="T6" fmla="*/ 163 w 877"/>
              <a:gd name="T7" fmla="*/ 479 h 787"/>
              <a:gd name="T8" fmla="*/ 172 w 877"/>
              <a:gd name="T9" fmla="*/ 470 h 787"/>
              <a:gd name="T10" fmla="*/ 27 w 877"/>
              <a:gd name="T11" fmla="*/ 298 h 787"/>
              <a:gd name="T12" fmla="*/ 99 w 877"/>
              <a:gd name="T13" fmla="*/ 316 h 787"/>
              <a:gd name="T14" fmla="*/ 108 w 877"/>
              <a:gd name="T15" fmla="*/ 316 h 787"/>
              <a:gd name="T16" fmla="*/ 36 w 877"/>
              <a:gd name="T17" fmla="*/ 190 h 787"/>
              <a:gd name="T18" fmla="*/ 54 w 877"/>
              <a:gd name="T19" fmla="*/ 72 h 787"/>
              <a:gd name="T20" fmla="*/ 425 w 877"/>
              <a:gd name="T21" fmla="*/ 262 h 787"/>
              <a:gd name="T22" fmla="*/ 433 w 877"/>
              <a:gd name="T23" fmla="*/ 172 h 787"/>
              <a:gd name="T24" fmla="*/ 723 w 877"/>
              <a:gd name="T25" fmla="*/ 90 h 787"/>
              <a:gd name="T26" fmla="*/ 750 w 877"/>
              <a:gd name="T27" fmla="*/ 99 h 787"/>
              <a:gd name="T28" fmla="*/ 849 w 877"/>
              <a:gd name="T29" fmla="*/ 63 h 787"/>
              <a:gd name="T30" fmla="*/ 777 w 877"/>
              <a:gd name="T31" fmla="*/ 154 h 787"/>
              <a:gd name="T32" fmla="*/ 867 w 877"/>
              <a:gd name="T33" fmla="*/ 136 h 787"/>
              <a:gd name="T34" fmla="*/ 876 w 877"/>
              <a:gd name="T35" fmla="*/ 136 h 787"/>
              <a:gd name="T36" fmla="*/ 804 w 877"/>
              <a:gd name="T37" fmla="*/ 208 h 787"/>
              <a:gd name="T38" fmla="*/ 786 w 877"/>
              <a:gd name="T39" fmla="*/ 244 h 787"/>
              <a:gd name="T40" fmla="*/ 533 w 877"/>
              <a:gd name="T41" fmla="*/ 687 h 787"/>
              <a:gd name="T42" fmla="*/ 9 w 877"/>
              <a:gd name="T43" fmla="*/ 687 h 787"/>
              <a:gd name="T44" fmla="*/ 9 w 877"/>
              <a:gd name="T45" fmla="*/ 687 h 787"/>
              <a:gd name="T46" fmla="*/ 9 w 877"/>
              <a:gd name="T47" fmla="*/ 687 h 787"/>
              <a:gd name="T48" fmla="*/ 135 w 877"/>
              <a:gd name="T49" fmla="*/ 669 h 787"/>
              <a:gd name="T50" fmla="*/ 262 w 877"/>
              <a:gd name="T51" fmla="*/ 60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7" h="787">
                <a:moveTo>
                  <a:pt x="262" y="605"/>
                </a:moveTo>
                <a:lnTo>
                  <a:pt x="262" y="605"/>
                </a:lnTo>
                <a:cubicBezTo>
                  <a:pt x="172" y="587"/>
                  <a:pt x="108" y="533"/>
                  <a:pt x="99" y="479"/>
                </a:cubicBezTo>
                <a:cubicBezTo>
                  <a:pt x="117" y="479"/>
                  <a:pt x="144" y="479"/>
                  <a:pt x="163" y="479"/>
                </a:cubicBezTo>
                <a:lnTo>
                  <a:pt x="172" y="470"/>
                </a:lnTo>
                <a:cubicBezTo>
                  <a:pt x="81" y="443"/>
                  <a:pt x="36" y="389"/>
                  <a:pt x="27" y="298"/>
                </a:cubicBezTo>
                <a:cubicBezTo>
                  <a:pt x="54" y="307"/>
                  <a:pt x="81" y="307"/>
                  <a:pt x="99" y="316"/>
                </a:cubicBezTo>
                <a:cubicBezTo>
                  <a:pt x="108" y="316"/>
                  <a:pt x="108" y="316"/>
                  <a:pt x="108" y="316"/>
                </a:cubicBezTo>
                <a:cubicBezTo>
                  <a:pt x="63" y="280"/>
                  <a:pt x="36" y="244"/>
                  <a:pt x="36" y="190"/>
                </a:cubicBezTo>
                <a:cubicBezTo>
                  <a:pt x="27" y="154"/>
                  <a:pt x="36" y="108"/>
                  <a:pt x="54" y="72"/>
                </a:cubicBezTo>
                <a:cubicBezTo>
                  <a:pt x="154" y="190"/>
                  <a:pt x="280" y="253"/>
                  <a:pt x="425" y="262"/>
                </a:cubicBezTo>
                <a:cubicBezTo>
                  <a:pt x="425" y="235"/>
                  <a:pt x="425" y="199"/>
                  <a:pt x="433" y="172"/>
                </a:cubicBezTo>
                <a:cubicBezTo>
                  <a:pt x="470" y="45"/>
                  <a:pt x="623" y="0"/>
                  <a:pt x="723" y="90"/>
                </a:cubicBezTo>
                <a:cubicBezTo>
                  <a:pt x="732" y="99"/>
                  <a:pt x="741" y="99"/>
                  <a:pt x="750" y="99"/>
                </a:cubicBezTo>
                <a:cubicBezTo>
                  <a:pt x="786" y="81"/>
                  <a:pt x="813" y="72"/>
                  <a:pt x="849" y="63"/>
                </a:cubicBezTo>
                <a:cubicBezTo>
                  <a:pt x="840" y="90"/>
                  <a:pt x="831" y="99"/>
                  <a:pt x="777" y="154"/>
                </a:cubicBezTo>
                <a:cubicBezTo>
                  <a:pt x="813" y="145"/>
                  <a:pt x="840" y="136"/>
                  <a:pt x="867" y="136"/>
                </a:cubicBezTo>
                <a:lnTo>
                  <a:pt x="876" y="136"/>
                </a:lnTo>
                <a:cubicBezTo>
                  <a:pt x="849" y="154"/>
                  <a:pt x="831" y="181"/>
                  <a:pt x="804" y="208"/>
                </a:cubicBezTo>
                <a:cubicBezTo>
                  <a:pt x="795" y="217"/>
                  <a:pt x="786" y="226"/>
                  <a:pt x="786" y="244"/>
                </a:cubicBezTo>
                <a:cubicBezTo>
                  <a:pt x="777" y="434"/>
                  <a:pt x="705" y="587"/>
                  <a:pt x="533" y="687"/>
                </a:cubicBezTo>
                <a:cubicBezTo>
                  <a:pt x="361" y="786"/>
                  <a:pt x="190" y="786"/>
                  <a:pt x="9" y="687"/>
                </a:cubicBezTo>
                <a:lnTo>
                  <a:pt x="9" y="687"/>
                </a:lnTo>
                <a:cubicBezTo>
                  <a:pt x="0" y="678"/>
                  <a:pt x="0" y="678"/>
                  <a:pt x="9" y="687"/>
                </a:cubicBezTo>
                <a:cubicBezTo>
                  <a:pt x="45" y="678"/>
                  <a:pt x="90" y="678"/>
                  <a:pt x="135" y="669"/>
                </a:cubicBezTo>
                <a:cubicBezTo>
                  <a:pt x="180" y="660"/>
                  <a:pt x="217" y="632"/>
                  <a:pt x="262" y="6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201">
            <a:extLst>
              <a:ext uri="{FF2B5EF4-FFF2-40B4-BE49-F238E27FC236}">
                <a16:creationId xmlns:a16="http://schemas.microsoft.com/office/drawing/2014/main" id="{ED3BFD16-FEB6-0A4C-8D72-CF19E095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442" y="10391498"/>
            <a:ext cx="1224036" cy="1224036"/>
          </a:xfrm>
          <a:custGeom>
            <a:avLst/>
            <a:gdLst>
              <a:gd name="T0" fmla="*/ 632 w 850"/>
              <a:gd name="T1" fmla="*/ 849 h 850"/>
              <a:gd name="T2" fmla="*/ 632 w 850"/>
              <a:gd name="T3" fmla="*/ 849 h 850"/>
              <a:gd name="T4" fmla="*/ 217 w 850"/>
              <a:gd name="T5" fmla="*/ 849 h 850"/>
              <a:gd name="T6" fmla="*/ 190 w 850"/>
              <a:gd name="T7" fmla="*/ 849 h 850"/>
              <a:gd name="T8" fmla="*/ 9 w 850"/>
              <a:gd name="T9" fmla="*/ 669 h 850"/>
              <a:gd name="T10" fmla="*/ 0 w 850"/>
              <a:gd name="T11" fmla="*/ 632 h 850"/>
              <a:gd name="T12" fmla="*/ 0 w 850"/>
              <a:gd name="T13" fmla="*/ 217 h 850"/>
              <a:gd name="T14" fmla="*/ 0 w 850"/>
              <a:gd name="T15" fmla="*/ 199 h 850"/>
              <a:gd name="T16" fmla="*/ 181 w 850"/>
              <a:gd name="T17" fmla="*/ 9 h 850"/>
              <a:gd name="T18" fmla="*/ 217 w 850"/>
              <a:gd name="T19" fmla="*/ 0 h 850"/>
              <a:gd name="T20" fmla="*/ 632 w 850"/>
              <a:gd name="T21" fmla="*/ 0 h 850"/>
              <a:gd name="T22" fmla="*/ 659 w 850"/>
              <a:gd name="T23" fmla="*/ 9 h 850"/>
              <a:gd name="T24" fmla="*/ 840 w 850"/>
              <a:gd name="T25" fmla="*/ 181 h 850"/>
              <a:gd name="T26" fmla="*/ 849 w 850"/>
              <a:gd name="T27" fmla="*/ 217 h 850"/>
              <a:gd name="T28" fmla="*/ 849 w 850"/>
              <a:gd name="T29" fmla="*/ 632 h 850"/>
              <a:gd name="T30" fmla="*/ 840 w 850"/>
              <a:gd name="T31" fmla="*/ 659 h 850"/>
              <a:gd name="T32" fmla="*/ 668 w 850"/>
              <a:gd name="T33" fmla="*/ 840 h 850"/>
              <a:gd name="T34" fmla="*/ 632 w 850"/>
              <a:gd name="T35" fmla="*/ 849 h 850"/>
              <a:gd name="T36" fmla="*/ 425 w 850"/>
              <a:gd name="T37" fmla="*/ 777 h 850"/>
              <a:gd name="T38" fmla="*/ 425 w 850"/>
              <a:gd name="T39" fmla="*/ 777 h 850"/>
              <a:gd name="T40" fmla="*/ 605 w 850"/>
              <a:gd name="T41" fmla="*/ 777 h 850"/>
              <a:gd name="T42" fmla="*/ 659 w 850"/>
              <a:gd name="T43" fmla="*/ 768 h 850"/>
              <a:gd name="T44" fmla="*/ 768 w 850"/>
              <a:gd name="T45" fmla="*/ 614 h 850"/>
              <a:gd name="T46" fmla="*/ 768 w 850"/>
              <a:gd name="T47" fmla="*/ 244 h 850"/>
              <a:gd name="T48" fmla="*/ 759 w 850"/>
              <a:gd name="T49" fmla="*/ 190 h 850"/>
              <a:gd name="T50" fmla="*/ 605 w 850"/>
              <a:gd name="T51" fmla="*/ 81 h 850"/>
              <a:gd name="T52" fmla="*/ 235 w 850"/>
              <a:gd name="T53" fmla="*/ 81 h 850"/>
              <a:gd name="T54" fmla="*/ 181 w 850"/>
              <a:gd name="T55" fmla="*/ 90 h 850"/>
              <a:gd name="T56" fmla="*/ 72 w 850"/>
              <a:gd name="T57" fmla="*/ 244 h 850"/>
              <a:gd name="T58" fmla="*/ 72 w 850"/>
              <a:gd name="T59" fmla="*/ 614 h 850"/>
              <a:gd name="T60" fmla="*/ 145 w 850"/>
              <a:gd name="T61" fmla="*/ 750 h 850"/>
              <a:gd name="T62" fmla="*/ 235 w 850"/>
              <a:gd name="T63" fmla="*/ 777 h 850"/>
              <a:gd name="T64" fmla="*/ 425 w 850"/>
              <a:gd name="T65" fmla="*/ 77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0" h="850">
                <a:moveTo>
                  <a:pt x="632" y="849"/>
                </a:moveTo>
                <a:lnTo>
                  <a:pt x="632" y="849"/>
                </a:lnTo>
                <a:cubicBezTo>
                  <a:pt x="488" y="849"/>
                  <a:pt x="352" y="849"/>
                  <a:pt x="217" y="849"/>
                </a:cubicBezTo>
                <a:cubicBezTo>
                  <a:pt x="208" y="849"/>
                  <a:pt x="199" y="849"/>
                  <a:pt x="190" y="849"/>
                </a:cubicBezTo>
                <a:cubicBezTo>
                  <a:pt x="90" y="822"/>
                  <a:pt x="36" y="768"/>
                  <a:pt x="9" y="669"/>
                </a:cubicBezTo>
                <a:cubicBezTo>
                  <a:pt x="0" y="659"/>
                  <a:pt x="0" y="650"/>
                  <a:pt x="0" y="632"/>
                </a:cubicBezTo>
                <a:cubicBezTo>
                  <a:pt x="0" y="497"/>
                  <a:pt x="0" y="361"/>
                  <a:pt x="0" y="217"/>
                </a:cubicBezTo>
                <a:cubicBezTo>
                  <a:pt x="0" y="208"/>
                  <a:pt x="0" y="208"/>
                  <a:pt x="0" y="199"/>
                </a:cubicBezTo>
                <a:cubicBezTo>
                  <a:pt x="27" y="99"/>
                  <a:pt x="81" y="36"/>
                  <a:pt x="181" y="9"/>
                </a:cubicBezTo>
                <a:cubicBezTo>
                  <a:pt x="190" y="9"/>
                  <a:pt x="199" y="9"/>
                  <a:pt x="217" y="0"/>
                </a:cubicBezTo>
                <a:cubicBezTo>
                  <a:pt x="352" y="0"/>
                  <a:pt x="488" y="0"/>
                  <a:pt x="632" y="0"/>
                </a:cubicBezTo>
                <a:cubicBezTo>
                  <a:pt x="642" y="9"/>
                  <a:pt x="651" y="9"/>
                  <a:pt x="659" y="9"/>
                </a:cubicBezTo>
                <a:cubicBezTo>
                  <a:pt x="750" y="27"/>
                  <a:pt x="813" y="90"/>
                  <a:pt x="840" y="181"/>
                </a:cubicBezTo>
                <a:cubicBezTo>
                  <a:pt x="840" y="199"/>
                  <a:pt x="840" y="208"/>
                  <a:pt x="849" y="217"/>
                </a:cubicBezTo>
                <a:cubicBezTo>
                  <a:pt x="849" y="361"/>
                  <a:pt x="849" y="497"/>
                  <a:pt x="849" y="632"/>
                </a:cubicBezTo>
                <a:cubicBezTo>
                  <a:pt x="849" y="641"/>
                  <a:pt x="840" y="650"/>
                  <a:pt x="840" y="659"/>
                </a:cubicBezTo>
                <a:cubicBezTo>
                  <a:pt x="822" y="759"/>
                  <a:pt x="759" y="822"/>
                  <a:pt x="668" y="840"/>
                </a:cubicBezTo>
                <a:cubicBezTo>
                  <a:pt x="659" y="849"/>
                  <a:pt x="642" y="849"/>
                  <a:pt x="632" y="849"/>
                </a:cubicBezTo>
                <a:close/>
                <a:moveTo>
                  <a:pt x="425" y="777"/>
                </a:moveTo>
                <a:lnTo>
                  <a:pt x="425" y="777"/>
                </a:lnTo>
                <a:cubicBezTo>
                  <a:pt x="479" y="777"/>
                  <a:pt x="542" y="777"/>
                  <a:pt x="605" y="777"/>
                </a:cubicBezTo>
                <a:cubicBezTo>
                  <a:pt x="623" y="777"/>
                  <a:pt x="642" y="777"/>
                  <a:pt x="659" y="768"/>
                </a:cubicBezTo>
                <a:cubicBezTo>
                  <a:pt x="732" y="741"/>
                  <a:pt x="768" y="687"/>
                  <a:pt x="768" y="614"/>
                </a:cubicBezTo>
                <a:cubicBezTo>
                  <a:pt x="768" y="488"/>
                  <a:pt x="768" y="370"/>
                  <a:pt x="768" y="244"/>
                </a:cubicBezTo>
                <a:cubicBezTo>
                  <a:pt x="768" y="226"/>
                  <a:pt x="768" y="208"/>
                  <a:pt x="759" y="190"/>
                </a:cubicBezTo>
                <a:cubicBezTo>
                  <a:pt x="741" y="117"/>
                  <a:pt x="678" y="81"/>
                  <a:pt x="605" y="81"/>
                </a:cubicBezTo>
                <a:cubicBezTo>
                  <a:pt x="488" y="81"/>
                  <a:pt x="361" y="81"/>
                  <a:pt x="235" y="81"/>
                </a:cubicBezTo>
                <a:cubicBezTo>
                  <a:pt x="217" y="81"/>
                  <a:pt x="199" y="81"/>
                  <a:pt x="181" y="90"/>
                </a:cubicBezTo>
                <a:cubicBezTo>
                  <a:pt x="117" y="108"/>
                  <a:pt x="72" y="172"/>
                  <a:pt x="72" y="244"/>
                </a:cubicBezTo>
                <a:cubicBezTo>
                  <a:pt x="72" y="361"/>
                  <a:pt x="72" y="488"/>
                  <a:pt x="72" y="614"/>
                </a:cubicBezTo>
                <a:cubicBezTo>
                  <a:pt x="72" y="669"/>
                  <a:pt x="99" y="714"/>
                  <a:pt x="145" y="750"/>
                </a:cubicBezTo>
                <a:cubicBezTo>
                  <a:pt x="172" y="768"/>
                  <a:pt x="199" y="777"/>
                  <a:pt x="235" y="777"/>
                </a:cubicBezTo>
                <a:cubicBezTo>
                  <a:pt x="298" y="777"/>
                  <a:pt x="361" y="777"/>
                  <a:pt x="425" y="7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202">
            <a:extLst>
              <a:ext uri="{FF2B5EF4-FFF2-40B4-BE49-F238E27FC236}">
                <a16:creationId xmlns:a16="http://schemas.microsoft.com/office/drawing/2014/main" id="{45F33189-3105-1144-B39D-EE720102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521" y="10689578"/>
            <a:ext cx="627876" cy="621532"/>
          </a:xfrm>
          <a:custGeom>
            <a:avLst/>
            <a:gdLst>
              <a:gd name="T0" fmla="*/ 434 w 435"/>
              <a:gd name="T1" fmla="*/ 217 h 434"/>
              <a:gd name="T2" fmla="*/ 434 w 435"/>
              <a:gd name="T3" fmla="*/ 217 h 434"/>
              <a:gd name="T4" fmla="*/ 217 w 435"/>
              <a:gd name="T5" fmla="*/ 433 h 434"/>
              <a:gd name="T6" fmla="*/ 0 w 435"/>
              <a:gd name="T7" fmla="*/ 217 h 434"/>
              <a:gd name="T8" fmla="*/ 217 w 435"/>
              <a:gd name="T9" fmla="*/ 0 h 434"/>
              <a:gd name="T10" fmla="*/ 434 w 435"/>
              <a:gd name="T11" fmla="*/ 217 h 434"/>
              <a:gd name="T12" fmla="*/ 361 w 435"/>
              <a:gd name="T13" fmla="*/ 217 h 434"/>
              <a:gd name="T14" fmla="*/ 361 w 435"/>
              <a:gd name="T15" fmla="*/ 217 h 434"/>
              <a:gd name="T16" fmla="*/ 217 w 435"/>
              <a:gd name="T17" fmla="*/ 72 h 434"/>
              <a:gd name="T18" fmla="*/ 72 w 435"/>
              <a:gd name="T19" fmla="*/ 217 h 434"/>
              <a:gd name="T20" fmla="*/ 217 w 435"/>
              <a:gd name="T21" fmla="*/ 361 h 434"/>
              <a:gd name="T22" fmla="*/ 361 w 435"/>
              <a:gd name="T23" fmla="*/ 217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4">
                <a:moveTo>
                  <a:pt x="434" y="217"/>
                </a:moveTo>
                <a:lnTo>
                  <a:pt x="434" y="217"/>
                </a:lnTo>
                <a:cubicBezTo>
                  <a:pt x="434" y="343"/>
                  <a:pt x="334" y="433"/>
                  <a:pt x="217" y="433"/>
                </a:cubicBezTo>
                <a:cubicBezTo>
                  <a:pt x="90" y="433"/>
                  <a:pt x="0" y="343"/>
                  <a:pt x="0" y="217"/>
                </a:cubicBezTo>
                <a:cubicBezTo>
                  <a:pt x="0" y="99"/>
                  <a:pt x="90" y="0"/>
                  <a:pt x="217" y="0"/>
                </a:cubicBezTo>
                <a:cubicBezTo>
                  <a:pt x="334" y="0"/>
                  <a:pt x="434" y="99"/>
                  <a:pt x="434" y="217"/>
                </a:cubicBezTo>
                <a:close/>
                <a:moveTo>
                  <a:pt x="361" y="217"/>
                </a:moveTo>
                <a:lnTo>
                  <a:pt x="361" y="217"/>
                </a:lnTo>
                <a:cubicBezTo>
                  <a:pt x="361" y="144"/>
                  <a:pt x="298" y="81"/>
                  <a:pt x="217" y="72"/>
                </a:cubicBezTo>
                <a:cubicBezTo>
                  <a:pt x="135" y="72"/>
                  <a:pt x="72" y="144"/>
                  <a:pt x="72" y="217"/>
                </a:cubicBezTo>
                <a:cubicBezTo>
                  <a:pt x="72" y="298"/>
                  <a:pt x="135" y="361"/>
                  <a:pt x="217" y="361"/>
                </a:cubicBezTo>
                <a:cubicBezTo>
                  <a:pt x="289" y="361"/>
                  <a:pt x="361" y="298"/>
                  <a:pt x="361" y="2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203">
            <a:extLst>
              <a:ext uri="{FF2B5EF4-FFF2-40B4-BE49-F238E27FC236}">
                <a16:creationId xmlns:a16="http://schemas.microsoft.com/office/drawing/2014/main" id="{E4AE812C-4C54-5B46-B34C-A4137E9A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632" y="10594447"/>
            <a:ext cx="158557" cy="158553"/>
          </a:xfrm>
          <a:custGeom>
            <a:avLst/>
            <a:gdLst>
              <a:gd name="T0" fmla="*/ 55 w 110"/>
              <a:gd name="T1" fmla="*/ 0 h 110"/>
              <a:gd name="T2" fmla="*/ 55 w 110"/>
              <a:gd name="T3" fmla="*/ 0 h 110"/>
              <a:gd name="T4" fmla="*/ 109 w 110"/>
              <a:gd name="T5" fmla="*/ 55 h 110"/>
              <a:gd name="T6" fmla="*/ 55 w 110"/>
              <a:gd name="T7" fmla="*/ 109 h 110"/>
              <a:gd name="T8" fmla="*/ 0 w 110"/>
              <a:gd name="T9" fmla="*/ 55 h 110"/>
              <a:gd name="T10" fmla="*/ 55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5" y="0"/>
                </a:moveTo>
                <a:lnTo>
                  <a:pt x="55" y="0"/>
                </a:lnTo>
                <a:cubicBezTo>
                  <a:pt x="82" y="0"/>
                  <a:pt x="109" y="28"/>
                  <a:pt x="109" y="55"/>
                </a:cubicBezTo>
                <a:cubicBezTo>
                  <a:pt x="109" y="91"/>
                  <a:pt x="82" y="109"/>
                  <a:pt x="55" y="109"/>
                </a:cubicBezTo>
                <a:cubicBezTo>
                  <a:pt x="18" y="109"/>
                  <a:pt x="0" y="82"/>
                  <a:pt x="0" y="55"/>
                </a:cubicBezTo>
                <a:cubicBezTo>
                  <a:pt x="0" y="28"/>
                  <a:pt x="27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204">
            <a:extLst>
              <a:ext uri="{FF2B5EF4-FFF2-40B4-BE49-F238E27FC236}">
                <a16:creationId xmlns:a16="http://schemas.microsoft.com/office/drawing/2014/main" id="{884D9E5B-95AE-E848-A304-8083E10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4622" y="5438266"/>
            <a:ext cx="1426988" cy="1014747"/>
          </a:xfrm>
          <a:custGeom>
            <a:avLst/>
            <a:gdLst>
              <a:gd name="T0" fmla="*/ 451 w 994"/>
              <a:gd name="T1" fmla="*/ 0 h 706"/>
              <a:gd name="T2" fmla="*/ 451 w 994"/>
              <a:gd name="T3" fmla="*/ 0 h 706"/>
              <a:gd name="T4" fmla="*/ 542 w 994"/>
              <a:gd name="T5" fmla="*/ 0 h 706"/>
              <a:gd name="T6" fmla="*/ 542 w 994"/>
              <a:gd name="T7" fmla="*/ 0 h 706"/>
              <a:gd name="T8" fmla="*/ 623 w 994"/>
              <a:gd name="T9" fmla="*/ 0 h 706"/>
              <a:gd name="T10" fmla="*/ 704 w 994"/>
              <a:gd name="T11" fmla="*/ 9 h 706"/>
              <a:gd name="T12" fmla="*/ 804 w 994"/>
              <a:gd name="T13" fmla="*/ 9 h 706"/>
              <a:gd name="T14" fmla="*/ 885 w 994"/>
              <a:gd name="T15" fmla="*/ 18 h 706"/>
              <a:gd name="T16" fmla="*/ 976 w 994"/>
              <a:gd name="T17" fmla="*/ 109 h 706"/>
              <a:gd name="T18" fmla="*/ 993 w 994"/>
              <a:gd name="T19" fmla="*/ 190 h 706"/>
              <a:gd name="T20" fmla="*/ 993 w 994"/>
              <a:gd name="T21" fmla="*/ 208 h 706"/>
              <a:gd name="T22" fmla="*/ 993 w 994"/>
              <a:gd name="T23" fmla="*/ 497 h 706"/>
              <a:gd name="T24" fmla="*/ 993 w 994"/>
              <a:gd name="T25" fmla="*/ 515 h 706"/>
              <a:gd name="T26" fmla="*/ 976 w 994"/>
              <a:gd name="T27" fmla="*/ 588 h 706"/>
              <a:gd name="T28" fmla="*/ 885 w 994"/>
              <a:gd name="T29" fmla="*/ 687 h 706"/>
              <a:gd name="T30" fmla="*/ 822 w 994"/>
              <a:gd name="T31" fmla="*/ 696 h 706"/>
              <a:gd name="T32" fmla="*/ 704 w 994"/>
              <a:gd name="T33" fmla="*/ 696 h 706"/>
              <a:gd name="T34" fmla="*/ 560 w 994"/>
              <a:gd name="T35" fmla="*/ 705 h 706"/>
              <a:gd name="T36" fmla="*/ 542 w 994"/>
              <a:gd name="T37" fmla="*/ 705 h 706"/>
              <a:gd name="T38" fmla="*/ 451 w 994"/>
              <a:gd name="T39" fmla="*/ 705 h 706"/>
              <a:gd name="T40" fmla="*/ 451 w 994"/>
              <a:gd name="T41" fmla="*/ 705 h 706"/>
              <a:gd name="T42" fmla="*/ 334 w 994"/>
              <a:gd name="T43" fmla="*/ 696 h 706"/>
              <a:gd name="T44" fmla="*/ 189 w 994"/>
              <a:gd name="T45" fmla="*/ 696 h 706"/>
              <a:gd name="T46" fmla="*/ 117 w 994"/>
              <a:gd name="T47" fmla="*/ 687 h 706"/>
              <a:gd name="T48" fmla="*/ 18 w 994"/>
              <a:gd name="T49" fmla="*/ 588 h 706"/>
              <a:gd name="T50" fmla="*/ 0 w 994"/>
              <a:gd name="T51" fmla="*/ 488 h 706"/>
              <a:gd name="T52" fmla="*/ 0 w 994"/>
              <a:gd name="T53" fmla="*/ 389 h 706"/>
              <a:gd name="T54" fmla="*/ 0 w 994"/>
              <a:gd name="T55" fmla="*/ 380 h 706"/>
              <a:gd name="T56" fmla="*/ 0 w 994"/>
              <a:gd name="T57" fmla="*/ 326 h 706"/>
              <a:gd name="T58" fmla="*/ 0 w 994"/>
              <a:gd name="T59" fmla="*/ 326 h 706"/>
              <a:gd name="T60" fmla="*/ 0 w 994"/>
              <a:gd name="T61" fmla="*/ 190 h 706"/>
              <a:gd name="T62" fmla="*/ 18 w 994"/>
              <a:gd name="T63" fmla="*/ 109 h 706"/>
              <a:gd name="T64" fmla="*/ 108 w 994"/>
              <a:gd name="T65" fmla="*/ 18 h 706"/>
              <a:gd name="T66" fmla="*/ 180 w 994"/>
              <a:gd name="T67" fmla="*/ 9 h 706"/>
              <a:gd name="T68" fmla="*/ 289 w 994"/>
              <a:gd name="T69" fmla="*/ 9 h 706"/>
              <a:gd name="T70" fmla="*/ 433 w 994"/>
              <a:gd name="T71" fmla="*/ 0 h 706"/>
              <a:gd name="T72" fmla="*/ 451 w 994"/>
              <a:gd name="T73" fmla="*/ 0 h 706"/>
              <a:gd name="T74" fmla="*/ 397 w 994"/>
              <a:gd name="T75" fmla="*/ 199 h 706"/>
              <a:gd name="T76" fmla="*/ 397 w 994"/>
              <a:gd name="T77" fmla="*/ 199 h 706"/>
              <a:gd name="T78" fmla="*/ 397 w 994"/>
              <a:gd name="T79" fmla="*/ 506 h 706"/>
              <a:gd name="T80" fmla="*/ 659 w 994"/>
              <a:gd name="T81" fmla="*/ 353 h 706"/>
              <a:gd name="T82" fmla="*/ 397 w 994"/>
              <a:gd name="T83" fmla="*/ 199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94" h="706">
                <a:moveTo>
                  <a:pt x="451" y="0"/>
                </a:moveTo>
                <a:lnTo>
                  <a:pt x="451" y="0"/>
                </a:lnTo>
                <a:cubicBezTo>
                  <a:pt x="478" y="0"/>
                  <a:pt x="515" y="0"/>
                  <a:pt x="542" y="0"/>
                </a:cubicBezTo>
                <a:lnTo>
                  <a:pt x="542" y="0"/>
                </a:lnTo>
                <a:cubicBezTo>
                  <a:pt x="569" y="0"/>
                  <a:pt x="596" y="0"/>
                  <a:pt x="623" y="0"/>
                </a:cubicBezTo>
                <a:cubicBezTo>
                  <a:pt x="650" y="0"/>
                  <a:pt x="677" y="0"/>
                  <a:pt x="704" y="9"/>
                </a:cubicBezTo>
                <a:cubicBezTo>
                  <a:pt x="740" y="9"/>
                  <a:pt x="777" y="9"/>
                  <a:pt x="804" y="9"/>
                </a:cubicBezTo>
                <a:cubicBezTo>
                  <a:pt x="831" y="18"/>
                  <a:pt x="858" y="18"/>
                  <a:pt x="885" y="18"/>
                </a:cubicBezTo>
                <a:cubicBezTo>
                  <a:pt x="930" y="28"/>
                  <a:pt x="957" y="64"/>
                  <a:pt x="976" y="109"/>
                </a:cubicBezTo>
                <a:cubicBezTo>
                  <a:pt x="984" y="136"/>
                  <a:pt x="984" y="163"/>
                  <a:pt x="993" y="190"/>
                </a:cubicBezTo>
                <a:cubicBezTo>
                  <a:pt x="993" y="190"/>
                  <a:pt x="993" y="199"/>
                  <a:pt x="993" y="208"/>
                </a:cubicBezTo>
                <a:cubicBezTo>
                  <a:pt x="993" y="298"/>
                  <a:pt x="993" y="398"/>
                  <a:pt x="993" y="497"/>
                </a:cubicBezTo>
                <a:cubicBezTo>
                  <a:pt x="993" y="506"/>
                  <a:pt x="993" y="506"/>
                  <a:pt x="993" y="515"/>
                </a:cubicBezTo>
                <a:cubicBezTo>
                  <a:pt x="984" y="542"/>
                  <a:pt x="984" y="570"/>
                  <a:pt x="976" y="588"/>
                </a:cubicBezTo>
                <a:cubicBezTo>
                  <a:pt x="967" y="642"/>
                  <a:pt x="930" y="669"/>
                  <a:pt x="885" y="687"/>
                </a:cubicBezTo>
                <a:cubicBezTo>
                  <a:pt x="867" y="687"/>
                  <a:pt x="849" y="687"/>
                  <a:pt x="822" y="696"/>
                </a:cubicBezTo>
                <a:cubicBezTo>
                  <a:pt x="786" y="696"/>
                  <a:pt x="740" y="696"/>
                  <a:pt x="704" y="696"/>
                </a:cubicBezTo>
                <a:cubicBezTo>
                  <a:pt x="659" y="705"/>
                  <a:pt x="605" y="705"/>
                  <a:pt x="560" y="705"/>
                </a:cubicBezTo>
                <a:cubicBezTo>
                  <a:pt x="551" y="705"/>
                  <a:pt x="551" y="705"/>
                  <a:pt x="542" y="705"/>
                </a:cubicBezTo>
                <a:cubicBezTo>
                  <a:pt x="515" y="705"/>
                  <a:pt x="487" y="705"/>
                  <a:pt x="451" y="705"/>
                </a:cubicBezTo>
                <a:lnTo>
                  <a:pt x="451" y="705"/>
                </a:lnTo>
                <a:cubicBezTo>
                  <a:pt x="415" y="705"/>
                  <a:pt x="370" y="705"/>
                  <a:pt x="334" y="696"/>
                </a:cubicBezTo>
                <a:cubicBezTo>
                  <a:pt x="289" y="696"/>
                  <a:pt x="234" y="696"/>
                  <a:pt x="189" y="696"/>
                </a:cubicBezTo>
                <a:cubicBezTo>
                  <a:pt x="162" y="687"/>
                  <a:pt x="135" y="687"/>
                  <a:pt x="117" y="687"/>
                </a:cubicBezTo>
                <a:cubicBezTo>
                  <a:pt x="63" y="669"/>
                  <a:pt x="27" y="642"/>
                  <a:pt x="18" y="588"/>
                </a:cubicBezTo>
                <a:cubicBezTo>
                  <a:pt x="9" y="560"/>
                  <a:pt x="9" y="524"/>
                  <a:pt x="0" y="488"/>
                </a:cubicBezTo>
                <a:cubicBezTo>
                  <a:pt x="0" y="452"/>
                  <a:pt x="0" y="416"/>
                  <a:pt x="0" y="389"/>
                </a:cubicBezTo>
                <a:cubicBezTo>
                  <a:pt x="0" y="380"/>
                  <a:pt x="0" y="380"/>
                  <a:pt x="0" y="380"/>
                </a:cubicBezTo>
                <a:cubicBezTo>
                  <a:pt x="0" y="362"/>
                  <a:pt x="0" y="344"/>
                  <a:pt x="0" y="326"/>
                </a:cubicBezTo>
                <a:lnTo>
                  <a:pt x="0" y="326"/>
                </a:lnTo>
                <a:cubicBezTo>
                  <a:pt x="0" y="281"/>
                  <a:pt x="0" y="235"/>
                  <a:pt x="0" y="190"/>
                </a:cubicBezTo>
                <a:cubicBezTo>
                  <a:pt x="9" y="163"/>
                  <a:pt x="9" y="136"/>
                  <a:pt x="18" y="109"/>
                </a:cubicBezTo>
                <a:cubicBezTo>
                  <a:pt x="27" y="64"/>
                  <a:pt x="63" y="36"/>
                  <a:pt x="108" y="18"/>
                </a:cubicBezTo>
                <a:cubicBezTo>
                  <a:pt x="135" y="18"/>
                  <a:pt x="153" y="9"/>
                  <a:pt x="180" y="9"/>
                </a:cubicBezTo>
                <a:cubicBezTo>
                  <a:pt x="217" y="9"/>
                  <a:pt x="253" y="9"/>
                  <a:pt x="289" y="9"/>
                </a:cubicBezTo>
                <a:cubicBezTo>
                  <a:pt x="334" y="0"/>
                  <a:pt x="388" y="0"/>
                  <a:pt x="433" y="0"/>
                </a:cubicBezTo>
                <a:cubicBezTo>
                  <a:pt x="442" y="0"/>
                  <a:pt x="442" y="0"/>
                  <a:pt x="451" y="0"/>
                </a:cubicBezTo>
                <a:close/>
                <a:moveTo>
                  <a:pt x="397" y="199"/>
                </a:moveTo>
                <a:lnTo>
                  <a:pt x="397" y="199"/>
                </a:lnTo>
                <a:cubicBezTo>
                  <a:pt x="397" y="298"/>
                  <a:pt x="397" y="398"/>
                  <a:pt x="397" y="506"/>
                </a:cubicBezTo>
                <a:cubicBezTo>
                  <a:pt x="487" y="452"/>
                  <a:pt x="569" y="407"/>
                  <a:pt x="659" y="353"/>
                </a:cubicBezTo>
                <a:cubicBezTo>
                  <a:pt x="569" y="298"/>
                  <a:pt x="487" y="253"/>
                  <a:pt x="397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6" name="Agrupar 432">
            <a:extLst>
              <a:ext uri="{FF2B5EF4-FFF2-40B4-BE49-F238E27FC236}">
                <a16:creationId xmlns:a16="http://schemas.microsoft.com/office/drawing/2014/main" id="{EDE3FA22-691B-984C-B689-C3B78E14F08A}"/>
              </a:ext>
            </a:extLst>
          </p:cNvPr>
          <p:cNvGrpSpPr/>
          <p:nvPr/>
        </p:nvGrpSpPr>
        <p:grpSpPr>
          <a:xfrm>
            <a:off x="1672251" y="4870468"/>
            <a:ext cx="4769121" cy="1911021"/>
            <a:chOff x="1509358" y="9066591"/>
            <a:chExt cx="3647512" cy="1461584"/>
          </a:xfrm>
        </p:grpSpPr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9DA94D69-E2E5-3F43-969E-98721A50D354}"/>
                </a:ext>
              </a:extLst>
            </p:cNvPr>
            <p:cNvSpPr txBox="1"/>
            <p:nvPr/>
          </p:nvSpPr>
          <p:spPr>
            <a:xfrm>
              <a:off x="2774195" y="9066591"/>
              <a:ext cx="2382675" cy="54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6B31B00A-C2C6-7A4B-917A-172756AA9057}"/>
                </a:ext>
              </a:extLst>
            </p:cNvPr>
            <p:cNvSpPr/>
            <p:nvPr/>
          </p:nvSpPr>
          <p:spPr>
            <a:xfrm>
              <a:off x="1509358" y="9704299"/>
              <a:ext cx="3634696" cy="823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Montserrat" pitchFamily="2" charset="77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3200" dirty="0">
                  <a:latin typeface="Montserrat" pitchFamily="2" charset="77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59" name="Agrupar 435">
            <a:extLst>
              <a:ext uri="{FF2B5EF4-FFF2-40B4-BE49-F238E27FC236}">
                <a16:creationId xmlns:a16="http://schemas.microsoft.com/office/drawing/2014/main" id="{43A4F75F-2CC3-4340-9DDD-8489FF4440BF}"/>
              </a:ext>
            </a:extLst>
          </p:cNvPr>
          <p:cNvGrpSpPr/>
          <p:nvPr/>
        </p:nvGrpSpPr>
        <p:grpSpPr>
          <a:xfrm>
            <a:off x="1660911" y="9959694"/>
            <a:ext cx="4769121" cy="1911021"/>
            <a:chOff x="1509358" y="9066591"/>
            <a:chExt cx="3647512" cy="1461584"/>
          </a:xfrm>
        </p:grpSpPr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52BD5916-363C-7D4B-B1C9-4ECEA740F20C}"/>
                </a:ext>
              </a:extLst>
            </p:cNvPr>
            <p:cNvSpPr txBox="1"/>
            <p:nvPr/>
          </p:nvSpPr>
          <p:spPr>
            <a:xfrm>
              <a:off x="2774195" y="9066591"/>
              <a:ext cx="2382675" cy="54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61" name="Rectángulo 160">
              <a:extLst>
                <a:ext uri="{FF2B5EF4-FFF2-40B4-BE49-F238E27FC236}">
                  <a16:creationId xmlns:a16="http://schemas.microsoft.com/office/drawing/2014/main" id="{06079597-2A88-0441-955B-D88DD32BE558}"/>
                </a:ext>
              </a:extLst>
            </p:cNvPr>
            <p:cNvSpPr/>
            <p:nvPr/>
          </p:nvSpPr>
          <p:spPr>
            <a:xfrm>
              <a:off x="1509358" y="9704299"/>
              <a:ext cx="3634696" cy="823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Montserrat" pitchFamily="2" charset="77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3200" dirty="0">
                  <a:latin typeface="Montserrat" pitchFamily="2" charset="77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62" name="Agrupar 438">
            <a:extLst>
              <a:ext uri="{FF2B5EF4-FFF2-40B4-BE49-F238E27FC236}">
                <a16:creationId xmlns:a16="http://schemas.microsoft.com/office/drawing/2014/main" id="{CB9CD491-FF34-374D-99AF-8ED05D04A3B9}"/>
              </a:ext>
            </a:extLst>
          </p:cNvPr>
          <p:cNvGrpSpPr/>
          <p:nvPr/>
        </p:nvGrpSpPr>
        <p:grpSpPr>
          <a:xfrm>
            <a:off x="17964376" y="4904989"/>
            <a:ext cx="4752364" cy="1911021"/>
            <a:chOff x="1509358" y="9066591"/>
            <a:chExt cx="3634696" cy="1461584"/>
          </a:xfrm>
        </p:grpSpPr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30AD641A-9EE8-F945-8757-CF9BE922280E}"/>
                </a:ext>
              </a:extLst>
            </p:cNvPr>
            <p:cNvSpPr txBox="1"/>
            <p:nvPr/>
          </p:nvSpPr>
          <p:spPr>
            <a:xfrm>
              <a:off x="1549540" y="9066591"/>
              <a:ext cx="2382675" cy="54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64" name="Rectángulo 163">
              <a:extLst>
                <a:ext uri="{FF2B5EF4-FFF2-40B4-BE49-F238E27FC236}">
                  <a16:creationId xmlns:a16="http://schemas.microsoft.com/office/drawing/2014/main" id="{7E219F50-A1DF-4F41-B2B5-76C0A2D0D148}"/>
                </a:ext>
              </a:extLst>
            </p:cNvPr>
            <p:cNvSpPr/>
            <p:nvPr/>
          </p:nvSpPr>
          <p:spPr>
            <a:xfrm>
              <a:off x="1509358" y="9704299"/>
              <a:ext cx="3634696" cy="823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Montserrat" pitchFamily="2" charset="77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3200" dirty="0">
                  <a:latin typeface="Montserrat" pitchFamily="2" charset="77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65" name="Agrupar 441">
            <a:extLst>
              <a:ext uri="{FF2B5EF4-FFF2-40B4-BE49-F238E27FC236}">
                <a16:creationId xmlns:a16="http://schemas.microsoft.com/office/drawing/2014/main" id="{A36E16FD-9802-634D-9A73-477C24979E1B}"/>
              </a:ext>
            </a:extLst>
          </p:cNvPr>
          <p:cNvGrpSpPr/>
          <p:nvPr/>
        </p:nvGrpSpPr>
        <p:grpSpPr>
          <a:xfrm>
            <a:off x="17964376" y="9948950"/>
            <a:ext cx="4752364" cy="1911021"/>
            <a:chOff x="1509358" y="9066591"/>
            <a:chExt cx="3634696" cy="1461584"/>
          </a:xfrm>
        </p:grpSpPr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B4E0F89B-FFCA-974D-96AD-B2BAC4A0DC51}"/>
                </a:ext>
              </a:extLst>
            </p:cNvPr>
            <p:cNvSpPr txBox="1"/>
            <p:nvPr/>
          </p:nvSpPr>
          <p:spPr>
            <a:xfrm>
              <a:off x="1549540" y="9066591"/>
              <a:ext cx="2382675" cy="54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FDE96970-4423-E646-8E41-24BD20B89C73}"/>
                </a:ext>
              </a:extLst>
            </p:cNvPr>
            <p:cNvSpPr/>
            <p:nvPr/>
          </p:nvSpPr>
          <p:spPr>
            <a:xfrm>
              <a:off x="1509358" y="9704299"/>
              <a:ext cx="3634696" cy="823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Montserrat" pitchFamily="2" charset="77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3200" dirty="0">
                  <a:latin typeface="Montserrat" pitchFamily="2" charset="77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168" name="TextBox 26">
            <a:extLst>
              <a:ext uri="{FF2B5EF4-FFF2-40B4-BE49-F238E27FC236}">
                <a16:creationId xmlns:a16="http://schemas.microsoft.com/office/drawing/2014/main" id="{97428748-A87C-2C47-93C6-E4BF5AFDF02C}"/>
              </a:ext>
            </a:extLst>
          </p:cNvPr>
          <p:cNvSpPr txBox="1"/>
          <p:nvPr/>
        </p:nvSpPr>
        <p:spPr>
          <a:xfrm>
            <a:off x="3189267" y="1312426"/>
            <a:ext cx="17999116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Social Media Accounts</a:t>
            </a:r>
          </a:p>
        </p:txBody>
      </p:sp>
    </p:spTree>
    <p:extLst>
      <p:ext uri="{BB962C8B-B14F-4D97-AF65-F5344CB8AC3E}">
        <p14:creationId xmlns:p14="http://schemas.microsoft.com/office/powerpoint/2010/main" val="166857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C4C6151-7693-D043-9830-AEBC8779BC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8" name="Rectangle 43">
            <a:extLst>
              <a:ext uri="{FF2B5EF4-FFF2-40B4-BE49-F238E27FC236}">
                <a16:creationId xmlns:a16="http://schemas.microsoft.com/office/drawing/2014/main" id="{82760246-FF62-5B4E-86FA-231164944176}"/>
              </a:ext>
            </a:extLst>
          </p:cNvPr>
          <p:cNvSpPr/>
          <p:nvPr/>
        </p:nvSpPr>
        <p:spPr>
          <a:xfrm rot="10800000" flipV="1">
            <a:off x="-5" y="0"/>
            <a:ext cx="11483213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26">
            <a:extLst>
              <a:ext uri="{FF2B5EF4-FFF2-40B4-BE49-F238E27FC236}">
                <a16:creationId xmlns:a16="http://schemas.microsoft.com/office/drawing/2014/main" id="{D7672916-BAAF-0E4E-BD06-BA2A6B2ABB29}"/>
              </a:ext>
            </a:extLst>
          </p:cNvPr>
          <p:cNvSpPr txBox="1"/>
          <p:nvPr/>
        </p:nvSpPr>
        <p:spPr>
          <a:xfrm>
            <a:off x="886922" y="1165619"/>
            <a:ext cx="9709360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Let’s Find</a:t>
            </a:r>
          </a:p>
          <a:p>
            <a:r>
              <a:rPr lang="en-US" sz="115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You a Home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00417166-EA14-7844-A7D3-043A68D825A7}"/>
              </a:ext>
            </a:extLst>
          </p:cNvPr>
          <p:cNvGrpSpPr/>
          <p:nvPr/>
        </p:nvGrpSpPr>
        <p:grpSpPr>
          <a:xfrm>
            <a:off x="-1050226" y="7503457"/>
            <a:ext cx="10059139" cy="9828429"/>
            <a:chOff x="-1077120" y="8547847"/>
            <a:chExt cx="11700296" cy="11431946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12D72B05-89FF-3643-A081-4E45ABDA61EE}"/>
                </a:ext>
              </a:extLst>
            </p:cNvPr>
            <p:cNvSpPr/>
            <p:nvPr/>
          </p:nvSpPr>
          <p:spPr>
            <a:xfrm>
              <a:off x="-383661" y="8972956"/>
              <a:ext cx="11006837" cy="110068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ADE81B9-071C-944E-AC45-7C856D376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77120" y="8547847"/>
              <a:ext cx="8897101" cy="9553200"/>
            </a:xfrm>
            <a:prstGeom prst="line">
              <a:avLst/>
            </a:prstGeom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43">
            <a:extLst>
              <a:ext uri="{FF2B5EF4-FFF2-40B4-BE49-F238E27FC236}">
                <a16:creationId xmlns:a16="http://schemas.microsoft.com/office/drawing/2014/main" id="{A94FD8EF-F66E-A543-98B6-1E2329D1FB71}"/>
              </a:ext>
            </a:extLst>
          </p:cNvPr>
          <p:cNvSpPr/>
          <p:nvPr/>
        </p:nvSpPr>
        <p:spPr>
          <a:xfrm rot="10800000" flipV="1">
            <a:off x="14684187" y="9789460"/>
            <a:ext cx="9693459" cy="3829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10">
            <a:extLst>
              <a:ext uri="{FF2B5EF4-FFF2-40B4-BE49-F238E27FC236}">
                <a16:creationId xmlns:a16="http://schemas.microsoft.com/office/drawing/2014/main" id="{07C5E469-4D2B-2C40-ACD9-9D4C78A20093}"/>
              </a:ext>
            </a:extLst>
          </p:cNvPr>
          <p:cNvGrpSpPr/>
          <p:nvPr/>
        </p:nvGrpSpPr>
        <p:grpSpPr>
          <a:xfrm>
            <a:off x="15947041" y="12546707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65" name="Shape 1646">
              <a:extLst>
                <a:ext uri="{FF2B5EF4-FFF2-40B4-BE49-F238E27FC236}">
                  <a16:creationId xmlns:a16="http://schemas.microsoft.com/office/drawing/2014/main" id="{9A7B800B-4557-E44B-A36F-AC244F1095CF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6" name="Shape 1649">
              <a:extLst>
                <a:ext uri="{FF2B5EF4-FFF2-40B4-BE49-F238E27FC236}">
                  <a16:creationId xmlns:a16="http://schemas.microsoft.com/office/drawing/2014/main" id="{C5CDE2B4-D907-4F4A-86D3-1AE609E3E3B5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7" name="Shape 1658">
              <a:extLst>
                <a:ext uri="{FF2B5EF4-FFF2-40B4-BE49-F238E27FC236}">
                  <a16:creationId xmlns:a16="http://schemas.microsoft.com/office/drawing/2014/main" id="{537F3B6B-82EB-6D4C-BF98-1C7D55459997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3C6135E3-7BFB-2E46-81BF-8C680DAFB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9916BC0-A232-EF43-B22D-2B4A9C685755}"/>
              </a:ext>
            </a:extLst>
          </p:cNvPr>
          <p:cNvSpPr/>
          <p:nvPr/>
        </p:nvSpPr>
        <p:spPr>
          <a:xfrm>
            <a:off x="15700563" y="10198991"/>
            <a:ext cx="8770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</p:spTree>
    <p:extLst>
      <p:ext uri="{BB962C8B-B14F-4D97-AF65-F5344CB8AC3E}">
        <p14:creationId xmlns:p14="http://schemas.microsoft.com/office/powerpoint/2010/main" val="256836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ubtitle 2">
            <a:extLst>
              <a:ext uri="{FF2B5EF4-FFF2-40B4-BE49-F238E27FC236}">
                <a16:creationId xmlns:a16="http://schemas.microsoft.com/office/drawing/2014/main" id="{E2AD2B91-F743-0348-8004-9CFC200051C8}"/>
              </a:ext>
            </a:extLst>
          </p:cNvPr>
          <p:cNvSpPr txBox="1">
            <a:spLocks/>
          </p:cNvSpPr>
          <p:nvPr/>
        </p:nvSpPr>
        <p:spPr>
          <a:xfrm>
            <a:off x="16310783" y="10692960"/>
            <a:ext cx="715455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35A0AA5-CE0C-F449-B2AD-35A1E83152BD}"/>
              </a:ext>
            </a:extLst>
          </p:cNvPr>
          <p:cNvSpPr/>
          <p:nvPr/>
        </p:nvSpPr>
        <p:spPr>
          <a:xfrm>
            <a:off x="13223630" y="-1"/>
            <a:ext cx="1115401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006DD8E3-C02E-D940-BE0D-67C8BD4D2055}"/>
              </a:ext>
            </a:extLst>
          </p:cNvPr>
          <p:cNvSpPr txBox="1"/>
          <p:nvPr/>
        </p:nvSpPr>
        <p:spPr>
          <a:xfrm>
            <a:off x="987745" y="8718464"/>
            <a:ext cx="11004963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b="1" spc="300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Presentation </a:t>
            </a:r>
          </a:p>
          <a:p>
            <a:r>
              <a:rPr lang="en-US" sz="11500" b="1" spc="300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9F4CF3DB-855C-D942-981F-76647FA63490}"/>
              </a:ext>
            </a:extLst>
          </p:cNvPr>
          <p:cNvSpPr/>
          <p:nvPr/>
        </p:nvSpPr>
        <p:spPr>
          <a:xfrm>
            <a:off x="18240351" y="1854760"/>
            <a:ext cx="54670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E393504-449C-0548-A786-2166F6075908}"/>
              </a:ext>
            </a:extLst>
          </p:cNvPr>
          <p:cNvSpPr/>
          <p:nvPr/>
        </p:nvSpPr>
        <p:spPr>
          <a:xfrm rot="10800000">
            <a:off x="-319081" y="-7197094"/>
            <a:ext cx="13544106" cy="135441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FB5BF8D-25AF-FD45-BB61-1443424E4614}"/>
              </a:ext>
            </a:extLst>
          </p:cNvPr>
          <p:cNvCxnSpPr>
            <a:cxnSpLocks/>
          </p:cNvCxnSpPr>
          <p:nvPr/>
        </p:nvCxnSpPr>
        <p:spPr>
          <a:xfrm flipH="1" flipV="1">
            <a:off x="-1961923" y="-3794102"/>
            <a:ext cx="13183290" cy="9803846"/>
          </a:xfrm>
          <a:prstGeom prst="line">
            <a:avLst/>
          </a:prstGeom>
          <a:ln w="57150"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F508D8A-C0B2-0F49-A0D6-6BDC182FA723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E0AD1B5-4C8D-C345-9644-6F89B58015B0}"/>
              </a:ext>
            </a:extLst>
          </p:cNvPr>
          <p:cNvSpPr/>
          <p:nvPr/>
        </p:nvSpPr>
        <p:spPr>
          <a:xfrm>
            <a:off x="13286572" y="-786180"/>
            <a:ext cx="15449726" cy="15449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6FAD2EA-AE70-874C-9309-6FCC63AD5EE2}"/>
              </a:ext>
            </a:extLst>
          </p:cNvPr>
          <p:cNvCxnSpPr>
            <a:cxnSpLocks/>
          </p:cNvCxnSpPr>
          <p:nvPr/>
        </p:nvCxnSpPr>
        <p:spPr>
          <a:xfrm flipH="1">
            <a:off x="16943549" y="2242500"/>
            <a:ext cx="12281492" cy="13187166"/>
          </a:xfrm>
          <a:prstGeom prst="line">
            <a:avLst/>
          </a:prstGeom>
          <a:ln w="57150"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8BD03BEC-303A-644E-83B6-180E4B332946}"/>
              </a:ext>
            </a:extLst>
          </p:cNvPr>
          <p:cNvSpPr txBox="1"/>
          <p:nvPr/>
        </p:nvSpPr>
        <p:spPr>
          <a:xfrm>
            <a:off x="730789" y="5339641"/>
            <a:ext cx="11229329" cy="7448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900" b="1" spc="3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Thank</a:t>
            </a:r>
          </a:p>
          <a:p>
            <a:r>
              <a:rPr lang="en-US" sz="23900" b="1" spc="3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 You!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4818E23D-52B8-3349-A45A-7A784D46E862}"/>
              </a:ext>
            </a:extLst>
          </p:cNvPr>
          <p:cNvSpPr txBox="1"/>
          <p:nvPr/>
        </p:nvSpPr>
        <p:spPr>
          <a:xfrm>
            <a:off x="1149799" y="889412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3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E9134E-F962-8844-9AD8-53CCB486EA87}"/>
              </a:ext>
            </a:extLst>
          </p:cNvPr>
          <p:cNvGrpSpPr/>
          <p:nvPr/>
        </p:nvGrpSpPr>
        <p:grpSpPr>
          <a:xfrm>
            <a:off x="1312528" y="4082452"/>
            <a:ext cx="2379041" cy="1257189"/>
            <a:chOff x="10993208" y="2523517"/>
            <a:chExt cx="2379041" cy="1257189"/>
          </a:xfrm>
        </p:grpSpPr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BE54CD8D-A5BA-7349-A21A-B3E015C7A78B}"/>
                </a:ext>
              </a:extLst>
            </p:cNvPr>
            <p:cNvSpPr/>
            <p:nvPr/>
          </p:nvSpPr>
          <p:spPr>
            <a:xfrm>
              <a:off x="11585316" y="2523517"/>
              <a:ext cx="1207017" cy="1213683"/>
            </a:xfrm>
            <a:custGeom>
              <a:avLst/>
              <a:gdLst>
                <a:gd name="connsiteX0" fmla="*/ 979764 w 1433358"/>
                <a:gd name="connsiteY0" fmla="*/ 453593 h 1424972"/>
                <a:gd name="connsiteX1" fmla="*/ 1433358 w 1433358"/>
                <a:gd name="connsiteY1" fmla="*/ 716678 h 1424972"/>
                <a:gd name="connsiteX2" fmla="*/ 979764 w 1433358"/>
                <a:gd name="connsiteY2" fmla="*/ 979762 h 1424972"/>
                <a:gd name="connsiteX3" fmla="*/ 979764 w 1433358"/>
                <a:gd name="connsiteY3" fmla="*/ 453593 h 1424972"/>
                <a:gd name="connsiteX4" fmla="*/ 716679 w 1433358"/>
                <a:gd name="connsiteY4" fmla="*/ 0 h 1424972"/>
                <a:gd name="connsiteX5" fmla="*/ 979764 w 1433358"/>
                <a:gd name="connsiteY5" fmla="*/ 453593 h 1424972"/>
                <a:gd name="connsiteX6" fmla="*/ 979762 w 1433358"/>
                <a:gd name="connsiteY6" fmla="*/ 453593 h 1424972"/>
                <a:gd name="connsiteX7" fmla="*/ 979762 w 1433358"/>
                <a:gd name="connsiteY7" fmla="*/ 979762 h 1424972"/>
                <a:gd name="connsiteX8" fmla="*/ 973705 w 1433358"/>
                <a:gd name="connsiteY8" fmla="*/ 979762 h 1424972"/>
                <a:gd name="connsiteX9" fmla="*/ 715482 w 1433358"/>
                <a:gd name="connsiteY9" fmla="*/ 1424972 h 1424972"/>
                <a:gd name="connsiteX10" fmla="*/ 457259 w 1433358"/>
                <a:gd name="connsiteY10" fmla="*/ 979762 h 1424972"/>
                <a:gd name="connsiteX11" fmla="*/ 453594 w 1433358"/>
                <a:gd name="connsiteY11" fmla="*/ 979762 h 1424972"/>
                <a:gd name="connsiteX12" fmla="*/ 453594 w 1433358"/>
                <a:gd name="connsiteY12" fmla="*/ 979762 h 1424972"/>
                <a:gd name="connsiteX13" fmla="*/ 0 w 1433358"/>
                <a:gd name="connsiteY13" fmla="*/ 716677 h 1424972"/>
                <a:gd name="connsiteX14" fmla="*/ 453594 w 1433358"/>
                <a:gd name="connsiteY14" fmla="*/ 453593 h 1424972"/>
                <a:gd name="connsiteX15" fmla="*/ 453594 w 1433358"/>
                <a:gd name="connsiteY15" fmla="*/ 453591 h 1424972"/>
                <a:gd name="connsiteX16" fmla="*/ 453595 w 1433358"/>
                <a:gd name="connsiteY16" fmla="*/ 453591 h 14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3358" h="1424972">
                  <a:moveTo>
                    <a:pt x="979764" y="453593"/>
                  </a:moveTo>
                  <a:lnTo>
                    <a:pt x="1433358" y="716678"/>
                  </a:lnTo>
                  <a:lnTo>
                    <a:pt x="979764" y="979762"/>
                  </a:lnTo>
                  <a:lnTo>
                    <a:pt x="979764" y="453593"/>
                  </a:lnTo>
                  <a:close/>
                  <a:moveTo>
                    <a:pt x="716679" y="0"/>
                  </a:moveTo>
                  <a:lnTo>
                    <a:pt x="979764" y="453593"/>
                  </a:lnTo>
                  <a:lnTo>
                    <a:pt x="979762" y="453593"/>
                  </a:lnTo>
                  <a:lnTo>
                    <a:pt x="979762" y="979762"/>
                  </a:lnTo>
                  <a:lnTo>
                    <a:pt x="973705" y="979762"/>
                  </a:lnTo>
                  <a:lnTo>
                    <a:pt x="715482" y="1424972"/>
                  </a:lnTo>
                  <a:lnTo>
                    <a:pt x="457259" y="979762"/>
                  </a:lnTo>
                  <a:lnTo>
                    <a:pt x="453594" y="979762"/>
                  </a:lnTo>
                  <a:lnTo>
                    <a:pt x="453594" y="979762"/>
                  </a:lnTo>
                  <a:lnTo>
                    <a:pt x="0" y="716677"/>
                  </a:lnTo>
                  <a:lnTo>
                    <a:pt x="453594" y="453593"/>
                  </a:lnTo>
                  <a:lnTo>
                    <a:pt x="453594" y="453591"/>
                  </a:lnTo>
                  <a:lnTo>
                    <a:pt x="453595" y="4535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8197CCBE-FB0A-0149-8DBE-CFDD0918297B}"/>
                </a:ext>
              </a:extLst>
            </p:cNvPr>
            <p:cNvSpPr/>
            <p:nvPr/>
          </p:nvSpPr>
          <p:spPr>
            <a:xfrm>
              <a:off x="12652881" y="3057365"/>
              <a:ext cx="719368" cy="723341"/>
            </a:xfrm>
            <a:custGeom>
              <a:avLst/>
              <a:gdLst>
                <a:gd name="connsiteX0" fmla="*/ 979764 w 1433358"/>
                <a:gd name="connsiteY0" fmla="*/ 453593 h 1424972"/>
                <a:gd name="connsiteX1" fmla="*/ 1433358 w 1433358"/>
                <a:gd name="connsiteY1" fmla="*/ 716678 h 1424972"/>
                <a:gd name="connsiteX2" fmla="*/ 979764 w 1433358"/>
                <a:gd name="connsiteY2" fmla="*/ 979762 h 1424972"/>
                <a:gd name="connsiteX3" fmla="*/ 979764 w 1433358"/>
                <a:gd name="connsiteY3" fmla="*/ 453593 h 1424972"/>
                <a:gd name="connsiteX4" fmla="*/ 716679 w 1433358"/>
                <a:gd name="connsiteY4" fmla="*/ 0 h 1424972"/>
                <a:gd name="connsiteX5" fmla="*/ 979764 w 1433358"/>
                <a:gd name="connsiteY5" fmla="*/ 453593 h 1424972"/>
                <a:gd name="connsiteX6" fmla="*/ 979762 w 1433358"/>
                <a:gd name="connsiteY6" fmla="*/ 453593 h 1424972"/>
                <a:gd name="connsiteX7" fmla="*/ 979762 w 1433358"/>
                <a:gd name="connsiteY7" fmla="*/ 979762 h 1424972"/>
                <a:gd name="connsiteX8" fmla="*/ 973705 w 1433358"/>
                <a:gd name="connsiteY8" fmla="*/ 979762 h 1424972"/>
                <a:gd name="connsiteX9" fmla="*/ 715482 w 1433358"/>
                <a:gd name="connsiteY9" fmla="*/ 1424972 h 1424972"/>
                <a:gd name="connsiteX10" fmla="*/ 457259 w 1433358"/>
                <a:gd name="connsiteY10" fmla="*/ 979762 h 1424972"/>
                <a:gd name="connsiteX11" fmla="*/ 453594 w 1433358"/>
                <a:gd name="connsiteY11" fmla="*/ 979762 h 1424972"/>
                <a:gd name="connsiteX12" fmla="*/ 453594 w 1433358"/>
                <a:gd name="connsiteY12" fmla="*/ 979762 h 1424972"/>
                <a:gd name="connsiteX13" fmla="*/ 0 w 1433358"/>
                <a:gd name="connsiteY13" fmla="*/ 716677 h 1424972"/>
                <a:gd name="connsiteX14" fmla="*/ 453594 w 1433358"/>
                <a:gd name="connsiteY14" fmla="*/ 453593 h 1424972"/>
                <a:gd name="connsiteX15" fmla="*/ 453594 w 1433358"/>
                <a:gd name="connsiteY15" fmla="*/ 453591 h 1424972"/>
                <a:gd name="connsiteX16" fmla="*/ 453595 w 1433358"/>
                <a:gd name="connsiteY16" fmla="*/ 453591 h 14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3358" h="1424972">
                  <a:moveTo>
                    <a:pt x="979764" y="453593"/>
                  </a:moveTo>
                  <a:lnTo>
                    <a:pt x="1433358" y="716678"/>
                  </a:lnTo>
                  <a:lnTo>
                    <a:pt x="979764" y="979762"/>
                  </a:lnTo>
                  <a:lnTo>
                    <a:pt x="979764" y="453593"/>
                  </a:lnTo>
                  <a:close/>
                  <a:moveTo>
                    <a:pt x="716679" y="0"/>
                  </a:moveTo>
                  <a:lnTo>
                    <a:pt x="979764" y="453593"/>
                  </a:lnTo>
                  <a:lnTo>
                    <a:pt x="979762" y="453593"/>
                  </a:lnTo>
                  <a:lnTo>
                    <a:pt x="979762" y="979762"/>
                  </a:lnTo>
                  <a:lnTo>
                    <a:pt x="973705" y="979762"/>
                  </a:lnTo>
                  <a:lnTo>
                    <a:pt x="715482" y="1424972"/>
                  </a:lnTo>
                  <a:lnTo>
                    <a:pt x="457259" y="979762"/>
                  </a:lnTo>
                  <a:lnTo>
                    <a:pt x="453594" y="979762"/>
                  </a:lnTo>
                  <a:lnTo>
                    <a:pt x="453594" y="979762"/>
                  </a:lnTo>
                  <a:lnTo>
                    <a:pt x="0" y="716677"/>
                  </a:lnTo>
                  <a:lnTo>
                    <a:pt x="453594" y="453593"/>
                  </a:lnTo>
                  <a:lnTo>
                    <a:pt x="453594" y="453591"/>
                  </a:lnTo>
                  <a:lnTo>
                    <a:pt x="453595" y="4535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E7E04767-A63C-9D45-BBB7-114A243352A0}"/>
                </a:ext>
              </a:extLst>
            </p:cNvPr>
            <p:cNvSpPr/>
            <p:nvPr/>
          </p:nvSpPr>
          <p:spPr>
            <a:xfrm>
              <a:off x="10993208" y="3057364"/>
              <a:ext cx="719368" cy="723341"/>
            </a:xfrm>
            <a:custGeom>
              <a:avLst/>
              <a:gdLst>
                <a:gd name="connsiteX0" fmla="*/ 979764 w 1433358"/>
                <a:gd name="connsiteY0" fmla="*/ 453593 h 1424972"/>
                <a:gd name="connsiteX1" fmla="*/ 1433358 w 1433358"/>
                <a:gd name="connsiteY1" fmla="*/ 716678 h 1424972"/>
                <a:gd name="connsiteX2" fmla="*/ 979764 w 1433358"/>
                <a:gd name="connsiteY2" fmla="*/ 979762 h 1424972"/>
                <a:gd name="connsiteX3" fmla="*/ 979764 w 1433358"/>
                <a:gd name="connsiteY3" fmla="*/ 453593 h 1424972"/>
                <a:gd name="connsiteX4" fmla="*/ 716679 w 1433358"/>
                <a:gd name="connsiteY4" fmla="*/ 0 h 1424972"/>
                <a:gd name="connsiteX5" fmla="*/ 979764 w 1433358"/>
                <a:gd name="connsiteY5" fmla="*/ 453593 h 1424972"/>
                <a:gd name="connsiteX6" fmla="*/ 979762 w 1433358"/>
                <a:gd name="connsiteY6" fmla="*/ 453593 h 1424972"/>
                <a:gd name="connsiteX7" fmla="*/ 979762 w 1433358"/>
                <a:gd name="connsiteY7" fmla="*/ 979762 h 1424972"/>
                <a:gd name="connsiteX8" fmla="*/ 973705 w 1433358"/>
                <a:gd name="connsiteY8" fmla="*/ 979762 h 1424972"/>
                <a:gd name="connsiteX9" fmla="*/ 715482 w 1433358"/>
                <a:gd name="connsiteY9" fmla="*/ 1424972 h 1424972"/>
                <a:gd name="connsiteX10" fmla="*/ 457259 w 1433358"/>
                <a:gd name="connsiteY10" fmla="*/ 979762 h 1424972"/>
                <a:gd name="connsiteX11" fmla="*/ 453594 w 1433358"/>
                <a:gd name="connsiteY11" fmla="*/ 979762 h 1424972"/>
                <a:gd name="connsiteX12" fmla="*/ 453594 w 1433358"/>
                <a:gd name="connsiteY12" fmla="*/ 979762 h 1424972"/>
                <a:gd name="connsiteX13" fmla="*/ 0 w 1433358"/>
                <a:gd name="connsiteY13" fmla="*/ 716677 h 1424972"/>
                <a:gd name="connsiteX14" fmla="*/ 453594 w 1433358"/>
                <a:gd name="connsiteY14" fmla="*/ 453593 h 1424972"/>
                <a:gd name="connsiteX15" fmla="*/ 453594 w 1433358"/>
                <a:gd name="connsiteY15" fmla="*/ 453591 h 1424972"/>
                <a:gd name="connsiteX16" fmla="*/ 453595 w 1433358"/>
                <a:gd name="connsiteY16" fmla="*/ 453591 h 14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3358" h="1424972">
                  <a:moveTo>
                    <a:pt x="979764" y="453593"/>
                  </a:moveTo>
                  <a:lnTo>
                    <a:pt x="1433358" y="716678"/>
                  </a:lnTo>
                  <a:lnTo>
                    <a:pt x="979764" y="979762"/>
                  </a:lnTo>
                  <a:lnTo>
                    <a:pt x="979764" y="453593"/>
                  </a:lnTo>
                  <a:close/>
                  <a:moveTo>
                    <a:pt x="716679" y="0"/>
                  </a:moveTo>
                  <a:lnTo>
                    <a:pt x="979764" y="453593"/>
                  </a:lnTo>
                  <a:lnTo>
                    <a:pt x="979762" y="453593"/>
                  </a:lnTo>
                  <a:lnTo>
                    <a:pt x="979762" y="979762"/>
                  </a:lnTo>
                  <a:lnTo>
                    <a:pt x="973705" y="979762"/>
                  </a:lnTo>
                  <a:lnTo>
                    <a:pt x="715482" y="1424972"/>
                  </a:lnTo>
                  <a:lnTo>
                    <a:pt x="457259" y="979762"/>
                  </a:lnTo>
                  <a:lnTo>
                    <a:pt x="453594" y="979762"/>
                  </a:lnTo>
                  <a:lnTo>
                    <a:pt x="453594" y="979762"/>
                  </a:lnTo>
                  <a:lnTo>
                    <a:pt x="0" y="716677"/>
                  </a:lnTo>
                  <a:lnTo>
                    <a:pt x="453594" y="453593"/>
                  </a:lnTo>
                  <a:lnTo>
                    <a:pt x="453594" y="453591"/>
                  </a:lnTo>
                  <a:lnTo>
                    <a:pt x="453595" y="4535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2365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CDF91DB-6BD3-9A4B-922E-0535AA34D669}"/>
              </a:ext>
            </a:extLst>
          </p:cNvPr>
          <p:cNvSpPr/>
          <p:nvPr/>
        </p:nvSpPr>
        <p:spPr>
          <a:xfrm>
            <a:off x="0" y="0"/>
            <a:ext cx="11661610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751848" y="1474339"/>
            <a:ext cx="11374158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</a:t>
            </a:r>
          </a:p>
          <a:p>
            <a:r>
              <a:rPr lang="en-US" sz="115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Stellar Group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3FB17C7-329F-5143-9912-B95829E3879B}"/>
              </a:ext>
            </a:extLst>
          </p:cNvPr>
          <p:cNvGrpSpPr/>
          <p:nvPr/>
        </p:nvGrpSpPr>
        <p:grpSpPr>
          <a:xfrm>
            <a:off x="-1802333" y="8073123"/>
            <a:ext cx="13570024" cy="13258791"/>
            <a:chOff x="-1077120" y="8547847"/>
            <a:chExt cx="11700296" cy="11431946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9E6F067-9C7B-A744-A877-A5B3CBDA2660}"/>
                </a:ext>
              </a:extLst>
            </p:cNvPr>
            <p:cNvSpPr/>
            <p:nvPr/>
          </p:nvSpPr>
          <p:spPr>
            <a:xfrm>
              <a:off x="-383661" y="8972956"/>
              <a:ext cx="11006837" cy="110068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12ED5ED-56D3-EA4C-92C5-7D31FB832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77120" y="8547847"/>
              <a:ext cx="8897101" cy="9553200"/>
            </a:xfrm>
            <a:prstGeom prst="line">
              <a:avLst/>
            </a:prstGeom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7CE3151-D49F-E543-AAFB-1EF76B9E85B1}"/>
              </a:ext>
            </a:extLst>
          </p:cNvPr>
          <p:cNvGrpSpPr/>
          <p:nvPr/>
        </p:nvGrpSpPr>
        <p:grpSpPr>
          <a:xfrm>
            <a:off x="13463943" y="3290221"/>
            <a:ext cx="9464611" cy="7654747"/>
            <a:chOff x="13143141" y="3290221"/>
            <a:chExt cx="9464611" cy="7654747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E4C4CECD-3B55-AA4B-927D-21E7067434FB}"/>
                </a:ext>
              </a:extLst>
            </p:cNvPr>
            <p:cNvSpPr txBox="1">
              <a:spLocks/>
            </p:cNvSpPr>
            <p:nvPr/>
          </p:nvSpPr>
          <p:spPr>
            <a:xfrm>
              <a:off x="13463943" y="3290221"/>
              <a:ext cx="9143809" cy="23888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200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 account supply costs a product should meet a certain consumer demand. 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02A679EE-3724-F94B-9E7B-35D7FB252DAB}"/>
                </a:ext>
              </a:extLst>
            </p:cNvPr>
            <p:cNvGrpSpPr/>
            <p:nvPr/>
          </p:nvGrpSpPr>
          <p:grpSpPr>
            <a:xfrm>
              <a:off x="13143141" y="6407119"/>
              <a:ext cx="9401600" cy="4537849"/>
              <a:chOff x="13060013" y="6407119"/>
              <a:chExt cx="9401600" cy="4537849"/>
            </a:xfrm>
          </p:grpSpPr>
          <p:grpSp>
            <p:nvGrpSpPr>
              <p:cNvPr id="21" name="Group 258">
                <a:extLst>
                  <a:ext uri="{FF2B5EF4-FFF2-40B4-BE49-F238E27FC236}">
                    <a16:creationId xmlns:a16="http://schemas.microsoft.com/office/drawing/2014/main" id="{4167C4F6-FD8E-7742-A820-67820E504B83}"/>
                  </a:ext>
                </a:extLst>
              </p:cNvPr>
              <p:cNvGrpSpPr/>
              <p:nvPr/>
            </p:nvGrpSpPr>
            <p:grpSpPr>
              <a:xfrm>
                <a:off x="19579371" y="6407119"/>
                <a:ext cx="1858799" cy="2150287"/>
                <a:chOff x="4077720" y="5305679"/>
                <a:chExt cx="280080" cy="324001"/>
              </a:xfrm>
              <a:solidFill>
                <a:schemeClr val="accent4"/>
              </a:solidFill>
            </p:grpSpPr>
            <p:sp>
              <p:nvSpPr>
                <p:cNvPr id="22" name="Freeform: Shape 187">
                  <a:extLst>
                    <a:ext uri="{FF2B5EF4-FFF2-40B4-BE49-F238E27FC236}">
                      <a16:creationId xmlns:a16="http://schemas.microsoft.com/office/drawing/2014/main" id="{6743877B-0A15-0640-89B0-D44E4534C2AA}"/>
                    </a:ext>
                  </a:extLst>
                </p:cNvPr>
                <p:cNvSpPr/>
                <p:nvPr/>
              </p:nvSpPr>
              <p:spPr>
                <a:xfrm>
                  <a:off x="4077720" y="5346720"/>
                  <a:ext cx="279360" cy="282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7" h="787">
                      <a:moveTo>
                        <a:pt x="724" y="734"/>
                      </a:moveTo>
                      <a:lnTo>
                        <a:pt x="53" y="734"/>
                      </a:lnTo>
                      <a:lnTo>
                        <a:pt x="53" y="313"/>
                      </a:lnTo>
                      <a:lnTo>
                        <a:pt x="389" y="62"/>
                      </a:lnTo>
                      <a:lnTo>
                        <a:pt x="724" y="313"/>
                      </a:lnTo>
                      <a:close/>
                      <a:moveTo>
                        <a:pt x="767" y="279"/>
                      </a:moveTo>
                      <a:lnTo>
                        <a:pt x="406" y="5"/>
                      </a:lnTo>
                      <a:cubicBezTo>
                        <a:pt x="395" y="-2"/>
                        <a:pt x="382" y="-2"/>
                        <a:pt x="373" y="5"/>
                      </a:cubicBezTo>
                      <a:lnTo>
                        <a:pt x="10" y="279"/>
                      </a:lnTo>
                      <a:cubicBezTo>
                        <a:pt x="5" y="283"/>
                        <a:pt x="0" y="292"/>
                        <a:pt x="0" y="300"/>
                      </a:cubicBezTo>
                      <a:lnTo>
                        <a:pt x="0" y="760"/>
                      </a:lnTo>
                      <a:cubicBezTo>
                        <a:pt x="0" y="775"/>
                        <a:pt x="12" y="787"/>
                        <a:pt x="26" y="787"/>
                      </a:cubicBezTo>
                      <a:lnTo>
                        <a:pt x="750" y="787"/>
                      </a:lnTo>
                      <a:cubicBezTo>
                        <a:pt x="765" y="787"/>
                        <a:pt x="777" y="775"/>
                        <a:pt x="777" y="760"/>
                      </a:cubicBezTo>
                      <a:lnTo>
                        <a:pt x="777" y="300"/>
                      </a:lnTo>
                      <a:cubicBezTo>
                        <a:pt x="777" y="292"/>
                        <a:pt x="774" y="283"/>
                        <a:pt x="767" y="27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: Shape 188">
                  <a:extLst>
                    <a:ext uri="{FF2B5EF4-FFF2-40B4-BE49-F238E27FC236}">
                      <a16:creationId xmlns:a16="http://schemas.microsoft.com/office/drawing/2014/main" id="{7EE14CAE-00EE-DE4B-8447-EC994F6985BC}"/>
                    </a:ext>
                  </a:extLst>
                </p:cNvPr>
                <p:cNvSpPr/>
                <p:nvPr/>
              </p:nvSpPr>
              <p:spPr>
                <a:xfrm>
                  <a:off x="4077720" y="5305679"/>
                  <a:ext cx="280080" cy="117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9" h="327">
                      <a:moveTo>
                        <a:pt x="43" y="320"/>
                      </a:moveTo>
                      <a:lnTo>
                        <a:pt x="389" y="60"/>
                      </a:lnTo>
                      <a:lnTo>
                        <a:pt x="734" y="320"/>
                      </a:lnTo>
                      <a:cubicBezTo>
                        <a:pt x="740" y="325"/>
                        <a:pt x="745" y="327"/>
                        <a:pt x="750" y="327"/>
                      </a:cubicBezTo>
                      <a:cubicBezTo>
                        <a:pt x="760" y="327"/>
                        <a:pt x="767" y="322"/>
                        <a:pt x="773" y="316"/>
                      </a:cubicBezTo>
                      <a:cubicBezTo>
                        <a:pt x="782" y="304"/>
                        <a:pt x="779" y="287"/>
                        <a:pt x="767" y="278"/>
                      </a:cubicBezTo>
                      <a:lnTo>
                        <a:pt x="406" y="5"/>
                      </a:lnTo>
                      <a:cubicBezTo>
                        <a:pt x="395" y="-2"/>
                        <a:pt x="382" y="-2"/>
                        <a:pt x="373" y="5"/>
                      </a:cubicBezTo>
                      <a:lnTo>
                        <a:pt x="10" y="278"/>
                      </a:lnTo>
                      <a:cubicBezTo>
                        <a:pt x="-2" y="287"/>
                        <a:pt x="-4" y="304"/>
                        <a:pt x="6" y="316"/>
                      </a:cubicBezTo>
                      <a:cubicBezTo>
                        <a:pt x="14" y="328"/>
                        <a:pt x="31" y="329"/>
                        <a:pt x="43" y="32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: Shape 189">
                  <a:extLst>
                    <a:ext uri="{FF2B5EF4-FFF2-40B4-BE49-F238E27FC236}">
                      <a16:creationId xmlns:a16="http://schemas.microsoft.com/office/drawing/2014/main" id="{7DFEE73F-63FD-7943-BCFE-BC178AF5B466}"/>
                    </a:ext>
                  </a:extLst>
                </p:cNvPr>
                <p:cNvSpPr/>
                <p:nvPr/>
              </p:nvSpPr>
              <p:spPr>
                <a:xfrm>
                  <a:off x="4162680" y="5419440"/>
                  <a:ext cx="109800" cy="1720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6" h="479">
                      <a:moveTo>
                        <a:pt x="251" y="234"/>
                      </a:moveTo>
                      <a:lnTo>
                        <a:pt x="251" y="421"/>
                      </a:lnTo>
                      <a:cubicBezTo>
                        <a:pt x="251" y="423"/>
                        <a:pt x="249" y="425"/>
                        <a:pt x="248" y="425"/>
                      </a:cubicBezTo>
                      <a:lnTo>
                        <a:pt x="57" y="425"/>
                      </a:lnTo>
                      <a:cubicBezTo>
                        <a:pt x="56" y="425"/>
                        <a:pt x="54" y="423"/>
                        <a:pt x="54" y="421"/>
                      </a:cubicBezTo>
                      <a:lnTo>
                        <a:pt x="54" y="234"/>
                      </a:lnTo>
                      <a:cubicBezTo>
                        <a:pt x="54" y="232"/>
                        <a:pt x="56" y="231"/>
                        <a:pt x="57" y="231"/>
                      </a:cubicBezTo>
                      <a:lnTo>
                        <a:pt x="248" y="231"/>
                      </a:lnTo>
                      <a:cubicBezTo>
                        <a:pt x="249" y="231"/>
                        <a:pt x="251" y="232"/>
                        <a:pt x="251" y="234"/>
                      </a:cubicBezTo>
                      <a:close/>
                      <a:moveTo>
                        <a:pt x="49" y="104"/>
                      </a:moveTo>
                      <a:lnTo>
                        <a:pt x="49" y="178"/>
                      </a:lnTo>
                      <a:cubicBezTo>
                        <a:pt x="21" y="181"/>
                        <a:pt x="0" y="204"/>
                        <a:pt x="0" y="234"/>
                      </a:cubicBezTo>
                      <a:lnTo>
                        <a:pt x="0" y="421"/>
                      </a:lnTo>
                      <a:cubicBezTo>
                        <a:pt x="0" y="454"/>
                        <a:pt x="26" y="479"/>
                        <a:pt x="57" y="479"/>
                      </a:cubicBezTo>
                      <a:lnTo>
                        <a:pt x="248" y="479"/>
                      </a:lnTo>
                      <a:cubicBezTo>
                        <a:pt x="281" y="479"/>
                        <a:pt x="306" y="454"/>
                        <a:pt x="306" y="421"/>
                      </a:cubicBezTo>
                      <a:lnTo>
                        <a:pt x="306" y="234"/>
                      </a:lnTo>
                      <a:cubicBezTo>
                        <a:pt x="306" y="203"/>
                        <a:pt x="281" y="176"/>
                        <a:pt x="248" y="176"/>
                      </a:cubicBezTo>
                      <a:lnTo>
                        <a:pt x="103" y="176"/>
                      </a:lnTo>
                      <a:lnTo>
                        <a:pt x="103" y="104"/>
                      </a:lnTo>
                      <a:cubicBezTo>
                        <a:pt x="103" y="77"/>
                        <a:pt x="125" y="55"/>
                        <a:pt x="153" y="55"/>
                      </a:cubicBezTo>
                      <a:cubicBezTo>
                        <a:pt x="180" y="55"/>
                        <a:pt x="202" y="77"/>
                        <a:pt x="202" y="104"/>
                      </a:cubicBezTo>
                      <a:lnTo>
                        <a:pt x="202" y="135"/>
                      </a:lnTo>
                      <a:cubicBezTo>
                        <a:pt x="202" y="150"/>
                        <a:pt x="214" y="162"/>
                        <a:pt x="230" y="162"/>
                      </a:cubicBezTo>
                      <a:cubicBezTo>
                        <a:pt x="245" y="162"/>
                        <a:pt x="257" y="150"/>
                        <a:pt x="257" y="135"/>
                      </a:cubicBezTo>
                      <a:lnTo>
                        <a:pt x="257" y="104"/>
                      </a:lnTo>
                      <a:cubicBezTo>
                        <a:pt x="257" y="48"/>
                        <a:pt x="209" y="0"/>
                        <a:pt x="153" y="0"/>
                      </a:cubicBezTo>
                      <a:cubicBezTo>
                        <a:pt x="95" y="0"/>
                        <a:pt x="49" y="48"/>
                        <a:pt x="49" y="10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5" name="Group 256">
                <a:extLst>
                  <a:ext uri="{FF2B5EF4-FFF2-40B4-BE49-F238E27FC236}">
                    <a16:creationId xmlns:a16="http://schemas.microsoft.com/office/drawing/2014/main" id="{909A95A2-DC41-974D-B600-721488735CCF}"/>
                  </a:ext>
                </a:extLst>
              </p:cNvPr>
              <p:cNvGrpSpPr/>
              <p:nvPr/>
            </p:nvGrpSpPr>
            <p:grpSpPr>
              <a:xfrm>
                <a:off x="14102618" y="6407119"/>
                <a:ext cx="2248180" cy="2384656"/>
                <a:chOff x="6094439" y="5269679"/>
                <a:chExt cx="338040" cy="358561"/>
              </a:xfrm>
              <a:solidFill>
                <a:schemeClr val="accent4"/>
              </a:solidFill>
            </p:grpSpPr>
            <p:sp>
              <p:nvSpPr>
                <p:cNvPr id="26" name="Freeform: Shape 185">
                  <a:extLst>
                    <a:ext uri="{FF2B5EF4-FFF2-40B4-BE49-F238E27FC236}">
                      <a16:creationId xmlns:a16="http://schemas.microsoft.com/office/drawing/2014/main" id="{F75634D9-E757-5E48-AAC3-C4638A4329E8}"/>
                    </a:ext>
                  </a:extLst>
                </p:cNvPr>
                <p:cNvSpPr/>
                <p:nvPr/>
              </p:nvSpPr>
              <p:spPr>
                <a:xfrm>
                  <a:off x="6094439" y="5269679"/>
                  <a:ext cx="280080" cy="117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9" h="327">
                      <a:moveTo>
                        <a:pt x="43" y="322"/>
                      </a:moveTo>
                      <a:lnTo>
                        <a:pt x="389" y="61"/>
                      </a:lnTo>
                      <a:lnTo>
                        <a:pt x="734" y="322"/>
                      </a:lnTo>
                      <a:cubicBezTo>
                        <a:pt x="741" y="326"/>
                        <a:pt x="745" y="327"/>
                        <a:pt x="751" y="327"/>
                      </a:cubicBezTo>
                      <a:cubicBezTo>
                        <a:pt x="760" y="327"/>
                        <a:pt x="767" y="323"/>
                        <a:pt x="773" y="317"/>
                      </a:cubicBezTo>
                      <a:cubicBezTo>
                        <a:pt x="782" y="305"/>
                        <a:pt x="779" y="287"/>
                        <a:pt x="767" y="278"/>
                      </a:cubicBezTo>
                      <a:lnTo>
                        <a:pt x="406" y="6"/>
                      </a:lnTo>
                      <a:cubicBezTo>
                        <a:pt x="395" y="-2"/>
                        <a:pt x="382" y="-2"/>
                        <a:pt x="373" y="6"/>
                      </a:cubicBezTo>
                      <a:lnTo>
                        <a:pt x="10" y="278"/>
                      </a:lnTo>
                      <a:cubicBezTo>
                        <a:pt x="-2" y="287"/>
                        <a:pt x="-4" y="305"/>
                        <a:pt x="6" y="317"/>
                      </a:cubicBezTo>
                      <a:cubicBezTo>
                        <a:pt x="14" y="329"/>
                        <a:pt x="31" y="330"/>
                        <a:pt x="43" y="32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8" name="Freeform: Shape 186">
                  <a:extLst>
                    <a:ext uri="{FF2B5EF4-FFF2-40B4-BE49-F238E27FC236}">
                      <a16:creationId xmlns:a16="http://schemas.microsoft.com/office/drawing/2014/main" id="{87AEC9B0-A8FC-1D40-8BE7-DFB2213C2DF2}"/>
                    </a:ext>
                  </a:extLst>
                </p:cNvPr>
                <p:cNvSpPr/>
                <p:nvPr/>
              </p:nvSpPr>
              <p:spPr>
                <a:xfrm>
                  <a:off x="6094439" y="5311080"/>
                  <a:ext cx="338040" cy="3171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40" h="882">
                      <a:moveTo>
                        <a:pt x="483" y="575"/>
                      </a:moveTo>
                      <a:cubicBezTo>
                        <a:pt x="462" y="550"/>
                        <a:pt x="457" y="516"/>
                        <a:pt x="471" y="487"/>
                      </a:cubicBezTo>
                      <a:cubicBezTo>
                        <a:pt x="484" y="456"/>
                        <a:pt x="509" y="439"/>
                        <a:pt x="541" y="438"/>
                      </a:cubicBezTo>
                      <a:cubicBezTo>
                        <a:pt x="543" y="438"/>
                        <a:pt x="545" y="438"/>
                        <a:pt x="546" y="438"/>
                      </a:cubicBezTo>
                      <a:cubicBezTo>
                        <a:pt x="603" y="438"/>
                        <a:pt x="647" y="482"/>
                        <a:pt x="647" y="538"/>
                      </a:cubicBezTo>
                      <a:cubicBezTo>
                        <a:pt x="647" y="553"/>
                        <a:pt x="659" y="565"/>
                        <a:pt x="674" y="565"/>
                      </a:cubicBezTo>
                      <a:cubicBezTo>
                        <a:pt x="689" y="565"/>
                        <a:pt x="702" y="553"/>
                        <a:pt x="702" y="538"/>
                      </a:cubicBezTo>
                      <a:cubicBezTo>
                        <a:pt x="702" y="482"/>
                        <a:pt x="746" y="438"/>
                        <a:pt x="803" y="438"/>
                      </a:cubicBezTo>
                      <a:cubicBezTo>
                        <a:pt x="804" y="438"/>
                        <a:pt x="806" y="438"/>
                        <a:pt x="807" y="438"/>
                      </a:cubicBezTo>
                      <a:cubicBezTo>
                        <a:pt x="838" y="439"/>
                        <a:pt x="865" y="456"/>
                        <a:pt x="878" y="487"/>
                      </a:cubicBezTo>
                      <a:cubicBezTo>
                        <a:pt x="892" y="516"/>
                        <a:pt x="887" y="550"/>
                        <a:pt x="867" y="575"/>
                      </a:cubicBezTo>
                      <a:lnTo>
                        <a:pt x="674" y="812"/>
                      </a:lnTo>
                      <a:close/>
                      <a:moveTo>
                        <a:pt x="54" y="314"/>
                      </a:moveTo>
                      <a:lnTo>
                        <a:pt x="389" y="61"/>
                      </a:lnTo>
                      <a:lnTo>
                        <a:pt x="724" y="314"/>
                      </a:lnTo>
                      <a:lnTo>
                        <a:pt x="724" y="405"/>
                      </a:lnTo>
                      <a:cubicBezTo>
                        <a:pt x="705" y="417"/>
                        <a:pt x="687" y="431"/>
                        <a:pt x="674" y="451"/>
                      </a:cubicBezTo>
                      <a:cubicBezTo>
                        <a:pt x="647" y="410"/>
                        <a:pt x="600" y="382"/>
                        <a:pt x="546" y="382"/>
                      </a:cubicBezTo>
                      <a:cubicBezTo>
                        <a:pt x="543" y="382"/>
                        <a:pt x="541" y="382"/>
                        <a:pt x="539" y="382"/>
                      </a:cubicBezTo>
                      <a:cubicBezTo>
                        <a:pt x="487" y="386"/>
                        <a:pt x="443" y="415"/>
                        <a:pt x="422" y="464"/>
                      </a:cubicBezTo>
                      <a:cubicBezTo>
                        <a:pt x="400" y="512"/>
                        <a:pt x="407" y="568"/>
                        <a:pt x="440" y="609"/>
                      </a:cubicBezTo>
                      <a:lnTo>
                        <a:pt x="541" y="734"/>
                      </a:lnTo>
                      <a:lnTo>
                        <a:pt x="54" y="734"/>
                      </a:lnTo>
                      <a:close/>
                      <a:moveTo>
                        <a:pt x="908" y="609"/>
                      </a:moveTo>
                      <a:cubicBezTo>
                        <a:pt x="942" y="568"/>
                        <a:pt x="949" y="512"/>
                        <a:pt x="927" y="464"/>
                      </a:cubicBezTo>
                      <a:cubicBezTo>
                        <a:pt x="907" y="415"/>
                        <a:pt x="862" y="386"/>
                        <a:pt x="810" y="382"/>
                      </a:cubicBezTo>
                      <a:cubicBezTo>
                        <a:pt x="809" y="382"/>
                        <a:pt x="806" y="382"/>
                        <a:pt x="803" y="382"/>
                      </a:cubicBezTo>
                      <a:cubicBezTo>
                        <a:pt x="794" y="382"/>
                        <a:pt x="786" y="384"/>
                        <a:pt x="778" y="386"/>
                      </a:cubicBezTo>
                      <a:lnTo>
                        <a:pt x="778" y="300"/>
                      </a:lnTo>
                      <a:cubicBezTo>
                        <a:pt x="778" y="292"/>
                        <a:pt x="774" y="284"/>
                        <a:pt x="767" y="279"/>
                      </a:cubicBezTo>
                      <a:lnTo>
                        <a:pt x="406" y="5"/>
                      </a:lnTo>
                      <a:cubicBezTo>
                        <a:pt x="395" y="-2"/>
                        <a:pt x="382" y="-2"/>
                        <a:pt x="373" y="5"/>
                      </a:cubicBezTo>
                      <a:lnTo>
                        <a:pt x="10" y="279"/>
                      </a:lnTo>
                      <a:cubicBezTo>
                        <a:pt x="5" y="284"/>
                        <a:pt x="0" y="292"/>
                        <a:pt x="0" y="300"/>
                      </a:cubicBezTo>
                      <a:lnTo>
                        <a:pt x="0" y="760"/>
                      </a:lnTo>
                      <a:cubicBezTo>
                        <a:pt x="0" y="775"/>
                        <a:pt x="12" y="787"/>
                        <a:pt x="26" y="787"/>
                      </a:cubicBezTo>
                      <a:lnTo>
                        <a:pt x="585" y="787"/>
                      </a:lnTo>
                      <a:lnTo>
                        <a:pt x="653" y="873"/>
                      </a:lnTo>
                      <a:cubicBezTo>
                        <a:pt x="659" y="879"/>
                        <a:pt x="667" y="882"/>
                        <a:pt x="674" y="882"/>
                      </a:cubicBezTo>
                      <a:cubicBezTo>
                        <a:pt x="683" y="882"/>
                        <a:pt x="690" y="879"/>
                        <a:pt x="696" y="873"/>
                      </a:cubicBezTo>
                      <a:lnTo>
                        <a:pt x="772" y="778"/>
                      </a:lnTo>
                      <a:lnTo>
                        <a:pt x="772" y="776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29" name="TextBox 687">
                <a:extLst>
                  <a:ext uri="{FF2B5EF4-FFF2-40B4-BE49-F238E27FC236}">
                    <a16:creationId xmlns:a16="http://schemas.microsoft.com/office/drawing/2014/main" id="{1F16B66A-FA5E-7A44-8304-65448DB2A003}"/>
                  </a:ext>
                </a:extLst>
              </p:cNvPr>
              <p:cNvSpPr txBox="1"/>
              <p:nvPr/>
            </p:nvSpPr>
            <p:spPr>
              <a:xfrm>
                <a:off x="13799968" y="9256310"/>
                <a:ext cx="23727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Montserra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Title One</a:t>
                </a:r>
              </a:p>
            </p:txBody>
          </p:sp>
          <p:sp>
            <p:nvSpPr>
              <p:cNvPr id="30" name="TextBox 688">
                <a:extLst>
                  <a:ext uri="{FF2B5EF4-FFF2-40B4-BE49-F238E27FC236}">
                    <a16:creationId xmlns:a16="http://schemas.microsoft.com/office/drawing/2014/main" id="{D87B0F0B-CADE-4541-B7FF-2AA64A0175DC}"/>
                  </a:ext>
                </a:extLst>
              </p:cNvPr>
              <p:cNvSpPr txBox="1"/>
              <p:nvPr/>
            </p:nvSpPr>
            <p:spPr>
              <a:xfrm>
                <a:off x="13060013" y="9801770"/>
                <a:ext cx="3852674" cy="11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  <p:sp>
            <p:nvSpPr>
              <p:cNvPr id="31" name="TextBox 687">
                <a:extLst>
                  <a:ext uri="{FF2B5EF4-FFF2-40B4-BE49-F238E27FC236}">
                    <a16:creationId xmlns:a16="http://schemas.microsoft.com/office/drawing/2014/main" id="{2222C838-E80A-DF4D-BE1A-3D436E38A662}"/>
                  </a:ext>
                </a:extLst>
              </p:cNvPr>
              <p:cNvSpPr txBox="1"/>
              <p:nvPr/>
            </p:nvSpPr>
            <p:spPr>
              <a:xfrm>
                <a:off x="19338475" y="9256310"/>
                <a:ext cx="2393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Montserra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Title Two</a:t>
                </a:r>
              </a:p>
            </p:txBody>
          </p:sp>
          <p:sp>
            <p:nvSpPr>
              <p:cNvPr id="32" name="TextBox 688">
                <a:extLst>
                  <a:ext uri="{FF2B5EF4-FFF2-40B4-BE49-F238E27FC236}">
                    <a16:creationId xmlns:a16="http://schemas.microsoft.com/office/drawing/2014/main" id="{82E932E9-CC1C-3B43-9033-978440E560A0}"/>
                  </a:ext>
                </a:extLst>
              </p:cNvPr>
              <p:cNvSpPr txBox="1"/>
              <p:nvPr/>
            </p:nvSpPr>
            <p:spPr>
              <a:xfrm>
                <a:off x="18608939" y="9801770"/>
                <a:ext cx="3852674" cy="11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EB5CE7FE-7861-AA4F-9A2A-77FCDA75A63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TextBox 26">
            <a:extLst>
              <a:ext uri="{FF2B5EF4-FFF2-40B4-BE49-F238E27FC236}">
                <a16:creationId xmlns:a16="http://schemas.microsoft.com/office/drawing/2014/main" id="{17795D9F-0E92-0A48-8734-A9E5CE4A8012}"/>
              </a:ext>
            </a:extLst>
          </p:cNvPr>
          <p:cNvSpPr txBox="1"/>
          <p:nvPr/>
        </p:nvSpPr>
        <p:spPr>
          <a:xfrm>
            <a:off x="8967020" y="966415"/>
            <a:ext cx="701235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Timeline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707AD30-7039-1941-9BC9-C92CBB1D1239}"/>
              </a:ext>
            </a:extLst>
          </p:cNvPr>
          <p:cNvGrpSpPr/>
          <p:nvPr/>
        </p:nvGrpSpPr>
        <p:grpSpPr>
          <a:xfrm>
            <a:off x="4037790" y="4872058"/>
            <a:ext cx="16302071" cy="6550764"/>
            <a:chOff x="2224468" y="4125542"/>
            <a:chExt cx="19279265" cy="7747109"/>
          </a:xfrm>
        </p:grpSpPr>
        <p:grpSp>
          <p:nvGrpSpPr>
            <p:cNvPr id="41" name="Group 4">
              <a:extLst>
                <a:ext uri="{FF2B5EF4-FFF2-40B4-BE49-F238E27FC236}">
                  <a16:creationId xmlns:a16="http://schemas.microsoft.com/office/drawing/2014/main" id="{2AEDFC2C-49BC-FD4B-AF46-FF106DDAB538}"/>
                </a:ext>
              </a:extLst>
            </p:cNvPr>
            <p:cNvGrpSpPr/>
            <p:nvPr/>
          </p:nvGrpSpPr>
          <p:grpSpPr>
            <a:xfrm>
              <a:off x="7778526" y="5816625"/>
              <a:ext cx="2160647" cy="2553492"/>
              <a:chOff x="7778526" y="5816625"/>
              <a:chExt cx="2160647" cy="2553492"/>
            </a:xfrm>
            <a:solidFill>
              <a:schemeClr val="bg1">
                <a:lumMod val="85000"/>
              </a:schemeClr>
            </a:solidFill>
          </p:grpSpPr>
          <p:sp>
            <p:nvSpPr>
              <p:cNvPr id="42" name="Freeform: Shape 1349">
                <a:extLst>
                  <a:ext uri="{FF2B5EF4-FFF2-40B4-BE49-F238E27FC236}">
                    <a16:creationId xmlns:a16="http://schemas.microsoft.com/office/drawing/2014/main" id="{F4814CF1-8696-814F-B92C-9D7D6858921F}"/>
                  </a:ext>
                </a:extLst>
              </p:cNvPr>
              <p:cNvSpPr/>
              <p:nvPr/>
            </p:nvSpPr>
            <p:spPr>
              <a:xfrm>
                <a:off x="7778526" y="8269723"/>
                <a:ext cx="104759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4">
                    <a:moveTo>
                      <a:pt x="13" y="24"/>
                    </a:moveTo>
                    <a:cubicBezTo>
                      <a:pt x="10" y="24"/>
                      <a:pt x="7" y="23"/>
                      <a:pt x="5" y="20"/>
                    </a:cubicBezTo>
                    <a:cubicBezTo>
                      <a:pt x="1" y="18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9"/>
                      <a:pt x="1" y="8"/>
                      <a:pt x="1" y="8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9" y="-1"/>
                      <a:pt x="17" y="-1"/>
                      <a:pt x="21" y="3"/>
                    </a:cubicBezTo>
                    <a:cubicBezTo>
                      <a:pt x="22" y="3"/>
                      <a:pt x="22" y="4"/>
                      <a:pt x="23" y="5"/>
                    </a:cubicBezTo>
                    <a:cubicBezTo>
                      <a:pt x="23" y="5"/>
                      <a:pt x="23" y="6"/>
                      <a:pt x="24" y="8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5" y="11"/>
                      <a:pt x="25" y="11"/>
                      <a:pt x="25" y="12"/>
                    </a:cubicBezTo>
                    <a:cubicBezTo>
                      <a:pt x="25" y="14"/>
                      <a:pt x="23" y="18"/>
                      <a:pt x="21" y="20"/>
                    </a:cubicBezTo>
                    <a:cubicBezTo>
                      <a:pt x="21" y="21"/>
                      <a:pt x="20" y="22"/>
                      <a:pt x="19" y="22"/>
                    </a:cubicBezTo>
                    <a:cubicBezTo>
                      <a:pt x="19" y="22"/>
                      <a:pt x="18" y="23"/>
                      <a:pt x="17" y="23"/>
                    </a:cubicBezTo>
                    <a:cubicBezTo>
                      <a:pt x="17" y="23"/>
                      <a:pt x="16" y="24"/>
                      <a:pt x="15" y="24"/>
                    </a:cubicBezTo>
                    <a:cubicBezTo>
                      <a:pt x="14" y="24"/>
                      <a:pt x="14" y="24"/>
                      <a:pt x="13" y="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: Shape 1350">
                <a:extLst>
                  <a:ext uri="{FF2B5EF4-FFF2-40B4-BE49-F238E27FC236}">
                    <a16:creationId xmlns:a16="http://schemas.microsoft.com/office/drawing/2014/main" id="{FFA45B2F-094E-9C49-899D-10FC11A4C166}"/>
                  </a:ext>
                </a:extLst>
              </p:cNvPr>
              <p:cNvSpPr/>
              <p:nvPr/>
            </p:nvSpPr>
            <p:spPr>
              <a:xfrm>
                <a:off x="7778526" y="8038381"/>
                <a:ext cx="104759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3">
                    <a:moveTo>
                      <a:pt x="0" y="11"/>
                    </a:moveTo>
                    <a:cubicBezTo>
                      <a:pt x="0" y="5"/>
                      <a:pt x="6" y="0"/>
                      <a:pt x="13" y="0"/>
                    </a:cubicBezTo>
                    <a:cubicBezTo>
                      <a:pt x="19" y="0"/>
                      <a:pt x="25" y="5"/>
                      <a:pt x="25" y="11"/>
                    </a:cubicBezTo>
                    <a:cubicBezTo>
                      <a:pt x="25" y="18"/>
                      <a:pt x="19" y="23"/>
                      <a:pt x="13" y="23"/>
                    </a:cubicBezTo>
                    <a:cubicBezTo>
                      <a:pt x="6" y="23"/>
                      <a:pt x="0" y="18"/>
                      <a:pt x="0" y="1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: Shape 1351">
                <a:extLst>
                  <a:ext uri="{FF2B5EF4-FFF2-40B4-BE49-F238E27FC236}">
                    <a16:creationId xmlns:a16="http://schemas.microsoft.com/office/drawing/2014/main" id="{E886EF67-456F-9645-AA58-49B10F5ADD27}"/>
                  </a:ext>
                </a:extLst>
              </p:cNvPr>
              <p:cNvSpPr/>
              <p:nvPr/>
            </p:nvSpPr>
            <p:spPr>
              <a:xfrm>
                <a:off x="7778526" y="6165820"/>
                <a:ext cx="104759" cy="17328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398">
                    <a:moveTo>
                      <a:pt x="0" y="12"/>
                    </a:moveTo>
                    <a:cubicBezTo>
                      <a:pt x="0" y="6"/>
                      <a:pt x="6" y="0"/>
                      <a:pt x="13" y="0"/>
                    </a:cubicBezTo>
                    <a:cubicBezTo>
                      <a:pt x="19" y="0"/>
                      <a:pt x="25" y="6"/>
                      <a:pt x="25" y="12"/>
                    </a:cubicBezTo>
                    <a:cubicBezTo>
                      <a:pt x="25" y="19"/>
                      <a:pt x="19" y="24"/>
                      <a:pt x="13" y="24"/>
                    </a:cubicBezTo>
                    <a:cubicBezTo>
                      <a:pt x="6" y="24"/>
                      <a:pt x="0" y="19"/>
                      <a:pt x="0" y="12"/>
                    </a:cubicBezTo>
                    <a:close/>
                    <a:moveTo>
                      <a:pt x="0" y="66"/>
                    </a:moveTo>
                    <a:cubicBezTo>
                      <a:pt x="0" y="59"/>
                      <a:pt x="6" y="53"/>
                      <a:pt x="13" y="53"/>
                    </a:cubicBezTo>
                    <a:cubicBezTo>
                      <a:pt x="19" y="53"/>
                      <a:pt x="25" y="59"/>
                      <a:pt x="25" y="66"/>
                    </a:cubicBezTo>
                    <a:cubicBezTo>
                      <a:pt x="25" y="72"/>
                      <a:pt x="19" y="78"/>
                      <a:pt x="13" y="78"/>
                    </a:cubicBezTo>
                    <a:cubicBezTo>
                      <a:pt x="6" y="78"/>
                      <a:pt x="0" y="72"/>
                      <a:pt x="0" y="66"/>
                    </a:cubicBezTo>
                    <a:close/>
                    <a:moveTo>
                      <a:pt x="0" y="120"/>
                    </a:moveTo>
                    <a:cubicBezTo>
                      <a:pt x="0" y="112"/>
                      <a:pt x="6" y="108"/>
                      <a:pt x="13" y="108"/>
                    </a:cubicBezTo>
                    <a:cubicBezTo>
                      <a:pt x="19" y="108"/>
                      <a:pt x="25" y="112"/>
                      <a:pt x="25" y="120"/>
                    </a:cubicBezTo>
                    <a:cubicBezTo>
                      <a:pt x="25" y="126"/>
                      <a:pt x="19" y="131"/>
                      <a:pt x="13" y="131"/>
                    </a:cubicBezTo>
                    <a:cubicBezTo>
                      <a:pt x="6" y="131"/>
                      <a:pt x="0" y="126"/>
                      <a:pt x="0" y="120"/>
                    </a:cubicBezTo>
                    <a:close/>
                    <a:moveTo>
                      <a:pt x="0" y="172"/>
                    </a:moveTo>
                    <a:cubicBezTo>
                      <a:pt x="0" y="166"/>
                      <a:pt x="6" y="161"/>
                      <a:pt x="13" y="161"/>
                    </a:cubicBezTo>
                    <a:cubicBezTo>
                      <a:pt x="19" y="161"/>
                      <a:pt x="25" y="166"/>
                      <a:pt x="25" y="172"/>
                    </a:cubicBezTo>
                    <a:cubicBezTo>
                      <a:pt x="25" y="179"/>
                      <a:pt x="19" y="184"/>
                      <a:pt x="13" y="184"/>
                    </a:cubicBezTo>
                    <a:cubicBezTo>
                      <a:pt x="6" y="184"/>
                      <a:pt x="0" y="179"/>
                      <a:pt x="0" y="172"/>
                    </a:cubicBezTo>
                    <a:close/>
                    <a:moveTo>
                      <a:pt x="0" y="226"/>
                    </a:moveTo>
                    <a:cubicBezTo>
                      <a:pt x="0" y="220"/>
                      <a:pt x="6" y="214"/>
                      <a:pt x="13" y="214"/>
                    </a:cubicBezTo>
                    <a:cubicBezTo>
                      <a:pt x="19" y="214"/>
                      <a:pt x="25" y="220"/>
                      <a:pt x="25" y="226"/>
                    </a:cubicBezTo>
                    <a:cubicBezTo>
                      <a:pt x="25" y="233"/>
                      <a:pt x="19" y="238"/>
                      <a:pt x="13" y="238"/>
                    </a:cubicBezTo>
                    <a:cubicBezTo>
                      <a:pt x="6" y="238"/>
                      <a:pt x="0" y="233"/>
                      <a:pt x="0" y="226"/>
                    </a:cubicBezTo>
                    <a:close/>
                    <a:moveTo>
                      <a:pt x="0" y="280"/>
                    </a:moveTo>
                    <a:cubicBezTo>
                      <a:pt x="0" y="273"/>
                      <a:pt x="6" y="268"/>
                      <a:pt x="13" y="268"/>
                    </a:cubicBezTo>
                    <a:cubicBezTo>
                      <a:pt x="19" y="268"/>
                      <a:pt x="25" y="273"/>
                      <a:pt x="25" y="280"/>
                    </a:cubicBezTo>
                    <a:cubicBezTo>
                      <a:pt x="25" y="286"/>
                      <a:pt x="19" y="292"/>
                      <a:pt x="13" y="292"/>
                    </a:cubicBezTo>
                    <a:cubicBezTo>
                      <a:pt x="6" y="292"/>
                      <a:pt x="0" y="286"/>
                      <a:pt x="0" y="280"/>
                    </a:cubicBezTo>
                    <a:close/>
                    <a:moveTo>
                      <a:pt x="0" y="334"/>
                    </a:moveTo>
                    <a:cubicBezTo>
                      <a:pt x="0" y="326"/>
                      <a:pt x="6" y="321"/>
                      <a:pt x="13" y="321"/>
                    </a:cubicBezTo>
                    <a:cubicBezTo>
                      <a:pt x="19" y="321"/>
                      <a:pt x="25" y="326"/>
                      <a:pt x="25" y="334"/>
                    </a:cubicBezTo>
                    <a:cubicBezTo>
                      <a:pt x="25" y="339"/>
                      <a:pt x="19" y="346"/>
                      <a:pt x="13" y="346"/>
                    </a:cubicBezTo>
                    <a:cubicBezTo>
                      <a:pt x="6" y="346"/>
                      <a:pt x="0" y="339"/>
                      <a:pt x="0" y="334"/>
                    </a:cubicBezTo>
                    <a:close/>
                    <a:moveTo>
                      <a:pt x="0" y="387"/>
                    </a:moveTo>
                    <a:cubicBezTo>
                      <a:pt x="0" y="380"/>
                      <a:pt x="6" y="375"/>
                      <a:pt x="13" y="375"/>
                    </a:cubicBezTo>
                    <a:cubicBezTo>
                      <a:pt x="19" y="375"/>
                      <a:pt x="25" y="380"/>
                      <a:pt x="25" y="387"/>
                    </a:cubicBezTo>
                    <a:cubicBezTo>
                      <a:pt x="25" y="393"/>
                      <a:pt x="19" y="398"/>
                      <a:pt x="13" y="398"/>
                    </a:cubicBezTo>
                    <a:cubicBezTo>
                      <a:pt x="6" y="398"/>
                      <a:pt x="0" y="393"/>
                      <a:pt x="0" y="38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: Shape 1352">
                <a:extLst>
                  <a:ext uri="{FF2B5EF4-FFF2-40B4-BE49-F238E27FC236}">
                    <a16:creationId xmlns:a16="http://schemas.microsoft.com/office/drawing/2014/main" id="{06CC0F82-AE54-0949-BB26-3BBDE5DBE879}"/>
                  </a:ext>
                </a:extLst>
              </p:cNvPr>
              <p:cNvSpPr/>
              <p:nvPr/>
            </p:nvSpPr>
            <p:spPr>
              <a:xfrm>
                <a:off x="7778526" y="5934478"/>
                <a:ext cx="104759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4">
                    <a:moveTo>
                      <a:pt x="13" y="24"/>
                    </a:moveTo>
                    <a:cubicBezTo>
                      <a:pt x="11" y="24"/>
                      <a:pt x="10" y="24"/>
                      <a:pt x="8" y="23"/>
                    </a:cubicBezTo>
                    <a:cubicBezTo>
                      <a:pt x="7" y="23"/>
                      <a:pt x="6" y="22"/>
                      <a:pt x="5" y="20"/>
                    </a:cubicBezTo>
                    <a:cubicBezTo>
                      <a:pt x="1" y="17"/>
                      <a:pt x="0" y="14"/>
                      <a:pt x="0" y="11"/>
                    </a:cubicBezTo>
                    <a:cubicBezTo>
                      <a:pt x="0" y="8"/>
                      <a:pt x="1" y="5"/>
                      <a:pt x="5" y="3"/>
                    </a:cubicBezTo>
                    <a:cubicBezTo>
                      <a:pt x="9" y="-1"/>
                      <a:pt x="17" y="-1"/>
                      <a:pt x="21" y="3"/>
                    </a:cubicBezTo>
                    <a:cubicBezTo>
                      <a:pt x="23" y="5"/>
                      <a:pt x="25" y="8"/>
                      <a:pt x="25" y="11"/>
                    </a:cubicBezTo>
                    <a:cubicBezTo>
                      <a:pt x="25" y="14"/>
                      <a:pt x="23" y="17"/>
                      <a:pt x="21" y="20"/>
                    </a:cubicBezTo>
                    <a:cubicBezTo>
                      <a:pt x="19" y="23"/>
                      <a:pt x="16" y="24"/>
                      <a:pt x="13" y="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: Shape 1353">
                <a:extLst>
                  <a:ext uri="{FF2B5EF4-FFF2-40B4-BE49-F238E27FC236}">
                    <a16:creationId xmlns:a16="http://schemas.microsoft.com/office/drawing/2014/main" id="{7F4EFEBA-31E0-E442-A4FD-16F8457CDD73}"/>
                  </a:ext>
                </a:extLst>
              </p:cNvPr>
              <p:cNvSpPr/>
              <p:nvPr/>
            </p:nvSpPr>
            <p:spPr>
              <a:xfrm>
                <a:off x="8014233" y="5930113"/>
                <a:ext cx="100394" cy="1047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5">
                    <a:moveTo>
                      <a:pt x="0" y="12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ubicBezTo>
                      <a:pt x="24" y="19"/>
                      <a:pt x="19" y="25"/>
                      <a:pt x="12" y="25"/>
                    </a:cubicBezTo>
                    <a:cubicBezTo>
                      <a:pt x="5" y="25"/>
                      <a:pt x="0" y="19"/>
                      <a:pt x="0" y="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: Shape 1354">
                <a:extLst>
                  <a:ext uri="{FF2B5EF4-FFF2-40B4-BE49-F238E27FC236}">
                    <a16:creationId xmlns:a16="http://schemas.microsoft.com/office/drawing/2014/main" id="{C12110B0-2CDA-D640-8876-FC233A8D5F7F}"/>
                  </a:ext>
                </a:extLst>
              </p:cNvPr>
              <p:cNvSpPr/>
              <p:nvPr/>
            </p:nvSpPr>
            <p:spPr>
              <a:xfrm>
                <a:off x="8245575" y="5930113"/>
                <a:ext cx="1265834" cy="1047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1" h="25">
                    <a:moveTo>
                      <a:pt x="0" y="12"/>
                    </a:move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ubicBezTo>
                      <a:pt x="24" y="19"/>
                      <a:pt x="19" y="25"/>
                      <a:pt x="12" y="25"/>
                    </a:cubicBezTo>
                    <a:cubicBezTo>
                      <a:pt x="6" y="25"/>
                      <a:pt x="0" y="19"/>
                      <a:pt x="0" y="12"/>
                    </a:cubicBezTo>
                    <a:close/>
                    <a:moveTo>
                      <a:pt x="54" y="12"/>
                    </a:moveTo>
                    <a:cubicBezTo>
                      <a:pt x="54" y="6"/>
                      <a:pt x="59" y="0"/>
                      <a:pt x="66" y="0"/>
                    </a:cubicBezTo>
                    <a:cubicBezTo>
                      <a:pt x="72" y="0"/>
                      <a:pt x="77" y="6"/>
                      <a:pt x="77" y="12"/>
                    </a:cubicBezTo>
                    <a:cubicBezTo>
                      <a:pt x="77" y="19"/>
                      <a:pt x="72" y="25"/>
                      <a:pt x="66" y="25"/>
                    </a:cubicBezTo>
                    <a:cubicBezTo>
                      <a:pt x="59" y="25"/>
                      <a:pt x="54" y="19"/>
                      <a:pt x="54" y="12"/>
                    </a:cubicBezTo>
                    <a:close/>
                    <a:moveTo>
                      <a:pt x="108" y="12"/>
                    </a:moveTo>
                    <a:cubicBezTo>
                      <a:pt x="108" y="6"/>
                      <a:pt x="112" y="0"/>
                      <a:pt x="119" y="0"/>
                    </a:cubicBezTo>
                    <a:cubicBezTo>
                      <a:pt x="126" y="0"/>
                      <a:pt x="131" y="6"/>
                      <a:pt x="131" y="12"/>
                    </a:cubicBezTo>
                    <a:cubicBezTo>
                      <a:pt x="131" y="19"/>
                      <a:pt x="126" y="25"/>
                      <a:pt x="119" y="25"/>
                    </a:cubicBezTo>
                    <a:cubicBezTo>
                      <a:pt x="112" y="25"/>
                      <a:pt x="108" y="19"/>
                      <a:pt x="108" y="12"/>
                    </a:cubicBezTo>
                    <a:close/>
                    <a:moveTo>
                      <a:pt x="160" y="12"/>
                    </a:moveTo>
                    <a:cubicBezTo>
                      <a:pt x="160" y="6"/>
                      <a:pt x="166" y="0"/>
                      <a:pt x="172" y="0"/>
                    </a:cubicBezTo>
                    <a:cubicBezTo>
                      <a:pt x="178" y="0"/>
                      <a:pt x="185" y="6"/>
                      <a:pt x="185" y="12"/>
                    </a:cubicBezTo>
                    <a:cubicBezTo>
                      <a:pt x="185" y="19"/>
                      <a:pt x="178" y="25"/>
                      <a:pt x="172" y="25"/>
                    </a:cubicBezTo>
                    <a:cubicBezTo>
                      <a:pt x="166" y="25"/>
                      <a:pt x="160" y="19"/>
                      <a:pt x="160" y="12"/>
                    </a:cubicBezTo>
                    <a:close/>
                    <a:moveTo>
                      <a:pt x="214" y="12"/>
                    </a:moveTo>
                    <a:cubicBezTo>
                      <a:pt x="214" y="6"/>
                      <a:pt x="219" y="0"/>
                      <a:pt x="226" y="0"/>
                    </a:cubicBezTo>
                    <a:cubicBezTo>
                      <a:pt x="232" y="0"/>
                      <a:pt x="237" y="6"/>
                      <a:pt x="237" y="12"/>
                    </a:cubicBezTo>
                    <a:cubicBezTo>
                      <a:pt x="237" y="19"/>
                      <a:pt x="232" y="25"/>
                      <a:pt x="226" y="25"/>
                    </a:cubicBezTo>
                    <a:cubicBezTo>
                      <a:pt x="219" y="25"/>
                      <a:pt x="214" y="19"/>
                      <a:pt x="214" y="12"/>
                    </a:cubicBezTo>
                    <a:close/>
                    <a:moveTo>
                      <a:pt x="267" y="12"/>
                    </a:moveTo>
                    <a:cubicBezTo>
                      <a:pt x="267" y="6"/>
                      <a:pt x="273" y="0"/>
                      <a:pt x="279" y="0"/>
                    </a:cubicBezTo>
                    <a:cubicBezTo>
                      <a:pt x="286" y="0"/>
                      <a:pt x="291" y="6"/>
                      <a:pt x="291" y="12"/>
                    </a:cubicBezTo>
                    <a:cubicBezTo>
                      <a:pt x="291" y="19"/>
                      <a:pt x="286" y="25"/>
                      <a:pt x="279" y="25"/>
                    </a:cubicBezTo>
                    <a:cubicBezTo>
                      <a:pt x="273" y="25"/>
                      <a:pt x="267" y="19"/>
                      <a:pt x="267" y="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: Shape 1355">
                <a:extLst>
                  <a:ext uri="{FF2B5EF4-FFF2-40B4-BE49-F238E27FC236}">
                    <a16:creationId xmlns:a16="http://schemas.microsoft.com/office/drawing/2014/main" id="{4DF5A313-A594-354A-BE53-666F217E8047}"/>
                  </a:ext>
                </a:extLst>
              </p:cNvPr>
              <p:cNvSpPr/>
              <p:nvPr/>
            </p:nvSpPr>
            <p:spPr>
              <a:xfrm>
                <a:off x="9642357" y="5930113"/>
                <a:ext cx="104759" cy="1047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5">
                    <a:moveTo>
                      <a:pt x="13" y="25"/>
                    </a:moveTo>
                    <a:cubicBezTo>
                      <a:pt x="9" y="25"/>
                      <a:pt x="6" y="24"/>
                      <a:pt x="5" y="21"/>
                    </a:cubicBezTo>
                    <a:cubicBezTo>
                      <a:pt x="4" y="20"/>
                      <a:pt x="4" y="19"/>
                      <a:pt x="3" y="19"/>
                    </a:cubicBezTo>
                    <a:cubicBezTo>
                      <a:pt x="3" y="18"/>
                      <a:pt x="1" y="17"/>
                      <a:pt x="1" y="17"/>
                    </a:cubicBezTo>
                    <a:cubicBezTo>
                      <a:pt x="1" y="16"/>
                      <a:pt x="1" y="15"/>
                      <a:pt x="0" y="15"/>
                    </a:cubicBezTo>
                    <a:cubicBezTo>
                      <a:pt x="0" y="15"/>
                      <a:pt x="0" y="14"/>
                      <a:pt x="0" y="12"/>
                    </a:cubicBezTo>
                    <a:cubicBezTo>
                      <a:pt x="0" y="9"/>
                      <a:pt x="1" y="6"/>
                      <a:pt x="5" y="4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8" y="1"/>
                      <a:pt x="9" y="1"/>
                      <a:pt x="11" y="1"/>
                    </a:cubicBezTo>
                    <a:cubicBezTo>
                      <a:pt x="12" y="0"/>
                      <a:pt x="14" y="0"/>
                      <a:pt x="15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20" y="3"/>
                      <a:pt x="21" y="3"/>
                      <a:pt x="21" y="4"/>
                    </a:cubicBezTo>
                    <a:cubicBezTo>
                      <a:pt x="23" y="6"/>
                      <a:pt x="25" y="9"/>
                      <a:pt x="25" y="12"/>
                    </a:cubicBezTo>
                    <a:cubicBezTo>
                      <a:pt x="25" y="14"/>
                      <a:pt x="25" y="15"/>
                      <a:pt x="24" y="15"/>
                    </a:cubicBezTo>
                    <a:cubicBezTo>
                      <a:pt x="24" y="15"/>
                      <a:pt x="24" y="16"/>
                      <a:pt x="24" y="17"/>
                    </a:cubicBezTo>
                    <a:cubicBezTo>
                      <a:pt x="23" y="17"/>
                      <a:pt x="23" y="18"/>
                      <a:pt x="23" y="19"/>
                    </a:cubicBezTo>
                    <a:cubicBezTo>
                      <a:pt x="22" y="19"/>
                      <a:pt x="22" y="20"/>
                      <a:pt x="21" y="21"/>
                    </a:cubicBezTo>
                    <a:cubicBezTo>
                      <a:pt x="21" y="21"/>
                      <a:pt x="20" y="23"/>
                      <a:pt x="18" y="23"/>
                    </a:cubicBezTo>
                    <a:lnTo>
                      <a:pt x="17" y="24"/>
                    </a:lnTo>
                    <a:cubicBezTo>
                      <a:pt x="17" y="24"/>
                      <a:pt x="16" y="25"/>
                      <a:pt x="15" y="25"/>
                    </a:cubicBezTo>
                    <a:cubicBezTo>
                      <a:pt x="14" y="25"/>
                      <a:pt x="14" y="25"/>
                      <a:pt x="13" y="2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: Shape 1356">
                <a:extLst>
                  <a:ext uri="{FF2B5EF4-FFF2-40B4-BE49-F238E27FC236}">
                    <a16:creationId xmlns:a16="http://schemas.microsoft.com/office/drawing/2014/main" id="{DA117254-30FF-CD42-A573-148578BA94EA}"/>
                  </a:ext>
                </a:extLst>
              </p:cNvPr>
              <p:cNvSpPr/>
              <p:nvPr/>
            </p:nvSpPr>
            <p:spPr>
              <a:xfrm>
                <a:off x="9646722" y="5816625"/>
                <a:ext cx="292451" cy="3361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8" h="78">
                    <a:moveTo>
                      <a:pt x="0" y="78"/>
                    </a:moveTo>
                    <a:lnTo>
                      <a:pt x="6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0" name="Group 2">
              <a:extLst>
                <a:ext uri="{FF2B5EF4-FFF2-40B4-BE49-F238E27FC236}">
                  <a16:creationId xmlns:a16="http://schemas.microsoft.com/office/drawing/2014/main" id="{FA31ED25-5781-AE40-818E-243FB6F664AD}"/>
                </a:ext>
              </a:extLst>
            </p:cNvPr>
            <p:cNvGrpSpPr/>
            <p:nvPr/>
          </p:nvGrpSpPr>
          <p:grpSpPr>
            <a:xfrm>
              <a:off x="15879849" y="5816625"/>
              <a:ext cx="2160659" cy="2549127"/>
              <a:chOff x="15879849" y="5816625"/>
              <a:chExt cx="2160659" cy="2549127"/>
            </a:xfrm>
            <a:solidFill>
              <a:schemeClr val="bg1">
                <a:lumMod val="85000"/>
              </a:schemeClr>
            </a:solidFill>
          </p:grpSpPr>
          <p:sp>
            <p:nvSpPr>
              <p:cNvPr id="51" name="Freeform: Shape 1359">
                <a:extLst>
                  <a:ext uri="{FF2B5EF4-FFF2-40B4-BE49-F238E27FC236}">
                    <a16:creationId xmlns:a16="http://schemas.microsoft.com/office/drawing/2014/main" id="{E3A1EEE1-C7BA-FE4A-9115-17B9D02F115A}"/>
                  </a:ext>
                </a:extLst>
              </p:cNvPr>
              <p:cNvSpPr/>
              <p:nvPr/>
            </p:nvSpPr>
            <p:spPr>
              <a:xfrm>
                <a:off x="15879849" y="8269723"/>
                <a:ext cx="100394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11" y="23"/>
                      <a:pt x="9" y="23"/>
                      <a:pt x="8" y="22"/>
                    </a:cubicBezTo>
                    <a:cubicBezTo>
                      <a:pt x="6" y="21"/>
                      <a:pt x="5" y="21"/>
                      <a:pt x="4" y="19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2" y="16"/>
                      <a:pt x="1" y="16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10"/>
                      <a:pt x="0" y="10"/>
                      <a:pt x="1" y="9"/>
                    </a:cubicBezTo>
                    <a:cubicBezTo>
                      <a:pt x="1" y="8"/>
                      <a:pt x="1" y="7"/>
                      <a:pt x="1" y="7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4" y="-1"/>
                      <a:pt x="18" y="0"/>
                      <a:pt x="20" y="2"/>
                    </a:cubicBezTo>
                    <a:cubicBezTo>
                      <a:pt x="21" y="2"/>
                      <a:pt x="21" y="3"/>
                      <a:pt x="22" y="4"/>
                    </a:cubicBezTo>
                    <a:cubicBezTo>
                      <a:pt x="22" y="4"/>
                      <a:pt x="23" y="5"/>
                      <a:pt x="23" y="7"/>
                    </a:cubicBezTo>
                    <a:cubicBezTo>
                      <a:pt x="23" y="7"/>
                      <a:pt x="24" y="8"/>
                      <a:pt x="24" y="9"/>
                    </a:cubicBezTo>
                    <a:cubicBezTo>
                      <a:pt x="24" y="10"/>
                      <a:pt x="24" y="10"/>
                      <a:pt x="24" y="11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3" y="14"/>
                      <a:pt x="23" y="16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1" y="18"/>
                      <a:pt x="21" y="19"/>
                      <a:pt x="20" y="19"/>
                    </a:cubicBezTo>
                    <a:cubicBezTo>
                      <a:pt x="19" y="21"/>
                      <a:pt x="18" y="21"/>
                      <a:pt x="17" y="22"/>
                    </a:cubicBezTo>
                    <a:cubicBezTo>
                      <a:pt x="15" y="23"/>
                      <a:pt x="14" y="23"/>
                      <a:pt x="12" y="2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: Shape 1360">
                <a:extLst>
                  <a:ext uri="{FF2B5EF4-FFF2-40B4-BE49-F238E27FC236}">
                    <a16:creationId xmlns:a16="http://schemas.microsoft.com/office/drawing/2014/main" id="{CC899F22-089B-534C-B500-831F0A6EC938}"/>
                  </a:ext>
                </a:extLst>
              </p:cNvPr>
              <p:cNvSpPr/>
              <p:nvPr/>
            </p:nvSpPr>
            <p:spPr>
              <a:xfrm>
                <a:off x="15879849" y="8038381"/>
                <a:ext cx="100394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3">
                    <a:moveTo>
                      <a:pt x="0" y="11"/>
                    </a:moveTo>
                    <a:cubicBezTo>
                      <a:pt x="0" y="5"/>
                      <a:pt x="6" y="0"/>
                      <a:pt x="12" y="0"/>
                    </a:cubicBezTo>
                    <a:cubicBezTo>
                      <a:pt x="19" y="0"/>
                      <a:pt x="24" y="5"/>
                      <a:pt x="24" y="11"/>
                    </a:cubicBezTo>
                    <a:cubicBezTo>
                      <a:pt x="24" y="18"/>
                      <a:pt x="19" y="23"/>
                      <a:pt x="12" y="23"/>
                    </a:cubicBezTo>
                    <a:cubicBezTo>
                      <a:pt x="6" y="23"/>
                      <a:pt x="0" y="18"/>
                      <a:pt x="0" y="1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: Shape 1361">
                <a:extLst>
                  <a:ext uri="{FF2B5EF4-FFF2-40B4-BE49-F238E27FC236}">
                    <a16:creationId xmlns:a16="http://schemas.microsoft.com/office/drawing/2014/main" id="{9DA90FF2-A2DE-9743-8A49-CF9D64C7F891}"/>
                  </a:ext>
                </a:extLst>
              </p:cNvPr>
              <p:cNvSpPr/>
              <p:nvPr/>
            </p:nvSpPr>
            <p:spPr>
              <a:xfrm>
                <a:off x="15879849" y="6165820"/>
                <a:ext cx="100394" cy="17328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398">
                    <a:moveTo>
                      <a:pt x="0" y="12"/>
                    </a:move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ubicBezTo>
                      <a:pt x="24" y="19"/>
                      <a:pt x="19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lose/>
                    <a:moveTo>
                      <a:pt x="0" y="66"/>
                    </a:moveTo>
                    <a:cubicBezTo>
                      <a:pt x="0" y="59"/>
                      <a:pt x="6" y="53"/>
                      <a:pt x="12" y="53"/>
                    </a:cubicBezTo>
                    <a:cubicBezTo>
                      <a:pt x="19" y="53"/>
                      <a:pt x="24" y="59"/>
                      <a:pt x="24" y="66"/>
                    </a:cubicBezTo>
                    <a:cubicBezTo>
                      <a:pt x="24" y="72"/>
                      <a:pt x="19" y="78"/>
                      <a:pt x="12" y="78"/>
                    </a:cubicBezTo>
                    <a:cubicBezTo>
                      <a:pt x="6" y="78"/>
                      <a:pt x="0" y="72"/>
                      <a:pt x="0" y="66"/>
                    </a:cubicBezTo>
                    <a:close/>
                    <a:moveTo>
                      <a:pt x="0" y="120"/>
                    </a:moveTo>
                    <a:cubicBezTo>
                      <a:pt x="0" y="112"/>
                      <a:pt x="6" y="108"/>
                      <a:pt x="12" y="108"/>
                    </a:cubicBezTo>
                    <a:cubicBezTo>
                      <a:pt x="19" y="108"/>
                      <a:pt x="24" y="112"/>
                      <a:pt x="24" y="120"/>
                    </a:cubicBezTo>
                    <a:cubicBezTo>
                      <a:pt x="24" y="126"/>
                      <a:pt x="19" y="131"/>
                      <a:pt x="12" y="131"/>
                    </a:cubicBezTo>
                    <a:cubicBezTo>
                      <a:pt x="6" y="131"/>
                      <a:pt x="0" y="126"/>
                      <a:pt x="0" y="120"/>
                    </a:cubicBezTo>
                    <a:close/>
                    <a:moveTo>
                      <a:pt x="0" y="172"/>
                    </a:moveTo>
                    <a:cubicBezTo>
                      <a:pt x="0" y="166"/>
                      <a:pt x="6" y="161"/>
                      <a:pt x="12" y="161"/>
                    </a:cubicBezTo>
                    <a:cubicBezTo>
                      <a:pt x="19" y="161"/>
                      <a:pt x="24" y="166"/>
                      <a:pt x="24" y="172"/>
                    </a:cubicBezTo>
                    <a:cubicBezTo>
                      <a:pt x="24" y="179"/>
                      <a:pt x="19" y="184"/>
                      <a:pt x="12" y="184"/>
                    </a:cubicBezTo>
                    <a:cubicBezTo>
                      <a:pt x="6" y="184"/>
                      <a:pt x="0" y="179"/>
                      <a:pt x="0" y="172"/>
                    </a:cubicBezTo>
                    <a:close/>
                    <a:moveTo>
                      <a:pt x="0" y="226"/>
                    </a:moveTo>
                    <a:cubicBezTo>
                      <a:pt x="0" y="220"/>
                      <a:pt x="6" y="214"/>
                      <a:pt x="12" y="214"/>
                    </a:cubicBezTo>
                    <a:cubicBezTo>
                      <a:pt x="19" y="214"/>
                      <a:pt x="24" y="220"/>
                      <a:pt x="24" y="226"/>
                    </a:cubicBezTo>
                    <a:cubicBezTo>
                      <a:pt x="24" y="233"/>
                      <a:pt x="19" y="238"/>
                      <a:pt x="12" y="238"/>
                    </a:cubicBezTo>
                    <a:cubicBezTo>
                      <a:pt x="6" y="238"/>
                      <a:pt x="0" y="233"/>
                      <a:pt x="0" y="226"/>
                    </a:cubicBezTo>
                    <a:close/>
                    <a:moveTo>
                      <a:pt x="0" y="280"/>
                    </a:moveTo>
                    <a:cubicBezTo>
                      <a:pt x="0" y="273"/>
                      <a:pt x="6" y="268"/>
                      <a:pt x="12" y="268"/>
                    </a:cubicBezTo>
                    <a:cubicBezTo>
                      <a:pt x="19" y="268"/>
                      <a:pt x="24" y="273"/>
                      <a:pt x="24" y="280"/>
                    </a:cubicBezTo>
                    <a:cubicBezTo>
                      <a:pt x="24" y="286"/>
                      <a:pt x="19" y="292"/>
                      <a:pt x="12" y="292"/>
                    </a:cubicBezTo>
                    <a:cubicBezTo>
                      <a:pt x="6" y="292"/>
                      <a:pt x="0" y="286"/>
                      <a:pt x="0" y="280"/>
                    </a:cubicBezTo>
                    <a:close/>
                    <a:moveTo>
                      <a:pt x="0" y="334"/>
                    </a:moveTo>
                    <a:cubicBezTo>
                      <a:pt x="0" y="326"/>
                      <a:pt x="6" y="321"/>
                      <a:pt x="12" y="321"/>
                    </a:cubicBezTo>
                    <a:cubicBezTo>
                      <a:pt x="19" y="321"/>
                      <a:pt x="24" y="326"/>
                      <a:pt x="24" y="334"/>
                    </a:cubicBezTo>
                    <a:cubicBezTo>
                      <a:pt x="24" y="339"/>
                      <a:pt x="19" y="346"/>
                      <a:pt x="12" y="346"/>
                    </a:cubicBezTo>
                    <a:cubicBezTo>
                      <a:pt x="6" y="346"/>
                      <a:pt x="0" y="339"/>
                      <a:pt x="0" y="334"/>
                    </a:cubicBezTo>
                    <a:close/>
                    <a:moveTo>
                      <a:pt x="0" y="387"/>
                    </a:moveTo>
                    <a:cubicBezTo>
                      <a:pt x="0" y="380"/>
                      <a:pt x="6" y="375"/>
                      <a:pt x="12" y="375"/>
                    </a:cubicBezTo>
                    <a:cubicBezTo>
                      <a:pt x="19" y="375"/>
                      <a:pt x="24" y="380"/>
                      <a:pt x="24" y="387"/>
                    </a:cubicBezTo>
                    <a:cubicBezTo>
                      <a:pt x="24" y="393"/>
                      <a:pt x="19" y="398"/>
                      <a:pt x="12" y="398"/>
                    </a:cubicBezTo>
                    <a:cubicBezTo>
                      <a:pt x="6" y="398"/>
                      <a:pt x="0" y="393"/>
                      <a:pt x="0" y="38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: Shape 1362">
                <a:extLst>
                  <a:ext uri="{FF2B5EF4-FFF2-40B4-BE49-F238E27FC236}">
                    <a16:creationId xmlns:a16="http://schemas.microsoft.com/office/drawing/2014/main" id="{65A40CD9-CB56-AA42-8C82-BDC754FE51D2}"/>
                  </a:ext>
                </a:extLst>
              </p:cNvPr>
              <p:cNvSpPr/>
              <p:nvPr/>
            </p:nvSpPr>
            <p:spPr>
              <a:xfrm>
                <a:off x="15879849" y="5930113"/>
                <a:ext cx="100394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4">
                    <a:moveTo>
                      <a:pt x="12" y="24"/>
                    </a:moveTo>
                    <a:cubicBezTo>
                      <a:pt x="11" y="24"/>
                      <a:pt x="9" y="24"/>
                      <a:pt x="8" y="23"/>
                    </a:cubicBezTo>
                    <a:cubicBezTo>
                      <a:pt x="6" y="23"/>
                      <a:pt x="5" y="22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2" y="16"/>
                      <a:pt x="1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1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4" y="-1"/>
                      <a:pt x="18" y="0"/>
                      <a:pt x="20" y="3"/>
                    </a:cubicBezTo>
                    <a:cubicBezTo>
                      <a:pt x="23" y="5"/>
                      <a:pt x="24" y="8"/>
                      <a:pt x="24" y="11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3" y="15"/>
                      <a:pt x="23" y="16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1" y="18"/>
                      <a:pt x="21" y="19"/>
                      <a:pt x="20" y="20"/>
                    </a:cubicBezTo>
                    <a:cubicBezTo>
                      <a:pt x="19" y="22"/>
                      <a:pt x="18" y="23"/>
                      <a:pt x="17" y="23"/>
                    </a:cubicBezTo>
                    <a:cubicBezTo>
                      <a:pt x="15" y="24"/>
                      <a:pt x="14" y="24"/>
                      <a:pt x="12" y="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: Shape 1363">
                <a:extLst>
                  <a:ext uri="{FF2B5EF4-FFF2-40B4-BE49-F238E27FC236}">
                    <a16:creationId xmlns:a16="http://schemas.microsoft.com/office/drawing/2014/main" id="{C81D6E3F-CDA0-7346-A8BA-E2B031E58783}"/>
                  </a:ext>
                </a:extLst>
              </p:cNvPr>
              <p:cNvSpPr/>
              <p:nvPr/>
            </p:nvSpPr>
            <p:spPr>
              <a:xfrm>
                <a:off x="16115568" y="5930113"/>
                <a:ext cx="100394" cy="1047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5">
                    <a:moveTo>
                      <a:pt x="0" y="12"/>
                    </a:moveTo>
                    <a:cubicBezTo>
                      <a:pt x="0" y="6"/>
                      <a:pt x="4" y="0"/>
                      <a:pt x="12" y="0"/>
                    </a:cubicBezTo>
                    <a:cubicBezTo>
                      <a:pt x="18" y="0"/>
                      <a:pt x="24" y="6"/>
                      <a:pt x="24" y="12"/>
                    </a:cubicBezTo>
                    <a:cubicBezTo>
                      <a:pt x="24" y="19"/>
                      <a:pt x="18" y="25"/>
                      <a:pt x="12" y="25"/>
                    </a:cubicBezTo>
                    <a:cubicBezTo>
                      <a:pt x="4" y="25"/>
                      <a:pt x="0" y="19"/>
                      <a:pt x="0" y="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: Shape 1364">
                <a:extLst>
                  <a:ext uri="{FF2B5EF4-FFF2-40B4-BE49-F238E27FC236}">
                    <a16:creationId xmlns:a16="http://schemas.microsoft.com/office/drawing/2014/main" id="{43FC348B-9E55-E241-A288-6DC4E848B310}"/>
                  </a:ext>
                </a:extLst>
              </p:cNvPr>
              <p:cNvSpPr/>
              <p:nvPr/>
            </p:nvSpPr>
            <p:spPr>
              <a:xfrm>
                <a:off x="16346910" y="5930113"/>
                <a:ext cx="1261469" cy="1047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0" h="25">
                    <a:moveTo>
                      <a:pt x="0" y="12"/>
                    </a:moveTo>
                    <a:cubicBezTo>
                      <a:pt x="0" y="6"/>
                      <a:pt x="6" y="0"/>
                      <a:pt x="11" y="0"/>
                    </a:cubicBezTo>
                    <a:cubicBezTo>
                      <a:pt x="19" y="0"/>
                      <a:pt x="24" y="6"/>
                      <a:pt x="24" y="12"/>
                    </a:cubicBezTo>
                    <a:cubicBezTo>
                      <a:pt x="24" y="19"/>
                      <a:pt x="19" y="25"/>
                      <a:pt x="11" y="25"/>
                    </a:cubicBezTo>
                    <a:cubicBezTo>
                      <a:pt x="6" y="25"/>
                      <a:pt x="0" y="19"/>
                      <a:pt x="0" y="12"/>
                    </a:cubicBezTo>
                    <a:close/>
                    <a:moveTo>
                      <a:pt x="53" y="12"/>
                    </a:moveTo>
                    <a:cubicBezTo>
                      <a:pt x="53" y="6"/>
                      <a:pt x="59" y="0"/>
                      <a:pt x="65" y="0"/>
                    </a:cubicBezTo>
                    <a:cubicBezTo>
                      <a:pt x="72" y="0"/>
                      <a:pt x="77" y="6"/>
                      <a:pt x="77" y="12"/>
                    </a:cubicBezTo>
                    <a:cubicBezTo>
                      <a:pt x="77" y="19"/>
                      <a:pt x="72" y="25"/>
                      <a:pt x="65" y="25"/>
                    </a:cubicBezTo>
                    <a:cubicBezTo>
                      <a:pt x="59" y="25"/>
                      <a:pt x="53" y="19"/>
                      <a:pt x="53" y="12"/>
                    </a:cubicBezTo>
                    <a:close/>
                    <a:moveTo>
                      <a:pt x="107" y="12"/>
                    </a:moveTo>
                    <a:cubicBezTo>
                      <a:pt x="107" y="6"/>
                      <a:pt x="112" y="0"/>
                      <a:pt x="119" y="0"/>
                    </a:cubicBezTo>
                    <a:cubicBezTo>
                      <a:pt x="125" y="0"/>
                      <a:pt x="130" y="6"/>
                      <a:pt x="130" y="12"/>
                    </a:cubicBezTo>
                    <a:cubicBezTo>
                      <a:pt x="130" y="19"/>
                      <a:pt x="125" y="25"/>
                      <a:pt x="119" y="25"/>
                    </a:cubicBezTo>
                    <a:cubicBezTo>
                      <a:pt x="112" y="25"/>
                      <a:pt x="107" y="19"/>
                      <a:pt x="107" y="12"/>
                    </a:cubicBezTo>
                    <a:close/>
                    <a:moveTo>
                      <a:pt x="160" y="12"/>
                    </a:moveTo>
                    <a:cubicBezTo>
                      <a:pt x="160" y="6"/>
                      <a:pt x="166" y="0"/>
                      <a:pt x="172" y="0"/>
                    </a:cubicBezTo>
                    <a:cubicBezTo>
                      <a:pt x="179" y="0"/>
                      <a:pt x="184" y="6"/>
                      <a:pt x="184" y="12"/>
                    </a:cubicBezTo>
                    <a:cubicBezTo>
                      <a:pt x="184" y="19"/>
                      <a:pt x="179" y="25"/>
                      <a:pt x="172" y="25"/>
                    </a:cubicBezTo>
                    <a:cubicBezTo>
                      <a:pt x="166" y="25"/>
                      <a:pt x="160" y="19"/>
                      <a:pt x="160" y="12"/>
                    </a:cubicBezTo>
                    <a:close/>
                    <a:moveTo>
                      <a:pt x="213" y="12"/>
                    </a:moveTo>
                    <a:cubicBezTo>
                      <a:pt x="213" y="6"/>
                      <a:pt x="218" y="0"/>
                      <a:pt x="225" y="0"/>
                    </a:cubicBezTo>
                    <a:cubicBezTo>
                      <a:pt x="232" y="0"/>
                      <a:pt x="237" y="6"/>
                      <a:pt x="237" y="12"/>
                    </a:cubicBezTo>
                    <a:cubicBezTo>
                      <a:pt x="237" y="19"/>
                      <a:pt x="232" y="25"/>
                      <a:pt x="225" y="25"/>
                    </a:cubicBezTo>
                    <a:cubicBezTo>
                      <a:pt x="218" y="25"/>
                      <a:pt x="213" y="19"/>
                      <a:pt x="213" y="12"/>
                    </a:cubicBezTo>
                    <a:close/>
                    <a:moveTo>
                      <a:pt x="267" y="12"/>
                    </a:moveTo>
                    <a:cubicBezTo>
                      <a:pt x="267" y="6"/>
                      <a:pt x="272" y="0"/>
                      <a:pt x="279" y="0"/>
                    </a:cubicBezTo>
                    <a:cubicBezTo>
                      <a:pt x="285" y="0"/>
                      <a:pt x="290" y="6"/>
                      <a:pt x="290" y="12"/>
                    </a:cubicBezTo>
                    <a:cubicBezTo>
                      <a:pt x="290" y="19"/>
                      <a:pt x="285" y="25"/>
                      <a:pt x="279" y="25"/>
                    </a:cubicBezTo>
                    <a:cubicBezTo>
                      <a:pt x="272" y="25"/>
                      <a:pt x="267" y="19"/>
                      <a:pt x="267" y="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: Shape 1365">
                <a:extLst>
                  <a:ext uri="{FF2B5EF4-FFF2-40B4-BE49-F238E27FC236}">
                    <a16:creationId xmlns:a16="http://schemas.microsoft.com/office/drawing/2014/main" id="{3B3DF382-A439-6347-B0B3-8F6BC4165B9E}"/>
                  </a:ext>
                </a:extLst>
              </p:cNvPr>
              <p:cNvSpPr/>
              <p:nvPr/>
            </p:nvSpPr>
            <p:spPr>
              <a:xfrm>
                <a:off x="17743680" y="5934478"/>
                <a:ext cx="100394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4">
                    <a:moveTo>
                      <a:pt x="12" y="24"/>
                    </a:moveTo>
                    <a:cubicBezTo>
                      <a:pt x="11" y="24"/>
                      <a:pt x="9" y="24"/>
                      <a:pt x="8" y="23"/>
                    </a:cubicBezTo>
                    <a:cubicBezTo>
                      <a:pt x="6" y="23"/>
                      <a:pt x="5" y="22"/>
                      <a:pt x="4" y="20"/>
                    </a:cubicBezTo>
                    <a:cubicBezTo>
                      <a:pt x="2" y="17"/>
                      <a:pt x="0" y="14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1" y="8"/>
                      <a:pt x="1" y="7"/>
                      <a:pt x="1" y="7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8" y="-1"/>
                      <a:pt x="16" y="-1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5"/>
                      <a:pt x="23" y="6"/>
                      <a:pt x="23" y="7"/>
                    </a:cubicBezTo>
                    <a:cubicBezTo>
                      <a:pt x="23" y="7"/>
                      <a:pt x="24" y="8"/>
                      <a:pt x="24" y="9"/>
                    </a:cubicBezTo>
                    <a:cubicBezTo>
                      <a:pt x="24" y="10"/>
                      <a:pt x="24" y="10"/>
                      <a:pt x="24" y="11"/>
                    </a:cubicBezTo>
                    <a:cubicBezTo>
                      <a:pt x="24" y="14"/>
                      <a:pt x="24" y="14"/>
                      <a:pt x="23" y="16"/>
                    </a:cubicBezTo>
                    <a:cubicBezTo>
                      <a:pt x="23" y="17"/>
                      <a:pt x="22" y="18"/>
                      <a:pt x="21" y="20"/>
                    </a:cubicBezTo>
                    <a:cubicBezTo>
                      <a:pt x="18" y="23"/>
                      <a:pt x="15" y="24"/>
                      <a:pt x="12" y="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: Shape 1366">
                <a:extLst>
                  <a:ext uri="{FF2B5EF4-FFF2-40B4-BE49-F238E27FC236}">
                    <a16:creationId xmlns:a16="http://schemas.microsoft.com/office/drawing/2014/main" id="{7B66A345-DBF6-FA49-BC59-FB07BCAC1C4E}"/>
                  </a:ext>
                </a:extLst>
              </p:cNvPr>
              <p:cNvSpPr/>
              <p:nvPr/>
            </p:nvSpPr>
            <p:spPr>
              <a:xfrm>
                <a:off x="17748057" y="5816625"/>
                <a:ext cx="292451" cy="3361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8" h="78">
                    <a:moveTo>
                      <a:pt x="0" y="78"/>
                    </a:moveTo>
                    <a:lnTo>
                      <a:pt x="6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9" name="Group 3">
              <a:extLst>
                <a:ext uri="{FF2B5EF4-FFF2-40B4-BE49-F238E27FC236}">
                  <a16:creationId xmlns:a16="http://schemas.microsoft.com/office/drawing/2014/main" id="{4325F100-6ED2-B043-AAEE-5847FC85EB95}"/>
                </a:ext>
              </a:extLst>
            </p:cNvPr>
            <p:cNvGrpSpPr/>
            <p:nvPr/>
          </p:nvGrpSpPr>
          <p:grpSpPr>
            <a:xfrm>
              <a:off x="11868478" y="7671726"/>
              <a:ext cx="2156282" cy="2584047"/>
              <a:chOff x="11868478" y="7671726"/>
              <a:chExt cx="2156282" cy="2584047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: Shape 1367">
                <a:extLst>
                  <a:ext uri="{FF2B5EF4-FFF2-40B4-BE49-F238E27FC236}">
                    <a16:creationId xmlns:a16="http://schemas.microsoft.com/office/drawing/2014/main" id="{34E69197-99D3-914E-AA21-BB2F035114BA}"/>
                  </a:ext>
                </a:extLst>
              </p:cNvPr>
              <p:cNvSpPr/>
              <p:nvPr/>
            </p:nvSpPr>
            <p:spPr>
              <a:xfrm>
                <a:off x="11868478" y="7671726"/>
                <a:ext cx="104759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3">
                    <a:moveTo>
                      <a:pt x="12" y="23"/>
                    </a:moveTo>
                    <a:cubicBezTo>
                      <a:pt x="9" y="23"/>
                      <a:pt x="7" y="22"/>
                      <a:pt x="4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8"/>
                      <a:pt x="1" y="5"/>
                      <a:pt x="4" y="2"/>
                    </a:cubicBezTo>
                    <a:lnTo>
                      <a:pt x="6" y="2"/>
                    </a:lnTo>
                    <a:cubicBezTo>
                      <a:pt x="7" y="1"/>
                      <a:pt x="8" y="1"/>
                      <a:pt x="8" y="1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5" y="-1"/>
                      <a:pt x="19" y="1"/>
                      <a:pt x="20" y="2"/>
                    </a:cubicBezTo>
                    <a:cubicBezTo>
                      <a:pt x="23" y="5"/>
                      <a:pt x="25" y="8"/>
                      <a:pt x="25" y="12"/>
                    </a:cubicBezTo>
                    <a:cubicBezTo>
                      <a:pt x="25" y="13"/>
                      <a:pt x="24" y="15"/>
                      <a:pt x="24" y="16"/>
                    </a:cubicBezTo>
                    <a:cubicBezTo>
                      <a:pt x="23" y="18"/>
                      <a:pt x="21" y="19"/>
                      <a:pt x="20" y="20"/>
                    </a:cubicBezTo>
                    <a:cubicBezTo>
                      <a:pt x="20" y="21"/>
                      <a:pt x="19" y="22"/>
                      <a:pt x="17" y="22"/>
                    </a:cubicBezTo>
                    <a:cubicBezTo>
                      <a:pt x="16" y="23"/>
                      <a:pt x="15" y="23"/>
                      <a:pt x="12" y="2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: Shape 1368">
                <a:extLst>
                  <a:ext uri="{FF2B5EF4-FFF2-40B4-BE49-F238E27FC236}">
                    <a16:creationId xmlns:a16="http://schemas.microsoft.com/office/drawing/2014/main" id="{9DF1EEC5-40D2-D045-8C04-1BB502457EF3}"/>
                  </a:ext>
                </a:extLst>
              </p:cNvPr>
              <p:cNvSpPr/>
              <p:nvPr/>
            </p:nvSpPr>
            <p:spPr>
              <a:xfrm>
                <a:off x="11868478" y="7907433"/>
                <a:ext cx="104759" cy="1047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5">
                    <a:moveTo>
                      <a:pt x="0" y="13"/>
                    </a:move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cubicBezTo>
                      <a:pt x="25" y="19"/>
                      <a:pt x="19" y="25"/>
                      <a:pt x="12" y="25"/>
                    </a:cubicBezTo>
                    <a:cubicBezTo>
                      <a:pt x="6" y="25"/>
                      <a:pt x="0" y="19"/>
                      <a:pt x="0" y="1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: Shape 1369">
                <a:extLst>
                  <a:ext uri="{FF2B5EF4-FFF2-40B4-BE49-F238E27FC236}">
                    <a16:creationId xmlns:a16="http://schemas.microsoft.com/office/drawing/2014/main" id="{6C37490C-F595-734E-9A25-EA0BC722AF50}"/>
                  </a:ext>
                </a:extLst>
              </p:cNvPr>
              <p:cNvSpPr/>
              <p:nvPr/>
            </p:nvSpPr>
            <p:spPr>
              <a:xfrm>
                <a:off x="11868478" y="8147505"/>
                <a:ext cx="104759" cy="17590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404">
                    <a:moveTo>
                      <a:pt x="0" y="12"/>
                    </a:moveTo>
                    <a:cubicBezTo>
                      <a:pt x="0" y="5"/>
                      <a:pt x="6" y="0"/>
                      <a:pt x="12" y="0"/>
                    </a:cubicBezTo>
                    <a:cubicBezTo>
                      <a:pt x="19" y="0"/>
                      <a:pt x="25" y="5"/>
                      <a:pt x="25" y="12"/>
                    </a:cubicBezTo>
                    <a:cubicBezTo>
                      <a:pt x="25" y="19"/>
                      <a:pt x="19" y="23"/>
                      <a:pt x="12" y="23"/>
                    </a:cubicBezTo>
                    <a:cubicBezTo>
                      <a:pt x="6" y="23"/>
                      <a:pt x="0" y="19"/>
                      <a:pt x="0" y="12"/>
                    </a:cubicBezTo>
                    <a:close/>
                    <a:moveTo>
                      <a:pt x="0" y="66"/>
                    </a:moveTo>
                    <a:cubicBezTo>
                      <a:pt x="0" y="60"/>
                      <a:pt x="6" y="54"/>
                      <a:pt x="12" y="54"/>
                    </a:cubicBezTo>
                    <a:cubicBezTo>
                      <a:pt x="19" y="54"/>
                      <a:pt x="25" y="60"/>
                      <a:pt x="25" y="66"/>
                    </a:cubicBezTo>
                    <a:cubicBezTo>
                      <a:pt x="25" y="73"/>
                      <a:pt x="19" y="78"/>
                      <a:pt x="12" y="78"/>
                    </a:cubicBezTo>
                    <a:cubicBezTo>
                      <a:pt x="6" y="78"/>
                      <a:pt x="0" y="73"/>
                      <a:pt x="0" y="66"/>
                    </a:cubicBezTo>
                    <a:close/>
                    <a:moveTo>
                      <a:pt x="0" y="121"/>
                    </a:moveTo>
                    <a:cubicBezTo>
                      <a:pt x="0" y="114"/>
                      <a:pt x="6" y="109"/>
                      <a:pt x="12" y="109"/>
                    </a:cubicBezTo>
                    <a:cubicBezTo>
                      <a:pt x="19" y="109"/>
                      <a:pt x="25" y="114"/>
                      <a:pt x="25" y="121"/>
                    </a:cubicBezTo>
                    <a:cubicBezTo>
                      <a:pt x="25" y="127"/>
                      <a:pt x="19" y="132"/>
                      <a:pt x="12" y="132"/>
                    </a:cubicBezTo>
                    <a:cubicBezTo>
                      <a:pt x="6" y="132"/>
                      <a:pt x="0" y="127"/>
                      <a:pt x="0" y="121"/>
                    </a:cubicBezTo>
                    <a:close/>
                    <a:moveTo>
                      <a:pt x="0" y="175"/>
                    </a:moveTo>
                    <a:cubicBezTo>
                      <a:pt x="0" y="168"/>
                      <a:pt x="6" y="162"/>
                      <a:pt x="12" y="162"/>
                    </a:cubicBezTo>
                    <a:cubicBezTo>
                      <a:pt x="19" y="162"/>
                      <a:pt x="25" y="168"/>
                      <a:pt x="25" y="175"/>
                    </a:cubicBezTo>
                    <a:cubicBezTo>
                      <a:pt x="25" y="181"/>
                      <a:pt x="19" y="187"/>
                      <a:pt x="12" y="187"/>
                    </a:cubicBezTo>
                    <a:cubicBezTo>
                      <a:pt x="6" y="187"/>
                      <a:pt x="0" y="181"/>
                      <a:pt x="0" y="175"/>
                    </a:cubicBezTo>
                    <a:close/>
                    <a:moveTo>
                      <a:pt x="0" y="228"/>
                    </a:moveTo>
                    <a:cubicBezTo>
                      <a:pt x="0" y="222"/>
                      <a:pt x="6" y="217"/>
                      <a:pt x="12" y="217"/>
                    </a:cubicBezTo>
                    <a:cubicBezTo>
                      <a:pt x="19" y="217"/>
                      <a:pt x="25" y="222"/>
                      <a:pt x="25" y="228"/>
                    </a:cubicBezTo>
                    <a:cubicBezTo>
                      <a:pt x="25" y="236"/>
                      <a:pt x="19" y="240"/>
                      <a:pt x="12" y="240"/>
                    </a:cubicBezTo>
                    <a:cubicBezTo>
                      <a:pt x="6" y="240"/>
                      <a:pt x="0" y="236"/>
                      <a:pt x="0" y="228"/>
                    </a:cubicBezTo>
                    <a:close/>
                    <a:moveTo>
                      <a:pt x="0" y="283"/>
                    </a:moveTo>
                    <a:cubicBezTo>
                      <a:pt x="0" y="276"/>
                      <a:pt x="6" y="271"/>
                      <a:pt x="12" y="271"/>
                    </a:cubicBezTo>
                    <a:cubicBezTo>
                      <a:pt x="19" y="271"/>
                      <a:pt x="25" y="276"/>
                      <a:pt x="25" y="283"/>
                    </a:cubicBezTo>
                    <a:cubicBezTo>
                      <a:pt x="25" y="289"/>
                      <a:pt x="19" y="295"/>
                      <a:pt x="12" y="295"/>
                    </a:cubicBezTo>
                    <a:cubicBezTo>
                      <a:pt x="6" y="295"/>
                      <a:pt x="0" y="289"/>
                      <a:pt x="0" y="283"/>
                    </a:cubicBezTo>
                    <a:close/>
                    <a:moveTo>
                      <a:pt x="0" y="337"/>
                    </a:moveTo>
                    <a:cubicBezTo>
                      <a:pt x="0" y="331"/>
                      <a:pt x="6" y="326"/>
                      <a:pt x="12" y="326"/>
                    </a:cubicBezTo>
                    <a:cubicBezTo>
                      <a:pt x="19" y="326"/>
                      <a:pt x="25" y="331"/>
                      <a:pt x="25" y="337"/>
                    </a:cubicBezTo>
                    <a:cubicBezTo>
                      <a:pt x="25" y="344"/>
                      <a:pt x="19" y="349"/>
                      <a:pt x="12" y="349"/>
                    </a:cubicBezTo>
                    <a:cubicBezTo>
                      <a:pt x="6" y="349"/>
                      <a:pt x="0" y="344"/>
                      <a:pt x="0" y="337"/>
                    </a:cubicBezTo>
                    <a:close/>
                    <a:moveTo>
                      <a:pt x="0" y="392"/>
                    </a:moveTo>
                    <a:cubicBezTo>
                      <a:pt x="0" y="384"/>
                      <a:pt x="6" y="379"/>
                      <a:pt x="12" y="379"/>
                    </a:cubicBezTo>
                    <a:cubicBezTo>
                      <a:pt x="19" y="379"/>
                      <a:pt x="25" y="384"/>
                      <a:pt x="25" y="392"/>
                    </a:cubicBezTo>
                    <a:cubicBezTo>
                      <a:pt x="25" y="397"/>
                      <a:pt x="19" y="404"/>
                      <a:pt x="12" y="404"/>
                    </a:cubicBezTo>
                    <a:cubicBezTo>
                      <a:pt x="6" y="404"/>
                      <a:pt x="0" y="397"/>
                      <a:pt x="0" y="39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: Shape 1370">
                <a:extLst>
                  <a:ext uri="{FF2B5EF4-FFF2-40B4-BE49-F238E27FC236}">
                    <a16:creationId xmlns:a16="http://schemas.microsoft.com/office/drawing/2014/main" id="{CF48B276-03C6-3F4D-9B5F-87DBD02C9D7B}"/>
                  </a:ext>
                </a:extLst>
              </p:cNvPr>
              <p:cNvSpPr/>
              <p:nvPr/>
            </p:nvSpPr>
            <p:spPr>
              <a:xfrm>
                <a:off x="11868478" y="10037525"/>
                <a:ext cx="104759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3">
                    <a:moveTo>
                      <a:pt x="12" y="23"/>
                    </a:moveTo>
                    <a:cubicBezTo>
                      <a:pt x="9" y="23"/>
                      <a:pt x="7" y="22"/>
                      <a:pt x="4" y="20"/>
                    </a:cubicBezTo>
                    <a:cubicBezTo>
                      <a:pt x="3" y="19"/>
                      <a:pt x="2" y="17"/>
                      <a:pt x="1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1" y="8"/>
                      <a:pt x="1" y="8"/>
                      <a:pt x="1" y="7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8" y="-1"/>
                      <a:pt x="17" y="-1"/>
                      <a:pt x="20" y="3"/>
                    </a:cubicBezTo>
                    <a:cubicBezTo>
                      <a:pt x="21" y="4"/>
                      <a:pt x="21" y="4"/>
                      <a:pt x="23" y="5"/>
                    </a:cubicBezTo>
                    <a:cubicBezTo>
                      <a:pt x="23" y="6"/>
                      <a:pt x="24" y="6"/>
                      <a:pt x="24" y="7"/>
                    </a:cubicBezTo>
                    <a:cubicBezTo>
                      <a:pt x="24" y="8"/>
                      <a:pt x="24" y="8"/>
                      <a:pt x="25" y="9"/>
                    </a:cubicBezTo>
                    <a:cubicBezTo>
                      <a:pt x="25" y="10"/>
                      <a:pt x="25" y="11"/>
                      <a:pt x="25" y="11"/>
                    </a:cubicBezTo>
                    <a:cubicBezTo>
                      <a:pt x="25" y="15"/>
                      <a:pt x="24" y="17"/>
                      <a:pt x="20" y="20"/>
                    </a:cubicBezTo>
                    <a:cubicBezTo>
                      <a:pt x="19" y="22"/>
                      <a:pt x="16" y="23"/>
                      <a:pt x="12" y="2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: Shape 1371">
                <a:extLst>
                  <a:ext uri="{FF2B5EF4-FFF2-40B4-BE49-F238E27FC236}">
                    <a16:creationId xmlns:a16="http://schemas.microsoft.com/office/drawing/2014/main" id="{8A60CB0F-6346-9D4C-BDBB-40CF90523364}"/>
                  </a:ext>
                </a:extLst>
              </p:cNvPr>
              <p:cNvSpPr/>
              <p:nvPr/>
            </p:nvSpPr>
            <p:spPr>
              <a:xfrm>
                <a:off x="12104185" y="10037525"/>
                <a:ext cx="96029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" h="23">
                    <a:moveTo>
                      <a:pt x="0" y="11"/>
                    </a:move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5"/>
                      <a:pt x="23" y="11"/>
                    </a:cubicBezTo>
                    <a:cubicBezTo>
                      <a:pt x="23" y="18"/>
                      <a:pt x="18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: Shape 1372">
                <a:extLst>
                  <a:ext uri="{FF2B5EF4-FFF2-40B4-BE49-F238E27FC236}">
                    <a16:creationId xmlns:a16="http://schemas.microsoft.com/office/drawing/2014/main" id="{F592D1BE-3FA2-E146-A918-C6D2CFEBCD34}"/>
                  </a:ext>
                </a:extLst>
              </p:cNvPr>
              <p:cNvSpPr/>
              <p:nvPr/>
            </p:nvSpPr>
            <p:spPr>
              <a:xfrm>
                <a:off x="12335527" y="10037525"/>
                <a:ext cx="1265834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1" h="23">
                    <a:moveTo>
                      <a:pt x="0" y="11"/>
                    </a:moveTo>
                    <a:cubicBezTo>
                      <a:pt x="0" y="5"/>
                      <a:pt x="6" y="0"/>
                      <a:pt x="12" y="0"/>
                    </a:cubicBezTo>
                    <a:cubicBezTo>
                      <a:pt x="19" y="0"/>
                      <a:pt x="24" y="5"/>
                      <a:pt x="24" y="11"/>
                    </a:cubicBezTo>
                    <a:cubicBezTo>
                      <a:pt x="24" y="18"/>
                      <a:pt x="19" y="23"/>
                      <a:pt x="12" y="23"/>
                    </a:cubicBezTo>
                    <a:cubicBezTo>
                      <a:pt x="6" y="23"/>
                      <a:pt x="0" y="18"/>
                      <a:pt x="0" y="11"/>
                    </a:cubicBezTo>
                    <a:close/>
                    <a:moveTo>
                      <a:pt x="53" y="11"/>
                    </a:moveTo>
                    <a:cubicBezTo>
                      <a:pt x="53" y="5"/>
                      <a:pt x="59" y="0"/>
                      <a:pt x="66" y="0"/>
                    </a:cubicBezTo>
                    <a:cubicBezTo>
                      <a:pt x="72" y="0"/>
                      <a:pt x="78" y="5"/>
                      <a:pt x="78" y="11"/>
                    </a:cubicBezTo>
                    <a:cubicBezTo>
                      <a:pt x="78" y="18"/>
                      <a:pt x="72" y="23"/>
                      <a:pt x="66" y="23"/>
                    </a:cubicBezTo>
                    <a:cubicBezTo>
                      <a:pt x="59" y="23"/>
                      <a:pt x="53" y="18"/>
                      <a:pt x="53" y="11"/>
                    </a:cubicBezTo>
                    <a:close/>
                    <a:moveTo>
                      <a:pt x="107" y="11"/>
                    </a:moveTo>
                    <a:cubicBezTo>
                      <a:pt x="107" y="5"/>
                      <a:pt x="112" y="0"/>
                      <a:pt x="118" y="0"/>
                    </a:cubicBezTo>
                    <a:cubicBezTo>
                      <a:pt x="126" y="0"/>
                      <a:pt x="130" y="5"/>
                      <a:pt x="130" y="11"/>
                    </a:cubicBezTo>
                    <a:cubicBezTo>
                      <a:pt x="130" y="18"/>
                      <a:pt x="126" y="23"/>
                      <a:pt x="118" y="23"/>
                    </a:cubicBezTo>
                    <a:cubicBezTo>
                      <a:pt x="112" y="23"/>
                      <a:pt x="107" y="18"/>
                      <a:pt x="107" y="11"/>
                    </a:cubicBezTo>
                    <a:close/>
                    <a:moveTo>
                      <a:pt x="160" y="11"/>
                    </a:moveTo>
                    <a:cubicBezTo>
                      <a:pt x="160" y="5"/>
                      <a:pt x="165" y="0"/>
                      <a:pt x="172" y="0"/>
                    </a:cubicBezTo>
                    <a:cubicBezTo>
                      <a:pt x="178" y="0"/>
                      <a:pt x="184" y="5"/>
                      <a:pt x="184" y="11"/>
                    </a:cubicBezTo>
                    <a:cubicBezTo>
                      <a:pt x="184" y="18"/>
                      <a:pt x="178" y="23"/>
                      <a:pt x="172" y="23"/>
                    </a:cubicBezTo>
                    <a:cubicBezTo>
                      <a:pt x="165" y="23"/>
                      <a:pt x="160" y="18"/>
                      <a:pt x="160" y="11"/>
                    </a:cubicBezTo>
                    <a:close/>
                    <a:moveTo>
                      <a:pt x="214" y="11"/>
                    </a:moveTo>
                    <a:cubicBezTo>
                      <a:pt x="214" y="5"/>
                      <a:pt x="219" y="0"/>
                      <a:pt x="226" y="0"/>
                    </a:cubicBezTo>
                    <a:cubicBezTo>
                      <a:pt x="232" y="0"/>
                      <a:pt x="237" y="5"/>
                      <a:pt x="237" y="11"/>
                    </a:cubicBezTo>
                    <a:cubicBezTo>
                      <a:pt x="237" y="18"/>
                      <a:pt x="232" y="23"/>
                      <a:pt x="226" y="23"/>
                    </a:cubicBezTo>
                    <a:cubicBezTo>
                      <a:pt x="219" y="23"/>
                      <a:pt x="214" y="18"/>
                      <a:pt x="214" y="11"/>
                    </a:cubicBezTo>
                    <a:close/>
                    <a:moveTo>
                      <a:pt x="266" y="11"/>
                    </a:moveTo>
                    <a:cubicBezTo>
                      <a:pt x="266" y="5"/>
                      <a:pt x="273" y="0"/>
                      <a:pt x="278" y="0"/>
                    </a:cubicBezTo>
                    <a:cubicBezTo>
                      <a:pt x="286" y="0"/>
                      <a:pt x="291" y="5"/>
                      <a:pt x="291" y="11"/>
                    </a:cubicBezTo>
                    <a:cubicBezTo>
                      <a:pt x="291" y="18"/>
                      <a:pt x="286" y="23"/>
                      <a:pt x="278" y="23"/>
                    </a:cubicBezTo>
                    <a:cubicBezTo>
                      <a:pt x="273" y="23"/>
                      <a:pt x="266" y="18"/>
                      <a:pt x="266" y="1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: Shape 1373">
                <a:extLst>
                  <a:ext uri="{FF2B5EF4-FFF2-40B4-BE49-F238E27FC236}">
                    <a16:creationId xmlns:a16="http://schemas.microsoft.com/office/drawing/2014/main" id="{2FEF7C8F-828B-4844-B519-8027D6E9A971}"/>
                  </a:ext>
                </a:extLst>
              </p:cNvPr>
              <p:cNvSpPr/>
              <p:nvPr/>
            </p:nvSpPr>
            <p:spPr>
              <a:xfrm>
                <a:off x="13732309" y="10037525"/>
                <a:ext cx="100394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3">
                    <a:moveTo>
                      <a:pt x="13" y="23"/>
                    </a:moveTo>
                    <a:cubicBezTo>
                      <a:pt x="9" y="23"/>
                      <a:pt x="6" y="22"/>
                      <a:pt x="3" y="20"/>
                    </a:cubicBezTo>
                    <a:cubicBezTo>
                      <a:pt x="3" y="19"/>
                      <a:pt x="2" y="19"/>
                      <a:pt x="2" y="18"/>
                    </a:cubicBezTo>
                    <a:cubicBezTo>
                      <a:pt x="1" y="17"/>
                      <a:pt x="1" y="17"/>
                      <a:pt x="1" y="16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0" y="8"/>
                      <a:pt x="1" y="8"/>
                      <a:pt x="1" y="7"/>
                    </a:cubicBezTo>
                    <a:cubicBezTo>
                      <a:pt x="1" y="6"/>
                      <a:pt x="1" y="6"/>
                      <a:pt x="2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14" y="-1"/>
                      <a:pt x="17" y="0"/>
                      <a:pt x="20" y="3"/>
                    </a:cubicBezTo>
                    <a:cubicBezTo>
                      <a:pt x="22" y="4"/>
                      <a:pt x="22" y="4"/>
                      <a:pt x="22" y="5"/>
                    </a:cubicBezTo>
                    <a:cubicBezTo>
                      <a:pt x="23" y="6"/>
                      <a:pt x="23" y="6"/>
                      <a:pt x="24" y="7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4" y="10"/>
                      <a:pt x="24" y="11"/>
                      <a:pt x="24" y="11"/>
                    </a:cubicBezTo>
                    <a:cubicBezTo>
                      <a:pt x="24" y="15"/>
                      <a:pt x="23" y="18"/>
                      <a:pt x="20" y="20"/>
                    </a:cubicBezTo>
                    <a:cubicBezTo>
                      <a:pt x="18" y="22"/>
                      <a:pt x="15" y="23"/>
                      <a:pt x="13" y="2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: Shape 1374">
                <a:extLst>
                  <a:ext uri="{FF2B5EF4-FFF2-40B4-BE49-F238E27FC236}">
                    <a16:creationId xmlns:a16="http://schemas.microsoft.com/office/drawing/2014/main" id="{82AAAE4A-9F90-FA46-AA30-48B70C36D22C}"/>
                  </a:ext>
                </a:extLst>
              </p:cNvPr>
              <p:cNvSpPr/>
              <p:nvPr/>
            </p:nvSpPr>
            <p:spPr>
              <a:xfrm>
                <a:off x="13732309" y="9919672"/>
                <a:ext cx="292451" cy="3361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8" h="78">
                    <a:moveTo>
                      <a:pt x="0" y="78"/>
                    </a:moveTo>
                    <a:lnTo>
                      <a:pt x="6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6" name="Group 5">
              <a:extLst>
                <a:ext uri="{FF2B5EF4-FFF2-40B4-BE49-F238E27FC236}">
                  <a16:creationId xmlns:a16="http://schemas.microsoft.com/office/drawing/2014/main" id="{0E438C38-DD4B-B643-951B-D933CD5904C0}"/>
                </a:ext>
              </a:extLst>
            </p:cNvPr>
            <p:cNvGrpSpPr/>
            <p:nvPr/>
          </p:nvGrpSpPr>
          <p:grpSpPr>
            <a:xfrm>
              <a:off x="3706034" y="7588792"/>
              <a:ext cx="2204296" cy="2575317"/>
              <a:chOff x="3706034" y="7588792"/>
              <a:chExt cx="2204296" cy="2575317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Freeform: Shape 1375">
                <a:extLst>
                  <a:ext uri="{FF2B5EF4-FFF2-40B4-BE49-F238E27FC236}">
                    <a16:creationId xmlns:a16="http://schemas.microsoft.com/office/drawing/2014/main" id="{E86A65A5-841B-0E48-9880-86550BE9F4F9}"/>
                  </a:ext>
                </a:extLst>
              </p:cNvPr>
              <p:cNvSpPr/>
              <p:nvPr/>
            </p:nvSpPr>
            <p:spPr>
              <a:xfrm>
                <a:off x="3788968" y="7990367"/>
                <a:ext cx="104759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3">
                    <a:moveTo>
                      <a:pt x="24" y="7"/>
                    </a:moveTo>
                    <a:cubicBezTo>
                      <a:pt x="24" y="6"/>
                      <a:pt x="23" y="5"/>
                      <a:pt x="23" y="5"/>
                    </a:cubicBezTo>
                    <a:cubicBezTo>
                      <a:pt x="22" y="4"/>
                      <a:pt x="22" y="3"/>
                      <a:pt x="20" y="3"/>
                    </a:cubicBezTo>
                    <a:cubicBezTo>
                      <a:pt x="16" y="-1"/>
                      <a:pt x="8" y="-1"/>
                      <a:pt x="4" y="3"/>
                    </a:cubicBezTo>
                    <a:cubicBezTo>
                      <a:pt x="3" y="3"/>
                      <a:pt x="3" y="4"/>
                      <a:pt x="2" y="5"/>
                    </a:cubicBezTo>
                    <a:cubicBezTo>
                      <a:pt x="2" y="5"/>
                      <a:pt x="1" y="6"/>
                      <a:pt x="1" y="7"/>
                    </a:cubicBezTo>
                    <a:cubicBezTo>
                      <a:pt x="1" y="7"/>
                      <a:pt x="1" y="8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4"/>
                      <a:pt x="1" y="17"/>
                      <a:pt x="4" y="20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9" y="23"/>
                      <a:pt x="10" y="23"/>
                      <a:pt x="12" y="23"/>
                    </a:cubicBezTo>
                    <a:cubicBezTo>
                      <a:pt x="15" y="23"/>
                      <a:pt x="18" y="22"/>
                      <a:pt x="20" y="20"/>
                    </a:cubicBezTo>
                    <a:cubicBezTo>
                      <a:pt x="22" y="19"/>
                      <a:pt x="22" y="18"/>
                      <a:pt x="23" y="18"/>
                    </a:cubicBezTo>
                    <a:cubicBezTo>
                      <a:pt x="23" y="17"/>
                      <a:pt x="24" y="16"/>
                      <a:pt x="24" y="16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4" y="8"/>
                      <a:pt x="24" y="7"/>
                      <a:pt x="24" y="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: Shape 1376">
                <a:extLst>
                  <a:ext uri="{FF2B5EF4-FFF2-40B4-BE49-F238E27FC236}">
                    <a16:creationId xmlns:a16="http://schemas.microsoft.com/office/drawing/2014/main" id="{8C90F669-E5BE-F847-BCB8-C68BA9989B77}"/>
                  </a:ext>
                </a:extLst>
              </p:cNvPr>
              <p:cNvSpPr/>
              <p:nvPr/>
            </p:nvSpPr>
            <p:spPr>
              <a:xfrm>
                <a:off x="3788968" y="8234804"/>
                <a:ext cx="104759" cy="916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2">
                    <a:moveTo>
                      <a:pt x="12" y="0"/>
                    </a:moveTo>
                    <a:cubicBezTo>
                      <a:pt x="5" y="0"/>
                      <a:pt x="0" y="4"/>
                      <a:pt x="0" y="11"/>
                    </a:cubicBezTo>
                    <a:cubicBezTo>
                      <a:pt x="0" y="18"/>
                      <a:pt x="5" y="22"/>
                      <a:pt x="12" y="22"/>
                    </a:cubicBezTo>
                    <a:cubicBezTo>
                      <a:pt x="19" y="22"/>
                      <a:pt x="25" y="18"/>
                      <a:pt x="25" y="11"/>
                    </a:cubicBezTo>
                    <a:cubicBezTo>
                      <a:pt x="25" y="4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: Shape 1377">
                <a:extLst>
                  <a:ext uri="{FF2B5EF4-FFF2-40B4-BE49-F238E27FC236}">
                    <a16:creationId xmlns:a16="http://schemas.microsoft.com/office/drawing/2014/main" id="{0DC9505C-9C7B-3640-B13B-EC73D89A2850}"/>
                  </a:ext>
                </a:extLst>
              </p:cNvPr>
              <p:cNvSpPr/>
              <p:nvPr/>
            </p:nvSpPr>
            <p:spPr>
              <a:xfrm>
                <a:off x="3788968" y="8963749"/>
                <a:ext cx="104759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4"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6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: Shape 1378">
                <a:extLst>
                  <a:ext uri="{FF2B5EF4-FFF2-40B4-BE49-F238E27FC236}">
                    <a16:creationId xmlns:a16="http://schemas.microsoft.com/office/drawing/2014/main" id="{8C028D08-0ED2-9144-8EE2-6F07E2840228}"/>
                  </a:ext>
                </a:extLst>
              </p:cNvPr>
              <p:cNvSpPr/>
              <p:nvPr/>
            </p:nvSpPr>
            <p:spPr>
              <a:xfrm>
                <a:off x="3788968" y="8723677"/>
                <a:ext cx="104759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3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19" y="23"/>
                      <a:pt x="25" y="18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3" name="Freeform: Shape 1379">
                <a:extLst>
                  <a:ext uri="{FF2B5EF4-FFF2-40B4-BE49-F238E27FC236}">
                    <a16:creationId xmlns:a16="http://schemas.microsoft.com/office/drawing/2014/main" id="{355249B2-5EBF-9D4C-A583-A536198A6837}"/>
                  </a:ext>
                </a:extLst>
              </p:cNvPr>
              <p:cNvSpPr/>
              <p:nvPr/>
            </p:nvSpPr>
            <p:spPr>
              <a:xfrm>
                <a:off x="3788968" y="8474876"/>
                <a:ext cx="104759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4">
                    <a:moveTo>
                      <a:pt x="12" y="0"/>
                    </a:move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4" name="Freeform: Shape 1380">
                <a:extLst>
                  <a:ext uri="{FF2B5EF4-FFF2-40B4-BE49-F238E27FC236}">
                    <a16:creationId xmlns:a16="http://schemas.microsoft.com/office/drawing/2014/main" id="{D54E029E-7D83-F54F-91CB-160836287744}"/>
                  </a:ext>
                </a:extLst>
              </p:cNvPr>
              <p:cNvSpPr/>
              <p:nvPr/>
            </p:nvSpPr>
            <p:spPr>
              <a:xfrm>
                <a:off x="3788968" y="9212551"/>
                <a:ext cx="104759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4">
                    <a:moveTo>
                      <a:pt x="12" y="0"/>
                    </a:moveTo>
                    <a:cubicBezTo>
                      <a:pt x="5" y="0"/>
                      <a:pt x="0" y="4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9" y="24"/>
                      <a:pt x="25" y="18"/>
                      <a:pt x="25" y="12"/>
                    </a:cubicBezTo>
                    <a:cubicBezTo>
                      <a:pt x="25" y="4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5" name="Freeform: Shape 1381">
                <a:extLst>
                  <a:ext uri="{FF2B5EF4-FFF2-40B4-BE49-F238E27FC236}">
                    <a16:creationId xmlns:a16="http://schemas.microsoft.com/office/drawing/2014/main" id="{44DD7AC3-5B80-F947-BA7E-94500FF60E11}"/>
                  </a:ext>
                </a:extLst>
              </p:cNvPr>
              <p:cNvSpPr/>
              <p:nvPr/>
            </p:nvSpPr>
            <p:spPr>
              <a:xfrm>
                <a:off x="3788968" y="9701425"/>
                <a:ext cx="104759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4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9" y="24"/>
                      <a:pt x="25" y="18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6" name="Freeform: Shape 1382">
                <a:extLst>
                  <a:ext uri="{FF2B5EF4-FFF2-40B4-BE49-F238E27FC236}">
                    <a16:creationId xmlns:a16="http://schemas.microsoft.com/office/drawing/2014/main" id="{01B85C77-6144-414B-A4E4-D4DA8FE2371E}"/>
                  </a:ext>
                </a:extLst>
              </p:cNvPr>
              <p:cNvSpPr/>
              <p:nvPr/>
            </p:nvSpPr>
            <p:spPr>
              <a:xfrm>
                <a:off x="3788968" y="9452623"/>
                <a:ext cx="104759" cy="1047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5"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19" y="25"/>
                      <a:pt x="25" y="19"/>
                      <a:pt x="25" y="12"/>
                    </a:cubicBezTo>
                    <a:cubicBezTo>
                      <a:pt x="25" y="6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7" name="Freeform: Shape 1383">
                <a:extLst>
                  <a:ext uri="{FF2B5EF4-FFF2-40B4-BE49-F238E27FC236}">
                    <a16:creationId xmlns:a16="http://schemas.microsoft.com/office/drawing/2014/main" id="{2140DD9F-01E3-4E45-B718-C2C3F340FF69}"/>
                  </a:ext>
                </a:extLst>
              </p:cNvPr>
              <p:cNvSpPr/>
              <p:nvPr/>
            </p:nvSpPr>
            <p:spPr>
              <a:xfrm>
                <a:off x="3788968" y="9950226"/>
                <a:ext cx="104759" cy="96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 h="23">
                    <a:moveTo>
                      <a:pt x="24" y="7"/>
                    </a:moveTo>
                    <a:cubicBezTo>
                      <a:pt x="24" y="6"/>
                      <a:pt x="23" y="5"/>
                      <a:pt x="23" y="5"/>
                    </a:cubicBezTo>
                    <a:cubicBezTo>
                      <a:pt x="22" y="4"/>
                      <a:pt x="22" y="3"/>
                      <a:pt x="20" y="3"/>
                    </a:cubicBezTo>
                    <a:cubicBezTo>
                      <a:pt x="16" y="-1"/>
                      <a:pt x="8" y="-1"/>
                      <a:pt x="4" y="3"/>
                    </a:cubicBezTo>
                    <a:cubicBezTo>
                      <a:pt x="3" y="3"/>
                      <a:pt x="3" y="4"/>
                      <a:pt x="2" y="5"/>
                    </a:cubicBezTo>
                    <a:cubicBezTo>
                      <a:pt x="2" y="5"/>
                      <a:pt x="1" y="6"/>
                      <a:pt x="1" y="7"/>
                    </a:cubicBezTo>
                    <a:cubicBezTo>
                      <a:pt x="1" y="7"/>
                      <a:pt x="1" y="8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4"/>
                      <a:pt x="1" y="17"/>
                      <a:pt x="4" y="20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9" y="23"/>
                      <a:pt x="10" y="23"/>
                      <a:pt x="12" y="23"/>
                    </a:cubicBezTo>
                    <a:cubicBezTo>
                      <a:pt x="15" y="23"/>
                      <a:pt x="18" y="22"/>
                      <a:pt x="20" y="20"/>
                    </a:cubicBezTo>
                    <a:cubicBezTo>
                      <a:pt x="22" y="19"/>
                      <a:pt x="22" y="18"/>
                      <a:pt x="23" y="18"/>
                    </a:cubicBezTo>
                    <a:cubicBezTo>
                      <a:pt x="23" y="17"/>
                      <a:pt x="24" y="16"/>
                      <a:pt x="24" y="16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4" y="8"/>
                      <a:pt x="24" y="7"/>
                      <a:pt x="24" y="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8" name="Freeform: Shape 1384">
                <a:extLst>
                  <a:ext uri="{FF2B5EF4-FFF2-40B4-BE49-F238E27FC236}">
                    <a16:creationId xmlns:a16="http://schemas.microsoft.com/office/drawing/2014/main" id="{38261998-A563-154B-81D1-8DAF174288C3}"/>
                  </a:ext>
                </a:extLst>
              </p:cNvPr>
              <p:cNvSpPr/>
              <p:nvPr/>
            </p:nvSpPr>
            <p:spPr>
              <a:xfrm>
                <a:off x="4020310" y="9945862"/>
                <a:ext cx="96029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" h="24"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3" y="19"/>
                      <a:pt x="23" y="12"/>
                    </a:cubicBezTo>
                    <a:cubicBezTo>
                      <a:pt x="23" y="6"/>
                      <a:pt x="18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9" name="Freeform: Shape 1385">
                <a:extLst>
                  <a:ext uri="{FF2B5EF4-FFF2-40B4-BE49-F238E27FC236}">
                    <a16:creationId xmlns:a16="http://schemas.microsoft.com/office/drawing/2014/main" id="{7AE30C34-016D-BF4E-9025-F53BB841B122}"/>
                  </a:ext>
                </a:extLst>
              </p:cNvPr>
              <p:cNvSpPr/>
              <p:nvPr/>
            </p:nvSpPr>
            <p:spPr>
              <a:xfrm>
                <a:off x="5159560" y="9945862"/>
                <a:ext cx="100394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4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0" name="Freeform: Shape 1386">
                <a:extLst>
                  <a:ext uri="{FF2B5EF4-FFF2-40B4-BE49-F238E27FC236}">
                    <a16:creationId xmlns:a16="http://schemas.microsoft.com/office/drawing/2014/main" id="{F07F3E59-1F03-CE45-B687-192482C93F8A}"/>
                  </a:ext>
                </a:extLst>
              </p:cNvPr>
              <p:cNvSpPr/>
              <p:nvPr/>
            </p:nvSpPr>
            <p:spPr>
              <a:xfrm>
                <a:off x="4932583" y="9945862"/>
                <a:ext cx="100394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4"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1" name="Freeform: Shape 1387">
                <a:extLst>
                  <a:ext uri="{FF2B5EF4-FFF2-40B4-BE49-F238E27FC236}">
                    <a16:creationId xmlns:a16="http://schemas.microsoft.com/office/drawing/2014/main" id="{86BB5AF1-F18A-534A-8642-15D118769A78}"/>
                  </a:ext>
                </a:extLst>
              </p:cNvPr>
              <p:cNvSpPr/>
              <p:nvPr/>
            </p:nvSpPr>
            <p:spPr>
              <a:xfrm>
                <a:off x="4701241" y="9945862"/>
                <a:ext cx="100394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4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2" name="Freeform: Shape 1388">
                <a:extLst>
                  <a:ext uri="{FF2B5EF4-FFF2-40B4-BE49-F238E27FC236}">
                    <a16:creationId xmlns:a16="http://schemas.microsoft.com/office/drawing/2014/main" id="{64A54283-9ECC-6144-A603-39C869E890A1}"/>
                  </a:ext>
                </a:extLst>
              </p:cNvPr>
              <p:cNvSpPr/>
              <p:nvPr/>
            </p:nvSpPr>
            <p:spPr>
              <a:xfrm>
                <a:off x="5386525" y="9945862"/>
                <a:ext cx="100394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4">
                    <a:moveTo>
                      <a:pt x="13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3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3" name="Freeform: Shape 1389">
                <a:extLst>
                  <a:ext uri="{FF2B5EF4-FFF2-40B4-BE49-F238E27FC236}">
                    <a16:creationId xmlns:a16="http://schemas.microsoft.com/office/drawing/2014/main" id="{9C6C291A-2F41-4147-B177-A2B3B0F929D1}"/>
                  </a:ext>
                </a:extLst>
              </p:cNvPr>
              <p:cNvSpPr/>
              <p:nvPr/>
            </p:nvSpPr>
            <p:spPr>
              <a:xfrm>
                <a:off x="4474264" y="9945862"/>
                <a:ext cx="100394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4">
                    <a:moveTo>
                      <a:pt x="13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3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4" name="Freeform: Shape 1390">
                <a:extLst>
                  <a:ext uri="{FF2B5EF4-FFF2-40B4-BE49-F238E27FC236}">
                    <a16:creationId xmlns:a16="http://schemas.microsoft.com/office/drawing/2014/main" id="{CDE63629-3808-6746-9B3E-4344B8295597}"/>
                  </a:ext>
                </a:extLst>
              </p:cNvPr>
              <p:cNvSpPr/>
              <p:nvPr/>
            </p:nvSpPr>
            <p:spPr>
              <a:xfrm>
                <a:off x="4247287" y="9945862"/>
                <a:ext cx="100394" cy="100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" h="24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5" name="Freeform: Shape 1391">
                <a:extLst>
                  <a:ext uri="{FF2B5EF4-FFF2-40B4-BE49-F238E27FC236}">
                    <a16:creationId xmlns:a16="http://schemas.microsoft.com/office/drawing/2014/main" id="{B576283D-E4C9-B94B-9037-752FA6AA6047}"/>
                  </a:ext>
                </a:extLst>
              </p:cNvPr>
              <p:cNvSpPr/>
              <p:nvPr/>
            </p:nvSpPr>
            <p:spPr>
              <a:xfrm>
                <a:off x="5617879" y="9828008"/>
                <a:ext cx="292451" cy="3361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8" h="78">
                    <a:moveTo>
                      <a:pt x="68" y="39"/>
                    </a:moveTo>
                    <a:lnTo>
                      <a:pt x="0" y="0"/>
                    </a:lnTo>
                    <a:lnTo>
                      <a:pt x="0" y="36"/>
                    </a:ln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40"/>
                      <a:pt x="0" y="41"/>
                      <a:pt x="0" y="42"/>
                    </a:cubicBezTo>
                    <a:lnTo>
                      <a:pt x="0" y="7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6" name="Freeform: Shape 1392">
                <a:extLst>
                  <a:ext uri="{FF2B5EF4-FFF2-40B4-BE49-F238E27FC236}">
                    <a16:creationId xmlns:a16="http://schemas.microsoft.com/office/drawing/2014/main" id="{A71BFB6E-4AA3-CF46-A39E-59E8A2B79D54}"/>
                  </a:ext>
                </a:extLst>
              </p:cNvPr>
              <p:cNvSpPr/>
              <p:nvPr/>
            </p:nvSpPr>
            <p:spPr>
              <a:xfrm>
                <a:off x="3706034" y="7588792"/>
                <a:ext cx="270626" cy="2662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" h="62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2"/>
                      <a:pt x="31" y="62"/>
                    </a:cubicBezTo>
                    <a:cubicBezTo>
                      <a:pt x="48" y="62"/>
                      <a:pt x="63" y="49"/>
                      <a:pt x="63" y="32"/>
                    </a:cubicBezTo>
                    <a:cubicBezTo>
                      <a:pt x="63" y="14"/>
                      <a:pt x="48" y="0"/>
                      <a:pt x="31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E322A251-EE57-5A45-8AF2-463A222E8FA6}"/>
                </a:ext>
              </a:extLst>
            </p:cNvPr>
            <p:cNvSpPr/>
            <p:nvPr/>
          </p:nvSpPr>
          <p:spPr>
            <a:xfrm>
              <a:off x="2224468" y="4125542"/>
              <a:ext cx="3233757" cy="323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8" name="Oval 85">
              <a:extLst>
                <a:ext uri="{FF2B5EF4-FFF2-40B4-BE49-F238E27FC236}">
                  <a16:creationId xmlns:a16="http://schemas.microsoft.com/office/drawing/2014/main" id="{1D39746E-A1A1-DF41-979C-98DAD2FFDC56}"/>
                </a:ext>
              </a:extLst>
            </p:cNvPr>
            <p:cNvSpPr/>
            <p:nvPr/>
          </p:nvSpPr>
          <p:spPr>
            <a:xfrm>
              <a:off x="10303978" y="4125542"/>
              <a:ext cx="3233757" cy="32337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Oval 86">
              <a:extLst>
                <a:ext uri="{FF2B5EF4-FFF2-40B4-BE49-F238E27FC236}">
                  <a16:creationId xmlns:a16="http://schemas.microsoft.com/office/drawing/2014/main" id="{29CC1F12-1272-0E43-8F36-B190197AF392}"/>
                </a:ext>
              </a:extLst>
            </p:cNvPr>
            <p:cNvSpPr/>
            <p:nvPr/>
          </p:nvSpPr>
          <p:spPr>
            <a:xfrm>
              <a:off x="18269976" y="4125542"/>
              <a:ext cx="3233757" cy="32337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0" name="Oval 87">
              <a:extLst>
                <a:ext uri="{FF2B5EF4-FFF2-40B4-BE49-F238E27FC236}">
                  <a16:creationId xmlns:a16="http://schemas.microsoft.com/office/drawing/2014/main" id="{53D21584-48DA-3147-9905-3A33F516615A}"/>
                </a:ext>
              </a:extLst>
            </p:cNvPr>
            <p:cNvSpPr/>
            <p:nvPr/>
          </p:nvSpPr>
          <p:spPr>
            <a:xfrm>
              <a:off x="6187838" y="8638894"/>
              <a:ext cx="3233757" cy="32337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1" name="Oval 88">
              <a:extLst>
                <a:ext uri="{FF2B5EF4-FFF2-40B4-BE49-F238E27FC236}">
                  <a16:creationId xmlns:a16="http://schemas.microsoft.com/office/drawing/2014/main" id="{EA4F8ED6-0BFF-3F43-8593-358F87C69597}"/>
                </a:ext>
              </a:extLst>
            </p:cNvPr>
            <p:cNvSpPr/>
            <p:nvPr/>
          </p:nvSpPr>
          <p:spPr>
            <a:xfrm>
              <a:off x="14313167" y="8638894"/>
              <a:ext cx="3233757" cy="323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2" name="TextBox 89">
              <a:extLst>
                <a:ext uri="{FF2B5EF4-FFF2-40B4-BE49-F238E27FC236}">
                  <a16:creationId xmlns:a16="http://schemas.microsoft.com/office/drawing/2014/main" id="{598505A1-FEC3-F747-9D7B-2B9E9994A6DE}"/>
                </a:ext>
              </a:extLst>
            </p:cNvPr>
            <p:cNvSpPr txBox="1"/>
            <p:nvPr/>
          </p:nvSpPr>
          <p:spPr>
            <a:xfrm>
              <a:off x="3038864" y="5234588"/>
              <a:ext cx="1604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" pitchFamily="2" charset="77"/>
                  <a:ea typeface="Lato Black" panose="020F0502020204030203" pitchFamily="34" charset="0"/>
                  <a:cs typeface="Lato Black" panose="020F0502020204030203" pitchFamily="34" charset="0"/>
                </a:rPr>
                <a:t>A</a:t>
              </a:r>
            </a:p>
          </p:txBody>
        </p:sp>
        <p:sp>
          <p:nvSpPr>
            <p:cNvPr id="103" name="TextBox 90">
              <a:extLst>
                <a:ext uri="{FF2B5EF4-FFF2-40B4-BE49-F238E27FC236}">
                  <a16:creationId xmlns:a16="http://schemas.microsoft.com/office/drawing/2014/main" id="{DDCD239E-4E4F-C14B-BFCE-AB309824916A}"/>
                </a:ext>
              </a:extLst>
            </p:cNvPr>
            <p:cNvSpPr txBox="1"/>
            <p:nvPr/>
          </p:nvSpPr>
          <p:spPr>
            <a:xfrm>
              <a:off x="11195763" y="5234588"/>
              <a:ext cx="1604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" pitchFamily="2" charset="77"/>
                  <a:ea typeface="Lato Black" panose="020F0502020204030203" pitchFamily="34" charset="0"/>
                  <a:cs typeface="Lato Black" panose="020F0502020204030203" pitchFamily="34" charset="0"/>
                </a:rPr>
                <a:t>C</a:t>
              </a:r>
            </a:p>
          </p:txBody>
        </p:sp>
        <p:sp>
          <p:nvSpPr>
            <p:cNvPr id="104" name="TextBox 91">
              <a:extLst>
                <a:ext uri="{FF2B5EF4-FFF2-40B4-BE49-F238E27FC236}">
                  <a16:creationId xmlns:a16="http://schemas.microsoft.com/office/drawing/2014/main" id="{6D49B840-5333-4748-957C-2A4D220C2FEF}"/>
                </a:ext>
              </a:extLst>
            </p:cNvPr>
            <p:cNvSpPr txBox="1"/>
            <p:nvPr/>
          </p:nvSpPr>
          <p:spPr>
            <a:xfrm>
              <a:off x="19084372" y="5234588"/>
              <a:ext cx="1604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" pitchFamily="2" charset="77"/>
                  <a:ea typeface="Lato Black" panose="020F0502020204030203" pitchFamily="34" charset="0"/>
                  <a:cs typeface="Lato Black" panose="020F0502020204030203" pitchFamily="34" charset="0"/>
                </a:rPr>
                <a:t>E</a:t>
              </a:r>
            </a:p>
          </p:txBody>
        </p:sp>
        <p:sp>
          <p:nvSpPr>
            <p:cNvPr id="105" name="TextBox 92">
              <a:extLst>
                <a:ext uri="{FF2B5EF4-FFF2-40B4-BE49-F238E27FC236}">
                  <a16:creationId xmlns:a16="http://schemas.microsoft.com/office/drawing/2014/main" id="{FFFD685C-3111-F94C-B450-A62C7CB7C797}"/>
                </a:ext>
              </a:extLst>
            </p:cNvPr>
            <p:cNvSpPr txBox="1"/>
            <p:nvPr/>
          </p:nvSpPr>
          <p:spPr>
            <a:xfrm>
              <a:off x="7023036" y="9741274"/>
              <a:ext cx="1604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" pitchFamily="2" charset="77"/>
                  <a:ea typeface="Lato Black" panose="020F0502020204030203" pitchFamily="34" charset="0"/>
                  <a:cs typeface="Lato Black" panose="020F0502020204030203" pitchFamily="34" charset="0"/>
                </a:rPr>
                <a:t>B</a:t>
              </a:r>
            </a:p>
          </p:txBody>
        </p:sp>
        <p:sp>
          <p:nvSpPr>
            <p:cNvPr id="106" name="TextBox 93">
              <a:extLst>
                <a:ext uri="{FF2B5EF4-FFF2-40B4-BE49-F238E27FC236}">
                  <a16:creationId xmlns:a16="http://schemas.microsoft.com/office/drawing/2014/main" id="{ECA26ECC-0594-D642-BCAB-89EC09F0F77B}"/>
                </a:ext>
              </a:extLst>
            </p:cNvPr>
            <p:cNvSpPr txBox="1"/>
            <p:nvPr/>
          </p:nvSpPr>
          <p:spPr>
            <a:xfrm>
              <a:off x="15154665" y="9741274"/>
              <a:ext cx="1604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" pitchFamily="2" charset="77"/>
                  <a:ea typeface="Lato Black" panose="020F0502020204030203" pitchFamily="34" charset="0"/>
                  <a:cs typeface="Lato Black" panose="020F0502020204030203" pitchFamily="34" charset="0"/>
                </a:rPr>
                <a:t>D</a:t>
              </a:r>
            </a:p>
          </p:txBody>
        </p:sp>
      </p:grpSp>
      <p:sp>
        <p:nvSpPr>
          <p:cNvPr id="108" name="TextBox 688">
            <a:extLst>
              <a:ext uri="{FF2B5EF4-FFF2-40B4-BE49-F238E27FC236}">
                <a16:creationId xmlns:a16="http://schemas.microsoft.com/office/drawing/2014/main" id="{99FC86B8-FD9E-204D-A50E-321AEC12B03A}"/>
              </a:ext>
            </a:extLst>
          </p:cNvPr>
          <p:cNvSpPr txBox="1"/>
          <p:nvPr/>
        </p:nvSpPr>
        <p:spPr>
          <a:xfrm>
            <a:off x="1437892" y="7722614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110" name="TextBox 688">
            <a:extLst>
              <a:ext uri="{FF2B5EF4-FFF2-40B4-BE49-F238E27FC236}">
                <a16:creationId xmlns:a16="http://schemas.microsoft.com/office/drawing/2014/main" id="{29F816ED-E7D9-234E-A5F4-A0A2596F5248}"/>
              </a:ext>
            </a:extLst>
          </p:cNvPr>
          <p:cNvSpPr txBox="1"/>
          <p:nvPr/>
        </p:nvSpPr>
        <p:spPr>
          <a:xfrm>
            <a:off x="6829973" y="11538088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111" name="TextBox 688">
            <a:extLst>
              <a:ext uri="{FF2B5EF4-FFF2-40B4-BE49-F238E27FC236}">
                <a16:creationId xmlns:a16="http://schemas.microsoft.com/office/drawing/2014/main" id="{88BDF834-1F77-AD41-87AB-4355439BFC53}"/>
              </a:ext>
            </a:extLst>
          </p:cNvPr>
          <p:cNvSpPr txBox="1"/>
          <p:nvPr/>
        </p:nvSpPr>
        <p:spPr>
          <a:xfrm>
            <a:off x="10262488" y="3460384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112" name="TextBox 688">
            <a:extLst>
              <a:ext uri="{FF2B5EF4-FFF2-40B4-BE49-F238E27FC236}">
                <a16:creationId xmlns:a16="http://schemas.microsoft.com/office/drawing/2014/main" id="{82E545EB-D56D-1347-8FCC-8B074B23DA5B}"/>
              </a:ext>
            </a:extLst>
          </p:cNvPr>
          <p:cNvSpPr txBox="1"/>
          <p:nvPr/>
        </p:nvSpPr>
        <p:spPr>
          <a:xfrm>
            <a:off x="13670541" y="11538088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113" name="TextBox 688">
            <a:extLst>
              <a:ext uri="{FF2B5EF4-FFF2-40B4-BE49-F238E27FC236}">
                <a16:creationId xmlns:a16="http://schemas.microsoft.com/office/drawing/2014/main" id="{E98E8E4B-B9A0-924D-865F-C2F1038C15B8}"/>
              </a:ext>
            </a:extLst>
          </p:cNvPr>
          <p:cNvSpPr txBox="1"/>
          <p:nvPr/>
        </p:nvSpPr>
        <p:spPr>
          <a:xfrm>
            <a:off x="17025266" y="7727358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26E2FF4-5A57-D144-8EA2-AFF2CE1BFADE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A714612-B650-4040-8636-599B48F78771}"/>
              </a:ext>
            </a:extLst>
          </p:cNvPr>
          <p:cNvSpPr/>
          <p:nvPr/>
        </p:nvSpPr>
        <p:spPr>
          <a:xfrm>
            <a:off x="6092251" y="523130"/>
            <a:ext cx="12231244" cy="1223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F649005-017C-CB45-B2C1-99BD8F618D4D}"/>
              </a:ext>
            </a:extLst>
          </p:cNvPr>
          <p:cNvSpPr/>
          <p:nvPr/>
        </p:nvSpPr>
        <p:spPr>
          <a:xfrm>
            <a:off x="6662102" y="1143340"/>
            <a:ext cx="11053446" cy="11053446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C5D1929-F30B-434C-9965-7776187F7C2E}"/>
              </a:ext>
            </a:extLst>
          </p:cNvPr>
          <p:cNvGrpSpPr/>
          <p:nvPr/>
        </p:nvGrpSpPr>
        <p:grpSpPr>
          <a:xfrm>
            <a:off x="7779473" y="1972265"/>
            <a:ext cx="8818704" cy="8888603"/>
            <a:chOff x="7779473" y="1484820"/>
            <a:chExt cx="8818704" cy="8888603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09508CE-C1FA-ED40-87DC-7809B9B5505E}"/>
                </a:ext>
              </a:extLst>
            </p:cNvPr>
            <p:cNvGrpSpPr/>
            <p:nvPr/>
          </p:nvGrpSpPr>
          <p:grpSpPr>
            <a:xfrm>
              <a:off x="7779473" y="4729942"/>
              <a:ext cx="8818704" cy="5643481"/>
              <a:chOff x="7779473" y="4787065"/>
              <a:chExt cx="8818704" cy="564348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7779473" y="4787065"/>
                <a:ext cx="8818704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“Find out where the people are going and buy the land before they get there.” </a:t>
                </a:r>
              </a:p>
            </p:txBody>
          </p:sp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E8BD78C2-1347-E146-AD81-532082E47C2D}"/>
                  </a:ext>
                </a:extLst>
              </p:cNvPr>
              <p:cNvSpPr txBox="1"/>
              <p:nvPr/>
            </p:nvSpPr>
            <p:spPr>
              <a:xfrm>
                <a:off x="9667942" y="9845771"/>
                <a:ext cx="50417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spc="300" dirty="0">
                    <a:solidFill>
                      <a:schemeClr val="bg1"/>
                    </a:solidFill>
                    <a:latin typeface="Montserrat" pitchFamily="2" charset="77"/>
                    <a:ea typeface="Roboto Medium" panose="02000000000000000000" pitchFamily="2" charset="0"/>
                    <a:cs typeface="Lato" panose="020F0502020204030203" pitchFamily="34" charset="0"/>
                  </a:rPr>
                  <a:t>William Penn Adair</a:t>
                </a:r>
              </a:p>
            </p:txBody>
          </p:sp>
        </p:grp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E39CEFAD-32A1-FF47-BA6B-4FE09637558E}"/>
                </a:ext>
              </a:extLst>
            </p:cNvPr>
            <p:cNvSpPr txBox="1"/>
            <p:nvPr/>
          </p:nvSpPr>
          <p:spPr>
            <a:xfrm>
              <a:off x="10979199" y="1484820"/>
              <a:ext cx="2419253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4400" b="1" spc="3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" panose="020F0502020204030203" pitchFamily="34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3FC845-BE3D-7540-8090-25B924BC64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BA687C8-A9F2-4245-9E71-4109BAA972D2}"/>
              </a:ext>
            </a:extLst>
          </p:cNvPr>
          <p:cNvSpPr/>
          <p:nvPr/>
        </p:nvSpPr>
        <p:spPr>
          <a:xfrm>
            <a:off x="12344400" y="0"/>
            <a:ext cx="12033250" cy="13716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C29A47C-EDC1-F94F-A4C5-7B46E4D744BE}"/>
              </a:ext>
            </a:extLst>
          </p:cNvPr>
          <p:cNvSpPr/>
          <p:nvPr/>
        </p:nvSpPr>
        <p:spPr>
          <a:xfrm>
            <a:off x="-1" y="0"/>
            <a:ext cx="12344401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A6922B5-9B4B-E247-8B9E-B93BF4DF1CA3}"/>
              </a:ext>
            </a:extLst>
          </p:cNvPr>
          <p:cNvGrpSpPr/>
          <p:nvPr/>
        </p:nvGrpSpPr>
        <p:grpSpPr>
          <a:xfrm>
            <a:off x="2265298" y="1687032"/>
            <a:ext cx="6189520" cy="6385991"/>
            <a:chOff x="3049073" y="2851043"/>
            <a:chExt cx="6189520" cy="6385991"/>
          </a:xfrm>
        </p:grpSpPr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CCA466C8-4918-DA4E-A7F4-838BDD9480D9}"/>
                </a:ext>
              </a:extLst>
            </p:cNvPr>
            <p:cNvSpPr txBox="1"/>
            <p:nvPr/>
          </p:nvSpPr>
          <p:spPr>
            <a:xfrm>
              <a:off x="3140233" y="2851043"/>
              <a:ext cx="6098360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Mission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E7DDB61-605E-EF4B-AF06-E1566DDE55F0}"/>
                </a:ext>
              </a:extLst>
            </p:cNvPr>
            <p:cNvSpPr txBox="1">
              <a:spLocks/>
            </p:cNvSpPr>
            <p:nvPr/>
          </p:nvSpPr>
          <p:spPr>
            <a:xfrm>
              <a:off x="3049073" y="6860922"/>
              <a:ext cx="6189520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99155B4-54E1-264C-BF92-34948152048A}"/>
              </a:ext>
            </a:extLst>
          </p:cNvPr>
          <p:cNvGrpSpPr/>
          <p:nvPr/>
        </p:nvGrpSpPr>
        <p:grpSpPr>
          <a:xfrm>
            <a:off x="-1291368" y="8408003"/>
            <a:ext cx="13850921" cy="13533246"/>
            <a:chOff x="-1077120" y="8547847"/>
            <a:chExt cx="11700296" cy="11431946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C9A5464-9D9D-0A49-B867-FAEB626A652F}"/>
                </a:ext>
              </a:extLst>
            </p:cNvPr>
            <p:cNvSpPr/>
            <p:nvPr/>
          </p:nvSpPr>
          <p:spPr>
            <a:xfrm>
              <a:off x="-383661" y="8972956"/>
              <a:ext cx="11006837" cy="110068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D039685-1D93-3047-80AB-297914EDA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77120" y="8547847"/>
              <a:ext cx="8897101" cy="9553200"/>
            </a:xfrm>
            <a:prstGeom prst="line">
              <a:avLst/>
            </a:prstGeom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7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87">
            <a:extLst>
              <a:ext uri="{FF2B5EF4-FFF2-40B4-BE49-F238E27FC236}">
                <a16:creationId xmlns:a16="http://schemas.microsoft.com/office/drawing/2014/main" id="{14779440-35DE-CB44-B892-824231426B9F}"/>
              </a:ext>
            </a:extLst>
          </p:cNvPr>
          <p:cNvSpPr txBox="1"/>
          <p:nvPr/>
        </p:nvSpPr>
        <p:spPr>
          <a:xfrm>
            <a:off x="3222211" y="10658463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63" name="TextBox 688">
            <a:extLst>
              <a:ext uri="{FF2B5EF4-FFF2-40B4-BE49-F238E27FC236}">
                <a16:creationId xmlns:a16="http://schemas.microsoft.com/office/drawing/2014/main" id="{244419AD-E581-6D4F-AB6E-638AD5D4C8C4}"/>
              </a:ext>
            </a:extLst>
          </p:cNvPr>
          <p:cNvSpPr txBox="1"/>
          <p:nvPr/>
        </p:nvSpPr>
        <p:spPr>
          <a:xfrm>
            <a:off x="2482256" y="11203923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3880DE49-197C-7A4C-BDA4-8CB6CC7DFA7D}"/>
              </a:ext>
            </a:extLst>
          </p:cNvPr>
          <p:cNvSpPr txBox="1"/>
          <p:nvPr/>
        </p:nvSpPr>
        <p:spPr>
          <a:xfrm>
            <a:off x="5897271" y="966415"/>
            <a:ext cx="1258310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What We Offer</a:t>
            </a:r>
          </a:p>
        </p:txBody>
      </p:sp>
      <p:cxnSp>
        <p:nvCxnSpPr>
          <p:cNvPr id="39" name="Straight Connector 10">
            <a:extLst>
              <a:ext uri="{FF2B5EF4-FFF2-40B4-BE49-F238E27FC236}">
                <a16:creationId xmlns:a16="http://schemas.microsoft.com/office/drawing/2014/main" id="{3E354456-8ACB-9A42-8587-2472BD271A53}"/>
              </a:ext>
            </a:extLst>
          </p:cNvPr>
          <p:cNvCxnSpPr>
            <a:cxnSpLocks/>
          </p:cNvCxnSpPr>
          <p:nvPr/>
        </p:nvCxnSpPr>
        <p:spPr>
          <a:xfrm>
            <a:off x="4456606" y="8592239"/>
            <a:ext cx="0" cy="165278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6">
            <a:extLst>
              <a:ext uri="{FF2B5EF4-FFF2-40B4-BE49-F238E27FC236}">
                <a16:creationId xmlns:a16="http://schemas.microsoft.com/office/drawing/2014/main" id="{32008560-C087-0847-BCFB-EAB1B4ECE7D6}"/>
              </a:ext>
            </a:extLst>
          </p:cNvPr>
          <p:cNvCxnSpPr>
            <a:cxnSpLocks/>
          </p:cNvCxnSpPr>
          <p:nvPr/>
        </p:nvCxnSpPr>
        <p:spPr>
          <a:xfrm>
            <a:off x="14700911" y="8640420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8">
            <a:extLst>
              <a:ext uri="{FF2B5EF4-FFF2-40B4-BE49-F238E27FC236}">
                <a16:creationId xmlns:a16="http://schemas.microsoft.com/office/drawing/2014/main" id="{00A9570C-AAAF-AE44-BAF1-EA1E50AFA94E}"/>
              </a:ext>
            </a:extLst>
          </p:cNvPr>
          <p:cNvCxnSpPr>
            <a:cxnSpLocks/>
          </p:cNvCxnSpPr>
          <p:nvPr/>
        </p:nvCxnSpPr>
        <p:spPr>
          <a:xfrm>
            <a:off x="9389572" y="8662700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1">
            <a:extLst>
              <a:ext uri="{FF2B5EF4-FFF2-40B4-BE49-F238E27FC236}">
                <a16:creationId xmlns:a16="http://schemas.microsoft.com/office/drawing/2014/main" id="{20C1B458-EBA0-274B-B70C-2F702629F544}"/>
              </a:ext>
            </a:extLst>
          </p:cNvPr>
          <p:cNvCxnSpPr>
            <a:cxnSpLocks/>
          </p:cNvCxnSpPr>
          <p:nvPr/>
        </p:nvCxnSpPr>
        <p:spPr>
          <a:xfrm>
            <a:off x="19962542" y="8662700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19">
            <a:extLst>
              <a:ext uri="{FF2B5EF4-FFF2-40B4-BE49-F238E27FC236}">
                <a16:creationId xmlns:a16="http://schemas.microsoft.com/office/drawing/2014/main" id="{AAA4BA4C-9658-A04A-B04E-1FDBF5DD51C3}"/>
              </a:ext>
            </a:extLst>
          </p:cNvPr>
          <p:cNvSpPr/>
          <p:nvPr/>
        </p:nvSpPr>
        <p:spPr>
          <a:xfrm>
            <a:off x="18199839" y="4697608"/>
            <a:ext cx="3480290" cy="348119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46" name="Oval 17">
            <a:extLst>
              <a:ext uri="{FF2B5EF4-FFF2-40B4-BE49-F238E27FC236}">
                <a16:creationId xmlns:a16="http://schemas.microsoft.com/office/drawing/2014/main" id="{45B17D27-ED06-B040-98EA-2AFF740C7927}"/>
              </a:ext>
            </a:extLst>
          </p:cNvPr>
          <p:cNvSpPr/>
          <p:nvPr/>
        </p:nvSpPr>
        <p:spPr>
          <a:xfrm>
            <a:off x="7626869" y="4697608"/>
            <a:ext cx="3480290" cy="348119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62C1273E-E270-4F49-938F-2A522AD2A425}"/>
              </a:ext>
            </a:extLst>
          </p:cNvPr>
          <p:cNvSpPr/>
          <p:nvPr/>
        </p:nvSpPr>
        <p:spPr>
          <a:xfrm>
            <a:off x="2693903" y="4697608"/>
            <a:ext cx="3480290" cy="348119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48" name="Oval 11">
            <a:extLst>
              <a:ext uri="{FF2B5EF4-FFF2-40B4-BE49-F238E27FC236}">
                <a16:creationId xmlns:a16="http://schemas.microsoft.com/office/drawing/2014/main" id="{1A53C2AB-9387-274D-A073-D9F96CEBE412}"/>
              </a:ext>
            </a:extLst>
          </p:cNvPr>
          <p:cNvSpPr/>
          <p:nvPr/>
        </p:nvSpPr>
        <p:spPr>
          <a:xfrm>
            <a:off x="12900496" y="4672747"/>
            <a:ext cx="3480290" cy="34811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65" name="TextBox 687">
            <a:extLst>
              <a:ext uri="{FF2B5EF4-FFF2-40B4-BE49-F238E27FC236}">
                <a16:creationId xmlns:a16="http://schemas.microsoft.com/office/drawing/2014/main" id="{F3D40D5C-F599-644B-8DD9-25C4C33F7773}"/>
              </a:ext>
            </a:extLst>
          </p:cNvPr>
          <p:cNvSpPr txBox="1"/>
          <p:nvPr/>
        </p:nvSpPr>
        <p:spPr>
          <a:xfrm>
            <a:off x="8192771" y="1065846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66" name="TextBox 688">
            <a:extLst>
              <a:ext uri="{FF2B5EF4-FFF2-40B4-BE49-F238E27FC236}">
                <a16:creationId xmlns:a16="http://schemas.microsoft.com/office/drawing/2014/main" id="{EBDEDCF7-6173-C94C-A704-B8D9C0AC71F5}"/>
              </a:ext>
            </a:extLst>
          </p:cNvPr>
          <p:cNvSpPr txBox="1"/>
          <p:nvPr/>
        </p:nvSpPr>
        <p:spPr>
          <a:xfrm>
            <a:off x="7463235" y="11203923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67" name="TextBox 687">
            <a:extLst>
              <a:ext uri="{FF2B5EF4-FFF2-40B4-BE49-F238E27FC236}">
                <a16:creationId xmlns:a16="http://schemas.microsoft.com/office/drawing/2014/main" id="{8F5B8AFA-0B45-054C-85A5-6F4CF26673EA}"/>
              </a:ext>
            </a:extLst>
          </p:cNvPr>
          <p:cNvSpPr txBox="1"/>
          <p:nvPr/>
        </p:nvSpPr>
        <p:spPr>
          <a:xfrm>
            <a:off x="13321367" y="10667894"/>
            <a:ext cx="2759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68" name="TextBox 688">
            <a:extLst>
              <a:ext uri="{FF2B5EF4-FFF2-40B4-BE49-F238E27FC236}">
                <a16:creationId xmlns:a16="http://schemas.microsoft.com/office/drawing/2014/main" id="{AA9F8141-E996-7A49-A187-F8DF735B5D6F}"/>
              </a:ext>
            </a:extLst>
          </p:cNvPr>
          <p:cNvSpPr txBox="1"/>
          <p:nvPr/>
        </p:nvSpPr>
        <p:spPr>
          <a:xfrm>
            <a:off x="12774574" y="11213354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69" name="TextBox 687">
            <a:extLst>
              <a:ext uri="{FF2B5EF4-FFF2-40B4-BE49-F238E27FC236}">
                <a16:creationId xmlns:a16="http://schemas.microsoft.com/office/drawing/2014/main" id="{C625878F-94FD-B044-8D28-0010E2795071}"/>
              </a:ext>
            </a:extLst>
          </p:cNvPr>
          <p:cNvSpPr txBox="1"/>
          <p:nvPr/>
        </p:nvSpPr>
        <p:spPr>
          <a:xfrm>
            <a:off x="18768962" y="1066800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70" name="TextBox 688">
            <a:extLst>
              <a:ext uri="{FF2B5EF4-FFF2-40B4-BE49-F238E27FC236}">
                <a16:creationId xmlns:a16="http://schemas.microsoft.com/office/drawing/2014/main" id="{476BDCD3-3DC5-FC4B-9399-07F4D4785C77}"/>
              </a:ext>
            </a:extLst>
          </p:cNvPr>
          <p:cNvSpPr txBox="1"/>
          <p:nvPr/>
        </p:nvSpPr>
        <p:spPr>
          <a:xfrm>
            <a:off x="18085913" y="11213460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71" name="Freeform 1278">
            <a:extLst>
              <a:ext uri="{FF2B5EF4-FFF2-40B4-BE49-F238E27FC236}">
                <a16:creationId xmlns:a16="http://schemas.microsoft.com/office/drawing/2014/main" id="{D3F8B3CF-7D7D-9741-9EC4-4901BE6FB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680" y="9485048"/>
            <a:ext cx="154534" cy="115912"/>
          </a:xfrm>
          <a:custGeom>
            <a:avLst/>
            <a:gdLst>
              <a:gd name="T0" fmla="*/ 15 w 16"/>
              <a:gd name="T1" fmla="*/ 13 h 14"/>
              <a:gd name="T2" fmla="*/ 15 w 16"/>
              <a:gd name="T3" fmla="*/ 13 h 14"/>
              <a:gd name="T4" fmla="*/ 0 w 16"/>
              <a:gd name="T5" fmla="*/ 0 h 14"/>
              <a:gd name="T6" fmla="*/ 0 w 16"/>
              <a:gd name="T7" fmla="*/ 0 h 14"/>
              <a:gd name="T8" fmla="*/ 15 w 16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15" y="13"/>
                </a:moveTo>
                <a:lnTo>
                  <a:pt x="15" y="13"/>
                </a:lnTo>
                <a:cubicBezTo>
                  <a:pt x="10" y="9"/>
                  <a:pt x="5" y="5"/>
                  <a:pt x="0" y="0"/>
                </a:cubicBezTo>
                <a:lnTo>
                  <a:pt x="0" y="0"/>
                </a:lnTo>
                <a:cubicBezTo>
                  <a:pt x="5" y="5"/>
                  <a:pt x="10" y="9"/>
                  <a:pt x="15" y="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" name="Group 255">
            <a:extLst>
              <a:ext uri="{FF2B5EF4-FFF2-40B4-BE49-F238E27FC236}">
                <a16:creationId xmlns:a16="http://schemas.microsoft.com/office/drawing/2014/main" id="{8CF3883A-186D-424A-8B76-4E98E6210FF7}"/>
              </a:ext>
            </a:extLst>
          </p:cNvPr>
          <p:cNvGrpSpPr/>
          <p:nvPr/>
        </p:nvGrpSpPr>
        <p:grpSpPr>
          <a:xfrm>
            <a:off x="3802966" y="5809217"/>
            <a:ext cx="1307279" cy="1191753"/>
            <a:chOff x="1552680" y="5958360"/>
            <a:chExt cx="309600" cy="282240"/>
          </a:xfrm>
          <a:solidFill>
            <a:schemeClr val="bg1"/>
          </a:solidFill>
        </p:grpSpPr>
        <p:sp>
          <p:nvSpPr>
            <p:cNvPr id="73" name="Freeform: Shape 160">
              <a:extLst>
                <a:ext uri="{FF2B5EF4-FFF2-40B4-BE49-F238E27FC236}">
                  <a16:creationId xmlns:a16="http://schemas.microsoft.com/office/drawing/2014/main" id="{0C11D8C8-FA2C-0249-88BD-AF684A5D6D89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161">
              <a:extLst>
                <a:ext uri="{FF2B5EF4-FFF2-40B4-BE49-F238E27FC236}">
                  <a16:creationId xmlns:a16="http://schemas.microsoft.com/office/drawing/2014/main" id="{CB1522B5-55AE-1244-B9B1-B0B17C391A3A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162">
              <a:extLst>
                <a:ext uri="{FF2B5EF4-FFF2-40B4-BE49-F238E27FC236}">
                  <a16:creationId xmlns:a16="http://schemas.microsoft.com/office/drawing/2014/main" id="{E8075A95-53B7-834D-9D60-B36FD90EB8CD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163">
              <a:extLst>
                <a:ext uri="{FF2B5EF4-FFF2-40B4-BE49-F238E27FC236}">
                  <a16:creationId xmlns:a16="http://schemas.microsoft.com/office/drawing/2014/main" id="{3C970018-FBFC-4C4C-AE91-D33504A2AD9E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64">
              <a:extLst>
                <a:ext uri="{FF2B5EF4-FFF2-40B4-BE49-F238E27FC236}">
                  <a16:creationId xmlns:a16="http://schemas.microsoft.com/office/drawing/2014/main" id="{2256CF17-90E4-E646-9ECE-7A6BF0D36060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" name="Group 275">
            <a:extLst>
              <a:ext uri="{FF2B5EF4-FFF2-40B4-BE49-F238E27FC236}">
                <a16:creationId xmlns:a16="http://schemas.microsoft.com/office/drawing/2014/main" id="{9997EEE0-F930-EE44-9731-3A42D5CDA158}"/>
              </a:ext>
            </a:extLst>
          </p:cNvPr>
          <p:cNvGrpSpPr/>
          <p:nvPr/>
        </p:nvGrpSpPr>
        <p:grpSpPr>
          <a:xfrm>
            <a:off x="19258222" y="5479938"/>
            <a:ext cx="1363523" cy="1634099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84" name="Freeform: Shape 205">
              <a:extLst>
                <a:ext uri="{FF2B5EF4-FFF2-40B4-BE49-F238E27FC236}">
                  <a16:creationId xmlns:a16="http://schemas.microsoft.com/office/drawing/2014/main" id="{41C17826-9C1B-814B-8AB6-268F343ED7E6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206">
              <a:extLst>
                <a:ext uri="{FF2B5EF4-FFF2-40B4-BE49-F238E27FC236}">
                  <a16:creationId xmlns:a16="http://schemas.microsoft.com/office/drawing/2014/main" id="{DB998E9A-A661-8747-8323-95079EAA5CA8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207">
              <a:extLst>
                <a:ext uri="{FF2B5EF4-FFF2-40B4-BE49-F238E27FC236}">
                  <a16:creationId xmlns:a16="http://schemas.microsoft.com/office/drawing/2014/main" id="{3358751D-A99D-CA4C-9FAA-94ACCFD86D2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208">
              <a:extLst>
                <a:ext uri="{FF2B5EF4-FFF2-40B4-BE49-F238E27FC236}">
                  <a16:creationId xmlns:a16="http://schemas.microsoft.com/office/drawing/2014/main" id="{E945C947-76D6-6D47-A73C-BD565128B6CC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209">
              <a:extLst>
                <a:ext uri="{FF2B5EF4-FFF2-40B4-BE49-F238E27FC236}">
                  <a16:creationId xmlns:a16="http://schemas.microsoft.com/office/drawing/2014/main" id="{C74E7DE8-6ED4-8C47-8CA5-D1DBD37355AE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: Shape 210">
              <a:extLst>
                <a:ext uri="{FF2B5EF4-FFF2-40B4-BE49-F238E27FC236}">
                  <a16:creationId xmlns:a16="http://schemas.microsoft.com/office/drawing/2014/main" id="{47925A76-9CF5-174A-B413-E17049537419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" name="Group 272">
            <a:extLst>
              <a:ext uri="{FF2B5EF4-FFF2-40B4-BE49-F238E27FC236}">
                <a16:creationId xmlns:a16="http://schemas.microsoft.com/office/drawing/2014/main" id="{F0780CAA-189B-1441-A816-D194A90F9353}"/>
              </a:ext>
            </a:extLst>
          </p:cNvPr>
          <p:cNvGrpSpPr/>
          <p:nvPr/>
        </p:nvGrpSpPr>
        <p:grpSpPr>
          <a:xfrm>
            <a:off x="8659927" y="6099554"/>
            <a:ext cx="1459289" cy="668841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91" name="Freeform: Shape 211">
              <a:extLst>
                <a:ext uri="{FF2B5EF4-FFF2-40B4-BE49-F238E27FC236}">
                  <a16:creationId xmlns:a16="http://schemas.microsoft.com/office/drawing/2014/main" id="{CC9EEF9E-4032-F545-B239-86EEE358162E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212">
              <a:extLst>
                <a:ext uri="{FF2B5EF4-FFF2-40B4-BE49-F238E27FC236}">
                  <a16:creationId xmlns:a16="http://schemas.microsoft.com/office/drawing/2014/main" id="{B62B9EC7-7C61-414C-B485-B2D83FAE010F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" name="Group 257">
            <a:extLst>
              <a:ext uri="{FF2B5EF4-FFF2-40B4-BE49-F238E27FC236}">
                <a16:creationId xmlns:a16="http://schemas.microsoft.com/office/drawing/2014/main" id="{BD9E11AE-D103-2F41-8125-9DCADE291C82}"/>
              </a:ext>
            </a:extLst>
          </p:cNvPr>
          <p:cNvGrpSpPr/>
          <p:nvPr/>
        </p:nvGrpSpPr>
        <p:grpSpPr>
          <a:xfrm>
            <a:off x="14047484" y="5673901"/>
            <a:ext cx="1188712" cy="1325521"/>
            <a:chOff x="883080" y="5954400"/>
            <a:chExt cx="281520" cy="313920"/>
          </a:xfrm>
          <a:solidFill>
            <a:schemeClr val="bg1"/>
          </a:solidFill>
        </p:grpSpPr>
        <p:sp>
          <p:nvSpPr>
            <p:cNvPr id="94" name="Freeform: Shape 165">
              <a:extLst>
                <a:ext uri="{FF2B5EF4-FFF2-40B4-BE49-F238E27FC236}">
                  <a16:creationId xmlns:a16="http://schemas.microsoft.com/office/drawing/2014/main" id="{6AC2E305-C3C1-534F-8242-2AB7862CD4A7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166">
              <a:extLst>
                <a:ext uri="{FF2B5EF4-FFF2-40B4-BE49-F238E27FC236}">
                  <a16:creationId xmlns:a16="http://schemas.microsoft.com/office/drawing/2014/main" id="{1C686CFB-766D-3145-80D8-441E16819243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167">
              <a:extLst>
                <a:ext uri="{FF2B5EF4-FFF2-40B4-BE49-F238E27FC236}">
                  <a16:creationId xmlns:a16="http://schemas.microsoft.com/office/drawing/2014/main" id="{84E04CF8-0DDB-3443-9976-6DA12C082A7D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168">
              <a:extLst>
                <a:ext uri="{FF2B5EF4-FFF2-40B4-BE49-F238E27FC236}">
                  <a16:creationId xmlns:a16="http://schemas.microsoft.com/office/drawing/2014/main" id="{E392BD44-F0D7-8443-8326-8D34F6E9CB80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99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3DCB00-8501-1145-942F-DB508DAF80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78236DE-519C-424F-ADE4-4F5EA76EF220}"/>
              </a:ext>
            </a:extLst>
          </p:cNvPr>
          <p:cNvSpPr/>
          <p:nvPr/>
        </p:nvSpPr>
        <p:spPr>
          <a:xfrm>
            <a:off x="-1" y="0"/>
            <a:ext cx="12344401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2CF9F62-2E99-6949-9AC0-F0EA050290BB}"/>
              </a:ext>
            </a:extLst>
          </p:cNvPr>
          <p:cNvGrpSpPr/>
          <p:nvPr/>
        </p:nvGrpSpPr>
        <p:grpSpPr>
          <a:xfrm>
            <a:off x="2265298" y="2162520"/>
            <a:ext cx="8032312" cy="5029886"/>
            <a:chOff x="3049073" y="3655715"/>
            <a:chExt cx="8032312" cy="5029886"/>
          </a:xfrm>
        </p:grpSpPr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796F513B-1F95-4E4D-A1B7-06B5974F9CA5}"/>
                </a:ext>
              </a:extLst>
            </p:cNvPr>
            <p:cNvSpPr txBox="1"/>
            <p:nvPr/>
          </p:nvSpPr>
          <p:spPr>
            <a:xfrm>
              <a:off x="3140233" y="3655715"/>
              <a:ext cx="7519062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Why Us?</a:t>
              </a: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DE31AA8C-81A9-9E41-ABD8-E538CFE50182}"/>
                </a:ext>
              </a:extLst>
            </p:cNvPr>
            <p:cNvSpPr txBox="1">
              <a:spLocks/>
            </p:cNvSpPr>
            <p:nvPr/>
          </p:nvSpPr>
          <p:spPr>
            <a:xfrm>
              <a:off x="3049073" y="6860922"/>
              <a:ext cx="803231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B7809CC-710D-D048-9F60-80846F5369B8}"/>
              </a:ext>
            </a:extLst>
          </p:cNvPr>
          <p:cNvGrpSpPr/>
          <p:nvPr/>
        </p:nvGrpSpPr>
        <p:grpSpPr>
          <a:xfrm>
            <a:off x="-969544" y="7632510"/>
            <a:ext cx="13367732" cy="13061139"/>
            <a:chOff x="-1077120" y="8547847"/>
            <a:chExt cx="11700296" cy="11431946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4B2EB56-1272-CA42-BE53-85EB60B47D1F}"/>
                </a:ext>
              </a:extLst>
            </p:cNvPr>
            <p:cNvSpPr/>
            <p:nvPr/>
          </p:nvSpPr>
          <p:spPr>
            <a:xfrm>
              <a:off x="-383661" y="8972956"/>
              <a:ext cx="11006837" cy="110068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A730DBB-AED1-774C-A3F8-D78CE13D0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77120" y="8547847"/>
              <a:ext cx="8897101" cy="9553200"/>
            </a:xfrm>
            <a:prstGeom prst="line">
              <a:avLst/>
            </a:prstGeom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A056D04-E853-6E41-9D54-5313332375F2}"/>
              </a:ext>
            </a:extLst>
          </p:cNvPr>
          <p:cNvGrpSpPr/>
          <p:nvPr/>
        </p:nvGrpSpPr>
        <p:grpSpPr>
          <a:xfrm>
            <a:off x="6430914" y="5131863"/>
            <a:ext cx="16490158" cy="6139307"/>
            <a:chOff x="2456210" y="4421637"/>
            <a:chExt cx="20067956" cy="7471326"/>
          </a:xfrm>
        </p:grpSpPr>
        <p:sp>
          <p:nvSpPr>
            <p:cNvPr id="42" name="Oval 21">
              <a:extLst>
                <a:ext uri="{FF2B5EF4-FFF2-40B4-BE49-F238E27FC236}">
                  <a16:creationId xmlns:a16="http://schemas.microsoft.com/office/drawing/2014/main" id="{20CDBC86-F952-D34E-ABC6-0078B0F4EC07}"/>
                </a:ext>
              </a:extLst>
            </p:cNvPr>
            <p:cNvSpPr/>
            <p:nvPr/>
          </p:nvSpPr>
          <p:spPr>
            <a:xfrm>
              <a:off x="2456210" y="4506685"/>
              <a:ext cx="5926410" cy="59264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2">
              <a:extLst>
                <a:ext uri="{FF2B5EF4-FFF2-40B4-BE49-F238E27FC236}">
                  <a16:creationId xmlns:a16="http://schemas.microsoft.com/office/drawing/2014/main" id="{ED82900A-1FDF-9849-90AD-533BFA479609}"/>
                </a:ext>
              </a:extLst>
            </p:cNvPr>
            <p:cNvSpPr/>
            <p:nvPr/>
          </p:nvSpPr>
          <p:spPr>
            <a:xfrm>
              <a:off x="7786818" y="7150911"/>
              <a:ext cx="4742053" cy="47420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23">
              <a:extLst>
                <a:ext uri="{FF2B5EF4-FFF2-40B4-BE49-F238E27FC236}">
                  <a16:creationId xmlns:a16="http://schemas.microsoft.com/office/drawing/2014/main" id="{A7937091-FD8A-FF4D-B2F9-0D8A09DC9B34}"/>
                </a:ext>
              </a:extLst>
            </p:cNvPr>
            <p:cNvSpPr/>
            <p:nvPr/>
          </p:nvSpPr>
          <p:spPr>
            <a:xfrm>
              <a:off x="11270304" y="4421637"/>
              <a:ext cx="4531240" cy="45312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24">
              <a:extLst>
                <a:ext uri="{FF2B5EF4-FFF2-40B4-BE49-F238E27FC236}">
                  <a16:creationId xmlns:a16="http://schemas.microsoft.com/office/drawing/2014/main" id="{D36B2C2A-19DD-7C41-9CF7-44D8CB9CEAD5}"/>
                </a:ext>
              </a:extLst>
            </p:cNvPr>
            <p:cNvSpPr/>
            <p:nvPr/>
          </p:nvSpPr>
          <p:spPr>
            <a:xfrm>
              <a:off x="15360074" y="4728871"/>
              <a:ext cx="7164092" cy="71640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255">
              <a:extLst>
                <a:ext uri="{FF2B5EF4-FFF2-40B4-BE49-F238E27FC236}">
                  <a16:creationId xmlns:a16="http://schemas.microsoft.com/office/drawing/2014/main" id="{5F6F0265-BAF8-9444-8DC1-AB1F44624A36}"/>
                </a:ext>
              </a:extLst>
            </p:cNvPr>
            <p:cNvGrpSpPr/>
            <p:nvPr/>
          </p:nvGrpSpPr>
          <p:grpSpPr>
            <a:xfrm>
              <a:off x="4413160" y="6437438"/>
              <a:ext cx="2012510" cy="1834662"/>
              <a:chOff x="1552680" y="5958360"/>
              <a:chExt cx="309600" cy="282240"/>
            </a:xfrm>
            <a:solidFill>
              <a:schemeClr val="bg1"/>
            </a:solidFill>
          </p:grpSpPr>
          <p:sp>
            <p:nvSpPr>
              <p:cNvPr id="73" name="Freeform: Shape 160">
                <a:extLst>
                  <a:ext uri="{FF2B5EF4-FFF2-40B4-BE49-F238E27FC236}">
                    <a16:creationId xmlns:a16="http://schemas.microsoft.com/office/drawing/2014/main" id="{4F7079D9-5367-544F-B0BE-0C701A419497}"/>
                  </a:ext>
                </a:extLst>
              </p:cNvPr>
              <p:cNvSpPr/>
              <p:nvPr/>
            </p:nvSpPr>
            <p:spPr>
              <a:xfrm>
                <a:off x="1552680" y="5958360"/>
                <a:ext cx="309600" cy="282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1" h="785">
                    <a:moveTo>
                      <a:pt x="160" y="55"/>
                    </a:moveTo>
                    <a:lnTo>
                      <a:pt x="244" y="55"/>
                    </a:lnTo>
                    <a:lnTo>
                      <a:pt x="244" y="132"/>
                    </a:lnTo>
                    <a:lnTo>
                      <a:pt x="160" y="196"/>
                    </a:lnTo>
                    <a:close/>
                    <a:moveTo>
                      <a:pt x="95" y="439"/>
                    </a:moveTo>
                    <a:lnTo>
                      <a:pt x="95" y="313"/>
                    </a:lnTo>
                    <a:lnTo>
                      <a:pt x="430" y="60"/>
                    </a:lnTo>
                    <a:lnTo>
                      <a:pt x="766" y="313"/>
                    </a:lnTo>
                    <a:lnTo>
                      <a:pt x="766" y="439"/>
                    </a:lnTo>
                    <a:close/>
                    <a:moveTo>
                      <a:pt x="712" y="732"/>
                    </a:moveTo>
                    <a:lnTo>
                      <a:pt x="712" y="631"/>
                    </a:lnTo>
                    <a:cubicBezTo>
                      <a:pt x="712" y="617"/>
                      <a:pt x="700" y="605"/>
                      <a:pt x="686" y="605"/>
                    </a:cubicBezTo>
                    <a:lnTo>
                      <a:pt x="601" y="605"/>
                    </a:lnTo>
                    <a:cubicBezTo>
                      <a:pt x="586" y="605"/>
                      <a:pt x="575" y="617"/>
                      <a:pt x="575" y="631"/>
                    </a:cubicBezTo>
                    <a:lnTo>
                      <a:pt x="575" y="732"/>
                    </a:lnTo>
                    <a:lnTo>
                      <a:pt x="95" y="732"/>
                    </a:lnTo>
                    <a:lnTo>
                      <a:pt x="95" y="494"/>
                    </a:lnTo>
                    <a:lnTo>
                      <a:pt x="766" y="494"/>
                    </a:lnTo>
                    <a:lnTo>
                      <a:pt x="766" y="732"/>
                    </a:lnTo>
                    <a:close/>
                    <a:moveTo>
                      <a:pt x="658" y="732"/>
                    </a:moveTo>
                    <a:lnTo>
                      <a:pt x="629" y="732"/>
                    </a:lnTo>
                    <a:lnTo>
                      <a:pt x="629" y="658"/>
                    </a:lnTo>
                    <a:lnTo>
                      <a:pt x="658" y="658"/>
                    </a:lnTo>
                    <a:close/>
                    <a:moveTo>
                      <a:pt x="832" y="439"/>
                    </a:moveTo>
                    <a:lnTo>
                      <a:pt x="819" y="439"/>
                    </a:lnTo>
                    <a:lnTo>
                      <a:pt x="819" y="300"/>
                    </a:lnTo>
                    <a:cubicBezTo>
                      <a:pt x="819" y="291"/>
                      <a:pt x="815" y="282"/>
                      <a:pt x="808" y="277"/>
                    </a:cubicBezTo>
                    <a:lnTo>
                      <a:pt x="446" y="5"/>
                    </a:lnTo>
                    <a:cubicBezTo>
                      <a:pt x="437" y="-2"/>
                      <a:pt x="423" y="-2"/>
                      <a:pt x="413" y="5"/>
                    </a:cubicBezTo>
                    <a:lnTo>
                      <a:pt x="299" y="91"/>
                    </a:lnTo>
                    <a:lnTo>
                      <a:pt x="299" y="28"/>
                    </a:lnTo>
                    <a:cubicBezTo>
                      <a:pt x="299" y="14"/>
                      <a:pt x="286" y="2"/>
                      <a:pt x="271" y="2"/>
                    </a:cubicBezTo>
                    <a:lnTo>
                      <a:pt x="132" y="2"/>
                    </a:lnTo>
                    <a:cubicBezTo>
                      <a:pt x="117" y="2"/>
                      <a:pt x="105" y="14"/>
                      <a:pt x="105" y="28"/>
                    </a:cubicBezTo>
                    <a:lnTo>
                      <a:pt x="105" y="238"/>
                    </a:lnTo>
                    <a:lnTo>
                      <a:pt x="52" y="277"/>
                    </a:lnTo>
                    <a:cubicBezTo>
                      <a:pt x="44" y="282"/>
                      <a:pt x="41" y="291"/>
                      <a:pt x="41" y="300"/>
                    </a:cubicBezTo>
                    <a:lnTo>
                      <a:pt x="41" y="439"/>
                    </a:lnTo>
                    <a:lnTo>
                      <a:pt x="27" y="439"/>
                    </a:lnTo>
                    <a:cubicBezTo>
                      <a:pt x="12" y="439"/>
                      <a:pt x="0" y="450"/>
                      <a:pt x="0" y="466"/>
                    </a:cubicBezTo>
                    <a:cubicBezTo>
                      <a:pt x="0" y="482"/>
                      <a:pt x="12" y="494"/>
                      <a:pt x="27" y="494"/>
                    </a:cubicBezTo>
                    <a:lnTo>
                      <a:pt x="41" y="494"/>
                    </a:lnTo>
                    <a:lnTo>
                      <a:pt x="41" y="759"/>
                    </a:lnTo>
                    <a:cubicBezTo>
                      <a:pt x="41" y="773"/>
                      <a:pt x="53" y="785"/>
                      <a:pt x="68" y="785"/>
                    </a:cubicBezTo>
                    <a:lnTo>
                      <a:pt x="792" y="785"/>
                    </a:lnTo>
                    <a:cubicBezTo>
                      <a:pt x="807" y="785"/>
                      <a:pt x="819" y="773"/>
                      <a:pt x="819" y="759"/>
                    </a:cubicBezTo>
                    <a:lnTo>
                      <a:pt x="819" y="494"/>
                    </a:lnTo>
                    <a:lnTo>
                      <a:pt x="832" y="494"/>
                    </a:lnTo>
                    <a:cubicBezTo>
                      <a:pt x="847" y="494"/>
                      <a:pt x="861" y="482"/>
                      <a:pt x="861" y="466"/>
                    </a:cubicBezTo>
                    <a:cubicBezTo>
                      <a:pt x="861" y="450"/>
                      <a:pt x="847" y="439"/>
                      <a:pt x="832" y="4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: Shape 161">
                <a:extLst>
                  <a:ext uri="{FF2B5EF4-FFF2-40B4-BE49-F238E27FC236}">
                    <a16:creationId xmlns:a16="http://schemas.microsoft.com/office/drawing/2014/main" id="{BCD55070-5771-9C4A-BF2F-CD2FE7C1E64A}"/>
                  </a:ext>
                </a:extLst>
              </p:cNvPr>
              <p:cNvSpPr/>
              <p:nvPr/>
            </p:nvSpPr>
            <p:spPr>
              <a:xfrm>
                <a:off x="1623960" y="6176160"/>
                <a:ext cx="42840" cy="18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3">
                    <a:moveTo>
                      <a:pt x="92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lnTo>
                      <a:pt x="92" y="53"/>
                    </a:lnTo>
                    <a:cubicBezTo>
                      <a:pt x="107" y="53"/>
                      <a:pt x="120" y="41"/>
                      <a:pt x="120" y="26"/>
                    </a:cubicBezTo>
                    <a:cubicBezTo>
                      <a:pt x="120" y="12"/>
                      <a:pt x="107" y="0"/>
                      <a:pt x="9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6" name="Freeform: Shape 162">
                <a:extLst>
                  <a:ext uri="{FF2B5EF4-FFF2-40B4-BE49-F238E27FC236}">
                    <a16:creationId xmlns:a16="http://schemas.microsoft.com/office/drawing/2014/main" id="{801A2AD4-9939-E54B-A8B5-A1FC11853F50}"/>
                  </a:ext>
                </a:extLst>
              </p:cNvPr>
              <p:cNvSpPr/>
              <p:nvPr/>
            </p:nvSpPr>
            <p:spPr>
              <a:xfrm>
                <a:off x="1623960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2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2" y="55"/>
                    </a:lnTo>
                    <a:cubicBezTo>
                      <a:pt x="107" y="55"/>
                      <a:pt x="120" y="42"/>
                      <a:pt x="120" y="27"/>
                    </a:cubicBezTo>
                    <a:cubicBezTo>
                      <a:pt x="120" y="12"/>
                      <a:pt x="107" y="0"/>
                      <a:pt x="9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1" name="Freeform: Shape 163">
                <a:extLst>
                  <a:ext uri="{FF2B5EF4-FFF2-40B4-BE49-F238E27FC236}">
                    <a16:creationId xmlns:a16="http://schemas.microsoft.com/office/drawing/2014/main" id="{37D9A472-FA94-EE4C-8869-B81CD9021E23}"/>
                  </a:ext>
                </a:extLst>
              </p:cNvPr>
              <p:cNvSpPr/>
              <p:nvPr/>
            </p:nvSpPr>
            <p:spPr>
              <a:xfrm>
                <a:off x="1685880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3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3" y="55"/>
                    </a:lnTo>
                    <a:cubicBezTo>
                      <a:pt x="108" y="55"/>
                      <a:pt x="120" y="42"/>
                      <a:pt x="120" y="27"/>
                    </a:cubicBezTo>
                    <a:cubicBezTo>
                      <a:pt x="120" y="12"/>
                      <a:pt x="108" y="0"/>
                      <a:pt x="9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2" name="Freeform: Shape 164">
                <a:extLst>
                  <a:ext uri="{FF2B5EF4-FFF2-40B4-BE49-F238E27FC236}">
                    <a16:creationId xmlns:a16="http://schemas.microsoft.com/office/drawing/2014/main" id="{24F9DF07-4373-9C45-8E9F-511D2B1B882D}"/>
                  </a:ext>
                </a:extLst>
              </p:cNvPr>
              <p:cNvSpPr/>
              <p:nvPr/>
            </p:nvSpPr>
            <p:spPr>
              <a:xfrm>
                <a:off x="1747799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3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3" y="55"/>
                    </a:lnTo>
                    <a:cubicBezTo>
                      <a:pt x="108" y="55"/>
                      <a:pt x="120" y="42"/>
                      <a:pt x="120" y="27"/>
                    </a:cubicBezTo>
                    <a:cubicBezTo>
                      <a:pt x="120" y="12"/>
                      <a:pt x="108" y="0"/>
                      <a:pt x="9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8" name="Group 275">
              <a:extLst>
                <a:ext uri="{FF2B5EF4-FFF2-40B4-BE49-F238E27FC236}">
                  <a16:creationId xmlns:a16="http://schemas.microsoft.com/office/drawing/2014/main" id="{2B97DCD5-FEE2-DF46-93DE-D48D88AB447E}"/>
                </a:ext>
              </a:extLst>
            </p:cNvPr>
            <p:cNvGrpSpPr/>
            <p:nvPr/>
          </p:nvGrpSpPr>
          <p:grpSpPr>
            <a:xfrm>
              <a:off x="17792218" y="6829888"/>
              <a:ext cx="2099096" cy="2515638"/>
              <a:chOff x="1529280" y="5248800"/>
              <a:chExt cx="322920" cy="387000"/>
            </a:xfrm>
            <a:solidFill>
              <a:schemeClr val="bg1"/>
            </a:solidFill>
          </p:grpSpPr>
          <p:sp>
            <p:nvSpPr>
              <p:cNvPr id="99" name="Freeform: Shape 205">
                <a:extLst>
                  <a:ext uri="{FF2B5EF4-FFF2-40B4-BE49-F238E27FC236}">
                    <a16:creationId xmlns:a16="http://schemas.microsoft.com/office/drawing/2014/main" id="{45FAC523-AF61-664F-80B4-46B7DBE340BB}"/>
                  </a:ext>
                </a:extLst>
              </p:cNvPr>
              <p:cNvSpPr/>
              <p:nvPr/>
            </p:nvSpPr>
            <p:spPr>
              <a:xfrm>
                <a:off x="1699200" y="5289480"/>
                <a:ext cx="153000" cy="346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6" h="963">
                    <a:moveTo>
                      <a:pt x="372" y="910"/>
                    </a:moveTo>
                    <a:lnTo>
                      <a:pt x="54" y="910"/>
                    </a:lnTo>
                    <a:lnTo>
                      <a:pt x="54" y="195"/>
                    </a:lnTo>
                    <a:lnTo>
                      <a:pt x="214" y="63"/>
                    </a:lnTo>
                    <a:lnTo>
                      <a:pt x="372" y="195"/>
                    </a:lnTo>
                    <a:close/>
                    <a:moveTo>
                      <a:pt x="417" y="162"/>
                    </a:moveTo>
                    <a:lnTo>
                      <a:pt x="230" y="7"/>
                    </a:lnTo>
                    <a:cubicBezTo>
                      <a:pt x="221" y="-2"/>
                      <a:pt x="206" y="-2"/>
                      <a:pt x="196" y="7"/>
                    </a:cubicBezTo>
                    <a:lnTo>
                      <a:pt x="9" y="162"/>
                    </a:lnTo>
                    <a:cubicBezTo>
                      <a:pt x="3" y="167"/>
                      <a:pt x="0" y="174"/>
                      <a:pt x="0" y="183"/>
                    </a:cubicBezTo>
                    <a:lnTo>
                      <a:pt x="0" y="937"/>
                    </a:lnTo>
                    <a:cubicBezTo>
                      <a:pt x="0" y="951"/>
                      <a:pt x="12" y="963"/>
                      <a:pt x="27" y="963"/>
                    </a:cubicBezTo>
                    <a:lnTo>
                      <a:pt x="400" y="963"/>
                    </a:lnTo>
                    <a:cubicBezTo>
                      <a:pt x="415" y="963"/>
                      <a:pt x="426" y="951"/>
                      <a:pt x="426" y="937"/>
                    </a:cubicBezTo>
                    <a:lnTo>
                      <a:pt x="426" y="183"/>
                    </a:lnTo>
                    <a:cubicBezTo>
                      <a:pt x="426" y="174"/>
                      <a:pt x="422" y="167"/>
                      <a:pt x="41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: Shape 206">
                <a:extLst>
                  <a:ext uri="{FF2B5EF4-FFF2-40B4-BE49-F238E27FC236}">
                    <a16:creationId xmlns:a16="http://schemas.microsoft.com/office/drawing/2014/main" id="{011F3140-C672-9B4B-8D4D-72E1968F20B4}"/>
                  </a:ext>
                </a:extLst>
              </p:cNvPr>
              <p:cNvSpPr/>
              <p:nvPr/>
            </p:nvSpPr>
            <p:spPr>
              <a:xfrm>
                <a:off x="1699200" y="5248800"/>
                <a:ext cx="153000" cy="75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6" h="210">
                    <a:moveTo>
                      <a:pt x="26" y="210"/>
                    </a:moveTo>
                    <a:cubicBezTo>
                      <a:pt x="32" y="210"/>
                      <a:pt x="38" y="209"/>
                      <a:pt x="43" y="204"/>
                    </a:cubicBezTo>
                    <a:lnTo>
                      <a:pt x="213" y="64"/>
                    </a:lnTo>
                    <a:lnTo>
                      <a:pt x="381" y="204"/>
                    </a:lnTo>
                    <a:cubicBezTo>
                      <a:pt x="393" y="213"/>
                      <a:pt x="409" y="211"/>
                      <a:pt x="420" y="201"/>
                    </a:cubicBezTo>
                    <a:cubicBezTo>
                      <a:pt x="429" y="189"/>
                      <a:pt x="428" y="172"/>
                      <a:pt x="416" y="162"/>
                    </a:cubicBezTo>
                    <a:lnTo>
                      <a:pt x="229" y="7"/>
                    </a:lnTo>
                    <a:cubicBezTo>
                      <a:pt x="220" y="-2"/>
                      <a:pt x="205" y="-2"/>
                      <a:pt x="195" y="7"/>
                    </a:cubicBezTo>
                    <a:lnTo>
                      <a:pt x="8" y="162"/>
                    </a:lnTo>
                    <a:cubicBezTo>
                      <a:pt x="-2" y="172"/>
                      <a:pt x="-3" y="189"/>
                      <a:pt x="5" y="201"/>
                    </a:cubicBezTo>
                    <a:cubicBezTo>
                      <a:pt x="11" y="207"/>
                      <a:pt x="18" y="210"/>
                      <a:pt x="26" y="2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: Shape 207">
                <a:extLst>
                  <a:ext uri="{FF2B5EF4-FFF2-40B4-BE49-F238E27FC236}">
                    <a16:creationId xmlns:a16="http://schemas.microsoft.com/office/drawing/2014/main" id="{52B2F84B-1D4C-CE47-88F6-F5C6B7233DB3}"/>
                  </a:ext>
                </a:extLst>
              </p:cNvPr>
              <p:cNvSpPr/>
              <p:nvPr/>
            </p:nvSpPr>
            <p:spPr>
              <a:xfrm>
                <a:off x="1529640" y="5401080"/>
                <a:ext cx="153360" cy="234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7" h="652">
                    <a:moveTo>
                      <a:pt x="372" y="599"/>
                    </a:moveTo>
                    <a:lnTo>
                      <a:pt x="54" y="599"/>
                    </a:lnTo>
                    <a:lnTo>
                      <a:pt x="54" y="195"/>
                    </a:lnTo>
                    <a:lnTo>
                      <a:pt x="214" y="63"/>
                    </a:lnTo>
                    <a:lnTo>
                      <a:pt x="372" y="195"/>
                    </a:lnTo>
                    <a:close/>
                    <a:moveTo>
                      <a:pt x="417" y="162"/>
                    </a:moveTo>
                    <a:lnTo>
                      <a:pt x="230" y="6"/>
                    </a:lnTo>
                    <a:cubicBezTo>
                      <a:pt x="221" y="-2"/>
                      <a:pt x="206" y="-2"/>
                      <a:pt x="196" y="6"/>
                    </a:cubicBezTo>
                    <a:lnTo>
                      <a:pt x="9" y="162"/>
                    </a:lnTo>
                    <a:cubicBezTo>
                      <a:pt x="3" y="167"/>
                      <a:pt x="0" y="174"/>
                      <a:pt x="0" y="183"/>
                    </a:cubicBezTo>
                    <a:lnTo>
                      <a:pt x="0" y="626"/>
                    </a:lnTo>
                    <a:cubicBezTo>
                      <a:pt x="0" y="640"/>
                      <a:pt x="12" y="652"/>
                      <a:pt x="27" y="652"/>
                    </a:cubicBezTo>
                    <a:lnTo>
                      <a:pt x="399" y="652"/>
                    </a:lnTo>
                    <a:cubicBezTo>
                      <a:pt x="413" y="652"/>
                      <a:pt x="427" y="640"/>
                      <a:pt x="427" y="626"/>
                    </a:cubicBezTo>
                    <a:lnTo>
                      <a:pt x="427" y="183"/>
                    </a:lnTo>
                    <a:cubicBezTo>
                      <a:pt x="427" y="174"/>
                      <a:pt x="422" y="167"/>
                      <a:pt x="41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: Shape 208">
                <a:extLst>
                  <a:ext uri="{FF2B5EF4-FFF2-40B4-BE49-F238E27FC236}">
                    <a16:creationId xmlns:a16="http://schemas.microsoft.com/office/drawing/2014/main" id="{BC34C613-7CEC-1041-B347-082065A176F5}"/>
                  </a:ext>
                </a:extLst>
              </p:cNvPr>
              <p:cNvSpPr/>
              <p:nvPr/>
            </p:nvSpPr>
            <p:spPr>
              <a:xfrm>
                <a:off x="1529280" y="5361120"/>
                <a:ext cx="153360" cy="74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7" h="208">
                    <a:moveTo>
                      <a:pt x="45" y="202"/>
                    </a:moveTo>
                    <a:lnTo>
                      <a:pt x="214" y="61"/>
                    </a:lnTo>
                    <a:lnTo>
                      <a:pt x="382" y="202"/>
                    </a:lnTo>
                    <a:cubicBezTo>
                      <a:pt x="387" y="206"/>
                      <a:pt x="393" y="208"/>
                      <a:pt x="399" y="208"/>
                    </a:cubicBezTo>
                    <a:cubicBezTo>
                      <a:pt x="408" y="208"/>
                      <a:pt x="415" y="205"/>
                      <a:pt x="420" y="199"/>
                    </a:cubicBezTo>
                    <a:cubicBezTo>
                      <a:pt x="430" y="187"/>
                      <a:pt x="428" y="170"/>
                      <a:pt x="417" y="161"/>
                    </a:cubicBezTo>
                    <a:lnTo>
                      <a:pt x="230" y="5"/>
                    </a:lnTo>
                    <a:cubicBezTo>
                      <a:pt x="221" y="-2"/>
                      <a:pt x="206" y="-2"/>
                      <a:pt x="196" y="5"/>
                    </a:cubicBezTo>
                    <a:lnTo>
                      <a:pt x="9" y="161"/>
                    </a:lnTo>
                    <a:cubicBezTo>
                      <a:pt x="-2" y="170"/>
                      <a:pt x="-4" y="187"/>
                      <a:pt x="6" y="199"/>
                    </a:cubicBezTo>
                    <a:cubicBezTo>
                      <a:pt x="15" y="210"/>
                      <a:pt x="33" y="211"/>
                      <a:pt x="45" y="2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3" name="Freeform: Shape 209">
                <a:extLst>
                  <a:ext uri="{FF2B5EF4-FFF2-40B4-BE49-F238E27FC236}">
                    <a16:creationId xmlns:a16="http://schemas.microsoft.com/office/drawing/2014/main" id="{C7C064FB-9FB0-A944-95FF-CD858C2A1EDF}"/>
                  </a:ext>
                </a:extLst>
              </p:cNvPr>
              <p:cNvSpPr/>
              <p:nvPr/>
            </p:nvSpPr>
            <p:spPr>
              <a:xfrm>
                <a:off x="1575360" y="5470560"/>
                <a:ext cx="61200" cy="113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17">
                    <a:moveTo>
                      <a:pt x="57" y="27"/>
                    </a:moveTo>
                    <a:lnTo>
                      <a:pt x="57" y="228"/>
                    </a:lnTo>
                    <a:lnTo>
                      <a:pt x="45" y="215"/>
                    </a:lnTo>
                    <a:cubicBezTo>
                      <a:pt x="35" y="204"/>
                      <a:pt x="17" y="204"/>
                      <a:pt x="7" y="215"/>
                    </a:cubicBezTo>
                    <a:cubicBezTo>
                      <a:pt x="-2" y="225"/>
                      <a:pt x="-2" y="243"/>
                      <a:pt x="7" y="253"/>
                    </a:cubicBezTo>
                    <a:lnTo>
                      <a:pt x="61" y="307"/>
                    </a:lnTo>
                    <a:cubicBezTo>
                      <a:pt x="68" y="314"/>
                      <a:pt x="77" y="317"/>
                      <a:pt x="86" y="317"/>
                    </a:cubicBezTo>
                    <a:cubicBezTo>
                      <a:pt x="94" y="317"/>
                      <a:pt x="103" y="314"/>
                      <a:pt x="109" y="307"/>
                    </a:cubicBezTo>
                    <a:lnTo>
                      <a:pt x="163" y="253"/>
                    </a:lnTo>
                    <a:cubicBezTo>
                      <a:pt x="173" y="243"/>
                      <a:pt x="173" y="225"/>
                      <a:pt x="163" y="215"/>
                    </a:cubicBezTo>
                    <a:cubicBezTo>
                      <a:pt x="152" y="204"/>
                      <a:pt x="134" y="204"/>
                      <a:pt x="124" y="215"/>
                    </a:cubicBezTo>
                    <a:lnTo>
                      <a:pt x="112" y="228"/>
                    </a:lnTo>
                    <a:lnTo>
                      <a:pt x="112" y="27"/>
                    </a:lnTo>
                    <a:cubicBezTo>
                      <a:pt x="112" y="12"/>
                      <a:pt x="101" y="0"/>
                      <a:pt x="86" y="0"/>
                    </a:cubicBezTo>
                    <a:cubicBezTo>
                      <a:pt x="70" y="0"/>
                      <a:pt x="57" y="12"/>
                      <a:pt x="57" y="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: Shape 210">
                <a:extLst>
                  <a:ext uri="{FF2B5EF4-FFF2-40B4-BE49-F238E27FC236}">
                    <a16:creationId xmlns:a16="http://schemas.microsoft.com/office/drawing/2014/main" id="{19F49B88-D25B-A34E-9E27-750F14CCAE5A}"/>
                  </a:ext>
                </a:extLst>
              </p:cNvPr>
              <p:cNvSpPr/>
              <p:nvPr/>
            </p:nvSpPr>
            <p:spPr>
              <a:xfrm>
                <a:off x="1744919" y="5452919"/>
                <a:ext cx="61200" cy="113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17">
                    <a:moveTo>
                      <a:pt x="61" y="10"/>
                    </a:moveTo>
                    <a:lnTo>
                      <a:pt x="7" y="63"/>
                    </a:lnTo>
                    <a:cubicBezTo>
                      <a:pt x="-2" y="74"/>
                      <a:pt x="-2" y="91"/>
                      <a:pt x="7" y="102"/>
                    </a:cubicBezTo>
                    <a:cubicBezTo>
                      <a:pt x="17" y="112"/>
                      <a:pt x="35" y="112"/>
                      <a:pt x="46" y="102"/>
                    </a:cubicBezTo>
                    <a:lnTo>
                      <a:pt x="59" y="90"/>
                    </a:lnTo>
                    <a:lnTo>
                      <a:pt x="59" y="290"/>
                    </a:lnTo>
                    <a:cubicBezTo>
                      <a:pt x="59" y="305"/>
                      <a:pt x="70" y="317"/>
                      <a:pt x="86" y="317"/>
                    </a:cubicBezTo>
                    <a:cubicBezTo>
                      <a:pt x="100" y="317"/>
                      <a:pt x="112" y="305"/>
                      <a:pt x="112" y="290"/>
                    </a:cubicBezTo>
                    <a:lnTo>
                      <a:pt x="112" y="90"/>
                    </a:lnTo>
                    <a:lnTo>
                      <a:pt x="124" y="102"/>
                    </a:lnTo>
                    <a:cubicBezTo>
                      <a:pt x="130" y="107"/>
                      <a:pt x="137" y="110"/>
                      <a:pt x="143" y="110"/>
                    </a:cubicBezTo>
                    <a:cubicBezTo>
                      <a:pt x="151" y="110"/>
                      <a:pt x="158" y="107"/>
                      <a:pt x="163" y="102"/>
                    </a:cubicBezTo>
                    <a:cubicBezTo>
                      <a:pt x="173" y="91"/>
                      <a:pt x="173" y="74"/>
                      <a:pt x="163" y="63"/>
                    </a:cubicBezTo>
                    <a:lnTo>
                      <a:pt x="110" y="10"/>
                    </a:lnTo>
                    <a:cubicBezTo>
                      <a:pt x="96" y="-3"/>
                      <a:pt x="74" y="-3"/>
                      <a:pt x="61" y="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3" name="Group 257">
              <a:extLst>
                <a:ext uri="{FF2B5EF4-FFF2-40B4-BE49-F238E27FC236}">
                  <a16:creationId xmlns:a16="http://schemas.microsoft.com/office/drawing/2014/main" id="{B3FB8464-21CA-6D40-B2FE-9A31A504C80F}"/>
                </a:ext>
              </a:extLst>
            </p:cNvPr>
            <p:cNvGrpSpPr/>
            <p:nvPr/>
          </p:nvGrpSpPr>
          <p:grpSpPr>
            <a:xfrm>
              <a:off x="9311105" y="8528344"/>
              <a:ext cx="1684834" cy="1878742"/>
              <a:chOff x="883080" y="5954400"/>
              <a:chExt cx="281520" cy="313920"/>
            </a:xfrm>
            <a:solidFill>
              <a:schemeClr val="bg1"/>
            </a:solidFill>
          </p:grpSpPr>
          <p:sp>
            <p:nvSpPr>
              <p:cNvPr id="94" name="Freeform: Shape 165">
                <a:extLst>
                  <a:ext uri="{FF2B5EF4-FFF2-40B4-BE49-F238E27FC236}">
                    <a16:creationId xmlns:a16="http://schemas.microsoft.com/office/drawing/2014/main" id="{57C645A4-2FBE-0F40-8B89-2FAE634FD8A1}"/>
                  </a:ext>
                </a:extLst>
              </p:cNvPr>
              <p:cNvSpPr/>
              <p:nvPr/>
            </p:nvSpPr>
            <p:spPr>
              <a:xfrm>
                <a:off x="929880" y="6040079"/>
                <a:ext cx="187920" cy="114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3" h="320">
                    <a:moveTo>
                      <a:pt x="160" y="122"/>
                    </a:moveTo>
                    <a:lnTo>
                      <a:pt x="46" y="9"/>
                    </a:lnTo>
                    <a:cubicBezTo>
                      <a:pt x="34" y="-3"/>
                      <a:pt x="18" y="-3"/>
                      <a:pt x="8" y="9"/>
                    </a:cubicBezTo>
                    <a:cubicBezTo>
                      <a:pt x="-3" y="19"/>
                      <a:pt x="-3" y="36"/>
                      <a:pt x="8" y="46"/>
                    </a:cubicBezTo>
                    <a:lnTo>
                      <a:pt x="122" y="162"/>
                    </a:lnTo>
                    <a:cubicBezTo>
                      <a:pt x="162" y="200"/>
                      <a:pt x="222" y="203"/>
                      <a:pt x="265" y="169"/>
                    </a:cubicBezTo>
                    <a:cubicBezTo>
                      <a:pt x="287" y="151"/>
                      <a:pt x="318" y="153"/>
                      <a:pt x="336" y="171"/>
                    </a:cubicBezTo>
                    <a:lnTo>
                      <a:pt x="430" y="265"/>
                    </a:lnTo>
                    <a:lnTo>
                      <a:pt x="400" y="265"/>
                    </a:lnTo>
                    <a:cubicBezTo>
                      <a:pt x="385" y="265"/>
                      <a:pt x="374" y="277"/>
                      <a:pt x="374" y="293"/>
                    </a:cubicBezTo>
                    <a:cubicBezTo>
                      <a:pt x="374" y="308"/>
                      <a:pt x="385" y="320"/>
                      <a:pt x="400" y="320"/>
                    </a:cubicBezTo>
                    <a:lnTo>
                      <a:pt x="497" y="320"/>
                    </a:lnTo>
                    <a:cubicBezTo>
                      <a:pt x="511" y="320"/>
                      <a:pt x="523" y="308"/>
                      <a:pt x="523" y="293"/>
                    </a:cubicBezTo>
                    <a:lnTo>
                      <a:pt x="523" y="197"/>
                    </a:lnTo>
                    <a:cubicBezTo>
                      <a:pt x="523" y="182"/>
                      <a:pt x="511" y="170"/>
                      <a:pt x="497" y="170"/>
                    </a:cubicBezTo>
                    <a:cubicBezTo>
                      <a:pt x="481" y="170"/>
                      <a:pt x="470" y="182"/>
                      <a:pt x="470" y="197"/>
                    </a:cubicBezTo>
                    <a:lnTo>
                      <a:pt x="470" y="228"/>
                    </a:lnTo>
                    <a:lnTo>
                      <a:pt x="375" y="133"/>
                    </a:lnTo>
                    <a:cubicBezTo>
                      <a:pt x="336" y="94"/>
                      <a:pt x="274" y="92"/>
                      <a:pt x="232" y="126"/>
                    </a:cubicBezTo>
                    <a:cubicBezTo>
                      <a:pt x="211" y="143"/>
                      <a:pt x="180" y="142"/>
                      <a:pt x="160" y="1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5" name="Freeform: Shape 166">
                <a:extLst>
                  <a:ext uri="{FF2B5EF4-FFF2-40B4-BE49-F238E27FC236}">
                    <a16:creationId xmlns:a16="http://schemas.microsoft.com/office/drawing/2014/main" id="{D2B8C739-5E4F-9E4F-BCEE-21A7F5B28901}"/>
                  </a:ext>
                </a:extLst>
              </p:cNvPr>
              <p:cNvSpPr/>
              <p:nvPr/>
            </p:nvSpPr>
            <p:spPr>
              <a:xfrm>
                <a:off x="915480" y="6183000"/>
                <a:ext cx="21636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4">
                    <a:moveTo>
                      <a:pt x="0" y="26"/>
                    </a:moveTo>
                    <a:cubicBezTo>
                      <a:pt x="0" y="41"/>
                      <a:pt x="13" y="54"/>
                      <a:pt x="29" y="54"/>
                    </a:cubicBezTo>
                    <a:lnTo>
                      <a:pt x="575" y="54"/>
                    </a:lnTo>
                    <a:cubicBezTo>
                      <a:pt x="590" y="54"/>
                      <a:pt x="602" y="41"/>
                      <a:pt x="602" y="26"/>
                    </a:cubicBezTo>
                    <a:cubicBezTo>
                      <a:pt x="602" y="12"/>
                      <a:pt x="590" y="0"/>
                      <a:pt x="575" y="0"/>
                    </a:cubicBezTo>
                    <a:lnTo>
                      <a:pt x="29" y="0"/>
                    </a:lnTo>
                    <a:cubicBezTo>
                      <a:pt x="13" y="0"/>
                      <a:pt x="0" y="12"/>
                      <a:pt x="0" y="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6" name="Freeform: Shape 167">
                <a:extLst>
                  <a:ext uri="{FF2B5EF4-FFF2-40B4-BE49-F238E27FC236}">
                    <a16:creationId xmlns:a16="http://schemas.microsoft.com/office/drawing/2014/main" id="{2DB258EC-121F-A44D-8BE1-6C92E5119C41}"/>
                  </a:ext>
                </a:extLst>
              </p:cNvPr>
              <p:cNvSpPr/>
              <p:nvPr/>
            </p:nvSpPr>
            <p:spPr>
              <a:xfrm>
                <a:off x="915480" y="6211080"/>
                <a:ext cx="21636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5">
                    <a:moveTo>
                      <a:pt x="575" y="0"/>
                    </a:moveTo>
                    <a:lnTo>
                      <a:pt x="29" y="0"/>
                    </a:lnTo>
                    <a:cubicBezTo>
                      <a:pt x="13" y="0"/>
                      <a:pt x="0" y="12"/>
                      <a:pt x="0" y="28"/>
                    </a:cubicBezTo>
                    <a:cubicBezTo>
                      <a:pt x="0" y="43"/>
                      <a:pt x="13" y="55"/>
                      <a:pt x="29" y="55"/>
                    </a:cubicBezTo>
                    <a:lnTo>
                      <a:pt x="575" y="55"/>
                    </a:lnTo>
                    <a:cubicBezTo>
                      <a:pt x="590" y="55"/>
                      <a:pt x="602" y="43"/>
                      <a:pt x="602" y="28"/>
                    </a:cubicBezTo>
                    <a:cubicBezTo>
                      <a:pt x="602" y="12"/>
                      <a:pt x="590" y="0"/>
                      <a:pt x="575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7" name="Freeform: Shape 168">
                <a:extLst>
                  <a:ext uri="{FF2B5EF4-FFF2-40B4-BE49-F238E27FC236}">
                    <a16:creationId xmlns:a16="http://schemas.microsoft.com/office/drawing/2014/main" id="{72D9ED0A-653A-084C-8CB1-5D33EE866B66}"/>
                  </a:ext>
                </a:extLst>
              </p:cNvPr>
              <p:cNvSpPr/>
              <p:nvPr/>
            </p:nvSpPr>
            <p:spPr>
              <a:xfrm>
                <a:off x="883080" y="5954400"/>
                <a:ext cx="281520" cy="313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3" h="873">
                    <a:moveTo>
                      <a:pt x="729" y="820"/>
                    </a:moveTo>
                    <a:lnTo>
                      <a:pt x="54" y="820"/>
                    </a:lnTo>
                    <a:lnTo>
                      <a:pt x="54" y="198"/>
                    </a:lnTo>
                    <a:lnTo>
                      <a:pt x="391" y="58"/>
                    </a:lnTo>
                    <a:lnTo>
                      <a:pt x="729" y="198"/>
                    </a:lnTo>
                    <a:close/>
                    <a:moveTo>
                      <a:pt x="767" y="155"/>
                    </a:moveTo>
                    <a:lnTo>
                      <a:pt x="401" y="2"/>
                    </a:lnTo>
                    <a:cubicBezTo>
                      <a:pt x="395" y="-1"/>
                      <a:pt x="388" y="-1"/>
                      <a:pt x="380" y="2"/>
                    </a:cubicBezTo>
                    <a:lnTo>
                      <a:pt x="17" y="155"/>
                    </a:lnTo>
                    <a:cubicBezTo>
                      <a:pt x="6" y="158"/>
                      <a:pt x="0" y="168"/>
                      <a:pt x="0" y="179"/>
                    </a:cubicBezTo>
                    <a:lnTo>
                      <a:pt x="0" y="847"/>
                    </a:lnTo>
                    <a:cubicBezTo>
                      <a:pt x="0" y="861"/>
                      <a:pt x="12" y="873"/>
                      <a:pt x="26" y="873"/>
                    </a:cubicBezTo>
                    <a:lnTo>
                      <a:pt x="757" y="873"/>
                    </a:lnTo>
                    <a:cubicBezTo>
                      <a:pt x="771" y="873"/>
                      <a:pt x="783" y="861"/>
                      <a:pt x="783" y="847"/>
                    </a:cubicBezTo>
                    <a:lnTo>
                      <a:pt x="783" y="179"/>
                    </a:lnTo>
                    <a:cubicBezTo>
                      <a:pt x="783" y="168"/>
                      <a:pt x="776" y="158"/>
                      <a:pt x="767" y="1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5" name="Group 272">
              <a:extLst>
                <a:ext uri="{FF2B5EF4-FFF2-40B4-BE49-F238E27FC236}">
                  <a16:creationId xmlns:a16="http://schemas.microsoft.com/office/drawing/2014/main" id="{8EA7E45A-E34A-5340-99C5-66AA8006B2A6}"/>
                </a:ext>
              </a:extLst>
            </p:cNvPr>
            <p:cNvGrpSpPr/>
            <p:nvPr/>
          </p:nvGrpSpPr>
          <p:grpSpPr>
            <a:xfrm>
              <a:off x="12492295" y="6202922"/>
              <a:ext cx="2068339" cy="947989"/>
              <a:chOff x="845280" y="5363640"/>
              <a:chExt cx="345600" cy="158400"/>
            </a:xfrm>
            <a:solidFill>
              <a:schemeClr val="bg1"/>
            </a:solidFill>
          </p:grpSpPr>
          <p:sp>
            <p:nvSpPr>
              <p:cNvPr id="106" name="Freeform: Shape 211">
                <a:extLst>
                  <a:ext uri="{FF2B5EF4-FFF2-40B4-BE49-F238E27FC236}">
                    <a16:creationId xmlns:a16="http://schemas.microsoft.com/office/drawing/2014/main" id="{7F4C47DB-DBFA-764D-ADCD-DC6B4375D7C7}"/>
                  </a:ext>
                </a:extLst>
              </p:cNvPr>
              <p:cNvSpPr/>
              <p:nvPr/>
            </p:nvSpPr>
            <p:spPr>
              <a:xfrm>
                <a:off x="845280" y="5363640"/>
                <a:ext cx="345600" cy="158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61" h="441">
                    <a:moveTo>
                      <a:pt x="77" y="191"/>
                    </a:moveTo>
                    <a:lnTo>
                      <a:pt x="555" y="191"/>
                    </a:lnTo>
                    <a:cubicBezTo>
                      <a:pt x="567" y="191"/>
                      <a:pt x="579" y="183"/>
                      <a:pt x="582" y="171"/>
                    </a:cubicBezTo>
                    <a:cubicBezTo>
                      <a:pt x="603" y="102"/>
                      <a:pt x="668" y="54"/>
                      <a:pt x="740" y="54"/>
                    </a:cubicBezTo>
                    <a:cubicBezTo>
                      <a:pt x="832" y="54"/>
                      <a:pt x="908" y="129"/>
                      <a:pt x="908" y="220"/>
                    </a:cubicBezTo>
                    <a:cubicBezTo>
                      <a:pt x="908" y="312"/>
                      <a:pt x="832" y="386"/>
                      <a:pt x="740" y="386"/>
                    </a:cubicBezTo>
                    <a:cubicBezTo>
                      <a:pt x="668" y="386"/>
                      <a:pt x="604" y="341"/>
                      <a:pt x="582" y="271"/>
                    </a:cubicBezTo>
                    <a:cubicBezTo>
                      <a:pt x="581" y="264"/>
                      <a:pt x="574" y="257"/>
                      <a:pt x="569" y="254"/>
                    </a:cubicBezTo>
                    <a:cubicBezTo>
                      <a:pt x="561" y="250"/>
                      <a:pt x="554" y="250"/>
                      <a:pt x="546" y="253"/>
                    </a:cubicBezTo>
                    <a:lnTo>
                      <a:pt x="481" y="278"/>
                    </a:lnTo>
                    <a:lnTo>
                      <a:pt x="413" y="252"/>
                    </a:lnTo>
                    <a:cubicBezTo>
                      <a:pt x="407" y="250"/>
                      <a:pt x="400" y="250"/>
                      <a:pt x="392" y="252"/>
                    </a:cubicBezTo>
                    <a:lnTo>
                      <a:pt x="324" y="278"/>
                    </a:lnTo>
                    <a:lnTo>
                      <a:pt x="256" y="252"/>
                    </a:lnTo>
                    <a:cubicBezTo>
                      <a:pt x="250" y="250"/>
                      <a:pt x="243" y="250"/>
                      <a:pt x="237" y="252"/>
                    </a:cubicBezTo>
                    <a:lnTo>
                      <a:pt x="168" y="278"/>
                    </a:lnTo>
                    <a:lnTo>
                      <a:pt x="65" y="234"/>
                    </a:lnTo>
                    <a:cubicBezTo>
                      <a:pt x="58" y="231"/>
                      <a:pt x="53" y="223"/>
                      <a:pt x="53" y="215"/>
                    </a:cubicBezTo>
                    <a:cubicBezTo>
                      <a:pt x="53" y="201"/>
                      <a:pt x="64" y="191"/>
                      <a:pt x="77" y="191"/>
                    </a:cubicBezTo>
                    <a:close/>
                    <a:moveTo>
                      <a:pt x="41" y="282"/>
                    </a:moveTo>
                    <a:cubicBezTo>
                      <a:pt x="41" y="282"/>
                      <a:pt x="43" y="282"/>
                      <a:pt x="43" y="284"/>
                    </a:cubicBezTo>
                    <a:lnTo>
                      <a:pt x="157" y="333"/>
                    </a:lnTo>
                    <a:cubicBezTo>
                      <a:pt x="164" y="336"/>
                      <a:pt x="172" y="336"/>
                      <a:pt x="178" y="333"/>
                    </a:cubicBezTo>
                    <a:lnTo>
                      <a:pt x="245" y="306"/>
                    </a:lnTo>
                    <a:lnTo>
                      <a:pt x="314" y="333"/>
                    </a:lnTo>
                    <a:cubicBezTo>
                      <a:pt x="321" y="336"/>
                      <a:pt x="329" y="336"/>
                      <a:pt x="334" y="333"/>
                    </a:cubicBezTo>
                    <a:lnTo>
                      <a:pt x="403" y="306"/>
                    </a:lnTo>
                    <a:lnTo>
                      <a:pt x="471" y="333"/>
                    </a:lnTo>
                    <a:cubicBezTo>
                      <a:pt x="478" y="336"/>
                      <a:pt x="484" y="336"/>
                      <a:pt x="492" y="333"/>
                    </a:cubicBezTo>
                    <a:lnTo>
                      <a:pt x="541" y="313"/>
                    </a:lnTo>
                    <a:cubicBezTo>
                      <a:pt x="576" y="391"/>
                      <a:pt x="653" y="441"/>
                      <a:pt x="740" y="441"/>
                    </a:cubicBezTo>
                    <a:cubicBezTo>
                      <a:pt x="862" y="441"/>
                      <a:pt x="961" y="342"/>
                      <a:pt x="961" y="220"/>
                    </a:cubicBezTo>
                    <a:cubicBezTo>
                      <a:pt x="961" y="99"/>
                      <a:pt x="862" y="0"/>
                      <a:pt x="740" y="0"/>
                    </a:cubicBezTo>
                    <a:cubicBezTo>
                      <a:pt x="650" y="0"/>
                      <a:pt x="570" y="54"/>
                      <a:pt x="537" y="138"/>
                    </a:cubicBezTo>
                    <a:lnTo>
                      <a:pt x="77" y="138"/>
                    </a:lnTo>
                    <a:cubicBezTo>
                      <a:pt x="34" y="138"/>
                      <a:pt x="0" y="171"/>
                      <a:pt x="0" y="215"/>
                    </a:cubicBezTo>
                    <a:cubicBezTo>
                      <a:pt x="0" y="243"/>
                      <a:pt x="16" y="269"/>
                      <a:pt x="41" y="28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7" name="Freeform: Shape 212">
                <a:extLst>
                  <a:ext uri="{FF2B5EF4-FFF2-40B4-BE49-F238E27FC236}">
                    <a16:creationId xmlns:a16="http://schemas.microsoft.com/office/drawing/2014/main" id="{864DC24D-2E4A-F04D-8A4F-5D689FC1A6C2}"/>
                  </a:ext>
                </a:extLst>
              </p:cNvPr>
              <p:cNvSpPr/>
              <p:nvPr/>
            </p:nvSpPr>
            <p:spPr>
              <a:xfrm>
                <a:off x="1101960" y="5418000"/>
                <a:ext cx="50400" cy="50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1" h="141">
                    <a:moveTo>
                      <a:pt x="72" y="53"/>
                    </a:moveTo>
                    <a:cubicBezTo>
                      <a:pt x="81" y="53"/>
                      <a:pt x="88" y="60"/>
                      <a:pt x="88" y="69"/>
                    </a:cubicBezTo>
                    <a:cubicBezTo>
                      <a:pt x="88" y="78"/>
                      <a:pt x="81" y="85"/>
                      <a:pt x="72" y="85"/>
                    </a:cubicBezTo>
                    <a:cubicBezTo>
                      <a:pt x="63" y="85"/>
                      <a:pt x="56" y="78"/>
                      <a:pt x="56" y="69"/>
                    </a:cubicBezTo>
                    <a:cubicBezTo>
                      <a:pt x="56" y="60"/>
                      <a:pt x="63" y="53"/>
                      <a:pt x="72" y="53"/>
                    </a:cubicBezTo>
                    <a:close/>
                    <a:moveTo>
                      <a:pt x="72" y="141"/>
                    </a:moveTo>
                    <a:cubicBezTo>
                      <a:pt x="110" y="141"/>
                      <a:pt x="141" y="108"/>
                      <a:pt x="141" y="69"/>
                    </a:cubicBezTo>
                    <a:cubicBezTo>
                      <a:pt x="141" y="31"/>
                      <a:pt x="110" y="0"/>
                      <a:pt x="72" y="0"/>
                    </a:cubicBezTo>
                    <a:cubicBezTo>
                      <a:pt x="32" y="0"/>
                      <a:pt x="0" y="31"/>
                      <a:pt x="0" y="69"/>
                    </a:cubicBezTo>
                    <a:cubicBezTo>
                      <a:pt x="0" y="108"/>
                      <a:pt x="32" y="141"/>
                      <a:pt x="72" y="1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108" name="TextBox 26">
            <a:extLst>
              <a:ext uri="{FF2B5EF4-FFF2-40B4-BE49-F238E27FC236}">
                <a16:creationId xmlns:a16="http://schemas.microsoft.com/office/drawing/2014/main" id="{54A6791D-3910-5F41-BE63-807E7062E2F1}"/>
              </a:ext>
            </a:extLst>
          </p:cNvPr>
          <p:cNvSpPr txBox="1"/>
          <p:nvPr/>
        </p:nvSpPr>
        <p:spPr>
          <a:xfrm>
            <a:off x="1310486" y="1231609"/>
            <a:ext cx="9038054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Values</a:t>
            </a:r>
          </a:p>
        </p:txBody>
      </p:sp>
      <p:sp>
        <p:nvSpPr>
          <p:cNvPr id="109" name="TextBox 687">
            <a:extLst>
              <a:ext uri="{FF2B5EF4-FFF2-40B4-BE49-F238E27FC236}">
                <a16:creationId xmlns:a16="http://schemas.microsoft.com/office/drawing/2014/main" id="{22456EDC-4ACB-AD45-BED1-2A7B23DCC79E}"/>
              </a:ext>
            </a:extLst>
          </p:cNvPr>
          <p:cNvSpPr txBox="1"/>
          <p:nvPr/>
        </p:nvSpPr>
        <p:spPr>
          <a:xfrm>
            <a:off x="7792895" y="3755476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110" name="TextBox 688">
            <a:extLst>
              <a:ext uri="{FF2B5EF4-FFF2-40B4-BE49-F238E27FC236}">
                <a16:creationId xmlns:a16="http://schemas.microsoft.com/office/drawing/2014/main" id="{E58B0636-A8CC-9444-80BE-D98D21A52BF8}"/>
              </a:ext>
            </a:extLst>
          </p:cNvPr>
          <p:cNvSpPr txBox="1"/>
          <p:nvPr/>
        </p:nvSpPr>
        <p:spPr>
          <a:xfrm>
            <a:off x="7052940" y="4300936"/>
            <a:ext cx="3852674" cy="59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</a:t>
            </a:r>
          </a:p>
        </p:txBody>
      </p:sp>
      <p:sp>
        <p:nvSpPr>
          <p:cNvPr id="111" name="TextBox 687">
            <a:extLst>
              <a:ext uri="{FF2B5EF4-FFF2-40B4-BE49-F238E27FC236}">
                <a16:creationId xmlns:a16="http://schemas.microsoft.com/office/drawing/2014/main" id="{371BF8ED-448D-3E48-BE6B-7146737A570E}"/>
              </a:ext>
            </a:extLst>
          </p:cNvPr>
          <p:cNvSpPr txBox="1"/>
          <p:nvPr/>
        </p:nvSpPr>
        <p:spPr>
          <a:xfrm>
            <a:off x="11526172" y="11558809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112" name="TextBox 688">
            <a:extLst>
              <a:ext uri="{FF2B5EF4-FFF2-40B4-BE49-F238E27FC236}">
                <a16:creationId xmlns:a16="http://schemas.microsoft.com/office/drawing/2014/main" id="{9E8E9021-23AC-BB46-8B19-3B7EAF52FC1E}"/>
              </a:ext>
            </a:extLst>
          </p:cNvPr>
          <p:cNvSpPr txBox="1"/>
          <p:nvPr/>
        </p:nvSpPr>
        <p:spPr>
          <a:xfrm>
            <a:off x="10796636" y="12104269"/>
            <a:ext cx="3852674" cy="59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</a:t>
            </a:r>
          </a:p>
        </p:txBody>
      </p:sp>
      <p:sp>
        <p:nvSpPr>
          <p:cNvPr id="113" name="TextBox 687">
            <a:extLst>
              <a:ext uri="{FF2B5EF4-FFF2-40B4-BE49-F238E27FC236}">
                <a16:creationId xmlns:a16="http://schemas.microsoft.com/office/drawing/2014/main" id="{D8A8FDF6-AD81-DE44-A1FE-30852D3E1109}"/>
              </a:ext>
            </a:extLst>
          </p:cNvPr>
          <p:cNvSpPr txBox="1"/>
          <p:nvPr/>
        </p:nvSpPr>
        <p:spPr>
          <a:xfrm>
            <a:off x="14220388" y="3820192"/>
            <a:ext cx="2759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114" name="TextBox 688">
            <a:extLst>
              <a:ext uri="{FF2B5EF4-FFF2-40B4-BE49-F238E27FC236}">
                <a16:creationId xmlns:a16="http://schemas.microsoft.com/office/drawing/2014/main" id="{DEA54AA8-71CB-5547-9F68-32D6272A145B}"/>
              </a:ext>
            </a:extLst>
          </p:cNvPr>
          <p:cNvSpPr txBox="1"/>
          <p:nvPr/>
        </p:nvSpPr>
        <p:spPr>
          <a:xfrm>
            <a:off x="13673595" y="4365652"/>
            <a:ext cx="3852674" cy="59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link.</a:t>
            </a:r>
          </a:p>
        </p:txBody>
      </p:sp>
      <p:sp>
        <p:nvSpPr>
          <p:cNvPr id="115" name="TextBox 687">
            <a:extLst>
              <a:ext uri="{FF2B5EF4-FFF2-40B4-BE49-F238E27FC236}">
                <a16:creationId xmlns:a16="http://schemas.microsoft.com/office/drawing/2014/main" id="{923202B9-4F9A-6D42-A517-8158440FD6C9}"/>
              </a:ext>
            </a:extLst>
          </p:cNvPr>
          <p:cNvSpPr txBox="1"/>
          <p:nvPr/>
        </p:nvSpPr>
        <p:spPr>
          <a:xfrm>
            <a:off x="18697084" y="11569565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116" name="TextBox 688">
            <a:extLst>
              <a:ext uri="{FF2B5EF4-FFF2-40B4-BE49-F238E27FC236}">
                <a16:creationId xmlns:a16="http://schemas.microsoft.com/office/drawing/2014/main" id="{A1299AC7-B8C7-F84D-BD25-94C8FE2019D7}"/>
              </a:ext>
            </a:extLst>
          </p:cNvPr>
          <p:cNvSpPr txBox="1"/>
          <p:nvPr/>
        </p:nvSpPr>
        <p:spPr>
          <a:xfrm>
            <a:off x="18014036" y="12115025"/>
            <a:ext cx="3852674" cy="59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link.</a:t>
            </a: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08E7AAB3-652F-E048-81EC-C44BEE1197CA}"/>
              </a:ext>
            </a:extLst>
          </p:cNvPr>
          <p:cNvGrpSpPr/>
          <p:nvPr/>
        </p:nvGrpSpPr>
        <p:grpSpPr>
          <a:xfrm>
            <a:off x="-3551228" y="8845271"/>
            <a:ext cx="11700296" cy="11431946"/>
            <a:chOff x="-1077120" y="8547847"/>
            <a:chExt cx="11700296" cy="1143194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556AD015-AD2A-DE4C-8099-9F87C524604F}"/>
                </a:ext>
              </a:extLst>
            </p:cNvPr>
            <p:cNvSpPr/>
            <p:nvPr/>
          </p:nvSpPr>
          <p:spPr>
            <a:xfrm>
              <a:off x="-383661" y="8972956"/>
              <a:ext cx="11006837" cy="110068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598AA16F-2C6A-B844-A06C-C087EBB02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77120" y="8547847"/>
              <a:ext cx="8897101" cy="9553200"/>
            </a:xfrm>
            <a:prstGeom prst="line">
              <a:avLst/>
            </a:prstGeom>
            <a:grpFill/>
            <a:ln w="57150"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31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58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345AEC"/>
      </a:accent1>
      <a:accent2>
        <a:srgbClr val="8A93DB"/>
      </a:accent2>
      <a:accent3>
        <a:srgbClr val="31298E"/>
      </a:accent3>
      <a:accent4>
        <a:srgbClr val="291E67"/>
      </a:accent4>
      <a:accent5>
        <a:srgbClr val="081D37"/>
      </a:accent5>
      <a:accent6>
        <a:srgbClr val="57585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88403</TotalTime>
  <Words>638</Words>
  <Application>Microsoft Macintosh PowerPoint</Application>
  <PresentationFormat>Personalizado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Gill Sans</vt:lpstr>
      <vt:lpstr>Lato</vt:lpstr>
      <vt:lpstr>Lato Black</vt:lpstr>
      <vt:lpstr>Lato Light</vt:lpstr>
      <vt:lpstr>Montserrat</vt:lpstr>
      <vt:lpstr>Montserrat Light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16319</cp:revision>
  <dcterms:created xsi:type="dcterms:W3CDTF">2014-11-12T21:47:38Z</dcterms:created>
  <dcterms:modified xsi:type="dcterms:W3CDTF">2019-07-31T15:39:46Z</dcterms:modified>
  <cp:category/>
</cp:coreProperties>
</file>