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607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5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72111"/>
  </p:normalViewPr>
  <p:slideViewPr>
    <p:cSldViewPr snapToGrid="0" snapToObjects="1" showGuides="1">
      <p:cViewPr varScale="1">
        <p:scale>
          <a:sx n="76" d="100"/>
          <a:sy n="76" d="100"/>
        </p:scale>
        <p:origin x="2632" y="216"/>
      </p:cViewPr>
      <p:guideLst>
        <p:guide orient="horz" pos="1739"/>
        <p:guide pos="2607"/>
        <p:guide pos="293"/>
        <p:guide orient="horz" pos="5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E3F03B4-C1A3-4342-9023-5A6ECF78F4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3086" y="440159"/>
            <a:ext cx="1979490" cy="19794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798231" cy="10058400"/>
          </a:xfrm>
          <a:prstGeom prst="rect">
            <a:avLst/>
          </a:prstGeom>
          <a:solidFill>
            <a:srgbClr val="F9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358445"/>
            <a:ext cx="1881545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3527980"/>
            <a:ext cx="2140413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44940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387070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04330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44077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F9E1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35614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451965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484308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02088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4906587"/>
            <a:ext cx="187371" cy="300099"/>
            <a:chOff x="-160805" y="-8850"/>
            <a:chExt cx="395962" cy="627290"/>
          </a:xfrm>
          <a:solidFill>
            <a:schemeClr val="tx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3324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193628" y="300834"/>
            <a:ext cx="308145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ANDY</a:t>
            </a:r>
            <a:r>
              <a:rPr lang="es-ES" sz="26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DOE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46315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658448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65839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658448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65839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6584486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685808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68575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685808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685751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685808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12845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12845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39590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39533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39590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39533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395904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329147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07981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54794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766683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766626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766683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7666267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7666837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4590827" y="323886"/>
            <a:ext cx="2232596" cy="45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" name="Conector recto 5"/>
          <p:cNvCxnSpPr/>
          <p:nvPr/>
        </p:nvCxnSpPr>
        <p:spPr>
          <a:xfrm>
            <a:off x="4193628" y="1123986"/>
            <a:ext cx="3049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342693" y="2768563"/>
            <a:ext cx="1797806" cy="416167"/>
            <a:chOff x="144280" y="2628879"/>
            <a:chExt cx="1797806" cy="416167"/>
          </a:xfrm>
        </p:grpSpPr>
        <p:sp>
          <p:nvSpPr>
            <p:cNvPr id="7" name="Cuadro de texto 13"/>
            <p:cNvSpPr txBox="1"/>
            <p:nvPr/>
          </p:nvSpPr>
          <p:spPr>
            <a:xfrm>
              <a:off x="144280" y="2644996"/>
              <a:ext cx="1797806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800" spc="3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CONTACT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4" name="Agrupar 113"/>
          <p:cNvGrpSpPr/>
          <p:nvPr/>
        </p:nvGrpSpPr>
        <p:grpSpPr>
          <a:xfrm>
            <a:off x="80193" y="5892185"/>
            <a:ext cx="2640830" cy="416167"/>
            <a:chOff x="-34518" y="2628879"/>
            <a:chExt cx="2179948" cy="416167"/>
          </a:xfrm>
        </p:grpSpPr>
        <p:sp>
          <p:nvSpPr>
            <p:cNvPr id="115" name="Cuadro de texto 13"/>
            <p:cNvSpPr txBox="1"/>
            <p:nvPr/>
          </p:nvSpPr>
          <p:spPr>
            <a:xfrm>
              <a:off x="-34518" y="2644996"/>
              <a:ext cx="2179948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PRO SKILLS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107178" y="2768562"/>
            <a:ext cx="1967860" cy="416167"/>
            <a:chOff x="263840" y="2628879"/>
            <a:chExt cx="1558685" cy="416167"/>
          </a:xfrm>
        </p:grpSpPr>
        <p:sp>
          <p:nvSpPr>
            <p:cNvPr id="118" name="Cuadro de texto 13"/>
            <p:cNvSpPr txBox="1"/>
            <p:nvPr/>
          </p:nvSpPr>
          <p:spPr>
            <a:xfrm>
              <a:off x="263840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EDUCATION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4142638" y="6347038"/>
            <a:ext cx="2130609" cy="416167"/>
            <a:chOff x="282422" y="2628879"/>
            <a:chExt cx="1558685" cy="416167"/>
          </a:xfrm>
        </p:grpSpPr>
        <p:sp>
          <p:nvSpPr>
            <p:cNvPr id="121" name="Cuadro de texto 13"/>
            <p:cNvSpPr txBox="1"/>
            <p:nvPr/>
          </p:nvSpPr>
          <p:spPr>
            <a:xfrm>
              <a:off x="282422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EXPERIENCE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7" name="Agrupar 126"/>
          <p:cNvGrpSpPr/>
          <p:nvPr/>
        </p:nvGrpSpPr>
        <p:grpSpPr>
          <a:xfrm>
            <a:off x="448287" y="8702886"/>
            <a:ext cx="1888220" cy="416167"/>
            <a:chOff x="276114" y="2628879"/>
            <a:chExt cx="1558685" cy="416167"/>
          </a:xfrm>
        </p:grpSpPr>
        <p:sp>
          <p:nvSpPr>
            <p:cNvPr id="128" name="Cuadro de texto 13"/>
            <p:cNvSpPr txBox="1"/>
            <p:nvPr/>
          </p:nvSpPr>
          <p:spPr>
            <a:xfrm>
              <a:off x="276114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LANGUAGE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22" name="Picture Placeholder 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C19A7E3-CC0A-6B4D-A775-A6237032A0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368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23</cp:revision>
  <dcterms:created xsi:type="dcterms:W3CDTF">2019-04-03T17:38:17Z</dcterms:created>
  <dcterms:modified xsi:type="dcterms:W3CDTF">2019-07-19T16:10:54Z</dcterms:modified>
</cp:coreProperties>
</file>