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9" userDrawn="1">
          <p15:clr>
            <a:srgbClr val="A4A3A4"/>
          </p15:clr>
        </p15:guide>
        <p15:guide id="2" pos="2675" userDrawn="1">
          <p15:clr>
            <a:srgbClr val="A4A3A4"/>
          </p15:clr>
        </p15:guide>
        <p15:guide id="3" pos="293" userDrawn="1">
          <p15:clr>
            <a:srgbClr val="A4A3A4"/>
          </p15:clr>
        </p15:guide>
        <p15:guide id="4" orient="horz" pos="61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959"/>
    <a:srgbClr val="DCEFF5"/>
    <a:srgbClr val="F9E1E1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25"/>
    <p:restoredTop sz="95673"/>
  </p:normalViewPr>
  <p:slideViewPr>
    <p:cSldViewPr snapToGrid="0" snapToObjects="1" showGuides="1">
      <p:cViewPr>
        <p:scale>
          <a:sx n="66" d="100"/>
          <a:sy n="66" d="100"/>
        </p:scale>
        <p:origin x="2864" y="528"/>
      </p:cViewPr>
      <p:guideLst>
        <p:guide orient="horz" pos="1739"/>
        <p:guide pos="2675"/>
        <p:guide pos="293"/>
        <p:guide orient="horz" pos="6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9CDD-9899-1446-B6E1-296007960EC8}" type="datetimeFigureOut">
              <a:rPr lang="es-ES_tradnl" smtClean="0"/>
              <a:t>19/7/19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6BBC-2BF5-EB4B-AC5D-EB3E4BC37A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934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A6BBC-2BF5-EB4B-AC5D-EB3E4BC37A7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D603502-E40B-CB4E-800D-FD10E0D5A0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0043" y="491510"/>
            <a:ext cx="1945531" cy="19404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0C3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3694471" y="-25464"/>
            <a:ext cx="5612815" cy="10083864"/>
          </a:xfrm>
          <a:prstGeom prst="roundRect">
            <a:avLst/>
          </a:prstGeom>
          <a:solidFill>
            <a:srgbClr val="DC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 de texto 14"/>
          <p:cNvSpPr txBox="1"/>
          <p:nvPr/>
        </p:nvSpPr>
        <p:spPr>
          <a:xfrm>
            <a:off x="700455" y="3996491"/>
            <a:ext cx="1135241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Phone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700455" y="4166026"/>
            <a:ext cx="2031201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+52 123 456 7890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4087454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Cuadro de texto 16"/>
          <p:cNvSpPr txBox="1"/>
          <p:nvPr/>
        </p:nvSpPr>
        <p:spPr>
          <a:xfrm>
            <a:off x="700456" y="4508750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Email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700455" y="4681354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johndoe@gmail.com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471961" y="5078819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0C3959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700455" y="4994195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Web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705051" y="5157699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www.johndoe.com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700455" y="5481134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Home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700455" y="5658934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Apartment</a:t>
            </a: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235, New York, USA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479775" y="5544633"/>
            <a:ext cx="187371" cy="300099"/>
            <a:chOff x="-160805" y="-8850"/>
            <a:chExt cx="395962" cy="627290"/>
          </a:xfrm>
          <a:solidFill>
            <a:schemeClr val="bg1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468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4571287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4067729" y="538598"/>
            <a:ext cx="3225664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pc="300" dirty="0">
                <a:solidFill>
                  <a:srgbClr val="0C3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WEB AND GRAPHIC DESIGNER</a:t>
            </a:r>
            <a:endParaRPr lang="es-ES_tradnl" spc="300" dirty="0">
              <a:solidFill>
                <a:srgbClr val="0C3959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26" name="Cuadro de texto 10"/>
          <p:cNvSpPr txBox="1"/>
          <p:nvPr/>
        </p:nvSpPr>
        <p:spPr>
          <a:xfrm>
            <a:off x="4067357" y="1282879"/>
            <a:ext cx="3388067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My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is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John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Doe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Refers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to a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good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service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being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offered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by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company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Ideally,a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product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meet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certain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demand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it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be so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compelling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that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consumers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believe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</a:t>
            </a:r>
            <a:endParaRPr lang="es-ES_tradnl" sz="1200" dirty="0">
              <a:solidFill>
                <a:srgbClr val="0C3959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366311" y="6904428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Wordpress</a:t>
            </a:r>
            <a:endParaRPr lang="es-ES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InDesign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2026776" y="702576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291540" y="702519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571367" y="702576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867291" y="702519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3147118" y="7025760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2030711" y="7299359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2295475" y="7298789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2575302" y="7299359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871226" y="7298789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3151053" y="7299359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2026776" y="757030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2291540" y="756973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2571367" y="757030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2867291" y="756973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147118" y="757030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/>
          <p:cNvSpPr/>
          <p:nvPr/>
        </p:nvSpPr>
        <p:spPr>
          <a:xfrm>
            <a:off x="2026776" y="7837178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2291540" y="7836608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2571367" y="7837178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Elipse 72"/>
          <p:cNvSpPr/>
          <p:nvPr/>
        </p:nvSpPr>
        <p:spPr>
          <a:xfrm>
            <a:off x="2867291" y="7836608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Elipse 73"/>
          <p:cNvSpPr/>
          <p:nvPr/>
        </p:nvSpPr>
        <p:spPr>
          <a:xfrm>
            <a:off x="3147118" y="7837178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" name="Elipse 76"/>
          <p:cNvSpPr/>
          <p:nvPr/>
        </p:nvSpPr>
        <p:spPr>
          <a:xfrm>
            <a:off x="2037409" y="930127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2302173" y="930070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2582000" y="930127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Elipse 79"/>
          <p:cNvSpPr/>
          <p:nvPr/>
        </p:nvSpPr>
        <p:spPr>
          <a:xfrm>
            <a:off x="2877924" y="930070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Elipse 80"/>
          <p:cNvSpPr/>
          <p:nvPr/>
        </p:nvSpPr>
        <p:spPr>
          <a:xfrm>
            <a:off x="3157751" y="9301276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Elipse 81"/>
          <p:cNvSpPr/>
          <p:nvPr/>
        </p:nvSpPr>
        <p:spPr>
          <a:xfrm>
            <a:off x="2041344" y="957487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2306108" y="957430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Elipse 83"/>
          <p:cNvSpPr/>
          <p:nvPr/>
        </p:nvSpPr>
        <p:spPr>
          <a:xfrm>
            <a:off x="2585935" y="957487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Elipse 84"/>
          <p:cNvSpPr/>
          <p:nvPr/>
        </p:nvSpPr>
        <p:spPr>
          <a:xfrm>
            <a:off x="2881859" y="9574305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3161686" y="9574875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7" name="Agrupar 96"/>
          <p:cNvGrpSpPr/>
          <p:nvPr/>
        </p:nvGrpSpPr>
        <p:grpSpPr>
          <a:xfrm>
            <a:off x="4081313" y="2958953"/>
            <a:ext cx="3861711" cy="2939690"/>
            <a:chOff x="65163" y="621992"/>
            <a:chExt cx="5167115" cy="3932128"/>
          </a:xfrm>
        </p:grpSpPr>
        <p:sp>
          <p:nvSpPr>
            <p:cNvPr id="99" name="Cuadro de texto 70"/>
            <p:cNvSpPr txBox="1"/>
            <p:nvPr/>
          </p:nvSpPr>
          <p:spPr>
            <a:xfrm>
              <a:off x="65163" y="621992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65163" y="855455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518007" y="621992"/>
              <a:ext cx="348597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ARTS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549532" y="855455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508278" y="1181483"/>
              <a:ext cx="2849679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65163" y="2010391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65163" y="2243856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539077" y="2000665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 DIRECTOR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547388" y="2243856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508247" y="2535685"/>
              <a:ext cx="2712525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65163" y="33728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65163" y="35965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500457" y="33631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CERTIFICATE OF TRAINING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546166" y="35965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503177" y="3868955"/>
              <a:ext cx="271759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4075474" y="6872546"/>
            <a:ext cx="3855479" cy="2939688"/>
            <a:chOff x="-12353" y="609089"/>
            <a:chExt cx="5158777" cy="3932129"/>
          </a:xfrm>
        </p:grpSpPr>
        <p:sp>
          <p:nvSpPr>
            <p:cNvPr id="133" name="Cuadro de texto 70"/>
            <p:cNvSpPr txBox="1"/>
            <p:nvPr/>
          </p:nvSpPr>
          <p:spPr>
            <a:xfrm>
              <a:off x="-6816" y="609089"/>
              <a:ext cx="1435220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12353" y="842551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1432151" y="609089"/>
              <a:ext cx="3714271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SENIOR WEB DEVELOPER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1463678" y="842551"/>
              <a:ext cx="1899070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1422424" y="1168581"/>
              <a:ext cx="2849679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6816" y="1997489"/>
              <a:ext cx="143522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12353" y="2230954"/>
              <a:ext cx="1406314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1453223" y="1987764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LEAD WEB DEVELOPER</a:t>
              </a: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1461533" y="2230954"/>
              <a:ext cx="1821721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1422393" y="2522784"/>
              <a:ext cx="271252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6816" y="33599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12353" y="35836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1414603" y="33502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GRAPHIC DESIGNER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1460312" y="35836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1417323" y="3856052"/>
              <a:ext cx="271759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sp>
        <p:nvSpPr>
          <p:cNvPr id="148" name="Elipse 147"/>
          <p:cNvSpPr/>
          <p:nvPr/>
        </p:nvSpPr>
        <p:spPr>
          <a:xfrm>
            <a:off x="2026776" y="8108111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Elipse 148"/>
          <p:cNvSpPr/>
          <p:nvPr/>
        </p:nvSpPr>
        <p:spPr>
          <a:xfrm>
            <a:off x="2291540" y="8107541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Elipse 149"/>
          <p:cNvSpPr/>
          <p:nvPr/>
        </p:nvSpPr>
        <p:spPr>
          <a:xfrm>
            <a:off x="2571367" y="8108111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Elipse 150"/>
          <p:cNvSpPr/>
          <p:nvPr/>
        </p:nvSpPr>
        <p:spPr>
          <a:xfrm>
            <a:off x="2867291" y="8107541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Elipse 151"/>
          <p:cNvSpPr/>
          <p:nvPr/>
        </p:nvSpPr>
        <p:spPr>
          <a:xfrm>
            <a:off x="3147118" y="8108111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 de texto 13"/>
          <p:cNvSpPr txBox="1"/>
          <p:nvPr/>
        </p:nvSpPr>
        <p:spPr>
          <a:xfrm>
            <a:off x="366241" y="3555314"/>
            <a:ext cx="1793344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spc="3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CONTACT</a:t>
            </a:r>
            <a:endParaRPr lang="es-ES_tradnl" sz="1200" spc="3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15" name="Cuadro de texto 13"/>
          <p:cNvSpPr txBox="1"/>
          <p:nvPr/>
        </p:nvSpPr>
        <p:spPr>
          <a:xfrm>
            <a:off x="337626" y="6555316"/>
            <a:ext cx="239403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pc="3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PRO SKILLS</a:t>
            </a:r>
            <a:endParaRPr lang="es-ES_tradnl" sz="1200" spc="3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18" name="Cuadro de texto 13"/>
          <p:cNvSpPr txBox="1"/>
          <p:nvPr/>
        </p:nvSpPr>
        <p:spPr>
          <a:xfrm>
            <a:off x="4037903" y="2452159"/>
            <a:ext cx="196786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 dirty="0">
                <a:solidFill>
                  <a:srgbClr val="0C3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EDUCATION</a:t>
            </a:r>
            <a:endParaRPr lang="es-ES_tradnl" sz="1200" spc="300" dirty="0">
              <a:solidFill>
                <a:srgbClr val="0C3959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21" name="Cuadro de texto 13"/>
          <p:cNvSpPr txBox="1"/>
          <p:nvPr/>
        </p:nvSpPr>
        <p:spPr>
          <a:xfrm>
            <a:off x="4010102" y="6267658"/>
            <a:ext cx="2130609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 dirty="0">
                <a:solidFill>
                  <a:srgbClr val="0C3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EXPERIENCE</a:t>
            </a:r>
            <a:endParaRPr lang="es-ES_tradnl" sz="1200" spc="300" dirty="0">
              <a:solidFill>
                <a:srgbClr val="0C3959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28" name="Cuadro de texto 13"/>
          <p:cNvSpPr txBox="1"/>
          <p:nvPr/>
        </p:nvSpPr>
        <p:spPr>
          <a:xfrm>
            <a:off x="297411" y="8716847"/>
            <a:ext cx="188822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LANGUAGE</a:t>
            </a:r>
            <a:endParaRPr lang="es-ES_tradnl" sz="1200" spc="3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30" name="Cuadro de texto 35"/>
          <p:cNvSpPr txBox="1"/>
          <p:nvPr/>
        </p:nvSpPr>
        <p:spPr>
          <a:xfrm>
            <a:off x="382932" y="9174860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English</a:t>
            </a:r>
            <a:endParaRPr lang="es-ES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Spanish</a:t>
            </a:r>
            <a:endParaRPr lang="es-ES" sz="1200" dirty="0">
              <a:solidFill>
                <a:schemeClr val="bg1"/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23" name="Cuadro de texto 13"/>
          <p:cNvSpPr txBox="1"/>
          <p:nvPr/>
        </p:nvSpPr>
        <p:spPr>
          <a:xfrm>
            <a:off x="375600" y="2701475"/>
            <a:ext cx="3084066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MADDISON HENRY</a:t>
            </a:r>
            <a:endParaRPr lang="es-ES_tradnl" sz="1200" spc="3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pic>
        <p:nvPicPr>
          <p:cNvPr id="6" name="Picture Placeholder 5" descr="A person in a blue shirt&#10;&#10;Description automatically generated">
            <a:extLst>
              <a:ext uri="{FF2B5EF4-FFF2-40B4-BE49-F238E27FC236}">
                <a16:creationId xmlns:a16="http://schemas.microsoft.com/office/drawing/2014/main" id="{CDB0C5CF-F7FA-FA4F-A8C1-A1C560F14B3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63" b="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368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Light</vt:lpstr>
      <vt:lpstr>Montserrat Ultra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31</cp:revision>
  <dcterms:created xsi:type="dcterms:W3CDTF">2019-04-03T17:38:17Z</dcterms:created>
  <dcterms:modified xsi:type="dcterms:W3CDTF">2019-07-19T16:10:00Z</dcterms:modified>
</cp:coreProperties>
</file>