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 userDrawn="1">
          <p15:clr>
            <a:srgbClr val="A4A3A4"/>
          </p15:clr>
        </p15:guide>
        <p15:guide id="2" pos="3242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23"/>
    <a:srgbClr val="2A3A22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86672"/>
  </p:normalViewPr>
  <p:slideViewPr>
    <p:cSldViewPr snapToGrid="0" snapToObjects="1" showGuides="1">
      <p:cViewPr varScale="1">
        <p:scale>
          <a:sx n="76" d="100"/>
          <a:sy n="76" d="100"/>
        </p:scale>
        <p:origin x="2632" y="216"/>
      </p:cViewPr>
      <p:guideLst>
        <p:guide orient="horz" pos="3962"/>
        <p:guide pos="3242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0202-B53D-3545-A1D5-246F052A1B03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F311-69AF-EB40-AE0E-1D640A3576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14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F311-69AF-EB40-AE0E-1D640A35766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86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1B3E93F-F7E7-A145-BF02-040E896BB8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8067" y="2297456"/>
            <a:ext cx="1628508" cy="16285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1984751"/>
          </a:xfrm>
          <a:prstGeom prst="rect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305252" y="4208982"/>
            <a:ext cx="1324179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615931" y="4706107"/>
            <a:ext cx="95768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615931" y="4875642"/>
            <a:ext cx="1686242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4797070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2B3A2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615932" y="5218366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615931" y="5390970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387437" y="5788435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2B3A23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615931" y="5703811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620527" y="5867315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615931" y="6190750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615931" y="6368550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395251" y="6254249"/>
            <a:ext cx="187371" cy="300099"/>
            <a:chOff x="-160805" y="-8850"/>
            <a:chExt cx="395962" cy="627290"/>
          </a:xfrm>
          <a:solidFill>
            <a:srgbClr val="2B3A23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5280903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2B3A2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2143223" y="323886"/>
            <a:ext cx="3485954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rgbClr val="FFFFFF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MADDISON HENRY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2571433" y="761979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  <a:endParaRPr lang="es-ES_tradnl" sz="1200"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rgbClr val="FFFFF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 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1704371" y="1062279"/>
            <a:ext cx="4363659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0" name="Cuadro de texto 31"/>
          <p:cNvSpPr txBox="1"/>
          <p:nvPr/>
        </p:nvSpPr>
        <p:spPr>
          <a:xfrm>
            <a:off x="291022" y="6946697"/>
            <a:ext cx="1852201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09866" y="7311612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43294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43237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43294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43237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432944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70654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70597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70654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705973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706543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97691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97691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824436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824379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824436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824379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8244362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301655" y="8874095"/>
            <a:ext cx="1725121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2B3A23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320499" y="927493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992618" y="2581843"/>
            <a:ext cx="3910412" cy="3458820"/>
            <a:chOff x="-1" y="-72396"/>
            <a:chExt cx="523227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-1" y="-72396"/>
              <a:ext cx="2156658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EDUCATION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8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989499" y="6404317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EXPERIENCE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3" y="609089"/>
              <a:ext cx="3258663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51529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51472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51529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51472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51529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Picture Placeholder 5" descr="A person wearing a hat&#10;&#10;Description automatically generated">
            <a:extLst>
              <a:ext uri="{FF2B5EF4-FFF2-40B4-BE49-F238E27FC236}">
                <a16:creationId xmlns:a16="http://schemas.microsoft.com/office/drawing/2014/main" id="{F88F2BDA-F006-6C47-B363-96530424FB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94" r="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368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19</cp:revision>
  <dcterms:created xsi:type="dcterms:W3CDTF">2019-04-03T17:38:17Z</dcterms:created>
  <dcterms:modified xsi:type="dcterms:W3CDTF">2019-07-19T16:11:51Z</dcterms:modified>
</cp:coreProperties>
</file>