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0" userDrawn="1">
          <p15:clr>
            <a:srgbClr val="A4A3A4"/>
          </p15:clr>
        </p15:guide>
        <p15:guide id="2" pos="2811" userDrawn="1">
          <p15:clr>
            <a:srgbClr val="A4A3A4"/>
          </p15:clr>
        </p15:guide>
        <p15:guide id="3" pos="271" userDrawn="1">
          <p15:clr>
            <a:srgbClr val="A4A3A4"/>
          </p15:clr>
        </p15:guide>
        <p15:guide id="4" orient="horz" pos="6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0E1"/>
    <a:srgbClr val="1C76BC"/>
    <a:srgbClr val="89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25"/>
    <p:restoredTop sz="88521"/>
  </p:normalViewPr>
  <p:slideViewPr>
    <p:cSldViewPr snapToGrid="0" snapToObjects="1" showGuides="1">
      <p:cViewPr varScale="1">
        <p:scale>
          <a:sx n="76" d="100"/>
          <a:sy n="76" d="100"/>
        </p:scale>
        <p:origin x="2632" y="216"/>
      </p:cViewPr>
      <p:guideLst>
        <p:guide orient="horz" pos="310"/>
        <p:guide pos="2811"/>
        <p:guide pos="271"/>
        <p:guide orient="horz" pos="6094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F8A3F-8C4F-8E45-86AE-9A2B3F0AAF61}" type="datetimeFigureOut">
              <a:rPr lang="es-ES_tradnl" smtClean="0"/>
              <a:t>19/7/19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FD0BA-83E0-C04A-9706-955BB3FC6B2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392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FD0BA-83E0-C04A-9706-955BB3FC6B23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772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E99D62C-E751-A64C-95CF-3BF477D1D3B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13280" y="405393"/>
            <a:ext cx="1765939" cy="17659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0502-4C56-8645-97B6-01EFE0A778A5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31312" y="0"/>
            <a:ext cx="3741088" cy="10058400"/>
          </a:xfrm>
          <a:prstGeom prst="rect">
            <a:avLst/>
          </a:prstGeom>
          <a:solidFill>
            <a:srgbClr val="FAF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Cuadro de texto 13"/>
          <p:cNvSpPr txBox="1"/>
          <p:nvPr/>
        </p:nvSpPr>
        <p:spPr>
          <a:xfrm>
            <a:off x="4391666" y="2851864"/>
            <a:ext cx="1750722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Semi" charset="0"/>
                <a:ea typeface="Calibri" charset="0"/>
                <a:cs typeface="Times New Roman" charset="0"/>
              </a:rPr>
              <a:t>CONTACT</a:t>
            </a:r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8" name="Cuadro de texto 14"/>
          <p:cNvSpPr txBox="1"/>
          <p:nvPr/>
        </p:nvSpPr>
        <p:spPr>
          <a:xfrm>
            <a:off x="4702345" y="3348989"/>
            <a:ext cx="1206594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Phone</a:t>
            </a:r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Cuadro de texto 15"/>
          <p:cNvSpPr txBox="1"/>
          <p:nvPr/>
        </p:nvSpPr>
        <p:spPr>
          <a:xfrm>
            <a:off x="4702345" y="3518524"/>
            <a:ext cx="1856636" cy="2322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+52 123 456 7890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Freeform 178">
            <a:extLst>
              <a:ext uri="{FF2B5EF4-FFF2-40B4-BE49-F238E27FC236}">
                <a16:creationId xmlns:a16="http://schemas.microsoft.com/office/drawing/2014/main" id="{3AA6E28B-666C-7F4A-B759-E0A1BC8EF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851" y="3439952"/>
            <a:ext cx="226355" cy="226695"/>
          </a:xfrm>
          <a:custGeom>
            <a:avLst/>
            <a:gdLst>
              <a:gd name="T0" fmla="*/ 469 w 1354"/>
              <a:gd name="T1" fmla="*/ 520 h 1344"/>
              <a:gd name="T2" fmla="*/ 1027 w 1354"/>
              <a:gd name="T3" fmla="*/ 894 h 1344"/>
              <a:gd name="T4" fmla="*/ 294 w 1354"/>
              <a:gd name="T5" fmla="*/ 91 h 1344"/>
              <a:gd name="T6" fmla="*/ 235 w 1354"/>
              <a:gd name="T7" fmla="*/ 99 h 1344"/>
              <a:gd name="T8" fmla="*/ 114 w 1354"/>
              <a:gd name="T9" fmla="*/ 203 h 1344"/>
              <a:gd name="T10" fmla="*/ 179 w 1354"/>
              <a:gd name="T11" fmla="*/ 504 h 1344"/>
              <a:gd name="T12" fmla="*/ 247 w 1354"/>
              <a:gd name="T13" fmla="*/ 598 h 1344"/>
              <a:gd name="T14" fmla="*/ 415 w 1354"/>
              <a:gd name="T15" fmla="*/ 807 h 1344"/>
              <a:gd name="T16" fmla="*/ 671 w 1354"/>
              <a:gd name="T17" fmla="*/ 1046 h 1344"/>
              <a:gd name="T18" fmla="*/ 759 w 1354"/>
              <a:gd name="T19" fmla="*/ 1118 h 1344"/>
              <a:gd name="T20" fmla="*/ 1078 w 1354"/>
              <a:gd name="T21" fmla="*/ 1256 h 1344"/>
              <a:gd name="T22" fmla="*/ 1222 w 1354"/>
              <a:gd name="T23" fmla="*/ 1183 h 1344"/>
              <a:gd name="T24" fmla="*/ 1257 w 1354"/>
              <a:gd name="T25" fmla="*/ 1045 h 1344"/>
              <a:gd name="T26" fmla="*/ 1152 w 1354"/>
              <a:gd name="T27" fmla="*/ 962 h 1344"/>
              <a:gd name="T28" fmla="*/ 1027 w 1354"/>
              <a:gd name="T29" fmla="*/ 894 h 1344"/>
              <a:gd name="T30" fmla="*/ 959 w 1354"/>
              <a:gd name="T31" fmla="*/ 924 h 1344"/>
              <a:gd name="T32" fmla="*/ 820 w 1354"/>
              <a:gd name="T33" fmla="*/ 971 h 1344"/>
              <a:gd name="T34" fmla="*/ 649 w 1354"/>
              <a:gd name="T35" fmla="*/ 861 h 1344"/>
              <a:gd name="T36" fmla="*/ 458 w 1354"/>
              <a:gd name="T37" fmla="*/ 665 h 1344"/>
              <a:gd name="T38" fmla="*/ 384 w 1354"/>
              <a:gd name="T39" fmla="*/ 508 h 1344"/>
              <a:gd name="T40" fmla="*/ 384 w 1354"/>
              <a:gd name="T41" fmla="*/ 508 h 1344"/>
              <a:gd name="T42" fmla="*/ 428 w 1354"/>
              <a:gd name="T43" fmla="*/ 407 h 1344"/>
              <a:gd name="T44" fmla="*/ 460 w 1354"/>
              <a:gd name="T45" fmla="*/ 339 h 1344"/>
              <a:gd name="T46" fmla="*/ 313 w 1354"/>
              <a:gd name="T47" fmla="*/ 92 h 1344"/>
              <a:gd name="T48" fmla="*/ 1060 w 1354"/>
              <a:gd name="T49" fmla="*/ 1343 h 1344"/>
              <a:gd name="T50" fmla="*/ 859 w 1354"/>
              <a:gd name="T51" fmla="*/ 1287 h 1344"/>
              <a:gd name="T52" fmla="*/ 705 w 1354"/>
              <a:gd name="T53" fmla="*/ 1184 h 1344"/>
              <a:gd name="T54" fmla="*/ 618 w 1354"/>
              <a:gd name="T55" fmla="*/ 1114 h 1344"/>
              <a:gd name="T56" fmla="*/ 351 w 1354"/>
              <a:gd name="T57" fmla="*/ 865 h 1344"/>
              <a:gd name="T58" fmla="*/ 177 w 1354"/>
              <a:gd name="T59" fmla="*/ 647 h 1344"/>
              <a:gd name="T60" fmla="*/ 110 w 1354"/>
              <a:gd name="T61" fmla="*/ 555 h 1344"/>
              <a:gd name="T62" fmla="*/ 100 w 1354"/>
              <a:gd name="T63" fmla="*/ 541 h 1344"/>
              <a:gd name="T64" fmla="*/ 12 w 1354"/>
              <a:gd name="T65" fmla="*/ 347 h 1344"/>
              <a:gd name="T66" fmla="*/ 39 w 1354"/>
              <a:gd name="T67" fmla="*/ 160 h 1344"/>
              <a:gd name="T68" fmla="*/ 210 w 1354"/>
              <a:gd name="T69" fmla="*/ 17 h 1344"/>
              <a:gd name="T70" fmla="*/ 337 w 1354"/>
              <a:gd name="T71" fmla="*/ 8 h 1344"/>
              <a:gd name="T72" fmla="*/ 374 w 1354"/>
              <a:gd name="T73" fmla="*/ 31 h 1344"/>
              <a:gd name="T74" fmla="*/ 465 w 1354"/>
              <a:gd name="T75" fmla="*/ 157 h 1344"/>
              <a:gd name="T76" fmla="*/ 546 w 1354"/>
              <a:gd name="T77" fmla="*/ 333 h 1344"/>
              <a:gd name="T78" fmla="*/ 502 w 1354"/>
              <a:gd name="T79" fmla="*/ 451 h 1344"/>
              <a:gd name="T80" fmla="*/ 469 w 1354"/>
              <a:gd name="T81" fmla="*/ 519 h 1344"/>
              <a:gd name="T82" fmla="*/ 513 w 1354"/>
              <a:gd name="T83" fmla="*/ 594 h 1344"/>
              <a:gd name="T84" fmla="*/ 626 w 1354"/>
              <a:gd name="T85" fmla="*/ 721 h 1344"/>
              <a:gd name="T86" fmla="*/ 828 w 1354"/>
              <a:gd name="T87" fmla="*/ 886 h 1344"/>
              <a:gd name="T88" fmla="*/ 918 w 1354"/>
              <a:gd name="T89" fmla="*/ 848 h 1344"/>
              <a:gd name="T90" fmla="*/ 1032 w 1354"/>
              <a:gd name="T91" fmla="*/ 808 h 1344"/>
              <a:gd name="T92" fmla="*/ 1202 w 1354"/>
              <a:gd name="T93" fmla="*/ 892 h 1344"/>
              <a:gd name="T94" fmla="*/ 1321 w 1354"/>
              <a:gd name="T95" fmla="*/ 986 h 1344"/>
              <a:gd name="T96" fmla="*/ 1341 w 1354"/>
              <a:gd name="T97" fmla="*/ 1023 h 1344"/>
              <a:gd name="T98" fmla="*/ 1290 w 1354"/>
              <a:gd name="T99" fmla="*/ 1237 h 1344"/>
              <a:gd name="T100" fmla="*/ 1085 w 1354"/>
              <a:gd name="T101" fmla="*/ 1341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4" h="1344">
                <a:moveTo>
                  <a:pt x="469" y="520"/>
                </a:moveTo>
                <a:lnTo>
                  <a:pt x="469" y="520"/>
                </a:lnTo>
                <a:close/>
                <a:moveTo>
                  <a:pt x="1027" y="894"/>
                </a:moveTo>
                <a:lnTo>
                  <a:pt x="1027" y="894"/>
                </a:lnTo>
                <a:close/>
                <a:moveTo>
                  <a:pt x="294" y="91"/>
                </a:moveTo>
                <a:lnTo>
                  <a:pt x="294" y="91"/>
                </a:lnTo>
                <a:cubicBezTo>
                  <a:pt x="278" y="91"/>
                  <a:pt x="257" y="93"/>
                  <a:pt x="235" y="99"/>
                </a:cubicBezTo>
                <a:lnTo>
                  <a:pt x="235" y="99"/>
                </a:lnTo>
                <a:cubicBezTo>
                  <a:pt x="185" y="115"/>
                  <a:pt x="144" y="149"/>
                  <a:pt x="114" y="203"/>
                </a:cubicBezTo>
                <a:lnTo>
                  <a:pt x="114" y="203"/>
                </a:lnTo>
                <a:cubicBezTo>
                  <a:pt x="72" y="276"/>
                  <a:pt x="94" y="388"/>
                  <a:pt x="169" y="490"/>
                </a:cubicBezTo>
                <a:lnTo>
                  <a:pt x="179" y="504"/>
                </a:lnTo>
                <a:lnTo>
                  <a:pt x="179" y="504"/>
                </a:lnTo>
                <a:cubicBezTo>
                  <a:pt x="202" y="534"/>
                  <a:pt x="225" y="566"/>
                  <a:pt x="247" y="598"/>
                </a:cubicBezTo>
                <a:lnTo>
                  <a:pt x="247" y="598"/>
                </a:lnTo>
                <a:cubicBezTo>
                  <a:pt x="298" y="671"/>
                  <a:pt x="355" y="741"/>
                  <a:pt x="415" y="807"/>
                </a:cubicBezTo>
                <a:lnTo>
                  <a:pt x="415" y="807"/>
                </a:lnTo>
                <a:cubicBezTo>
                  <a:pt x="493" y="893"/>
                  <a:pt x="580" y="974"/>
                  <a:pt x="671" y="1046"/>
                </a:cubicBezTo>
                <a:lnTo>
                  <a:pt x="671" y="1046"/>
                </a:lnTo>
                <a:cubicBezTo>
                  <a:pt x="706" y="1074"/>
                  <a:pt x="734" y="1097"/>
                  <a:pt x="759" y="1118"/>
                </a:cubicBezTo>
                <a:lnTo>
                  <a:pt x="759" y="1118"/>
                </a:lnTo>
                <a:cubicBezTo>
                  <a:pt x="814" y="1163"/>
                  <a:pt x="954" y="1266"/>
                  <a:pt x="1078" y="1256"/>
                </a:cubicBezTo>
                <a:lnTo>
                  <a:pt x="1078" y="1256"/>
                </a:lnTo>
                <a:cubicBezTo>
                  <a:pt x="1136" y="1251"/>
                  <a:pt x="1190" y="1224"/>
                  <a:pt x="1222" y="1183"/>
                </a:cubicBezTo>
                <a:lnTo>
                  <a:pt x="1222" y="1183"/>
                </a:lnTo>
                <a:cubicBezTo>
                  <a:pt x="1251" y="1147"/>
                  <a:pt x="1263" y="1100"/>
                  <a:pt x="1257" y="1045"/>
                </a:cubicBezTo>
                <a:lnTo>
                  <a:pt x="1257" y="1045"/>
                </a:lnTo>
                <a:cubicBezTo>
                  <a:pt x="1238" y="1029"/>
                  <a:pt x="1197" y="994"/>
                  <a:pt x="1152" y="962"/>
                </a:cubicBezTo>
                <a:lnTo>
                  <a:pt x="1152" y="962"/>
                </a:lnTo>
                <a:cubicBezTo>
                  <a:pt x="1068" y="901"/>
                  <a:pt x="1035" y="894"/>
                  <a:pt x="1027" y="894"/>
                </a:cubicBezTo>
                <a:lnTo>
                  <a:pt x="1027" y="894"/>
                </a:lnTo>
                <a:cubicBezTo>
                  <a:pt x="1015" y="894"/>
                  <a:pt x="980" y="913"/>
                  <a:pt x="959" y="924"/>
                </a:cubicBezTo>
                <a:lnTo>
                  <a:pt x="959" y="924"/>
                </a:lnTo>
                <a:cubicBezTo>
                  <a:pt x="912" y="949"/>
                  <a:pt x="863" y="975"/>
                  <a:pt x="820" y="971"/>
                </a:cubicBezTo>
                <a:lnTo>
                  <a:pt x="820" y="971"/>
                </a:lnTo>
                <a:cubicBezTo>
                  <a:pt x="807" y="970"/>
                  <a:pt x="770" y="967"/>
                  <a:pt x="649" y="861"/>
                </a:cubicBezTo>
                <a:lnTo>
                  <a:pt x="649" y="861"/>
                </a:lnTo>
                <a:cubicBezTo>
                  <a:pt x="578" y="799"/>
                  <a:pt x="507" y="726"/>
                  <a:pt x="458" y="665"/>
                </a:cubicBezTo>
                <a:lnTo>
                  <a:pt x="458" y="665"/>
                </a:lnTo>
                <a:cubicBezTo>
                  <a:pt x="420" y="617"/>
                  <a:pt x="377" y="556"/>
                  <a:pt x="384" y="508"/>
                </a:cubicBezTo>
                <a:lnTo>
                  <a:pt x="384" y="508"/>
                </a:lnTo>
                <a:lnTo>
                  <a:pt x="384" y="508"/>
                </a:lnTo>
                <a:cubicBezTo>
                  <a:pt x="388" y="474"/>
                  <a:pt x="408" y="440"/>
                  <a:pt x="428" y="407"/>
                </a:cubicBezTo>
                <a:lnTo>
                  <a:pt x="428" y="407"/>
                </a:lnTo>
                <a:cubicBezTo>
                  <a:pt x="441" y="385"/>
                  <a:pt x="461" y="352"/>
                  <a:pt x="460" y="339"/>
                </a:cubicBezTo>
                <a:lnTo>
                  <a:pt x="460" y="339"/>
                </a:lnTo>
                <a:cubicBezTo>
                  <a:pt x="457" y="302"/>
                  <a:pt x="396" y="199"/>
                  <a:pt x="313" y="92"/>
                </a:cubicBezTo>
                <a:lnTo>
                  <a:pt x="313" y="92"/>
                </a:lnTo>
                <a:cubicBezTo>
                  <a:pt x="308" y="91"/>
                  <a:pt x="301" y="91"/>
                  <a:pt x="294" y="91"/>
                </a:cubicBezTo>
                <a:close/>
                <a:moveTo>
                  <a:pt x="1060" y="1343"/>
                </a:moveTo>
                <a:lnTo>
                  <a:pt x="1060" y="1343"/>
                </a:lnTo>
                <a:cubicBezTo>
                  <a:pt x="998" y="1343"/>
                  <a:pt x="931" y="1324"/>
                  <a:pt x="859" y="1287"/>
                </a:cubicBezTo>
                <a:lnTo>
                  <a:pt x="859" y="1287"/>
                </a:lnTo>
                <a:cubicBezTo>
                  <a:pt x="794" y="1254"/>
                  <a:pt x="739" y="1213"/>
                  <a:pt x="705" y="1184"/>
                </a:cubicBezTo>
                <a:lnTo>
                  <a:pt x="705" y="1184"/>
                </a:lnTo>
                <a:cubicBezTo>
                  <a:pt x="679" y="1163"/>
                  <a:pt x="652" y="1141"/>
                  <a:pt x="618" y="1114"/>
                </a:cubicBezTo>
                <a:lnTo>
                  <a:pt x="618" y="1114"/>
                </a:lnTo>
                <a:cubicBezTo>
                  <a:pt x="522" y="1039"/>
                  <a:pt x="433" y="955"/>
                  <a:pt x="351" y="865"/>
                </a:cubicBezTo>
                <a:lnTo>
                  <a:pt x="351" y="865"/>
                </a:lnTo>
                <a:cubicBezTo>
                  <a:pt x="289" y="796"/>
                  <a:pt x="230" y="723"/>
                  <a:pt x="177" y="647"/>
                </a:cubicBezTo>
                <a:lnTo>
                  <a:pt x="177" y="647"/>
                </a:lnTo>
                <a:cubicBezTo>
                  <a:pt x="155" y="616"/>
                  <a:pt x="132" y="585"/>
                  <a:pt x="110" y="555"/>
                </a:cubicBezTo>
                <a:lnTo>
                  <a:pt x="100" y="541"/>
                </a:lnTo>
                <a:lnTo>
                  <a:pt x="100" y="541"/>
                </a:lnTo>
                <a:cubicBezTo>
                  <a:pt x="54" y="480"/>
                  <a:pt x="24" y="413"/>
                  <a:pt x="12" y="347"/>
                </a:cubicBezTo>
                <a:lnTo>
                  <a:pt x="12" y="347"/>
                </a:lnTo>
                <a:cubicBezTo>
                  <a:pt x="0" y="277"/>
                  <a:pt x="9" y="213"/>
                  <a:pt x="39" y="160"/>
                </a:cubicBezTo>
                <a:lnTo>
                  <a:pt x="39" y="160"/>
                </a:lnTo>
                <a:cubicBezTo>
                  <a:pt x="80" y="88"/>
                  <a:pt x="139" y="38"/>
                  <a:pt x="210" y="17"/>
                </a:cubicBezTo>
                <a:lnTo>
                  <a:pt x="210" y="17"/>
                </a:lnTo>
                <a:cubicBezTo>
                  <a:pt x="268" y="0"/>
                  <a:pt x="318" y="5"/>
                  <a:pt x="337" y="8"/>
                </a:cubicBezTo>
                <a:lnTo>
                  <a:pt x="337" y="8"/>
                </a:lnTo>
                <a:cubicBezTo>
                  <a:pt x="352" y="11"/>
                  <a:pt x="365" y="19"/>
                  <a:pt x="374" y="31"/>
                </a:cubicBezTo>
                <a:lnTo>
                  <a:pt x="374" y="31"/>
                </a:lnTo>
                <a:cubicBezTo>
                  <a:pt x="386" y="45"/>
                  <a:pt x="427" y="99"/>
                  <a:pt x="465" y="157"/>
                </a:cubicBezTo>
                <a:lnTo>
                  <a:pt x="465" y="157"/>
                </a:lnTo>
                <a:cubicBezTo>
                  <a:pt x="534" y="262"/>
                  <a:pt x="544" y="308"/>
                  <a:pt x="546" y="333"/>
                </a:cubicBezTo>
                <a:lnTo>
                  <a:pt x="546" y="333"/>
                </a:lnTo>
                <a:cubicBezTo>
                  <a:pt x="548" y="373"/>
                  <a:pt x="525" y="413"/>
                  <a:pt x="502" y="451"/>
                </a:cubicBezTo>
                <a:lnTo>
                  <a:pt x="502" y="451"/>
                </a:lnTo>
                <a:cubicBezTo>
                  <a:pt x="488" y="475"/>
                  <a:pt x="472" y="502"/>
                  <a:pt x="469" y="519"/>
                </a:cubicBezTo>
                <a:lnTo>
                  <a:pt x="469" y="519"/>
                </a:lnTo>
                <a:cubicBezTo>
                  <a:pt x="469" y="522"/>
                  <a:pt x="473" y="542"/>
                  <a:pt x="513" y="594"/>
                </a:cubicBezTo>
                <a:lnTo>
                  <a:pt x="513" y="594"/>
                </a:lnTo>
                <a:cubicBezTo>
                  <a:pt x="541" y="632"/>
                  <a:pt x="580" y="676"/>
                  <a:pt x="626" y="721"/>
                </a:cubicBezTo>
                <a:lnTo>
                  <a:pt x="626" y="721"/>
                </a:lnTo>
                <a:cubicBezTo>
                  <a:pt x="723" y="818"/>
                  <a:pt x="806" y="880"/>
                  <a:pt x="828" y="886"/>
                </a:cubicBezTo>
                <a:lnTo>
                  <a:pt x="828" y="886"/>
                </a:lnTo>
                <a:cubicBezTo>
                  <a:pt x="847" y="887"/>
                  <a:pt x="890" y="864"/>
                  <a:pt x="918" y="848"/>
                </a:cubicBezTo>
                <a:lnTo>
                  <a:pt x="918" y="848"/>
                </a:lnTo>
                <a:cubicBezTo>
                  <a:pt x="961" y="825"/>
                  <a:pt x="998" y="805"/>
                  <a:pt x="1032" y="808"/>
                </a:cubicBezTo>
                <a:lnTo>
                  <a:pt x="1032" y="808"/>
                </a:lnTo>
                <a:cubicBezTo>
                  <a:pt x="1084" y="811"/>
                  <a:pt x="1154" y="857"/>
                  <a:pt x="1202" y="892"/>
                </a:cubicBezTo>
                <a:lnTo>
                  <a:pt x="1202" y="892"/>
                </a:lnTo>
                <a:cubicBezTo>
                  <a:pt x="1256" y="930"/>
                  <a:pt x="1303" y="971"/>
                  <a:pt x="1321" y="986"/>
                </a:cubicBezTo>
                <a:lnTo>
                  <a:pt x="1321" y="986"/>
                </a:lnTo>
                <a:cubicBezTo>
                  <a:pt x="1332" y="996"/>
                  <a:pt x="1339" y="1009"/>
                  <a:pt x="1341" y="1023"/>
                </a:cubicBezTo>
                <a:lnTo>
                  <a:pt x="1341" y="1023"/>
                </a:lnTo>
                <a:cubicBezTo>
                  <a:pt x="1353" y="1106"/>
                  <a:pt x="1335" y="1180"/>
                  <a:pt x="1290" y="1237"/>
                </a:cubicBezTo>
                <a:lnTo>
                  <a:pt x="1290" y="1237"/>
                </a:lnTo>
                <a:cubicBezTo>
                  <a:pt x="1242" y="1296"/>
                  <a:pt x="1168" y="1334"/>
                  <a:pt x="1085" y="1341"/>
                </a:cubicBezTo>
                <a:lnTo>
                  <a:pt x="1085" y="1341"/>
                </a:lnTo>
                <a:cubicBezTo>
                  <a:pt x="1077" y="1342"/>
                  <a:pt x="1068" y="1343"/>
                  <a:pt x="1060" y="134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Cuadro de texto 16"/>
          <p:cNvSpPr txBox="1"/>
          <p:nvPr/>
        </p:nvSpPr>
        <p:spPr>
          <a:xfrm>
            <a:off x="4702346" y="3861248"/>
            <a:ext cx="645902" cy="23346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Email</a:t>
            </a:r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Cuadro de texto 18"/>
          <p:cNvSpPr txBox="1"/>
          <p:nvPr/>
        </p:nvSpPr>
        <p:spPr>
          <a:xfrm>
            <a:off x="4702345" y="4033852"/>
            <a:ext cx="1856636" cy="33782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johndoe@gmail.com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3" name="Freeform 54"/>
          <p:cNvSpPr>
            <a:spLocks noChangeArrowheads="1"/>
          </p:cNvSpPr>
          <p:nvPr/>
        </p:nvSpPr>
        <p:spPr bwMode="auto">
          <a:xfrm>
            <a:off x="4473851" y="4431317"/>
            <a:ext cx="226355" cy="228600"/>
          </a:xfrm>
          <a:custGeom>
            <a:avLst/>
            <a:gdLst>
              <a:gd name="T0" fmla="*/ 2147483646 w 812"/>
              <a:gd name="T1" fmla="*/ 2147483646 h 812"/>
              <a:gd name="T2" fmla="*/ 2147483646 w 812"/>
              <a:gd name="T3" fmla="*/ 2147483646 h 812"/>
              <a:gd name="T4" fmla="*/ 2147483646 w 812"/>
              <a:gd name="T5" fmla="*/ 2147483646 h 812"/>
              <a:gd name="T6" fmla="*/ 2147483646 w 812"/>
              <a:gd name="T7" fmla="*/ 2147483646 h 812"/>
              <a:gd name="T8" fmla="*/ 2147483646 w 812"/>
              <a:gd name="T9" fmla="*/ 2147483646 h 812"/>
              <a:gd name="T10" fmla="*/ 2147483646 w 812"/>
              <a:gd name="T11" fmla="*/ 2147483646 h 812"/>
              <a:gd name="T12" fmla="*/ 2147483646 w 812"/>
              <a:gd name="T13" fmla="*/ 2147483646 h 812"/>
              <a:gd name="T14" fmla="*/ 2147483646 w 812"/>
              <a:gd name="T15" fmla="*/ 2147483646 h 812"/>
              <a:gd name="T16" fmla="*/ 2147483646 w 812"/>
              <a:gd name="T17" fmla="*/ 2147483646 h 812"/>
              <a:gd name="T18" fmla="*/ 2147483646 w 812"/>
              <a:gd name="T19" fmla="*/ 2147483646 h 812"/>
              <a:gd name="T20" fmla="*/ 2147483646 w 812"/>
              <a:gd name="T21" fmla="*/ 2147483646 h 812"/>
              <a:gd name="T22" fmla="*/ 2147483646 w 812"/>
              <a:gd name="T23" fmla="*/ 2147483646 h 812"/>
              <a:gd name="T24" fmla="*/ 2147483646 w 812"/>
              <a:gd name="T25" fmla="*/ 2147483646 h 812"/>
              <a:gd name="T26" fmla="*/ 2147483646 w 812"/>
              <a:gd name="T27" fmla="*/ 2147483646 h 812"/>
              <a:gd name="T28" fmla="*/ 2147483646 w 812"/>
              <a:gd name="T29" fmla="*/ 2147483646 h 812"/>
              <a:gd name="T30" fmla="*/ 2147483646 w 812"/>
              <a:gd name="T31" fmla="*/ 2147483646 h 812"/>
              <a:gd name="T32" fmla="*/ 2147483646 w 812"/>
              <a:gd name="T33" fmla="*/ 2147483646 h 812"/>
              <a:gd name="T34" fmla="*/ 2147483646 w 812"/>
              <a:gd name="T35" fmla="*/ 2147483646 h 812"/>
              <a:gd name="T36" fmla="*/ 2147483646 w 812"/>
              <a:gd name="T37" fmla="*/ 2147483646 h 812"/>
              <a:gd name="T38" fmla="*/ 2147483646 w 812"/>
              <a:gd name="T39" fmla="*/ 2147483646 h 812"/>
              <a:gd name="T40" fmla="*/ 2147483646 w 812"/>
              <a:gd name="T41" fmla="*/ 2147483646 h 812"/>
              <a:gd name="T42" fmla="*/ 2147483646 w 812"/>
              <a:gd name="T43" fmla="*/ 2147483646 h 812"/>
              <a:gd name="T44" fmla="*/ 2147483646 w 812"/>
              <a:gd name="T45" fmla="*/ 2147483646 h 812"/>
              <a:gd name="T46" fmla="*/ 2147483646 w 812"/>
              <a:gd name="T47" fmla="*/ 2147483646 h 812"/>
              <a:gd name="T48" fmla="*/ 2147483646 w 812"/>
              <a:gd name="T49" fmla="*/ 2147483646 h 812"/>
              <a:gd name="T50" fmla="*/ 2147483646 w 812"/>
              <a:gd name="T51" fmla="*/ 2147483646 h 812"/>
              <a:gd name="T52" fmla="*/ 2147483646 w 812"/>
              <a:gd name="T53" fmla="*/ 2147483646 h 812"/>
              <a:gd name="T54" fmla="*/ 2147483646 w 812"/>
              <a:gd name="T55" fmla="*/ 2147483646 h 812"/>
              <a:gd name="T56" fmla="*/ 2147483646 w 812"/>
              <a:gd name="T57" fmla="*/ 2147483646 h 812"/>
              <a:gd name="T58" fmla="*/ 2147483646 w 812"/>
              <a:gd name="T59" fmla="*/ 2147483646 h 812"/>
              <a:gd name="T60" fmla="*/ 2147483646 w 812"/>
              <a:gd name="T61" fmla="*/ 2147483646 h 812"/>
              <a:gd name="T62" fmla="*/ 2147483646 w 812"/>
              <a:gd name="T63" fmla="*/ 2147483646 h 812"/>
              <a:gd name="T64" fmla="*/ 2147483646 w 812"/>
              <a:gd name="T65" fmla="*/ 2147483646 h 812"/>
              <a:gd name="T66" fmla="*/ 2147483646 w 812"/>
              <a:gd name="T67" fmla="*/ 2147483646 h 812"/>
              <a:gd name="T68" fmla="*/ 2147483646 w 812"/>
              <a:gd name="T69" fmla="*/ 2147483646 h 812"/>
              <a:gd name="T70" fmla="*/ 2147483646 w 812"/>
              <a:gd name="T71" fmla="*/ 2147483646 h 812"/>
              <a:gd name="T72" fmla="*/ 2147483646 w 812"/>
              <a:gd name="T73" fmla="*/ 2147483646 h 812"/>
              <a:gd name="T74" fmla="*/ 2147483646 w 812"/>
              <a:gd name="T75" fmla="*/ 2147483646 h 812"/>
              <a:gd name="T76" fmla="*/ 2147483646 w 812"/>
              <a:gd name="T77" fmla="*/ 2147483646 h 812"/>
              <a:gd name="T78" fmla="*/ 2147483646 w 812"/>
              <a:gd name="T79" fmla="*/ 2147483646 h 812"/>
              <a:gd name="T80" fmla="*/ 2147483646 w 812"/>
              <a:gd name="T81" fmla="*/ 2147483646 h 812"/>
              <a:gd name="T82" fmla="*/ 0 w 812"/>
              <a:gd name="T83" fmla="*/ 2147483646 h 812"/>
              <a:gd name="T84" fmla="*/ 2147483646 w 812"/>
              <a:gd name="T85" fmla="*/ 2147483646 h 812"/>
              <a:gd name="T86" fmla="*/ 2147483646 w 812"/>
              <a:gd name="T87" fmla="*/ 2147483646 h 812"/>
              <a:gd name="T88" fmla="*/ 2147483646 w 812"/>
              <a:gd name="T89" fmla="*/ 2147483646 h 812"/>
              <a:gd name="T90" fmla="*/ 2147483646 w 812"/>
              <a:gd name="T91" fmla="*/ 2147483646 h 812"/>
              <a:gd name="T92" fmla="*/ 2147483646 w 812"/>
              <a:gd name="T93" fmla="*/ 0 h 81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12" h="812">
                <a:moveTo>
                  <a:pt x="680" y="219"/>
                </a:moveTo>
                <a:lnTo>
                  <a:pt x="574" y="219"/>
                </a:lnTo>
                <a:cubicBezTo>
                  <a:pt x="567" y="187"/>
                  <a:pt x="558" y="157"/>
                  <a:pt x="548" y="131"/>
                </a:cubicBezTo>
                <a:cubicBezTo>
                  <a:pt x="542" y="120"/>
                  <a:pt x="537" y="110"/>
                  <a:pt x="533" y="99"/>
                </a:cubicBezTo>
                <a:cubicBezTo>
                  <a:pt x="592" y="124"/>
                  <a:pt x="643" y="166"/>
                  <a:pt x="680" y="219"/>
                </a:cubicBezTo>
                <a:close/>
                <a:moveTo>
                  <a:pt x="533" y="711"/>
                </a:moveTo>
                <a:lnTo>
                  <a:pt x="533" y="711"/>
                </a:lnTo>
                <a:cubicBezTo>
                  <a:pt x="537" y="702"/>
                  <a:pt x="542" y="692"/>
                  <a:pt x="548" y="680"/>
                </a:cubicBezTo>
                <a:cubicBezTo>
                  <a:pt x="558" y="653"/>
                  <a:pt x="569" y="622"/>
                  <a:pt x="576" y="590"/>
                </a:cubicBezTo>
                <a:lnTo>
                  <a:pt x="681" y="590"/>
                </a:lnTo>
                <a:cubicBezTo>
                  <a:pt x="646" y="643"/>
                  <a:pt x="594" y="685"/>
                  <a:pt x="533" y="711"/>
                </a:cubicBezTo>
                <a:close/>
                <a:moveTo>
                  <a:pt x="129" y="590"/>
                </a:moveTo>
                <a:lnTo>
                  <a:pt x="236" y="590"/>
                </a:lnTo>
                <a:cubicBezTo>
                  <a:pt x="243" y="622"/>
                  <a:pt x="252" y="653"/>
                  <a:pt x="264" y="680"/>
                </a:cubicBezTo>
                <a:cubicBezTo>
                  <a:pt x="268" y="692"/>
                  <a:pt x="273" y="702"/>
                  <a:pt x="278" y="711"/>
                </a:cubicBezTo>
                <a:cubicBezTo>
                  <a:pt x="217" y="685"/>
                  <a:pt x="166" y="643"/>
                  <a:pt x="129" y="590"/>
                </a:cubicBezTo>
                <a:close/>
                <a:moveTo>
                  <a:pt x="278" y="99"/>
                </a:moveTo>
                <a:lnTo>
                  <a:pt x="278" y="99"/>
                </a:lnTo>
                <a:cubicBezTo>
                  <a:pt x="273" y="110"/>
                  <a:pt x="268" y="120"/>
                  <a:pt x="264" y="131"/>
                </a:cubicBezTo>
                <a:cubicBezTo>
                  <a:pt x="252" y="157"/>
                  <a:pt x="243" y="187"/>
                  <a:pt x="236" y="219"/>
                </a:cubicBezTo>
                <a:lnTo>
                  <a:pt x="132" y="219"/>
                </a:lnTo>
                <a:cubicBezTo>
                  <a:pt x="167" y="166"/>
                  <a:pt x="217" y="124"/>
                  <a:pt x="278" y="99"/>
                </a:cubicBezTo>
                <a:lnTo>
                  <a:pt x="74" y="406"/>
                </a:lnTo>
                <a:cubicBezTo>
                  <a:pt x="74" y="366"/>
                  <a:pt x="82" y="329"/>
                  <a:pt x="93" y="293"/>
                </a:cubicBezTo>
                <a:lnTo>
                  <a:pt x="222" y="293"/>
                </a:lnTo>
                <a:cubicBezTo>
                  <a:pt x="217" y="329"/>
                  <a:pt x="216" y="367"/>
                  <a:pt x="216" y="406"/>
                </a:cubicBezTo>
                <a:cubicBezTo>
                  <a:pt x="216" y="443"/>
                  <a:pt x="217" y="480"/>
                  <a:pt x="222" y="515"/>
                </a:cubicBezTo>
                <a:lnTo>
                  <a:pt x="92" y="515"/>
                </a:lnTo>
                <a:cubicBezTo>
                  <a:pt x="80" y="480"/>
                  <a:pt x="74" y="444"/>
                  <a:pt x="74" y="406"/>
                </a:cubicBezTo>
                <a:lnTo>
                  <a:pt x="278" y="99"/>
                </a:lnTo>
                <a:close/>
                <a:moveTo>
                  <a:pt x="406" y="736"/>
                </a:moveTo>
                <a:lnTo>
                  <a:pt x="406" y="736"/>
                </a:lnTo>
                <a:cubicBezTo>
                  <a:pt x="375" y="736"/>
                  <a:pt x="336" y="683"/>
                  <a:pt x="311" y="590"/>
                </a:cubicBezTo>
                <a:lnTo>
                  <a:pt x="499" y="590"/>
                </a:lnTo>
                <a:cubicBezTo>
                  <a:pt x="476" y="683"/>
                  <a:pt x="435" y="736"/>
                  <a:pt x="406" y="736"/>
                </a:cubicBezTo>
                <a:close/>
                <a:moveTo>
                  <a:pt x="520" y="406"/>
                </a:moveTo>
                <a:lnTo>
                  <a:pt x="520" y="406"/>
                </a:lnTo>
                <a:cubicBezTo>
                  <a:pt x="520" y="444"/>
                  <a:pt x="518" y="481"/>
                  <a:pt x="514" y="515"/>
                </a:cubicBezTo>
                <a:lnTo>
                  <a:pt x="298" y="515"/>
                </a:lnTo>
                <a:cubicBezTo>
                  <a:pt x="293" y="481"/>
                  <a:pt x="290" y="444"/>
                  <a:pt x="290" y="406"/>
                </a:cubicBezTo>
                <a:cubicBezTo>
                  <a:pt x="290" y="364"/>
                  <a:pt x="293" y="327"/>
                  <a:pt x="298" y="293"/>
                </a:cubicBezTo>
                <a:lnTo>
                  <a:pt x="512" y="293"/>
                </a:lnTo>
                <a:cubicBezTo>
                  <a:pt x="518" y="327"/>
                  <a:pt x="520" y="364"/>
                  <a:pt x="520" y="406"/>
                </a:cubicBezTo>
                <a:close/>
                <a:moveTo>
                  <a:pt x="737" y="406"/>
                </a:moveTo>
                <a:lnTo>
                  <a:pt x="737" y="406"/>
                </a:lnTo>
                <a:cubicBezTo>
                  <a:pt x="737" y="444"/>
                  <a:pt x="730" y="480"/>
                  <a:pt x="718" y="515"/>
                </a:cubicBezTo>
                <a:lnTo>
                  <a:pt x="588" y="515"/>
                </a:lnTo>
                <a:cubicBezTo>
                  <a:pt x="592" y="480"/>
                  <a:pt x="595" y="443"/>
                  <a:pt x="595" y="406"/>
                </a:cubicBezTo>
                <a:cubicBezTo>
                  <a:pt x="595" y="367"/>
                  <a:pt x="592" y="329"/>
                  <a:pt x="588" y="293"/>
                </a:cubicBezTo>
                <a:lnTo>
                  <a:pt x="717" y="293"/>
                </a:lnTo>
                <a:cubicBezTo>
                  <a:pt x="730" y="329"/>
                  <a:pt x="737" y="366"/>
                  <a:pt x="737" y="406"/>
                </a:cubicBezTo>
                <a:close/>
                <a:moveTo>
                  <a:pt x="499" y="219"/>
                </a:moveTo>
                <a:lnTo>
                  <a:pt x="313" y="219"/>
                </a:lnTo>
                <a:cubicBezTo>
                  <a:pt x="336" y="127"/>
                  <a:pt x="375" y="74"/>
                  <a:pt x="406" y="74"/>
                </a:cubicBezTo>
                <a:cubicBezTo>
                  <a:pt x="435" y="74"/>
                  <a:pt x="474" y="127"/>
                  <a:pt x="499" y="219"/>
                </a:cubicBezTo>
                <a:close/>
                <a:moveTo>
                  <a:pt x="36" y="238"/>
                </a:moveTo>
                <a:lnTo>
                  <a:pt x="36" y="238"/>
                </a:lnTo>
                <a:cubicBezTo>
                  <a:pt x="34" y="240"/>
                  <a:pt x="34" y="241"/>
                  <a:pt x="34" y="243"/>
                </a:cubicBezTo>
                <a:cubicBezTo>
                  <a:pt x="12" y="293"/>
                  <a:pt x="0" y="348"/>
                  <a:pt x="0" y="406"/>
                </a:cubicBezTo>
                <a:cubicBezTo>
                  <a:pt x="0" y="629"/>
                  <a:pt x="182" y="811"/>
                  <a:pt x="406" y="811"/>
                </a:cubicBezTo>
                <a:cubicBezTo>
                  <a:pt x="630" y="811"/>
                  <a:pt x="811" y="629"/>
                  <a:pt x="811" y="406"/>
                </a:cubicBezTo>
                <a:cubicBezTo>
                  <a:pt x="811" y="348"/>
                  <a:pt x="800" y="293"/>
                  <a:pt x="777" y="243"/>
                </a:cubicBezTo>
                <a:cubicBezTo>
                  <a:pt x="776" y="241"/>
                  <a:pt x="776" y="240"/>
                  <a:pt x="774" y="238"/>
                </a:cubicBezTo>
                <a:cubicBezTo>
                  <a:pt x="711" y="98"/>
                  <a:pt x="570" y="0"/>
                  <a:pt x="406" y="0"/>
                </a:cubicBezTo>
                <a:cubicBezTo>
                  <a:pt x="241" y="0"/>
                  <a:pt x="99" y="98"/>
                  <a:pt x="36" y="23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>
            <a:solidFill>
              <a:srgbClr val="FAF0E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4" name="Cuadro de texto 22"/>
          <p:cNvSpPr txBox="1"/>
          <p:nvPr/>
        </p:nvSpPr>
        <p:spPr>
          <a:xfrm>
            <a:off x="4702345" y="4346693"/>
            <a:ext cx="679067" cy="19567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Web</a:t>
            </a:r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Cuadro de texto 23"/>
          <p:cNvSpPr txBox="1"/>
          <p:nvPr/>
        </p:nvSpPr>
        <p:spPr>
          <a:xfrm>
            <a:off x="4706941" y="4510197"/>
            <a:ext cx="1636088" cy="23804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www.johndoe.com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6" name="Cuadro de texto 24"/>
          <p:cNvSpPr txBox="1"/>
          <p:nvPr/>
        </p:nvSpPr>
        <p:spPr>
          <a:xfrm>
            <a:off x="4702345" y="4833632"/>
            <a:ext cx="679067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Home</a:t>
            </a:r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Cuadro de texto 25"/>
          <p:cNvSpPr txBox="1"/>
          <p:nvPr/>
        </p:nvSpPr>
        <p:spPr>
          <a:xfrm>
            <a:off x="4702345" y="5011432"/>
            <a:ext cx="2140413" cy="56896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Apartment</a:t>
            </a:r>
            <a:r>
              <a:rPr lang="es-ES" sz="1200" dirty="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, 223, Street </a:t>
            </a:r>
          </a:p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Name</a:t>
            </a:r>
            <a:r>
              <a:rPr lang="es-ES_tradnl" sz="12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" sz="1200" dirty="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235, New York, USA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4481665" y="4897131"/>
            <a:ext cx="187371" cy="300099"/>
            <a:chOff x="-160805" y="-8850"/>
            <a:chExt cx="395962" cy="62729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E1531F12-2A61-AB4E-8A0C-0C1926FF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0805" y="-8850"/>
              <a:ext cx="395962" cy="627290"/>
            </a:xfrm>
            <a:custGeom>
              <a:avLst/>
              <a:gdLst>
                <a:gd name="T0" fmla="*/ 419 w 840"/>
                <a:gd name="T1" fmla="*/ 86 h 1328"/>
                <a:gd name="T2" fmla="*/ 419 w 840"/>
                <a:gd name="T3" fmla="*/ 86 h 1328"/>
                <a:gd name="T4" fmla="*/ 86 w 840"/>
                <a:gd name="T5" fmla="*/ 419 h 1328"/>
                <a:gd name="T6" fmla="*/ 86 w 840"/>
                <a:gd name="T7" fmla="*/ 419 h 1328"/>
                <a:gd name="T8" fmla="*/ 272 w 840"/>
                <a:gd name="T9" fmla="*/ 923 h 1328"/>
                <a:gd name="T10" fmla="*/ 272 w 840"/>
                <a:gd name="T11" fmla="*/ 923 h 1328"/>
                <a:gd name="T12" fmla="*/ 425 w 840"/>
                <a:gd name="T13" fmla="*/ 1199 h 1328"/>
                <a:gd name="T14" fmla="*/ 425 w 840"/>
                <a:gd name="T15" fmla="*/ 1199 h 1328"/>
                <a:gd name="T16" fmla="*/ 572 w 840"/>
                <a:gd name="T17" fmla="*/ 923 h 1328"/>
                <a:gd name="T18" fmla="*/ 572 w 840"/>
                <a:gd name="T19" fmla="*/ 923 h 1328"/>
                <a:gd name="T20" fmla="*/ 753 w 840"/>
                <a:gd name="T21" fmla="*/ 419 h 1328"/>
                <a:gd name="T22" fmla="*/ 753 w 840"/>
                <a:gd name="T23" fmla="*/ 419 h 1328"/>
                <a:gd name="T24" fmla="*/ 419 w 840"/>
                <a:gd name="T25" fmla="*/ 86 h 1328"/>
                <a:gd name="T26" fmla="*/ 425 w 840"/>
                <a:gd name="T27" fmla="*/ 1327 h 1328"/>
                <a:gd name="T28" fmla="*/ 425 w 840"/>
                <a:gd name="T29" fmla="*/ 1327 h 1328"/>
                <a:gd name="T30" fmla="*/ 389 w 840"/>
                <a:gd name="T31" fmla="*/ 1306 h 1328"/>
                <a:gd name="T32" fmla="*/ 389 w 840"/>
                <a:gd name="T33" fmla="*/ 1306 h 1328"/>
                <a:gd name="T34" fmla="*/ 196 w 840"/>
                <a:gd name="T35" fmla="*/ 962 h 1328"/>
                <a:gd name="T36" fmla="*/ 196 w 840"/>
                <a:gd name="T37" fmla="*/ 962 h 1328"/>
                <a:gd name="T38" fmla="*/ 0 w 840"/>
                <a:gd name="T39" fmla="*/ 419 h 1328"/>
                <a:gd name="T40" fmla="*/ 0 w 840"/>
                <a:gd name="T41" fmla="*/ 419 h 1328"/>
                <a:gd name="T42" fmla="*/ 419 w 840"/>
                <a:gd name="T43" fmla="*/ 0 h 1328"/>
                <a:gd name="T44" fmla="*/ 419 w 840"/>
                <a:gd name="T45" fmla="*/ 0 h 1328"/>
                <a:gd name="T46" fmla="*/ 839 w 840"/>
                <a:gd name="T47" fmla="*/ 419 h 1328"/>
                <a:gd name="T48" fmla="*/ 839 w 840"/>
                <a:gd name="T49" fmla="*/ 419 h 1328"/>
                <a:gd name="T50" fmla="*/ 649 w 840"/>
                <a:gd name="T51" fmla="*/ 962 h 1328"/>
                <a:gd name="T52" fmla="*/ 649 w 840"/>
                <a:gd name="T53" fmla="*/ 962 h 1328"/>
                <a:gd name="T54" fmla="*/ 462 w 840"/>
                <a:gd name="T55" fmla="*/ 1306 h 1328"/>
                <a:gd name="T56" fmla="*/ 462 w 840"/>
                <a:gd name="T57" fmla="*/ 1306 h 1328"/>
                <a:gd name="T58" fmla="*/ 426 w 840"/>
                <a:gd name="T59" fmla="*/ 1327 h 1328"/>
                <a:gd name="T60" fmla="*/ 426 w 840"/>
                <a:gd name="T61" fmla="*/ 1327 h 1328"/>
                <a:gd name="T62" fmla="*/ 425 w 840"/>
                <a:gd name="T63" fmla="*/ 1327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0" h="1328">
                  <a:moveTo>
                    <a:pt x="419" y="86"/>
                  </a:moveTo>
                  <a:lnTo>
                    <a:pt x="419" y="86"/>
                  </a:lnTo>
                  <a:cubicBezTo>
                    <a:pt x="235" y="86"/>
                    <a:pt x="86" y="235"/>
                    <a:pt x="86" y="419"/>
                  </a:cubicBezTo>
                  <a:lnTo>
                    <a:pt x="86" y="419"/>
                  </a:lnTo>
                  <a:cubicBezTo>
                    <a:pt x="86" y="484"/>
                    <a:pt x="118" y="624"/>
                    <a:pt x="272" y="923"/>
                  </a:cubicBezTo>
                  <a:lnTo>
                    <a:pt x="272" y="923"/>
                  </a:lnTo>
                  <a:cubicBezTo>
                    <a:pt x="330" y="1035"/>
                    <a:pt x="388" y="1137"/>
                    <a:pt x="425" y="1199"/>
                  </a:cubicBezTo>
                  <a:lnTo>
                    <a:pt x="425" y="1199"/>
                  </a:lnTo>
                  <a:cubicBezTo>
                    <a:pt x="460" y="1137"/>
                    <a:pt x="516" y="1035"/>
                    <a:pt x="572" y="923"/>
                  </a:cubicBezTo>
                  <a:lnTo>
                    <a:pt x="572" y="923"/>
                  </a:lnTo>
                  <a:cubicBezTo>
                    <a:pt x="722" y="624"/>
                    <a:pt x="753" y="484"/>
                    <a:pt x="753" y="419"/>
                  </a:cubicBezTo>
                  <a:lnTo>
                    <a:pt x="753" y="419"/>
                  </a:lnTo>
                  <a:cubicBezTo>
                    <a:pt x="753" y="235"/>
                    <a:pt x="603" y="86"/>
                    <a:pt x="419" y="86"/>
                  </a:cubicBezTo>
                  <a:close/>
                  <a:moveTo>
                    <a:pt x="425" y="1327"/>
                  </a:moveTo>
                  <a:lnTo>
                    <a:pt x="425" y="1327"/>
                  </a:lnTo>
                  <a:cubicBezTo>
                    <a:pt x="410" y="1327"/>
                    <a:pt x="397" y="1319"/>
                    <a:pt x="389" y="1306"/>
                  </a:cubicBezTo>
                  <a:lnTo>
                    <a:pt x="389" y="1306"/>
                  </a:lnTo>
                  <a:cubicBezTo>
                    <a:pt x="388" y="1304"/>
                    <a:pt x="291" y="1147"/>
                    <a:pt x="196" y="962"/>
                  </a:cubicBezTo>
                  <a:lnTo>
                    <a:pt x="196" y="962"/>
                  </a:lnTo>
                  <a:cubicBezTo>
                    <a:pt x="66" y="710"/>
                    <a:pt x="0" y="527"/>
                    <a:pt x="0" y="419"/>
                  </a:cubicBezTo>
                  <a:lnTo>
                    <a:pt x="0" y="419"/>
                  </a:lnTo>
                  <a:cubicBezTo>
                    <a:pt x="0" y="188"/>
                    <a:pt x="188" y="0"/>
                    <a:pt x="419" y="0"/>
                  </a:cubicBezTo>
                  <a:lnTo>
                    <a:pt x="419" y="0"/>
                  </a:lnTo>
                  <a:cubicBezTo>
                    <a:pt x="651" y="0"/>
                    <a:pt x="839" y="188"/>
                    <a:pt x="839" y="419"/>
                  </a:cubicBezTo>
                  <a:lnTo>
                    <a:pt x="839" y="419"/>
                  </a:lnTo>
                  <a:cubicBezTo>
                    <a:pt x="839" y="527"/>
                    <a:pt x="775" y="710"/>
                    <a:pt x="649" y="962"/>
                  </a:cubicBezTo>
                  <a:lnTo>
                    <a:pt x="649" y="962"/>
                  </a:lnTo>
                  <a:cubicBezTo>
                    <a:pt x="557" y="1147"/>
                    <a:pt x="463" y="1304"/>
                    <a:pt x="462" y="1306"/>
                  </a:cubicBezTo>
                  <a:lnTo>
                    <a:pt x="462" y="1306"/>
                  </a:lnTo>
                  <a:cubicBezTo>
                    <a:pt x="454" y="1319"/>
                    <a:pt x="441" y="1326"/>
                    <a:pt x="426" y="1327"/>
                  </a:cubicBezTo>
                  <a:lnTo>
                    <a:pt x="426" y="1327"/>
                  </a:lnTo>
                  <a:cubicBezTo>
                    <a:pt x="425" y="1327"/>
                    <a:pt x="425" y="1327"/>
                    <a:pt x="425" y="13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74E13C61-6408-0243-9EF6-FDBEDC2DB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468" y="78317"/>
              <a:ext cx="185480" cy="185479"/>
            </a:xfrm>
            <a:custGeom>
              <a:avLst/>
              <a:gdLst>
                <a:gd name="T0" fmla="*/ 195 w 392"/>
                <a:gd name="T1" fmla="*/ 86 h 392"/>
                <a:gd name="T2" fmla="*/ 195 w 392"/>
                <a:gd name="T3" fmla="*/ 86 h 392"/>
                <a:gd name="T4" fmla="*/ 86 w 392"/>
                <a:gd name="T5" fmla="*/ 195 h 392"/>
                <a:gd name="T6" fmla="*/ 86 w 392"/>
                <a:gd name="T7" fmla="*/ 195 h 392"/>
                <a:gd name="T8" fmla="*/ 195 w 392"/>
                <a:gd name="T9" fmla="*/ 305 h 392"/>
                <a:gd name="T10" fmla="*/ 195 w 392"/>
                <a:gd name="T11" fmla="*/ 305 h 392"/>
                <a:gd name="T12" fmla="*/ 305 w 392"/>
                <a:gd name="T13" fmla="*/ 195 h 392"/>
                <a:gd name="T14" fmla="*/ 305 w 392"/>
                <a:gd name="T15" fmla="*/ 195 h 392"/>
                <a:gd name="T16" fmla="*/ 195 w 392"/>
                <a:gd name="T17" fmla="*/ 86 h 392"/>
                <a:gd name="T18" fmla="*/ 195 w 392"/>
                <a:gd name="T19" fmla="*/ 391 h 392"/>
                <a:gd name="T20" fmla="*/ 195 w 392"/>
                <a:gd name="T21" fmla="*/ 391 h 392"/>
                <a:gd name="T22" fmla="*/ 0 w 392"/>
                <a:gd name="T23" fmla="*/ 195 h 392"/>
                <a:gd name="T24" fmla="*/ 0 w 392"/>
                <a:gd name="T25" fmla="*/ 195 h 392"/>
                <a:gd name="T26" fmla="*/ 195 w 392"/>
                <a:gd name="T27" fmla="*/ 0 h 392"/>
                <a:gd name="T28" fmla="*/ 195 w 392"/>
                <a:gd name="T29" fmla="*/ 0 h 392"/>
                <a:gd name="T30" fmla="*/ 391 w 392"/>
                <a:gd name="T31" fmla="*/ 195 h 392"/>
                <a:gd name="T32" fmla="*/ 391 w 392"/>
                <a:gd name="T33" fmla="*/ 195 h 392"/>
                <a:gd name="T34" fmla="*/ 195 w 392"/>
                <a:gd name="T35" fmla="*/ 39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" h="392">
                  <a:moveTo>
                    <a:pt x="195" y="86"/>
                  </a:moveTo>
                  <a:lnTo>
                    <a:pt x="195" y="86"/>
                  </a:lnTo>
                  <a:cubicBezTo>
                    <a:pt x="135" y="86"/>
                    <a:pt x="86" y="135"/>
                    <a:pt x="86" y="195"/>
                  </a:cubicBezTo>
                  <a:lnTo>
                    <a:pt x="86" y="195"/>
                  </a:lnTo>
                  <a:cubicBezTo>
                    <a:pt x="86" y="256"/>
                    <a:pt x="135" y="305"/>
                    <a:pt x="195" y="305"/>
                  </a:cubicBezTo>
                  <a:lnTo>
                    <a:pt x="195" y="305"/>
                  </a:lnTo>
                  <a:cubicBezTo>
                    <a:pt x="256" y="305"/>
                    <a:pt x="305" y="256"/>
                    <a:pt x="305" y="195"/>
                  </a:cubicBezTo>
                  <a:lnTo>
                    <a:pt x="305" y="195"/>
                  </a:lnTo>
                  <a:cubicBezTo>
                    <a:pt x="305" y="135"/>
                    <a:pt x="256" y="86"/>
                    <a:pt x="195" y="86"/>
                  </a:cubicBezTo>
                  <a:close/>
                  <a:moveTo>
                    <a:pt x="195" y="391"/>
                  </a:moveTo>
                  <a:lnTo>
                    <a:pt x="195" y="391"/>
                  </a:lnTo>
                  <a:cubicBezTo>
                    <a:pt x="88" y="391"/>
                    <a:pt x="0" y="303"/>
                    <a:pt x="0" y="195"/>
                  </a:cubicBezTo>
                  <a:lnTo>
                    <a:pt x="0" y="195"/>
                  </a:lnTo>
                  <a:cubicBezTo>
                    <a:pt x="0" y="87"/>
                    <a:pt x="88" y="0"/>
                    <a:pt x="195" y="0"/>
                  </a:cubicBezTo>
                  <a:lnTo>
                    <a:pt x="195" y="0"/>
                  </a:lnTo>
                  <a:cubicBezTo>
                    <a:pt x="303" y="0"/>
                    <a:pt x="391" y="87"/>
                    <a:pt x="391" y="195"/>
                  </a:cubicBezTo>
                  <a:lnTo>
                    <a:pt x="391" y="195"/>
                  </a:lnTo>
                  <a:cubicBezTo>
                    <a:pt x="391" y="303"/>
                    <a:pt x="303" y="391"/>
                    <a:pt x="195" y="3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19" name="Freeform 24">
            <a:extLst>
              <a:ext uri="{FF2B5EF4-FFF2-40B4-BE49-F238E27FC236}">
                <a16:creationId xmlns:a16="http://schemas.microsoft.com/office/drawing/2014/main" id="{D5923E86-DECF-AF40-823D-8DC6E161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851" y="3923785"/>
            <a:ext cx="228241" cy="147955"/>
          </a:xfrm>
          <a:custGeom>
            <a:avLst/>
            <a:gdLst>
              <a:gd name="T0" fmla="*/ 87 w 1329"/>
              <a:gd name="T1" fmla="*/ 127 h 852"/>
              <a:gd name="T2" fmla="*/ 643 w 1329"/>
              <a:gd name="T3" fmla="*/ 411 h 852"/>
              <a:gd name="T4" fmla="*/ 643 w 1329"/>
              <a:gd name="T5" fmla="*/ 411 h 852"/>
              <a:gd name="T6" fmla="*/ 645 w 1329"/>
              <a:gd name="T7" fmla="*/ 412 h 852"/>
              <a:gd name="T8" fmla="*/ 646 w 1329"/>
              <a:gd name="T9" fmla="*/ 412 h 852"/>
              <a:gd name="T10" fmla="*/ 648 w 1329"/>
              <a:gd name="T11" fmla="*/ 413 h 852"/>
              <a:gd name="T12" fmla="*/ 649 w 1329"/>
              <a:gd name="T13" fmla="*/ 413 h 852"/>
              <a:gd name="T14" fmla="*/ 651 w 1329"/>
              <a:gd name="T15" fmla="*/ 414 h 852"/>
              <a:gd name="T16" fmla="*/ 651 w 1329"/>
              <a:gd name="T17" fmla="*/ 414 h 852"/>
              <a:gd name="T18" fmla="*/ 654 w 1329"/>
              <a:gd name="T19" fmla="*/ 415 h 852"/>
              <a:gd name="T20" fmla="*/ 654 w 1329"/>
              <a:gd name="T21" fmla="*/ 415 h 852"/>
              <a:gd name="T22" fmla="*/ 656 w 1329"/>
              <a:gd name="T23" fmla="*/ 415 h 852"/>
              <a:gd name="T24" fmla="*/ 657 w 1329"/>
              <a:gd name="T25" fmla="*/ 415 h 852"/>
              <a:gd name="T26" fmla="*/ 659 w 1329"/>
              <a:gd name="T27" fmla="*/ 415 h 852"/>
              <a:gd name="T28" fmla="*/ 660 w 1329"/>
              <a:gd name="T29" fmla="*/ 415 h 852"/>
              <a:gd name="T30" fmla="*/ 662 w 1329"/>
              <a:gd name="T31" fmla="*/ 416 h 852"/>
              <a:gd name="T32" fmla="*/ 662 w 1329"/>
              <a:gd name="T33" fmla="*/ 416 h 852"/>
              <a:gd name="T34" fmla="*/ 663 w 1329"/>
              <a:gd name="T35" fmla="*/ 416 h 852"/>
              <a:gd name="T36" fmla="*/ 665 w 1329"/>
              <a:gd name="T37" fmla="*/ 415 h 852"/>
              <a:gd name="T38" fmla="*/ 666 w 1329"/>
              <a:gd name="T39" fmla="*/ 415 h 852"/>
              <a:gd name="T40" fmla="*/ 668 w 1329"/>
              <a:gd name="T41" fmla="*/ 415 h 852"/>
              <a:gd name="T42" fmla="*/ 669 w 1329"/>
              <a:gd name="T43" fmla="*/ 415 h 852"/>
              <a:gd name="T44" fmla="*/ 671 w 1329"/>
              <a:gd name="T45" fmla="*/ 415 h 852"/>
              <a:gd name="T46" fmla="*/ 671 w 1329"/>
              <a:gd name="T47" fmla="*/ 415 h 852"/>
              <a:gd name="T48" fmla="*/ 674 w 1329"/>
              <a:gd name="T49" fmla="*/ 414 h 852"/>
              <a:gd name="T50" fmla="*/ 674 w 1329"/>
              <a:gd name="T51" fmla="*/ 414 h 852"/>
              <a:gd name="T52" fmla="*/ 676 w 1329"/>
              <a:gd name="T53" fmla="*/ 413 h 852"/>
              <a:gd name="T54" fmla="*/ 677 w 1329"/>
              <a:gd name="T55" fmla="*/ 413 h 852"/>
              <a:gd name="T56" fmla="*/ 679 w 1329"/>
              <a:gd name="T57" fmla="*/ 412 h 852"/>
              <a:gd name="T58" fmla="*/ 679 w 1329"/>
              <a:gd name="T59" fmla="*/ 412 h 852"/>
              <a:gd name="T60" fmla="*/ 682 w 1329"/>
              <a:gd name="T61" fmla="*/ 411 h 852"/>
              <a:gd name="T62" fmla="*/ 682 w 1329"/>
              <a:gd name="T63" fmla="*/ 411 h 852"/>
              <a:gd name="T64" fmla="*/ 1241 w 1329"/>
              <a:gd name="T65" fmla="*/ 127 h 852"/>
              <a:gd name="T66" fmla="*/ 87 w 1329"/>
              <a:gd name="T67" fmla="*/ 765 h 852"/>
              <a:gd name="T68" fmla="*/ 195 w 1329"/>
              <a:gd name="T69" fmla="*/ 86 h 852"/>
              <a:gd name="T70" fmla="*/ 663 w 1329"/>
              <a:gd name="T71" fmla="*/ 324 h 852"/>
              <a:gd name="T72" fmla="*/ 1327 w 1329"/>
              <a:gd name="T73" fmla="*/ 60 h 852"/>
              <a:gd name="T74" fmla="*/ 1323 w 1329"/>
              <a:gd name="T75" fmla="*/ 37 h 852"/>
              <a:gd name="T76" fmla="*/ 1316 w 1329"/>
              <a:gd name="T77" fmla="*/ 27 h 852"/>
              <a:gd name="T78" fmla="*/ 67 w 1329"/>
              <a:gd name="T79" fmla="*/ 0 h 852"/>
              <a:gd name="T80" fmla="*/ 12 w 1329"/>
              <a:gd name="T81" fmla="*/ 27 h 852"/>
              <a:gd name="T82" fmla="*/ 5 w 1329"/>
              <a:gd name="T83" fmla="*/ 37 h 852"/>
              <a:gd name="T84" fmla="*/ 1 w 1329"/>
              <a:gd name="T85" fmla="*/ 60 h 852"/>
              <a:gd name="T86" fmla="*/ 1 w 1329"/>
              <a:gd name="T87" fmla="*/ 64 h 852"/>
              <a:gd name="T88" fmla="*/ 1 w 1329"/>
              <a:gd name="T89" fmla="*/ 787 h 852"/>
              <a:gd name="T90" fmla="*/ 1261 w 1329"/>
              <a:gd name="T91" fmla="*/ 851 h 852"/>
              <a:gd name="T92" fmla="*/ 1327 w 1329"/>
              <a:gd name="T93" fmla="*/ 787 h 852"/>
              <a:gd name="T94" fmla="*/ 1327 w 1329"/>
              <a:gd name="T95" fmla="*/ 64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9" h="852">
                <a:moveTo>
                  <a:pt x="87" y="765"/>
                </a:moveTo>
                <a:lnTo>
                  <a:pt x="87" y="127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cubicBezTo>
                  <a:pt x="644" y="411"/>
                  <a:pt x="645" y="412"/>
                  <a:pt x="645" y="412"/>
                </a:cubicBezTo>
                <a:lnTo>
                  <a:pt x="645" y="412"/>
                </a:lnTo>
                <a:cubicBezTo>
                  <a:pt x="646" y="412"/>
                  <a:pt x="646" y="412"/>
                  <a:pt x="646" y="412"/>
                </a:cubicBezTo>
                <a:lnTo>
                  <a:pt x="646" y="412"/>
                </a:lnTo>
                <a:cubicBezTo>
                  <a:pt x="647" y="412"/>
                  <a:pt x="647" y="413"/>
                  <a:pt x="648" y="413"/>
                </a:cubicBezTo>
                <a:lnTo>
                  <a:pt x="648" y="413"/>
                </a:lnTo>
                <a:cubicBezTo>
                  <a:pt x="648" y="413"/>
                  <a:pt x="648" y="413"/>
                  <a:pt x="649" y="413"/>
                </a:cubicBezTo>
                <a:lnTo>
                  <a:pt x="649" y="413"/>
                </a:lnTo>
                <a:cubicBezTo>
                  <a:pt x="649" y="414"/>
                  <a:pt x="650" y="414"/>
                  <a:pt x="651" y="414"/>
                </a:cubicBezTo>
                <a:lnTo>
                  <a:pt x="651" y="414"/>
                </a:lnTo>
                <a:lnTo>
                  <a:pt x="651" y="414"/>
                </a:lnTo>
                <a:lnTo>
                  <a:pt x="651" y="414"/>
                </a:lnTo>
                <a:cubicBezTo>
                  <a:pt x="652" y="414"/>
                  <a:pt x="653" y="414"/>
                  <a:pt x="654" y="415"/>
                </a:cubicBezTo>
                <a:lnTo>
                  <a:pt x="654" y="415"/>
                </a:lnTo>
                <a:lnTo>
                  <a:pt x="654" y="415"/>
                </a:lnTo>
                <a:lnTo>
                  <a:pt x="654" y="415"/>
                </a:lnTo>
                <a:cubicBezTo>
                  <a:pt x="655" y="415"/>
                  <a:pt x="656" y="415"/>
                  <a:pt x="656" y="415"/>
                </a:cubicBezTo>
                <a:lnTo>
                  <a:pt x="656" y="415"/>
                </a:lnTo>
                <a:cubicBezTo>
                  <a:pt x="657" y="415"/>
                  <a:pt x="657" y="415"/>
                  <a:pt x="657" y="415"/>
                </a:cubicBezTo>
                <a:lnTo>
                  <a:pt x="657" y="415"/>
                </a:lnTo>
                <a:cubicBezTo>
                  <a:pt x="658" y="415"/>
                  <a:pt x="658" y="415"/>
                  <a:pt x="659" y="415"/>
                </a:cubicBezTo>
                <a:lnTo>
                  <a:pt x="659" y="415"/>
                </a:lnTo>
                <a:cubicBezTo>
                  <a:pt x="659" y="415"/>
                  <a:pt x="659" y="415"/>
                  <a:pt x="660" y="415"/>
                </a:cubicBezTo>
                <a:lnTo>
                  <a:pt x="660" y="415"/>
                </a:lnTo>
                <a:cubicBezTo>
                  <a:pt x="661" y="415"/>
                  <a:pt x="662" y="416"/>
                  <a:pt x="662" y="416"/>
                </a:cubicBezTo>
                <a:lnTo>
                  <a:pt x="662" y="416"/>
                </a:lnTo>
                <a:lnTo>
                  <a:pt x="662" y="416"/>
                </a:lnTo>
                <a:lnTo>
                  <a:pt x="662" y="416"/>
                </a:lnTo>
                <a:cubicBezTo>
                  <a:pt x="662" y="416"/>
                  <a:pt x="662" y="416"/>
                  <a:pt x="663" y="416"/>
                </a:cubicBezTo>
                <a:lnTo>
                  <a:pt x="663" y="416"/>
                </a:lnTo>
                <a:cubicBezTo>
                  <a:pt x="663" y="416"/>
                  <a:pt x="664" y="415"/>
                  <a:pt x="665" y="415"/>
                </a:cubicBezTo>
                <a:lnTo>
                  <a:pt x="665" y="415"/>
                </a:lnTo>
                <a:lnTo>
                  <a:pt x="666" y="415"/>
                </a:lnTo>
                <a:lnTo>
                  <a:pt x="666" y="415"/>
                </a:lnTo>
                <a:cubicBezTo>
                  <a:pt x="666" y="415"/>
                  <a:pt x="667" y="415"/>
                  <a:pt x="668" y="415"/>
                </a:cubicBezTo>
                <a:lnTo>
                  <a:pt x="668" y="415"/>
                </a:lnTo>
                <a:cubicBezTo>
                  <a:pt x="668" y="415"/>
                  <a:pt x="668" y="415"/>
                  <a:pt x="669" y="415"/>
                </a:cubicBezTo>
                <a:lnTo>
                  <a:pt x="669" y="415"/>
                </a:lnTo>
                <a:cubicBezTo>
                  <a:pt x="669" y="415"/>
                  <a:pt x="670" y="415"/>
                  <a:pt x="671" y="415"/>
                </a:cubicBezTo>
                <a:lnTo>
                  <a:pt x="671" y="415"/>
                </a:lnTo>
                <a:lnTo>
                  <a:pt x="671" y="415"/>
                </a:lnTo>
                <a:lnTo>
                  <a:pt x="671" y="415"/>
                </a:lnTo>
                <a:cubicBezTo>
                  <a:pt x="672" y="414"/>
                  <a:pt x="673" y="414"/>
                  <a:pt x="674" y="414"/>
                </a:cubicBezTo>
                <a:lnTo>
                  <a:pt x="674" y="414"/>
                </a:lnTo>
                <a:lnTo>
                  <a:pt x="674" y="414"/>
                </a:lnTo>
                <a:lnTo>
                  <a:pt x="674" y="414"/>
                </a:lnTo>
                <a:cubicBezTo>
                  <a:pt x="675" y="414"/>
                  <a:pt x="676" y="414"/>
                  <a:pt x="676" y="413"/>
                </a:cubicBezTo>
                <a:lnTo>
                  <a:pt x="676" y="413"/>
                </a:lnTo>
                <a:cubicBezTo>
                  <a:pt x="677" y="413"/>
                  <a:pt x="677" y="413"/>
                  <a:pt x="677" y="413"/>
                </a:cubicBezTo>
                <a:lnTo>
                  <a:pt x="677" y="413"/>
                </a:lnTo>
                <a:cubicBezTo>
                  <a:pt x="678" y="413"/>
                  <a:pt x="678" y="412"/>
                  <a:pt x="679" y="412"/>
                </a:cubicBezTo>
                <a:lnTo>
                  <a:pt x="679" y="412"/>
                </a:lnTo>
                <a:lnTo>
                  <a:pt x="679" y="412"/>
                </a:lnTo>
                <a:lnTo>
                  <a:pt x="679" y="412"/>
                </a:lnTo>
                <a:cubicBezTo>
                  <a:pt x="680" y="412"/>
                  <a:pt x="681" y="411"/>
                  <a:pt x="682" y="411"/>
                </a:cubicBezTo>
                <a:lnTo>
                  <a:pt x="682" y="411"/>
                </a:lnTo>
                <a:lnTo>
                  <a:pt x="682" y="411"/>
                </a:lnTo>
                <a:lnTo>
                  <a:pt x="682" y="411"/>
                </a:lnTo>
                <a:lnTo>
                  <a:pt x="1241" y="127"/>
                </a:lnTo>
                <a:lnTo>
                  <a:pt x="1241" y="765"/>
                </a:lnTo>
                <a:lnTo>
                  <a:pt x="87" y="765"/>
                </a:lnTo>
                <a:close/>
                <a:moveTo>
                  <a:pt x="663" y="324"/>
                </a:moveTo>
                <a:lnTo>
                  <a:pt x="195" y="86"/>
                </a:lnTo>
                <a:lnTo>
                  <a:pt x="1133" y="86"/>
                </a:lnTo>
                <a:lnTo>
                  <a:pt x="663" y="324"/>
                </a:lnTo>
                <a:close/>
                <a:moveTo>
                  <a:pt x="1327" y="60"/>
                </a:moveTo>
                <a:lnTo>
                  <a:pt x="1327" y="60"/>
                </a:lnTo>
                <a:cubicBezTo>
                  <a:pt x="1328" y="52"/>
                  <a:pt x="1326" y="45"/>
                  <a:pt x="1323" y="37"/>
                </a:cubicBezTo>
                <a:lnTo>
                  <a:pt x="1323" y="37"/>
                </a:lnTo>
                <a:cubicBezTo>
                  <a:pt x="1321" y="33"/>
                  <a:pt x="1318" y="30"/>
                  <a:pt x="1316" y="27"/>
                </a:cubicBezTo>
                <a:lnTo>
                  <a:pt x="1316" y="27"/>
                </a:lnTo>
                <a:cubicBezTo>
                  <a:pt x="1304" y="11"/>
                  <a:pt x="1284" y="0"/>
                  <a:pt x="1261" y="0"/>
                </a:cubicBezTo>
                <a:lnTo>
                  <a:pt x="67" y="0"/>
                </a:lnTo>
                <a:lnTo>
                  <a:pt x="67" y="0"/>
                </a:lnTo>
                <a:cubicBezTo>
                  <a:pt x="44" y="0"/>
                  <a:pt x="24" y="11"/>
                  <a:pt x="12" y="27"/>
                </a:cubicBezTo>
                <a:lnTo>
                  <a:pt x="12" y="27"/>
                </a:lnTo>
                <a:cubicBezTo>
                  <a:pt x="10" y="30"/>
                  <a:pt x="7" y="33"/>
                  <a:pt x="5" y="37"/>
                </a:cubicBezTo>
                <a:lnTo>
                  <a:pt x="5" y="37"/>
                </a:lnTo>
                <a:cubicBezTo>
                  <a:pt x="2" y="44"/>
                  <a:pt x="0" y="52"/>
                  <a:pt x="1" y="60"/>
                </a:cubicBezTo>
                <a:lnTo>
                  <a:pt x="1" y="60"/>
                </a:lnTo>
                <a:cubicBezTo>
                  <a:pt x="1" y="61"/>
                  <a:pt x="1" y="63"/>
                  <a:pt x="1" y="64"/>
                </a:cubicBezTo>
                <a:lnTo>
                  <a:pt x="1" y="787"/>
                </a:lnTo>
                <a:lnTo>
                  <a:pt x="1" y="787"/>
                </a:lnTo>
                <a:cubicBezTo>
                  <a:pt x="1" y="822"/>
                  <a:pt x="30" y="851"/>
                  <a:pt x="67" y="851"/>
                </a:cubicBezTo>
                <a:lnTo>
                  <a:pt x="1261" y="851"/>
                </a:lnTo>
                <a:lnTo>
                  <a:pt x="1261" y="851"/>
                </a:lnTo>
                <a:cubicBezTo>
                  <a:pt x="1298" y="851"/>
                  <a:pt x="1327" y="822"/>
                  <a:pt x="1327" y="787"/>
                </a:cubicBezTo>
                <a:lnTo>
                  <a:pt x="1327" y="64"/>
                </a:lnTo>
                <a:lnTo>
                  <a:pt x="1327" y="64"/>
                </a:lnTo>
                <a:cubicBezTo>
                  <a:pt x="1327" y="63"/>
                  <a:pt x="1327" y="61"/>
                  <a:pt x="1327" y="6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3" name="Cuadro de texto 5"/>
          <p:cNvSpPr txBox="1"/>
          <p:nvPr/>
        </p:nvSpPr>
        <p:spPr>
          <a:xfrm>
            <a:off x="4354487" y="371386"/>
            <a:ext cx="2599217" cy="45529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" charset="0"/>
                <a:ea typeface="Montserrat Semi" charset="0"/>
                <a:cs typeface="Montserrat Semi" charset="0"/>
              </a:rPr>
              <a:t>MARY</a:t>
            </a:r>
            <a:r>
              <a:rPr lang="es-ES" sz="26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Semi" charset="0"/>
                <a:ea typeface="Montserrat Semi" charset="0"/>
                <a:cs typeface="Montserrat Semi" charset="0"/>
              </a:rPr>
              <a:t> DOE</a:t>
            </a:r>
            <a:endParaRPr lang="es-ES_tradnl" sz="12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4" name="Cuadro de texto 7"/>
          <p:cNvSpPr txBox="1"/>
          <p:nvPr/>
        </p:nvSpPr>
        <p:spPr>
          <a:xfrm>
            <a:off x="4379253" y="827951"/>
            <a:ext cx="2629535" cy="3435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_tradnl" sz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WEB </a:t>
            </a: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AND GRAPHIC DESIGNER</a:t>
            </a:r>
            <a:endParaRPr lang="es-ES_tradnl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 </a:t>
            </a:r>
            <a:endParaRPr lang="es-ES_tradnl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6" name="Cuadro de texto 10"/>
          <p:cNvSpPr txBox="1"/>
          <p:nvPr/>
        </p:nvSpPr>
        <p:spPr>
          <a:xfrm>
            <a:off x="4371633" y="1227422"/>
            <a:ext cx="2745740" cy="10274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My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name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is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John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Doe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.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Refers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to a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good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or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service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being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offered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by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a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company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.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Ideally,a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product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should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meet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a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certain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consumer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demand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,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or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it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should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be so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compelling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that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consumers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believe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.</a:t>
            </a:r>
            <a:endParaRPr lang="es-ES_tradnl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30" name="Cuadro de texto 31"/>
          <p:cNvSpPr txBox="1"/>
          <p:nvPr/>
        </p:nvSpPr>
        <p:spPr>
          <a:xfrm>
            <a:off x="4377436" y="6186254"/>
            <a:ext cx="2181545" cy="273224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Semi" charset="0"/>
                <a:ea typeface="Calibri" charset="0"/>
                <a:cs typeface="Times New Roman" charset="0"/>
              </a:rPr>
              <a:t>PRO SKILLS</a:t>
            </a:r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32" name="Cuadro de texto 35"/>
          <p:cNvSpPr txBox="1"/>
          <p:nvPr/>
        </p:nvSpPr>
        <p:spPr>
          <a:xfrm>
            <a:off x="4396280" y="6551169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Wordpress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ontserrat" charset="0"/>
              <a:ea typeface="Calibri" charset="0"/>
              <a:cs typeface="Times New Roman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charset="0"/>
                <a:ea typeface="Calibri" charset="0"/>
                <a:cs typeface="Times New Roman" charset="0"/>
              </a:rPr>
              <a:t>HTML 5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Java Script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charset="0"/>
                <a:ea typeface="Calibri" charset="0"/>
                <a:cs typeface="Times New Roman" charset="0"/>
              </a:rPr>
              <a:t>Photoshop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" charset="0"/>
                <a:ea typeface="Calibri" charset="0"/>
                <a:cs typeface="Times New Roman" charset="0"/>
              </a:rPr>
              <a:t>InDesign</a:t>
            </a:r>
            <a:endParaRPr lang="es-ES_tradnl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6113190" y="6672501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Elipse 55"/>
          <p:cNvSpPr/>
          <p:nvPr/>
        </p:nvSpPr>
        <p:spPr>
          <a:xfrm>
            <a:off x="6377954" y="6671931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Elipse 56"/>
          <p:cNvSpPr/>
          <p:nvPr/>
        </p:nvSpPr>
        <p:spPr>
          <a:xfrm>
            <a:off x="6657781" y="6672501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Elipse 57"/>
          <p:cNvSpPr/>
          <p:nvPr/>
        </p:nvSpPr>
        <p:spPr>
          <a:xfrm>
            <a:off x="6953705" y="6671931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Elipse 58"/>
          <p:cNvSpPr/>
          <p:nvPr/>
        </p:nvSpPr>
        <p:spPr>
          <a:xfrm>
            <a:off x="7233532" y="6672501"/>
            <a:ext cx="149656" cy="149656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Elipse 59"/>
          <p:cNvSpPr/>
          <p:nvPr/>
        </p:nvSpPr>
        <p:spPr>
          <a:xfrm>
            <a:off x="6117125" y="6946100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Elipse 60"/>
          <p:cNvSpPr/>
          <p:nvPr/>
        </p:nvSpPr>
        <p:spPr>
          <a:xfrm>
            <a:off x="6381889" y="6945530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Elipse 61"/>
          <p:cNvSpPr/>
          <p:nvPr/>
        </p:nvSpPr>
        <p:spPr>
          <a:xfrm>
            <a:off x="6661716" y="6946100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Elipse 62"/>
          <p:cNvSpPr/>
          <p:nvPr/>
        </p:nvSpPr>
        <p:spPr>
          <a:xfrm>
            <a:off x="6957640" y="6945530"/>
            <a:ext cx="149656" cy="149656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4" name="Elipse 63"/>
          <p:cNvSpPr/>
          <p:nvPr/>
        </p:nvSpPr>
        <p:spPr>
          <a:xfrm>
            <a:off x="7237467" y="6946100"/>
            <a:ext cx="149656" cy="149656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Elipse 64"/>
          <p:cNvSpPr/>
          <p:nvPr/>
        </p:nvSpPr>
        <p:spPr>
          <a:xfrm>
            <a:off x="6113190" y="7217044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6" name="Elipse 65"/>
          <p:cNvSpPr/>
          <p:nvPr/>
        </p:nvSpPr>
        <p:spPr>
          <a:xfrm>
            <a:off x="6377954" y="7216474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Elipse 66"/>
          <p:cNvSpPr/>
          <p:nvPr/>
        </p:nvSpPr>
        <p:spPr>
          <a:xfrm>
            <a:off x="6657781" y="7217044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6953705" y="7216474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7233532" y="7217044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Elipse 69"/>
          <p:cNvSpPr/>
          <p:nvPr/>
        </p:nvSpPr>
        <p:spPr>
          <a:xfrm>
            <a:off x="6113190" y="7483919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Elipse 70"/>
          <p:cNvSpPr/>
          <p:nvPr/>
        </p:nvSpPr>
        <p:spPr>
          <a:xfrm>
            <a:off x="6377954" y="7483349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Elipse 71"/>
          <p:cNvSpPr/>
          <p:nvPr/>
        </p:nvSpPr>
        <p:spPr>
          <a:xfrm>
            <a:off x="6657781" y="7483919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3" name="Elipse 72"/>
          <p:cNvSpPr/>
          <p:nvPr/>
        </p:nvSpPr>
        <p:spPr>
          <a:xfrm>
            <a:off x="6953705" y="7483349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4" name="Elipse 73"/>
          <p:cNvSpPr/>
          <p:nvPr/>
        </p:nvSpPr>
        <p:spPr>
          <a:xfrm>
            <a:off x="7233532" y="7483919"/>
            <a:ext cx="149656" cy="149656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Cuadro de texto 31"/>
          <p:cNvSpPr txBox="1"/>
          <p:nvPr/>
        </p:nvSpPr>
        <p:spPr>
          <a:xfrm>
            <a:off x="4388069" y="8727447"/>
            <a:ext cx="2067830" cy="273224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" charset="0"/>
                <a:ea typeface="Calibri" charset="0"/>
                <a:cs typeface="Times New Roman" charset="0"/>
              </a:rPr>
              <a:t>LANGUAGE</a:t>
            </a:r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76" name="Cuadro de texto 35"/>
          <p:cNvSpPr txBox="1"/>
          <p:nvPr/>
        </p:nvSpPr>
        <p:spPr>
          <a:xfrm>
            <a:off x="4406913" y="9128287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" charset="0"/>
                <a:ea typeface="Calibri" charset="0"/>
                <a:cs typeface="Times New Roman" charset="0"/>
              </a:rPr>
              <a:t>English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ontserrat" charset="0"/>
              <a:ea typeface="Calibri" charset="0"/>
              <a:cs typeface="Times New Roman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" charset="0"/>
                <a:ea typeface="Calibri" charset="0"/>
                <a:cs typeface="Times New Roman" charset="0"/>
              </a:rPr>
              <a:t>Spanish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  <a:latin typeface="Montserrat" charset="0"/>
              <a:ea typeface="Calibri" charset="0"/>
              <a:cs typeface="Times New Roman" charset="0"/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6123823" y="9257368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8" name="Elipse 77"/>
          <p:cNvSpPr/>
          <p:nvPr/>
        </p:nvSpPr>
        <p:spPr>
          <a:xfrm>
            <a:off x="6388587" y="9256798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6668414" y="9257368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0" name="Elipse 79"/>
          <p:cNvSpPr/>
          <p:nvPr/>
        </p:nvSpPr>
        <p:spPr>
          <a:xfrm>
            <a:off x="6964338" y="9256798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" name="Elipse 80"/>
          <p:cNvSpPr/>
          <p:nvPr/>
        </p:nvSpPr>
        <p:spPr>
          <a:xfrm>
            <a:off x="7244165" y="9257368"/>
            <a:ext cx="149656" cy="149656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2" name="Elipse 81"/>
          <p:cNvSpPr/>
          <p:nvPr/>
        </p:nvSpPr>
        <p:spPr>
          <a:xfrm>
            <a:off x="6127758" y="9530967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3" name="Elipse 82"/>
          <p:cNvSpPr/>
          <p:nvPr/>
        </p:nvSpPr>
        <p:spPr>
          <a:xfrm>
            <a:off x="6392522" y="9530397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Elipse 83"/>
          <p:cNvSpPr/>
          <p:nvPr/>
        </p:nvSpPr>
        <p:spPr>
          <a:xfrm>
            <a:off x="6672349" y="9530967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5" name="Elipse 84"/>
          <p:cNvSpPr/>
          <p:nvPr/>
        </p:nvSpPr>
        <p:spPr>
          <a:xfrm>
            <a:off x="6968273" y="9530397"/>
            <a:ext cx="149656" cy="149656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7248100" y="9530967"/>
            <a:ext cx="149656" cy="149656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7" name="Agrupar 96"/>
          <p:cNvGrpSpPr/>
          <p:nvPr/>
        </p:nvGrpSpPr>
        <p:grpSpPr>
          <a:xfrm>
            <a:off x="343511" y="2525554"/>
            <a:ext cx="3861772" cy="3458820"/>
            <a:chOff x="65079" y="-72396"/>
            <a:chExt cx="5167199" cy="4626516"/>
          </a:xfrm>
        </p:grpSpPr>
        <p:sp>
          <p:nvSpPr>
            <p:cNvPr id="98" name="Cuadro de texto 69"/>
            <p:cNvSpPr txBox="1"/>
            <p:nvPr/>
          </p:nvSpPr>
          <p:spPr>
            <a:xfrm>
              <a:off x="65079" y="-72396"/>
              <a:ext cx="2824507" cy="400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 Semi" charset="0"/>
                  <a:ea typeface="Calibri" charset="0"/>
                  <a:cs typeface="Times New Roman" charset="0"/>
                </a:rPr>
                <a:t>EDUCATION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99" name="Cuadro de texto 70"/>
            <p:cNvSpPr txBox="1"/>
            <p:nvPr/>
          </p:nvSpPr>
          <p:spPr>
            <a:xfrm>
              <a:off x="65163" y="621992"/>
              <a:ext cx="1435219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0" name="Cuadro de texto 71"/>
            <p:cNvSpPr txBox="1"/>
            <p:nvPr/>
          </p:nvSpPr>
          <p:spPr>
            <a:xfrm>
              <a:off x="65163" y="855455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1" name="Cuadro de texto 72"/>
            <p:cNvSpPr txBox="1"/>
            <p:nvPr/>
          </p:nvSpPr>
          <p:spPr>
            <a:xfrm>
              <a:off x="1518005" y="621992"/>
              <a:ext cx="2925199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BACHELOR OF ARTS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2" name="Cuadro de texto 81"/>
            <p:cNvSpPr txBox="1"/>
            <p:nvPr/>
          </p:nvSpPr>
          <p:spPr>
            <a:xfrm>
              <a:off x="1549532" y="855455"/>
              <a:ext cx="1899070" cy="3241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3" name="Cuadro de texto 84"/>
            <p:cNvSpPr txBox="1"/>
            <p:nvPr/>
          </p:nvSpPr>
          <p:spPr>
            <a:xfrm>
              <a:off x="1508278" y="1181483"/>
              <a:ext cx="2712493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4" name="Cuadro de texto 85"/>
            <p:cNvSpPr txBox="1"/>
            <p:nvPr/>
          </p:nvSpPr>
          <p:spPr>
            <a:xfrm>
              <a:off x="65163" y="2010391"/>
              <a:ext cx="1435219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5" name="Cuadro de texto 86"/>
            <p:cNvSpPr txBox="1"/>
            <p:nvPr/>
          </p:nvSpPr>
          <p:spPr>
            <a:xfrm>
              <a:off x="65163" y="2243856"/>
              <a:ext cx="1406314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6" name="Cuadro de texto 87"/>
            <p:cNvSpPr txBox="1"/>
            <p:nvPr/>
          </p:nvSpPr>
          <p:spPr>
            <a:xfrm>
              <a:off x="1539077" y="2000665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BACHELOR OF ART DIRECTOR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7" name="Cuadro de texto 88"/>
            <p:cNvSpPr txBox="1"/>
            <p:nvPr/>
          </p:nvSpPr>
          <p:spPr>
            <a:xfrm>
              <a:off x="1547388" y="2243856"/>
              <a:ext cx="1821721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8" name="Cuadro de texto 89"/>
            <p:cNvSpPr txBox="1"/>
            <p:nvPr/>
          </p:nvSpPr>
          <p:spPr>
            <a:xfrm>
              <a:off x="1508249" y="2535685"/>
              <a:ext cx="2712524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9" name="Cuadro de texto 90"/>
            <p:cNvSpPr txBox="1"/>
            <p:nvPr/>
          </p:nvSpPr>
          <p:spPr>
            <a:xfrm>
              <a:off x="65163" y="33728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0" name="Cuadro de texto 91"/>
            <p:cNvSpPr txBox="1"/>
            <p:nvPr/>
          </p:nvSpPr>
          <p:spPr>
            <a:xfrm>
              <a:off x="65163" y="35965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1" name="Cuadro de texto 92"/>
            <p:cNvSpPr txBox="1"/>
            <p:nvPr/>
          </p:nvSpPr>
          <p:spPr>
            <a:xfrm>
              <a:off x="1500457" y="33631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CERTIFICATE OF TRAINING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2" name="Cuadro de texto 93"/>
            <p:cNvSpPr txBox="1"/>
            <p:nvPr/>
          </p:nvSpPr>
          <p:spPr>
            <a:xfrm>
              <a:off x="1546166" y="35965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3" name="Cuadro de texto 111"/>
            <p:cNvSpPr txBox="1"/>
            <p:nvPr/>
          </p:nvSpPr>
          <p:spPr>
            <a:xfrm>
              <a:off x="1503177" y="3868955"/>
              <a:ext cx="2717594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</p:grpSp>
      <p:grpSp>
        <p:nvGrpSpPr>
          <p:cNvPr id="131" name="Agrupar 130"/>
          <p:cNvGrpSpPr/>
          <p:nvPr/>
        </p:nvGrpSpPr>
        <p:grpSpPr>
          <a:xfrm>
            <a:off x="361784" y="6281350"/>
            <a:ext cx="3907211" cy="3503414"/>
            <a:chOff x="-81572" y="-144951"/>
            <a:chExt cx="5227996" cy="4686169"/>
          </a:xfrm>
        </p:grpSpPr>
        <p:sp>
          <p:nvSpPr>
            <p:cNvPr id="132" name="Cuadro de texto 69"/>
            <p:cNvSpPr txBox="1"/>
            <p:nvPr/>
          </p:nvSpPr>
          <p:spPr>
            <a:xfrm>
              <a:off x="-81572" y="-144951"/>
              <a:ext cx="2345236" cy="400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 Semi" charset="0"/>
                  <a:ea typeface="Calibri" charset="0"/>
                  <a:cs typeface="Times New Roman" charset="0"/>
                </a:rPr>
                <a:t>EXPERIENCE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3" name="Cuadro de texto 70"/>
            <p:cNvSpPr txBox="1"/>
            <p:nvPr/>
          </p:nvSpPr>
          <p:spPr>
            <a:xfrm>
              <a:off x="-6816" y="609089"/>
              <a:ext cx="1435220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4" name="Cuadro de texto 71"/>
            <p:cNvSpPr txBox="1"/>
            <p:nvPr/>
          </p:nvSpPr>
          <p:spPr>
            <a:xfrm>
              <a:off x="-12353" y="842551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5" name="Cuadro de texto 72"/>
            <p:cNvSpPr txBox="1"/>
            <p:nvPr/>
          </p:nvSpPr>
          <p:spPr>
            <a:xfrm>
              <a:off x="1432151" y="609089"/>
              <a:ext cx="331445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charset="0"/>
                  <a:ea typeface="Calibri" charset="0"/>
                  <a:cs typeface="Times New Roman" charset="0"/>
                </a:rPr>
                <a:t>SENIOR WEB DEVELOPER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6" name="Cuadro de texto 81"/>
            <p:cNvSpPr txBox="1"/>
            <p:nvPr/>
          </p:nvSpPr>
          <p:spPr>
            <a:xfrm>
              <a:off x="1463678" y="842551"/>
              <a:ext cx="1899070" cy="3241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7" name="Cuadro de texto 84"/>
            <p:cNvSpPr txBox="1"/>
            <p:nvPr/>
          </p:nvSpPr>
          <p:spPr>
            <a:xfrm>
              <a:off x="1422424" y="1168581"/>
              <a:ext cx="2849679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8" name="Cuadro de texto 85"/>
            <p:cNvSpPr txBox="1"/>
            <p:nvPr/>
          </p:nvSpPr>
          <p:spPr>
            <a:xfrm>
              <a:off x="-6816" y="1997489"/>
              <a:ext cx="1435220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9" name="Cuadro de texto 86"/>
            <p:cNvSpPr txBox="1"/>
            <p:nvPr/>
          </p:nvSpPr>
          <p:spPr>
            <a:xfrm>
              <a:off x="-12353" y="2230954"/>
              <a:ext cx="1406314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0" name="Cuadro de texto 87"/>
            <p:cNvSpPr txBox="1"/>
            <p:nvPr/>
          </p:nvSpPr>
          <p:spPr>
            <a:xfrm>
              <a:off x="1453223" y="1987764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" charset="0"/>
                  <a:ea typeface="Montserrat" charset="0"/>
                  <a:cs typeface="Montserrat" charset="0"/>
                </a:rPr>
                <a:t>LEAD WEB DEVELOPER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41" name="Cuadro de texto 88"/>
            <p:cNvSpPr txBox="1"/>
            <p:nvPr/>
          </p:nvSpPr>
          <p:spPr>
            <a:xfrm>
              <a:off x="1461533" y="2230954"/>
              <a:ext cx="1821721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2" name="Cuadro de texto 89"/>
            <p:cNvSpPr txBox="1"/>
            <p:nvPr/>
          </p:nvSpPr>
          <p:spPr>
            <a:xfrm>
              <a:off x="1422393" y="2522784"/>
              <a:ext cx="271252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3" name="Cuadro de texto 90"/>
            <p:cNvSpPr txBox="1"/>
            <p:nvPr/>
          </p:nvSpPr>
          <p:spPr>
            <a:xfrm>
              <a:off x="-6816" y="33599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4" name="Cuadro de texto 91"/>
            <p:cNvSpPr txBox="1"/>
            <p:nvPr/>
          </p:nvSpPr>
          <p:spPr>
            <a:xfrm>
              <a:off x="-12353" y="35836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5" name="Cuadro de texto 92"/>
            <p:cNvSpPr txBox="1"/>
            <p:nvPr/>
          </p:nvSpPr>
          <p:spPr>
            <a:xfrm>
              <a:off x="1414603" y="33502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" charset="0"/>
                  <a:ea typeface="Montserrat" charset="0"/>
                  <a:cs typeface="Montserrat" charset="0"/>
                </a:rPr>
                <a:t>GRAPHIC DESIGNER</a:t>
              </a:r>
            </a:p>
          </p:txBody>
        </p:sp>
        <p:sp>
          <p:nvSpPr>
            <p:cNvPr id="146" name="Cuadro de texto 93"/>
            <p:cNvSpPr txBox="1"/>
            <p:nvPr/>
          </p:nvSpPr>
          <p:spPr>
            <a:xfrm>
              <a:off x="1460312" y="35836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7" name="Cuadro de texto 111"/>
            <p:cNvSpPr txBox="1"/>
            <p:nvPr/>
          </p:nvSpPr>
          <p:spPr>
            <a:xfrm>
              <a:off x="1417323" y="3856052"/>
              <a:ext cx="271759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</p:grpSp>
      <p:sp>
        <p:nvSpPr>
          <p:cNvPr id="148" name="Elipse 147"/>
          <p:cNvSpPr/>
          <p:nvPr/>
        </p:nvSpPr>
        <p:spPr>
          <a:xfrm>
            <a:off x="6113190" y="7754852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9" name="Elipse 148"/>
          <p:cNvSpPr/>
          <p:nvPr/>
        </p:nvSpPr>
        <p:spPr>
          <a:xfrm>
            <a:off x="6377954" y="7754282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0" name="Elipse 149"/>
          <p:cNvSpPr/>
          <p:nvPr/>
        </p:nvSpPr>
        <p:spPr>
          <a:xfrm>
            <a:off x="6657781" y="7754852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1" name="Elipse 150"/>
          <p:cNvSpPr/>
          <p:nvPr/>
        </p:nvSpPr>
        <p:spPr>
          <a:xfrm>
            <a:off x="6953705" y="7754282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2" name="Elipse 151"/>
          <p:cNvSpPr/>
          <p:nvPr/>
        </p:nvSpPr>
        <p:spPr>
          <a:xfrm>
            <a:off x="7233532" y="7754852"/>
            <a:ext cx="149656" cy="149656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5" name="Picture Placeholder 24" descr="A close up of a person&#10;&#10;Description automatically generated">
            <a:extLst>
              <a:ext uri="{FF2B5EF4-FFF2-40B4-BE49-F238E27FC236}">
                <a16:creationId xmlns:a16="http://schemas.microsoft.com/office/drawing/2014/main" id="{CE5153F5-2D4E-0341-A890-85F0DF27589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357" r="3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900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368</Words>
  <Application>Microsoft Macintosh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Montserrat Light</vt:lpstr>
      <vt:lpstr>Montserrat Semi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Luis Lopez</cp:lastModifiedBy>
  <cp:revision>21</cp:revision>
  <dcterms:created xsi:type="dcterms:W3CDTF">2019-04-03T17:38:17Z</dcterms:created>
  <dcterms:modified xsi:type="dcterms:W3CDTF">2019-07-19T16:11:21Z</dcterms:modified>
</cp:coreProperties>
</file>