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54" r:id="rId2"/>
    <p:sldId id="4158" r:id="rId3"/>
    <p:sldId id="4352" r:id="rId4"/>
    <p:sldId id="4353" r:id="rId5"/>
    <p:sldId id="4356" r:id="rId6"/>
    <p:sldId id="4357" r:id="rId7"/>
    <p:sldId id="4355" r:id="rId8"/>
    <p:sldId id="4358" r:id="rId9"/>
    <p:sldId id="4378" r:id="rId10"/>
    <p:sldId id="4359" r:id="rId11"/>
    <p:sldId id="4360" r:id="rId12"/>
    <p:sldId id="4368" r:id="rId13"/>
    <p:sldId id="4369" r:id="rId14"/>
    <p:sldId id="4370" r:id="rId15"/>
    <p:sldId id="4371" r:id="rId16"/>
    <p:sldId id="4374" r:id="rId17"/>
    <p:sldId id="4372" r:id="rId18"/>
    <p:sldId id="4376" r:id="rId19"/>
    <p:sldId id="4377" r:id="rId20"/>
    <p:sldId id="437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 autoAdjust="0"/>
    <p:restoredTop sz="95763" autoAdjust="0"/>
  </p:normalViewPr>
  <p:slideViewPr>
    <p:cSldViewPr snapToGrid="0" snapToObjects="1">
      <p:cViewPr varScale="1">
        <p:scale>
          <a:sx n="54" d="100"/>
          <a:sy n="54" d="100"/>
        </p:scale>
        <p:origin x="760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6269334-009B-9E43-8F01-3CB5D1F0B50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9806" y="5577840"/>
            <a:ext cx="7422405" cy="7267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98333D1-5FF2-4D41-83AA-F7259865CF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295437" y="5577840"/>
            <a:ext cx="7422405" cy="7267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99362F5-4D98-D243-944C-DDE669B157D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77623" y="5577840"/>
            <a:ext cx="7422405" cy="7267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7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6269334-009B-9E43-8F01-3CB5D1F0B50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93382" y="-409376"/>
            <a:ext cx="15600218" cy="1467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6269334-009B-9E43-8F01-3CB5D1F0B50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93382" y="1600198"/>
            <a:ext cx="6634148" cy="5312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D770D9D-85D0-294E-8198-8CD0B6A4334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416190" y="1600197"/>
            <a:ext cx="6634148" cy="5312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D770D9D-85D0-294E-8198-8CD0B6A4334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469730" y="5864354"/>
            <a:ext cx="25463330" cy="8400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D770D9D-85D0-294E-8198-8CD0B6A4334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93382" y="2743200"/>
            <a:ext cx="15600218" cy="822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D770D9D-85D0-294E-8198-8CD0B6A4334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731520" y="-731520"/>
            <a:ext cx="15715787" cy="15179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CFAB527-9AE5-D34C-BB5F-684A1DD24C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CFAB527-9AE5-D34C-BB5F-684A1DD24C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0916933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0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CFAB527-9AE5-D34C-BB5F-684A1DD24C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65444" cy="1054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7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CFAB527-9AE5-D34C-BB5F-684A1DD24C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179924" y="-383176"/>
            <a:ext cx="7508875" cy="14403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103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CFAB527-9AE5-D34C-BB5F-684A1DD24C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700000">
            <a:off x="10293742" y="-2060790"/>
            <a:ext cx="21466405" cy="10591851"/>
          </a:xfrm>
          <a:prstGeom prst="triangle">
            <a:avLst>
              <a:gd name="adj" fmla="val 50555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20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98333D1-5FF2-4D41-83AA-F7259865CF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A7A5F00F-5241-1547-8F33-755DDAEB9A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866919" y="2847607"/>
            <a:ext cx="11982295" cy="7519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028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F776D1B-A4CA-8048-89E3-DF77AD87C0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9675" y="4398353"/>
            <a:ext cx="6187440" cy="54559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E6E170E-C422-8944-AE7F-5F1971F9F3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414538" y="4398353"/>
            <a:ext cx="6187440" cy="54559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98333D1-5FF2-4D41-83AA-F7259865CF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64812" y="4398354"/>
            <a:ext cx="6187440" cy="54559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8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98333D1-5FF2-4D41-83AA-F7259865CF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649200" y="2057400"/>
            <a:ext cx="9601200" cy="960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4B73C-61DD-B540-A7B6-901EC51919B8}"/>
              </a:ext>
            </a:extLst>
          </p:cNvPr>
          <p:cNvSpPr txBox="1"/>
          <p:nvPr userDrawn="1"/>
        </p:nvSpPr>
        <p:spPr>
          <a:xfrm>
            <a:off x="23426679" y="302942"/>
            <a:ext cx="713903" cy="55383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399" b="1" smtClean="0">
                <a:solidFill>
                  <a:schemeClr val="tx1">
                    <a:alpha val="20000"/>
                  </a:schemeClr>
                </a:solidFill>
                <a:latin typeface="Lato Light" charset="0"/>
                <a:cs typeface="Lato Light" charset="0"/>
              </a:rPr>
              <a:pPr algn="ctr"/>
              <a:t>‹#›</a:t>
            </a:fld>
            <a:endParaRPr lang="id-ID" sz="2399" b="1" dirty="0">
              <a:solidFill>
                <a:schemeClr val="tx1">
                  <a:alpha val="20000"/>
                </a:schemeClr>
              </a:solidFill>
              <a:latin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20AC9F5-8E94-1F48-8F52-3A6426721D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90B0C-2BA1-464E-B765-0CA15FFB7DBC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7324E9-8C40-874B-B59C-348A2B84B93F}"/>
              </a:ext>
            </a:extLst>
          </p:cNvPr>
          <p:cNvGrpSpPr/>
          <p:nvPr/>
        </p:nvGrpSpPr>
        <p:grpSpPr>
          <a:xfrm>
            <a:off x="4645438" y="5018620"/>
            <a:ext cx="12856396" cy="3678758"/>
            <a:chOff x="5760627" y="5272949"/>
            <a:chExt cx="12856396" cy="36787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5760627" y="5272949"/>
              <a:ext cx="12856396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Interactive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65E2F-0D27-EA4F-BE0E-ACD61B90DA95}"/>
                </a:ext>
              </a:extLst>
            </p:cNvPr>
            <p:cNvSpPr txBox="1"/>
            <p:nvPr/>
          </p:nvSpPr>
          <p:spPr>
            <a:xfrm>
              <a:off x="5933043" y="8305376"/>
              <a:ext cx="779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Medium" panose="020F0502020204030203" pitchFamily="34" charset="0"/>
                </a:rPr>
                <a:t>BUSINESS PRESENTATION</a:t>
              </a:r>
              <a:endParaRPr lang="en-US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25" name="Freeform 184">
            <a:extLst>
              <a:ext uri="{FF2B5EF4-FFF2-40B4-BE49-F238E27FC236}">
                <a16:creationId xmlns:a16="http://schemas.microsoft.com/office/drawing/2014/main" id="{CDA0965A-0C9F-8C4F-A27B-83C40F82F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7132" y="5924024"/>
            <a:ext cx="3053176" cy="2773354"/>
          </a:xfrm>
          <a:custGeom>
            <a:avLst/>
            <a:gdLst>
              <a:gd name="T0" fmla="*/ 823 w 2165"/>
              <a:gd name="T1" fmla="*/ 1194 h 1968"/>
              <a:gd name="T2" fmla="*/ 742 w 2165"/>
              <a:gd name="T3" fmla="*/ 1316 h 1968"/>
              <a:gd name="T4" fmla="*/ 316 w 2165"/>
              <a:gd name="T5" fmla="*/ 1216 h 1968"/>
              <a:gd name="T6" fmla="*/ 260 w 2165"/>
              <a:gd name="T7" fmla="*/ 1335 h 1968"/>
              <a:gd name="T8" fmla="*/ 634 w 2165"/>
              <a:gd name="T9" fmla="*/ 1502 h 1968"/>
              <a:gd name="T10" fmla="*/ 1304 w 2165"/>
              <a:gd name="T11" fmla="*/ 1780 h 1968"/>
              <a:gd name="T12" fmla="*/ 1983 w 2165"/>
              <a:gd name="T13" fmla="*/ 1270 h 1968"/>
              <a:gd name="T14" fmla="*/ 1735 w 2165"/>
              <a:gd name="T15" fmla="*/ 679 h 1968"/>
              <a:gd name="T16" fmla="*/ 1332 w 2165"/>
              <a:gd name="T17" fmla="*/ 237 h 1968"/>
              <a:gd name="T18" fmla="*/ 1439 w 2165"/>
              <a:gd name="T19" fmla="*/ 511 h 1968"/>
              <a:gd name="T20" fmla="*/ 1314 w 2165"/>
              <a:gd name="T21" fmla="*/ 602 h 1968"/>
              <a:gd name="T22" fmla="*/ 1017 w 2165"/>
              <a:gd name="T23" fmla="*/ 309 h 1968"/>
              <a:gd name="T24" fmla="*/ 1140 w 2165"/>
              <a:gd name="T25" fmla="*/ 608 h 1968"/>
              <a:gd name="T26" fmla="*/ 1117 w 2165"/>
              <a:gd name="T27" fmla="*/ 724 h 1968"/>
              <a:gd name="T28" fmla="*/ 823 w 2165"/>
              <a:gd name="T29" fmla="*/ 429 h 1968"/>
              <a:gd name="T30" fmla="*/ 706 w 2165"/>
              <a:gd name="T31" fmla="*/ 409 h 1968"/>
              <a:gd name="T32" fmla="*/ 844 w 2165"/>
              <a:gd name="T33" fmla="*/ 708 h 1968"/>
              <a:gd name="T34" fmla="*/ 712 w 2165"/>
              <a:gd name="T35" fmla="*/ 786 h 1968"/>
              <a:gd name="T36" fmla="*/ 300 w 2165"/>
              <a:gd name="T37" fmla="*/ 212 h 1968"/>
              <a:gd name="T38" fmla="*/ 188 w 2165"/>
              <a:gd name="T39" fmla="*/ 307 h 1968"/>
              <a:gd name="T40" fmla="*/ 580 w 2165"/>
              <a:gd name="T41" fmla="*/ 1115 h 1968"/>
              <a:gd name="T42" fmla="*/ 63 w 2165"/>
              <a:gd name="T43" fmla="*/ 393 h 1968"/>
              <a:gd name="T44" fmla="*/ 424 w 2165"/>
              <a:gd name="T45" fmla="*/ 123 h 1968"/>
              <a:gd name="T46" fmla="*/ 858 w 2165"/>
              <a:gd name="T47" fmla="*/ 257 h 1968"/>
              <a:gd name="T48" fmla="*/ 1267 w 2165"/>
              <a:gd name="T49" fmla="*/ 99 h 1968"/>
              <a:gd name="T50" fmla="*/ 1570 w 2165"/>
              <a:gd name="T51" fmla="*/ 180 h 1968"/>
              <a:gd name="T52" fmla="*/ 2013 w 2165"/>
              <a:gd name="T53" fmla="*/ 906 h 1968"/>
              <a:gd name="T54" fmla="*/ 2116 w 2165"/>
              <a:gd name="T55" fmla="*/ 1388 h 1968"/>
              <a:gd name="T56" fmla="*/ 1255 w 2165"/>
              <a:gd name="T57" fmla="*/ 1949 h 1968"/>
              <a:gd name="T58" fmla="*/ 250 w 2165"/>
              <a:gd name="T59" fmla="*/ 1506 h 1968"/>
              <a:gd name="T60" fmla="*/ 148 w 2165"/>
              <a:gd name="T61" fmla="*/ 1120 h 1968"/>
              <a:gd name="T62" fmla="*/ 576 w 2165"/>
              <a:gd name="T63" fmla="*/ 112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5" h="1968">
                <a:moveTo>
                  <a:pt x="506" y="751"/>
                </a:moveTo>
                <a:cubicBezTo>
                  <a:pt x="612" y="899"/>
                  <a:pt x="718" y="1046"/>
                  <a:pt x="823" y="1194"/>
                </a:cubicBezTo>
                <a:cubicBezTo>
                  <a:pt x="846" y="1226"/>
                  <a:pt x="848" y="1256"/>
                  <a:pt x="829" y="1284"/>
                </a:cubicBezTo>
                <a:cubicBezTo>
                  <a:pt x="809" y="1313"/>
                  <a:pt x="778" y="1325"/>
                  <a:pt x="742" y="1316"/>
                </a:cubicBezTo>
                <a:cubicBezTo>
                  <a:pt x="668" y="1299"/>
                  <a:pt x="594" y="1282"/>
                  <a:pt x="521" y="1264"/>
                </a:cubicBezTo>
                <a:cubicBezTo>
                  <a:pt x="453" y="1248"/>
                  <a:pt x="385" y="1232"/>
                  <a:pt x="316" y="1216"/>
                </a:cubicBezTo>
                <a:cubicBezTo>
                  <a:pt x="283" y="1209"/>
                  <a:pt x="248" y="1227"/>
                  <a:pt x="234" y="1257"/>
                </a:cubicBezTo>
                <a:cubicBezTo>
                  <a:pt x="221" y="1286"/>
                  <a:pt x="228" y="1312"/>
                  <a:pt x="260" y="1335"/>
                </a:cubicBezTo>
                <a:cubicBezTo>
                  <a:pt x="278" y="1348"/>
                  <a:pt x="297" y="1360"/>
                  <a:pt x="317" y="1368"/>
                </a:cubicBezTo>
                <a:cubicBezTo>
                  <a:pt x="422" y="1413"/>
                  <a:pt x="527" y="1460"/>
                  <a:pt x="634" y="1502"/>
                </a:cubicBezTo>
                <a:cubicBezTo>
                  <a:pt x="851" y="1587"/>
                  <a:pt x="1071" y="1666"/>
                  <a:pt x="1274" y="1784"/>
                </a:cubicBezTo>
                <a:cubicBezTo>
                  <a:pt x="1281" y="1788"/>
                  <a:pt x="1297" y="1786"/>
                  <a:pt x="1304" y="1780"/>
                </a:cubicBezTo>
                <a:cubicBezTo>
                  <a:pt x="1527" y="1622"/>
                  <a:pt x="1750" y="1462"/>
                  <a:pt x="1972" y="1303"/>
                </a:cubicBezTo>
                <a:cubicBezTo>
                  <a:pt x="1986" y="1294"/>
                  <a:pt x="1988" y="1285"/>
                  <a:pt x="1983" y="1270"/>
                </a:cubicBezTo>
                <a:cubicBezTo>
                  <a:pt x="1940" y="1155"/>
                  <a:pt x="1902" y="1038"/>
                  <a:pt x="1856" y="925"/>
                </a:cubicBezTo>
                <a:cubicBezTo>
                  <a:pt x="1821" y="841"/>
                  <a:pt x="1785" y="756"/>
                  <a:pt x="1735" y="679"/>
                </a:cubicBezTo>
                <a:cubicBezTo>
                  <a:pt x="1641" y="536"/>
                  <a:pt x="1537" y="398"/>
                  <a:pt x="1436" y="258"/>
                </a:cubicBezTo>
                <a:cubicBezTo>
                  <a:pt x="1410" y="222"/>
                  <a:pt x="1366" y="213"/>
                  <a:pt x="1332" y="237"/>
                </a:cubicBezTo>
                <a:cubicBezTo>
                  <a:pt x="1298" y="261"/>
                  <a:pt x="1292" y="306"/>
                  <a:pt x="1318" y="343"/>
                </a:cubicBezTo>
                <a:cubicBezTo>
                  <a:pt x="1358" y="399"/>
                  <a:pt x="1399" y="456"/>
                  <a:pt x="1439" y="511"/>
                </a:cubicBezTo>
                <a:cubicBezTo>
                  <a:pt x="1470" y="554"/>
                  <a:pt x="1465" y="602"/>
                  <a:pt x="1427" y="628"/>
                </a:cubicBezTo>
                <a:cubicBezTo>
                  <a:pt x="1389" y="654"/>
                  <a:pt x="1344" y="643"/>
                  <a:pt x="1314" y="602"/>
                </a:cubicBezTo>
                <a:cubicBezTo>
                  <a:pt x="1249" y="511"/>
                  <a:pt x="1185" y="421"/>
                  <a:pt x="1121" y="331"/>
                </a:cubicBezTo>
                <a:cubicBezTo>
                  <a:pt x="1094" y="294"/>
                  <a:pt x="1051" y="285"/>
                  <a:pt x="1017" y="309"/>
                </a:cubicBezTo>
                <a:cubicBezTo>
                  <a:pt x="982" y="334"/>
                  <a:pt x="976" y="378"/>
                  <a:pt x="1003" y="417"/>
                </a:cubicBezTo>
                <a:cubicBezTo>
                  <a:pt x="1049" y="480"/>
                  <a:pt x="1094" y="544"/>
                  <a:pt x="1140" y="608"/>
                </a:cubicBezTo>
                <a:cubicBezTo>
                  <a:pt x="1145" y="616"/>
                  <a:pt x="1150" y="624"/>
                  <a:pt x="1153" y="634"/>
                </a:cubicBezTo>
                <a:cubicBezTo>
                  <a:pt x="1165" y="671"/>
                  <a:pt x="1150" y="708"/>
                  <a:pt x="1117" y="724"/>
                </a:cubicBezTo>
                <a:cubicBezTo>
                  <a:pt x="1080" y="744"/>
                  <a:pt x="1042" y="735"/>
                  <a:pt x="1016" y="699"/>
                </a:cubicBezTo>
                <a:cubicBezTo>
                  <a:pt x="952" y="610"/>
                  <a:pt x="887" y="519"/>
                  <a:pt x="823" y="429"/>
                </a:cubicBezTo>
                <a:cubicBezTo>
                  <a:pt x="815" y="419"/>
                  <a:pt x="807" y="407"/>
                  <a:pt x="796" y="401"/>
                </a:cubicBezTo>
                <a:cubicBezTo>
                  <a:pt x="766" y="382"/>
                  <a:pt x="729" y="386"/>
                  <a:pt x="706" y="409"/>
                </a:cubicBezTo>
                <a:cubicBezTo>
                  <a:pt x="681" y="436"/>
                  <a:pt x="676" y="474"/>
                  <a:pt x="699" y="505"/>
                </a:cubicBezTo>
                <a:cubicBezTo>
                  <a:pt x="747" y="573"/>
                  <a:pt x="796" y="640"/>
                  <a:pt x="844" y="708"/>
                </a:cubicBezTo>
                <a:cubicBezTo>
                  <a:pt x="870" y="746"/>
                  <a:pt x="856" y="798"/>
                  <a:pt x="814" y="818"/>
                </a:cubicBezTo>
                <a:cubicBezTo>
                  <a:pt x="775" y="837"/>
                  <a:pt x="741" y="826"/>
                  <a:pt x="712" y="786"/>
                </a:cubicBezTo>
                <a:cubicBezTo>
                  <a:pt x="581" y="603"/>
                  <a:pt x="449" y="420"/>
                  <a:pt x="318" y="236"/>
                </a:cubicBezTo>
                <a:cubicBezTo>
                  <a:pt x="312" y="228"/>
                  <a:pt x="307" y="219"/>
                  <a:pt x="300" y="212"/>
                </a:cubicBezTo>
                <a:cubicBezTo>
                  <a:pt x="270" y="176"/>
                  <a:pt x="220" y="174"/>
                  <a:pt x="189" y="208"/>
                </a:cubicBezTo>
                <a:cubicBezTo>
                  <a:pt x="165" y="233"/>
                  <a:pt x="165" y="273"/>
                  <a:pt x="188" y="307"/>
                </a:cubicBezTo>
                <a:cubicBezTo>
                  <a:pt x="294" y="455"/>
                  <a:pt x="400" y="603"/>
                  <a:pt x="506" y="751"/>
                </a:cubicBezTo>
                <a:close/>
                <a:moveTo>
                  <a:pt x="580" y="1115"/>
                </a:moveTo>
                <a:lnTo>
                  <a:pt x="563" y="1091"/>
                </a:lnTo>
                <a:cubicBezTo>
                  <a:pt x="397" y="859"/>
                  <a:pt x="230" y="626"/>
                  <a:pt x="63" y="393"/>
                </a:cubicBezTo>
                <a:cubicBezTo>
                  <a:pt x="0" y="304"/>
                  <a:pt x="2" y="195"/>
                  <a:pt x="68" y="114"/>
                </a:cubicBezTo>
                <a:cubicBezTo>
                  <a:pt x="161" y="0"/>
                  <a:pt x="338" y="4"/>
                  <a:pt x="424" y="123"/>
                </a:cubicBezTo>
                <a:cubicBezTo>
                  <a:pt x="473" y="190"/>
                  <a:pt x="521" y="258"/>
                  <a:pt x="572" y="328"/>
                </a:cubicBezTo>
                <a:cubicBezTo>
                  <a:pt x="651" y="236"/>
                  <a:pt x="747" y="214"/>
                  <a:pt x="858" y="257"/>
                </a:cubicBezTo>
                <a:cubicBezTo>
                  <a:pt x="963" y="135"/>
                  <a:pt x="1051" y="113"/>
                  <a:pt x="1174" y="174"/>
                </a:cubicBezTo>
                <a:cubicBezTo>
                  <a:pt x="1206" y="148"/>
                  <a:pt x="1234" y="119"/>
                  <a:pt x="1267" y="99"/>
                </a:cubicBezTo>
                <a:cubicBezTo>
                  <a:pt x="1349" y="48"/>
                  <a:pt x="1466" y="66"/>
                  <a:pt x="1533" y="136"/>
                </a:cubicBezTo>
                <a:cubicBezTo>
                  <a:pt x="1547" y="150"/>
                  <a:pt x="1559" y="165"/>
                  <a:pt x="1570" y="180"/>
                </a:cubicBezTo>
                <a:cubicBezTo>
                  <a:pt x="1657" y="302"/>
                  <a:pt x="1743" y="424"/>
                  <a:pt x="1832" y="545"/>
                </a:cubicBezTo>
                <a:cubicBezTo>
                  <a:pt x="1913" y="656"/>
                  <a:pt x="1965" y="780"/>
                  <a:pt x="2013" y="906"/>
                </a:cubicBezTo>
                <a:cubicBezTo>
                  <a:pt x="2061" y="1033"/>
                  <a:pt x="2104" y="1161"/>
                  <a:pt x="2149" y="1289"/>
                </a:cubicBezTo>
                <a:cubicBezTo>
                  <a:pt x="2164" y="1332"/>
                  <a:pt x="2154" y="1362"/>
                  <a:pt x="2116" y="1388"/>
                </a:cubicBezTo>
                <a:cubicBezTo>
                  <a:pt x="1859" y="1573"/>
                  <a:pt x="1601" y="1757"/>
                  <a:pt x="1343" y="1942"/>
                </a:cubicBezTo>
                <a:cubicBezTo>
                  <a:pt x="1314" y="1962"/>
                  <a:pt x="1285" y="1967"/>
                  <a:pt x="1255" y="1949"/>
                </a:cubicBezTo>
                <a:cubicBezTo>
                  <a:pt x="1049" y="1827"/>
                  <a:pt x="827" y="1740"/>
                  <a:pt x="604" y="1654"/>
                </a:cubicBezTo>
                <a:cubicBezTo>
                  <a:pt x="485" y="1609"/>
                  <a:pt x="368" y="1557"/>
                  <a:pt x="250" y="1506"/>
                </a:cubicBezTo>
                <a:cubicBezTo>
                  <a:pt x="185" y="1478"/>
                  <a:pt x="129" y="1438"/>
                  <a:pt x="96" y="1372"/>
                </a:cubicBezTo>
                <a:cubicBezTo>
                  <a:pt x="54" y="1290"/>
                  <a:pt x="78" y="1179"/>
                  <a:pt x="148" y="1120"/>
                </a:cubicBezTo>
                <a:cubicBezTo>
                  <a:pt x="214" y="1067"/>
                  <a:pt x="285" y="1049"/>
                  <a:pt x="367" y="1071"/>
                </a:cubicBezTo>
                <a:cubicBezTo>
                  <a:pt x="436" y="1089"/>
                  <a:pt x="506" y="1104"/>
                  <a:pt x="576" y="1120"/>
                </a:cubicBezTo>
                <a:cubicBezTo>
                  <a:pt x="578" y="1118"/>
                  <a:pt x="579" y="1116"/>
                  <a:pt x="580" y="111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DE8D0F7-6C76-EE40-8BBD-5A724DD334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69C4FB-CADF-FA42-9F4F-83560F5D7A50}"/>
              </a:ext>
            </a:extLst>
          </p:cNvPr>
          <p:cNvSpPr/>
          <p:nvPr/>
        </p:nvSpPr>
        <p:spPr>
          <a:xfrm>
            <a:off x="2127250" y="2057400"/>
            <a:ext cx="10521949" cy="96012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6115FE-78EA-C34E-9820-F70F029CD0BB}"/>
              </a:ext>
            </a:extLst>
          </p:cNvPr>
          <p:cNvSpPr/>
          <p:nvPr/>
        </p:nvSpPr>
        <p:spPr>
          <a:xfrm>
            <a:off x="12649200" y="2057400"/>
            <a:ext cx="9601200" cy="96012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AC3B4D-CC35-7146-B199-ADE73C1641CF}"/>
              </a:ext>
            </a:extLst>
          </p:cNvPr>
          <p:cNvSpPr/>
          <p:nvPr/>
        </p:nvSpPr>
        <p:spPr>
          <a:xfrm>
            <a:off x="3352800" y="5882640"/>
            <a:ext cx="10180320" cy="195072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D934D7-26B6-4A4B-9A82-8A63E6C87500}"/>
              </a:ext>
            </a:extLst>
          </p:cNvPr>
          <p:cNvGrpSpPr/>
          <p:nvPr/>
        </p:nvGrpSpPr>
        <p:grpSpPr>
          <a:xfrm>
            <a:off x="3352800" y="3185190"/>
            <a:ext cx="6370865" cy="1569661"/>
            <a:chOff x="7121146" y="971077"/>
            <a:chExt cx="6370865" cy="156966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816DA8-10FB-1B4D-8D58-AECD87125620}"/>
                </a:ext>
              </a:extLst>
            </p:cNvPr>
            <p:cNvSpPr txBox="1"/>
            <p:nvPr/>
          </p:nvSpPr>
          <p:spPr>
            <a:xfrm>
              <a:off x="7121147" y="1432742"/>
              <a:ext cx="637086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Social Media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B8B2C6-A87D-EA42-85D2-137C5EEFCC4C}"/>
                </a:ext>
              </a:extLst>
            </p:cNvPr>
            <p:cNvSpPr txBox="1"/>
            <p:nvPr/>
          </p:nvSpPr>
          <p:spPr>
            <a:xfrm>
              <a:off x="7121146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53" name="Subtitle 2">
            <a:extLst>
              <a:ext uri="{FF2B5EF4-FFF2-40B4-BE49-F238E27FC236}">
                <a16:creationId xmlns:a16="http://schemas.microsoft.com/office/drawing/2014/main" id="{AB0EE6A4-0C4A-324E-A49D-78A1DF5B1402}"/>
              </a:ext>
            </a:extLst>
          </p:cNvPr>
          <p:cNvSpPr txBox="1">
            <a:spLocks/>
          </p:cNvSpPr>
          <p:nvPr/>
        </p:nvSpPr>
        <p:spPr>
          <a:xfrm>
            <a:off x="3352800" y="8775574"/>
            <a:ext cx="8168640" cy="175523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Company’s name out there, you need to make sure you promote it in the right place it’s no secret that you need to be visible online.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17AE98-F524-6842-9534-B1EE97EF2725}"/>
              </a:ext>
            </a:extLst>
          </p:cNvPr>
          <p:cNvGrpSpPr/>
          <p:nvPr/>
        </p:nvGrpSpPr>
        <p:grpSpPr>
          <a:xfrm>
            <a:off x="4234247" y="6396335"/>
            <a:ext cx="4607971" cy="923330"/>
            <a:chOff x="4135651" y="6441305"/>
            <a:chExt cx="4607971" cy="92333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751F6C3-BF94-4C43-8750-6E152E3E9181}"/>
                </a:ext>
              </a:extLst>
            </p:cNvPr>
            <p:cNvSpPr/>
            <p:nvPr/>
          </p:nvSpPr>
          <p:spPr>
            <a:xfrm>
              <a:off x="4135651" y="6441305"/>
              <a:ext cx="30596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345,870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76351B7C-EA85-FB49-9A23-A2F56900A7A5}"/>
                </a:ext>
              </a:extLst>
            </p:cNvPr>
            <p:cNvSpPr txBox="1">
              <a:spLocks/>
            </p:cNvSpPr>
            <p:nvPr/>
          </p:nvSpPr>
          <p:spPr>
            <a:xfrm>
              <a:off x="6713590" y="6660969"/>
              <a:ext cx="2030032" cy="70366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Followers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41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023F6-1369-954D-B4A7-6AD58130F1C2}"/>
              </a:ext>
            </a:extLst>
          </p:cNvPr>
          <p:cNvGrpSpPr/>
          <p:nvPr/>
        </p:nvGrpSpPr>
        <p:grpSpPr>
          <a:xfrm>
            <a:off x="7726136" y="1399264"/>
            <a:ext cx="8925377" cy="1569661"/>
            <a:chOff x="7121146" y="971077"/>
            <a:chExt cx="8925377" cy="15696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0EB82-4A45-F64B-90BE-501ECC6DA177}"/>
                </a:ext>
              </a:extLst>
            </p:cNvPr>
            <p:cNvSpPr txBox="1"/>
            <p:nvPr/>
          </p:nvSpPr>
          <p:spPr>
            <a:xfrm>
              <a:off x="7121146" y="1432742"/>
              <a:ext cx="892537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The Retro Roadmap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732C1-DE6C-DB40-AB99-A224B40B0194}"/>
                </a:ext>
              </a:extLst>
            </p:cNvPr>
            <p:cNvSpPr txBox="1"/>
            <p:nvPr/>
          </p:nvSpPr>
          <p:spPr>
            <a:xfrm>
              <a:off x="8857251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2F953-667C-694C-AA28-14CFEF850D7E}"/>
              </a:ext>
            </a:extLst>
          </p:cNvPr>
          <p:cNvSpPr/>
          <p:nvPr/>
        </p:nvSpPr>
        <p:spPr>
          <a:xfrm>
            <a:off x="11020875" y="3621741"/>
            <a:ext cx="2335896" cy="1009425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EB8A4F-8ECE-0741-956C-DC9970F9A144}"/>
              </a:ext>
            </a:extLst>
          </p:cNvPr>
          <p:cNvGrpSpPr/>
          <p:nvPr/>
        </p:nvGrpSpPr>
        <p:grpSpPr>
          <a:xfrm>
            <a:off x="11561086" y="4183660"/>
            <a:ext cx="1255473" cy="985970"/>
            <a:chOff x="11561086" y="4829123"/>
            <a:chExt cx="1255473" cy="9859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0B9DC7-A93B-F548-A958-689D9AF7F7F2}"/>
                </a:ext>
              </a:extLst>
            </p:cNvPr>
            <p:cNvSpPr txBox="1"/>
            <p:nvPr/>
          </p:nvSpPr>
          <p:spPr>
            <a:xfrm>
              <a:off x="11561086" y="4829123"/>
              <a:ext cx="1255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624098F-765A-F94F-BCD6-1652662C3E35}"/>
                </a:ext>
              </a:extLst>
            </p:cNvPr>
            <p:cNvSpPr/>
            <p:nvPr/>
          </p:nvSpPr>
          <p:spPr>
            <a:xfrm>
              <a:off x="12043790" y="5525030"/>
              <a:ext cx="290063" cy="290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55F269-27C4-C945-A89A-3C302706D664}"/>
              </a:ext>
            </a:extLst>
          </p:cNvPr>
          <p:cNvGrpSpPr/>
          <p:nvPr/>
        </p:nvGrpSpPr>
        <p:grpSpPr>
          <a:xfrm>
            <a:off x="11561086" y="5988633"/>
            <a:ext cx="1255473" cy="985970"/>
            <a:chOff x="11561086" y="4829123"/>
            <a:chExt cx="1255473" cy="98597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11723E-C895-7544-AC49-D1EF3578499E}"/>
                </a:ext>
              </a:extLst>
            </p:cNvPr>
            <p:cNvSpPr txBox="1"/>
            <p:nvPr/>
          </p:nvSpPr>
          <p:spPr>
            <a:xfrm>
              <a:off x="11561086" y="4829123"/>
              <a:ext cx="1255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2015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323B7A3-FB57-9F40-B9F2-D615C3E57595}"/>
                </a:ext>
              </a:extLst>
            </p:cNvPr>
            <p:cNvSpPr/>
            <p:nvPr/>
          </p:nvSpPr>
          <p:spPr>
            <a:xfrm>
              <a:off x="12043790" y="5525030"/>
              <a:ext cx="290063" cy="290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022F65-932A-5D4F-BC67-2F44D07E7F3B}"/>
              </a:ext>
            </a:extLst>
          </p:cNvPr>
          <p:cNvGrpSpPr/>
          <p:nvPr/>
        </p:nvGrpSpPr>
        <p:grpSpPr>
          <a:xfrm>
            <a:off x="11561084" y="7793606"/>
            <a:ext cx="1255473" cy="985970"/>
            <a:chOff x="11561086" y="4829123"/>
            <a:chExt cx="1255473" cy="9859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4FA50C-D700-E24E-997B-E20611E420E1}"/>
                </a:ext>
              </a:extLst>
            </p:cNvPr>
            <p:cNvSpPr txBox="1"/>
            <p:nvPr/>
          </p:nvSpPr>
          <p:spPr>
            <a:xfrm>
              <a:off x="11561086" y="4829123"/>
              <a:ext cx="1255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2016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555BCC7-3342-F54E-8F48-BA022BBBDBE3}"/>
                </a:ext>
              </a:extLst>
            </p:cNvPr>
            <p:cNvSpPr/>
            <p:nvPr/>
          </p:nvSpPr>
          <p:spPr>
            <a:xfrm>
              <a:off x="12043790" y="5525030"/>
              <a:ext cx="290063" cy="2900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D4843F-E284-A446-92E4-2F74EE0F3F6B}"/>
              </a:ext>
            </a:extLst>
          </p:cNvPr>
          <p:cNvGrpSpPr/>
          <p:nvPr/>
        </p:nvGrpSpPr>
        <p:grpSpPr>
          <a:xfrm>
            <a:off x="11561084" y="9598579"/>
            <a:ext cx="1255473" cy="985970"/>
            <a:chOff x="11561086" y="4829123"/>
            <a:chExt cx="1255473" cy="9859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8A63A3-75ED-FF4A-B990-0FF489C4D6AE}"/>
                </a:ext>
              </a:extLst>
            </p:cNvPr>
            <p:cNvSpPr txBox="1"/>
            <p:nvPr/>
          </p:nvSpPr>
          <p:spPr>
            <a:xfrm>
              <a:off x="11561086" y="4829123"/>
              <a:ext cx="1255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2702A50-E63A-C542-A2D6-E2AC40CB9B9A}"/>
                </a:ext>
              </a:extLst>
            </p:cNvPr>
            <p:cNvSpPr/>
            <p:nvPr/>
          </p:nvSpPr>
          <p:spPr>
            <a:xfrm>
              <a:off x="12043790" y="5525030"/>
              <a:ext cx="290063" cy="2900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99FD85-CEFF-F844-B15A-8F84C13C99B6}"/>
              </a:ext>
            </a:extLst>
          </p:cNvPr>
          <p:cNvGrpSpPr/>
          <p:nvPr/>
        </p:nvGrpSpPr>
        <p:grpSpPr>
          <a:xfrm>
            <a:off x="11561084" y="11403552"/>
            <a:ext cx="1255473" cy="985970"/>
            <a:chOff x="11561086" y="4829123"/>
            <a:chExt cx="1255473" cy="98597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354B87-92CE-C04B-9DE2-6B17F607E6BD}"/>
                </a:ext>
              </a:extLst>
            </p:cNvPr>
            <p:cNvSpPr txBox="1"/>
            <p:nvPr/>
          </p:nvSpPr>
          <p:spPr>
            <a:xfrm>
              <a:off x="11561086" y="4829123"/>
              <a:ext cx="1255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2018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E7E2961-3486-0C40-8068-6DCAF152D0C8}"/>
                </a:ext>
              </a:extLst>
            </p:cNvPr>
            <p:cNvSpPr/>
            <p:nvPr/>
          </p:nvSpPr>
          <p:spPr>
            <a:xfrm>
              <a:off x="12043790" y="5525030"/>
              <a:ext cx="290063" cy="2900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43" name="Chevron 42">
            <a:extLst>
              <a:ext uri="{FF2B5EF4-FFF2-40B4-BE49-F238E27FC236}">
                <a16:creationId xmlns:a16="http://schemas.microsoft.com/office/drawing/2014/main" id="{F6B5F3D0-E633-4347-8E75-F8A896F362D7}"/>
              </a:ext>
            </a:extLst>
          </p:cNvPr>
          <p:cNvSpPr/>
          <p:nvPr/>
        </p:nvSpPr>
        <p:spPr>
          <a:xfrm>
            <a:off x="6215324" y="4534741"/>
            <a:ext cx="4114800" cy="9797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36A11978-7B60-5243-BA6F-D375AEA9A26A}"/>
              </a:ext>
            </a:extLst>
          </p:cNvPr>
          <p:cNvSpPr/>
          <p:nvPr/>
        </p:nvSpPr>
        <p:spPr>
          <a:xfrm rot="10800000">
            <a:off x="14047522" y="6339714"/>
            <a:ext cx="4114800" cy="97971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52B7FB2B-3238-9C4D-986B-3CFD0E8C57A1}"/>
              </a:ext>
            </a:extLst>
          </p:cNvPr>
          <p:cNvSpPr/>
          <p:nvPr/>
        </p:nvSpPr>
        <p:spPr>
          <a:xfrm>
            <a:off x="6215324" y="8144687"/>
            <a:ext cx="4114800" cy="9797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19A36494-9E86-164F-BEA6-F34EE9A3C6EE}"/>
              </a:ext>
            </a:extLst>
          </p:cNvPr>
          <p:cNvSpPr/>
          <p:nvPr/>
        </p:nvSpPr>
        <p:spPr>
          <a:xfrm rot="10800000">
            <a:off x="14047522" y="9949660"/>
            <a:ext cx="4114800" cy="97971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3E778B4B-8620-8140-8533-18346F5DF085}"/>
              </a:ext>
            </a:extLst>
          </p:cNvPr>
          <p:cNvSpPr/>
          <p:nvPr/>
        </p:nvSpPr>
        <p:spPr>
          <a:xfrm>
            <a:off x="6215324" y="11754633"/>
            <a:ext cx="4114800" cy="979714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BC5B02-B784-4548-9831-FB2425FA24CB}"/>
              </a:ext>
            </a:extLst>
          </p:cNvPr>
          <p:cNvSpPr txBox="1"/>
          <p:nvPr/>
        </p:nvSpPr>
        <p:spPr>
          <a:xfrm>
            <a:off x="14620745" y="6539062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ED9C99-2413-134C-9812-A86DC7D56053}"/>
              </a:ext>
            </a:extLst>
          </p:cNvPr>
          <p:cNvSpPr txBox="1"/>
          <p:nvPr/>
        </p:nvSpPr>
        <p:spPr>
          <a:xfrm>
            <a:off x="14620745" y="10149008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6AA4F0-E4DF-2B48-8EDF-A385E5BB5C5A}"/>
              </a:ext>
            </a:extLst>
          </p:cNvPr>
          <p:cNvSpPr txBox="1"/>
          <p:nvPr/>
        </p:nvSpPr>
        <p:spPr>
          <a:xfrm>
            <a:off x="7536433" y="4734089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9838BC-EAC8-8A44-B132-C541D7A26AF0}"/>
              </a:ext>
            </a:extLst>
          </p:cNvPr>
          <p:cNvSpPr txBox="1"/>
          <p:nvPr/>
        </p:nvSpPr>
        <p:spPr>
          <a:xfrm>
            <a:off x="7329645" y="834403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37C950-F3CC-9748-B60A-DD4E533B0EAE}"/>
              </a:ext>
            </a:extLst>
          </p:cNvPr>
          <p:cNvSpPr txBox="1"/>
          <p:nvPr/>
        </p:nvSpPr>
        <p:spPr>
          <a:xfrm>
            <a:off x="7663070" y="11953981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ABF3E-F8B8-884D-9387-EBC1D481BC56}"/>
              </a:ext>
            </a:extLst>
          </p:cNvPr>
          <p:cNvSpPr txBox="1"/>
          <p:nvPr/>
        </p:nvSpPr>
        <p:spPr>
          <a:xfrm>
            <a:off x="13896982" y="4368008"/>
            <a:ext cx="666578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C6561A-5124-554C-94BE-46220E9DFE14}"/>
              </a:ext>
            </a:extLst>
          </p:cNvPr>
          <p:cNvSpPr txBox="1"/>
          <p:nvPr/>
        </p:nvSpPr>
        <p:spPr>
          <a:xfrm>
            <a:off x="13896982" y="7977954"/>
            <a:ext cx="666578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B72BDD-9292-F846-9C7C-2EF2D069961F}"/>
              </a:ext>
            </a:extLst>
          </p:cNvPr>
          <p:cNvSpPr txBox="1"/>
          <p:nvPr/>
        </p:nvSpPr>
        <p:spPr>
          <a:xfrm>
            <a:off x="13896982" y="11587900"/>
            <a:ext cx="666578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19A750-D2BD-7D4D-ADE2-E7F3611B3862}"/>
              </a:ext>
            </a:extLst>
          </p:cNvPr>
          <p:cNvSpPr txBox="1"/>
          <p:nvPr/>
        </p:nvSpPr>
        <p:spPr>
          <a:xfrm>
            <a:off x="3762233" y="6201410"/>
            <a:ext cx="666578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8B71B1-0966-004F-88E6-239B932E9099}"/>
              </a:ext>
            </a:extLst>
          </p:cNvPr>
          <p:cNvSpPr txBox="1"/>
          <p:nvPr/>
        </p:nvSpPr>
        <p:spPr>
          <a:xfrm>
            <a:off x="3762233" y="9815583"/>
            <a:ext cx="666578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</p:spTree>
    <p:extLst>
      <p:ext uri="{BB962C8B-B14F-4D97-AF65-F5344CB8AC3E}">
        <p14:creationId xmlns:p14="http://schemas.microsoft.com/office/powerpoint/2010/main" val="42796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D45D1B1-24D2-5844-A876-8D5B6F3C6F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3E511BA-65AD-564A-ACD8-44C3904CE8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1491E18-CCF2-B24A-9F31-FE73EBA833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023F6-1369-954D-B4A7-6AD58130F1C2}"/>
              </a:ext>
            </a:extLst>
          </p:cNvPr>
          <p:cNvGrpSpPr/>
          <p:nvPr/>
        </p:nvGrpSpPr>
        <p:grpSpPr>
          <a:xfrm>
            <a:off x="1811566" y="2116329"/>
            <a:ext cx="7392571" cy="1569661"/>
            <a:chOff x="7121146" y="971077"/>
            <a:chExt cx="7392571" cy="15696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0EB82-4A45-F64B-90BE-501ECC6DA177}"/>
                </a:ext>
              </a:extLst>
            </p:cNvPr>
            <p:cNvSpPr txBox="1"/>
            <p:nvPr/>
          </p:nvSpPr>
          <p:spPr>
            <a:xfrm>
              <a:off x="7121146" y="1432742"/>
              <a:ext cx="739257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Project Portfolio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732C1-DE6C-DB40-AB99-A224B40B0194}"/>
                </a:ext>
              </a:extLst>
            </p:cNvPr>
            <p:cNvSpPr txBox="1"/>
            <p:nvPr/>
          </p:nvSpPr>
          <p:spPr>
            <a:xfrm>
              <a:off x="7153803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3" name="Subtitle 2">
            <a:extLst>
              <a:ext uri="{FF2B5EF4-FFF2-40B4-BE49-F238E27FC236}">
                <a16:creationId xmlns:a16="http://schemas.microsoft.com/office/drawing/2014/main" id="{ECB59B7D-B394-B741-941D-A1E5D338F932}"/>
              </a:ext>
            </a:extLst>
          </p:cNvPr>
          <p:cNvSpPr txBox="1">
            <a:spLocks/>
          </p:cNvSpPr>
          <p:nvPr/>
        </p:nvSpPr>
        <p:spPr>
          <a:xfrm>
            <a:off x="12809309" y="1883256"/>
            <a:ext cx="9756775" cy="175523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Company’s name out there, you need to make sure you promote it in the right place. It’s no secret that you need to be visible online that’s where your customers.</a:t>
            </a:r>
          </a:p>
        </p:txBody>
      </p:sp>
    </p:spTree>
    <p:extLst>
      <p:ext uri="{BB962C8B-B14F-4D97-AF65-F5344CB8AC3E}">
        <p14:creationId xmlns:p14="http://schemas.microsoft.com/office/powerpoint/2010/main" val="27680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A4068C-5726-4043-B6B8-61426A7B5B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DCA718-04A1-6C4B-A140-167E437F0AE4}"/>
              </a:ext>
            </a:extLst>
          </p:cNvPr>
          <p:cNvGrpSpPr/>
          <p:nvPr/>
        </p:nvGrpSpPr>
        <p:grpSpPr>
          <a:xfrm>
            <a:off x="15987725" y="6120423"/>
            <a:ext cx="6803136" cy="6142400"/>
            <a:chOff x="15939599" y="6120423"/>
            <a:chExt cx="6803136" cy="6142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A457A9-8126-D943-9C70-7A4B4DAB8657}"/>
                </a:ext>
              </a:extLst>
            </p:cNvPr>
            <p:cNvSpPr/>
            <p:nvPr/>
          </p:nvSpPr>
          <p:spPr>
            <a:xfrm>
              <a:off x="15939599" y="6120423"/>
              <a:ext cx="6803136" cy="61424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70A55AB-8036-C94E-ACA2-49BC87288F00}"/>
                </a:ext>
              </a:extLst>
            </p:cNvPr>
            <p:cNvGrpSpPr/>
            <p:nvPr/>
          </p:nvGrpSpPr>
          <p:grpSpPr>
            <a:xfrm>
              <a:off x="16580882" y="7032482"/>
              <a:ext cx="5520569" cy="4446457"/>
              <a:chOff x="1644650" y="9816800"/>
              <a:chExt cx="5520569" cy="444645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E51838-DF6E-704D-8EC5-8DBC1B832973}"/>
                  </a:ext>
                </a:extLst>
              </p:cNvPr>
              <p:cNvSpPr/>
              <p:nvPr/>
            </p:nvSpPr>
            <p:spPr>
              <a:xfrm>
                <a:off x="1742621" y="9816800"/>
                <a:ext cx="54225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Offered by a company. 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85FCD7C5-53DC-6541-A145-5628DBCE7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4650" y="10784407"/>
                <a:ext cx="5520569" cy="3478850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company. Ideally, a product should meet a certain consumer demand, or it should be so compelling that consumers believe they need it. 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06CB6-099B-9A4A-AFF4-EF2B8EC3D2CF}"/>
              </a:ext>
            </a:extLst>
          </p:cNvPr>
          <p:cNvGrpSpPr/>
          <p:nvPr/>
        </p:nvGrpSpPr>
        <p:grpSpPr>
          <a:xfrm>
            <a:off x="1811566" y="1534754"/>
            <a:ext cx="5485825" cy="1569661"/>
            <a:chOff x="7121146" y="971077"/>
            <a:chExt cx="5485825" cy="15696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F9DF97-0D31-FA48-A414-3740C66A41D4}"/>
                </a:ext>
              </a:extLst>
            </p:cNvPr>
            <p:cNvSpPr txBox="1"/>
            <p:nvPr/>
          </p:nvSpPr>
          <p:spPr>
            <a:xfrm>
              <a:off x="7121146" y="1432742"/>
              <a:ext cx="548582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What We Do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EEA495-0071-6742-81AA-0CA11277CBD4}"/>
                </a:ext>
              </a:extLst>
            </p:cNvPr>
            <p:cNvSpPr txBox="1"/>
            <p:nvPr/>
          </p:nvSpPr>
          <p:spPr>
            <a:xfrm>
              <a:off x="7153803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6DC537-22F6-D744-B024-19CA679D5506}"/>
              </a:ext>
            </a:extLst>
          </p:cNvPr>
          <p:cNvGrpSpPr/>
          <p:nvPr/>
        </p:nvGrpSpPr>
        <p:grpSpPr>
          <a:xfrm>
            <a:off x="1811566" y="7355647"/>
            <a:ext cx="5147057" cy="1919577"/>
            <a:chOff x="3414355" y="5682071"/>
            <a:chExt cx="5147057" cy="1919577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34607D2A-B273-634F-9746-6BC672FC0138}"/>
                </a:ext>
              </a:extLst>
            </p:cNvPr>
            <p:cNvSpPr txBox="1">
              <a:spLocks/>
            </p:cNvSpPr>
            <p:nvPr/>
          </p:nvSpPr>
          <p:spPr>
            <a:xfrm>
              <a:off x="3414355" y="6328402"/>
              <a:ext cx="50147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9A4085-31AA-3D43-BB25-DEA5E56E8028}"/>
                </a:ext>
              </a:extLst>
            </p:cNvPr>
            <p:cNvSpPr/>
            <p:nvPr/>
          </p:nvSpPr>
          <p:spPr>
            <a:xfrm>
              <a:off x="3546675" y="5682071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87973C-0D11-1445-B598-3C6EE38541DA}"/>
              </a:ext>
            </a:extLst>
          </p:cNvPr>
          <p:cNvGrpSpPr/>
          <p:nvPr/>
        </p:nvGrpSpPr>
        <p:grpSpPr>
          <a:xfrm>
            <a:off x="1811566" y="10343246"/>
            <a:ext cx="5147057" cy="1919577"/>
            <a:chOff x="3414355" y="5682071"/>
            <a:chExt cx="5147057" cy="1919577"/>
          </a:xfrm>
        </p:grpSpPr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4EDEA596-0C06-5C47-A18D-8B9F7FCB4D47}"/>
                </a:ext>
              </a:extLst>
            </p:cNvPr>
            <p:cNvSpPr txBox="1">
              <a:spLocks/>
            </p:cNvSpPr>
            <p:nvPr/>
          </p:nvSpPr>
          <p:spPr>
            <a:xfrm>
              <a:off x="3414355" y="6328402"/>
              <a:ext cx="50147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D05E6D1-DED1-1E4F-AFA3-5B56E2BC9B4F}"/>
                </a:ext>
              </a:extLst>
            </p:cNvPr>
            <p:cNvSpPr/>
            <p:nvPr/>
          </p:nvSpPr>
          <p:spPr>
            <a:xfrm>
              <a:off x="3546675" y="5682071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4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DF5F38-1010-A04D-B471-2B0FE06CF1BC}"/>
              </a:ext>
            </a:extLst>
          </p:cNvPr>
          <p:cNvSpPr txBox="1"/>
          <p:nvPr/>
        </p:nvSpPr>
        <p:spPr>
          <a:xfrm>
            <a:off x="5906770" y="1769209"/>
            <a:ext cx="1256411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 List Of Point With Icons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A5D09-F96A-054F-ADB6-B002D232A56B}"/>
              </a:ext>
            </a:extLst>
          </p:cNvPr>
          <p:cNvSpPr txBox="1"/>
          <p:nvPr/>
        </p:nvSpPr>
        <p:spPr>
          <a:xfrm>
            <a:off x="9462241" y="1307544"/>
            <a:ext cx="545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D7D33D-8F98-784E-B581-A756388D8CAA}"/>
              </a:ext>
            </a:extLst>
          </p:cNvPr>
          <p:cNvSpPr txBox="1">
            <a:spLocks/>
          </p:cNvSpPr>
          <p:nvPr/>
        </p:nvSpPr>
        <p:spPr>
          <a:xfrm>
            <a:off x="3414355" y="6328402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8061B-B7B1-5442-897B-73B9B74048D9}"/>
              </a:ext>
            </a:extLst>
          </p:cNvPr>
          <p:cNvSpPr/>
          <p:nvPr/>
        </p:nvSpPr>
        <p:spPr>
          <a:xfrm>
            <a:off x="3546675" y="5682071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5A292-C3E5-A447-96CE-F6571EF36AE1}"/>
              </a:ext>
            </a:extLst>
          </p:cNvPr>
          <p:cNvSpPr/>
          <p:nvPr/>
        </p:nvSpPr>
        <p:spPr>
          <a:xfrm>
            <a:off x="1759363" y="5918212"/>
            <a:ext cx="1399964" cy="1399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E94748-BFCB-7741-B311-A5E74BF952C7}"/>
              </a:ext>
            </a:extLst>
          </p:cNvPr>
          <p:cNvSpPr txBox="1">
            <a:spLocks/>
          </p:cNvSpPr>
          <p:nvPr/>
        </p:nvSpPr>
        <p:spPr>
          <a:xfrm>
            <a:off x="10502999" y="6328402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E5A44D-8FBF-6F49-937B-5D10572E2828}"/>
              </a:ext>
            </a:extLst>
          </p:cNvPr>
          <p:cNvSpPr/>
          <p:nvPr/>
        </p:nvSpPr>
        <p:spPr>
          <a:xfrm>
            <a:off x="10635319" y="5682071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AFB4F-94DC-EB42-BA30-37AB8D2312CF}"/>
              </a:ext>
            </a:extLst>
          </p:cNvPr>
          <p:cNvSpPr/>
          <p:nvPr/>
        </p:nvSpPr>
        <p:spPr>
          <a:xfrm>
            <a:off x="8848007" y="5918212"/>
            <a:ext cx="1399964" cy="1399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BFD6AA-A082-E840-B88D-E9AABF968585}"/>
              </a:ext>
            </a:extLst>
          </p:cNvPr>
          <p:cNvSpPr txBox="1">
            <a:spLocks/>
          </p:cNvSpPr>
          <p:nvPr/>
        </p:nvSpPr>
        <p:spPr>
          <a:xfrm>
            <a:off x="17595701" y="6328402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796CC8-6380-1A45-AB06-0E760C99BC3C}"/>
              </a:ext>
            </a:extLst>
          </p:cNvPr>
          <p:cNvSpPr/>
          <p:nvPr/>
        </p:nvSpPr>
        <p:spPr>
          <a:xfrm>
            <a:off x="17728021" y="5682071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379A3-9FD5-FC41-9B9E-00179D2E322B}"/>
              </a:ext>
            </a:extLst>
          </p:cNvPr>
          <p:cNvSpPr/>
          <p:nvPr/>
        </p:nvSpPr>
        <p:spPr>
          <a:xfrm>
            <a:off x="15940709" y="5918212"/>
            <a:ext cx="1399964" cy="13999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C8C50C4-2445-8641-91B1-E8659F905BBC}"/>
              </a:ext>
            </a:extLst>
          </p:cNvPr>
          <p:cNvSpPr txBox="1">
            <a:spLocks/>
          </p:cNvSpPr>
          <p:nvPr/>
        </p:nvSpPr>
        <p:spPr>
          <a:xfrm>
            <a:off x="3414355" y="9859203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3F538-8150-604B-85F3-AEA886E6ED6F}"/>
              </a:ext>
            </a:extLst>
          </p:cNvPr>
          <p:cNvSpPr/>
          <p:nvPr/>
        </p:nvSpPr>
        <p:spPr>
          <a:xfrm>
            <a:off x="3546675" y="9212872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F0FC4-9FF9-294E-ACA0-129404BEE262}"/>
              </a:ext>
            </a:extLst>
          </p:cNvPr>
          <p:cNvSpPr/>
          <p:nvPr/>
        </p:nvSpPr>
        <p:spPr>
          <a:xfrm>
            <a:off x="1759363" y="9449013"/>
            <a:ext cx="1399964" cy="13999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50E2B38-7D19-F34A-93DE-687EED74AC2A}"/>
              </a:ext>
            </a:extLst>
          </p:cNvPr>
          <p:cNvSpPr txBox="1">
            <a:spLocks/>
          </p:cNvSpPr>
          <p:nvPr/>
        </p:nvSpPr>
        <p:spPr>
          <a:xfrm>
            <a:off x="10502999" y="9859203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4EC81A-3C36-834D-9B2F-56559321CA72}"/>
              </a:ext>
            </a:extLst>
          </p:cNvPr>
          <p:cNvSpPr/>
          <p:nvPr/>
        </p:nvSpPr>
        <p:spPr>
          <a:xfrm>
            <a:off x="10635319" y="9212872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DF529-ABD9-6547-AFE3-7838ECB2FEB8}"/>
              </a:ext>
            </a:extLst>
          </p:cNvPr>
          <p:cNvSpPr/>
          <p:nvPr/>
        </p:nvSpPr>
        <p:spPr>
          <a:xfrm>
            <a:off x="8848007" y="9449013"/>
            <a:ext cx="1399964" cy="13999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DBE49E3-409E-C349-BE2C-0716D65BDAC1}"/>
              </a:ext>
            </a:extLst>
          </p:cNvPr>
          <p:cNvSpPr txBox="1">
            <a:spLocks/>
          </p:cNvSpPr>
          <p:nvPr/>
        </p:nvSpPr>
        <p:spPr>
          <a:xfrm>
            <a:off x="17595701" y="9859203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33D07D-436C-CE43-8E7A-49D42B13E756}"/>
              </a:ext>
            </a:extLst>
          </p:cNvPr>
          <p:cNvSpPr/>
          <p:nvPr/>
        </p:nvSpPr>
        <p:spPr>
          <a:xfrm>
            <a:off x="17728021" y="9212872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0571EA-503B-F743-B2C4-A9749467598B}"/>
              </a:ext>
            </a:extLst>
          </p:cNvPr>
          <p:cNvSpPr/>
          <p:nvPr/>
        </p:nvSpPr>
        <p:spPr>
          <a:xfrm>
            <a:off x="15940709" y="9449013"/>
            <a:ext cx="1399964" cy="13999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AF1B1C-6C9A-8C48-BD67-F702B4462A6C}"/>
              </a:ext>
            </a:extLst>
          </p:cNvPr>
          <p:cNvSpPr/>
          <p:nvPr/>
        </p:nvSpPr>
        <p:spPr>
          <a:xfrm>
            <a:off x="2078638" y="6202695"/>
            <a:ext cx="761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B7025A-47A5-1A47-B001-640C7ABFBDC4}"/>
              </a:ext>
            </a:extLst>
          </p:cNvPr>
          <p:cNvSpPr/>
          <p:nvPr/>
        </p:nvSpPr>
        <p:spPr>
          <a:xfrm>
            <a:off x="9132714" y="6202695"/>
            <a:ext cx="761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4768F1-7146-EC46-8D89-0347785BDC95}"/>
              </a:ext>
            </a:extLst>
          </p:cNvPr>
          <p:cNvSpPr/>
          <p:nvPr/>
        </p:nvSpPr>
        <p:spPr>
          <a:xfrm>
            <a:off x="16280488" y="6202695"/>
            <a:ext cx="761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34DDDF-5EF5-A343-A5CD-E359AFD02694}"/>
              </a:ext>
            </a:extLst>
          </p:cNvPr>
          <p:cNvSpPr/>
          <p:nvPr/>
        </p:nvSpPr>
        <p:spPr>
          <a:xfrm>
            <a:off x="2078638" y="9729667"/>
            <a:ext cx="761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E125B3-7711-E94F-94F2-FC031AFDB826}"/>
              </a:ext>
            </a:extLst>
          </p:cNvPr>
          <p:cNvSpPr/>
          <p:nvPr/>
        </p:nvSpPr>
        <p:spPr>
          <a:xfrm>
            <a:off x="9132714" y="9729667"/>
            <a:ext cx="761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2F6FB4-58F5-F34D-9ABB-B3A13FC57651}"/>
              </a:ext>
            </a:extLst>
          </p:cNvPr>
          <p:cNvSpPr/>
          <p:nvPr/>
        </p:nvSpPr>
        <p:spPr>
          <a:xfrm>
            <a:off x="16280488" y="9729667"/>
            <a:ext cx="761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742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F77D1EA-64B5-CB42-9509-8365E34603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7DE874-F337-A746-B4FE-F14DC067B83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026CA1-515C-4D4D-8459-29A8E6574991}"/>
              </a:ext>
            </a:extLst>
          </p:cNvPr>
          <p:cNvSpPr/>
          <p:nvPr/>
        </p:nvSpPr>
        <p:spPr>
          <a:xfrm>
            <a:off x="9397999" y="6858000"/>
            <a:ext cx="6629531" cy="518159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C4B1AA-A809-6B4A-A699-858457CBA4EA}"/>
              </a:ext>
            </a:extLst>
          </p:cNvPr>
          <p:cNvSpPr/>
          <p:nvPr/>
        </p:nvSpPr>
        <p:spPr>
          <a:xfrm>
            <a:off x="16420807" y="6858000"/>
            <a:ext cx="6629531" cy="518159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D38EE-35A6-B049-8CD2-E854ED964A02}"/>
              </a:ext>
            </a:extLst>
          </p:cNvPr>
          <p:cNvSpPr/>
          <p:nvPr/>
        </p:nvSpPr>
        <p:spPr>
          <a:xfrm>
            <a:off x="20279314" y="5943599"/>
            <a:ext cx="1938946" cy="19389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C8611E-DB56-E44D-8257-148E04A35449}"/>
              </a:ext>
            </a:extLst>
          </p:cNvPr>
          <p:cNvSpPr/>
          <p:nvPr/>
        </p:nvSpPr>
        <p:spPr>
          <a:xfrm>
            <a:off x="13186612" y="5943599"/>
            <a:ext cx="1938946" cy="19389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1C883-3909-6043-B00A-ECB1D06308E3}"/>
              </a:ext>
            </a:extLst>
          </p:cNvPr>
          <p:cNvGrpSpPr/>
          <p:nvPr/>
        </p:nvGrpSpPr>
        <p:grpSpPr>
          <a:xfrm>
            <a:off x="9952479" y="8363570"/>
            <a:ext cx="5520569" cy="3023532"/>
            <a:chOff x="16629008" y="7266577"/>
            <a:chExt cx="5520569" cy="30235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FBCA87-4253-8749-B302-109E1A23276B}"/>
                </a:ext>
              </a:extLst>
            </p:cNvPr>
            <p:cNvSpPr/>
            <p:nvPr/>
          </p:nvSpPr>
          <p:spPr>
            <a:xfrm>
              <a:off x="16726979" y="7266577"/>
              <a:ext cx="5422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  <a:endPara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B7722D67-EE78-084B-A3FE-4454DBF80ACD}"/>
                </a:ext>
              </a:extLst>
            </p:cNvPr>
            <p:cNvSpPr txBox="1">
              <a:spLocks/>
            </p:cNvSpPr>
            <p:nvPr/>
          </p:nvSpPr>
          <p:spPr>
            <a:xfrm>
              <a:off x="16629008" y="7912908"/>
              <a:ext cx="5520569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0955B3-281E-9042-BC88-E99A3CB7712C}"/>
              </a:ext>
            </a:extLst>
          </p:cNvPr>
          <p:cNvGrpSpPr/>
          <p:nvPr/>
        </p:nvGrpSpPr>
        <p:grpSpPr>
          <a:xfrm>
            <a:off x="16975287" y="8363570"/>
            <a:ext cx="5520569" cy="3023532"/>
            <a:chOff x="16629008" y="7266577"/>
            <a:chExt cx="5520569" cy="30235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DF5CA73-6D6A-9347-AA0E-CE39CCEF729B}"/>
                </a:ext>
              </a:extLst>
            </p:cNvPr>
            <p:cNvSpPr/>
            <p:nvPr/>
          </p:nvSpPr>
          <p:spPr>
            <a:xfrm>
              <a:off x="16726979" y="7266577"/>
              <a:ext cx="5422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  <a:endPara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653BBC3-6DC0-104E-A638-237D703C620F}"/>
                </a:ext>
              </a:extLst>
            </p:cNvPr>
            <p:cNvSpPr txBox="1">
              <a:spLocks/>
            </p:cNvSpPr>
            <p:nvPr/>
          </p:nvSpPr>
          <p:spPr>
            <a:xfrm>
              <a:off x="16629008" y="7912908"/>
              <a:ext cx="5520569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7BD33B-9C91-2C4A-BF97-15C1676C8CDB}"/>
              </a:ext>
            </a:extLst>
          </p:cNvPr>
          <p:cNvGrpSpPr/>
          <p:nvPr/>
        </p:nvGrpSpPr>
        <p:grpSpPr>
          <a:xfrm>
            <a:off x="1745875" y="6073169"/>
            <a:ext cx="5453168" cy="1569661"/>
            <a:chOff x="7121146" y="971077"/>
            <a:chExt cx="5453168" cy="156966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AA935B-6AD0-BF43-8DFD-E3F8F74BD7A6}"/>
                </a:ext>
              </a:extLst>
            </p:cNvPr>
            <p:cNvSpPr txBox="1"/>
            <p:nvPr/>
          </p:nvSpPr>
          <p:spPr>
            <a:xfrm>
              <a:off x="7121147" y="1432742"/>
              <a:ext cx="545316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Team Work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C65700-F7CC-2B4A-89DD-03C4423C4AA7}"/>
                </a:ext>
              </a:extLst>
            </p:cNvPr>
            <p:cNvSpPr txBox="1"/>
            <p:nvPr/>
          </p:nvSpPr>
          <p:spPr>
            <a:xfrm>
              <a:off x="7121146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3A9F85F-E2F0-924B-B98D-DA7F96739DB0}"/>
              </a:ext>
            </a:extLst>
          </p:cNvPr>
          <p:cNvGrpSpPr/>
          <p:nvPr/>
        </p:nvGrpSpPr>
        <p:grpSpPr>
          <a:xfrm>
            <a:off x="20806396" y="6388507"/>
            <a:ext cx="884782" cy="949476"/>
            <a:chOff x="1693197" y="16050035"/>
            <a:chExt cx="364320" cy="390960"/>
          </a:xfrm>
          <a:solidFill>
            <a:schemeClr val="bg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2E06EC4-CC69-004C-AFF2-19F3FF5D0978}"/>
                </a:ext>
              </a:extLst>
            </p:cNvPr>
            <p:cNvSpPr/>
            <p:nvPr/>
          </p:nvSpPr>
          <p:spPr>
            <a:xfrm>
              <a:off x="1693197" y="16187195"/>
              <a:ext cx="364320" cy="25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706">
                  <a:moveTo>
                    <a:pt x="953" y="0"/>
                  </a:moveTo>
                  <a:lnTo>
                    <a:pt x="661" y="0"/>
                  </a:lnTo>
                  <a:cubicBezTo>
                    <a:pt x="637" y="0"/>
                    <a:pt x="617" y="19"/>
                    <a:pt x="617" y="43"/>
                  </a:cubicBezTo>
                  <a:cubicBezTo>
                    <a:pt x="617" y="67"/>
                    <a:pt x="637" y="86"/>
                    <a:pt x="661" y="86"/>
                  </a:cubicBezTo>
                  <a:lnTo>
                    <a:pt x="927" y="86"/>
                  </a:lnTo>
                  <a:lnTo>
                    <a:pt x="927" y="620"/>
                  </a:lnTo>
                  <a:lnTo>
                    <a:pt x="86" y="620"/>
                  </a:lnTo>
                  <a:lnTo>
                    <a:pt x="86" y="86"/>
                  </a:lnTo>
                  <a:lnTo>
                    <a:pt x="350" y="86"/>
                  </a:lnTo>
                  <a:cubicBezTo>
                    <a:pt x="374" y="86"/>
                    <a:pt x="393" y="67"/>
                    <a:pt x="393" y="43"/>
                  </a:cubicBezTo>
                  <a:cubicBezTo>
                    <a:pt x="393" y="19"/>
                    <a:pt x="374" y="0"/>
                    <a:pt x="35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46"/>
                  </a:lnTo>
                  <a:cubicBezTo>
                    <a:pt x="0" y="679"/>
                    <a:pt x="27" y="706"/>
                    <a:pt x="60" y="706"/>
                  </a:cubicBezTo>
                  <a:lnTo>
                    <a:pt x="953" y="706"/>
                  </a:lnTo>
                  <a:cubicBezTo>
                    <a:pt x="986" y="706"/>
                    <a:pt x="1013" y="679"/>
                    <a:pt x="1013" y="646"/>
                  </a:cubicBezTo>
                  <a:lnTo>
                    <a:pt x="1013" y="60"/>
                  </a:lnTo>
                  <a:cubicBezTo>
                    <a:pt x="1013" y="27"/>
                    <a:pt x="986" y="0"/>
                    <a:pt x="9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EC88FB3-7E49-244C-8A38-081AABFB99F3}"/>
                </a:ext>
              </a:extLst>
            </p:cNvPr>
            <p:cNvSpPr/>
            <p:nvPr/>
          </p:nvSpPr>
          <p:spPr>
            <a:xfrm>
              <a:off x="1788597" y="16050035"/>
              <a:ext cx="177120" cy="26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1">
                  <a:moveTo>
                    <a:pt x="43" y="290"/>
                  </a:moveTo>
                  <a:cubicBezTo>
                    <a:pt x="54" y="290"/>
                    <a:pt x="65" y="285"/>
                    <a:pt x="74" y="277"/>
                  </a:cubicBezTo>
                  <a:lnTo>
                    <a:pt x="204" y="147"/>
                  </a:lnTo>
                  <a:lnTo>
                    <a:pt x="203" y="698"/>
                  </a:lnTo>
                  <a:cubicBezTo>
                    <a:pt x="203" y="722"/>
                    <a:pt x="222" y="741"/>
                    <a:pt x="246" y="741"/>
                  </a:cubicBezTo>
                  <a:cubicBezTo>
                    <a:pt x="270" y="741"/>
                    <a:pt x="289" y="722"/>
                    <a:pt x="289" y="698"/>
                  </a:cubicBezTo>
                  <a:lnTo>
                    <a:pt x="290" y="147"/>
                  </a:lnTo>
                  <a:lnTo>
                    <a:pt x="420" y="277"/>
                  </a:lnTo>
                  <a:cubicBezTo>
                    <a:pt x="428" y="285"/>
                    <a:pt x="439" y="290"/>
                    <a:pt x="450" y="290"/>
                  </a:cubicBezTo>
                  <a:cubicBezTo>
                    <a:pt x="461" y="290"/>
                    <a:pt x="472" y="285"/>
                    <a:pt x="481" y="277"/>
                  </a:cubicBezTo>
                  <a:cubicBezTo>
                    <a:pt x="498" y="260"/>
                    <a:pt x="497" y="233"/>
                    <a:pt x="481" y="216"/>
                  </a:cubicBezTo>
                  <a:lnTo>
                    <a:pt x="277" y="13"/>
                  </a:lnTo>
                  <a:cubicBezTo>
                    <a:pt x="277" y="12"/>
                    <a:pt x="276" y="11"/>
                    <a:pt x="275" y="11"/>
                  </a:cubicBezTo>
                  <a:cubicBezTo>
                    <a:pt x="275" y="10"/>
                    <a:pt x="274" y="10"/>
                    <a:pt x="274" y="10"/>
                  </a:cubicBezTo>
                  <a:cubicBezTo>
                    <a:pt x="273" y="9"/>
                    <a:pt x="272" y="8"/>
                    <a:pt x="272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0" y="7"/>
                    <a:pt x="269" y="6"/>
                    <a:pt x="268" y="5"/>
                  </a:cubicBezTo>
                  <a:lnTo>
                    <a:pt x="267" y="5"/>
                  </a:lnTo>
                  <a:cubicBezTo>
                    <a:pt x="267" y="5"/>
                    <a:pt x="266" y="5"/>
                    <a:pt x="266" y="4"/>
                  </a:cubicBezTo>
                  <a:cubicBezTo>
                    <a:pt x="265" y="4"/>
                    <a:pt x="264" y="4"/>
                    <a:pt x="264" y="4"/>
                  </a:cubicBezTo>
                  <a:cubicBezTo>
                    <a:pt x="264" y="4"/>
                    <a:pt x="264" y="3"/>
                    <a:pt x="263" y="3"/>
                  </a:cubicBezTo>
                  <a:cubicBezTo>
                    <a:pt x="262" y="3"/>
                    <a:pt x="261" y="2"/>
                    <a:pt x="260" y="2"/>
                  </a:cubicBezTo>
                  <a:lnTo>
                    <a:pt x="259" y="2"/>
                  </a:lnTo>
                  <a:cubicBezTo>
                    <a:pt x="258" y="1"/>
                    <a:pt x="257" y="1"/>
                    <a:pt x="255" y="1"/>
                  </a:cubicBezTo>
                  <a:cubicBezTo>
                    <a:pt x="252" y="0"/>
                    <a:pt x="250" y="0"/>
                    <a:pt x="247" y="0"/>
                  </a:cubicBezTo>
                  <a:cubicBezTo>
                    <a:pt x="238" y="0"/>
                    <a:pt x="229" y="3"/>
                    <a:pt x="221" y="9"/>
                  </a:cubicBezTo>
                  <a:cubicBezTo>
                    <a:pt x="219" y="10"/>
                    <a:pt x="218" y="11"/>
                    <a:pt x="216" y="13"/>
                  </a:cubicBezTo>
                  <a:lnTo>
                    <a:pt x="13" y="216"/>
                  </a:lnTo>
                  <a:cubicBezTo>
                    <a:pt x="-4" y="233"/>
                    <a:pt x="-4" y="260"/>
                    <a:pt x="13" y="277"/>
                  </a:cubicBezTo>
                  <a:cubicBezTo>
                    <a:pt x="21" y="285"/>
                    <a:pt x="32" y="290"/>
                    <a:pt x="43" y="2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755A2D-5611-844F-9C76-43E9D5E05B71}"/>
              </a:ext>
            </a:extLst>
          </p:cNvPr>
          <p:cNvGrpSpPr/>
          <p:nvPr/>
        </p:nvGrpSpPr>
        <p:grpSpPr>
          <a:xfrm>
            <a:off x="13619760" y="6378465"/>
            <a:ext cx="1058766" cy="1117340"/>
            <a:chOff x="2354517" y="18130475"/>
            <a:chExt cx="435959" cy="460079"/>
          </a:xfrm>
          <a:solidFill>
            <a:schemeClr val="bg1"/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56BEC7A-D5E4-9741-98AD-F7BFB06799AC}"/>
                </a:ext>
              </a:extLst>
            </p:cNvPr>
            <p:cNvSpPr/>
            <p:nvPr/>
          </p:nvSpPr>
          <p:spPr>
            <a:xfrm>
              <a:off x="2373957" y="18148835"/>
              <a:ext cx="400680" cy="4417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228">
                  <a:moveTo>
                    <a:pt x="224" y="889"/>
                  </a:moveTo>
                  <a:cubicBezTo>
                    <a:pt x="135" y="800"/>
                    <a:pt x="86" y="682"/>
                    <a:pt x="86" y="557"/>
                  </a:cubicBezTo>
                  <a:cubicBezTo>
                    <a:pt x="86" y="431"/>
                    <a:pt x="135" y="312"/>
                    <a:pt x="224" y="224"/>
                  </a:cubicBezTo>
                  <a:cubicBezTo>
                    <a:pt x="313" y="135"/>
                    <a:pt x="431" y="86"/>
                    <a:pt x="557" y="86"/>
                  </a:cubicBezTo>
                  <a:cubicBezTo>
                    <a:pt x="682" y="86"/>
                    <a:pt x="801" y="135"/>
                    <a:pt x="890" y="224"/>
                  </a:cubicBezTo>
                  <a:cubicBezTo>
                    <a:pt x="979" y="312"/>
                    <a:pt x="1028" y="431"/>
                    <a:pt x="1028" y="557"/>
                  </a:cubicBezTo>
                  <a:cubicBezTo>
                    <a:pt x="1028" y="682"/>
                    <a:pt x="979" y="800"/>
                    <a:pt x="890" y="889"/>
                  </a:cubicBezTo>
                  <a:cubicBezTo>
                    <a:pt x="801" y="978"/>
                    <a:pt x="682" y="1027"/>
                    <a:pt x="557" y="1027"/>
                  </a:cubicBezTo>
                  <a:cubicBezTo>
                    <a:pt x="431" y="1027"/>
                    <a:pt x="313" y="978"/>
                    <a:pt x="224" y="889"/>
                  </a:cubicBezTo>
                  <a:close/>
                  <a:moveTo>
                    <a:pt x="1114" y="557"/>
                  </a:moveTo>
                  <a:cubicBezTo>
                    <a:pt x="1114" y="408"/>
                    <a:pt x="1056" y="268"/>
                    <a:pt x="950" y="163"/>
                  </a:cubicBezTo>
                  <a:cubicBezTo>
                    <a:pt x="845" y="58"/>
                    <a:pt x="706" y="0"/>
                    <a:pt x="557" y="0"/>
                  </a:cubicBezTo>
                  <a:cubicBezTo>
                    <a:pt x="408" y="0"/>
                    <a:pt x="268" y="58"/>
                    <a:pt x="163" y="163"/>
                  </a:cubicBezTo>
                  <a:cubicBezTo>
                    <a:pt x="58" y="268"/>
                    <a:pt x="0" y="408"/>
                    <a:pt x="0" y="557"/>
                  </a:cubicBezTo>
                  <a:cubicBezTo>
                    <a:pt x="0" y="705"/>
                    <a:pt x="58" y="845"/>
                    <a:pt x="163" y="950"/>
                  </a:cubicBezTo>
                  <a:cubicBezTo>
                    <a:pt x="173" y="960"/>
                    <a:pt x="184" y="970"/>
                    <a:pt x="195" y="979"/>
                  </a:cubicBezTo>
                  <a:lnTo>
                    <a:pt x="122" y="1169"/>
                  </a:lnTo>
                  <a:cubicBezTo>
                    <a:pt x="113" y="1191"/>
                    <a:pt x="124" y="1216"/>
                    <a:pt x="147" y="1225"/>
                  </a:cubicBezTo>
                  <a:cubicBezTo>
                    <a:pt x="152" y="1227"/>
                    <a:pt x="157" y="1228"/>
                    <a:pt x="162" y="1228"/>
                  </a:cubicBezTo>
                  <a:cubicBezTo>
                    <a:pt x="179" y="1228"/>
                    <a:pt x="196" y="1217"/>
                    <a:pt x="202" y="1200"/>
                  </a:cubicBezTo>
                  <a:lnTo>
                    <a:pt x="267" y="1032"/>
                  </a:lnTo>
                  <a:cubicBezTo>
                    <a:pt x="353" y="1085"/>
                    <a:pt x="453" y="1113"/>
                    <a:pt x="557" y="1113"/>
                  </a:cubicBezTo>
                  <a:cubicBezTo>
                    <a:pt x="660" y="1113"/>
                    <a:pt x="758" y="1086"/>
                    <a:pt x="844" y="1034"/>
                  </a:cubicBezTo>
                  <a:lnTo>
                    <a:pt x="908" y="1200"/>
                  </a:lnTo>
                  <a:cubicBezTo>
                    <a:pt x="914" y="1217"/>
                    <a:pt x="930" y="1228"/>
                    <a:pt x="948" y="1228"/>
                  </a:cubicBezTo>
                  <a:cubicBezTo>
                    <a:pt x="953" y="1228"/>
                    <a:pt x="958" y="1227"/>
                    <a:pt x="963" y="1225"/>
                  </a:cubicBezTo>
                  <a:cubicBezTo>
                    <a:pt x="985" y="1216"/>
                    <a:pt x="997" y="1191"/>
                    <a:pt x="988" y="1169"/>
                  </a:cubicBezTo>
                  <a:lnTo>
                    <a:pt x="916" y="982"/>
                  </a:lnTo>
                  <a:cubicBezTo>
                    <a:pt x="928" y="972"/>
                    <a:pt x="939" y="961"/>
                    <a:pt x="950" y="950"/>
                  </a:cubicBezTo>
                  <a:cubicBezTo>
                    <a:pt x="1056" y="845"/>
                    <a:pt x="1114" y="705"/>
                    <a:pt x="1114" y="5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52213A6-D878-7C44-8391-29630EE22764}"/>
                </a:ext>
              </a:extLst>
            </p:cNvPr>
            <p:cNvSpPr/>
            <p:nvPr/>
          </p:nvSpPr>
          <p:spPr>
            <a:xfrm>
              <a:off x="2482677" y="18231634"/>
              <a:ext cx="206280" cy="13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4" h="365">
                  <a:moveTo>
                    <a:pt x="500" y="12"/>
                  </a:moveTo>
                  <a:lnTo>
                    <a:pt x="231" y="279"/>
                  </a:lnTo>
                  <a:lnTo>
                    <a:pt x="43" y="279"/>
                  </a:lnTo>
                  <a:cubicBezTo>
                    <a:pt x="20" y="279"/>
                    <a:pt x="0" y="299"/>
                    <a:pt x="0" y="322"/>
                  </a:cubicBezTo>
                  <a:cubicBezTo>
                    <a:pt x="0" y="346"/>
                    <a:pt x="20" y="365"/>
                    <a:pt x="43" y="365"/>
                  </a:cubicBezTo>
                  <a:lnTo>
                    <a:pt x="250" y="365"/>
                  </a:lnTo>
                  <a:cubicBezTo>
                    <a:pt x="265" y="365"/>
                    <a:pt x="278" y="358"/>
                    <a:pt x="285" y="346"/>
                  </a:cubicBezTo>
                  <a:lnTo>
                    <a:pt x="561" y="73"/>
                  </a:lnTo>
                  <a:cubicBezTo>
                    <a:pt x="578" y="57"/>
                    <a:pt x="578" y="29"/>
                    <a:pt x="561" y="12"/>
                  </a:cubicBezTo>
                  <a:cubicBezTo>
                    <a:pt x="544" y="-4"/>
                    <a:pt x="517" y="-5"/>
                    <a:pt x="500" y="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83D0647-63EB-EC4E-9D68-567ACFC3024D}"/>
                </a:ext>
              </a:extLst>
            </p:cNvPr>
            <p:cNvSpPr/>
            <p:nvPr/>
          </p:nvSpPr>
          <p:spPr>
            <a:xfrm>
              <a:off x="2709476" y="18130475"/>
              <a:ext cx="8100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6" h="226">
                  <a:moveTo>
                    <a:pt x="211" y="185"/>
                  </a:moveTo>
                  <a:cubicBezTo>
                    <a:pt x="197" y="205"/>
                    <a:pt x="177" y="219"/>
                    <a:pt x="153" y="224"/>
                  </a:cubicBezTo>
                  <a:cubicBezTo>
                    <a:pt x="146" y="226"/>
                    <a:pt x="140" y="226"/>
                    <a:pt x="133" y="226"/>
                  </a:cubicBezTo>
                  <a:cubicBezTo>
                    <a:pt x="116" y="226"/>
                    <a:pt x="98" y="221"/>
                    <a:pt x="83" y="211"/>
                  </a:cubicBezTo>
                  <a:cubicBezTo>
                    <a:pt x="79" y="208"/>
                    <a:pt x="76" y="206"/>
                    <a:pt x="73" y="203"/>
                  </a:cubicBezTo>
                  <a:cubicBezTo>
                    <a:pt x="71" y="202"/>
                    <a:pt x="70" y="200"/>
                    <a:pt x="69" y="199"/>
                  </a:cubicBezTo>
                  <a:lnTo>
                    <a:pt x="25" y="155"/>
                  </a:lnTo>
                  <a:cubicBezTo>
                    <a:pt x="9" y="139"/>
                    <a:pt x="0" y="117"/>
                    <a:pt x="0" y="94"/>
                  </a:cubicBezTo>
                  <a:cubicBezTo>
                    <a:pt x="0" y="72"/>
                    <a:pt x="9" y="50"/>
                    <a:pt x="25" y="34"/>
                  </a:cubicBezTo>
                  <a:lnTo>
                    <a:pt x="33" y="25"/>
                  </a:lnTo>
                  <a:cubicBezTo>
                    <a:pt x="67" y="-8"/>
                    <a:pt x="121" y="-8"/>
                    <a:pt x="155" y="25"/>
                  </a:cubicBezTo>
                  <a:lnTo>
                    <a:pt x="199" y="69"/>
                  </a:lnTo>
                  <a:cubicBezTo>
                    <a:pt x="230" y="100"/>
                    <a:pt x="235" y="148"/>
                    <a:pt x="211" y="1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D331D52-A3D5-EC41-ADDD-AEBE75C1487E}"/>
                </a:ext>
              </a:extLst>
            </p:cNvPr>
            <p:cNvSpPr/>
            <p:nvPr/>
          </p:nvSpPr>
          <p:spPr>
            <a:xfrm>
              <a:off x="2354517" y="18130835"/>
              <a:ext cx="81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" h="226">
                  <a:moveTo>
                    <a:pt x="227" y="94"/>
                  </a:moveTo>
                  <a:cubicBezTo>
                    <a:pt x="227" y="117"/>
                    <a:pt x="218" y="139"/>
                    <a:pt x="201" y="155"/>
                  </a:cubicBezTo>
                  <a:lnTo>
                    <a:pt x="158" y="199"/>
                  </a:lnTo>
                  <a:cubicBezTo>
                    <a:pt x="153" y="203"/>
                    <a:pt x="149" y="207"/>
                    <a:pt x="143" y="211"/>
                  </a:cubicBezTo>
                  <a:cubicBezTo>
                    <a:pt x="128" y="221"/>
                    <a:pt x="110" y="226"/>
                    <a:pt x="93" y="226"/>
                  </a:cubicBezTo>
                  <a:cubicBezTo>
                    <a:pt x="86" y="226"/>
                    <a:pt x="80" y="226"/>
                    <a:pt x="74" y="224"/>
                  </a:cubicBezTo>
                  <a:cubicBezTo>
                    <a:pt x="49" y="219"/>
                    <a:pt x="29" y="205"/>
                    <a:pt x="15" y="184"/>
                  </a:cubicBezTo>
                  <a:cubicBezTo>
                    <a:pt x="-9" y="148"/>
                    <a:pt x="-3" y="99"/>
                    <a:pt x="27" y="69"/>
                  </a:cubicBezTo>
                  <a:lnTo>
                    <a:pt x="28" y="69"/>
                  </a:lnTo>
                  <a:lnTo>
                    <a:pt x="71" y="25"/>
                  </a:lnTo>
                  <a:cubicBezTo>
                    <a:pt x="79" y="17"/>
                    <a:pt x="89" y="11"/>
                    <a:pt x="99" y="6"/>
                  </a:cubicBezTo>
                  <a:cubicBezTo>
                    <a:pt x="109" y="2"/>
                    <a:pt x="121" y="0"/>
                    <a:pt x="132" y="0"/>
                  </a:cubicBezTo>
                  <a:cubicBezTo>
                    <a:pt x="155" y="0"/>
                    <a:pt x="177" y="9"/>
                    <a:pt x="193" y="25"/>
                  </a:cubicBezTo>
                  <a:lnTo>
                    <a:pt x="201" y="34"/>
                  </a:lnTo>
                  <a:cubicBezTo>
                    <a:pt x="218" y="50"/>
                    <a:pt x="227" y="72"/>
                    <a:pt x="227" y="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37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C2DEEF9-7475-554F-ABCE-4B4D7C2F17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F5F38-1010-A04D-B471-2B0FE06CF1BC}"/>
              </a:ext>
            </a:extLst>
          </p:cNvPr>
          <p:cNvSpPr txBox="1"/>
          <p:nvPr/>
        </p:nvSpPr>
        <p:spPr>
          <a:xfrm>
            <a:off x="5906770" y="1769209"/>
            <a:ext cx="1256411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A5D09-F96A-054F-ADB6-B002D232A56B}"/>
              </a:ext>
            </a:extLst>
          </p:cNvPr>
          <p:cNvSpPr txBox="1"/>
          <p:nvPr/>
        </p:nvSpPr>
        <p:spPr>
          <a:xfrm>
            <a:off x="9462241" y="1307544"/>
            <a:ext cx="545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57C7F-E138-D341-B12D-2D43087B5BDD}"/>
              </a:ext>
            </a:extLst>
          </p:cNvPr>
          <p:cNvSpPr/>
          <p:nvPr/>
        </p:nvSpPr>
        <p:spPr>
          <a:xfrm>
            <a:off x="0" y="5864354"/>
            <a:ext cx="24377650" cy="785164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D0391-1498-E941-B4BE-CAE1386BFA81}"/>
              </a:ext>
            </a:extLst>
          </p:cNvPr>
          <p:cNvSpPr/>
          <p:nvPr/>
        </p:nvSpPr>
        <p:spPr>
          <a:xfrm>
            <a:off x="1586753" y="4358285"/>
            <a:ext cx="12803015" cy="6705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41A4AD-4A07-7B49-9FF9-699A7F3B437E}"/>
              </a:ext>
            </a:extLst>
          </p:cNvPr>
          <p:cNvGrpSpPr/>
          <p:nvPr/>
        </p:nvGrpSpPr>
        <p:grpSpPr>
          <a:xfrm>
            <a:off x="9261672" y="5511953"/>
            <a:ext cx="3888114" cy="4398618"/>
            <a:chOff x="7805123" y="6424649"/>
            <a:chExt cx="3888114" cy="43986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AAF808-9BDE-7745-8416-467766E52A31}"/>
                </a:ext>
              </a:extLst>
            </p:cNvPr>
            <p:cNvGrpSpPr/>
            <p:nvPr/>
          </p:nvGrpSpPr>
          <p:grpSpPr>
            <a:xfrm>
              <a:off x="7805123" y="6424649"/>
              <a:ext cx="3888114" cy="1552682"/>
              <a:chOff x="9699120" y="3538458"/>
              <a:chExt cx="3888114" cy="155268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9A15494-3B38-B443-8707-94CB2C2A89A6}"/>
                  </a:ext>
                </a:extLst>
              </p:cNvPr>
              <p:cNvSpPr/>
              <p:nvPr/>
            </p:nvSpPr>
            <p:spPr>
              <a:xfrm>
                <a:off x="9788571" y="3538458"/>
                <a:ext cx="362809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2450+</a:t>
                </a:r>
                <a:endParaRPr lang="en-US" sz="4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382FE4F5-E8CF-E44F-8FF7-04895549B1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9120" y="4369455"/>
                <a:ext cx="3888114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Write Something Here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6EFDE7-0F9F-D145-B515-3F118E46BCF3}"/>
                </a:ext>
              </a:extLst>
            </p:cNvPr>
            <p:cNvGrpSpPr/>
            <p:nvPr/>
          </p:nvGrpSpPr>
          <p:grpSpPr>
            <a:xfrm>
              <a:off x="7805123" y="9270585"/>
              <a:ext cx="3888114" cy="1552682"/>
              <a:chOff x="9699120" y="3155559"/>
              <a:chExt cx="3888114" cy="15526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A536A0-FD65-D945-9D64-5143CE580756}"/>
                  </a:ext>
                </a:extLst>
              </p:cNvPr>
              <p:cNvSpPr/>
              <p:nvPr/>
            </p:nvSpPr>
            <p:spPr>
              <a:xfrm>
                <a:off x="9788571" y="3155559"/>
                <a:ext cx="362809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7260+</a:t>
                </a:r>
                <a:endParaRPr lang="en-US" sz="4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AFD01B92-58B3-574D-848E-80E4AB173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9120" y="3986556"/>
                <a:ext cx="3888114" cy="72168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Write Something Here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DA73F3-E521-9841-94B3-497FFCD5EBFE}"/>
              </a:ext>
            </a:extLst>
          </p:cNvPr>
          <p:cNvSpPr txBox="1"/>
          <p:nvPr/>
        </p:nvSpPr>
        <p:spPr>
          <a:xfrm>
            <a:off x="2719628" y="7157264"/>
            <a:ext cx="495651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5123F9-1738-D54A-A410-10562C3B245E}"/>
              </a:ext>
            </a:extLst>
          </p:cNvPr>
          <p:cNvCxnSpPr>
            <a:cxnSpLocks/>
          </p:cNvCxnSpPr>
          <p:nvPr/>
        </p:nvCxnSpPr>
        <p:spPr>
          <a:xfrm>
            <a:off x="7962499" y="5648212"/>
            <a:ext cx="0" cy="41661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82756-891B-0640-8235-C0F61F0E6FAB}"/>
              </a:ext>
            </a:extLst>
          </p:cNvPr>
          <p:cNvGrpSpPr/>
          <p:nvPr/>
        </p:nvGrpSpPr>
        <p:grpSpPr>
          <a:xfrm>
            <a:off x="15087600" y="7887173"/>
            <a:ext cx="7984259" cy="3177067"/>
            <a:chOff x="1544858" y="10790932"/>
            <a:chExt cx="13070412" cy="31770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AC4194-58CA-B745-9F22-356D10320D9C}"/>
                </a:ext>
              </a:extLst>
            </p:cNvPr>
            <p:cNvSpPr/>
            <p:nvPr/>
          </p:nvSpPr>
          <p:spPr>
            <a:xfrm>
              <a:off x="1746251" y="10790932"/>
              <a:ext cx="128690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Something Here</a:t>
              </a:r>
              <a:endPara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F7C2E60A-144E-4D4A-85B9-47F88CDA4FF0}"/>
                </a:ext>
              </a:extLst>
            </p:cNvPr>
            <p:cNvSpPr txBox="1">
              <a:spLocks/>
            </p:cNvSpPr>
            <p:nvPr/>
          </p:nvSpPr>
          <p:spPr>
            <a:xfrm>
              <a:off x="1544858" y="11592015"/>
              <a:ext cx="12869019" cy="23759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demand, or it should be so compelling that consumers believe they need it.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13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5543840-1621-4E41-8695-E844976031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E55FC6-D453-4341-B4B4-579879AC3461}"/>
              </a:ext>
            </a:extLst>
          </p:cNvPr>
          <p:cNvSpPr/>
          <p:nvPr/>
        </p:nvSpPr>
        <p:spPr>
          <a:xfrm>
            <a:off x="2040164" y="2002971"/>
            <a:ext cx="20297322" cy="97100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5BA1DA-EEC1-8A4D-8213-5A178E5ABFCA}"/>
              </a:ext>
            </a:extLst>
          </p:cNvPr>
          <p:cNvSpPr/>
          <p:nvPr/>
        </p:nvSpPr>
        <p:spPr>
          <a:xfrm>
            <a:off x="3831770" y="-1"/>
            <a:ext cx="3788229" cy="3788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B278D5-809B-094B-BCC1-C5637C92690E}"/>
              </a:ext>
            </a:extLst>
          </p:cNvPr>
          <p:cNvSpPr txBox="1"/>
          <p:nvPr/>
        </p:nvSpPr>
        <p:spPr>
          <a:xfrm>
            <a:off x="4739346" y="138604"/>
            <a:ext cx="197307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Poppins SemiBold" pitchFamily="2" charset="77"/>
              </a:rPr>
              <a:t>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0A75E9-BFC2-124E-A0A4-DE12C1B293C2}"/>
              </a:ext>
            </a:extLst>
          </p:cNvPr>
          <p:cNvGrpSpPr/>
          <p:nvPr/>
        </p:nvGrpSpPr>
        <p:grpSpPr>
          <a:xfrm>
            <a:off x="5567136" y="4808251"/>
            <a:ext cx="13243378" cy="4099498"/>
            <a:chOff x="5567136" y="5085250"/>
            <a:chExt cx="13243378" cy="40994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29B04A-92C9-5E47-8B46-D936AA16C032}"/>
                </a:ext>
              </a:extLst>
            </p:cNvPr>
            <p:cNvSpPr/>
            <p:nvPr/>
          </p:nvSpPr>
          <p:spPr>
            <a:xfrm>
              <a:off x="5567136" y="6045427"/>
              <a:ext cx="13243378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“If people like you, they’ll listen to you, but if they trust you, they’ll do business with you.”</a:t>
              </a:r>
              <a:endPara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3653A66A-6278-904E-8360-1DF23D324729}"/>
                </a:ext>
              </a:extLst>
            </p:cNvPr>
            <p:cNvSpPr txBox="1">
              <a:spLocks/>
            </p:cNvSpPr>
            <p:nvPr/>
          </p:nvSpPr>
          <p:spPr>
            <a:xfrm>
              <a:off x="9686288" y="5085250"/>
              <a:ext cx="5005074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40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Lauren Smith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66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26F31B-AB90-5048-9BF1-C1A974F529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DFB22B-2EA0-DF47-95AB-54828765BA3D}"/>
              </a:ext>
            </a:extLst>
          </p:cNvPr>
          <p:cNvGrpSpPr/>
          <p:nvPr/>
        </p:nvGrpSpPr>
        <p:grpSpPr>
          <a:xfrm>
            <a:off x="1724481" y="4245064"/>
            <a:ext cx="6330948" cy="5225872"/>
            <a:chOff x="1724481" y="1534754"/>
            <a:chExt cx="6330948" cy="52258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027ACFE-653E-0349-8D97-DAC92E40FF57}"/>
                </a:ext>
              </a:extLst>
            </p:cNvPr>
            <p:cNvGrpSpPr/>
            <p:nvPr/>
          </p:nvGrpSpPr>
          <p:grpSpPr>
            <a:xfrm>
              <a:off x="1811566" y="1534754"/>
              <a:ext cx="6243863" cy="1569661"/>
              <a:chOff x="7121146" y="971077"/>
              <a:chExt cx="6243863" cy="156966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C061EB-DE54-BA4C-89CD-9CCD94C32B38}"/>
                  </a:ext>
                </a:extLst>
              </p:cNvPr>
              <p:cNvSpPr txBox="1"/>
              <p:nvPr/>
            </p:nvSpPr>
            <p:spPr>
              <a:xfrm>
                <a:off x="7121146" y="1432742"/>
                <a:ext cx="624386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Here’s Another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AA9A46-2E75-9343-A01D-F3495E2A0924}"/>
                  </a:ext>
                </a:extLst>
              </p:cNvPr>
              <p:cNvSpPr txBox="1"/>
              <p:nvPr/>
            </p:nvSpPr>
            <p:spPr>
              <a:xfrm>
                <a:off x="7153803" y="971077"/>
                <a:ext cx="5453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CF3D9E53-E3C8-7F45-8B72-BBA102611C73}"/>
                </a:ext>
              </a:extLst>
            </p:cNvPr>
            <p:cNvSpPr txBox="1">
              <a:spLocks/>
            </p:cNvSpPr>
            <p:nvPr/>
          </p:nvSpPr>
          <p:spPr>
            <a:xfrm>
              <a:off x="1724481" y="3953820"/>
              <a:ext cx="6243864" cy="280680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Company’s name out there, you need to make sure you promote it in the right place. It’s no secret that you need to be visible online that’s where your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7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2988B4-68CC-D54D-A63C-07AF31849A8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DCA718-04A1-6C4B-A140-167E437F0AE4}"/>
              </a:ext>
            </a:extLst>
          </p:cNvPr>
          <p:cNvGrpSpPr/>
          <p:nvPr/>
        </p:nvGrpSpPr>
        <p:grpSpPr>
          <a:xfrm>
            <a:off x="1586915" y="1536412"/>
            <a:ext cx="6803136" cy="6142400"/>
            <a:chOff x="15939599" y="6120423"/>
            <a:chExt cx="6803136" cy="6142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A457A9-8126-D943-9C70-7A4B4DAB8657}"/>
                </a:ext>
              </a:extLst>
            </p:cNvPr>
            <p:cNvSpPr/>
            <p:nvPr/>
          </p:nvSpPr>
          <p:spPr>
            <a:xfrm>
              <a:off x="15939599" y="6120423"/>
              <a:ext cx="6803136" cy="61424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70A55AB-8036-C94E-ACA2-49BC87288F00}"/>
                </a:ext>
              </a:extLst>
            </p:cNvPr>
            <p:cNvGrpSpPr/>
            <p:nvPr/>
          </p:nvGrpSpPr>
          <p:grpSpPr>
            <a:xfrm>
              <a:off x="16580882" y="7032482"/>
              <a:ext cx="5520569" cy="4446457"/>
              <a:chOff x="1644650" y="9816800"/>
              <a:chExt cx="5520569" cy="444645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E51838-DF6E-704D-8EC5-8DBC1B832973}"/>
                  </a:ext>
                </a:extLst>
              </p:cNvPr>
              <p:cNvSpPr/>
              <p:nvPr/>
            </p:nvSpPr>
            <p:spPr>
              <a:xfrm>
                <a:off x="1742621" y="9816800"/>
                <a:ext cx="54225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Offered by a company. 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85FCD7C5-53DC-6541-A145-5628DBCE7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4650" y="10784407"/>
                <a:ext cx="5520569" cy="3478850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company. Ideally, a product should meet a certain consumer demand, or it should be so compelling that consumers believe they need it. 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06CB6-099B-9A4A-AFF4-EF2B8EC3D2CF}"/>
              </a:ext>
            </a:extLst>
          </p:cNvPr>
          <p:cNvGrpSpPr/>
          <p:nvPr/>
        </p:nvGrpSpPr>
        <p:grpSpPr>
          <a:xfrm>
            <a:off x="17217824" y="1534754"/>
            <a:ext cx="5485825" cy="1569661"/>
            <a:chOff x="7121146" y="971077"/>
            <a:chExt cx="5485825" cy="15696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F9DF97-0D31-FA48-A414-3740C66A41D4}"/>
                </a:ext>
              </a:extLst>
            </p:cNvPr>
            <p:cNvSpPr txBox="1"/>
            <p:nvPr/>
          </p:nvSpPr>
          <p:spPr>
            <a:xfrm>
              <a:off x="7121146" y="1432742"/>
              <a:ext cx="548582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What We Do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EEA495-0071-6742-81AA-0CA11277CBD4}"/>
                </a:ext>
              </a:extLst>
            </p:cNvPr>
            <p:cNvSpPr txBox="1"/>
            <p:nvPr/>
          </p:nvSpPr>
          <p:spPr>
            <a:xfrm>
              <a:off x="7153803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6DC537-22F6-D744-B024-19CA679D5506}"/>
              </a:ext>
            </a:extLst>
          </p:cNvPr>
          <p:cNvGrpSpPr/>
          <p:nvPr/>
        </p:nvGrpSpPr>
        <p:grpSpPr>
          <a:xfrm>
            <a:off x="17217824" y="7355647"/>
            <a:ext cx="5147057" cy="1919577"/>
            <a:chOff x="3414355" y="5682071"/>
            <a:chExt cx="5147057" cy="1919577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34607D2A-B273-634F-9746-6BC672FC0138}"/>
                </a:ext>
              </a:extLst>
            </p:cNvPr>
            <p:cNvSpPr txBox="1">
              <a:spLocks/>
            </p:cNvSpPr>
            <p:nvPr/>
          </p:nvSpPr>
          <p:spPr>
            <a:xfrm>
              <a:off x="3414355" y="6328402"/>
              <a:ext cx="50147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9A4085-31AA-3D43-BB25-DEA5E56E8028}"/>
                </a:ext>
              </a:extLst>
            </p:cNvPr>
            <p:cNvSpPr/>
            <p:nvPr/>
          </p:nvSpPr>
          <p:spPr>
            <a:xfrm>
              <a:off x="3546675" y="5682071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87973C-0D11-1445-B598-3C6EE38541DA}"/>
              </a:ext>
            </a:extLst>
          </p:cNvPr>
          <p:cNvGrpSpPr/>
          <p:nvPr/>
        </p:nvGrpSpPr>
        <p:grpSpPr>
          <a:xfrm>
            <a:off x="17217824" y="10343246"/>
            <a:ext cx="5147057" cy="1919577"/>
            <a:chOff x="3414355" y="5682071"/>
            <a:chExt cx="5147057" cy="1919577"/>
          </a:xfrm>
        </p:grpSpPr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4EDEA596-0C06-5C47-A18D-8B9F7FCB4D47}"/>
                </a:ext>
              </a:extLst>
            </p:cNvPr>
            <p:cNvSpPr txBox="1">
              <a:spLocks/>
            </p:cNvSpPr>
            <p:nvPr/>
          </p:nvSpPr>
          <p:spPr>
            <a:xfrm>
              <a:off x="3414355" y="6328402"/>
              <a:ext cx="50147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D05E6D1-DED1-1E4F-AFA3-5B56E2BC9B4F}"/>
                </a:ext>
              </a:extLst>
            </p:cNvPr>
            <p:cNvSpPr/>
            <p:nvPr/>
          </p:nvSpPr>
          <p:spPr>
            <a:xfrm>
              <a:off x="3546675" y="5682071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43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434811-EB7C-5A43-825C-49C8D254C7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B66645C-8250-094F-9511-F91F76FC05FF}"/>
              </a:ext>
            </a:extLst>
          </p:cNvPr>
          <p:cNvSpPr txBox="1">
            <a:spLocks/>
          </p:cNvSpPr>
          <p:nvPr/>
        </p:nvSpPr>
        <p:spPr>
          <a:xfrm>
            <a:off x="12879099" y="6309328"/>
            <a:ext cx="9369119" cy="40307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Company’s name out there, you need to make sure you promote it in the right place. It’s no secret that you need to be visible online that’s where your customers.</a:t>
            </a:r>
          </a:p>
          <a:p>
            <a:pPr algn="l">
              <a:lnSpc>
                <a:spcPts val="4080"/>
              </a:lnSpc>
            </a:pP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Need to make sure you promote it in the right place. It’s no secret that you need to be visible online that’s where your customers.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9E24D6-F83E-844A-9812-FE61428CD5C5}"/>
              </a:ext>
            </a:extLst>
          </p:cNvPr>
          <p:cNvSpPr/>
          <p:nvPr/>
        </p:nvSpPr>
        <p:spPr>
          <a:xfrm>
            <a:off x="8077200" y="1447800"/>
            <a:ext cx="14897100" cy="4189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6F6401-4E02-2048-91AA-EBF59FE6DCA7}"/>
              </a:ext>
            </a:extLst>
          </p:cNvPr>
          <p:cNvGrpSpPr/>
          <p:nvPr/>
        </p:nvGrpSpPr>
        <p:grpSpPr>
          <a:xfrm>
            <a:off x="13016550" y="2789152"/>
            <a:ext cx="8925377" cy="1569661"/>
            <a:chOff x="7102096" y="971077"/>
            <a:chExt cx="8925377" cy="15696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089D3-AD38-A848-AA08-A346E34F88BE}"/>
                </a:ext>
              </a:extLst>
            </p:cNvPr>
            <p:cNvSpPr txBox="1"/>
            <p:nvPr/>
          </p:nvSpPr>
          <p:spPr>
            <a:xfrm>
              <a:off x="7102096" y="1432742"/>
              <a:ext cx="892537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Hello! I’m John Smith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832A-D191-474A-B079-5DE35F3C12CA}"/>
                </a:ext>
              </a:extLst>
            </p:cNvPr>
            <p:cNvSpPr txBox="1"/>
            <p:nvPr/>
          </p:nvSpPr>
          <p:spPr>
            <a:xfrm>
              <a:off x="7117230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67CD63-E05B-D649-8AB7-E029E8AD4195}"/>
              </a:ext>
            </a:extLst>
          </p:cNvPr>
          <p:cNvGrpSpPr/>
          <p:nvPr/>
        </p:nvGrpSpPr>
        <p:grpSpPr>
          <a:xfrm>
            <a:off x="13016550" y="11785179"/>
            <a:ext cx="3346561" cy="483021"/>
            <a:chOff x="2088292" y="11598364"/>
            <a:chExt cx="3346561" cy="483021"/>
          </a:xfrm>
          <a:solidFill>
            <a:schemeClr val="tx2"/>
          </a:solidFill>
        </p:grpSpPr>
        <p:sp>
          <p:nvSpPr>
            <p:cNvPr id="32" name="Shape 1646">
              <a:extLst>
                <a:ext uri="{FF2B5EF4-FFF2-40B4-BE49-F238E27FC236}">
                  <a16:creationId xmlns:a16="http://schemas.microsoft.com/office/drawing/2014/main" id="{C29EFD68-AB82-2646-A36C-15B12FE7BDE7}"/>
                </a:ext>
              </a:extLst>
            </p:cNvPr>
            <p:cNvSpPr/>
            <p:nvPr/>
          </p:nvSpPr>
          <p:spPr>
            <a:xfrm>
              <a:off x="4999532" y="11638122"/>
              <a:ext cx="435321" cy="435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Shape 1649">
              <a:extLst>
                <a:ext uri="{FF2B5EF4-FFF2-40B4-BE49-F238E27FC236}">
                  <a16:creationId xmlns:a16="http://schemas.microsoft.com/office/drawing/2014/main" id="{85CDB27A-C2A3-1C4C-AAEB-BD6E0A8A6D3E}"/>
                </a:ext>
              </a:extLst>
            </p:cNvPr>
            <p:cNvSpPr/>
            <p:nvPr/>
          </p:nvSpPr>
          <p:spPr>
            <a:xfrm>
              <a:off x="3991268" y="11663337"/>
              <a:ext cx="497587" cy="404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9" name="Shape 1658">
              <a:extLst>
                <a:ext uri="{FF2B5EF4-FFF2-40B4-BE49-F238E27FC236}">
                  <a16:creationId xmlns:a16="http://schemas.microsoft.com/office/drawing/2014/main" id="{74020E88-AA16-9B41-85CE-32614AD44AE8}"/>
                </a:ext>
              </a:extLst>
            </p:cNvPr>
            <p:cNvSpPr/>
            <p:nvPr/>
          </p:nvSpPr>
          <p:spPr>
            <a:xfrm>
              <a:off x="2088292" y="11615330"/>
              <a:ext cx="461445" cy="461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39A6B1A-D6AA-EF46-A7D8-EAA3DD112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854" y="11598364"/>
              <a:ext cx="260089" cy="483021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36E894-7DB1-AD4A-B3FC-CCC21B477E66}"/>
              </a:ext>
            </a:extLst>
          </p:cNvPr>
          <p:cNvCxnSpPr>
            <a:cxnSpLocks/>
          </p:cNvCxnSpPr>
          <p:nvPr/>
        </p:nvCxnSpPr>
        <p:spPr>
          <a:xfrm>
            <a:off x="13031684" y="11012284"/>
            <a:ext cx="9732063" cy="0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6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3E94DA-D43A-8E4A-BB51-3584637CF8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90B0C-2BA1-464E-B765-0CA15FFB7DBC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84">
            <a:extLst>
              <a:ext uri="{FF2B5EF4-FFF2-40B4-BE49-F238E27FC236}">
                <a16:creationId xmlns:a16="http://schemas.microsoft.com/office/drawing/2014/main" id="{CDA0965A-0C9F-8C4F-A27B-83C40F82F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440" y="3324570"/>
            <a:ext cx="8544081" cy="7761019"/>
          </a:xfrm>
          <a:custGeom>
            <a:avLst/>
            <a:gdLst>
              <a:gd name="T0" fmla="*/ 823 w 2165"/>
              <a:gd name="T1" fmla="*/ 1194 h 1968"/>
              <a:gd name="T2" fmla="*/ 742 w 2165"/>
              <a:gd name="T3" fmla="*/ 1316 h 1968"/>
              <a:gd name="T4" fmla="*/ 316 w 2165"/>
              <a:gd name="T5" fmla="*/ 1216 h 1968"/>
              <a:gd name="T6" fmla="*/ 260 w 2165"/>
              <a:gd name="T7" fmla="*/ 1335 h 1968"/>
              <a:gd name="T8" fmla="*/ 634 w 2165"/>
              <a:gd name="T9" fmla="*/ 1502 h 1968"/>
              <a:gd name="T10" fmla="*/ 1304 w 2165"/>
              <a:gd name="T11" fmla="*/ 1780 h 1968"/>
              <a:gd name="T12" fmla="*/ 1983 w 2165"/>
              <a:gd name="T13" fmla="*/ 1270 h 1968"/>
              <a:gd name="T14" fmla="*/ 1735 w 2165"/>
              <a:gd name="T15" fmla="*/ 679 h 1968"/>
              <a:gd name="T16" fmla="*/ 1332 w 2165"/>
              <a:gd name="T17" fmla="*/ 237 h 1968"/>
              <a:gd name="T18" fmla="*/ 1439 w 2165"/>
              <a:gd name="T19" fmla="*/ 511 h 1968"/>
              <a:gd name="T20" fmla="*/ 1314 w 2165"/>
              <a:gd name="T21" fmla="*/ 602 h 1968"/>
              <a:gd name="T22" fmla="*/ 1017 w 2165"/>
              <a:gd name="T23" fmla="*/ 309 h 1968"/>
              <a:gd name="T24" fmla="*/ 1140 w 2165"/>
              <a:gd name="T25" fmla="*/ 608 h 1968"/>
              <a:gd name="T26" fmla="*/ 1117 w 2165"/>
              <a:gd name="T27" fmla="*/ 724 h 1968"/>
              <a:gd name="T28" fmla="*/ 823 w 2165"/>
              <a:gd name="T29" fmla="*/ 429 h 1968"/>
              <a:gd name="T30" fmla="*/ 706 w 2165"/>
              <a:gd name="T31" fmla="*/ 409 h 1968"/>
              <a:gd name="T32" fmla="*/ 844 w 2165"/>
              <a:gd name="T33" fmla="*/ 708 h 1968"/>
              <a:gd name="T34" fmla="*/ 712 w 2165"/>
              <a:gd name="T35" fmla="*/ 786 h 1968"/>
              <a:gd name="T36" fmla="*/ 300 w 2165"/>
              <a:gd name="T37" fmla="*/ 212 h 1968"/>
              <a:gd name="T38" fmla="*/ 188 w 2165"/>
              <a:gd name="T39" fmla="*/ 307 h 1968"/>
              <a:gd name="T40" fmla="*/ 580 w 2165"/>
              <a:gd name="T41" fmla="*/ 1115 h 1968"/>
              <a:gd name="T42" fmla="*/ 63 w 2165"/>
              <a:gd name="T43" fmla="*/ 393 h 1968"/>
              <a:gd name="T44" fmla="*/ 424 w 2165"/>
              <a:gd name="T45" fmla="*/ 123 h 1968"/>
              <a:gd name="T46" fmla="*/ 858 w 2165"/>
              <a:gd name="T47" fmla="*/ 257 h 1968"/>
              <a:gd name="T48" fmla="*/ 1267 w 2165"/>
              <a:gd name="T49" fmla="*/ 99 h 1968"/>
              <a:gd name="T50" fmla="*/ 1570 w 2165"/>
              <a:gd name="T51" fmla="*/ 180 h 1968"/>
              <a:gd name="T52" fmla="*/ 2013 w 2165"/>
              <a:gd name="T53" fmla="*/ 906 h 1968"/>
              <a:gd name="T54" fmla="*/ 2116 w 2165"/>
              <a:gd name="T55" fmla="*/ 1388 h 1968"/>
              <a:gd name="T56" fmla="*/ 1255 w 2165"/>
              <a:gd name="T57" fmla="*/ 1949 h 1968"/>
              <a:gd name="T58" fmla="*/ 250 w 2165"/>
              <a:gd name="T59" fmla="*/ 1506 h 1968"/>
              <a:gd name="T60" fmla="*/ 148 w 2165"/>
              <a:gd name="T61" fmla="*/ 1120 h 1968"/>
              <a:gd name="T62" fmla="*/ 576 w 2165"/>
              <a:gd name="T63" fmla="*/ 112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5" h="1968">
                <a:moveTo>
                  <a:pt x="506" y="751"/>
                </a:moveTo>
                <a:cubicBezTo>
                  <a:pt x="612" y="899"/>
                  <a:pt x="718" y="1046"/>
                  <a:pt x="823" y="1194"/>
                </a:cubicBezTo>
                <a:cubicBezTo>
                  <a:pt x="846" y="1226"/>
                  <a:pt x="848" y="1256"/>
                  <a:pt x="829" y="1284"/>
                </a:cubicBezTo>
                <a:cubicBezTo>
                  <a:pt x="809" y="1313"/>
                  <a:pt x="778" y="1325"/>
                  <a:pt x="742" y="1316"/>
                </a:cubicBezTo>
                <a:cubicBezTo>
                  <a:pt x="668" y="1299"/>
                  <a:pt x="594" y="1282"/>
                  <a:pt x="521" y="1264"/>
                </a:cubicBezTo>
                <a:cubicBezTo>
                  <a:pt x="453" y="1248"/>
                  <a:pt x="385" y="1232"/>
                  <a:pt x="316" y="1216"/>
                </a:cubicBezTo>
                <a:cubicBezTo>
                  <a:pt x="283" y="1209"/>
                  <a:pt x="248" y="1227"/>
                  <a:pt x="234" y="1257"/>
                </a:cubicBezTo>
                <a:cubicBezTo>
                  <a:pt x="221" y="1286"/>
                  <a:pt x="228" y="1312"/>
                  <a:pt x="260" y="1335"/>
                </a:cubicBezTo>
                <a:cubicBezTo>
                  <a:pt x="278" y="1348"/>
                  <a:pt x="297" y="1360"/>
                  <a:pt x="317" y="1368"/>
                </a:cubicBezTo>
                <a:cubicBezTo>
                  <a:pt x="422" y="1413"/>
                  <a:pt x="527" y="1460"/>
                  <a:pt x="634" y="1502"/>
                </a:cubicBezTo>
                <a:cubicBezTo>
                  <a:pt x="851" y="1587"/>
                  <a:pt x="1071" y="1666"/>
                  <a:pt x="1274" y="1784"/>
                </a:cubicBezTo>
                <a:cubicBezTo>
                  <a:pt x="1281" y="1788"/>
                  <a:pt x="1297" y="1786"/>
                  <a:pt x="1304" y="1780"/>
                </a:cubicBezTo>
                <a:cubicBezTo>
                  <a:pt x="1527" y="1622"/>
                  <a:pt x="1750" y="1462"/>
                  <a:pt x="1972" y="1303"/>
                </a:cubicBezTo>
                <a:cubicBezTo>
                  <a:pt x="1986" y="1294"/>
                  <a:pt x="1988" y="1285"/>
                  <a:pt x="1983" y="1270"/>
                </a:cubicBezTo>
                <a:cubicBezTo>
                  <a:pt x="1940" y="1155"/>
                  <a:pt x="1902" y="1038"/>
                  <a:pt x="1856" y="925"/>
                </a:cubicBezTo>
                <a:cubicBezTo>
                  <a:pt x="1821" y="841"/>
                  <a:pt x="1785" y="756"/>
                  <a:pt x="1735" y="679"/>
                </a:cubicBezTo>
                <a:cubicBezTo>
                  <a:pt x="1641" y="536"/>
                  <a:pt x="1537" y="398"/>
                  <a:pt x="1436" y="258"/>
                </a:cubicBezTo>
                <a:cubicBezTo>
                  <a:pt x="1410" y="222"/>
                  <a:pt x="1366" y="213"/>
                  <a:pt x="1332" y="237"/>
                </a:cubicBezTo>
                <a:cubicBezTo>
                  <a:pt x="1298" y="261"/>
                  <a:pt x="1292" y="306"/>
                  <a:pt x="1318" y="343"/>
                </a:cubicBezTo>
                <a:cubicBezTo>
                  <a:pt x="1358" y="399"/>
                  <a:pt x="1399" y="456"/>
                  <a:pt x="1439" y="511"/>
                </a:cubicBezTo>
                <a:cubicBezTo>
                  <a:pt x="1470" y="554"/>
                  <a:pt x="1465" y="602"/>
                  <a:pt x="1427" y="628"/>
                </a:cubicBezTo>
                <a:cubicBezTo>
                  <a:pt x="1389" y="654"/>
                  <a:pt x="1344" y="643"/>
                  <a:pt x="1314" y="602"/>
                </a:cubicBezTo>
                <a:cubicBezTo>
                  <a:pt x="1249" y="511"/>
                  <a:pt x="1185" y="421"/>
                  <a:pt x="1121" y="331"/>
                </a:cubicBezTo>
                <a:cubicBezTo>
                  <a:pt x="1094" y="294"/>
                  <a:pt x="1051" y="285"/>
                  <a:pt x="1017" y="309"/>
                </a:cubicBezTo>
                <a:cubicBezTo>
                  <a:pt x="982" y="334"/>
                  <a:pt x="976" y="378"/>
                  <a:pt x="1003" y="417"/>
                </a:cubicBezTo>
                <a:cubicBezTo>
                  <a:pt x="1049" y="480"/>
                  <a:pt x="1094" y="544"/>
                  <a:pt x="1140" y="608"/>
                </a:cubicBezTo>
                <a:cubicBezTo>
                  <a:pt x="1145" y="616"/>
                  <a:pt x="1150" y="624"/>
                  <a:pt x="1153" y="634"/>
                </a:cubicBezTo>
                <a:cubicBezTo>
                  <a:pt x="1165" y="671"/>
                  <a:pt x="1150" y="708"/>
                  <a:pt x="1117" y="724"/>
                </a:cubicBezTo>
                <a:cubicBezTo>
                  <a:pt x="1080" y="744"/>
                  <a:pt x="1042" y="735"/>
                  <a:pt x="1016" y="699"/>
                </a:cubicBezTo>
                <a:cubicBezTo>
                  <a:pt x="952" y="610"/>
                  <a:pt x="887" y="519"/>
                  <a:pt x="823" y="429"/>
                </a:cubicBezTo>
                <a:cubicBezTo>
                  <a:pt x="815" y="419"/>
                  <a:pt x="807" y="407"/>
                  <a:pt x="796" y="401"/>
                </a:cubicBezTo>
                <a:cubicBezTo>
                  <a:pt x="766" y="382"/>
                  <a:pt x="729" y="386"/>
                  <a:pt x="706" y="409"/>
                </a:cubicBezTo>
                <a:cubicBezTo>
                  <a:pt x="681" y="436"/>
                  <a:pt x="676" y="474"/>
                  <a:pt x="699" y="505"/>
                </a:cubicBezTo>
                <a:cubicBezTo>
                  <a:pt x="747" y="573"/>
                  <a:pt x="796" y="640"/>
                  <a:pt x="844" y="708"/>
                </a:cubicBezTo>
                <a:cubicBezTo>
                  <a:pt x="870" y="746"/>
                  <a:pt x="856" y="798"/>
                  <a:pt x="814" y="818"/>
                </a:cubicBezTo>
                <a:cubicBezTo>
                  <a:pt x="775" y="837"/>
                  <a:pt x="741" y="826"/>
                  <a:pt x="712" y="786"/>
                </a:cubicBezTo>
                <a:cubicBezTo>
                  <a:pt x="581" y="603"/>
                  <a:pt x="449" y="420"/>
                  <a:pt x="318" y="236"/>
                </a:cubicBezTo>
                <a:cubicBezTo>
                  <a:pt x="312" y="228"/>
                  <a:pt x="307" y="219"/>
                  <a:pt x="300" y="212"/>
                </a:cubicBezTo>
                <a:cubicBezTo>
                  <a:pt x="270" y="176"/>
                  <a:pt x="220" y="174"/>
                  <a:pt x="189" y="208"/>
                </a:cubicBezTo>
                <a:cubicBezTo>
                  <a:pt x="165" y="233"/>
                  <a:pt x="165" y="273"/>
                  <a:pt x="188" y="307"/>
                </a:cubicBezTo>
                <a:cubicBezTo>
                  <a:pt x="294" y="455"/>
                  <a:pt x="400" y="603"/>
                  <a:pt x="506" y="751"/>
                </a:cubicBezTo>
                <a:close/>
                <a:moveTo>
                  <a:pt x="580" y="1115"/>
                </a:moveTo>
                <a:lnTo>
                  <a:pt x="563" y="1091"/>
                </a:lnTo>
                <a:cubicBezTo>
                  <a:pt x="397" y="859"/>
                  <a:pt x="230" y="626"/>
                  <a:pt x="63" y="393"/>
                </a:cubicBezTo>
                <a:cubicBezTo>
                  <a:pt x="0" y="304"/>
                  <a:pt x="2" y="195"/>
                  <a:pt x="68" y="114"/>
                </a:cubicBezTo>
                <a:cubicBezTo>
                  <a:pt x="161" y="0"/>
                  <a:pt x="338" y="4"/>
                  <a:pt x="424" y="123"/>
                </a:cubicBezTo>
                <a:cubicBezTo>
                  <a:pt x="473" y="190"/>
                  <a:pt x="521" y="258"/>
                  <a:pt x="572" y="328"/>
                </a:cubicBezTo>
                <a:cubicBezTo>
                  <a:pt x="651" y="236"/>
                  <a:pt x="747" y="214"/>
                  <a:pt x="858" y="257"/>
                </a:cubicBezTo>
                <a:cubicBezTo>
                  <a:pt x="963" y="135"/>
                  <a:pt x="1051" y="113"/>
                  <a:pt x="1174" y="174"/>
                </a:cubicBezTo>
                <a:cubicBezTo>
                  <a:pt x="1206" y="148"/>
                  <a:pt x="1234" y="119"/>
                  <a:pt x="1267" y="99"/>
                </a:cubicBezTo>
                <a:cubicBezTo>
                  <a:pt x="1349" y="48"/>
                  <a:pt x="1466" y="66"/>
                  <a:pt x="1533" y="136"/>
                </a:cubicBezTo>
                <a:cubicBezTo>
                  <a:pt x="1547" y="150"/>
                  <a:pt x="1559" y="165"/>
                  <a:pt x="1570" y="180"/>
                </a:cubicBezTo>
                <a:cubicBezTo>
                  <a:pt x="1657" y="302"/>
                  <a:pt x="1743" y="424"/>
                  <a:pt x="1832" y="545"/>
                </a:cubicBezTo>
                <a:cubicBezTo>
                  <a:pt x="1913" y="656"/>
                  <a:pt x="1965" y="780"/>
                  <a:pt x="2013" y="906"/>
                </a:cubicBezTo>
                <a:cubicBezTo>
                  <a:pt x="2061" y="1033"/>
                  <a:pt x="2104" y="1161"/>
                  <a:pt x="2149" y="1289"/>
                </a:cubicBezTo>
                <a:cubicBezTo>
                  <a:pt x="2164" y="1332"/>
                  <a:pt x="2154" y="1362"/>
                  <a:pt x="2116" y="1388"/>
                </a:cubicBezTo>
                <a:cubicBezTo>
                  <a:pt x="1859" y="1573"/>
                  <a:pt x="1601" y="1757"/>
                  <a:pt x="1343" y="1942"/>
                </a:cubicBezTo>
                <a:cubicBezTo>
                  <a:pt x="1314" y="1962"/>
                  <a:pt x="1285" y="1967"/>
                  <a:pt x="1255" y="1949"/>
                </a:cubicBezTo>
                <a:cubicBezTo>
                  <a:pt x="1049" y="1827"/>
                  <a:pt x="827" y="1740"/>
                  <a:pt x="604" y="1654"/>
                </a:cubicBezTo>
                <a:cubicBezTo>
                  <a:pt x="485" y="1609"/>
                  <a:pt x="368" y="1557"/>
                  <a:pt x="250" y="1506"/>
                </a:cubicBezTo>
                <a:cubicBezTo>
                  <a:pt x="185" y="1478"/>
                  <a:pt x="129" y="1438"/>
                  <a:pt x="96" y="1372"/>
                </a:cubicBezTo>
                <a:cubicBezTo>
                  <a:pt x="54" y="1290"/>
                  <a:pt x="78" y="1179"/>
                  <a:pt x="148" y="1120"/>
                </a:cubicBezTo>
                <a:cubicBezTo>
                  <a:pt x="214" y="1067"/>
                  <a:pt x="285" y="1049"/>
                  <a:pt x="367" y="1071"/>
                </a:cubicBezTo>
                <a:cubicBezTo>
                  <a:pt x="436" y="1089"/>
                  <a:pt x="506" y="1104"/>
                  <a:pt x="576" y="1120"/>
                </a:cubicBezTo>
                <a:cubicBezTo>
                  <a:pt x="578" y="1118"/>
                  <a:pt x="579" y="1116"/>
                  <a:pt x="580" y="1115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54FDD1-1AEC-0D44-BB74-4CA3C334E56B}"/>
              </a:ext>
            </a:extLst>
          </p:cNvPr>
          <p:cNvSpPr txBox="1">
            <a:spLocks/>
          </p:cNvSpPr>
          <p:nvPr/>
        </p:nvSpPr>
        <p:spPr>
          <a:xfrm>
            <a:off x="1811566" y="8561768"/>
            <a:ext cx="8460931" cy="24252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286810-5B77-874D-86CF-9601845F4A0C}"/>
              </a:ext>
            </a:extLst>
          </p:cNvPr>
          <p:cNvGrpSpPr/>
          <p:nvPr/>
        </p:nvGrpSpPr>
        <p:grpSpPr>
          <a:xfrm>
            <a:off x="2042572" y="11478070"/>
            <a:ext cx="3346561" cy="483021"/>
            <a:chOff x="2088292" y="11598364"/>
            <a:chExt cx="3346561" cy="483021"/>
          </a:xfrm>
        </p:grpSpPr>
        <p:sp>
          <p:nvSpPr>
            <p:cNvPr id="15" name="Shape 1646">
              <a:extLst>
                <a:ext uri="{FF2B5EF4-FFF2-40B4-BE49-F238E27FC236}">
                  <a16:creationId xmlns:a16="http://schemas.microsoft.com/office/drawing/2014/main" id="{17E31D93-468B-1249-BAED-11D8C0589CBE}"/>
                </a:ext>
              </a:extLst>
            </p:cNvPr>
            <p:cNvSpPr/>
            <p:nvPr/>
          </p:nvSpPr>
          <p:spPr>
            <a:xfrm>
              <a:off x="4999532" y="11638122"/>
              <a:ext cx="435321" cy="435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Shape 1649">
              <a:extLst>
                <a:ext uri="{FF2B5EF4-FFF2-40B4-BE49-F238E27FC236}">
                  <a16:creationId xmlns:a16="http://schemas.microsoft.com/office/drawing/2014/main" id="{3AEDEFEF-F8C5-C145-954D-EC7F18AAFC4C}"/>
                </a:ext>
              </a:extLst>
            </p:cNvPr>
            <p:cNvSpPr/>
            <p:nvPr/>
          </p:nvSpPr>
          <p:spPr>
            <a:xfrm>
              <a:off x="3991268" y="11663337"/>
              <a:ext cx="497587" cy="404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Shape 1658">
              <a:extLst>
                <a:ext uri="{FF2B5EF4-FFF2-40B4-BE49-F238E27FC236}">
                  <a16:creationId xmlns:a16="http://schemas.microsoft.com/office/drawing/2014/main" id="{F3DD8723-D13E-6B48-9CE0-66CFAB5D07E5}"/>
                </a:ext>
              </a:extLst>
            </p:cNvPr>
            <p:cNvSpPr/>
            <p:nvPr/>
          </p:nvSpPr>
          <p:spPr>
            <a:xfrm>
              <a:off x="2088292" y="11615330"/>
              <a:ext cx="461445" cy="461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C932D6-3669-F542-BCD0-903DADC31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854" y="11598364"/>
              <a:ext cx="260089" cy="483021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7B56F-34DA-0F43-8E3D-391296418F2E}"/>
              </a:ext>
            </a:extLst>
          </p:cNvPr>
          <p:cNvGrpSpPr/>
          <p:nvPr/>
        </p:nvGrpSpPr>
        <p:grpSpPr>
          <a:xfrm>
            <a:off x="1811566" y="1754909"/>
            <a:ext cx="5485825" cy="1569661"/>
            <a:chOff x="7121146" y="971077"/>
            <a:chExt cx="5485825" cy="156966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B85FA8-DC3E-C146-9B18-10D46A1F9BC9}"/>
                </a:ext>
              </a:extLst>
            </p:cNvPr>
            <p:cNvSpPr txBox="1"/>
            <p:nvPr/>
          </p:nvSpPr>
          <p:spPr>
            <a:xfrm>
              <a:off x="7121146" y="1432742"/>
              <a:ext cx="548582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C61380-7B19-C54F-8BBB-A83A7AB19E93}"/>
                </a:ext>
              </a:extLst>
            </p:cNvPr>
            <p:cNvSpPr txBox="1"/>
            <p:nvPr/>
          </p:nvSpPr>
          <p:spPr>
            <a:xfrm>
              <a:off x="7153803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50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F06495-1357-4444-8FFB-5BE3B9D3AE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90B0C-2BA1-464E-B765-0CA15FFB7DBC}"/>
              </a:ext>
            </a:extLst>
          </p:cNvPr>
          <p:cNvSpPr/>
          <p:nvPr/>
        </p:nvSpPr>
        <p:spPr>
          <a:xfrm>
            <a:off x="1" y="10279118"/>
            <a:ext cx="9238592" cy="34368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8540B-DECC-B64D-B927-3DCCF0033BD4}"/>
              </a:ext>
            </a:extLst>
          </p:cNvPr>
          <p:cNvSpPr txBox="1"/>
          <p:nvPr/>
        </p:nvSpPr>
        <p:spPr>
          <a:xfrm>
            <a:off x="1066627" y="7155186"/>
            <a:ext cx="7105340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0" dirty="0">
                <a:solidFill>
                  <a:schemeClr val="bg1">
                    <a:alpha val="2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1DB0A-A032-604E-AAB5-5978F702C935}"/>
              </a:ext>
            </a:extLst>
          </p:cNvPr>
          <p:cNvSpPr txBox="1"/>
          <p:nvPr/>
        </p:nvSpPr>
        <p:spPr>
          <a:xfrm>
            <a:off x="12188823" y="11335839"/>
            <a:ext cx="891157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SECTION SLIDE</a:t>
            </a:r>
          </a:p>
        </p:txBody>
      </p:sp>
    </p:spTree>
    <p:extLst>
      <p:ext uri="{BB962C8B-B14F-4D97-AF65-F5344CB8AC3E}">
        <p14:creationId xmlns:p14="http://schemas.microsoft.com/office/powerpoint/2010/main" val="31156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4BACD60-8293-414F-B654-C13A429CA5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F109A-4C6B-9840-A313-4A2D657A0AA9}"/>
              </a:ext>
            </a:extLst>
          </p:cNvPr>
          <p:cNvSpPr/>
          <p:nvPr/>
        </p:nvSpPr>
        <p:spPr>
          <a:xfrm>
            <a:off x="17179925" y="0"/>
            <a:ext cx="7197725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AD99E-0FF9-384C-AB20-185CC0807E57}"/>
              </a:ext>
            </a:extLst>
          </p:cNvPr>
          <p:cNvSpPr/>
          <p:nvPr/>
        </p:nvSpPr>
        <p:spPr>
          <a:xfrm>
            <a:off x="9982200" y="0"/>
            <a:ext cx="7197725" cy="1371599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D782AF-BCA7-D641-A3B2-A9791A1B1C15}"/>
              </a:ext>
            </a:extLst>
          </p:cNvPr>
          <p:cNvGrpSpPr/>
          <p:nvPr/>
        </p:nvGrpSpPr>
        <p:grpSpPr>
          <a:xfrm>
            <a:off x="11049100" y="1701951"/>
            <a:ext cx="5063924" cy="2463435"/>
            <a:chOff x="3235325" y="9593062"/>
            <a:chExt cx="5063924" cy="24634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E514C2-37C8-3A41-8D74-E3972BA6B373}"/>
                </a:ext>
              </a:extLst>
            </p:cNvPr>
            <p:cNvSpPr txBox="1"/>
            <p:nvPr/>
          </p:nvSpPr>
          <p:spPr>
            <a:xfrm>
              <a:off x="4106766" y="9593062"/>
              <a:ext cx="3332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rPr>
                <a:t>Write Your Title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7B9F53-0570-D442-9594-AD6A27A56CB6}"/>
                </a:ext>
              </a:extLst>
            </p:cNvPr>
            <p:cNvSpPr/>
            <p:nvPr/>
          </p:nvSpPr>
          <p:spPr>
            <a:xfrm>
              <a:off x="3235325" y="10357955"/>
              <a:ext cx="5063924" cy="1698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Marketers must link the price to the real and perceived value of the product.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54AC42-6542-E545-82C2-6A411668D268}"/>
              </a:ext>
            </a:extLst>
          </p:cNvPr>
          <p:cNvGrpSpPr/>
          <p:nvPr/>
        </p:nvGrpSpPr>
        <p:grpSpPr>
          <a:xfrm>
            <a:off x="11049100" y="5626280"/>
            <a:ext cx="5063924" cy="2463435"/>
            <a:chOff x="3235325" y="9593062"/>
            <a:chExt cx="5063924" cy="24634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D5A8E8-A24D-4847-BDC6-CFD3E5FED6C7}"/>
                </a:ext>
              </a:extLst>
            </p:cNvPr>
            <p:cNvSpPr txBox="1"/>
            <p:nvPr/>
          </p:nvSpPr>
          <p:spPr>
            <a:xfrm>
              <a:off x="4106766" y="9593062"/>
              <a:ext cx="3332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rPr>
                <a:t>Write Your Title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C40D1F-C9C1-F04D-991C-2667E315DED4}"/>
                </a:ext>
              </a:extLst>
            </p:cNvPr>
            <p:cNvSpPr/>
            <p:nvPr/>
          </p:nvSpPr>
          <p:spPr>
            <a:xfrm>
              <a:off x="3235325" y="10357955"/>
              <a:ext cx="5063924" cy="1698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Marketers must link the price to the real and perceived value of the product.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B7754E-7ECC-9947-ADB9-63088D10E25F}"/>
              </a:ext>
            </a:extLst>
          </p:cNvPr>
          <p:cNvGrpSpPr/>
          <p:nvPr/>
        </p:nvGrpSpPr>
        <p:grpSpPr>
          <a:xfrm>
            <a:off x="11049100" y="9550612"/>
            <a:ext cx="5063924" cy="2463435"/>
            <a:chOff x="3235325" y="9593062"/>
            <a:chExt cx="5063924" cy="246343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DFFD40-3520-AC42-8B35-3B94F17EE670}"/>
                </a:ext>
              </a:extLst>
            </p:cNvPr>
            <p:cNvSpPr txBox="1"/>
            <p:nvPr/>
          </p:nvSpPr>
          <p:spPr>
            <a:xfrm>
              <a:off x="4106766" y="9593062"/>
              <a:ext cx="3332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rPr>
                <a:t>Write Your Title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65A3D9-932F-894A-98E5-C1BFE6AB08F5}"/>
                </a:ext>
              </a:extLst>
            </p:cNvPr>
            <p:cNvSpPr/>
            <p:nvPr/>
          </p:nvSpPr>
          <p:spPr>
            <a:xfrm>
              <a:off x="3235325" y="10357955"/>
              <a:ext cx="5063924" cy="1698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Marketers must link the price to the real and perceived value of the product.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023F6-1369-954D-B4A7-6AD58130F1C2}"/>
              </a:ext>
            </a:extLst>
          </p:cNvPr>
          <p:cNvGrpSpPr/>
          <p:nvPr/>
        </p:nvGrpSpPr>
        <p:grpSpPr>
          <a:xfrm>
            <a:off x="1745875" y="6073169"/>
            <a:ext cx="6370865" cy="1569661"/>
            <a:chOff x="7121146" y="971077"/>
            <a:chExt cx="6370865" cy="15696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0EB82-4A45-F64B-90BE-501ECC6DA177}"/>
                </a:ext>
              </a:extLst>
            </p:cNvPr>
            <p:cNvSpPr txBox="1"/>
            <p:nvPr/>
          </p:nvSpPr>
          <p:spPr>
            <a:xfrm>
              <a:off x="7121147" y="1432742"/>
              <a:ext cx="637086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Here’s A Layout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732C1-DE6C-DB40-AB99-A224B40B0194}"/>
                </a:ext>
              </a:extLst>
            </p:cNvPr>
            <p:cNvSpPr txBox="1"/>
            <p:nvPr/>
          </p:nvSpPr>
          <p:spPr>
            <a:xfrm>
              <a:off x="7121146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2" name="Freeform 184">
            <a:extLst>
              <a:ext uri="{FF2B5EF4-FFF2-40B4-BE49-F238E27FC236}">
                <a16:creationId xmlns:a16="http://schemas.microsoft.com/office/drawing/2014/main" id="{0A7EE851-CAF6-3943-9F0F-6CB21F759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0645" y="9988645"/>
            <a:ext cx="5358499" cy="4867396"/>
          </a:xfrm>
          <a:custGeom>
            <a:avLst/>
            <a:gdLst>
              <a:gd name="T0" fmla="*/ 823 w 2165"/>
              <a:gd name="T1" fmla="*/ 1194 h 1968"/>
              <a:gd name="T2" fmla="*/ 742 w 2165"/>
              <a:gd name="T3" fmla="*/ 1316 h 1968"/>
              <a:gd name="T4" fmla="*/ 316 w 2165"/>
              <a:gd name="T5" fmla="*/ 1216 h 1968"/>
              <a:gd name="T6" fmla="*/ 260 w 2165"/>
              <a:gd name="T7" fmla="*/ 1335 h 1968"/>
              <a:gd name="T8" fmla="*/ 634 w 2165"/>
              <a:gd name="T9" fmla="*/ 1502 h 1968"/>
              <a:gd name="T10" fmla="*/ 1304 w 2165"/>
              <a:gd name="T11" fmla="*/ 1780 h 1968"/>
              <a:gd name="T12" fmla="*/ 1983 w 2165"/>
              <a:gd name="T13" fmla="*/ 1270 h 1968"/>
              <a:gd name="T14" fmla="*/ 1735 w 2165"/>
              <a:gd name="T15" fmla="*/ 679 h 1968"/>
              <a:gd name="T16" fmla="*/ 1332 w 2165"/>
              <a:gd name="T17" fmla="*/ 237 h 1968"/>
              <a:gd name="T18" fmla="*/ 1439 w 2165"/>
              <a:gd name="T19" fmla="*/ 511 h 1968"/>
              <a:gd name="T20" fmla="*/ 1314 w 2165"/>
              <a:gd name="T21" fmla="*/ 602 h 1968"/>
              <a:gd name="T22" fmla="*/ 1017 w 2165"/>
              <a:gd name="T23" fmla="*/ 309 h 1968"/>
              <a:gd name="T24" fmla="*/ 1140 w 2165"/>
              <a:gd name="T25" fmla="*/ 608 h 1968"/>
              <a:gd name="T26" fmla="*/ 1117 w 2165"/>
              <a:gd name="T27" fmla="*/ 724 h 1968"/>
              <a:gd name="T28" fmla="*/ 823 w 2165"/>
              <a:gd name="T29" fmla="*/ 429 h 1968"/>
              <a:gd name="T30" fmla="*/ 706 w 2165"/>
              <a:gd name="T31" fmla="*/ 409 h 1968"/>
              <a:gd name="T32" fmla="*/ 844 w 2165"/>
              <a:gd name="T33" fmla="*/ 708 h 1968"/>
              <a:gd name="T34" fmla="*/ 712 w 2165"/>
              <a:gd name="T35" fmla="*/ 786 h 1968"/>
              <a:gd name="T36" fmla="*/ 300 w 2165"/>
              <a:gd name="T37" fmla="*/ 212 h 1968"/>
              <a:gd name="T38" fmla="*/ 188 w 2165"/>
              <a:gd name="T39" fmla="*/ 307 h 1968"/>
              <a:gd name="T40" fmla="*/ 580 w 2165"/>
              <a:gd name="T41" fmla="*/ 1115 h 1968"/>
              <a:gd name="T42" fmla="*/ 63 w 2165"/>
              <a:gd name="T43" fmla="*/ 393 h 1968"/>
              <a:gd name="T44" fmla="*/ 424 w 2165"/>
              <a:gd name="T45" fmla="*/ 123 h 1968"/>
              <a:gd name="T46" fmla="*/ 858 w 2165"/>
              <a:gd name="T47" fmla="*/ 257 h 1968"/>
              <a:gd name="T48" fmla="*/ 1267 w 2165"/>
              <a:gd name="T49" fmla="*/ 99 h 1968"/>
              <a:gd name="T50" fmla="*/ 1570 w 2165"/>
              <a:gd name="T51" fmla="*/ 180 h 1968"/>
              <a:gd name="T52" fmla="*/ 2013 w 2165"/>
              <a:gd name="T53" fmla="*/ 906 h 1968"/>
              <a:gd name="T54" fmla="*/ 2116 w 2165"/>
              <a:gd name="T55" fmla="*/ 1388 h 1968"/>
              <a:gd name="T56" fmla="*/ 1255 w 2165"/>
              <a:gd name="T57" fmla="*/ 1949 h 1968"/>
              <a:gd name="T58" fmla="*/ 250 w 2165"/>
              <a:gd name="T59" fmla="*/ 1506 h 1968"/>
              <a:gd name="T60" fmla="*/ 148 w 2165"/>
              <a:gd name="T61" fmla="*/ 1120 h 1968"/>
              <a:gd name="T62" fmla="*/ 576 w 2165"/>
              <a:gd name="T63" fmla="*/ 112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65" h="1968">
                <a:moveTo>
                  <a:pt x="506" y="751"/>
                </a:moveTo>
                <a:cubicBezTo>
                  <a:pt x="612" y="899"/>
                  <a:pt x="718" y="1046"/>
                  <a:pt x="823" y="1194"/>
                </a:cubicBezTo>
                <a:cubicBezTo>
                  <a:pt x="846" y="1226"/>
                  <a:pt x="848" y="1256"/>
                  <a:pt x="829" y="1284"/>
                </a:cubicBezTo>
                <a:cubicBezTo>
                  <a:pt x="809" y="1313"/>
                  <a:pt x="778" y="1325"/>
                  <a:pt x="742" y="1316"/>
                </a:cubicBezTo>
                <a:cubicBezTo>
                  <a:pt x="668" y="1299"/>
                  <a:pt x="594" y="1282"/>
                  <a:pt x="521" y="1264"/>
                </a:cubicBezTo>
                <a:cubicBezTo>
                  <a:pt x="453" y="1248"/>
                  <a:pt x="385" y="1232"/>
                  <a:pt x="316" y="1216"/>
                </a:cubicBezTo>
                <a:cubicBezTo>
                  <a:pt x="283" y="1209"/>
                  <a:pt x="248" y="1227"/>
                  <a:pt x="234" y="1257"/>
                </a:cubicBezTo>
                <a:cubicBezTo>
                  <a:pt x="221" y="1286"/>
                  <a:pt x="228" y="1312"/>
                  <a:pt x="260" y="1335"/>
                </a:cubicBezTo>
                <a:cubicBezTo>
                  <a:pt x="278" y="1348"/>
                  <a:pt x="297" y="1360"/>
                  <a:pt x="317" y="1368"/>
                </a:cubicBezTo>
                <a:cubicBezTo>
                  <a:pt x="422" y="1413"/>
                  <a:pt x="527" y="1460"/>
                  <a:pt x="634" y="1502"/>
                </a:cubicBezTo>
                <a:cubicBezTo>
                  <a:pt x="851" y="1587"/>
                  <a:pt x="1071" y="1666"/>
                  <a:pt x="1274" y="1784"/>
                </a:cubicBezTo>
                <a:cubicBezTo>
                  <a:pt x="1281" y="1788"/>
                  <a:pt x="1297" y="1786"/>
                  <a:pt x="1304" y="1780"/>
                </a:cubicBezTo>
                <a:cubicBezTo>
                  <a:pt x="1527" y="1622"/>
                  <a:pt x="1750" y="1462"/>
                  <a:pt x="1972" y="1303"/>
                </a:cubicBezTo>
                <a:cubicBezTo>
                  <a:pt x="1986" y="1294"/>
                  <a:pt x="1988" y="1285"/>
                  <a:pt x="1983" y="1270"/>
                </a:cubicBezTo>
                <a:cubicBezTo>
                  <a:pt x="1940" y="1155"/>
                  <a:pt x="1902" y="1038"/>
                  <a:pt x="1856" y="925"/>
                </a:cubicBezTo>
                <a:cubicBezTo>
                  <a:pt x="1821" y="841"/>
                  <a:pt x="1785" y="756"/>
                  <a:pt x="1735" y="679"/>
                </a:cubicBezTo>
                <a:cubicBezTo>
                  <a:pt x="1641" y="536"/>
                  <a:pt x="1537" y="398"/>
                  <a:pt x="1436" y="258"/>
                </a:cubicBezTo>
                <a:cubicBezTo>
                  <a:pt x="1410" y="222"/>
                  <a:pt x="1366" y="213"/>
                  <a:pt x="1332" y="237"/>
                </a:cubicBezTo>
                <a:cubicBezTo>
                  <a:pt x="1298" y="261"/>
                  <a:pt x="1292" y="306"/>
                  <a:pt x="1318" y="343"/>
                </a:cubicBezTo>
                <a:cubicBezTo>
                  <a:pt x="1358" y="399"/>
                  <a:pt x="1399" y="456"/>
                  <a:pt x="1439" y="511"/>
                </a:cubicBezTo>
                <a:cubicBezTo>
                  <a:pt x="1470" y="554"/>
                  <a:pt x="1465" y="602"/>
                  <a:pt x="1427" y="628"/>
                </a:cubicBezTo>
                <a:cubicBezTo>
                  <a:pt x="1389" y="654"/>
                  <a:pt x="1344" y="643"/>
                  <a:pt x="1314" y="602"/>
                </a:cubicBezTo>
                <a:cubicBezTo>
                  <a:pt x="1249" y="511"/>
                  <a:pt x="1185" y="421"/>
                  <a:pt x="1121" y="331"/>
                </a:cubicBezTo>
                <a:cubicBezTo>
                  <a:pt x="1094" y="294"/>
                  <a:pt x="1051" y="285"/>
                  <a:pt x="1017" y="309"/>
                </a:cubicBezTo>
                <a:cubicBezTo>
                  <a:pt x="982" y="334"/>
                  <a:pt x="976" y="378"/>
                  <a:pt x="1003" y="417"/>
                </a:cubicBezTo>
                <a:cubicBezTo>
                  <a:pt x="1049" y="480"/>
                  <a:pt x="1094" y="544"/>
                  <a:pt x="1140" y="608"/>
                </a:cubicBezTo>
                <a:cubicBezTo>
                  <a:pt x="1145" y="616"/>
                  <a:pt x="1150" y="624"/>
                  <a:pt x="1153" y="634"/>
                </a:cubicBezTo>
                <a:cubicBezTo>
                  <a:pt x="1165" y="671"/>
                  <a:pt x="1150" y="708"/>
                  <a:pt x="1117" y="724"/>
                </a:cubicBezTo>
                <a:cubicBezTo>
                  <a:pt x="1080" y="744"/>
                  <a:pt x="1042" y="735"/>
                  <a:pt x="1016" y="699"/>
                </a:cubicBezTo>
                <a:cubicBezTo>
                  <a:pt x="952" y="610"/>
                  <a:pt x="887" y="519"/>
                  <a:pt x="823" y="429"/>
                </a:cubicBezTo>
                <a:cubicBezTo>
                  <a:pt x="815" y="419"/>
                  <a:pt x="807" y="407"/>
                  <a:pt x="796" y="401"/>
                </a:cubicBezTo>
                <a:cubicBezTo>
                  <a:pt x="766" y="382"/>
                  <a:pt x="729" y="386"/>
                  <a:pt x="706" y="409"/>
                </a:cubicBezTo>
                <a:cubicBezTo>
                  <a:pt x="681" y="436"/>
                  <a:pt x="676" y="474"/>
                  <a:pt x="699" y="505"/>
                </a:cubicBezTo>
                <a:cubicBezTo>
                  <a:pt x="747" y="573"/>
                  <a:pt x="796" y="640"/>
                  <a:pt x="844" y="708"/>
                </a:cubicBezTo>
                <a:cubicBezTo>
                  <a:pt x="870" y="746"/>
                  <a:pt x="856" y="798"/>
                  <a:pt x="814" y="818"/>
                </a:cubicBezTo>
                <a:cubicBezTo>
                  <a:pt x="775" y="837"/>
                  <a:pt x="741" y="826"/>
                  <a:pt x="712" y="786"/>
                </a:cubicBezTo>
                <a:cubicBezTo>
                  <a:pt x="581" y="603"/>
                  <a:pt x="449" y="420"/>
                  <a:pt x="318" y="236"/>
                </a:cubicBezTo>
                <a:cubicBezTo>
                  <a:pt x="312" y="228"/>
                  <a:pt x="307" y="219"/>
                  <a:pt x="300" y="212"/>
                </a:cubicBezTo>
                <a:cubicBezTo>
                  <a:pt x="270" y="176"/>
                  <a:pt x="220" y="174"/>
                  <a:pt x="189" y="208"/>
                </a:cubicBezTo>
                <a:cubicBezTo>
                  <a:pt x="165" y="233"/>
                  <a:pt x="165" y="273"/>
                  <a:pt x="188" y="307"/>
                </a:cubicBezTo>
                <a:cubicBezTo>
                  <a:pt x="294" y="455"/>
                  <a:pt x="400" y="603"/>
                  <a:pt x="506" y="751"/>
                </a:cubicBezTo>
                <a:close/>
                <a:moveTo>
                  <a:pt x="580" y="1115"/>
                </a:moveTo>
                <a:lnTo>
                  <a:pt x="563" y="1091"/>
                </a:lnTo>
                <a:cubicBezTo>
                  <a:pt x="397" y="859"/>
                  <a:pt x="230" y="626"/>
                  <a:pt x="63" y="393"/>
                </a:cubicBezTo>
                <a:cubicBezTo>
                  <a:pt x="0" y="304"/>
                  <a:pt x="2" y="195"/>
                  <a:pt x="68" y="114"/>
                </a:cubicBezTo>
                <a:cubicBezTo>
                  <a:pt x="161" y="0"/>
                  <a:pt x="338" y="4"/>
                  <a:pt x="424" y="123"/>
                </a:cubicBezTo>
                <a:cubicBezTo>
                  <a:pt x="473" y="190"/>
                  <a:pt x="521" y="258"/>
                  <a:pt x="572" y="328"/>
                </a:cubicBezTo>
                <a:cubicBezTo>
                  <a:pt x="651" y="236"/>
                  <a:pt x="747" y="214"/>
                  <a:pt x="858" y="257"/>
                </a:cubicBezTo>
                <a:cubicBezTo>
                  <a:pt x="963" y="135"/>
                  <a:pt x="1051" y="113"/>
                  <a:pt x="1174" y="174"/>
                </a:cubicBezTo>
                <a:cubicBezTo>
                  <a:pt x="1206" y="148"/>
                  <a:pt x="1234" y="119"/>
                  <a:pt x="1267" y="99"/>
                </a:cubicBezTo>
                <a:cubicBezTo>
                  <a:pt x="1349" y="48"/>
                  <a:pt x="1466" y="66"/>
                  <a:pt x="1533" y="136"/>
                </a:cubicBezTo>
                <a:cubicBezTo>
                  <a:pt x="1547" y="150"/>
                  <a:pt x="1559" y="165"/>
                  <a:pt x="1570" y="180"/>
                </a:cubicBezTo>
                <a:cubicBezTo>
                  <a:pt x="1657" y="302"/>
                  <a:pt x="1743" y="424"/>
                  <a:pt x="1832" y="545"/>
                </a:cubicBezTo>
                <a:cubicBezTo>
                  <a:pt x="1913" y="656"/>
                  <a:pt x="1965" y="780"/>
                  <a:pt x="2013" y="906"/>
                </a:cubicBezTo>
                <a:cubicBezTo>
                  <a:pt x="2061" y="1033"/>
                  <a:pt x="2104" y="1161"/>
                  <a:pt x="2149" y="1289"/>
                </a:cubicBezTo>
                <a:cubicBezTo>
                  <a:pt x="2164" y="1332"/>
                  <a:pt x="2154" y="1362"/>
                  <a:pt x="2116" y="1388"/>
                </a:cubicBezTo>
                <a:cubicBezTo>
                  <a:pt x="1859" y="1573"/>
                  <a:pt x="1601" y="1757"/>
                  <a:pt x="1343" y="1942"/>
                </a:cubicBezTo>
                <a:cubicBezTo>
                  <a:pt x="1314" y="1962"/>
                  <a:pt x="1285" y="1967"/>
                  <a:pt x="1255" y="1949"/>
                </a:cubicBezTo>
                <a:cubicBezTo>
                  <a:pt x="1049" y="1827"/>
                  <a:pt x="827" y="1740"/>
                  <a:pt x="604" y="1654"/>
                </a:cubicBezTo>
                <a:cubicBezTo>
                  <a:pt x="485" y="1609"/>
                  <a:pt x="368" y="1557"/>
                  <a:pt x="250" y="1506"/>
                </a:cubicBezTo>
                <a:cubicBezTo>
                  <a:pt x="185" y="1478"/>
                  <a:pt x="129" y="1438"/>
                  <a:pt x="96" y="1372"/>
                </a:cubicBezTo>
                <a:cubicBezTo>
                  <a:pt x="54" y="1290"/>
                  <a:pt x="78" y="1179"/>
                  <a:pt x="148" y="1120"/>
                </a:cubicBezTo>
                <a:cubicBezTo>
                  <a:pt x="214" y="1067"/>
                  <a:pt x="285" y="1049"/>
                  <a:pt x="367" y="1071"/>
                </a:cubicBezTo>
                <a:cubicBezTo>
                  <a:pt x="436" y="1089"/>
                  <a:pt x="506" y="1104"/>
                  <a:pt x="576" y="1120"/>
                </a:cubicBezTo>
                <a:cubicBezTo>
                  <a:pt x="578" y="1118"/>
                  <a:pt x="579" y="1116"/>
                  <a:pt x="580" y="1115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1CF0B5-7329-1E4C-B495-5BB86D355CFB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023F6-1369-954D-B4A7-6AD58130F1C2}"/>
              </a:ext>
            </a:extLst>
          </p:cNvPr>
          <p:cNvGrpSpPr/>
          <p:nvPr/>
        </p:nvGrpSpPr>
        <p:grpSpPr>
          <a:xfrm>
            <a:off x="1736271" y="9148465"/>
            <a:ext cx="6808640" cy="1569661"/>
            <a:chOff x="7121147" y="971077"/>
            <a:chExt cx="6808640" cy="15696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0EB82-4A45-F64B-90BE-501ECC6DA177}"/>
                </a:ext>
              </a:extLst>
            </p:cNvPr>
            <p:cNvSpPr txBox="1"/>
            <p:nvPr/>
          </p:nvSpPr>
          <p:spPr>
            <a:xfrm>
              <a:off x="7121147" y="1432742"/>
              <a:ext cx="680864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Here’s A Layout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732C1-DE6C-DB40-AB99-A224B40B0194}"/>
                </a:ext>
              </a:extLst>
            </p:cNvPr>
            <p:cNvSpPr txBox="1"/>
            <p:nvPr/>
          </p:nvSpPr>
          <p:spPr>
            <a:xfrm>
              <a:off x="7152677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3662A29B-2FBC-F74A-9B3F-4E0516FCDC1D}"/>
              </a:ext>
            </a:extLst>
          </p:cNvPr>
          <p:cNvSpPr txBox="1">
            <a:spLocks/>
          </p:cNvSpPr>
          <p:nvPr/>
        </p:nvSpPr>
        <p:spPr>
          <a:xfrm>
            <a:off x="1641679" y="2997874"/>
            <a:ext cx="6398736" cy="280680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Company’s name out there, you need to make sure you promote it in the right place. It’s no secret that you need to be visible online that’s where your customers.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BC5CBF-8F49-ED4E-BA37-C3BA8E84B7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2142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84095F32-9D28-9941-A1E8-4731E2F41A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CF0B5-7329-1E4C-B495-5BB86D355CFB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023F6-1369-954D-B4A7-6AD58130F1C2}"/>
              </a:ext>
            </a:extLst>
          </p:cNvPr>
          <p:cNvGrpSpPr/>
          <p:nvPr/>
        </p:nvGrpSpPr>
        <p:grpSpPr>
          <a:xfrm>
            <a:off x="1736271" y="1833265"/>
            <a:ext cx="8314840" cy="1569661"/>
            <a:chOff x="7121147" y="971077"/>
            <a:chExt cx="8314840" cy="15696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0EB82-4A45-F64B-90BE-501ECC6DA177}"/>
                </a:ext>
              </a:extLst>
            </p:cNvPr>
            <p:cNvSpPr txBox="1"/>
            <p:nvPr/>
          </p:nvSpPr>
          <p:spPr>
            <a:xfrm>
              <a:off x="7121147" y="1432742"/>
              <a:ext cx="831484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bg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Laptop Layout One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732C1-DE6C-DB40-AB99-A224B40B0194}"/>
                </a:ext>
              </a:extLst>
            </p:cNvPr>
            <p:cNvSpPr txBox="1"/>
            <p:nvPr/>
          </p:nvSpPr>
          <p:spPr>
            <a:xfrm>
              <a:off x="7152677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CCE147D6-3F46-8A49-B570-62A45F050C35}"/>
              </a:ext>
            </a:extLst>
          </p:cNvPr>
          <p:cNvSpPr/>
          <p:nvPr/>
        </p:nvSpPr>
        <p:spPr>
          <a:xfrm rot="16200000">
            <a:off x="10661647" y="-2"/>
            <a:ext cx="13716001" cy="137160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7F8A65-1FA3-1B45-A23E-9B9C236B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76" y="2280888"/>
            <a:ext cx="16417570" cy="9448804"/>
          </a:xfrm>
          <a:prstGeom prst="rect">
            <a:avLst/>
          </a:prstGeom>
        </p:spPr>
      </p:pic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18AF81A7-37EF-1949-BA84-E37570ECA6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E0D243-66FD-6748-8C83-1FC4955AFC7D}"/>
              </a:ext>
            </a:extLst>
          </p:cNvPr>
          <p:cNvSpPr/>
          <p:nvPr/>
        </p:nvSpPr>
        <p:spPr>
          <a:xfrm>
            <a:off x="1767801" y="9522766"/>
            <a:ext cx="1559986" cy="1559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C64835-BAEF-8B4D-846C-82556385B03B}"/>
              </a:ext>
            </a:extLst>
          </p:cNvPr>
          <p:cNvGrpSpPr/>
          <p:nvPr/>
        </p:nvGrpSpPr>
        <p:grpSpPr>
          <a:xfrm>
            <a:off x="2281019" y="9959063"/>
            <a:ext cx="532070" cy="570975"/>
            <a:chOff x="1693197" y="16050035"/>
            <a:chExt cx="364320" cy="390960"/>
          </a:xfrm>
          <a:solidFill>
            <a:schemeClr val="bg1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EC08AA6-D8F7-BF43-9EE8-4C7A86311874}"/>
                </a:ext>
              </a:extLst>
            </p:cNvPr>
            <p:cNvSpPr/>
            <p:nvPr/>
          </p:nvSpPr>
          <p:spPr>
            <a:xfrm>
              <a:off x="1693197" y="16187195"/>
              <a:ext cx="364320" cy="25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706">
                  <a:moveTo>
                    <a:pt x="953" y="0"/>
                  </a:moveTo>
                  <a:lnTo>
                    <a:pt x="661" y="0"/>
                  </a:lnTo>
                  <a:cubicBezTo>
                    <a:pt x="637" y="0"/>
                    <a:pt x="617" y="19"/>
                    <a:pt x="617" y="43"/>
                  </a:cubicBezTo>
                  <a:cubicBezTo>
                    <a:pt x="617" y="67"/>
                    <a:pt x="637" y="86"/>
                    <a:pt x="661" y="86"/>
                  </a:cubicBezTo>
                  <a:lnTo>
                    <a:pt x="927" y="86"/>
                  </a:lnTo>
                  <a:lnTo>
                    <a:pt x="927" y="620"/>
                  </a:lnTo>
                  <a:lnTo>
                    <a:pt x="86" y="620"/>
                  </a:lnTo>
                  <a:lnTo>
                    <a:pt x="86" y="86"/>
                  </a:lnTo>
                  <a:lnTo>
                    <a:pt x="350" y="86"/>
                  </a:lnTo>
                  <a:cubicBezTo>
                    <a:pt x="374" y="86"/>
                    <a:pt x="393" y="67"/>
                    <a:pt x="393" y="43"/>
                  </a:cubicBezTo>
                  <a:cubicBezTo>
                    <a:pt x="393" y="19"/>
                    <a:pt x="374" y="0"/>
                    <a:pt x="35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46"/>
                  </a:lnTo>
                  <a:cubicBezTo>
                    <a:pt x="0" y="679"/>
                    <a:pt x="27" y="706"/>
                    <a:pt x="60" y="706"/>
                  </a:cubicBezTo>
                  <a:lnTo>
                    <a:pt x="953" y="706"/>
                  </a:lnTo>
                  <a:cubicBezTo>
                    <a:pt x="986" y="706"/>
                    <a:pt x="1013" y="679"/>
                    <a:pt x="1013" y="646"/>
                  </a:cubicBezTo>
                  <a:lnTo>
                    <a:pt x="1013" y="60"/>
                  </a:lnTo>
                  <a:cubicBezTo>
                    <a:pt x="1013" y="27"/>
                    <a:pt x="986" y="0"/>
                    <a:pt x="9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ECACE9B-EE21-CB46-A37D-22484264FF41}"/>
                </a:ext>
              </a:extLst>
            </p:cNvPr>
            <p:cNvSpPr/>
            <p:nvPr/>
          </p:nvSpPr>
          <p:spPr>
            <a:xfrm>
              <a:off x="1788597" y="16050035"/>
              <a:ext cx="177120" cy="26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1">
                  <a:moveTo>
                    <a:pt x="43" y="290"/>
                  </a:moveTo>
                  <a:cubicBezTo>
                    <a:pt x="54" y="290"/>
                    <a:pt x="65" y="285"/>
                    <a:pt x="74" y="277"/>
                  </a:cubicBezTo>
                  <a:lnTo>
                    <a:pt x="204" y="147"/>
                  </a:lnTo>
                  <a:lnTo>
                    <a:pt x="203" y="698"/>
                  </a:lnTo>
                  <a:cubicBezTo>
                    <a:pt x="203" y="722"/>
                    <a:pt x="222" y="741"/>
                    <a:pt x="246" y="741"/>
                  </a:cubicBezTo>
                  <a:cubicBezTo>
                    <a:pt x="270" y="741"/>
                    <a:pt x="289" y="722"/>
                    <a:pt x="289" y="698"/>
                  </a:cubicBezTo>
                  <a:lnTo>
                    <a:pt x="290" y="147"/>
                  </a:lnTo>
                  <a:lnTo>
                    <a:pt x="420" y="277"/>
                  </a:lnTo>
                  <a:cubicBezTo>
                    <a:pt x="428" y="285"/>
                    <a:pt x="439" y="290"/>
                    <a:pt x="450" y="290"/>
                  </a:cubicBezTo>
                  <a:cubicBezTo>
                    <a:pt x="461" y="290"/>
                    <a:pt x="472" y="285"/>
                    <a:pt x="481" y="277"/>
                  </a:cubicBezTo>
                  <a:cubicBezTo>
                    <a:pt x="498" y="260"/>
                    <a:pt x="497" y="233"/>
                    <a:pt x="481" y="216"/>
                  </a:cubicBezTo>
                  <a:lnTo>
                    <a:pt x="277" y="13"/>
                  </a:lnTo>
                  <a:cubicBezTo>
                    <a:pt x="277" y="12"/>
                    <a:pt x="276" y="11"/>
                    <a:pt x="275" y="11"/>
                  </a:cubicBezTo>
                  <a:cubicBezTo>
                    <a:pt x="275" y="10"/>
                    <a:pt x="274" y="10"/>
                    <a:pt x="274" y="10"/>
                  </a:cubicBezTo>
                  <a:cubicBezTo>
                    <a:pt x="273" y="9"/>
                    <a:pt x="272" y="8"/>
                    <a:pt x="272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0" y="7"/>
                    <a:pt x="269" y="6"/>
                    <a:pt x="268" y="5"/>
                  </a:cubicBezTo>
                  <a:lnTo>
                    <a:pt x="267" y="5"/>
                  </a:lnTo>
                  <a:cubicBezTo>
                    <a:pt x="267" y="5"/>
                    <a:pt x="266" y="5"/>
                    <a:pt x="266" y="4"/>
                  </a:cubicBezTo>
                  <a:cubicBezTo>
                    <a:pt x="265" y="4"/>
                    <a:pt x="264" y="4"/>
                    <a:pt x="264" y="4"/>
                  </a:cubicBezTo>
                  <a:cubicBezTo>
                    <a:pt x="264" y="4"/>
                    <a:pt x="264" y="3"/>
                    <a:pt x="263" y="3"/>
                  </a:cubicBezTo>
                  <a:cubicBezTo>
                    <a:pt x="262" y="3"/>
                    <a:pt x="261" y="2"/>
                    <a:pt x="260" y="2"/>
                  </a:cubicBezTo>
                  <a:lnTo>
                    <a:pt x="259" y="2"/>
                  </a:lnTo>
                  <a:cubicBezTo>
                    <a:pt x="258" y="1"/>
                    <a:pt x="257" y="1"/>
                    <a:pt x="255" y="1"/>
                  </a:cubicBezTo>
                  <a:cubicBezTo>
                    <a:pt x="252" y="0"/>
                    <a:pt x="250" y="0"/>
                    <a:pt x="247" y="0"/>
                  </a:cubicBezTo>
                  <a:cubicBezTo>
                    <a:pt x="238" y="0"/>
                    <a:pt x="229" y="3"/>
                    <a:pt x="221" y="9"/>
                  </a:cubicBezTo>
                  <a:cubicBezTo>
                    <a:pt x="219" y="10"/>
                    <a:pt x="218" y="11"/>
                    <a:pt x="216" y="13"/>
                  </a:cubicBezTo>
                  <a:lnTo>
                    <a:pt x="13" y="216"/>
                  </a:lnTo>
                  <a:cubicBezTo>
                    <a:pt x="-4" y="233"/>
                    <a:pt x="-4" y="260"/>
                    <a:pt x="13" y="277"/>
                  </a:cubicBezTo>
                  <a:cubicBezTo>
                    <a:pt x="21" y="285"/>
                    <a:pt x="32" y="290"/>
                    <a:pt x="43" y="2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3F3E67B-3225-E949-9287-111427389760}"/>
              </a:ext>
            </a:extLst>
          </p:cNvPr>
          <p:cNvSpPr/>
          <p:nvPr/>
        </p:nvSpPr>
        <p:spPr>
          <a:xfrm>
            <a:off x="1767801" y="5987157"/>
            <a:ext cx="1559986" cy="1559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637A4C-7FA4-4743-BAE3-7CFFAEC8E80B}"/>
              </a:ext>
            </a:extLst>
          </p:cNvPr>
          <p:cNvGrpSpPr/>
          <p:nvPr/>
        </p:nvGrpSpPr>
        <p:grpSpPr>
          <a:xfrm>
            <a:off x="2232808" y="6435103"/>
            <a:ext cx="636696" cy="671921"/>
            <a:chOff x="2354517" y="18130475"/>
            <a:chExt cx="435959" cy="460079"/>
          </a:xfrm>
          <a:solidFill>
            <a:schemeClr val="bg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E63FB57-1A39-4943-AF30-246924FE80AB}"/>
                </a:ext>
              </a:extLst>
            </p:cNvPr>
            <p:cNvSpPr/>
            <p:nvPr/>
          </p:nvSpPr>
          <p:spPr>
            <a:xfrm>
              <a:off x="2373957" y="18148835"/>
              <a:ext cx="400680" cy="4417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228">
                  <a:moveTo>
                    <a:pt x="224" y="889"/>
                  </a:moveTo>
                  <a:cubicBezTo>
                    <a:pt x="135" y="800"/>
                    <a:pt x="86" y="682"/>
                    <a:pt x="86" y="557"/>
                  </a:cubicBezTo>
                  <a:cubicBezTo>
                    <a:pt x="86" y="431"/>
                    <a:pt x="135" y="312"/>
                    <a:pt x="224" y="224"/>
                  </a:cubicBezTo>
                  <a:cubicBezTo>
                    <a:pt x="313" y="135"/>
                    <a:pt x="431" y="86"/>
                    <a:pt x="557" y="86"/>
                  </a:cubicBezTo>
                  <a:cubicBezTo>
                    <a:pt x="682" y="86"/>
                    <a:pt x="801" y="135"/>
                    <a:pt x="890" y="224"/>
                  </a:cubicBezTo>
                  <a:cubicBezTo>
                    <a:pt x="979" y="312"/>
                    <a:pt x="1028" y="431"/>
                    <a:pt x="1028" y="557"/>
                  </a:cubicBezTo>
                  <a:cubicBezTo>
                    <a:pt x="1028" y="682"/>
                    <a:pt x="979" y="800"/>
                    <a:pt x="890" y="889"/>
                  </a:cubicBezTo>
                  <a:cubicBezTo>
                    <a:pt x="801" y="978"/>
                    <a:pt x="682" y="1027"/>
                    <a:pt x="557" y="1027"/>
                  </a:cubicBezTo>
                  <a:cubicBezTo>
                    <a:pt x="431" y="1027"/>
                    <a:pt x="313" y="978"/>
                    <a:pt x="224" y="889"/>
                  </a:cubicBezTo>
                  <a:close/>
                  <a:moveTo>
                    <a:pt x="1114" y="557"/>
                  </a:moveTo>
                  <a:cubicBezTo>
                    <a:pt x="1114" y="408"/>
                    <a:pt x="1056" y="268"/>
                    <a:pt x="950" y="163"/>
                  </a:cubicBezTo>
                  <a:cubicBezTo>
                    <a:pt x="845" y="58"/>
                    <a:pt x="706" y="0"/>
                    <a:pt x="557" y="0"/>
                  </a:cubicBezTo>
                  <a:cubicBezTo>
                    <a:pt x="408" y="0"/>
                    <a:pt x="268" y="58"/>
                    <a:pt x="163" y="163"/>
                  </a:cubicBezTo>
                  <a:cubicBezTo>
                    <a:pt x="58" y="268"/>
                    <a:pt x="0" y="408"/>
                    <a:pt x="0" y="557"/>
                  </a:cubicBezTo>
                  <a:cubicBezTo>
                    <a:pt x="0" y="705"/>
                    <a:pt x="58" y="845"/>
                    <a:pt x="163" y="950"/>
                  </a:cubicBezTo>
                  <a:cubicBezTo>
                    <a:pt x="173" y="960"/>
                    <a:pt x="184" y="970"/>
                    <a:pt x="195" y="979"/>
                  </a:cubicBezTo>
                  <a:lnTo>
                    <a:pt x="122" y="1169"/>
                  </a:lnTo>
                  <a:cubicBezTo>
                    <a:pt x="113" y="1191"/>
                    <a:pt x="124" y="1216"/>
                    <a:pt x="147" y="1225"/>
                  </a:cubicBezTo>
                  <a:cubicBezTo>
                    <a:pt x="152" y="1227"/>
                    <a:pt x="157" y="1228"/>
                    <a:pt x="162" y="1228"/>
                  </a:cubicBezTo>
                  <a:cubicBezTo>
                    <a:pt x="179" y="1228"/>
                    <a:pt x="196" y="1217"/>
                    <a:pt x="202" y="1200"/>
                  </a:cubicBezTo>
                  <a:lnTo>
                    <a:pt x="267" y="1032"/>
                  </a:lnTo>
                  <a:cubicBezTo>
                    <a:pt x="353" y="1085"/>
                    <a:pt x="453" y="1113"/>
                    <a:pt x="557" y="1113"/>
                  </a:cubicBezTo>
                  <a:cubicBezTo>
                    <a:pt x="660" y="1113"/>
                    <a:pt x="758" y="1086"/>
                    <a:pt x="844" y="1034"/>
                  </a:cubicBezTo>
                  <a:lnTo>
                    <a:pt x="908" y="1200"/>
                  </a:lnTo>
                  <a:cubicBezTo>
                    <a:pt x="914" y="1217"/>
                    <a:pt x="930" y="1228"/>
                    <a:pt x="948" y="1228"/>
                  </a:cubicBezTo>
                  <a:cubicBezTo>
                    <a:pt x="953" y="1228"/>
                    <a:pt x="958" y="1227"/>
                    <a:pt x="963" y="1225"/>
                  </a:cubicBezTo>
                  <a:cubicBezTo>
                    <a:pt x="985" y="1216"/>
                    <a:pt x="997" y="1191"/>
                    <a:pt x="988" y="1169"/>
                  </a:cubicBezTo>
                  <a:lnTo>
                    <a:pt x="916" y="982"/>
                  </a:lnTo>
                  <a:cubicBezTo>
                    <a:pt x="928" y="972"/>
                    <a:pt x="939" y="961"/>
                    <a:pt x="950" y="950"/>
                  </a:cubicBezTo>
                  <a:cubicBezTo>
                    <a:pt x="1056" y="845"/>
                    <a:pt x="1114" y="705"/>
                    <a:pt x="1114" y="5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8BB3C5C-7600-5743-B2F2-BA1145DDBE1F}"/>
                </a:ext>
              </a:extLst>
            </p:cNvPr>
            <p:cNvSpPr/>
            <p:nvPr/>
          </p:nvSpPr>
          <p:spPr>
            <a:xfrm>
              <a:off x="2482677" y="18231634"/>
              <a:ext cx="206280" cy="13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4" h="365">
                  <a:moveTo>
                    <a:pt x="500" y="12"/>
                  </a:moveTo>
                  <a:lnTo>
                    <a:pt x="231" y="279"/>
                  </a:lnTo>
                  <a:lnTo>
                    <a:pt x="43" y="279"/>
                  </a:lnTo>
                  <a:cubicBezTo>
                    <a:pt x="20" y="279"/>
                    <a:pt x="0" y="299"/>
                    <a:pt x="0" y="322"/>
                  </a:cubicBezTo>
                  <a:cubicBezTo>
                    <a:pt x="0" y="346"/>
                    <a:pt x="20" y="365"/>
                    <a:pt x="43" y="365"/>
                  </a:cubicBezTo>
                  <a:lnTo>
                    <a:pt x="250" y="365"/>
                  </a:lnTo>
                  <a:cubicBezTo>
                    <a:pt x="265" y="365"/>
                    <a:pt x="278" y="358"/>
                    <a:pt x="285" y="346"/>
                  </a:cubicBezTo>
                  <a:lnTo>
                    <a:pt x="561" y="73"/>
                  </a:lnTo>
                  <a:cubicBezTo>
                    <a:pt x="578" y="57"/>
                    <a:pt x="578" y="29"/>
                    <a:pt x="561" y="12"/>
                  </a:cubicBezTo>
                  <a:cubicBezTo>
                    <a:pt x="544" y="-4"/>
                    <a:pt x="517" y="-5"/>
                    <a:pt x="500" y="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A473017-40B0-E443-B664-8811F3DFDD4E}"/>
                </a:ext>
              </a:extLst>
            </p:cNvPr>
            <p:cNvSpPr/>
            <p:nvPr/>
          </p:nvSpPr>
          <p:spPr>
            <a:xfrm>
              <a:off x="2709476" y="18130475"/>
              <a:ext cx="8100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6" h="226">
                  <a:moveTo>
                    <a:pt x="211" y="185"/>
                  </a:moveTo>
                  <a:cubicBezTo>
                    <a:pt x="197" y="205"/>
                    <a:pt x="177" y="219"/>
                    <a:pt x="153" y="224"/>
                  </a:cubicBezTo>
                  <a:cubicBezTo>
                    <a:pt x="146" y="226"/>
                    <a:pt x="140" y="226"/>
                    <a:pt x="133" y="226"/>
                  </a:cubicBezTo>
                  <a:cubicBezTo>
                    <a:pt x="116" y="226"/>
                    <a:pt x="98" y="221"/>
                    <a:pt x="83" y="211"/>
                  </a:cubicBezTo>
                  <a:cubicBezTo>
                    <a:pt x="79" y="208"/>
                    <a:pt x="76" y="206"/>
                    <a:pt x="73" y="203"/>
                  </a:cubicBezTo>
                  <a:cubicBezTo>
                    <a:pt x="71" y="202"/>
                    <a:pt x="70" y="200"/>
                    <a:pt x="69" y="199"/>
                  </a:cubicBezTo>
                  <a:lnTo>
                    <a:pt x="25" y="155"/>
                  </a:lnTo>
                  <a:cubicBezTo>
                    <a:pt x="9" y="139"/>
                    <a:pt x="0" y="117"/>
                    <a:pt x="0" y="94"/>
                  </a:cubicBezTo>
                  <a:cubicBezTo>
                    <a:pt x="0" y="72"/>
                    <a:pt x="9" y="50"/>
                    <a:pt x="25" y="34"/>
                  </a:cubicBezTo>
                  <a:lnTo>
                    <a:pt x="33" y="25"/>
                  </a:lnTo>
                  <a:cubicBezTo>
                    <a:pt x="67" y="-8"/>
                    <a:pt x="121" y="-8"/>
                    <a:pt x="155" y="25"/>
                  </a:cubicBezTo>
                  <a:lnTo>
                    <a:pt x="199" y="69"/>
                  </a:lnTo>
                  <a:cubicBezTo>
                    <a:pt x="230" y="100"/>
                    <a:pt x="235" y="148"/>
                    <a:pt x="211" y="1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35103F6-0A8A-354C-B862-07BA21B7F8E8}"/>
                </a:ext>
              </a:extLst>
            </p:cNvPr>
            <p:cNvSpPr/>
            <p:nvPr/>
          </p:nvSpPr>
          <p:spPr>
            <a:xfrm>
              <a:off x="2354517" y="18130835"/>
              <a:ext cx="81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" h="226">
                  <a:moveTo>
                    <a:pt x="227" y="94"/>
                  </a:moveTo>
                  <a:cubicBezTo>
                    <a:pt x="227" y="117"/>
                    <a:pt x="218" y="139"/>
                    <a:pt x="201" y="155"/>
                  </a:cubicBezTo>
                  <a:lnTo>
                    <a:pt x="158" y="199"/>
                  </a:lnTo>
                  <a:cubicBezTo>
                    <a:pt x="153" y="203"/>
                    <a:pt x="149" y="207"/>
                    <a:pt x="143" y="211"/>
                  </a:cubicBezTo>
                  <a:cubicBezTo>
                    <a:pt x="128" y="221"/>
                    <a:pt x="110" y="226"/>
                    <a:pt x="93" y="226"/>
                  </a:cubicBezTo>
                  <a:cubicBezTo>
                    <a:pt x="86" y="226"/>
                    <a:pt x="80" y="226"/>
                    <a:pt x="74" y="224"/>
                  </a:cubicBezTo>
                  <a:cubicBezTo>
                    <a:pt x="49" y="219"/>
                    <a:pt x="29" y="205"/>
                    <a:pt x="15" y="184"/>
                  </a:cubicBezTo>
                  <a:cubicBezTo>
                    <a:pt x="-9" y="148"/>
                    <a:pt x="-3" y="99"/>
                    <a:pt x="27" y="69"/>
                  </a:cubicBezTo>
                  <a:lnTo>
                    <a:pt x="28" y="69"/>
                  </a:lnTo>
                  <a:lnTo>
                    <a:pt x="71" y="25"/>
                  </a:lnTo>
                  <a:cubicBezTo>
                    <a:pt x="79" y="17"/>
                    <a:pt x="89" y="11"/>
                    <a:pt x="99" y="6"/>
                  </a:cubicBezTo>
                  <a:cubicBezTo>
                    <a:pt x="109" y="2"/>
                    <a:pt x="121" y="0"/>
                    <a:pt x="132" y="0"/>
                  </a:cubicBezTo>
                  <a:cubicBezTo>
                    <a:pt x="155" y="0"/>
                    <a:pt x="177" y="9"/>
                    <a:pt x="193" y="25"/>
                  </a:cubicBezTo>
                  <a:lnTo>
                    <a:pt x="201" y="34"/>
                  </a:lnTo>
                  <a:cubicBezTo>
                    <a:pt x="218" y="50"/>
                    <a:pt x="227" y="72"/>
                    <a:pt x="227" y="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</p:grpSp>
      <p:sp>
        <p:nvSpPr>
          <p:cNvPr id="23" name="CuadroTexto 4">
            <a:extLst>
              <a:ext uri="{FF2B5EF4-FFF2-40B4-BE49-F238E27FC236}">
                <a16:creationId xmlns:a16="http://schemas.microsoft.com/office/drawing/2014/main" id="{F55BDE05-3F63-8647-AEB1-C744C8414109}"/>
              </a:ext>
            </a:extLst>
          </p:cNvPr>
          <p:cNvSpPr txBox="1"/>
          <p:nvPr/>
        </p:nvSpPr>
        <p:spPr>
          <a:xfrm>
            <a:off x="3642461" y="6620329"/>
            <a:ext cx="5587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4" name="CuadroTexto 4">
            <a:extLst>
              <a:ext uri="{FF2B5EF4-FFF2-40B4-BE49-F238E27FC236}">
                <a16:creationId xmlns:a16="http://schemas.microsoft.com/office/drawing/2014/main" id="{CDAB5683-047A-184B-B3A3-BB8CA49457AE}"/>
              </a:ext>
            </a:extLst>
          </p:cNvPr>
          <p:cNvSpPr txBox="1"/>
          <p:nvPr/>
        </p:nvSpPr>
        <p:spPr>
          <a:xfrm>
            <a:off x="3670597" y="5973998"/>
            <a:ext cx="491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111D6CA0-4C4D-BA4C-9025-2AF030CCEF91}"/>
              </a:ext>
            </a:extLst>
          </p:cNvPr>
          <p:cNvSpPr txBox="1"/>
          <p:nvPr/>
        </p:nvSpPr>
        <p:spPr>
          <a:xfrm>
            <a:off x="3642461" y="10190819"/>
            <a:ext cx="5587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6" name="CuadroTexto 4">
            <a:extLst>
              <a:ext uri="{FF2B5EF4-FFF2-40B4-BE49-F238E27FC236}">
                <a16:creationId xmlns:a16="http://schemas.microsoft.com/office/drawing/2014/main" id="{0C4ABF53-C282-2549-95AE-FD9032B62406}"/>
              </a:ext>
            </a:extLst>
          </p:cNvPr>
          <p:cNvSpPr txBox="1"/>
          <p:nvPr/>
        </p:nvSpPr>
        <p:spPr>
          <a:xfrm>
            <a:off x="3670597" y="9544488"/>
            <a:ext cx="491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3492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2AA9534-80E1-F54A-B0AD-313460F180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856055-8784-6C48-9672-CB2C1B25336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6AF470ED-3EF8-AA49-B2A6-037BE10EB6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023F6-1369-954D-B4A7-6AD58130F1C2}"/>
              </a:ext>
            </a:extLst>
          </p:cNvPr>
          <p:cNvGrpSpPr/>
          <p:nvPr/>
        </p:nvGrpSpPr>
        <p:grpSpPr>
          <a:xfrm>
            <a:off x="7726136" y="1399264"/>
            <a:ext cx="8925377" cy="1569661"/>
            <a:chOff x="7121146" y="971077"/>
            <a:chExt cx="8925377" cy="15696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0EB82-4A45-F64B-90BE-501ECC6DA177}"/>
                </a:ext>
              </a:extLst>
            </p:cNvPr>
            <p:cNvSpPr txBox="1"/>
            <p:nvPr/>
          </p:nvSpPr>
          <p:spPr>
            <a:xfrm>
              <a:off x="7121146" y="1432742"/>
              <a:ext cx="892537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Meet The Team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732C1-DE6C-DB40-AB99-A224B40B0194}"/>
                </a:ext>
              </a:extLst>
            </p:cNvPr>
            <p:cNvSpPr txBox="1"/>
            <p:nvPr/>
          </p:nvSpPr>
          <p:spPr>
            <a:xfrm>
              <a:off x="8857251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FAF5C4-3248-C44C-B3B3-75D1B0F9C3ED}"/>
              </a:ext>
            </a:extLst>
          </p:cNvPr>
          <p:cNvGrpSpPr/>
          <p:nvPr/>
        </p:nvGrpSpPr>
        <p:grpSpPr>
          <a:xfrm>
            <a:off x="2064812" y="10397096"/>
            <a:ext cx="6187440" cy="1919640"/>
            <a:chOff x="2064812" y="10397096"/>
            <a:chExt cx="6187440" cy="1919640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8D30C50-28AD-6145-8D76-5D830D759DDB}"/>
                </a:ext>
              </a:extLst>
            </p:cNvPr>
            <p:cNvSpPr txBox="1">
              <a:spLocks/>
            </p:cNvSpPr>
            <p:nvPr/>
          </p:nvSpPr>
          <p:spPr>
            <a:xfrm>
              <a:off x="2064812" y="11043427"/>
              <a:ext cx="6187440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A6470D-A6AA-554A-83DE-B0297D714BB5}"/>
                </a:ext>
              </a:extLst>
            </p:cNvPr>
            <p:cNvSpPr/>
            <p:nvPr/>
          </p:nvSpPr>
          <p:spPr>
            <a:xfrm>
              <a:off x="2960397" y="1039709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8285B2-C940-E942-9F4D-277FF43DDA22}"/>
              </a:ext>
            </a:extLst>
          </p:cNvPr>
          <p:cNvGrpSpPr/>
          <p:nvPr/>
        </p:nvGrpSpPr>
        <p:grpSpPr>
          <a:xfrm>
            <a:off x="9095104" y="10397096"/>
            <a:ext cx="6187440" cy="1919640"/>
            <a:chOff x="2064812" y="10397096"/>
            <a:chExt cx="6187440" cy="1919640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546E8DC4-B530-D048-A013-0FF72FFA78CC}"/>
                </a:ext>
              </a:extLst>
            </p:cNvPr>
            <p:cNvSpPr txBox="1">
              <a:spLocks/>
            </p:cNvSpPr>
            <p:nvPr/>
          </p:nvSpPr>
          <p:spPr>
            <a:xfrm>
              <a:off x="2064812" y="11043427"/>
              <a:ext cx="6187440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95175-E4CF-E644-9EB9-CCEE3874742E}"/>
                </a:ext>
              </a:extLst>
            </p:cNvPr>
            <p:cNvSpPr/>
            <p:nvPr/>
          </p:nvSpPr>
          <p:spPr>
            <a:xfrm>
              <a:off x="2960397" y="1039709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70A023-02ED-A640-873F-07C868DB0429}"/>
              </a:ext>
            </a:extLst>
          </p:cNvPr>
          <p:cNvGrpSpPr/>
          <p:nvPr/>
        </p:nvGrpSpPr>
        <p:grpSpPr>
          <a:xfrm>
            <a:off x="16414538" y="10397096"/>
            <a:ext cx="6187440" cy="1919640"/>
            <a:chOff x="2064812" y="10397096"/>
            <a:chExt cx="6187440" cy="1919640"/>
          </a:xfrm>
        </p:grpSpPr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B2F2E30D-8847-5248-8507-79355B157432}"/>
                </a:ext>
              </a:extLst>
            </p:cNvPr>
            <p:cNvSpPr txBox="1">
              <a:spLocks/>
            </p:cNvSpPr>
            <p:nvPr/>
          </p:nvSpPr>
          <p:spPr>
            <a:xfrm>
              <a:off x="2064812" y="11043427"/>
              <a:ext cx="6187440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49D930-32F5-544B-8137-0914C797E835}"/>
                </a:ext>
              </a:extLst>
            </p:cNvPr>
            <p:cNvSpPr/>
            <p:nvPr/>
          </p:nvSpPr>
          <p:spPr>
            <a:xfrm>
              <a:off x="2960397" y="10397096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31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023F6-1369-954D-B4A7-6AD58130F1C2}"/>
              </a:ext>
            </a:extLst>
          </p:cNvPr>
          <p:cNvGrpSpPr/>
          <p:nvPr/>
        </p:nvGrpSpPr>
        <p:grpSpPr>
          <a:xfrm>
            <a:off x="7726136" y="1399264"/>
            <a:ext cx="8925377" cy="1569661"/>
            <a:chOff x="7121146" y="971077"/>
            <a:chExt cx="8925377" cy="15696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0EB82-4A45-F64B-90BE-501ECC6DA177}"/>
                </a:ext>
              </a:extLst>
            </p:cNvPr>
            <p:cNvSpPr txBox="1"/>
            <p:nvPr/>
          </p:nvSpPr>
          <p:spPr>
            <a:xfrm>
              <a:off x="7121146" y="1432742"/>
              <a:ext cx="892537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Full Slide Table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732C1-DE6C-DB40-AB99-A224B40B0194}"/>
                </a:ext>
              </a:extLst>
            </p:cNvPr>
            <p:cNvSpPr txBox="1"/>
            <p:nvPr/>
          </p:nvSpPr>
          <p:spPr>
            <a:xfrm>
              <a:off x="8857251" y="971077"/>
              <a:ext cx="545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30692E-2D39-CA4D-A048-CFAEA62D5E6C}"/>
              </a:ext>
            </a:extLst>
          </p:cNvPr>
          <p:cNvGrpSpPr/>
          <p:nvPr/>
        </p:nvGrpSpPr>
        <p:grpSpPr>
          <a:xfrm>
            <a:off x="2301768" y="4565797"/>
            <a:ext cx="19774114" cy="7289274"/>
            <a:chOff x="2301767" y="4829854"/>
            <a:chExt cx="19774114" cy="67105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3D867A-FF8C-BE4F-B16B-4DD528C82119}"/>
                </a:ext>
              </a:extLst>
            </p:cNvPr>
            <p:cNvSpPr/>
            <p:nvPr/>
          </p:nvSpPr>
          <p:spPr>
            <a:xfrm>
              <a:off x="2301767" y="5103618"/>
              <a:ext cx="19774114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3F3133-F1A2-AC45-8BF6-CED410448A71}"/>
                </a:ext>
              </a:extLst>
            </p:cNvPr>
            <p:cNvSpPr/>
            <p:nvPr/>
          </p:nvSpPr>
          <p:spPr>
            <a:xfrm>
              <a:off x="2301767" y="6806294"/>
              <a:ext cx="19774114" cy="91440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0F9A69-3157-8943-81F5-3C1AA2B67199}"/>
                </a:ext>
              </a:extLst>
            </p:cNvPr>
            <p:cNvSpPr/>
            <p:nvPr/>
          </p:nvSpPr>
          <p:spPr>
            <a:xfrm>
              <a:off x="2301767" y="8508970"/>
              <a:ext cx="19774114" cy="91440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4A5F95-2329-6D43-8061-EB593D7338F1}"/>
                </a:ext>
              </a:extLst>
            </p:cNvPr>
            <p:cNvSpPr/>
            <p:nvPr/>
          </p:nvSpPr>
          <p:spPr>
            <a:xfrm>
              <a:off x="2301767" y="10211646"/>
              <a:ext cx="19774114" cy="914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9417F1-96E5-5B4F-A77B-F6E6D5934158}"/>
                </a:ext>
              </a:extLst>
            </p:cNvPr>
            <p:cNvGrpSpPr/>
            <p:nvPr/>
          </p:nvGrpSpPr>
          <p:grpSpPr>
            <a:xfrm>
              <a:off x="7252138" y="4829854"/>
              <a:ext cx="9869214" cy="6710505"/>
              <a:chOff x="7252138" y="4829854"/>
              <a:chExt cx="9869214" cy="671050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BC9ED21-0E5D-194D-B15A-CE63EDE2428A}"/>
                  </a:ext>
                </a:extLst>
              </p:cNvPr>
              <p:cNvCxnSpPr/>
              <p:nvPr/>
            </p:nvCxnSpPr>
            <p:spPr>
              <a:xfrm>
                <a:off x="7252138" y="4829854"/>
                <a:ext cx="0" cy="671050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985607-E702-3D49-A5D8-FC0979E8454D}"/>
                  </a:ext>
                </a:extLst>
              </p:cNvPr>
              <p:cNvCxnSpPr/>
              <p:nvPr/>
            </p:nvCxnSpPr>
            <p:spPr>
              <a:xfrm>
                <a:off x="12170979" y="4829854"/>
                <a:ext cx="0" cy="671050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0D54F43-ED34-2C43-BDA8-D18C02BBDFFD}"/>
                  </a:ext>
                </a:extLst>
              </p:cNvPr>
              <p:cNvCxnSpPr/>
              <p:nvPr/>
            </p:nvCxnSpPr>
            <p:spPr>
              <a:xfrm>
                <a:off x="17121352" y="4829854"/>
                <a:ext cx="0" cy="671050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Subtitle 2">
            <a:extLst>
              <a:ext uri="{FF2B5EF4-FFF2-40B4-BE49-F238E27FC236}">
                <a16:creationId xmlns:a16="http://schemas.microsoft.com/office/drawing/2014/main" id="{63C336EB-700F-F543-97B6-8E65905F331E}"/>
              </a:ext>
            </a:extLst>
          </p:cNvPr>
          <p:cNvSpPr txBox="1">
            <a:spLocks/>
          </p:cNvSpPr>
          <p:nvPr/>
        </p:nvSpPr>
        <p:spPr>
          <a:xfrm>
            <a:off x="4046894" y="5944360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234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7183EC-355A-6A45-B625-3585BE39CE67}"/>
              </a:ext>
            </a:extLst>
          </p:cNvPr>
          <p:cNvSpPr/>
          <p:nvPr/>
        </p:nvSpPr>
        <p:spPr>
          <a:xfrm>
            <a:off x="3216170" y="5040531"/>
            <a:ext cx="3153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FB76D-7C07-184B-B1D4-784BC5D60C66}"/>
              </a:ext>
            </a:extLst>
          </p:cNvPr>
          <p:cNvSpPr/>
          <p:nvPr/>
        </p:nvSpPr>
        <p:spPr>
          <a:xfrm>
            <a:off x="8150777" y="5040531"/>
            <a:ext cx="3153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FCCDCC-583D-E64E-8123-A0475E8D6C56}"/>
              </a:ext>
            </a:extLst>
          </p:cNvPr>
          <p:cNvSpPr/>
          <p:nvPr/>
        </p:nvSpPr>
        <p:spPr>
          <a:xfrm>
            <a:off x="13069618" y="5040531"/>
            <a:ext cx="3153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CDE3CA-314E-F044-8A1A-1703707BCCE2}"/>
              </a:ext>
            </a:extLst>
          </p:cNvPr>
          <p:cNvSpPr/>
          <p:nvPr/>
        </p:nvSpPr>
        <p:spPr>
          <a:xfrm>
            <a:off x="18008382" y="5040531"/>
            <a:ext cx="3153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F1E1D7D2-AD8A-6F44-B0DF-130384B73603}"/>
              </a:ext>
            </a:extLst>
          </p:cNvPr>
          <p:cNvSpPr txBox="1">
            <a:spLocks/>
          </p:cNvSpPr>
          <p:nvPr/>
        </p:nvSpPr>
        <p:spPr>
          <a:xfrm>
            <a:off x="8965735" y="5944360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105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4FC0070-B709-514A-8948-8FF2E4B1D6CA}"/>
              </a:ext>
            </a:extLst>
          </p:cNvPr>
          <p:cNvSpPr txBox="1">
            <a:spLocks/>
          </p:cNvSpPr>
          <p:nvPr/>
        </p:nvSpPr>
        <p:spPr>
          <a:xfrm>
            <a:off x="13900342" y="5944360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34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B03112F-780F-2148-B39F-5B455A150541}"/>
              </a:ext>
            </a:extLst>
          </p:cNvPr>
          <p:cNvSpPr txBox="1">
            <a:spLocks/>
          </p:cNvSpPr>
          <p:nvPr/>
        </p:nvSpPr>
        <p:spPr>
          <a:xfrm>
            <a:off x="18839106" y="5944360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346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90B775E-D966-D24C-8890-7248CEDEAF9F}"/>
              </a:ext>
            </a:extLst>
          </p:cNvPr>
          <p:cNvSpPr txBox="1">
            <a:spLocks/>
          </p:cNvSpPr>
          <p:nvPr/>
        </p:nvSpPr>
        <p:spPr>
          <a:xfrm>
            <a:off x="18839106" y="6858000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78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FFA809D-21B9-7A4A-BE30-C88F8190B602}"/>
              </a:ext>
            </a:extLst>
          </p:cNvPr>
          <p:cNvSpPr txBox="1">
            <a:spLocks/>
          </p:cNvSpPr>
          <p:nvPr/>
        </p:nvSpPr>
        <p:spPr>
          <a:xfrm>
            <a:off x="18839106" y="7772647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3786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6E2B413E-4588-DC41-BA87-2156FE9E9314}"/>
              </a:ext>
            </a:extLst>
          </p:cNvPr>
          <p:cNvSpPr txBox="1">
            <a:spLocks/>
          </p:cNvSpPr>
          <p:nvPr/>
        </p:nvSpPr>
        <p:spPr>
          <a:xfrm>
            <a:off x="18839106" y="8697411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35555A4-4D4A-CB48-8AEF-F7C2072916DF}"/>
              </a:ext>
            </a:extLst>
          </p:cNvPr>
          <p:cNvSpPr txBox="1">
            <a:spLocks/>
          </p:cNvSpPr>
          <p:nvPr/>
        </p:nvSpPr>
        <p:spPr>
          <a:xfrm>
            <a:off x="13900342" y="6858000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78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CF7A90E-5600-D742-BF62-282BC90FD8AC}"/>
              </a:ext>
            </a:extLst>
          </p:cNvPr>
          <p:cNvSpPr txBox="1">
            <a:spLocks/>
          </p:cNvSpPr>
          <p:nvPr/>
        </p:nvSpPr>
        <p:spPr>
          <a:xfrm>
            <a:off x="13900342" y="7772647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3786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500A7FFF-F041-3B40-9912-90A1ADC8F99D}"/>
              </a:ext>
            </a:extLst>
          </p:cNvPr>
          <p:cNvSpPr txBox="1">
            <a:spLocks/>
          </p:cNvSpPr>
          <p:nvPr/>
        </p:nvSpPr>
        <p:spPr>
          <a:xfrm>
            <a:off x="8961578" y="6858000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78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815D3DE-37A7-F745-84DF-D414AF1C6A03}"/>
              </a:ext>
            </a:extLst>
          </p:cNvPr>
          <p:cNvSpPr txBox="1">
            <a:spLocks/>
          </p:cNvSpPr>
          <p:nvPr/>
        </p:nvSpPr>
        <p:spPr>
          <a:xfrm>
            <a:off x="4046894" y="10575354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234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5C98FD79-6B68-284D-AB5E-E985B01BB58E}"/>
              </a:ext>
            </a:extLst>
          </p:cNvPr>
          <p:cNvSpPr txBox="1">
            <a:spLocks/>
          </p:cNvSpPr>
          <p:nvPr/>
        </p:nvSpPr>
        <p:spPr>
          <a:xfrm>
            <a:off x="8965735" y="10575354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183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7FF2A23-148D-F04D-9BFC-8C9BF558EDDD}"/>
              </a:ext>
            </a:extLst>
          </p:cNvPr>
          <p:cNvSpPr txBox="1">
            <a:spLocks/>
          </p:cNvSpPr>
          <p:nvPr/>
        </p:nvSpPr>
        <p:spPr>
          <a:xfrm>
            <a:off x="13900342" y="10575354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3824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3A8DE50-517B-FB4F-90FC-DE7FF4B889F7}"/>
              </a:ext>
            </a:extLst>
          </p:cNvPr>
          <p:cNvSpPr txBox="1">
            <a:spLocks/>
          </p:cNvSpPr>
          <p:nvPr/>
        </p:nvSpPr>
        <p:spPr>
          <a:xfrm>
            <a:off x="18839106" y="10575354"/>
            <a:ext cx="1491650" cy="72290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4120</a:t>
            </a:r>
          </a:p>
        </p:txBody>
      </p:sp>
    </p:spTree>
    <p:extLst>
      <p:ext uri="{BB962C8B-B14F-4D97-AF65-F5344CB8AC3E}">
        <p14:creationId xmlns:p14="http://schemas.microsoft.com/office/powerpoint/2010/main" val="246705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DF5F38-1010-A04D-B471-2B0FE06CF1BC}"/>
              </a:ext>
            </a:extLst>
          </p:cNvPr>
          <p:cNvSpPr txBox="1"/>
          <p:nvPr/>
        </p:nvSpPr>
        <p:spPr>
          <a:xfrm>
            <a:off x="5906770" y="1769209"/>
            <a:ext cx="1256411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The Three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A5D09-F96A-054F-ADB6-B002D232A56B}"/>
              </a:ext>
            </a:extLst>
          </p:cNvPr>
          <p:cNvSpPr txBox="1"/>
          <p:nvPr/>
        </p:nvSpPr>
        <p:spPr>
          <a:xfrm>
            <a:off x="9462241" y="1307544"/>
            <a:ext cx="545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WRITE 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77A262-3183-6F41-B0A3-AF9C28F153C1}"/>
              </a:ext>
            </a:extLst>
          </p:cNvPr>
          <p:cNvGrpSpPr/>
          <p:nvPr/>
        </p:nvGrpSpPr>
        <p:grpSpPr>
          <a:xfrm>
            <a:off x="2970678" y="4534740"/>
            <a:ext cx="5607493" cy="1335117"/>
            <a:chOff x="6215324" y="4534741"/>
            <a:chExt cx="4114800" cy="979714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E10BFE59-EC25-8143-AEB5-534A03DA9CFF}"/>
                </a:ext>
              </a:extLst>
            </p:cNvPr>
            <p:cNvSpPr/>
            <p:nvPr/>
          </p:nvSpPr>
          <p:spPr>
            <a:xfrm>
              <a:off x="6215324" y="4534741"/>
              <a:ext cx="4114800" cy="979714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716F05-6359-F842-8C33-A31E18DCC0D8}"/>
                </a:ext>
              </a:extLst>
            </p:cNvPr>
            <p:cNvSpPr txBox="1"/>
            <p:nvPr/>
          </p:nvSpPr>
          <p:spPr>
            <a:xfrm>
              <a:off x="7879774" y="4787457"/>
              <a:ext cx="1574111" cy="474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B69EDB-102C-5C4E-8779-96497898BADB}"/>
              </a:ext>
            </a:extLst>
          </p:cNvPr>
          <p:cNvGrpSpPr/>
          <p:nvPr/>
        </p:nvGrpSpPr>
        <p:grpSpPr>
          <a:xfrm>
            <a:off x="2970678" y="7399835"/>
            <a:ext cx="5607493" cy="1335117"/>
            <a:chOff x="6215324" y="4534741"/>
            <a:chExt cx="4114800" cy="979714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3B0E8330-FEF3-894E-9882-882FF9A01CC4}"/>
                </a:ext>
              </a:extLst>
            </p:cNvPr>
            <p:cNvSpPr/>
            <p:nvPr/>
          </p:nvSpPr>
          <p:spPr>
            <a:xfrm>
              <a:off x="6215324" y="4534741"/>
              <a:ext cx="4114800" cy="979714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5B2E1D-08A9-9C4E-A926-0495F8B7637D}"/>
                </a:ext>
              </a:extLst>
            </p:cNvPr>
            <p:cNvSpPr txBox="1"/>
            <p:nvPr/>
          </p:nvSpPr>
          <p:spPr>
            <a:xfrm>
              <a:off x="7879774" y="4787457"/>
              <a:ext cx="1574111" cy="474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A3BCD8-0527-E84F-9AD8-B01F3B3AD332}"/>
              </a:ext>
            </a:extLst>
          </p:cNvPr>
          <p:cNvGrpSpPr/>
          <p:nvPr/>
        </p:nvGrpSpPr>
        <p:grpSpPr>
          <a:xfrm>
            <a:off x="2970678" y="10264930"/>
            <a:ext cx="5607493" cy="1335117"/>
            <a:chOff x="6215324" y="4534741"/>
            <a:chExt cx="4114800" cy="979714"/>
          </a:xfrm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7419BB6D-AC7C-BF44-BC1C-65500D7124F6}"/>
                </a:ext>
              </a:extLst>
            </p:cNvPr>
            <p:cNvSpPr/>
            <p:nvPr/>
          </p:nvSpPr>
          <p:spPr>
            <a:xfrm>
              <a:off x="6215324" y="4534741"/>
              <a:ext cx="4114800" cy="979714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74F3C6-E998-814A-8113-C1C7B3CE12AF}"/>
                </a:ext>
              </a:extLst>
            </p:cNvPr>
            <p:cNvSpPr txBox="1"/>
            <p:nvPr/>
          </p:nvSpPr>
          <p:spPr>
            <a:xfrm>
              <a:off x="7879774" y="4787457"/>
              <a:ext cx="1574111" cy="474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B890E9B8-B9DA-FF40-984F-482F7CD06AF3}"/>
              </a:ext>
            </a:extLst>
          </p:cNvPr>
          <p:cNvSpPr txBox="1">
            <a:spLocks/>
          </p:cNvSpPr>
          <p:nvPr/>
        </p:nvSpPr>
        <p:spPr>
          <a:xfrm>
            <a:off x="9462241" y="4587571"/>
            <a:ext cx="13456753" cy="12294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Company’s name out there, you need to make sure you promote it in the right place. It’s no secret that you need to be visible online that’s where your customers.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55D0BE0-F6A8-4E48-8835-62872865BEBF}"/>
              </a:ext>
            </a:extLst>
          </p:cNvPr>
          <p:cNvSpPr txBox="1">
            <a:spLocks/>
          </p:cNvSpPr>
          <p:nvPr/>
        </p:nvSpPr>
        <p:spPr>
          <a:xfrm>
            <a:off x="9462241" y="7452666"/>
            <a:ext cx="13456753" cy="12294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Company’s name out there, you need to make sure you promote it in the right place. It’s no secret that you need to be visible online that’s where your customers.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1C43D49-5D16-2240-B320-CDCCD0815D6C}"/>
              </a:ext>
            </a:extLst>
          </p:cNvPr>
          <p:cNvSpPr txBox="1">
            <a:spLocks/>
          </p:cNvSpPr>
          <p:nvPr/>
        </p:nvSpPr>
        <p:spPr>
          <a:xfrm>
            <a:off x="9462241" y="10292171"/>
            <a:ext cx="13456753" cy="12294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Company’s name out there, you need to make sure you promote it in the right place. It’s no secret that you need to be visible online that’s where your customers.</a:t>
            </a:r>
          </a:p>
        </p:txBody>
      </p:sp>
    </p:spTree>
    <p:extLst>
      <p:ext uri="{BB962C8B-B14F-4D97-AF65-F5344CB8AC3E}">
        <p14:creationId xmlns:p14="http://schemas.microsoft.com/office/powerpoint/2010/main" val="63253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4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4987FA"/>
      </a:accent1>
      <a:accent2>
        <a:srgbClr val="4AB9E7"/>
      </a:accent2>
      <a:accent3>
        <a:srgbClr val="7D5AC1"/>
      </a:accent3>
      <a:accent4>
        <a:srgbClr val="F2D388"/>
      </a:accent4>
      <a:accent5>
        <a:srgbClr val="F284BE"/>
      </a:accent5>
      <a:accent6>
        <a:srgbClr val="122CC1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88806</TotalTime>
  <Words>1025</Words>
  <Application>Microsoft Macintosh PowerPoint</Application>
  <PresentationFormat>Custom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Montserrat Light</vt:lpstr>
      <vt:lpstr>Roboto</vt:lpstr>
      <vt:lpstr>Roboto Light</vt:lpstr>
      <vt:lpstr>Roboto Medium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16054</cp:revision>
  <dcterms:created xsi:type="dcterms:W3CDTF">2014-11-12T21:47:38Z</dcterms:created>
  <dcterms:modified xsi:type="dcterms:W3CDTF">2019-08-28T19:31:50Z</dcterms:modified>
  <cp:category/>
</cp:coreProperties>
</file>