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50" r:id="rId2"/>
    <p:sldId id="4354" r:id="rId3"/>
    <p:sldId id="4352" r:id="rId4"/>
    <p:sldId id="4355" r:id="rId5"/>
    <p:sldId id="4356" r:id="rId6"/>
    <p:sldId id="4366" r:id="rId7"/>
    <p:sldId id="4357" r:id="rId8"/>
    <p:sldId id="4358" r:id="rId9"/>
    <p:sldId id="4359" r:id="rId10"/>
    <p:sldId id="4360" r:id="rId11"/>
    <p:sldId id="4371" r:id="rId12"/>
    <p:sldId id="4361" r:id="rId13"/>
    <p:sldId id="4362" r:id="rId14"/>
    <p:sldId id="4363" r:id="rId15"/>
    <p:sldId id="4364" r:id="rId16"/>
    <p:sldId id="4365" r:id="rId17"/>
    <p:sldId id="4367" r:id="rId18"/>
    <p:sldId id="4368" r:id="rId19"/>
    <p:sldId id="4370" r:id="rId20"/>
    <p:sldId id="4369"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8" autoAdjust="0"/>
    <p:restoredTop sz="95763" autoAdjust="0"/>
  </p:normalViewPr>
  <p:slideViewPr>
    <p:cSldViewPr snapToGrid="0" snapToObjects="1">
      <p:cViewPr varScale="1">
        <p:scale>
          <a:sx n="48" d="100"/>
          <a:sy n="48" d="100"/>
        </p:scale>
        <p:origin x="656" y="216"/>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xlsx"/></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Variable Goes Here</c:v>
                </c:pt>
              </c:strCache>
            </c:strRef>
          </c:tx>
          <c:spPr>
            <a:solidFill>
              <a:srgbClr val="39393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AF24-8345-8169-DA380B4DF7A4}"/>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AF24-8345-8169-DA380B4DF7A4}"/>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AF24-8345-8169-DA380B4DF7A4}"/>
              </c:ext>
            </c:extLst>
          </c:dPt>
          <c:dPt>
            <c:idx val="3"/>
            <c:bubble3D val="0"/>
            <c:spPr>
              <a:solidFill>
                <a:schemeClr val="accent4"/>
              </a:solidFill>
              <a:ln w="12700" cap="flat">
                <a:noFill/>
                <a:miter lim="400000"/>
              </a:ln>
              <a:effectLst/>
            </c:spPr>
            <c:extLst>
              <c:ext xmlns:c16="http://schemas.microsoft.com/office/drawing/2014/chart" uri="{C3380CC4-5D6E-409C-BE32-E72D297353CC}">
                <c16:uniqueId val="{00000007-AF24-8345-8169-DA380B4DF7A4}"/>
              </c:ext>
            </c:extLst>
          </c:dPt>
          <c:dPt>
            <c:idx val="4"/>
            <c:bubble3D val="0"/>
            <c:spPr>
              <a:solidFill>
                <a:srgbClr val="34B6E6"/>
              </a:solidFill>
              <a:ln w="12700" cap="flat">
                <a:noFill/>
                <a:miter lim="400000"/>
              </a:ln>
              <a:effectLst/>
            </c:spPr>
            <c:extLst>
              <c:ext xmlns:c16="http://schemas.microsoft.com/office/drawing/2014/chart" uri="{C3380CC4-5D6E-409C-BE32-E72D297353CC}">
                <c16:uniqueId val="{00000009-AF24-8345-8169-DA380B4DF7A4}"/>
              </c:ext>
            </c:extLst>
          </c:dPt>
          <c:dLbls>
            <c:dLbl>
              <c:idx val="0"/>
              <c:tx>
                <c:rich>
                  <a:bodyPr/>
                  <a:lstStyle/>
                  <a:p>
                    <a:pPr>
                      <a:defRPr/>
                    </a:pPr>
                    <a:r>
                      <a:rPr lang="en-US"/>
                      <a:t>43%</a:t>
                    </a:r>
                  </a:p>
                </c:rich>
              </c:tx>
              <c:numFmt formatCode="#,##0%" sourceLinked="0"/>
              <c:sp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F24-8345-8169-DA380B4DF7A4}"/>
                </c:ext>
              </c:extLst>
            </c:dLbl>
            <c:dLbl>
              <c:idx val="1"/>
              <c:tx>
                <c:rich>
                  <a:bodyPr/>
                  <a:lstStyle/>
                  <a:p>
                    <a:pPr>
                      <a:defRPr/>
                    </a:pPr>
                    <a:r>
                      <a:rPr lang="en-US"/>
                      <a:t>33%</a:t>
                    </a:r>
                  </a:p>
                </c:rich>
              </c:tx>
              <c:numFmt formatCode="#,##0%" sourceLinked="0"/>
              <c:sp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F24-8345-8169-DA380B4DF7A4}"/>
                </c:ext>
              </c:extLst>
            </c:dLbl>
            <c:dLbl>
              <c:idx val="2"/>
              <c:tx>
                <c:rich>
                  <a:bodyPr/>
                  <a:lstStyle/>
                  <a:p>
                    <a:pPr>
                      <a:defRPr/>
                    </a:pPr>
                    <a:r>
                      <a:rPr lang="en-US"/>
                      <a:t>12%</a:t>
                    </a:r>
                  </a:p>
                </c:rich>
              </c:tx>
              <c:numFmt formatCode="#,##0%" sourceLinked="0"/>
              <c:sp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F24-8345-8169-DA380B4DF7A4}"/>
                </c:ext>
              </c:extLst>
            </c:dLbl>
            <c:dLbl>
              <c:idx val="3"/>
              <c:tx>
                <c:rich>
                  <a:bodyPr/>
                  <a:lstStyle/>
                  <a:p>
                    <a:pPr>
                      <a:defRPr/>
                    </a:pPr>
                    <a:r>
                      <a:rPr lang="en-US"/>
                      <a:t>11%</a:t>
                    </a:r>
                  </a:p>
                </c:rich>
              </c:tx>
              <c:numFmt formatCode="#,##0%" sourceLinked="0"/>
              <c:sp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AF24-8345-8169-DA380B4DF7A4}"/>
                </c:ext>
              </c:extLst>
            </c:dLbl>
            <c:dLbl>
              <c:idx val="4"/>
              <c:tx>
                <c:rich>
                  <a:bodyPr/>
                  <a:lstStyle/>
                  <a:p>
                    <a:pPr>
                      <a:defRPr/>
                    </a:pPr>
                    <a:endParaRPr lang="en-US"/>
                  </a:p>
                </c:rich>
              </c:tx>
              <c:numFmt formatCode="#,##0%" sourceLinked="0"/>
              <c:sp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AF24-8345-8169-DA380B4DF7A4}"/>
                </c:ext>
              </c:extLst>
            </c:dLbl>
            <c:numFmt formatCode="#,##0%" sourceLinked="0"/>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4"/>
                <c:pt idx="0">
                  <c:v>Q1</c:v>
                </c:pt>
                <c:pt idx="1">
                  <c:v>Q2</c:v>
                </c:pt>
                <c:pt idx="2">
                  <c:v>Q3</c:v>
                </c:pt>
                <c:pt idx="3">
                  <c:v>Q4</c:v>
                </c:pt>
              </c:strCache>
            </c:strRef>
          </c:cat>
          <c:val>
            <c:numRef>
              <c:f>Sheet1!$B$2:$F$2</c:f>
              <c:numCache>
                <c:formatCode>General</c:formatCode>
                <c:ptCount val="5"/>
                <c:pt idx="0">
                  <c:v>100</c:v>
                </c:pt>
                <c:pt idx="1">
                  <c:v>76</c:v>
                </c:pt>
                <c:pt idx="2">
                  <c:v>28</c:v>
                </c:pt>
                <c:pt idx="3">
                  <c:v>26</c:v>
                </c:pt>
              </c:numCache>
            </c:numRef>
          </c:val>
          <c:extLst>
            <c:ext xmlns:c16="http://schemas.microsoft.com/office/drawing/2014/chart" uri="{C3380CC4-5D6E-409C-BE32-E72D297353CC}">
              <c16:uniqueId val="{0000000A-AF24-8345-8169-DA380B4DF7A4}"/>
            </c:ext>
          </c:extLst>
        </c:ser>
        <c:dLbls>
          <c:showLegendKey val="0"/>
          <c:showVal val="0"/>
          <c:showCatName val="0"/>
          <c:showSerName val="0"/>
          <c:showPercent val="0"/>
          <c:showBubbleSize val="0"/>
          <c:showLeaderLines val="0"/>
        </c:dLbls>
        <c:firstSliceAng val="0"/>
        <c:holeSize val="50"/>
      </c:doughnutChart>
      <c:spPr>
        <a:noFill/>
        <a:ln w="12700" cap="flat">
          <a:noFill/>
          <a:miter lim="400000"/>
        </a:ln>
        <a:effectLst/>
      </c:spPr>
    </c:plotArea>
    <c:plotVisOnly val="1"/>
    <c:dispBlanksAs val="gap"/>
    <c:showDLblsOverMax val="1"/>
  </c:chart>
  <c:spPr>
    <a:noFill/>
    <a:ln>
      <a:noFill/>
    </a:ln>
    <a:effectLst/>
  </c:spPr>
  <c:txPr>
    <a:bodyPr/>
    <a:lstStyle/>
    <a:p>
      <a:pPr>
        <a:defRPr sz="2800" b="0" i="0">
          <a:solidFill>
            <a:schemeClr val="bg1"/>
          </a:solidFill>
          <a:latin typeface="Roboto Light" panose="02000000000000000000" pitchFamily="2" charset="0"/>
          <a:ea typeface="Roboto Light" panose="02000000000000000000" pitchFamily="2" charset="0"/>
        </a:defRPr>
      </a:pPr>
      <a:endParaRPr lang="es-MX"/>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100000">
                  <a:schemeClr val="bg1">
                    <a:lumMod val="85000"/>
                    <a:alpha val="0"/>
                  </a:schemeClr>
                </a:gs>
                <a:gs pos="0">
                  <a:schemeClr val="bg1">
                    <a:lumMod val="85000"/>
                  </a:schemeClr>
                </a:gs>
              </a:gsLst>
              <a:lin ang="5400000" scaled="1"/>
            </a:gra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3-73F0-8F4F-BD7B-D8D5A4DE8088}"/>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8-73F0-8F4F-BD7B-D8D5A4DE8088}"/>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4-73F0-8F4F-BD7B-D8D5A4DE8088}"/>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9-73F0-8F4F-BD7B-D8D5A4DE8088}"/>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5-73F0-8F4F-BD7B-D8D5A4DE8088}"/>
              </c:ext>
            </c:extLst>
          </c:dPt>
          <c:dPt>
            <c:idx val="5"/>
            <c:invertIfNegative val="0"/>
            <c:bubble3D val="0"/>
            <c:spPr>
              <a:solidFill>
                <a:schemeClr val="accent5"/>
              </a:solidFill>
              <a:ln>
                <a:noFill/>
              </a:ln>
              <a:effectLst/>
            </c:spPr>
            <c:extLst>
              <c:ext xmlns:c16="http://schemas.microsoft.com/office/drawing/2014/chart" uri="{C3380CC4-5D6E-409C-BE32-E72D297353CC}">
                <c16:uniqueId val="{0000000A-73F0-8F4F-BD7B-D8D5A4DE8088}"/>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6-73F0-8F4F-BD7B-D8D5A4DE8088}"/>
              </c:ext>
            </c:extLst>
          </c:dPt>
          <c:dPt>
            <c:idx val="7"/>
            <c:invertIfNegative val="0"/>
            <c:bubble3D val="0"/>
            <c:spPr>
              <a:solidFill>
                <a:schemeClr val="accent5"/>
              </a:solidFill>
              <a:ln>
                <a:noFill/>
              </a:ln>
              <a:effectLst/>
            </c:spPr>
            <c:extLst>
              <c:ext xmlns:c16="http://schemas.microsoft.com/office/drawing/2014/chart" uri="{C3380CC4-5D6E-409C-BE32-E72D297353CC}">
                <c16:uniqueId val="{0000000B-73F0-8F4F-BD7B-D8D5A4DE8088}"/>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1-73F0-8F4F-BD7B-D8D5A4DE8088}"/>
              </c:ext>
            </c:extLst>
          </c:dPt>
          <c:dPt>
            <c:idx val="9"/>
            <c:invertIfNegative val="0"/>
            <c:bubble3D val="0"/>
            <c:spPr>
              <a:solidFill>
                <a:schemeClr val="accent5"/>
              </a:solidFill>
              <a:ln>
                <a:noFill/>
              </a:ln>
              <a:effectLst/>
            </c:spPr>
            <c:extLst>
              <c:ext xmlns:c16="http://schemas.microsoft.com/office/drawing/2014/chart" uri="{C3380CC4-5D6E-409C-BE32-E72D297353CC}">
                <c16:uniqueId val="{0000000C-73F0-8F4F-BD7B-D8D5A4DE8088}"/>
              </c:ext>
            </c:extLst>
          </c:dPt>
          <c:dPt>
            <c:idx val="10"/>
            <c:invertIfNegative val="0"/>
            <c:bubble3D val="0"/>
            <c:spPr>
              <a:solidFill>
                <a:schemeClr val="accent2"/>
              </a:solidFill>
              <a:ln>
                <a:noFill/>
              </a:ln>
              <a:effectLst/>
            </c:spPr>
            <c:extLst>
              <c:ext xmlns:c16="http://schemas.microsoft.com/office/drawing/2014/chart" uri="{C3380CC4-5D6E-409C-BE32-E72D297353CC}">
                <c16:uniqueId val="{00000007-73F0-8F4F-BD7B-D8D5A4DE8088}"/>
              </c:ext>
            </c:extLst>
          </c:dPt>
          <c:dPt>
            <c:idx val="11"/>
            <c:invertIfNegative val="0"/>
            <c:bubble3D val="0"/>
            <c:spPr>
              <a:solidFill>
                <a:schemeClr val="accent5"/>
              </a:solidFill>
              <a:ln>
                <a:noFill/>
              </a:ln>
              <a:effectLst/>
            </c:spPr>
            <c:extLst>
              <c:ext xmlns:c16="http://schemas.microsoft.com/office/drawing/2014/chart" uri="{C3380CC4-5D6E-409C-BE32-E72D297353CC}">
                <c16:uniqueId val="{0000000D-73F0-8F4F-BD7B-D8D5A4DE8088}"/>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71</c:v>
                </c:pt>
                <c:pt idx="5">
                  <c:v>20</c:v>
                </c:pt>
                <c:pt idx="6">
                  <c:v>23</c:v>
                </c:pt>
                <c:pt idx="7">
                  <c:v>33</c:v>
                </c:pt>
                <c:pt idx="8">
                  <c:v>43</c:v>
                </c:pt>
                <c:pt idx="9">
                  <c:v>54</c:v>
                </c:pt>
                <c:pt idx="10">
                  <c:v>63</c:v>
                </c:pt>
                <c:pt idx="11">
                  <c:v>72</c:v>
                </c:pt>
              </c:numCache>
            </c:numRef>
          </c:val>
          <c:extLst>
            <c:ext xmlns:c16="http://schemas.microsoft.com/office/drawing/2014/chart" uri="{C3380CC4-5D6E-409C-BE32-E72D297353CC}">
              <c16:uniqueId val="{00000002-73F0-8F4F-BD7B-D8D5A4DE8088}"/>
            </c:ext>
          </c:extLst>
        </c:ser>
        <c:dLbls>
          <c:showLegendKey val="0"/>
          <c:showVal val="0"/>
          <c:showCatName val="0"/>
          <c:showSerName val="0"/>
          <c:showPercent val="0"/>
          <c:showBubbleSize val="0"/>
        </c:dLbls>
        <c:gapWidth val="125"/>
        <c:overlap val="-27"/>
        <c:axId val="1239311784"/>
        <c:axId val="1239312112"/>
      </c:barChart>
      <c:catAx>
        <c:axId val="1239311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Roboto Light" panose="02000000000000000000" pitchFamily="2" charset="0"/>
                <a:ea typeface="Roboto Light" panose="02000000000000000000" pitchFamily="2" charset="0"/>
                <a:cs typeface="+mn-cs"/>
              </a:defRPr>
            </a:pPr>
            <a:endParaRPr lang="es-MX"/>
          </a:p>
        </c:txPr>
        <c:crossAx val="1239312112"/>
        <c:crosses val="autoZero"/>
        <c:auto val="1"/>
        <c:lblAlgn val="ctr"/>
        <c:lblOffset val="100"/>
        <c:noMultiLvlLbl val="0"/>
      </c:catAx>
      <c:valAx>
        <c:axId val="1239312112"/>
        <c:scaling>
          <c:orientation val="minMax"/>
        </c:scaling>
        <c:delete val="1"/>
        <c:axPos val="l"/>
        <c:numFmt formatCode="General" sourceLinked="1"/>
        <c:majorTickMark val="none"/>
        <c:minorTickMark val="none"/>
        <c:tickLblPos val="nextTo"/>
        <c:crossAx val="1239311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b="0" i="0">
          <a:solidFill>
            <a:schemeClr val="tx1">
              <a:lumMod val="65000"/>
              <a:lumOff val="35000"/>
            </a:schemeClr>
          </a:solidFill>
          <a:latin typeface="Roboto Light" panose="02000000000000000000" pitchFamily="2" charset="0"/>
          <a:ea typeface="Roboto Light" panose="02000000000000000000" pitchFamily="2" charset="0"/>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8/28/19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A8D29B7-E09C-D744-9734-EC25F5933882}"/>
              </a:ext>
            </a:extLst>
          </p:cNvPr>
          <p:cNvSpPr/>
          <p:nvPr userDrawn="1"/>
        </p:nvSpPr>
        <p:spPr>
          <a:xfrm>
            <a:off x="23456626" y="252854"/>
            <a:ext cx="654008" cy="6540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5F87D3-5891-C846-879B-D7D6F29E0347}"/>
              </a:ext>
            </a:extLst>
          </p:cNvPr>
          <p:cNvSpPr txBox="1"/>
          <p:nvPr userDrawn="1"/>
        </p:nvSpPr>
        <p:spPr>
          <a:xfrm>
            <a:off x="23426679" y="302942"/>
            <a:ext cx="713903" cy="553833"/>
          </a:xfrm>
          <a:prstGeom prst="rect">
            <a:avLst/>
          </a:prstGeom>
          <a:noFill/>
        </p:spPr>
        <p:txBody>
          <a:bodyPr wrap="none" lIns="182843" tIns="91422" rIns="182843" bIns="91422" rtlCol="0">
            <a:spAutoFit/>
          </a:bodyPr>
          <a:lstStyle/>
          <a:p>
            <a:pPr algn="ctr"/>
            <a:fld id="{260E2A6B-A809-4840-BF14-8648BC0BDF87}" type="slidenum">
              <a:rPr lang="id-ID" sz="2399" b="1" smtClean="0">
                <a:solidFill>
                  <a:schemeClr val="bg1"/>
                </a:solidFill>
                <a:latin typeface="Lato Light" charset="0"/>
                <a:cs typeface="Lato Light" charset="0"/>
              </a:rPr>
              <a:pPr algn="ctr"/>
              <a:t>‹Nº›</a:t>
            </a:fld>
            <a:endParaRPr lang="id-ID" sz="2399" b="1" dirty="0">
              <a:solidFill>
                <a:schemeClr val="bg1"/>
              </a:solidFill>
              <a:latin typeface="Lato Light" charset="0"/>
              <a:cs typeface="Lato Light" charset="0"/>
            </a:endParaRPr>
          </a:p>
        </p:txBody>
      </p:sp>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D49EAC41-D20D-EB44-86CB-9125379BE374}"/>
              </a:ext>
            </a:extLst>
          </p:cNvPr>
          <p:cNvSpPr>
            <a:spLocks noGrp="1"/>
          </p:cNvSpPr>
          <p:nvPr>
            <p:ph type="pic" sz="quarter" idx="15"/>
          </p:nvPr>
        </p:nvSpPr>
        <p:spPr>
          <a:xfrm>
            <a:off x="12819207" y="2196966"/>
            <a:ext cx="9428603" cy="942858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52692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D051696-5946-0245-8CBB-6E95E539DD3A}"/>
              </a:ext>
            </a:extLst>
          </p:cNvPr>
          <p:cNvSpPr>
            <a:spLocks noGrp="1"/>
          </p:cNvSpPr>
          <p:nvPr>
            <p:ph type="pic" sz="quarter" idx="14"/>
          </p:nvPr>
        </p:nvSpPr>
        <p:spPr>
          <a:xfrm>
            <a:off x="-276644" y="-261256"/>
            <a:ext cx="24930938" cy="83602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0380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D051696-5946-0245-8CBB-6E95E539DD3A}"/>
              </a:ext>
            </a:extLst>
          </p:cNvPr>
          <p:cNvSpPr>
            <a:spLocks noGrp="1"/>
          </p:cNvSpPr>
          <p:nvPr>
            <p:ph type="pic" sz="quarter" idx="14"/>
          </p:nvPr>
        </p:nvSpPr>
        <p:spPr>
          <a:xfrm>
            <a:off x="-276644" y="5617029"/>
            <a:ext cx="24930938" cy="83602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7882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58D67728-3F6E-6B43-9505-7CADA902D1C4}"/>
              </a:ext>
            </a:extLst>
          </p:cNvPr>
          <p:cNvSpPr>
            <a:spLocks noGrp="1"/>
          </p:cNvSpPr>
          <p:nvPr>
            <p:ph type="pic" sz="quarter" idx="15"/>
          </p:nvPr>
        </p:nvSpPr>
        <p:spPr>
          <a:xfrm>
            <a:off x="-2198516" y="-4802280"/>
            <a:ext cx="17043854" cy="17043817"/>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86981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reeform: Shape 14">
            <a:extLst>
              <a:ext uri="{FF2B5EF4-FFF2-40B4-BE49-F238E27FC236}">
                <a16:creationId xmlns:a16="http://schemas.microsoft.com/office/drawing/2014/main" id="{F4CEACE5-084A-974A-8EFA-0F60FECAEED2}"/>
              </a:ext>
            </a:extLst>
          </p:cNvPr>
          <p:cNvSpPr/>
          <p:nvPr userDrawn="1"/>
        </p:nvSpPr>
        <p:spPr>
          <a:xfrm>
            <a:off x="16796084" y="1"/>
            <a:ext cx="7581566" cy="13715999"/>
          </a:xfrm>
          <a:custGeom>
            <a:avLst/>
            <a:gdLst>
              <a:gd name="connsiteX0" fmla="*/ 2777373 w 6095999"/>
              <a:gd name="connsiteY0" fmla="*/ 0 h 6857999"/>
              <a:gd name="connsiteX1" fmla="*/ 6095999 w 6095999"/>
              <a:gd name="connsiteY1" fmla="*/ 0 h 6857999"/>
              <a:gd name="connsiteX2" fmla="*/ 6095999 w 6095999"/>
              <a:gd name="connsiteY2" fmla="*/ 6857999 h 6857999"/>
              <a:gd name="connsiteX3" fmla="*/ 2777373 w 6095999"/>
              <a:gd name="connsiteY3" fmla="*/ 6857999 h 6857999"/>
              <a:gd name="connsiteX4" fmla="*/ 1347559 w 6095999"/>
              <a:gd name="connsiteY4" fmla="*/ 6857999 h 6857999"/>
              <a:gd name="connsiteX5" fmla="*/ 1281632 w 6095999"/>
              <a:gd name="connsiteY5" fmla="*/ 6834025 h 6857999"/>
              <a:gd name="connsiteX6" fmla="*/ 702583 w 6095999"/>
              <a:gd name="connsiteY6" fmla="*/ 6519558 h 6857999"/>
              <a:gd name="connsiteX7" fmla="*/ 3855 w 6095999"/>
              <a:gd name="connsiteY7" fmla="*/ 5375006 h 6857999"/>
              <a:gd name="connsiteX8" fmla="*/ 753181 w 6095999"/>
              <a:gd name="connsiteY8" fmla="*/ 3932295 h 6857999"/>
              <a:gd name="connsiteX9" fmla="*/ 1548286 w 6095999"/>
              <a:gd name="connsiteY9" fmla="*/ 3126780 h 6857999"/>
              <a:gd name="connsiteX10" fmla="*/ 1731401 w 6095999"/>
              <a:gd name="connsiteY10" fmla="*/ 1948566 h 6857999"/>
              <a:gd name="connsiteX11" fmla="*/ 1680804 w 6095999"/>
              <a:gd name="connsiteY11" fmla="*/ 1027635 h 6857999"/>
              <a:gd name="connsiteX12" fmla="*/ 2124135 w 6095999"/>
              <a:gd name="connsiteY12" fmla="*/ 330324 h 6857999"/>
              <a:gd name="connsiteX13" fmla="*/ 2693019 w 6095999"/>
              <a:gd name="connsiteY13" fmla="*/ 2498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5999" h="6857999">
                <a:moveTo>
                  <a:pt x="2777373" y="0"/>
                </a:moveTo>
                <a:lnTo>
                  <a:pt x="6095999" y="0"/>
                </a:lnTo>
                <a:lnTo>
                  <a:pt x="6095999" y="6857999"/>
                </a:lnTo>
                <a:lnTo>
                  <a:pt x="2777373" y="6857999"/>
                </a:lnTo>
                <a:lnTo>
                  <a:pt x="1347559" y="6857999"/>
                </a:lnTo>
                <a:lnTo>
                  <a:pt x="1281632" y="6834025"/>
                </a:lnTo>
                <a:cubicBezTo>
                  <a:pt x="1077096" y="6752196"/>
                  <a:pt x="879675" y="6649403"/>
                  <a:pt x="702583" y="6519558"/>
                </a:cubicBezTo>
                <a:cubicBezTo>
                  <a:pt x="326715" y="6247847"/>
                  <a:pt x="37586" y="5848697"/>
                  <a:pt x="3855" y="5375006"/>
                </a:cubicBezTo>
                <a:cubicBezTo>
                  <a:pt x="-41924" y="4778686"/>
                  <a:pt x="326715" y="4304995"/>
                  <a:pt x="753181" y="3932295"/>
                </a:cubicBezTo>
                <a:cubicBezTo>
                  <a:pt x="1047129" y="3677415"/>
                  <a:pt x="1336259" y="3458604"/>
                  <a:pt x="1548286" y="3126780"/>
                </a:cubicBezTo>
                <a:cubicBezTo>
                  <a:pt x="1772361" y="2780530"/>
                  <a:pt x="1810912" y="2297222"/>
                  <a:pt x="1731401" y="1948566"/>
                </a:cubicBezTo>
                <a:cubicBezTo>
                  <a:pt x="1661529" y="1648001"/>
                  <a:pt x="1618159" y="1333009"/>
                  <a:pt x="1680804" y="1027635"/>
                </a:cubicBezTo>
                <a:cubicBezTo>
                  <a:pt x="1738630" y="760733"/>
                  <a:pt x="1914517" y="505854"/>
                  <a:pt x="2124135" y="330324"/>
                </a:cubicBezTo>
                <a:cubicBezTo>
                  <a:pt x="2284964" y="195070"/>
                  <a:pt x="2486450" y="92277"/>
                  <a:pt x="2693019" y="24988"/>
                </a:cubicBezTo>
                <a:close/>
              </a:path>
            </a:pathLst>
          </a:custGeom>
          <a:gradFill flip="none" rotWithShape="1">
            <a:gsLst>
              <a:gs pos="0">
                <a:schemeClr val="accent1"/>
              </a:gs>
              <a:gs pos="100000">
                <a:schemeClr val="accent2"/>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411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8FBEBE72-7A2A-C84F-9201-45A0764B34FC}"/>
              </a:ext>
            </a:extLst>
          </p:cNvPr>
          <p:cNvSpPr>
            <a:spLocks noGrp="1"/>
          </p:cNvSpPr>
          <p:nvPr>
            <p:ph type="pic" sz="quarter" idx="15"/>
          </p:nvPr>
        </p:nvSpPr>
        <p:spPr>
          <a:xfrm>
            <a:off x="9462053" y="-4561649"/>
            <a:ext cx="17043854" cy="17043817"/>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0022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8ECCB2E2-7607-D24A-BA4E-9FC769B18C2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19826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FF6FADD-E406-664D-9E23-4732E2DEE4F7}"/>
              </a:ext>
            </a:extLst>
          </p:cNvPr>
          <p:cNvSpPr>
            <a:spLocks noGrp="1"/>
          </p:cNvSpPr>
          <p:nvPr>
            <p:ph type="pic" sz="quarter" idx="15"/>
          </p:nvPr>
        </p:nvSpPr>
        <p:spPr>
          <a:xfrm>
            <a:off x="15677858" y="3255264"/>
            <a:ext cx="7205488" cy="720547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1112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4C777D2-47C2-0145-8D1A-5493165EEC87}"/>
              </a:ext>
            </a:extLst>
          </p:cNvPr>
          <p:cNvSpPr>
            <a:spLocks noGrp="1"/>
          </p:cNvSpPr>
          <p:nvPr>
            <p:ph type="pic" sz="quarter" idx="16"/>
          </p:nvPr>
        </p:nvSpPr>
        <p:spPr>
          <a:xfrm>
            <a:off x="12188825" y="5335316"/>
            <a:ext cx="3045380" cy="3045374"/>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CDE2974E-CE64-1043-965D-D66AC82BB517}"/>
              </a:ext>
            </a:extLst>
          </p:cNvPr>
          <p:cNvSpPr>
            <a:spLocks noGrp="1"/>
          </p:cNvSpPr>
          <p:nvPr>
            <p:ph type="pic" sz="quarter" idx="17"/>
          </p:nvPr>
        </p:nvSpPr>
        <p:spPr>
          <a:xfrm>
            <a:off x="12188825" y="8890221"/>
            <a:ext cx="3045380" cy="3045374"/>
          </a:xfrm>
          <a:prstGeom prst="ellipse">
            <a:avLst/>
          </a:prstGeom>
          <a:solidFill>
            <a:schemeClr val="bg1">
              <a:lumMod val="95000"/>
            </a:schemeClr>
          </a:solidFill>
        </p:spPr>
        <p:txBody>
          <a:bodyPr>
            <a:normAutofit/>
          </a:bodyPr>
          <a:lstStyle>
            <a:lvl1pPr>
              <a:defRPr sz="2101"/>
            </a:lvl1pPr>
          </a:lstStyle>
          <a:p>
            <a:endParaRPr lang="en-US" dirty="0"/>
          </a:p>
        </p:txBody>
      </p:sp>
      <p:sp>
        <p:nvSpPr>
          <p:cNvPr id="5" name="Picture Placeholder 8">
            <a:extLst>
              <a:ext uri="{FF2B5EF4-FFF2-40B4-BE49-F238E27FC236}">
                <a16:creationId xmlns:a16="http://schemas.microsoft.com/office/drawing/2014/main" id="{6FF6FADD-E406-664D-9E23-4732E2DEE4F7}"/>
              </a:ext>
            </a:extLst>
          </p:cNvPr>
          <p:cNvSpPr>
            <a:spLocks noGrp="1"/>
          </p:cNvSpPr>
          <p:nvPr>
            <p:ph type="pic" sz="quarter" idx="15"/>
          </p:nvPr>
        </p:nvSpPr>
        <p:spPr>
          <a:xfrm>
            <a:off x="12188825" y="1780399"/>
            <a:ext cx="3045380" cy="304537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8006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709160A-6DC9-214A-8008-9D55175C1294}"/>
              </a:ext>
            </a:extLst>
          </p:cNvPr>
          <p:cNvSpPr>
            <a:spLocks noGrp="1"/>
          </p:cNvSpPr>
          <p:nvPr>
            <p:ph type="pic" sz="quarter" idx="14"/>
          </p:nvPr>
        </p:nvSpPr>
        <p:spPr>
          <a:xfrm>
            <a:off x="13380720" y="-261256"/>
            <a:ext cx="1127357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8050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709160A-6DC9-214A-8008-9D55175C1294}"/>
              </a:ext>
            </a:extLst>
          </p:cNvPr>
          <p:cNvSpPr>
            <a:spLocks noGrp="1"/>
          </p:cNvSpPr>
          <p:nvPr>
            <p:ph type="pic" sz="quarter" idx="14"/>
          </p:nvPr>
        </p:nvSpPr>
        <p:spPr>
          <a:xfrm>
            <a:off x="1060704" y="1042416"/>
            <a:ext cx="22256242" cy="1163116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8761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4" name="Freeform 31">
            <a:extLst>
              <a:ext uri="{FF2B5EF4-FFF2-40B4-BE49-F238E27FC236}">
                <a16:creationId xmlns:a16="http://schemas.microsoft.com/office/drawing/2014/main" id="{612D1576-B36F-1345-9EE7-C0610C6534AF}"/>
              </a:ext>
            </a:extLst>
          </p:cNvPr>
          <p:cNvSpPr>
            <a:spLocks noGrp="1"/>
          </p:cNvSpPr>
          <p:nvPr>
            <p:ph type="pic" sz="quarter" idx="14"/>
          </p:nvPr>
        </p:nvSpPr>
        <p:spPr>
          <a:xfrm>
            <a:off x="9088406" y="4384948"/>
            <a:ext cx="6192155" cy="13371579"/>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18616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8/28/19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94C2AC5-5E73-CB48-BE39-55BC7D31E895}"/>
              </a:ext>
            </a:extLst>
          </p:cNvPr>
          <p:cNvSpPr/>
          <p:nvPr/>
        </p:nvSpPr>
        <p:spPr>
          <a:xfrm>
            <a:off x="6831105" y="-7629956"/>
            <a:ext cx="20112124" cy="20112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osición de imagen 1">
            <a:extLst>
              <a:ext uri="{FF2B5EF4-FFF2-40B4-BE49-F238E27FC236}">
                <a16:creationId xmlns:a16="http://schemas.microsoft.com/office/drawing/2014/main" id="{3767B9DD-4F17-334A-BEB7-B45ACD8CC717}"/>
              </a:ext>
            </a:extLst>
          </p:cNvPr>
          <p:cNvSpPr>
            <a:spLocks noGrp="1"/>
          </p:cNvSpPr>
          <p:nvPr>
            <p:ph type="pic" sz="quarter" idx="15"/>
          </p:nvPr>
        </p:nvSpPr>
        <p:spPr/>
      </p:sp>
      <p:grpSp>
        <p:nvGrpSpPr>
          <p:cNvPr id="6" name="Group 5">
            <a:extLst>
              <a:ext uri="{FF2B5EF4-FFF2-40B4-BE49-F238E27FC236}">
                <a16:creationId xmlns:a16="http://schemas.microsoft.com/office/drawing/2014/main" id="{857739E5-7AEB-6E44-AB7A-6BDB50F4521B}"/>
              </a:ext>
            </a:extLst>
          </p:cNvPr>
          <p:cNvGrpSpPr/>
          <p:nvPr/>
        </p:nvGrpSpPr>
        <p:grpSpPr>
          <a:xfrm>
            <a:off x="1721856" y="6858000"/>
            <a:ext cx="6526323" cy="5373427"/>
            <a:chOff x="1906477" y="6823454"/>
            <a:chExt cx="6526323" cy="5373427"/>
          </a:xfrm>
        </p:grpSpPr>
        <p:sp>
          <p:nvSpPr>
            <p:cNvPr id="10" name="TextBox 9">
              <a:extLst>
                <a:ext uri="{FF2B5EF4-FFF2-40B4-BE49-F238E27FC236}">
                  <a16:creationId xmlns:a16="http://schemas.microsoft.com/office/drawing/2014/main" id="{2FB1DB0A-A032-604E-AAB5-5978F702C935}"/>
                </a:ext>
              </a:extLst>
            </p:cNvPr>
            <p:cNvSpPr txBox="1"/>
            <p:nvPr/>
          </p:nvSpPr>
          <p:spPr>
            <a:xfrm>
              <a:off x="1906477" y="6823454"/>
              <a:ext cx="5335571" cy="2862322"/>
            </a:xfrm>
            <a:prstGeom prst="rect">
              <a:avLst/>
            </a:prstGeom>
            <a:noFill/>
            <a:ln>
              <a:noFill/>
            </a:ln>
          </p:spPr>
          <p:txBody>
            <a:bodyPr wrap="square" rtlCol="0">
              <a:spAutoFit/>
            </a:bodyPr>
            <a:lstStyle/>
            <a:p>
              <a:r>
                <a:rPr lang="en-US" sz="18000" dirty="0">
                  <a:solidFill>
                    <a:schemeClr val="tx2"/>
                  </a:solidFill>
                  <a:latin typeface="Roboto" panose="02000000000000000000" pitchFamily="2" charset="0"/>
                  <a:ea typeface="Roboto" panose="02000000000000000000" pitchFamily="2" charset="0"/>
                  <a:cs typeface="Lato Light" panose="020F0502020204030203" pitchFamily="34" charset="0"/>
                </a:rPr>
                <a:t>Live</a:t>
              </a:r>
            </a:p>
          </p:txBody>
        </p:sp>
        <p:sp>
          <p:nvSpPr>
            <p:cNvPr id="8" name="TextBox 7">
              <a:extLst>
                <a:ext uri="{FF2B5EF4-FFF2-40B4-BE49-F238E27FC236}">
                  <a16:creationId xmlns:a16="http://schemas.microsoft.com/office/drawing/2014/main" id="{90FC7A66-BD4F-5247-A2FC-4392BE237DBA}"/>
                </a:ext>
              </a:extLst>
            </p:cNvPr>
            <p:cNvSpPr txBox="1"/>
            <p:nvPr/>
          </p:nvSpPr>
          <p:spPr>
            <a:xfrm>
              <a:off x="1979629" y="9642336"/>
              <a:ext cx="6453171" cy="2554545"/>
            </a:xfrm>
            <a:prstGeom prst="rect">
              <a:avLst/>
            </a:prstGeom>
            <a:noFill/>
            <a:ln>
              <a:noFill/>
            </a:ln>
          </p:spPr>
          <p:txBody>
            <a:bodyPr wrap="square" rtlCol="0">
              <a:spAutoFit/>
            </a:bodyPr>
            <a:lstStyle/>
            <a:p>
              <a:r>
                <a:rPr lang="en-US" sz="8000" dirty="0">
                  <a:latin typeface="Roboto" panose="02000000000000000000" pitchFamily="2" charset="0"/>
                  <a:ea typeface="Roboto" panose="02000000000000000000" pitchFamily="2" charset="0"/>
                  <a:cs typeface="Lato Light" panose="020F0502020204030203" pitchFamily="34" charset="0"/>
                </a:rPr>
                <a:t>Business Presentation</a:t>
              </a:r>
            </a:p>
          </p:txBody>
        </p:sp>
      </p:grpSp>
    </p:spTree>
    <p:extLst>
      <p:ext uri="{BB962C8B-B14F-4D97-AF65-F5344CB8AC3E}">
        <p14:creationId xmlns:p14="http://schemas.microsoft.com/office/powerpoint/2010/main" val="408072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4D26C501-6BE0-914C-8B2F-34ABAFC6CEAA}"/>
              </a:ext>
            </a:extLst>
          </p:cNvPr>
          <p:cNvSpPr/>
          <p:nvPr/>
        </p:nvSpPr>
        <p:spPr>
          <a:xfrm>
            <a:off x="2244994" y="5189006"/>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679AF3E0-6370-8A45-95B6-C3CC30E9205E}"/>
              </a:ext>
            </a:extLst>
          </p:cNvPr>
          <p:cNvSpPr/>
          <p:nvPr/>
        </p:nvSpPr>
        <p:spPr>
          <a:xfrm>
            <a:off x="19087276" y="5189006"/>
            <a:ext cx="3045380" cy="30453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C0A17E3-B5B1-4F4C-9350-AC953E26C12C}"/>
              </a:ext>
            </a:extLst>
          </p:cNvPr>
          <p:cNvSpPr txBox="1"/>
          <p:nvPr/>
        </p:nvSpPr>
        <p:spPr>
          <a:xfrm>
            <a:off x="2740351" y="8695431"/>
            <a:ext cx="2066592"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About Us</a:t>
            </a:r>
          </a:p>
        </p:txBody>
      </p:sp>
      <p:sp>
        <p:nvSpPr>
          <p:cNvPr id="79" name="Rectangle 78">
            <a:extLst>
              <a:ext uri="{FF2B5EF4-FFF2-40B4-BE49-F238E27FC236}">
                <a16:creationId xmlns:a16="http://schemas.microsoft.com/office/drawing/2014/main" id="{A8CCF78C-BF74-5746-8EC3-CCC2CFA999F9}"/>
              </a:ext>
            </a:extLst>
          </p:cNvPr>
          <p:cNvSpPr/>
          <p:nvPr/>
        </p:nvSpPr>
        <p:spPr>
          <a:xfrm>
            <a:off x="1235722"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80" name="TextBox 79">
            <a:extLst>
              <a:ext uri="{FF2B5EF4-FFF2-40B4-BE49-F238E27FC236}">
                <a16:creationId xmlns:a16="http://schemas.microsoft.com/office/drawing/2014/main" id="{FD00739D-B594-B441-8D5E-5FACE109C924}"/>
              </a:ext>
            </a:extLst>
          </p:cNvPr>
          <p:cNvSpPr txBox="1"/>
          <p:nvPr/>
        </p:nvSpPr>
        <p:spPr>
          <a:xfrm>
            <a:off x="18935830" y="8695431"/>
            <a:ext cx="3360215"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Meet Our Team</a:t>
            </a:r>
          </a:p>
        </p:txBody>
      </p:sp>
      <p:sp>
        <p:nvSpPr>
          <p:cNvPr id="81" name="Rectangle 80">
            <a:extLst>
              <a:ext uri="{FF2B5EF4-FFF2-40B4-BE49-F238E27FC236}">
                <a16:creationId xmlns:a16="http://schemas.microsoft.com/office/drawing/2014/main" id="{9EC7077B-6B41-9F49-8E10-C15030FD6292}"/>
              </a:ext>
            </a:extLst>
          </p:cNvPr>
          <p:cNvSpPr/>
          <p:nvPr/>
        </p:nvSpPr>
        <p:spPr>
          <a:xfrm>
            <a:off x="18078004"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82" name="Group 81">
            <a:extLst>
              <a:ext uri="{FF2B5EF4-FFF2-40B4-BE49-F238E27FC236}">
                <a16:creationId xmlns:a16="http://schemas.microsoft.com/office/drawing/2014/main" id="{F1F2924B-F2EC-5C41-8D78-1ACA38D85458}"/>
              </a:ext>
            </a:extLst>
          </p:cNvPr>
          <p:cNvGrpSpPr/>
          <p:nvPr/>
        </p:nvGrpSpPr>
        <p:grpSpPr>
          <a:xfrm>
            <a:off x="20035335" y="6042695"/>
            <a:ext cx="1145997" cy="1229791"/>
            <a:chOff x="1693197" y="16050035"/>
            <a:chExt cx="364320" cy="390960"/>
          </a:xfrm>
          <a:solidFill>
            <a:schemeClr val="bg1"/>
          </a:solidFill>
        </p:grpSpPr>
        <p:sp>
          <p:nvSpPr>
            <p:cNvPr id="83" name="Freeform 82">
              <a:extLst>
                <a:ext uri="{FF2B5EF4-FFF2-40B4-BE49-F238E27FC236}">
                  <a16:creationId xmlns:a16="http://schemas.microsoft.com/office/drawing/2014/main" id="{6F521006-2094-234D-A677-D01B9E093063}"/>
                </a:ext>
              </a:extLst>
            </p:cNvPr>
            <p:cNvSpPr/>
            <p:nvPr/>
          </p:nvSpPr>
          <p:spPr>
            <a:xfrm>
              <a:off x="1693197" y="16187195"/>
              <a:ext cx="364320" cy="253800"/>
            </a:xfrm>
            <a:custGeom>
              <a:avLst/>
              <a:gdLst/>
              <a:ahLst/>
              <a:cxnLst>
                <a:cxn ang="3cd4">
                  <a:pos x="hc" y="t"/>
                </a:cxn>
                <a:cxn ang="cd2">
                  <a:pos x="l" y="vc"/>
                </a:cxn>
                <a:cxn ang="cd4">
                  <a:pos x="hc" y="b"/>
                </a:cxn>
                <a:cxn ang="0">
                  <a:pos x="r" y="vc"/>
                </a:cxn>
              </a:cxnLst>
              <a:rect l="l" t="t" r="r" b="b"/>
              <a:pathLst>
                <a:path w="1013" h="706">
                  <a:moveTo>
                    <a:pt x="953" y="0"/>
                  </a:moveTo>
                  <a:lnTo>
                    <a:pt x="661" y="0"/>
                  </a:lnTo>
                  <a:cubicBezTo>
                    <a:pt x="637" y="0"/>
                    <a:pt x="617" y="19"/>
                    <a:pt x="617" y="43"/>
                  </a:cubicBezTo>
                  <a:cubicBezTo>
                    <a:pt x="617" y="67"/>
                    <a:pt x="637" y="86"/>
                    <a:pt x="661" y="86"/>
                  </a:cubicBezTo>
                  <a:lnTo>
                    <a:pt x="927" y="86"/>
                  </a:lnTo>
                  <a:lnTo>
                    <a:pt x="927" y="620"/>
                  </a:lnTo>
                  <a:lnTo>
                    <a:pt x="86" y="620"/>
                  </a:lnTo>
                  <a:lnTo>
                    <a:pt x="86" y="86"/>
                  </a:lnTo>
                  <a:lnTo>
                    <a:pt x="350" y="86"/>
                  </a:lnTo>
                  <a:cubicBezTo>
                    <a:pt x="374" y="86"/>
                    <a:pt x="393" y="67"/>
                    <a:pt x="393" y="43"/>
                  </a:cubicBezTo>
                  <a:cubicBezTo>
                    <a:pt x="393" y="19"/>
                    <a:pt x="374" y="0"/>
                    <a:pt x="350" y="0"/>
                  </a:cubicBezTo>
                  <a:lnTo>
                    <a:pt x="60" y="0"/>
                  </a:lnTo>
                  <a:cubicBezTo>
                    <a:pt x="27" y="0"/>
                    <a:pt x="0" y="27"/>
                    <a:pt x="0" y="60"/>
                  </a:cubicBezTo>
                  <a:lnTo>
                    <a:pt x="0" y="646"/>
                  </a:lnTo>
                  <a:cubicBezTo>
                    <a:pt x="0" y="679"/>
                    <a:pt x="27" y="706"/>
                    <a:pt x="60" y="706"/>
                  </a:cubicBezTo>
                  <a:lnTo>
                    <a:pt x="953" y="706"/>
                  </a:lnTo>
                  <a:cubicBezTo>
                    <a:pt x="986" y="706"/>
                    <a:pt x="1013" y="679"/>
                    <a:pt x="1013" y="646"/>
                  </a:cubicBezTo>
                  <a:lnTo>
                    <a:pt x="1013" y="60"/>
                  </a:lnTo>
                  <a:cubicBezTo>
                    <a:pt x="1013" y="27"/>
                    <a:pt x="986" y="0"/>
                    <a:pt x="95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84" name="Freeform 83">
              <a:extLst>
                <a:ext uri="{FF2B5EF4-FFF2-40B4-BE49-F238E27FC236}">
                  <a16:creationId xmlns:a16="http://schemas.microsoft.com/office/drawing/2014/main" id="{43AA86AC-9F22-8940-9FEE-38F7541A02AB}"/>
                </a:ext>
              </a:extLst>
            </p:cNvPr>
            <p:cNvSpPr/>
            <p:nvPr/>
          </p:nvSpPr>
          <p:spPr>
            <a:xfrm>
              <a:off x="1788597" y="16050035"/>
              <a:ext cx="177120" cy="266400"/>
            </a:xfrm>
            <a:custGeom>
              <a:avLst/>
              <a:gdLst/>
              <a:ahLst/>
              <a:cxnLst>
                <a:cxn ang="3cd4">
                  <a:pos x="hc" y="t"/>
                </a:cxn>
                <a:cxn ang="cd2">
                  <a:pos x="l" y="vc"/>
                </a:cxn>
                <a:cxn ang="cd4">
                  <a:pos x="hc" y="b"/>
                </a:cxn>
                <a:cxn ang="0">
                  <a:pos x="r" y="vc"/>
                </a:cxn>
              </a:cxnLst>
              <a:rect l="l" t="t" r="r" b="b"/>
              <a:pathLst>
                <a:path w="493" h="741">
                  <a:moveTo>
                    <a:pt x="43" y="290"/>
                  </a:moveTo>
                  <a:cubicBezTo>
                    <a:pt x="54" y="290"/>
                    <a:pt x="65" y="285"/>
                    <a:pt x="74" y="277"/>
                  </a:cubicBezTo>
                  <a:lnTo>
                    <a:pt x="204" y="147"/>
                  </a:lnTo>
                  <a:lnTo>
                    <a:pt x="203" y="698"/>
                  </a:lnTo>
                  <a:cubicBezTo>
                    <a:pt x="203" y="722"/>
                    <a:pt x="222" y="741"/>
                    <a:pt x="246" y="741"/>
                  </a:cubicBezTo>
                  <a:cubicBezTo>
                    <a:pt x="270" y="741"/>
                    <a:pt x="289" y="722"/>
                    <a:pt x="289" y="698"/>
                  </a:cubicBezTo>
                  <a:lnTo>
                    <a:pt x="290" y="147"/>
                  </a:lnTo>
                  <a:lnTo>
                    <a:pt x="420" y="277"/>
                  </a:lnTo>
                  <a:cubicBezTo>
                    <a:pt x="428" y="285"/>
                    <a:pt x="439" y="290"/>
                    <a:pt x="450" y="290"/>
                  </a:cubicBezTo>
                  <a:cubicBezTo>
                    <a:pt x="461" y="290"/>
                    <a:pt x="472" y="285"/>
                    <a:pt x="481" y="277"/>
                  </a:cubicBezTo>
                  <a:cubicBezTo>
                    <a:pt x="498" y="260"/>
                    <a:pt x="497" y="233"/>
                    <a:pt x="481" y="216"/>
                  </a:cubicBezTo>
                  <a:lnTo>
                    <a:pt x="277" y="13"/>
                  </a:lnTo>
                  <a:cubicBezTo>
                    <a:pt x="277" y="12"/>
                    <a:pt x="276" y="11"/>
                    <a:pt x="275" y="11"/>
                  </a:cubicBezTo>
                  <a:cubicBezTo>
                    <a:pt x="275" y="10"/>
                    <a:pt x="274" y="10"/>
                    <a:pt x="274" y="10"/>
                  </a:cubicBezTo>
                  <a:cubicBezTo>
                    <a:pt x="273" y="9"/>
                    <a:pt x="272" y="8"/>
                    <a:pt x="272" y="8"/>
                  </a:cubicBezTo>
                  <a:cubicBezTo>
                    <a:pt x="271" y="8"/>
                    <a:pt x="271" y="7"/>
                    <a:pt x="271" y="7"/>
                  </a:cubicBezTo>
                  <a:cubicBezTo>
                    <a:pt x="270" y="7"/>
                    <a:pt x="269" y="6"/>
                    <a:pt x="268" y="5"/>
                  </a:cubicBezTo>
                  <a:lnTo>
                    <a:pt x="267" y="5"/>
                  </a:lnTo>
                  <a:cubicBezTo>
                    <a:pt x="267" y="5"/>
                    <a:pt x="266" y="5"/>
                    <a:pt x="266" y="4"/>
                  </a:cubicBezTo>
                  <a:cubicBezTo>
                    <a:pt x="265" y="4"/>
                    <a:pt x="264" y="4"/>
                    <a:pt x="264" y="4"/>
                  </a:cubicBezTo>
                  <a:cubicBezTo>
                    <a:pt x="264" y="4"/>
                    <a:pt x="264" y="3"/>
                    <a:pt x="263" y="3"/>
                  </a:cubicBezTo>
                  <a:cubicBezTo>
                    <a:pt x="262" y="3"/>
                    <a:pt x="261" y="2"/>
                    <a:pt x="260" y="2"/>
                  </a:cubicBezTo>
                  <a:lnTo>
                    <a:pt x="259" y="2"/>
                  </a:lnTo>
                  <a:cubicBezTo>
                    <a:pt x="258" y="1"/>
                    <a:pt x="257" y="1"/>
                    <a:pt x="255" y="1"/>
                  </a:cubicBezTo>
                  <a:cubicBezTo>
                    <a:pt x="252" y="0"/>
                    <a:pt x="250" y="0"/>
                    <a:pt x="247" y="0"/>
                  </a:cubicBezTo>
                  <a:cubicBezTo>
                    <a:pt x="238" y="0"/>
                    <a:pt x="229" y="3"/>
                    <a:pt x="221" y="9"/>
                  </a:cubicBezTo>
                  <a:cubicBezTo>
                    <a:pt x="219" y="10"/>
                    <a:pt x="218" y="11"/>
                    <a:pt x="216" y="13"/>
                  </a:cubicBezTo>
                  <a:lnTo>
                    <a:pt x="13" y="216"/>
                  </a:lnTo>
                  <a:cubicBezTo>
                    <a:pt x="-4" y="233"/>
                    <a:pt x="-4" y="260"/>
                    <a:pt x="13" y="277"/>
                  </a:cubicBezTo>
                  <a:cubicBezTo>
                    <a:pt x="21" y="285"/>
                    <a:pt x="32" y="290"/>
                    <a:pt x="43" y="2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85" name="Group 84">
            <a:extLst>
              <a:ext uri="{FF2B5EF4-FFF2-40B4-BE49-F238E27FC236}">
                <a16:creationId xmlns:a16="http://schemas.microsoft.com/office/drawing/2014/main" id="{22ADF0FF-C3AA-7944-A220-E74D17A9617B}"/>
              </a:ext>
            </a:extLst>
          </p:cNvPr>
          <p:cNvGrpSpPr/>
          <p:nvPr/>
        </p:nvGrpSpPr>
        <p:grpSpPr>
          <a:xfrm>
            <a:off x="3155065" y="6099077"/>
            <a:ext cx="1225238" cy="1225238"/>
            <a:chOff x="14759296" y="-2028824"/>
            <a:chExt cx="404999" cy="404999"/>
          </a:xfrm>
          <a:solidFill>
            <a:schemeClr val="bg1"/>
          </a:solidFill>
        </p:grpSpPr>
        <p:sp>
          <p:nvSpPr>
            <p:cNvPr id="86" name="Freeform 85">
              <a:extLst>
                <a:ext uri="{FF2B5EF4-FFF2-40B4-BE49-F238E27FC236}">
                  <a16:creationId xmlns:a16="http://schemas.microsoft.com/office/drawing/2014/main" id="{87D36CB7-2DCB-6749-B92B-8187FF5FB7FB}"/>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86">
              <a:extLst>
                <a:ext uri="{FF2B5EF4-FFF2-40B4-BE49-F238E27FC236}">
                  <a16:creationId xmlns:a16="http://schemas.microsoft.com/office/drawing/2014/main" id="{1A84727F-2C56-5942-9134-AD22ABEA28E6}"/>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8" name="TextBox 87">
            <a:extLst>
              <a:ext uri="{FF2B5EF4-FFF2-40B4-BE49-F238E27FC236}">
                <a16:creationId xmlns:a16="http://schemas.microsoft.com/office/drawing/2014/main" id="{09F6DBD2-023F-7445-8928-C4A7E793D822}"/>
              </a:ext>
            </a:extLst>
          </p:cNvPr>
          <p:cNvSpPr txBox="1"/>
          <p:nvPr/>
        </p:nvSpPr>
        <p:spPr>
          <a:xfrm>
            <a:off x="8710823" y="1759790"/>
            <a:ext cx="6956002"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Worldwide Map</a:t>
            </a:r>
          </a:p>
        </p:txBody>
      </p:sp>
      <p:sp>
        <p:nvSpPr>
          <p:cNvPr id="89" name="Chord 88">
            <a:extLst>
              <a:ext uri="{FF2B5EF4-FFF2-40B4-BE49-F238E27FC236}">
                <a16:creationId xmlns:a16="http://schemas.microsoft.com/office/drawing/2014/main" id="{25926899-328B-344E-8135-25F67B04BB29}"/>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49869CEA-5EBA-A745-8ACE-91050DECB69C}"/>
              </a:ext>
            </a:extLst>
          </p:cNvPr>
          <p:cNvGrpSpPr/>
          <p:nvPr/>
        </p:nvGrpSpPr>
        <p:grpSpPr>
          <a:xfrm>
            <a:off x="6901225" y="4872235"/>
            <a:ext cx="10991618" cy="5437360"/>
            <a:chOff x="3843499" y="3719582"/>
            <a:chExt cx="16665619" cy="8244192"/>
          </a:xfrm>
          <a:solidFill>
            <a:schemeClr val="bg1">
              <a:lumMod val="50000"/>
              <a:alpha val="10000"/>
            </a:schemeClr>
          </a:solidFill>
        </p:grpSpPr>
        <p:sp>
          <p:nvSpPr>
            <p:cNvPr id="91" name="Freeform 781">
              <a:extLst>
                <a:ext uri="{FF2B5EF4-FFF2-40B4-BE49-F238E27FC236}">
                  <a16:creationId xmlns:a16="http://schemas.microsoft.com/office/drawing/2014/main" id="{666D0347-AFF6-4E44-BA74-CCCB44311311}"/>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2" name="Freeform 403">
              <a:extLst>
                <a:ext uri="{FF2B5EF4-FFF2-40B4-BE49-F238E27FC236}">
                  <a16:creationId xmlns:a16="http://schemas.microsoft.com/office/drawing/2014/main" id="{25F1C63C-1AFF-7C4E-B96C-78047108BBC2}"/>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3" name="Freeform 404">
              <a:extLst>
                <a:ext uri="{FF2B5EF4-FFF2-40B4-BE49-F238E27FC236}">
                  <a16:creationId xmlns:a16="http://schemas.microsoft.com/office/drawing/2014/main" id="{B7B42C25-8FC7-7343-8C81-A3969235FF31}"/>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4" name="Freeform 405">
              <a:extLst>
                <a:ext uri="{FF2B5EF4-FFF2-40B4-BE49-F238E27FC236}">
                  <a16:creationId xmlns:a16="http://schemas.microsoft.com/office/drawing/2014/main" id="{3E1DA015-5C5E-0D4B-A168-C2E29CB82354}"/>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5" name="Freeform 406">
              <a:extLst>
                <a:ext uri="{FF2B5EF4-FFF2-40B4-BE49-F238E27FC236}">
                  <a16:creationId xmlns:a16="http://schemas.microsoft.com/office/drawing/2014/main" id="{DB307B39-7938-7B48-AEB1-7AA0EC3C13B9}"/>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6" name="Freeform 407">
              <a:extLst>
                <a:ext uri="{FF2B5EF4-FFF2-40B4-BE49-F238E27FC236}">
                  <a16:creationId xmlns:a16="http://schemas.microsoft.com/office/drawing/2014/main" id="{17AB127F-5439-984A-B9B4-E4E27A781860}"/>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7" name="Freeform 408">
              <a:extLst>
                <a:ext uri="{FF2B5EF4-FFF2-40B4-BE49-F238E27FC236}">
                  <a16:creationId xmlns:a16="http://schemas.microsoft.com/office/drawing/2014/main" id="{BBCC5B60-06B7-7E45-920E-70218ECD5A07}"/>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8" name="Freeform 409">
              <a:extLst>
                <a:ext uri="{FF2B5EF4-FFF2-40B4-BE49-F238E27FC236}">
                  <a16:creationId xmlns:a16="http://schemas.microsoft.com/office/drawing/2014/main" id="{8A30C0D8-BF8D-E346-8E56-0A7BC0413938}"/>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99" name="Freeform 410">
              <a:extLst>
                <a:ext uri="{FF2B5EF4-FFF2-40B4-BE49-F238E27FC236}">
                  <a16:creationId xmlns:a16="http://schemas.microsoft.com/office/drawing/2014/main" id="{D26ACD16-7B9F-9C44-8A67-25C4C03D6186}"/>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0" name="Freeform 411">
              <a:extLst>
                <a:ext uri="{FF2B5EF4-FFF2-40B4-BE49-F238E27FC236}">
                  <a16:creationId xmlns:a16="http://schemas.microsoft.com/office/drawing/2014/main" id="{E6964AEA-01A4-754D-9E15-03DD176DC0F2}"/>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1" name="Freeform 412">
              <a:extLst>
                <a:ext uri="{FF2B5EF4-FFF2-40B4-BE49-F238E27FC236}">
                  <a16:creationId xmlns:a16="http://schemas.microsoft.com/office/drawing/2014/main" id="{74FA8EFE-FFCC-E149-B4D0-CA929A76A380}"/>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2" name="Freeform 413">
              <a:extLst>
                <a:ext uri="{FF2B5EF4-FFF2-40B4-BE49-F238E27FC236}">
                  <a16:creationId xmlns:a16="http://schemas.microsoft.com/office/drawing/2014/main" id="{EBD3D591-B2CC-6E44-8B40-9956097C962D}"/>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3" name="Freeform 414">
              <a:extLst>
                <a:ext uri="{FF2B5EF4-FFF2-40B4-BE49-F238E27FC236}">
                  <a16:creationId xmlns:a16="http://schemas.microsoft.com/office/drawing/2014/main" id="{F6419BB8-B8A5-714F-9439-2FD23EBDDE6C}"/>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4" name="Freeform 415">
              <a:extLst>
                <a:ext uri="{FF2B5EF4-FFF2-40B4-BE49-F238E27FC236}">
                  <a16:creationId xmlns:a16="http://schemas.microsoft.com/office/drawing/2014/main" id="{BA2C7E7B-43B1-E94B-8D7E-0B73F9237CC0}"/>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5" name="Freeform 416">
              <a:extLst>
                <a:ext uri="{FF2B5EF4-FFF2-40B4-BE49-F238E27FC236}">
                  <a16:creationId xmlns:a16="http://schemas.microsoft.com/office/drawing/2014/main" id="{C0A8B265-8627-9244-B94B-D09FFDCBFF52}"/>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6" name="Freeform 417">
              <a:extLst>
                <a:ext uri="{FF2B5EF4-FFF2-40B4-BE49-F238E27FC236}">
                  <a16:creationId xmlns:a16="http://schemas.microsoft.com/office/drawing/2014/main" id="{0C32EC1F-F23D-BD49-9C60-17E30D83413F}"/>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7" name="Freeform 418">
              <a:extLst>
                <a:ext uri="{FF2B5EF4-FFF2-40B4-BE49-F238E27FC236}">
                  <a16:creationId xmlns:a16="http://schemas.microsoft.com/office/drawing/2014/main" id="{B10613C3-40E2-174F-A099-7C651F62B987}"/>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8" name="Freeform 419">
              <a:extLst>
                <a:ext uri="{FF2B5EF4-FFF2-40B4-BE49-F238E27FC236}">
                  <a16:creationId xmlns:a16="http://schemas.microsoft.com/office/drawing/2014/main" id="{8469150A-1110-F449-A8A1-125326F95718}"/>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09" name="Freeform 420">
              <a:extLst>
                <a:ext uri="{FF2B5EF4-FFF2-40B4-BE49-F238E27FC236}">
                  <a16:creationId xmlns:a16="http://schemas.microsoft.com/office/drawing/2014/main" id="{20EBB3F0-FB84-2B4F-9338-C7B5A956D36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0" name="Freeform 421">
              <a:extLst>
                <a:ext uri="{FF2B5EF4-FFF2-40B4-BE49-F238E27FC236}">
                  <a16:creationId xmlns:a16="http://schemas.microsoft.com/office/drawing/2014/main" id="{01D28B38-FF4C-8D40-8D91-CBC62E43B0A1}"/>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1" name="Freeform 422">
              <a:extLst>
                <a:ext uri="{FF2B5EF4-FFF2-40B4-BE49-F238E27FC236}">
                  <a16:creationId xmlns:a16="http://schemas.microsoft.com/office/drawing/2014/main" id="{BC807F3C-5223-F941-A500-D8FAF352A217}"/>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2" name="Freeform 423">
              <a:extLst>
                <a:ext uri="{FF2B5EF4-FFF2-40B4-BE49-F238E27FC236}">
                  <a16:creationId xmlns:a16="http://schemas.microsoft.com/office/drawing/2014/main" id="{F8DD5400-5786-6D49-9486-83DD1419335B}"/>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3" name="Freeform 424">
              <a:extLst>
                <a:ext uri="{FF2B5EF4-FFF2-40B4-BE49-F238E27FC236}">
                  <a16:creationId xmlns:a16="http://schemas.microsoft.com/office/drawing/2014/main" id="{411026F9-891D-654A-BE41-AEA5FC225DF0}"/>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4" name="Freeform 425">
              <a:extLst>
                <a:ext uri="{FF2B5EF4-FFF2-40B4-BE49-F238E27FC236}">
                  <a16:creationId xmlns:a16="http://schemas.microsoft.com/office/drawing/2014/main" id="{9E3F85BC-6423-8545-A53E-EC38A4A818C1}"/>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5" name="Freeform 426">
              <a:extLst>
                <a:ext uri="{FF2B5EF4-FFF2-40B4-BE49-F238E27FC236}">
                  <a16:creationId xmlns:a16="http://schemas.microsoft.com/office/drawing/2014/main" id="{62F31DEF-303A-0C41-8511-6C50B68A04B3}"/>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6" name="Freeform 427">
              <a:extLst>
                <a:ext uri="{FF2B5EF4-FFF2-40B4-BE49-F238E27FC236}">
                  <a16:creationId xmlns:a16="http://schemas.microsoft.com/office/drawing/2014/main" id="{929EBFE8-F589-E148-B7F8-AA39407CCEE8}"/>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7" name="Freeform 428">
              <a:extLst>
                <a:ext uri="{FF2B5EF4-FFF2-40B4-BE49-F238E27FC236}">
                  <a16:creationId xmlns:a16="http://schemas.microsoft.com/office/drawing/2014/main" id="{6D89ABAD-844A-8744-AA2F-9B1278E109FB}"/>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18" name="Freeform 429">
              <a:extLst>
                <a:ext uri="{FF2B5EF4-FFF2-40B4-BE49-F238E27FC236}">
                  <a16:creationId xmlns:a16="http://schemas.microsoft.com/office/drawing/2014/main" id="{7623BBED-4379-2642-890C-F6A483A4EB5E}"/>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nvGrpSpPr>
            <p:cNvPr id="119" name="Group 118">
              <a:extLst>
                <a:ext uri="{FF2B5EF4-FFF2-40B4-BE49-F238E27FC236}">
                  <a16:creationId xmlns:a16="http://schemas.microsoft.com/office/drawing/2014/main" id="{87B32938-8B44-D949-9871-30523E6C5921}"/>
                </a:ext>
              </a:extLst>
            </p:cNvPr>
            <p:cNvGrpSpPr/>
            <p:nvPr/>
          </p:nvGrpSpPr>
          <p:grpSpPr>
            <a:xfrm>
              <a:off x="17709756" y="6761778"/>
              <a:ext cx="697449" cy="662593"/>
              <a:chOff x="5961121" y="2686387"/>
              <a:chExt cx="288233" cy="273757"/>
            </a:xfrm>
            <a:grpFill/>
          </p:grpSpPr>
          <p:sp>
            <p:nvSpPr>
              <p:cNvPr id="484" name="Freeform 430">
                <a:extLst>
                  <a:ext uri="{FF2B5EF4-FFF2-40B4-BE49-F238E27FC236}">
                    <a16:creationId xmlns:a16="http://schemas.microsoft.com/office/drawing/2014/main" id="{81A8C1BA-554E-764F-AC60-94ACF5D722C0}"/>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5" name="Freeform 431">
                <a:extLst>
                  <a:ext uri="{FF2B5EF4-FFF2-40B4-BE49-F238E27FC236}">
                    <a16:creationId xmlns:a16="http://schemas.microsoft.com/office/drawing/2014/main" id="{D17352BB-81A6-4F4B-A10F-6D140AB13084}"/>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
          <p:nvSpPr>
            <p:cNvPr id="120" name="Freeform 432">
              <a:extLst>
                <a:ext uri="{FF2B5EF4-FFF2-40B4-BE49-F238E27FC236}">
                  <a16:creationId xmlns:a16="http://schemas.microsoft.com/office/drawing/2014/main" id="{3B600EE2-AB20-4943-8B12-93240E51D8B4}"/>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1" name="Freeform 433">
              <a:extLst>
                <a:ext uri="{FF2B5EF4-FFF2-40B4-BE49-F238E27FC236}">
                  <a16:creationId xmlns:a16="http://schemas.microsoft.com/office/drawing/2014/main" id="{B2528924-6808-FE46-B2DD-95C6765E0520}"/>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2" name="Freeform 434">
              <a:extLst>
                <a:ext uri="{FF2B5EF4-FFF2-40B4-BE49-F238E27FC236}">
                  <a16:creationId xmlns:a16="http://schemas.microsoft.com/office/drawing/2014/main" id="{5C241F2F-266B-554B-919E-DC2D6E0266B8}"/>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3" name="Freeform 435">
              <a:extLst>
                <a:ext uri="{FF2B5EF4-FFF2-40B4-BE49-F238E27FC236}">
                  <a16:creationId xmlns:a16="http://schemas.microsoft.com/office/drawing/2014/main" id="{F00D949A-28BA-9749-A624-B7484E05C701}"/>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4" name="Freeform 436">
              <a:extLst>
                <a:ext uri="{FF2B5EF4-FFF2-40B4-BE49-F238E27FC236}">
                  <a16:creationId xmlns:a16="http://schemas.microsoft.com/office/drawing/2014/main" id="{1F773FC2-5826-CB43-902D-3606EA83D474}"/>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5" name="Freeform 437">
              <a:extLst>
                <a:ext uri="{FF2B5EF4-FFF2-40B4-BE49-F238E27FC236}">
                  <a16:creationId xmlns:a16="http://schemas.microsoft.com/office/drawing/2014/main" id="{8FF5FE62-0EB9-5143-B01F-65F4B663214B}"/>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6" name="Freeform 438">
              <a:extLst>
                <a:ext uri="{FF2B5EF4-FFF2-40B4-BE49-F238E27FC236}">
                  <a16:creationId xmlns:a16="http://schemas.microsoft.com/office/drawing/2014/main" id="{9DDF30AF-45E8-C14E-A504-1FDE974EFBA0}"/>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7" name="Freeform 439">
              <a:extLst>
                <a:ext uri="{FF2B5EF4-FFF2-40B4-BE49-F238E27FC236}">
                  <a16:creationId xmlns:a16="http://schemas.microsoft.com/office/drawing/2014/main" id="{A8E1C792-D460-4F44-992D-738EF167BED7}"/>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8" name="Freeform 440">
              <a:extLst>
                <a:ext uri="{FF2B5EF4-FFF2-40B4-BE49-F238E27FC236}">
                  <a16:creationId xmlns:a16="http://schemas.microsoft.com/office/drawing/2014/main" id="{CE878CBD-66EB-5D45-8B22-3DB89EAE9429}"/>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29" name="Freeform 441">
              <a:extLst>
                <a:ext uri="{FF2B5EF4-FFF2-40B4-BE49-F238E27FC236}">
                  <a16:creationId xmlns:a16="http://schemas.microsoft.com/office/drawing/2014/main" id="{E26B43CA-2667-D543-9783-25E246672403}"/>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0" name="Freeform 442">
              <a:extLst>
                <a:ext uri="{FF2B5EF4-FFF2-40B4-BE49-F238E27FC236}">
                  <a16:creationId xmlns:a16="http://schemas.microsoft.com/office/drawing/2014/main" id="{BA6D1E7A-A3C9-7849-A1AC-4A33F6F63BF3}"/>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1" name="Freeform 443">
              <a:extLst>
                <a:ext uri="{FF2B5EF4-FFF2-40B4-BE49-F238E27FC236}">
                  <a16:creationId xmlns:a16="http://schemas.microsoft.com/office/drawing/2014/main" id="{E0939F85-7D14-0649-BF74-4877D32B6DE1}"/>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2" name="Freeform 444">
              <a:extLst>
                <a:ext uri="{FF2B5EF4-FFF2-40B4-BE49-F238E27FC236}">
                  <a16:creationId xmlns:a16="http://schemas.microsoft.com/office/drawing/2014/main" id="{F1D08C03-8F0B-C444-9ADF-334C50366BDB}"/>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3" name="Freeform 445">
              <a:extLst>
                <a:ext uri="{FF2B5EF4-FFF2-40B4-BE49-F238E27FC236}">
                  <a16:creationId xmlns:a16="http://schemas.microsoft.com/office/drawing/2014/main" id="{741BD865-B8A9-EC48-A78C-A8467D5E8D16}"/>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4" name="Freeform 446">
              <a:extLst>
                <a:ext uri="{FF2B5EF4-FFF2-40B4-BE49-F238E27FC236}">
                  <a16:creationId xmlns:a16="http://schemas.microsoft.com/office/drawing/2014/main" id="{01F2A2CF-7288-6B45-A642-D53BDB5AD2C9}"/>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5" name="Freeform 447">
              <a:extLst>
                <a:ext uri="{FF2B5EF4-FFF2-40B4-BE49-F238E27FC236}">
                  <a16:creationId xmlns:a16="http://schemas.microsoft.com/office/drawing/2014/main" id="{5A627A08-CBAB-C841-AF8E-18AB444EC409}"/>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6" name="Freeform 448">
              <a:extLst>
                <a:ext uri="{FF2B5EF4-FFF2-40B4-BE49-F238E27FC236}">
                  <a16:creationId xmlns:a16="http://schemas.microsoft.com/office/drawing/2014/main" id="{7E1519CC-8920-844D-8AE4-781554CBC86B}"/>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7" name="Freeform 449">
              <a:extLst>
                <a:ext uri="{FF2B5EF4-FFF2-40B4-BE49-F238E27FC236}">
                  <a16:creationId xmlns:a16="http://schemas.microsoft.com/office/drawing/2014/main" id="{DFB9F6F6-20F2-E745-9EC3-91DF786B2679}"/>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8" name="Freeform 450">
              <a:extLst>
                <a:ext uri="{FF2B5EF4-FFF2-40B4-BE49-F238E27FC236}">
                  <a16:creationId xmlns:a16="http://schemas.microsoft.com/office/drawing/2014/main" id="{C2B8964D-E444-894C-A2C4-D395DBE6D341}"/>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39" name="Freeform 451">
              <a:extLst>
                <a:ext uri="{FF2B5EF4-FFF2-40B4-BE49-F238E27FC236}">
                  <a16:creationId xmlns:a16="http://schemas.microsoft.com/office/drawing/2014/main" id="{D4A759B1-8B34-EB48-912C-4A8AD2462F45}"/>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0" name="Freeform 452">
              <a:extLst>
                <a:ext uri="{FF2B5EF4-FFF2-40B4-BE49-F238E27FC236}">
                  <a16:creationId xmlns:a16="http://schemas.microsoft.com/office/drawing/2014/main" id="{D57EE9DF-A4F4-C840-AC37-7CBADAFA9B0C}"/>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1" name="Freeform 453">
              <a:extLst>
                <a:ext uri="{FF2B5EF4-FFF2-40B4-BE49-F238E27FC236}">
                  <a16:creationId xmlns:a16="http://schemas.microsoft.com/office/drawing/2014/main" id="{DED9BD33-7342-9341-BD63-41C1562D95AA}"/>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2" name="Freeform 454">
              <a:extLst>
                <a:ext uri="{FF2B5EF4-FFF2-40B4-BE49-F238E27FC236}">
                  <a16:creationId xmlns:a16="http://schemas.microsoft.com/office/drawing/2014/main" id="{A77882C3-8DEB-A045-8265-0CD24DE5D858}"/>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3" name="Freeform 455">
              <a:extLst>
                <a:ext uri="{FF2B5EF4-FFF2-40B4-BE49-F238E27FC236}">
                  <a16:creationId xmlns:a16="http://schemas.microsoft.com/office/drawing/2014/main" id="{87B1BCB3-68B3-7246-AEE1-5F05A5EA02DD}"/>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4" name="Freeform 456">
              <a:extLst>
                <a:ext uri="{FF2B5EF4-FFF2-40B4-BE49-F238E27FC236}">
                  <a16:creationId xmlns:a16="http://schemas.microsoft.com/office/drawing/2014/main" id="{F93E790F-9723-8C48-968F-384CED7851AC}"/>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5" name="Freeform 457">
              <a:extLst>
                <a:ext uri="{FF2B5EF4-FFF2-40B4-BE49-F238E27FC236}">
                  <a16:creationId xmlns:a16="http://schemas.microsoft.com/office/drawing/2014/main" id="{CB93AFDE-6317-254F-AB55-76E02C1E32E3}"/>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6" name="Freeform 458">
              <a:extLst>
                <a:ext uri="{FF2B5EF4-FFF2-40B4-BE49-F238E27FC236}">
                  <a16:creationId xmlns:a16="http://schemas.microsoft.com/office/drawing/2014/main" id="{7FE3A6BF-B785-DF49-8134-0B7C99F04953}"/>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7" name="Freeform 459">
              <a:extLst>
                <a:ext uri="{FF2B5EF4-FFF2-40B4-BE49-F238E27FC236}">
                  <a16:creationId xmlns:a16="http://schemas.microsoft.com/office/drawing/2014/main" id="{1F79DA82-54ED-3549-BEF7-E645528DD0D9}"/>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8" name="Freeform 460">
              <a:extLst>
                <a:ext uri="{FF2B5EF4-FFF2-40B4-BE49-F238E27FC236}">
                  <a16:creationId xmlns:a16="http://schemas.microsoft.com/office/drawing/2014/main" id="{0E61929B-FAEC-FB4B-8501-3A96C81F3E86}"/>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49" name="Freeform 461">
              <a:extLst>
                <a:ext uri="{FF2B5EF4-FFF2-40B4-BE49-F238E27FC236}">
                  <a16:creationId xmlns:a16="http://schemas.microsoft.com/office/drawing/2014/main" id="{C9B69585-FFEB-6844-B7C1-954739454BEB}"/>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0" name="Freeform 462">
              <a:extLst>
                <a:ext uri="{FF2B5EF4-FFF2-40B4-BE49-F238E27FC236}">
                  <a16:creationId xmlns:a16="http://schemas.microsoft.com/office/drawing/2014/main" id="{443D971E-50F6-B240-9DCF-23636549567C}"/>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1" name="Freeform 463">
              <a:extLst>
                <a:ext uri="{FF2B5EF4-FFF2-40B4-BE49-F238E27FC236}">
                  <a16:creationId xmlns:a16="http://schemas.microsoft.com/office/drawing/2014/main" id="{48686C4C-C1D8-1F49-BA15-35B5B90E0513}"/>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2" name="Freeform 464">
              <a:extLst>
                <a:ext uri="{FF2B5EF4-FFF2-40B4-BE49-F238E27FC236}">
                  <a16:creationId xmlns:a16="http://schemas.microsoft.com/office/drawing/2014/main" id="{5010B6BB-9733-5645-9C64-C933D31F0DC9}"/>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3" name="Freeform 465">
              <a:extLst>
                <a:ext uri="{FF2B5EF4-FFF2-40B4-BE49-F238E27FC236}">
                  <a16:creationId xmlns:a16="http://schemas.microsoft.com/office/drawing/2014/main" id="{B3C2FB31-CA5D-B247-A5DF-F42DE57C9F50}"/>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4" name="Freeform 466">
              <a:extLst>
                <a:ext uri="{FF2B5EF4-FFF2-40B4-BE49-F238E27FC236}">
                  <a16:creationId xmlns:a16="http://schemas.microsoft.com/office/drawing/2014/main" id="{87B9C565-2EBA-D74E-84D2-C71C9FA69AEA}"/>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5" name="Freeform 467">
              <a:extLst>
                <a:ext uri="{FF2B5EF4-FFF2-40B4-BE49-F238E27FC236}">
                  <a16:creationId xmlns:a16="http://schemas.microsoft.com/office/drawing/2014/main" id="{A0FB8A56-62DE-C447-9D70-E6CB88195CE4}"/>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6" name="Freeform 468">
              <a:extLst>
                <a:ext uri="{FF2B5EF4-FFF2-40B4-BE49-F238E27FC236}">
                  <a16:creationId xmlns:a16="http://schemas.microsoft.com/office/drawing/2014/main" id="{6B0BD69F-832E-5649-9499-7B79FD3282A0}"/>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7" name="Freeform 469">
              <a:extLst>
                <a:ext uri="{FF2B5EF4-FFF2-40B4-BE49-F238E27FC236}">
                  <a16:creationId xmlns:a16="http://schemas.microsoft.com/office/drawing/2014/main" id="{5D87E08C-740B-5846-94C7-3FB1A2D0C899}"/>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8" name="Freeform 470">
              <a:extLst>
                <a:ext uri="{FF2B5EF4-FFF2-40B4-BE49-F238E27FC236}">
                  <a16:creationId xmlns:a16="http://schemas.microsoft.com/office/drawing/2014/main" id="{DFE4E759-38A6-A14B-86D9-FAC407D8133E}"/>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59" name="Freeform 471">
              <a:extLst>
                <a:ext uri="{FF2B5EF4-FFF2-40B4-BE49-F238E27FC236}">
                  <a16:creationId xmlns:a16="http://schemas.microsoft.com/office/drawing/2014/main" id="{53E90C14-B31D-1C46-9EE3-C8E9AA66AF14}"/>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0" name="Freeform 472">
              <a:extLst>
                <a:ext uri="{FF2B5EF4-FFF2-40B4-BE49-F238E27FC236}">
                  <a16:creationId xmlns:a16="http://schemas.microsoft.com/office/drawing/2014/main" id="{9902CE8E-A5B1-9E4C-981F-352C86496CE9}"/>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1" name="Freeform 473">
              <a:extLst>
                <a:ext uri="{FF2B5EF4-FFF2-40B4-BE49-F238E27FC236}">
                  <a16:creationId xmlns:a16="http://schemas.microsoft.com/office/drawing/2014/main" id="{428D682B-C551-EA4A-8C02-7786EE1E1ABF}"/>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2" name="Freeform 474">
              <a:extLst>
                <a:ext uri="{FF2B5EF4-FFF2-40B4-BE49-F238E27FC236}">
                  <a16:creationId xmlns:a16="http://schemas.microsoft.com/office/drawing/2014/main" id="{10544881-38BB-3447-ABA0-A000018AED28}"/>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3" name="Freeform 475">
              <a:extLst>
                <a:ext uri="{FF2B5EF4-FFF2-40B4-BE49-F238E27FC236}">
                  <a16:creationId xmlns:a16="http://schemas.microsoft.com/office/drawing/2014/main" id="{F0D5A509-B335-D349-A0C9-0B1A5E7871CF}"/>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4" name="Freeform 476">
              <a:extLst>
                <a:ext uri="{FF2B5EF4-FFF2-40B4-BE49-F238E27FC236}">
                  <a16:creationId xmlns:a16="http://schemas.microsoft.com/office/drawing/2014/main" id="{256395D7-DF57-2F43-AD82-A832E03C3130}"/>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5" name="Freeform 477">
              <a:extLst>
                <a:ext uri="{FF2B5EF4-FFF2-40B4-BE49-F238E27FC236}">
                  <a16:creationId xmlns:a16="http://schemas.microsoft.com/office/drawing/2014/main" id="{093E616A-0D40-FE4C-83A6-4EB854ACCA5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6" name="Freeform 478">
              <a:extLst>
                <a:ext uri="{FF2B5EF4-FFF2-40B4-BE49-F238E27FC236}">
                  <a16:creationId xmlns:a16="http://schemas.microsoft.com/office/drawing/2014/main" id="{F2B84DF8-FB05-5247-8A2F-C5AFAA02F3F9}"/>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7" name="Freeform 479">
              <a:extLst>
                <a:ext uri="{FF2B5EF4-FFF2-40B4-BE49-F238E27FC236}">
                  <a16:creationId xmlns:a16="http://schemas.microsoft.com/office/drawing/2014/main" id="{C74EE280-5013-D649-B18C-115E296B606B}"/>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8" name="Freeform 480">
              <a:extLst>
                <a:ext uri="{FF2B5EF4-FFF2-40B4-BE49-F238E27FC236}">
                  <a16:creationId xmlns:a16="http://schemas.microsoft.com/office/drawing/2014/main" id="{759A2C09-F109-9F49-8095-CF2E12FF07DF}"/>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69" name="Freeform 481">
              <a:extLst>
                <a:ext uri="{FF2B5EF4-FFF2-40B4-BE49-F238E27FC236}">
                  <a16:creationId xmlns:a16="http://schemas.microsoft.com/office/drawing/2014/main" id="{CF9F0BFA-9FF2-574C-8524-0EAEEC7502FD}"/>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0" name="Freeform 482">
              <a:extLst>
                <a:ext uri="{FF2B5EF4-FFF2-40B4-BE49-F238E27FC236}">
                  <a16:creationId xmlns:a16="http://schemas.microsoft.com/office/drawing/2014/main" id="{020E0450-CE3A-8A43-A515-F283FFFDAF7E}"/>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1" name="Freeform 483">
              <a:extLst>
                <a:ext uri="{FF2B5EF4-FFF2-40B4-BE49-F238E27FC236}">
                  <a16:creationId xmlns:a16="http://schemas.microsoft.com/office/drawing/2014/main" id="{FF08FF82-19F9-5242-827C-617CEB991846}"/>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2" name="Freeform 484">
              <a:extLst>
                <a:ext uri="{FF2B5EF4-FFF2-40B4-BE49-F238E27FC236}">
                  <a16:creationId xmlns:a16="http://schemas.microsoft.com/office/drawing/2014/main" id="{B4D42CB7-715D-3F45-AFA9-36C1B55C570F}"/>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3" name="Freeform 485">
              <a:extLst>
                <a:ext uri="{FF2B5EF4-FFF2-40B4-BE49-F238E27FC236}">
                  <a16:creationId xmlns:a16="http://schemas.microsoft.com/office/drawing/2014/main" id="{1E61049D-B593-2A42-B2D4-2973950ACCE2}"/>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4" name="Freeform 486">
              <a:extLst>
                <a:ext uri="{FF2B5EF4-FFF2-40B4-BE49-F238E27FC236}">
                  <a16:creationId xmlns:a16="http://schemas.microsoft.com/office/drawing/2014/main" id="{15C8DF7F-F428-E441-A699-F2571C137D06}"/>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5" name="Freeform 487">
              <a:extLst>
                <a:ext uri="{FF2B5EF4-FFF2-40B4-BE49-F238E27FC236}">
                  <a16:creationId xmlns:a16="http://schemas.microsoft.com/office/drawing/2014/main" id="{9129C43D-7C7D-D34E-955D-DB0E9E24F0AA}"/>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6" name="Freeform 488">
              <a:extLst>
                <a:ext uri="{FF2B5EF4-FFF2-40B4-BE49-F238E27FC236}">
                  <a16:creationId xmlns:a16="http://schemas.microsoft.com/office/drawing/2014/main" id="{2879D762-982F-854F-B94B-BB509F13B79B}"/>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7" name="Freeform 489">
              <a:extLst>
                <a:ext uri="{FF2B5EF4-FFF2-40B4-BE49-F238E27FC236}">
                  <a16:creationId xmlns:a16="http://schemas.microsoft.com/office/drawing/2014/main" id="{7199AA78-2212-4045-85D4-5001A23C8F5F}"/>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8" name="Freeform 490">
              <a:extLst>
                <a:ext uri="{FF2B5EF4-FFF2-40B4-BE49-F238E27FC236}">
                  <a16:creationId xmlns:a16="http://schemas.microsoft.com/office/drawing/2014/main" id="{F29B2A97-B8E1-F842-8FF7-2E27691B3905}"/>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79" name="Freeform 491">
              <a:extLst>
                <a:ext uri="{FF2B5EF4-FFF2-40B4-BE49-F238E27FC236}">
                  <a16:creationId xmlns:a16="http://schemas.microsoft.com/office/drawing/2014/main" id="{CEAFF6F9-70C9-4C41-884B-FCA41C21A5B1}"/>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0" name="Freeform 492">
              <a:extLst>
                <a:ext uri="{FF2B5EF4-FFF2-40B4-BE49-F238E27FC236}">
                  <a16:creationId xmlns:a16="http://schemas.microsoft.com/office/drawing/2014/main" id="{B43CAAB1-1333-0E4F-80E0-93FFB56A4D45}"/>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1" name="Freeform 493">
              <a:extLst>
                <a:ext uri="{FF2B5EF4-FFF2-40B4-BE49-F238E27FC236}">
                  <a16:creationId xmlns:a16="http://schemas.microsoft.com/office/drawing/2014/main" id="{16CDBCA2-2B49-EB40-B574-B991AF2D5A3E}"/>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2" name="Freeform 494">
              <a:extLst>
                <a:ext uri="{FF2B5EF4-FFF2-40B4-BE49-F238E27FC236}">
                  <a16:creationId xmlns:a16="http://schemas.microsoft.com/office/drawing/2014/main" id="{7475CA01-F9A2-AC4E-9800-84D28D91B95A}"/>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3" name="Freeform 495">
              <a:extLst>
                <a:ext uri="{FF2B5EF4-FFF2-40B4-BE49-F238E27FC236}">
                  <a16:creationId xmlns:a16="http://schemas.microsoft.com/office/drawing/2014/main" id="{5A22B51E-402B-FC4B-A00C-8424AC6965CE}"/>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4" name="Freeform 496">
              <a:extLst>
                <a:ext uri="{FF2B5EF4-FFF2-40B4-BE49-F238E27FC236}">
                  <a16:creationId xmlns:a16="http://schemas.microsoft.com/office/drawing/2014/main" id="{24F77137-BF10-B04D-9385-FE03CE021C72}"/>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5" name="Freeform 497">
              <a:extLst>
                <a:ext uri="{FF2B5EF4-FFF2-40B4-BE49-F238E27FC236}">
                  <a16:creationId xmlns:a16="http://schemas.microsoft.com/office/drawing/2014/main" id="{992568D1-51AE-E942-BFDA-902728EF65A9}"/>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6" name="Freeform 498">
              <a:extLst>
                <a:ext uri="{FF2B5EF4-FFF2-40B4-BE49-F238E27FC236}">
                  <a16:creationId xmlns:a16="http://schemas.microsoft.com/office/drawing/2014/main" id="{834848B8-3A65-9649-B770-66997CC6F447}"/>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7" name="Freeform 499">
              <a:extLst>
                <a:ext uri="{FF2B5EF4-FFF2-40B4-BE49-F238E27FC236}">
                  <a16:creationId xmlns:a16="http://schemas.microsoft.com/office/drawing/2014/main" id="{1F05E4A7-5E9F-CB4C-AA74-2BD5F5F76F34}"/>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8" name="Freeform 500">
              <a:extLst>
                <a:ext uri="{FF2B5EF4-FFF2-40B4-BE49-F238E27FC236}">
                  <a16:creationId xmlns:a16="http://schemas.microsoft.com/office/drawing/2014/main" id="{AB5F57BA-27BA-2343-8AF0-4B45D678A530}"/>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89" name="Freeform 501">
              <a:extLst>
                <a:ext uri="{FF2B5EF4-FFF2-40B4-BE49-F238E27FC236}">
                  <a16:creationId xmlns:a16="http://schemas.microsoft.com/office/drawing/2014/main" id="{4DDDB022-3DEA-1B4E-88AC-AEE6A9A12FEC}"/>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0" name="Freeform 502">
              <a:extLst>
                <a:ext uri="{FF2B5EF4-FFF2-40B4-BE49-F238E27FC236}">
                  <a16:creationId xmlns:a16="http://schemas.microsoft.com/office/drawing/2014/main" id="{FCEC82BB-9CB1-5047-8172-F218A35C2A41}"/>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1" name="Freeform 503">
              <a:extLst>
                <a:ext uri="{FF2B5EF4-FFF2-40B4-BE49-F238E27FC236}">
                  <a16:creationId xmlns:a16="http://schemas.microsoft.com/office/drawing/2014/main" id="{CF696499-6101-4C47-8838-C793BC391462}"/>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2" name="Freeform 504">
              <a:extLst>
                <a:ext uri="{FF2B5EF4-FFF2-40B4-BE49-F238E27FC236}">
                  <a16:creationId xmlns:a16="http://schemas.microsoft.com/office/drawing/2014/main" id="{C231186E-2445-374D-8A62-63806258EEA9}"/>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3" name="Freeform 505">
              <a:extLst>
                <a:ext uri="{FF2B5EF4-FFF2-40B4-BE49-F238E27FC236}">
                  <a16:creationId xmlns:a16="http://schemas.microsoft.com/office/drawing/2014/main" id="{7BDA2B89-69BB-EF4F-9590-78507EF4C0E2}"/>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4" name="Freeform 506">
              <a:extLst>
                <a:ext uri="{FF2B5EF4-FFF2-40B4-BE49-F238E27FC236}">
                  <a16:creationId xmlns:a16="http://schemas.microsoft.com/office/drawing/2014/main" id="{A23F5BFE-B104-5C4F-9078-414DA75A3C29}"/>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5" name="Freeform 507">
              <a:extLst>
                <a:ext uri="{FF2B5EF4-FFF2-40B4-BE49-F238E27FC236}">
                  <a16:creationId xmlns:a16="http://schemas.microsoft.com/office/drawing/2014/main" id="{D0FB6A8F-3686-0943-9B9C-2B21032CA486}"/>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6" name="Freeform 508">
              <a:extLst>
                <a:ext uri="{FF2B5EF4-FFF2-40B4-BE49-F238E27FC236}">
                  <a16:creationId xmlns:a16="http://schemas.microsoft.com/office/drawing/2014/main" id="{C403DE16-5038-2149-92A0-574B6C48DFC9}"/>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7" name="Freeform 509">
              <a:extLst>
                <a:ext uri="{FF2B5EF4-FFF2-40B4-BE49-F238E27FC236}">
                  <a16:creationId xmlns:a16="http://schemas.microsoft.com/office/drawing/2014/main" id="{79AEE1C1-6B7E-2E42-B5A0-C969497D87FE}"/>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8" name="Freeform 510">
              <a:extLst>
                <a:ext uri="{FF2B5EF4-FFF2-40B4-BE49-F238E27FC236}">
                  <a16:creationId xmlns:a16="http://schemas.microsoft.com/office/drawing/2014/main" id="{96AEAA16-D84B-FB4F-B6C3-1B776006AAFD}"/>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199" name="Freeform 511">
              <a:extLst>
                <a:ext uri="{FF2B5EF4-FFF2-40B4-BE49-F238E27FC236}">
                  <a16:creationId xmlns:a16="http://schemas.microsoft.com/office/drawing/2014/main" id="{8097B5EB-283F-9A4F-8617-C093BC5FBD0C}"/>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0" name="Freeform 512">
              <a:extLst>
                <a:ext uri="{FF2B5EF4-FFF2-40B4-BE49-F238E27FC236}">
                  <a16:creationId xmlns:a16="http://schemas.microsoft.com/office/drawing/2014/main" id="{6B900463-B3A8-7949-A898-4D7ED743459A}"/>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1" name="Freeform 513">
              <a:extLst>
                <a:ext uri="{FF2B5EF4-FFF2-40B4-BE49-F238E27FC236}">
                  <a16:creationId xmlns:a16="http://schemas.microsoft.com/office/drawing/2014/main" id="{2925B174-179B-DE4D-A28A-EA561FBA8E18}"/>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2" name="Freeform 514">
              <a:extLst>
                <a:ext uri="{FF2B5EF4-FFF2-40B4-BE49-F238E27FC236}">
                  <a16:creationId xmlns:a16="http://schemas.microsoft.com/office/drawing/2014/main" id="{C0137930-8699-334D-8246-954E15C67CF1}"/>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3" name="Freeform 515">
              <a:extLst>
                <a:ext uri="{FF2B5EF4-FFF2-40B4-BE49-F238E27FC236}">
                  <a16:creationId xmlns:a16="http://schemas.microsoft.com/office/drawing/2014/main" id="{189E99FA-E41F-2A4B-88B0-4D173063793F}"/>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4" name="Freeform 516">
              <a:extLst>
                <a:ext uri="{FF2B5EF4-FFF2-40B4-BE49-F238E27FC236}">
                  <a16:creationId xmlns:a16="http://schemas.microsoft.com/office/drawing/2014/main" id="{FCA71979-AED0-0C47-A4F3-2502D04AEEEA}"/>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5" name="Freeform 517">
              <a:extLst>
                <a:ext uri="{FF2B5EF4-FFF2-40B4-BE49-F238E27FC236}">
                  <a16:creationId xmlns:a16="http://schemas.microsoft.com/office/drawing/2014/main" id="{64176A33-C534-F147-A3F9-846BE644963D}"/>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6" name="Freeform 518">
              <a:extLst>
                <a:ext uri="{FF2B5EF4-FFF2-40B4-BE49-F238E27FC236}">
                  <a16:creationId xmlns:a16="http://schemas.microsoft.com/office/drawing/2014/main" id="{56AE3B63-225E-FB40-94F6-BAB6ADECAC4F}"/>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7" name="Freeform 519">
              <a:extLst>
                <a:ext uri="{FF2B5EF4-FFF2-40B4-BE49-F238E27FC236}">
                  <a16:creationId xmlns:a16="http://schemas.microsoft.com/office/drawing/2014/main" id="{EF17695D-0A27-EA46-9B77-146090390233}"/>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8" name="Freeform 520">
              <a:extLst>
                <a:ext uri="{FF2B5EF4-FFF2-40B4-BE49-F238E27FC236}">
                  <a16:creationId xmlns:a16="http://schemas.microsoft.com/office/drawing/2014/main" id="{708FD649-58BB-9144-A661-1A1E60D58239}"/>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09" name="Freeform 521">
              <a:extLst>
                <a:ext uri="{FF2B5EF4-FFF2-40B4-BE49-F238E27FC236}">
                  <a16:creationId xmlns:a16="http://schemas.microsoft.com/office/drawing/2014/main" id="{559CD621-B7B2-C846-8359-EAC60E3D13CE}"/>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0" name="Freeform 522">
              <a:extLst>
                <a:ext uri="{FF2B5EF4-FFF2-40B4-BE49-F238E27FC236}">
                  <a16:creationId xmlns:a16="http://schemas.microsoft.com/office/drawing/2014/main" id="{21708908-14B2-F944-8FB1-3C00BA75E66C}"/>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1" name="Freeform 523">
              <a:extLst>
                <a:ext uri="{FF2B5EF4-FFF2-40B4-BE49-F238E27FC236}">
                  <a16:creationId xmlns:a16="http://schemas.microsoft.com/office/drawing/2014/main" id="{A8C50738-47E4-0B47-8447-6AECA600D57A}"/>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2" name="Freeform 524">
              <a:extLst>
                <a:ext uri="{FF2B5EF4-FFF2-40B4-BE49-F238E27FC236}">
                  <a16:creationId xmlns:a16="http://schemas.microsoft.com/office/drawing/2014/main" id="{F8D87E96-F3A5-EE4E-8643-83F18141C590}"/>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3" name="Freeform 525">
              <a:extLst>
                <a:ext uri="{FF2B5EF4-FFF2-40B4-BE49-F238E27FC236}">
                  <a16:creationId xmlns:a16="http://schemas.microsoft.com/office/drawing/2014/main" id="{E84C253C-4F76-AB42-9311-3979A6ECBB17}"/>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4" name="Freeform 526">
              <a:extLst>
                <a:ext uri="{FF2B5EF4-FFF2-40B4-BE49-F238E27FC236}">
                  <a16:creationId xmlns:a16="http://schemas.microsoft.com/office/drawing/2014/main" id="{569FBEAF-D17A-CD48-B621-0231D28CAC0E}"/>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5" name="Freeform 527">
              <a:extLst>
                <a:ext uri="{FF2B5EF4-FFF2-40B4-BE49-F238E27FC236}">
                  <a16:creationId xmlns:a16="http://schemas.microsoft.com/office/drawing/2014/main" id="{307FC818-6E77-CE42-A72E-89A6603C107E}"/>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6" name="Freeform 528">
              <a:extLst>
                <a:ext uri="{FF2B5EF4-FFF2-40B4-BE49-F238E27FC236}">
                  <a16:creationId xmlns:a16="http://schemas.microsoft.com/office/drawing/2014/main" id="{8701C959-0666-8145-83C9-A0C4EAAD8A28}"/>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7" name="Freeform 529">
              <a:extLst>
                <a:ext uri="{FF2B5EF4-FFF2-40B4-BE49-F238E27FC236}">
                  <a16:creationId xmlns:a16="http://schemas.microsoft.com/office/drawing/2014/main" id="{626D425A-B189-0D4C-824D-A0C511FC9F17}"/>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8" name="Freeform 530">
              <a:extLst>
                <a:ext uri="{FF2B5EF4-FFF2-40B4-BE49-F238E27FC236}">
                  <a16:creationId xmlns:a16="http://schemas.microsoft.com/office/drawing/2014/main" id="{B854EC37-D800-CA4D-8BC0-A10C99921903}"/>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19" name="Freeform 531">
              <a:extLst>
                <a:ext uri="{FF2B5EF4-FFF2-40B4-BE49-F238E27FC236}">
                  <a16:creationId xmlns:a16="http://schemas.microsoft.com/office/drawing/2014/main" id="{200D2C44-5915-5A45-BD57-03A0C5E63640}"/>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0" name="Freeform 532">
              <a:extLst>
                <a:ext uri="{FF2B5EF4-FFF2-40B4-BE49-F238E27FC236}">
                  <a16:creationId xmlns:a16="http://schemas.microsoft.com/office/drawing/2014/main" id="{D307D81F-8ED6-234C-91C3-2B69CD6F453E}"/>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1" name="Freeform 533">
              <a:extLst>
                <a:ext uri="{FF2B5EF4-FFF2-40B4-BE49-F238E27FC236}">
                  <a16:creationId xmlns:a16="http://schemas.microsoft.com/office/drawing/2014/main" id="{1E812856-30E4-224A-9B2D-5E1EAAC9E89E}"/>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2" name="Freeform 534">
              <a:extLst>
                <a:ext uri="{FF2B5EF4-FFF2-40B4-BE49-F238E27FC236}">
                  <a16:creationId xmlns:a16="http://schemas.microsoft.com/office/drawing/2014/main" id="{0E69BC0E-9B11-8247-9248-49489FEA0937}"/>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3" name="Freeform 535">
              <a:extLst>
                <a:ext uri="{FF2B5EF4-FFF2-40B4-BE49-F238E27FC236}">
                  <a16:creationId xmlns:a16="http://schemas.microsoft.com/office/drawing/2014/main" id="{B00B27C3-AC32-AC4B-8C4C-89026607EF61}"/>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4" name="Freeform 536">
              <a:extLst>
                <a:ext uri="{FF2B5EF4-FFF2-40B4-BE49-F238E27FC236}">
                  <a16:creationId xmlns:a16="http://schemas.microsoft.com/office/drawing/2014/main" id="{32210831-67E7-B34B-A374-7A8CF7A85AFD}"/>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5" name="Freeform 537">
              <a:extLst>
                <a:ext uri="{FF2B5EF4-FFF2-40B4-BE49-F238E27FC236}">
                  <a16:creationId xmlns:a16="http://schemas.microsoft.com/office/drawing/2014/main" id="{90CA8B34-6D4C-BB4B-8ACD-B5FFBA9A648C}"/>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6" name="Freeform 538">
              <a:extLst>
                <a:ext uri="{FF2B5EF4-FFF2-40B4-BE49-F238E27FC236}">
                  <a16:creationId xmlns:a16="http://schemas.microsoft.com/office/drawing/2014/main" id="{4FFB5FC1-B8BB-634E-8DAD-E8730F0503EB}"/>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7" name="Freeform 539">
              <a:extLst>
                <a:ext uri="{FF2B5EF4-FFF2-40B4-BE49-F238E27FC236}">
                  <a16:creationId xmlns:a16="http://schemas.microsoft.com/office/drawing/2014/main" id="{D2F62693-819F-8846-8DC0-FCB875CDA8E7}"/>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8" name="Freeform 540">
              <a:extLst>
                <a:ext uri="{FF2B5EF4-FFF2-40B4-BE49-F238E27FC236}">
                  <a16:creationId xmlns:a16="http://schemas.microsoft.com/office/drawing/2014/main" id="{14A3E181-D3CC-7D42-A8DB-F3B898C305A3}"/>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29" name="Freeform 541">
              <a:extLst>
                <a:ext uri="{FF2B5EF4-FFF2-40B4-BE49-F238E27FC236}">
                  <a16:creationId xmlns:a16="http://schemas.microsoft.com/office/drawing/2014/main" id="{AD6D3930-FFDE-AD4D-B436-CA08094ED8E2}"/>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0" name="Freeform 542">
              <a:extLst>
                <a:ext uri="{FF2B5EF4-FFF2-40B4-BE49-F238E27FC236}">
                  <a16:creationId xmlns:a16="http://schemas.microsoft.com/office/drawing/2014/main" id="{0D33B124-7AE2-D240-9537-24FAC09E5FA0}"/>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1" name="Freeform 543">
              <a:extLst>
                <a:ext uri="{FF2B5EF4-FFF2-40B4-BE49-F238E27FC236}">
                  <a16:creationId xmlns:a16="http://schemas.microsoft.com/office/drawing/2014/main" id="{102146B6-7BFE-8A48-B77E-3545FB4F154E}"/>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2" name="Freeform 544">
              <a:extLst>
                <a:ext uri="{FF2B5EF4-FFF2-40B4-BE49-F238E27FC236}">
                  <a16:creationId xmlns:a16="http://schemas.microsoft.com/office/drawing/2014/main" id="{887B9E79-D8BE-CB47-A059-4AC36FB5B1C9}"/>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3" name="Freeform 545">
              <a:extLst>
                <a:ext uri="{FF2B5EF4-FFF2-40B4-BE49-F238E27FC236}">
                  <a16:creationId xmlns:a16="http://schemas.microsoft.com/office/drawing/2014/main" id="{5CAEA99B-E565-0244-A12E-F9F7E0D8A695}"/>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4" name="Freeform 546">
              <a:extLst>
                <a:ext uri="{FF2B5EF4-FFF2-40B4-BE49-F238E27FC236}">
                  <a16:creationId xmlns:a16="http://schemas.microsoft.com/office/drawing/2014/main" id="{6814EC5A-0863-4C4F-B4BA-582A5B1171EF}"/>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5" name="Freeform 547">
              <a:extLst>
                <a:ext uri="{FF2B5EF4-FFF2-40B4-BE49-F238E27FC236}">
                  <a16:creationId xmlns:a16="http://schemas.microsoft.com/office/drawing/2014/main" id="{5E1B6CB0-02C4-0745-9477-478EB67A6BCE}"/>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6" name="Freeform 548">
              <a:extLst>
                <a:ext uri="{FF2B5EF4-FFF2-40B4-BE49-F238E27FC236}">
                  <a16:creationId xmlns:a16="http://schemas.microsoft.com/office/drawing/2014/main" id="{E184F0B6-A36D-B84E-A19B-AA53E2282FF7}"/>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7" name="Freeform 549">
              <a:extLst>
                <a:ext uri="{FF2B5EF4-FFF2-40B4-BE49-F238E27FC236}">
                  <a16:creationId xmlns:a16="http://schemas.microsoft.com/office/drawing/2014/main" id="{7DB9DF1B-5A6A-AE4F-9D33-F5B58E507E55}"/>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8" name="Freeform 550">
              <a:extLst>
                <a:ext uri="{FF2B5EF4-FFF2-40B4-BE49-F238E27FC236}">
                  <a16:creationId xmlns:a16="http://schemas.microsoft.com/office/drawing/2014/main" id="{309AFA32-A085-0D4D-96BD-D2B7A373618C}"/>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39" name="Freeform 551">
              <a:extLst>
                <a:ext uri="{FF2B5EF4-FFF2-40B4-BE49-F238E27FC236}">
                  <a16:creationId xmlns:a16="http://schemas.microsoft.com/office/drawing/2014/main" id="{53493342-12CA-AC44-A20F-A0ED4157238D}"/>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0" name="Freeform 552">
              <a:extLst>
                <a:ext uri="{FF2B5EF4-FFF2-40B4-BE49-F238E27FC236}">
                  <a16:creationId xmlns:a16="http://schemas.microsoft.com/office/drawing/2014/main" id="{E3DCE575-6909-3345-BF2F-1B27D514C474}"/>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1" name="Freeform 553">
              <a:extLst>
                <a:ext uri="{FF2B5EF4-FFF2-40B4-BE49-F238E27FC236}">
                  <a16:creationId xmlns:a16="http://schemas.microsoft.com/office/drawing/2014/main" id="{A0F8A231-F576-6542-90C5-EADE0E63BB1C}"/>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2" name="Freeform 554">
              <a:extLst>
                <a:ext uri="{FF2B5EF4-FFF2-40B4-BE49-F238E27FC236}">
                  <a16:creationId xmlns:a16="http://schemas.microsoft.com/office/drawing/2014/main" id="{41EDD840-6EE4-604F-B0EB-6AD26707C427}"/>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3" name="Freeform 555">
              <a:extLst>
                <a:ext uri="{FF2B5EF4-FFF2-40B4-BE49-F238E27FC236}">
                  <a16:creationId xmlns:a16="http://schemas.microsoft.com/office/drawing/2014/main" id="{49817884-180E-ED48-AF7A-5F62F6E6333C}"/>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4" name="Freeform 556">
              <a:extLst>
                <a:ext uri="{FF2B5EF4-FFF2-40B4-BE49-F238E27FC236}">
                  <a16:creationId xmlns:a16="http://schemas.microsoft.com/office/drawing/2014/main" id="{1FE36330-A391-A747-AF4B-AE7DBEBB3BDF}"/>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5" name="Freeform 557">
              <a:extLst>
                <a:ext uri="{FF2B5EF4-FFF2-40B4-BE49-F238E27FC236}">
                  <a16:creationId xmlns:a16="http://schemas.microsoft.com/office/drawing/2014/main" id="{FCFF9414-4386-224F-BE9D-1F35461BE31B}"/>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6" name="Freeform 558">
              <a:extLst>
                <a:ext uri="{FF2B5EF4-FFF2-40B4-BE49-F238E27FC236}">
                  <a16:creationId xmlns:a16="http://schemas.microsoft.com/office/drawing/2014/main" id="{8817F99D-C40B-9C44-9A63-FED3A82E37CA}"/>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559">
              <a:extLst>
                <a:ext uri="{FF2B5EF4-FFF2-40B4-BE49-F238E27FC236}">
                  <a16:creationId xmlns:a16="http://schemas.microsoft.com/office/drawing/2014/main" id="{54BA7CB6-AEBC-F742-B8CA-53B286DF5349}"/>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560">
              <a:extLst>
                <a:ext uri="{FF2B5EF4-FFF2-40B4-BE49-F238E27FC236}">
                  <a16:creationId xmlns:a16="http://schemas.microsoft.com/office/drawing/2014/main" id="{DED9D4CC-2EFE-CC48-B971-20044BC1BEB4}"/>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561">
              <a:extLst>
                <a:ext uri="{FF2B5EF4-FFF2-40B4-BE49-F238E27FC236}">
                  <a16:creationId xmlns:a16="http://schemas.microsoft.com/office/drawing/2014/main" id="{7AC4DE03-CC2C-5447-B5E7-ACD1A7646DDA}"/>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562">
              <a:extLst>
                <a:ext uri="{FF2B5EF4-FFF2-40B4-BE49-F238E27FC236}">
                  <a16:creationId xmlns:a16="http://schemas.microsoft.com/office/drawing/2014/main" id="{A471D1E9-1F76-9641-8733-3DE40CE4BC85}"/>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563">
              <a:extLst>
                <a:ext uri="{FF2B5EF4-FFF2-40B4-BE49-F238E27FC236}">
                  <a16:creationId xmlns:a16="http://schemas.microsoft.com/office/drawing/2014/main" id="{56490235-47D2-3F45-8CA9-F99A61ADC6F6}"/>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564">
              <a:extLst>
                <a:ext uri="{FF2B5EF4-FFF2-40B4-BE49-F238E27FC236}">
                  <a16:creationId xmlns:a16="http://schemas.microsoft.com/office/drawing/2014/main" id="{B2E835B3-EEB0-C74E-8B31-1B676B8FB614}"/>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565">
              <a:extLst>
                <a:ext uri="{FF2B5EF4-FFF2-40B4-BE49-F238E27FC236}">
                  <a16:creationId xmlns:a16="http://schemas.microsoft.com/office/drawing/2014/main" id="{ABAFD235-FE14-FD44-A8CB-94F0EE584F73}"/>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566">
              <a:extLst>
                <a:ext uri="{FF2B5EF4-FFF2-40B4-BE49-F238E27FC236}">
                  <a16:creationId xmlns:a16="http://schemas.microsoft.com/office/drawing/2014/main" id="{5E09720B-01F1-E94E-A4A4-1107D6D88603}"/>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567">
              <a:extLst>
                <a:ext uri="{FF2B5EF4-FFF2-40B4-BE49-F238E27FC236}">
                  <a16:creationId xmlns:a16="http://schemas.microsoft.com/office/drawing/2014/main" id="{6D12C8C4-3FE7-9945-91EF-2EEC9745F17E}"/>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568">
              <a:extLst>
                <a:ext uri="{FF2B5EF4-FFF2-40B4-BE49-F238E27FC236}">
                  <a16:creationId xmlns:a16="http://schemas.microsoft.com/office/drawing/2014/main" id="{64C7D125-CDB0-5149-93DB-0E1D1C329780}"/>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569">
              <a:extLst>
                <a:ext uri="{FF2B5EF4-FFF2-40B4-BE49-F238E27FC236}">
                  <a16:creationId xmlns:a16="http://schemas.microsoft.com/office/drawing/2014/main" id="{A56F5661-6C2D-6B4F-A807-B22C400A1C91}"/>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570">
              <a:extLst>
                <a:ext uri="{FF2B5EF4-FFF2-40B4-BE49-F238E27FC236}">
                  <a16:creationId xmlns:a16="http://schemas.microsoft.com/office/drawing/2014/main" id="{B172097A-C6FF-CD4F-A1FD-FAAF92C25748}"/>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571">
              <a:extLst>
                <a:ext uri="{FF2B5EF4-FFF2-40B4-BE49-F238E27FC236}">
                  <a16:creationId xmlns:a16="http://schemas.microsoft.com/office/drawing/2014/main" id="{F81B0EB7-065A-C540-976C-F0B22A120F6C}"/>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572">
              <a:extLst>
                <a:ext uri="{FF2B5EF4-FFF2-40B4-BE49-F238E27FC236}">
                  <a16:creationId xmlns:a16="http://schemas.microsoft.com/office/drawing/2014/main" id="{AE33E81D-4469-FF49-9A13-F85CD1EE88E1}"/>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573">
              <a:extLst>
                <a:ext uri="{FF2B5EF4-FFF2-40B4-BE49-F238E27FC236}">
                  <a16:creationId xmlns:a16="http://schemas.microsoft.com/office/drawing/2014/main" id="{8CEB5802-C2B8-D243-834D-C7287E3C24C3}"/>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574">
              <a:extLst>
                <a:ext uri="{FF2B5EF4-FFF2-40B4-BE49-F238E27FC236}">
                  <a16:creationId xmlns:a16="http://schemas.microsoft.com/office/drawing/2014/main" id="{AE13A668-F259-8844-A3F9-36BE1C5116A5}"/>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575">
              <a:extLst>
                <a:ext uri="{FF2B5EF4-FFF2-40B4-BE49-F238E27FC236}">
                  <a16:creationId xmlns:a16="http://schemas.microsoft.com/office/drawing/2014/main" id="{037FC550-F8DE-1648-A38C-8FBB29D4D9CA}"/>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576">
              <a:extLst>
                <a:ext uri="{FF2B5EF4-FFF2-40B4-BE49-F238E27FC236}">
                  <a16:creationId xmlns:a16="http://schemas.microsoft.com/office/drawing/2014/main" id="{5FAFFE25-D26D-8E46-9EAD-43C9A9861771}"/>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577">
              <a:extLst>
                <a:ext uri="{FF2B5EF4-FFF2-40B4-BE49-F238E27FC236}">
                  <a16:creationId xmlns:a16="http://schemas.microsoft.com/office/drawing/2014/main" id="{5F63C8D4-F9B8-6347-8A7A-4BA89F7CE4A1}"/>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578">
              <a:extLst>
                <a:ext uri="{FF2B5EF4-FFF2-40B4-BE49-F238E27FC236}">
                  <a16:creationId xmlns:a16="http://schemas.microsoft.com/office/drawing/2014/main" id="{789646A7-4260-2C49-B047-4DF577DC1E39}"/>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579">
              <a:extLst>
                <a:ext uri="{FF2B5EF4-FFF2-40B4-BE49-F238E27FC236}">
                  <a16:creationId xmlns:a16="http://schemas.microsoft.com/office/drawing/2014/main" id="{F6876CCC-FD16-BC45-8CCE-12680B1A78B7}"/>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580">
              <a:extLst>
                <a:ext uri="{FF2B5EF4-FFF2-40B4-BE49-F238E27FC236}">
                  <a16:creationId xmlns:a16="http://schemas.microsoft.com/office/drawing/2014/main" id="{16199B8F-A429-D447-B3E9-9B9FAB80FEC0}"/>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581">
              <a:extLst>
                <a:ext uri="{FF2B5EF4-FFF2-40B4-BE49-F238E27FC236}">
                  <a16:creationId xmlns:a16="http://schemas.microsoft.com/office/drawing/2014/main" id="{A001ACB4-19C5-544A-8632-864AAB6E3963}"/>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582">
              <a:extLst>
                <a:ext uri="{FF2B5EF4-FFF2-40B4-BE49-F238E27FC236}">
                  <a16:creationId xmlns:a16="http://schemas.microsoft.com/office/drawing/2014/main" id="{A91AE532-D9AD-2946-A741-D8B10C46056A}"/>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583">
              <a:extLst>
                <a:ext uri="{FF2B5EF4-FFF2-40B4-BE49-F238E27FC236}">
                  <a16:creationId xmlns:a16="http://schemas.microsoft.com/office/drawing/2014/main" id="{18D62433-A817-8E42-BA18-E96DDE00C194}"/>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584">
              <a:extLst>
                <a:ext uri="{FF2B5EF4-FFF2-40B4-BE49-F238E27FC236}">
                  <a16:creationId xmlns:a16="http://schemas.microsoft.com/office/drawing/2014/main" id="{F9177E57-31C4-5B44-BBBA-10C541304D3A}"/>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585">
              <a:extLst>
                <a:ext uri="{FF2B5EF4-FFF2-40B4-BE49-F238E27FC236}">
                  <a16:creationId xmlns:a16="http://schemas.microsoft.com/office/drawing/2014/main" id="{0619304B-3BD6-8545-973B-E87BE4E11574}"/>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586">
              <a:extLst>
                <a:ext uri="{FF2B5EF4-FFF2-40B4-BE49-F238E27FC236}">
                  <a16:creationId xmlns:a16="http://schemas.microsoft.com/office/drawing/2014/main" id="{CC81830C-ECAC-5646-AB85-1CF63F943260}"/>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587">
              <a:extLst>
                <a:ext uri="{FF2B5EF4-FFF2-40B4-BE49-F238E27FC236}">
                  <a16:creationId xmlns:a16="http://schemas.microsoft.com/office/drawing/2014/main" id="{D3E404EA-5E0C-F74B-884E-5DA3C3D2AE78}"/>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588">
              <a:extLst>
                <a:ext uri="{FF2B5EF4-FFF2-40B4-BE49-F238E27FC236}">
                  <a16:creationId xmlns:a16="http://schemas.microsoft.com/office/drawing/2014/main" id="{0467AE38-F79D-5444-98EC-1D9AF63D4188}"/>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589">
              <a:extLst>
                <a:ext uri="{FF2B5EF4-FFF2-40B4-BE49-F238E27FC236}">
                  <a16:creationId xmlns:a16="http://schemas.microsoft.com/office/drawing/2014/main" id="{894AEF4F-D3ED-C44C-B1BD-5202C5C8334B}"/>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590">
              <a:extLst>
                <a:ext uri="{FF2B5EF4-FFF2-40B4-BE49-F238E27FC236}">
                  <a16:creationId xmlns:a16="http://schemas.microsoft.com/office/drawing/2014/main" id="{6DBF7468-B35A-9942-9B72-B650F670F87D}"/>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591">
              <a:extLst>
                <a:ext uri="{FF2B5EF4-FFF2-40B4-BE49-F238E27FC236}">
                  <a16:creationId xmlns:a16="http://schemas.microsoft.com/office/drawing/2014/main" id="{2F81997E-7AE3-B34B-AE1A-06794DE6258A}"/>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592">
              <a:extLst>
                <a:ext uri="{FF2B5EF4-FFF2-40B4-BE49-F238E27FC236}">
                  <a16:creationId xmlns:a16="http://schemas.microsoft.com/office/drawing/2014/main" id="{88DD332A-DAD2-DC4F-A9CD-F9B5CEAA60B5}"/>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593">
              <a:extLst>
                <a:ext uri="{FF2B5EF4-FFF2-40B4-BE49-F238E27FC236}">
                  <a16:creationId xmlns:a16="http://schemas.microsoft.com/office/drawing/2014/main" id="{A68190E7-A552-7649-B96D-D41B8D1F7CAB}"/>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594">
              <a:extLst>
                <a:ext uri="{FF2B5EF4-FFF2-40B4-BE49-F238E27FC236}">
                  <a16:creationId xmlns:a16="http://schemas.microsoft.com/office/drawing/2014/main" id="{3C35459B-A8AA-1740-84B0-D42B410E6573}"/>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595">
              <a:extLst>
                <a:ext uri="{FF2B5EF4-FFF2-40B4-BE49-F238E27FC236}">
                  <a16:creationId xmlns:a16="http://schemas.microsoft.com/office/drawing/2014/main" id="{8A054282-30DD-434B-9AF7-805FC9069CB6}"/>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596">
              <a:extLst>
                <a:ext uri="{FF2B5EF4-FFF2-40B4-BE49-F238E27FC236}">
                  <a16:creationId xmlns:a16="http://schemas.microsoft.com/office/drawing/2014/main" id="{C0E80CAE-908D-B140-AE62-B5811C3EE32F}"/>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597">
              <a:extLst>
                <a:ext uri="{FF2B5EF4-FFF2-40B4-BE49-F238E27FC236}">
                  <a16:creationId xmlns:a16="http://schemas.microsoft.com/office/drawing/2014/main" id="{1C7DB010-EC4B-AD44-9F4E-243DA3EBE442}"/>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598">
              <a:extLst>
                <a:ext uri="{FF2B5EF4-FFF2-40B4-BE49-F238E27FC236}">
                  <a16:creationId xmlns:a16="http://schemas.microsoft.com/office/drawing/2014/main" id="{45B039B7-73B9-6D45-98AA-774986E94B0E}"/>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599">
              <a:extLst>
                <a:ext uri="{FF2B5EF4-FFF2-40B4-BE49-F238E27FC236}">
                  <a16:creationId xmlns:a16="http://schemas.microsoft.com/office/drawing/2014/main" id="{CE43F8EC-276B-8C4C-BB05-7C77297AC01A}"/>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600">
              <a:extLst>
                <a:ext uri="{FF2B5EF4-FFF2-40B4-BE49-F238E27FC236}">
                  <a16:creationId xmlns:a16="http://schemas.microsoft.com/office/drawing/2014/main" id="{89EE29D5-6023-A44D-93F2-CFF1EC8C68F3}"/>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601">
              <a:extLst>
                <a:ext uri="{FF2B5EF4-FFF2-40B4-BE49-F238E27FC236}">
                  <a16:creationId xmlns:a16="http://schemas.microsoft.com/office/drawing/2014/main" id="{5294FCAB-B3B0-104F-A392-61C70D3B2411}"/>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602">
              <a:extLst>
                <a:ext uri="{FF2B5EF4-FFF2-40B4-BE49-F238E27FC236}">
                  <a16:creationId xmlns:a16="http://schemas.microsoft.com/office/drawing/2014/main" id="{0C77E4B1-1C93-BC40-9BCB-7D2A1C2C4834}"/>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604">
              <a:extLst>
                <a:ext uri="{FF2B5EF4-FFF2-40B4-BE49-F238E27FC236}">
                  <a16:creationId xmlns:a16="http://schemas.microsoft.com/office/drawing/2014/main" id="{C985F171-2F74-C647-8EB6-D4E045E5648A}"/>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605">
              <a:extLst>
                <a:ext uri="{FF2B5EF4-FFF2-40B4-BE49-F238E27FC236}">
                  <a16:creationId xmlns:a16="http://schemas.microsoft.com/office/drawing/2014/main" id="{051B05A1-96B2-1C40-A80F-DEC4CAF6553C}"/>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606">
              <a:extLst>
                <a:ext uri="{FF2B5EF4-FFF2-40B4-BE49-F238E27FC236}">
                  <a16:creationId xmlns:a16="http://schemas.microsoft.com/office/drawing/2014/main" id="{5071A436-5503-3D4B-B42E-71CD77B37AAE}"/>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607">
              <a:extLst>
                <a:ext uri="{FF2B5EF4-FFF2-40B4-BE49-F238E27FC236}">
                  <a16:creationId xmlns:a16="http://schemas.microsoft.com/office/drawing/2014/main" id="{E61AD80B-B476-2C43-B875-BC24AF7D6130}"/>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608">
              <a:extLst>
                <a:ext uri="{FF2B5EF4-FFF2-40B4-BE49-F238E27FC236}">
                  <a16:creationId xmlns:a16="http://schemas.microsoft.com/office/drawing/2014/main" id="{BED50461-2E6B-C342-9D8F-7CD6B2BA092C}"/>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609">
              <a:extLst>
                <a:ext uri="{FF2B5EF4-FFF2-40B4-BE49-F238E27FC236}">
                  <a16:creationId xmlns:a16="http://schemas.microsoft.com/office/drawing/2014/main" id="{70CD6D0E-4BC4-7545-90BB-3014401AA4C1}"/>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610">
              <a:extLst>
                <a:ext uri="{FF2B5EF4-FFF2-40B4-BE49-F238E27FC236}">
                  <a16:creationId xmlns:a16="http://schemas.microsoft.com/office/drawing/2014/main" id="{86A48A83-162E-DF4A-BF46-4825468327D8}"/>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611">
              <a:extLst>
                <a:ext uri="{FF2B5EF4-FFF2-40B4-BE49-F238E27FC236}">
                  <a16:creationId xmlns:a16="http://schemas.microsoft.com/office/drawing/2014/main" id="{3C09745A-36CF-0341-9154-52CB2BBF9BF6}"/>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612">
              <a:extLst>
                <a:ext uri="{FF2B5EF4-FFF2-40B4-BE49-F238E27FC236}">
                  <a16:creationId xmlns:a16="http://schemas.microsoft.com/office/drawing/2014/main" id="{281E872A-572D-6F47-BDC1-7C096F60B2AE}"/>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Rectangle 613">
              <a:extLst>
                <a:ext uri="{FF2B5EF4-FFF2-40B4-BE49-F238E27FC236}">
                  <a16:creationId xmlns:a16="http://schemas.microsoft.com/office/drawing/2014/main" id="{83AE05EB-A3F3-FB4B-A3BA-29E1125FBC5F}"/>
                </a:ext>
              </a:extLst>
            </p:cNvPr>
            <p:cNvSpPr>
              <a:spLocks noChangeArrowheads="1"/>
            </p:cNvSpPr>
            <p:nvPr/>
          </p:nvSpPr>
          <p:spPr bwMode="auto">
            <a:xfrm>
              <a:off x="12451788" y="5197675"/>
              <a:ext cx="3187" cy="3188"/>
            </a:xfrm>
            <a:prstGeom prst="rect">
              <a:avLst/>
            </a:pr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614">
              <a:extLst>
                <a:ext uri="{FF2B5EF4-FFF2-40B4-BE49-F238E27FC236}">
                  <a16:creationId xmlns:a16="http://schemas.microsoft.com/office/drawing/2014/main" id="{598B1597-1F1F-AC47-82A5-88CFA9A7F5DD}"/>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615">
              <a:extLst>
                <a:ext uri="{FF2B5EF4-FFF2-40B4-BE49-F238E27FC236}">
                  <a16:creationId xmlns:a16="http://schemas.microsoft.com/office/drawing/2014/main" id="{A17F7DF5-5015-BE49-B9FB-B3938CDEFE6C}"/>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616">
              <a:extLst>
                <a:ext uri="{FF2B5EF4-FFF2-40B4-BE49-F238E27FC236}">
                  <a16:creationId xmlns:a16="http://schemas.microsoft.com/office/drawing/2014/main" id="{C2263817-6658-F740-BE89-5DE60C67DA59}"/>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617">
              <a:extLst>
                <a:ext uri="{FF2B5EF4-FFF2-40B4-BE49-F238E27FC236}">
                  <a16:creationId xmlns:a16="http://schemas.microsoft.com/office/drawing/2014/main" id="{B9391DD8-F134-3A44-9371-F93195F3B1B5}"/>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618">
              <a:extLst>
                <a:ext uri="{FF2B5EF4-FFF2-40B4-BE49-F238E27FC236}">
                  <a16:creationId xmlns:a16="http://schemas.microsoft.com/office/drawing/2014/main" id="{3DAD8EC5-15AB-F44B-BC1A-2B4C9243D584}"/>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619">
              <a:extLst>
                <a:ext uri="{FF2B5EF4-FFF2-40B4-BE49-F238E27FC236}">
                  <a16:creationId xmlns:a16="http://schemas.microsoft.com/office/drawing/2014/main" id="{F357BD5C-CECE-CA4E-B08F-C8951A856F54}"/>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620">
              <a:extLst>
                <a:ext uri="{FF2B5EF4-FFF2-40B4-BE49-F238E27FC236}">
                  <a16:creationId xmlns:a16="http://schemas.microsoft.com/office/drawing/2014/main" id="{DA19BF9D-05DE-034A-B126-DEEA0B0DA2DB}"/>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621">
              <a:extLst>
                <a:ext uri="{FF2B5EF4-FFF2-40B4-BE49-F238E27FC236}">
                  <a16:creationId xmlns:a16="http://schemas.microsoft.com/office/drawing/2014/main" id="{C08E7781-E9E7-E148-ADEE-C6F731A74C26}"/>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622">
              <a:extLst>
                <a:ext uri="{FF2B5EF4-FFF2-40B4-BE49-F238E27FC236}">
                  <a16:creationId xmlns:a16="http://schemas.microsoft.com/office/drawing/2014/main" id="{ABDCA93C-D25C-0E4F-8820-0FEAA37CB339}"/>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623">
              <a:extLst>
                <a:ext uri="{FF2B5EF4-FFF2-40B4-BE49-F238E27FC236}">
                  <a16:creationId xmlns:a16="http://schemas.microsoft.com/office/drawing/2014/main" id="{1CD7ED2B-B59D-7A40-BDCD-8DA21EC89480}"/>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624">
              <a:extLst>
                <a:ext uri="{FF2B5EF4-FFF2-40B4-BE49-F238E27FC236}">
                  <a16:creationId xmlns:a16="http://schemas.microsoft.com/office/drawing/2014/main" id="{454B609E-000F-C04A-86DA-A5B91A63306A}"/>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625">
              <a:extLst>
                <a:ext uri="{FF2B5EF4-FFF2-40B4-BE49-F238E27FC236}">
                  <a16:creationId xmlns:a16="http://schemas.microsoft.com/office/drawing/2014/main" id="{CA81AFCA-9A3F-764C-A016-675C251CDDC0}"/>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626">
              <a:extLst>
                <a:ext uri="{FF2B5EF4-FFF2-40B4-BE49-F238E27FC236}">
                  <a16:creationId xmlns:a16="http://schemas.microsoft.com/office/drawing/2014/main" id="{4A20CFD3-A6C9-1D4B-A4DC-F2E984B00349}"/>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627">
              <a:extLst>
                <a:ext uri="{FF2B5EF4-FFF2-40B4-BE49-F238E27FC236}">
                  <a16:creationId xmlns:a16="http://schemas.microsoft.com/office/drawing/2014/main" id="{AD3B5FDD-98DF-4F4E-B8DC-28BD5BC8F000}"/>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628">
              <a:extLst>
                <a:ext uri="{FF2B5EF4-FFF2-40B4-BE49-F238E27FC236}">
                  <a16:creationId xmlns:a16="http://schemas.microsoft.com/office/drawing/2014/main" id="{C88E9408-0B69-4244-A969-8338B73BE18B}"/>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629">
              <a:extLst>
                <a:ext uri="{FF2B5EF4-FFF2-40B4-BE49-F238E27FC236}">
                  <a16:creationId xmlns:a16="http://schemas.microsoft.com/office/drawing/2014/main" id="{834AD701-9E00-6541-B1BA-D43197420C7B}"/>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630">
              <a:extLst>
                <a:ext uri="{FF2B5EF4-FFF2-40B4-BE49-F238E27FC236}">
                  <a16:creationId xmlns:a16="http://schemas.microsoft.com/office/drawing/2014/main" id="{89F83313-72B0-0347-92AE-337D64C56CF2}"/>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631">
              <a:extLst>
                <a:ext uri="{FF2B5EF4-FFF2-40B4-BE49-F238E27FC236}">
                  <a16:creationId xmlns:a16="http://schemas.microsoft.com/office/drawing/2014/main" id="{D0509D80-132E-8046-8B3E-6C7F93823ED8}"/>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632">
              <a:extLst>
                <a:ext uri="{FF2B5EF4-FFF2-40B4-BE49-F238E27FC236}">
                  <a16:creationId xmlns:a16="http://schemas.microsoft.com/office/drawing/2014/main" id="{01DFEB8C-962E-034F-A43E-6956AD53ACD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633">
              <a:extLst>
                <a:ext uri="{FF2B5EF4-FFF2-40B4-BE49-F238E27FC236}">
                  <a16:creationId xmlns:a16="http://schemas.microsoft.com/office/drawing/2014/main" id="{EC42AB95-4121-304D-B18F-C74067658503}"/>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634">
              <a:extLst>
                <a:ext uri="{FF2B5EF4-FFF2-40B4-BE49-F238E27FC236}">
                  <a16:creationId xmlns:a16="http://schemas.microsoft.com/office/drawing/2014/main" id="{CDB1A97D-9F12-8B42-8756-2759F239C1DD}"/>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635">
              <a:extLst>
                <a:ext uri="{FF2B5EF4-FFF2-40B4-BE49-F238E27FC236}">
                  <a16:creationId xmlns:a16="http://schemas.microsoft.com/office/drawing/2014/main" id="{D7C41AB3-8456-FA4D-B2CE-027AA7964FA9}"/>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636">
              <a:extLst>
                <a:ext uri="{FF2B5EF4-FFF2-40B4-BE49-F238E27FC236}">
                  <a16:creationId xmlns:a16="http://schemas.microsoft.com/office/drawing/2014/main" id="{E44A124A-DE32-0441-ABE7-E7BE0DF9349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637">
              <a:extLst>
                <a:ext uri="{FF2B5EF4-FFF2-40B4-BE49-F238E27FC236}">
                  <a16:creationId xmlns:a16="http://schemas.microsoft.com/office/drawing/2014/main" id="{1BFD74E6-EBE0-EC4D-806B-AB67C87BF7D8}"/>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638">
              <a:extLst>
                <a:ext uri="{FF2B5EF4-FFF2-40B4-BE49-F238E27FC236}">
                  <a16:creationId xmlns:a16="http://schemas.microsoft.com/office/drawing/2014/main" id="{DA100821-D081-5A4E-B7FC-226A949E804A}"/>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639">
              <a:extLst>
                <a:ext uri="{FF2B5EF4-FFF2-40B4-BE49-F238E27FC236}">
                  <a16:creationId xmlns:a16="http://schemas.microsoft.com/office/drawing/2014/main" id="{484668E3-B232-4D40-A925-40CD6AD045DD}"/>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640">
              <a:extLst>
                <a:ext uri="{FF2B5EF4-FFF2-40B4-BE49-F238E27FC236}">
                  <a16:creationId xmlns:a16="http://schemas.microsoft.com/office/drawing/2014/main" id="{ADE8FC4B-D4BD-5848-A1CF-24A78F1A60D8}"/>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641">
              <a:extLst>
                <a:ext uri="{FF2B5EF4-FFF2-40B4-BE49-F238E27FC236}">
                  <a16:creationId xmlns:a16="http://schemas.microsoft.com/office/drawing/2014/main" id="{80C89471-F9E5-B445-ACCC-F86AC673AB1A}"/>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642">
              <a:extLst>
                <a:ext uri="{FF2B5EF4-FFF2-40B4-BE49-F238E27FC236}">
                  <a16:creationId xmlns:a16="http://schemas.microsoft.com/office/drawing/2014/main" id="{AC5D55EC-960E-9A46-A950-D567228DB127}"/>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643">
              <a:extLst>
                <a:ext uri="{FF2B5EF4-FFF2-40B4-BE49-F238E27FC236}">
                  <a16:creationId xmlns:a16="http://schemas.microsoft.com/office/drawing/2014/main" id="{9244758C-4F5B-E248-AC4D-BA3C2ABAAF20}"/>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644">
              <a:extLst>
                <a:ext uri="{FF2B5EF4-FFF2-40B4-BE49-F238E27FC236}">
                  <a16:creationId xmlns:a16="http://schemas.microsoft.com/office/drawing/2014/main" id="{DAACDFF9-7701-9D40-8F5F-042FADABE4D2}"/>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645">
              <a:extLst>
                <a:ext uri="{FF2B5EF4-FFF2-40B4-BE49-F238E27FC236}">
                  <a16:creationId xmlns:a16="http://schemas.microsoft.com/office/drawing/2014/main" id="{85D2E1F7-05C8-E645-BBC0-B8638F0E36E3}"/>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646">
              <a:extLst>
                <a:ext uri="{FF2B5EF4-FFF2-40B4-BE49-F238E27FC236}">
                  <a16:creationId xmlns:a16="http://schemas.microsoft.com/office/drawing/2014/main" id="{0186F204-E62E-5C49-94CF-A8775827B799}"/>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647">
              <a:extLst>
                <a:ext uri="{FF2B5EF4-FFF2-40B4-BE49-F238E27FC236}">
                  <a16:creationId xmlns:a16="http://schemas.microsoft.com/office/drawing/2014/main" id="{7FC59AEE-EE55-CA49-8A09-77E3B69D9974}"/>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648">
              <a:extLst>
                <a:ext uri="{FF2B5EF4-FFF2-40B4-BE49-F238E27FC236}">
                  <a16:creationId xmlns:a16="http://schemas.microsoft.com/office/drawing/2014/main" id="{30C3D689-D826-E744-8DE2-AC500A088638}"/>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649">
              <a:extLst>
                <a:ext uri="{FF2B5EF4-FFF2-40B4-BE49-F238E27FC236}">
                  <a16:creationId xmlns:a16="http://schemas.microsoft.com/office/drawing/2014/main" id="{0B5E47E1-C6D6-8B41-8CB0-8E7CF18A1335}"/>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650">
              <a:extLst>
                <a:ext uri="{FF2B5EF4-FFF2-40B4-BE49-F238E27FC236}">
                  <a16:creationId xmlns:a16="http://schemas.microsoft.com/office/drawing/2014/main" id="{01B11C05-C925-B844-AB2C-B578BC5FA5BE}"/>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651">
              <a:extLst>
                <a:ext uri="{FF2B5EF4-FFF2-40B4-BE49-F238E27FC236}">
                  <a16:creationId xmlns:a16="http://schemas.microsoft.com/office/drawing/2014/main" id="{EC92B8BC-B12A-CE47-8DC7-A3E3FFD6DBC9}"/>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652">
              <a:extLst>
                <a:ext uri="{FF2B5EF4-FFF2-40B4-BE49-F238E27FC236}">
                  <a16:creationId xmlns:a16="http://schemas.microsoft.com/office/drawing/2014/main" id="{46953F2D-3D3C-E14D-82A2-A85384FBCBD2}"/>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653">
              <a:extLst>
                <a:ext uri="{FF2B5EF4-FFF2-40B4-BE49-F238E27FC236}">
                  <a16:creationId xmlns:a16="http://schemas.microsoft.com/office/drawing/2014/main" id="{E718F7C9-3F8C-DC45-82FB-078C8956CD57}"/>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654">
              <a:extLst>
                <a:ext uri="{FF2B5EF4-FFF2-40B4-BE49-F238E27FC236}">
                  <a16:creationId xmlns:a16="http://schemas.microsoft.com/office/drawing/2014/main" id="{3F3CC6F7-D3F6-3547-A04F-094BF9F31967}"/>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655">
              <a:extLst>
                <a:ext uri="{FF2B5EF4-FFF2-40B4-BE49-F238E27FC236}">
                  <a16:creationId xmlns:a16="http://schemas.microsoft.com/office/drawing/2014/main" id="{84F072A5-71DE-7943-AC7A-B43DEC0CA1D8}"/>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656">
              <a:extLst>
                <a:ext uri="{FF2B5EF4-FFF2-40B4-BE49-F238E27FC236}">
                  <a16:creationId xmlns:a16="http://schemas.microsoft.com/office/drawing/2014/main" id="{874433BA-9621-054B-ACE7-6AA294F8A5FA}"/>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4" name="Freeform 657">
              <a:extLst>
                <a:ext uri="{FF2B5EF4-FFF2-40B4-BE49-F238E27FC236}">
                  <a16:creationId xmlns:a16="http://schemas.microsoft.com/office/drawing/2014/main" id="{C314EE96-6B45-A24F-ACB8-E77EE5D9DE3F}"/>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5" name="Freeform 658">
              <a:extLst>
                <a:ext uri="{FF2B5EF4-FFF2-40B4-BE49-F238E27FC236}">
                  <a16:creationId xmlns:a16="http://schemas.microsoft.com/office/drawing/2014/main" id="{35954A15-841B-2B45-8478-924238BF924D}"/>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6" name="Freeform 659">
              <a:extLst>
                <a:ext uri="{FF2B5EF4-FFF2-40B4-BE49-F238E27FC236}">
                  <a16:creationId xmlns:a16="http://schemas.microsoft.com/office/drawing/2014/main" id="{78A190C2-8585-6A46-8079-A282D1D2DFC8}"/>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7" name="Freeform 660">
              <a:extLst>
                <a:ext uri="{FF2B5EF4-FFF2-40B4-BE49-F238E27FC236}">
                  <a16:creationId xmlns:a16="http://schemas.microsoft.com/office/drawing/2014/main" id="{8881DC39-5B38-2D40-8F5A-8D4E08786D98}"/>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661">
              <a:extLst>
                <a:ext uri="{FF2B5EF4-FFF2-40B4-BE49-F238E27FC236}">
                  <a16:creationId xmlns:a16="http://schemas.microsoft.com/office/drawing/2014/main" id="{A46B3E8F-9954-DF45-9CA4-CD0A689EFD0F}"/>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662">
              <a:extLst>
                <a:ext uri="{FF2B5EF4-FFF2-40B4-BE49-F238E27FC236}">
                  <a16:creationId xmlns:a16="http://schemas.microsoft.com/office/drawing/2014/main" id="{D5856958-63B2-FE4C-BDCC-3083F4EE8269}"/>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663">
              <a:extLst>
                <a:ext uri="{FF2B5EF4-FFF2-40B4-BE49-F238E27FC236}">
                  <a16:creationId xmlns:a16="http://schemas.microsoft.com/office/drawing/2014/main" id="{2E5DCEE0-D74F-F146-B21D-DC9E72860458}"/>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664">
              <a:extLst>
                <a:ext uri="{FF2B5EF4-FFF2-40B4-BE49-F238E27FC236}">
                  <a16:creationId xmlns:a16="http://schemas.microsoft.com/office/drawing/2014/main" id="{E686DFD8-ACD2-F044-A5C6-481210649232}"/>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665">
              <a:extLst>
                <a:ext uri="{FF2B5EF4-FFF2-40B4-BE49-F238E27FC236}">
                  <a16:creationId xmlns:a16="http://schemas.microsoft.com/office/drawing/2014/main" id="{45FD234D-58D8-2247-B366-AD3A7612200F}"/>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666">
              <a:extLst>
                <a:ext uri="{FF2B5EF4-FFF2-40B4-BE49-F238E27FC236}">
                  <a16:creationId xmlns:a16="http://schemas.microsoft.com/office/drawing/2014/main" id="{D3B26900-7DF9-2747-95AA-50C6BEEA7C09}"/>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667">
              <a:extLst>
                <a:ext uri="{FF2B5EF4-FFF2-40B4-BE49-F238E27FC236}">
                  <a16:creationId xmlns:a16="http://schemas.microsoft.com/office/drawing/2014/main" id="{8012F020-13D2-C649-B845-A24833773552}"/>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668">
              <a:extLst>
                <a:ext uri="{FF2B5EF4-FFF2-40B4-BE49-F238E27FC236}">
                  <a16:creationId xmlns:a16="http://schemas.microsoft.com/office/drawing/2014/main" id="{C9F0E1D4-E2BD-7742-9764-16C02AA18591}"/>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669">
              <a:extLst>
                <a:ext uri="{FF2B5EF4-FFF2-40B4-BE49-F238E27FC236}">
                  <a16:creationId xmlns:a16="http://schemas.microsoft.com/office/drawing/2014/main" id="{810CFB54-82F1-FE45-9C08-230964D6DD9D}"/>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670">
              <a:extLst>
                <a:ext uri="{FF2B5EF4-FFF2-40B4-BE49-F238E27FC236}">
                  <a16:creationId xmlns:a16="http://schemas.microsoft.com/office/drawing/2014/main" id="{53D8ED77-E7EE-7D4B-9B14-83DAEB9ABA3E}"/>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671">
              <a:extLst>
                <a:ext uri="{FF2B5EF4-FFF2-40B4-BE49-F238E27FC236}">
                  <a16:creationId xmlns:a16="http://schemas.microsoft.com/office/drawing/2014/main" id="{56CADC28-C2F2-FC4F-973C-29C8D443035E}"/>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672">
              <a:extLst>
                <a:ext uri="{FF2B5EF4-FFF2-40B4-BE49-F238E27FC236}">
                  <a16:creationId xmlns:a16="http://schemas.microsoft.com/office/drawing/2014/main" id="{A8931F37-AC23-3740-80BB-53A6270E99F3}"/>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673">
              <a:extLst>
                <a:ext uri="{FF2B5EF4-FFF2-40B4-BE49-F238E27FC236}">
                  <a16:creationId xmlns:a16="http://schemas.microsoft.com/office/drawing/2014/main" id="{0567A73D-4D93-6F42-B4B1-B2F4B2BF3376}"/>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674">
              <a:extLst>
                <a:ext uri="{FF2B5EF4-FFF2-40B4-BE49-F238E27FC236}">
                  <a16:creationId xmlns:a16="http://schemas.microsoft.com/office/drawing/2014/main" id="{E203DF30-4558-CA49-943D-83A6B1706563}"/>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675">
              <a:extLst>
                <a:ext uri="{FF2B5EF4-FFF2-40B4-BE49-F238E27FC236}">
                  <a16:creationId xmlns:a16="http://schemas.microsoft.com/office/drawing/2014/main" id="{7D64692F-4ED5-F14E-823B-29DFD3FCF1E2}"/>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676">
              <a:extLst>
                <a:ext uri="{FF2B5EF4-FFF2-40B4-BE49-F238E27FC236}">
                  <a16:creationId xmlns:a16="http://schemas.microsoft.com/office/drawing/2014/main" id="{E5AFE820-ACA7-EA42-8DD1-B15E55E5231C}"/>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677">
              <a:extLst>
                <a:ext uri="{FF2B5EF4-FFF2-40B4-BE49-F238E27FC236}">
                  <a16:creationId xmlns:a16="http://schemas.microsoft.com/office/drawing/2014/main" id="{F96A4DD0-05D4-1042-BB0C-E4A9E772A675}"/>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678">
              <a:extLst>
                <a:ext uri="{FF2B5EF4-FFF2-40B4-BE49-F238E27FC236}">
                  <a16:creationId xmlns:a16="http://schemas.microsoft.com/office/drawing/2014/main" id="{887A4E43-6E40-7D42-B5BA-CA73DB46D683}"/>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679">
              <a:extLst>
                <a:ext uri="{FF2B5EF4-FFF2-40B4-BE49-F238E27FC236}">
                  <a16:creationId xmlns:a16="http://schemas.microsoft.com/office/drawing/2014/main" id="{1EB58396-FBE9-C742-B4EB-770639D6B8A7}"/>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680">
              <a:extLst>
                <a:ext uri="{FF2B5EF4-FFF2-40B4-BE49-F238E27FC236}">
                  <a16:creationId xmlns:a16="http://schemas.microsoft.com/office/drawing/2014/main" id="{99399104-D081-264E-93B9-E12D6DAEFDD0}"/>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681">
              <a:extLst>
                <a:ext uri="{FF2B5EF4-FFF2-40B4-BE49-F238E27FC236}">
                  <a16:creationId xmlns:a16="http://schemas.microsoft.com/office/drawing/2014/main" id="{BFB76D93-ED7A-A349-B0FE-0CD92FC5A6D0}"/>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682">
              <a:extLst>
                <a:ext uri="{FF2B5EF4-FFF2-40B4-BE49-F238E27FC236}">
                  <a16:creationId xmlns:a16="http://schemas.microsoft.com/office/drawing/2014/main" id="{8EE9F393-D2FE-A146-B41E-CCB78F8E0DA8}"/>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683">
              <a:extLst>
                <a:ext uri="{FF2B5EF4-FFF2-40B4-BE49-F238E27FC236}">
                  <a16:creationId xmlns:a16="http://schemas.microsoft.com/office/drawing/2014/main" id="{73738BED-4F5C-AF48-884C-3DB646BBD0F7}"/>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684">
              <a:extLst>
                <a:ext uri="{FF2B5EF4-FFF2-40B4-BE49-F238E27FC236}">
                  <a16:creationId xmlns:a16="http://schemas.microsoft.com/office/drawing/2014/main" id="{156A87AA-F62E-414A-8138-ADE129E8EA85}"/>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685">
              <a:extLst>
                <a:ext uri="{FF2B5EF4-FFF2-40B4-BE49-F238E27FC236}">
                  <a16:creationId xmlns:a16="http://schemas.microsoft.com/office/drawing/2014/main" id="{451133FD-1868-1D45-9728-65F48C3B3582}"/>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686">
              <a:extLst>
                <a:ext uri="{FF2B5EF4-FFF2-40B4-BE49-F238E27FC236}">
                  <a16:creationId xmlns:a16="http://schemas.microsoft.com/office/drawing/2014/main" id="{B534CFC6-21E2-784D-AA86-7BABC324A5C2}"/>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687">
              <a:extLst>
                <a:ext uri="{FF2B5EF4-FFF2-40B4-BE49-F238E27FC236}">
                  <a16:creationId xmlns:a16="http://schemas.microsoft.com/office/drawing/2014/main" id="{419B0BC8-15F2-E449-9F70-ED865C3B859B}"/>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688">
              <a:extLst>
                <a:ext uri="{FF2B5EF4-FFF2-40B4-BE49-F238E27FC236}">
                  <a16:creationId xmlns:a16="http://schemas.microsoft.com/office/drawing/2014/main" id="{C525C626-CDA7-9A49-AD80-B18BF5EC3C18}"/>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689">
              <a:extLst>
                <a:ext uri="{FF2B5EF4-FFF2-40B4-BE49-F238E27FC236}">
                  <a16:creationId xmlns:a16="http://schemas.microsoft.com/office/drawing/2014/main" id="{7F8E38AE-C7CF-C54F-B8E0-44EDED436F39}"/>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7" name="Freeform 690">
              <a:extLst>
                <a:ext uri="{FF2B5EF4-FFF2-40B4-BE49-F238E27FC236}">
                  <a16:creationId xmlns:a16="http://schemas.microsoft.com/office/drawing/2014/main" id="{C959DD53-122E-304F-A1C7-7FE0BF014E36}"/>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8" name="Freeform 691">
              <a:extLst>
                <a:ext uri="{FF2B5EF4-FFF2-40B4-BE49-F238E27FC236}">
                  <a16:creationId xmlns:a16="http://schemas.microsoft.com/office/drawing/2014/main" id="{012D221B-D627-D143-A520-16DFD5D74800}"/>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9" name="Freeform 692">
              <a:extLst>
                <a:ext uri="{FF2B5EF4-FFF2-40B4-BE49-F238E27FC236}">
                  <a16:creationId xmlns:a16="http://schemas.microsoft.com/office/drawing/2014/main" id="{4EA86619-2EA1-D848-B754-2489756B8201}"/>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0" name="Freeform 693">
              <a:extLst>
                <a:ext uri="{FF2B5EF4-FFF2-40B4-BE49-F238E27FC236}">
                  <a16:creationId xmlns:a16="http://schemas.microsoft.com/office/drawing/2014/main" id="{19D01300-CF14-174E-9B1F-B550CA4A37FA}"/>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1" name="Freeform 694">
              <a:extLst>
                <a:ext uri="{FF2B5EF4-FFF2-40B4-BE49-F238E27FC236}">
                  <a16:creationId xmlns:a16="http://schemas.microsoft.com/office/drawing/2014/main" id="{24A195C1-E0B1-5F47-B208-8DE91A7FAE45}"/>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2" name="Freeform 695">
              <a:extLst>
                <a:ext uri="{FF2B5EF4-FFF2-40B4-BE49-F238E27FC236}">
                  <a16:creationId xmlns:a16="http://schemas.microsoft.com/office/drawing/2014/main" id="{677A177F-9990-B543-A4F9-0190479CCFC6}"/>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3" name="Freeform 696">
              <a:extLst>
                <a:ext uri="{FF2B5EF4-FFF2-40B4-BE49-F238E27FC236}">
                  <a16:creationId xmlns:a16="http://schemas.microsoft.com/office/drawing/2014/main" id="{CDF7846E-DE48-D744-A721-F9219D4DA6B4}"/>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4" name="Freeform 697">
              <a:extLst>
                <a:ext uri="{FF2B5EF4-FFF2-40B4-BE49-F238E27FC236}">
                  <a16:creationId xmlns:a16="http://schemas.microsoft.com/office/drawing/2014/main" id="{19BF7425-DB76-FB41-BB32-1A1D03E8CD20}"/>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5" name="Freeform 698">
              <a:extLst>
                <a:ext uri="{FF2B5EF4-FFF2-40B4-BE49-F238E27FC236}">
                  <a16:creationId xmlns:a16="http://schemas.microsoft.com/office/drawing/2014/main" id="{E3827AF2-58D8-654D-99CC-7048E340E131}"/>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6" name="Freeform 699">
              <a:extLst>
                <a:ext uri="{FF2B5EF4-FFF2-40B4-BE49-F238E27FC236}">
                  <a16:creationId xmlns:a16="http://schemas.microsoft.com/office/drawing/2014/main" id="{02E5D6D8-A2BA-C14F-8E84-FE3781C66DF0}"/>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7" name="Freeform 700">
              <a:extLst>
                <a:ext uri="{FF2B5EF4-FFF2-40B4-BE49-F238E27FC236}">
                  <a16:creationId xmlns:a16="http://schemas.microsoft.com/office/drawing/2014/main" id="{5A8BB9CB-8275-DE4D-B69B-E8DF48567B89}"/>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8" name="Freeform 701">
              <a:extLst>
                <a:ext uri="{FF2B5EF4-FFF2-40B4-BE49-F238E27FC236}">
                  <a16:creationId xmlns:a16="http://schemas.microsoft.com/office/drawing/2014/main" id="{65484297-022E-3541-96D3-609C84AE51BE}"/>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89" name="Freeform 702">
              <a:extLst>
                <a:ext uri="{FF2B5EF4-FFF2-40B4-BE49-F238E27FC236}">
                  <a16:creationId xmlns:a16="http://schemas.microsoft.com/office/drawing/2014/main" id="{EC23F9BD-A5B5-F14A-81D1-09D6946B0BFC}"/>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0" name="Freeform 703">
              <a:extLst>
                <a:ext uri="{FF2B5EF4-FFF2-40B4-BE49-F238E27FC236}">
                  <a16:creationId xmlns:a16="http://schemas.microsoft.com/office/drawing/2014/main" id="{1998381E-0209-D34E-9D79-3BB3205F7262}"/>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1" name="Freeform 704">
              <a:extLst>
                <a:ext uri="{FF2B5EF4-FFF2-40B4-BE49-F238E27FC236}">
                  <a16:creationId xmlns:a16="http://schemas.microsoft.com/office/drawing/2014/main" id="{5D60EC51-A10F-1A4F-8C43-F89E54C57A76}"/>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2" name="Freeform 705">
              <a:extLst>
                <a:ext uri="{FF2B5EF4-FFF2-40B4-BE49-F238E27FC236}">
                  <a16:creationId xmlns:a16="http://schemas.microsoft.com/office/drawing/2014/main" id="{1715613B-5279-824A-B2BB-FC8C2183EDD3}"/>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3" name="Freeform 706">
              <a:extLst>
                <a:ext uri="{FF2B5EF4-FFF2-40B4-BE49-F238E27FC236}">
                  <a16:creationId xmlns:a16="http://schemas.microsoft.com/office/drawing/2014/main" id="{A3BBA234-3A5A-934D-A928-1A8C582F757B}"/>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4" name="Freeform 707">
              <a:extLst>
                <a:ext uri="{FF2B5EF4-FFF2-40B4-BE49-F238E27FC236}">
                  <a16:creationId xmlns:a16="http://schemas.microsoft.com/office/drawing/2014/main" id="{17FB069E-6C82-7F48-A6E1-BE2A80C2638D}"/>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5" name="Freeform 708">
              <a:extLst>
                <a:ext uri="{FF2B5EF4-FFF2-40B4-BE49-F238E27FC236}">
                  <a16:creationId xmlns:a16="http://schemas.microsoft.com/office/drawing/2014/main" id="{58F81C62-BA6E-F642-A755-13707269D66E}"/>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6" name="Freeform 709">
              <a:extLst>
                <a:ext uri="{FF2B5EF4-FFF2-40B4-BE49-F238E27FC236}">
                  <a16:creationId xmlns:a16="http://schemas.microsoft.com/office/drawing/2014/main" id="{37D64DEF-DA01-FF4A-9D47-257A12D8F7F4}"/>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7" name="Freeform 710">
              <a:extLst>
                <a:ext uri="{FF2B5EF4-FFF2-40B4-BE49-F238E27FC236}">
                  <a16:creationId xmlns:a16="http://schemas.microsoft.com/office/drawing/2014/main" id="{B64F6DB2-03BF-B146-B9B7-CE2C4BC8668D}"/>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8" name="Freeform 711">
              <a:extLst>
                <a:ext uri="{FF2B5EF4-FFF2-40B4-BE49-F238E27FC236}">
                  <a16:creationId xmlns:a16="http://schemas.microsoft.com/office/drawing/2014/main" id="{A6AA57D0-C23C-B440-9815-C948B5D6261C}"/>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99" name="Freeform 712">
              <a:extLst>
                <a:ext uri="{FF2B5EF4-FFF2-40B4-BE49-F238E27FC236}">
                  <a16:creationId xmlns:a16="http://schemas.microsoft.com/office/drawing/2014/main" id="{63688D2B-A280-B646-B79E-DB2797DF1EC8}"/>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0" name="Freeform 713">
              <a:extLst>
                <a:ext uri="{FF2B5EF4-FFF2-40B4-BE49-F238E27FC236}">
                  <a16:creationId xmlns:a16="http://schemas.microsoft.com/office/drawing/2014/main" id="{B96063C2-78E6-C24F-9100-493FC94D84D1}"/>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1" name="Freeform 714">
              <a:extLst>
                <a:ext uri="{FF2B5EF4-FFF2-40B4-BE49-F238E27FC236}">
                  <a16:creationId xmlns:a16="http://schemas.microsoft.com/office/drawing/2014/main" id="{0DF3DEF8-354C-6C49-9DF0-4EE1C3FFEB5B}"/>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2" name="Freeform 715">
              <a:extLst>
                <a:ext uri="{FF2B5EF4-FFF2-40B4-BE49-F238E27FC236}">
                  <a16:creationId xmlns:a16="http://schemas.microsoft.com/office/drawing/2014/main" id="{5F0A2377-C523-C543-81C4-9C9243BBC729}"/>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3" name="Freeform 716">
              <a:extLst>
                <a:ext uri="{FF2B5EF4-FFF2-40B4-BE49-F238E27FC236}">
                  <a16:creationId xmlns:a16="http://schemas.microsoft.com/office/drawing/2014/main" id="{8F4F1EC0-1ECA-7446-B3EB-3F7A12EA770D}"/>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4" name="Freeform 717">
              <a:extLst>
                <a:ext uri="{FF2B5EF4-FFF2-40B4-BE49-F238E27FC236}">
                  <a16:creationId xmlns:a16="http://schemas.microsoft.com/office/drawing/2014/main" id="{61292750-1048-C64C-BE30-079869F84817}"/>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5" name="Freeform 718">
              <a:extLst>
                <a:ext uri="{FF2B5EF4-FFF2-40B4-BE49-F238E27FC236}">
                  <a16:creationId xmlns:a16="http://schemas.microsoft.com/office/drawing/2014/main" id="{3307CEAE-4342-FA4A-9715-AE3C690989EF}"/>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6" name="Freeform 719">
              <a:extLst>
                <a:ext uri="{FF2B5EF4-FFF2-40B4-BE49-F238E27FC236}">
                  <a16:creationId xmlns:a16="http://schemas.microsoft.com/office/drawing/2014/main" id="{C3418872-0F4B-A047-A8BD-B5D0D5CC5FFB}"/>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7" name="Freeform 720">
              <a:extLst>
                <a:ext uri="{FF2B5EF4-FFF2-40B4-BE49-F238E27FC236}">
                  <a16:creationId xmlns:a16="http://schemas.microsoft.com/office/drawing/2014/main" id="{5B493DE2-C13B-A24D-B336-E9DAE361FFE9}"/>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8" name="Freeform 721">
              <a:extLst>
                <a:ext uri="{FF2B5EF4-FFF2-40B4-BE49-F238E27FC236}">
                  <a16:creationId xmlns:a16="http://schemas.microsoft.com/office/drawing/2014/main" id="{5AFF4A04-A7C5-D14D-816C-1B8E2FC0E68B}"/>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09" name="Freeform 722">
              <a:extLst>
                <a:ext uri="{FF2B5EF4-FFF2-40B4-BE49-F238E27FC236}">
                  <a16:creationId xmlns:a16="http://schemas.microsoft.com/office/drawing/2014/main" id="{3D298CF9-7430-CC49-92AE-F39A348BE06A}"/>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0" name="Freeform 723">
              <a:extLst>
                <a:ext uri="{FF2B5EF4-FFF2-40B4-BE49-F238E27FC236}">
                  <a16:creationId xmlns:a16="http://schemas.microsoft.com/office/drawing/2014/main" id="{84C26E5F-0D1C-634F-8911-67CA8E506FEF}"/>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1" name="Freeform 724">
              <a:extLst>
                <a:ext uri="{FF2B5EF4-FFF2-40B4-BE49-F238E27FC236}">
                  <a16:creationId xmlns:a16="http://schemas.microsoft.com/office/drawing/2014/main" id="{2F2F1332-ED31-DD4D-8E6E-CDE67FADE0FD}"/>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2" name="Freeform 725">
              <a:extLst>
                <a:ext uri="{FF2B5EF4-FFF2-40B4-BE49-F238E27FC236}">
                  <a16:creationId xmlns:a16="http://schemas.microsoft.com/office/drawing/2014/main" id="{148AA668-B02A-4D4D-939F-12DC3C4C5FC2}"/>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3" name="Freeform 726">
              <a:extLst>
                <a:ext uri="{FF2B5EF4-FFF2-40B4-BE49-F238E27FC236}">
                  <a16:creationId xmlns:a16="http://schemas.microsoft.com/office/drawing/2014/main" id="{8BE8CCD1-2ADB-BF42-B582-0621B137D58D}"/>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4" name="Freeform 727">
              <a:extLst>
                <a:ext uri="{FF2B5EF4-FFF2-40B4-BE49-F238E27FC236}">
                  <a16:creationId xmlns:a16="http://schemas.microsoft.com/office/drawing/2014/main" id="{792EE742-AF51-DE44-9DC6-822905A7175C}"/>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5" name="Freeform 728">
              <a:extLst>
                <a:ext uri="{FF2B5EF4-FFF2-40B4-BE49-F238E27FC236}">
                  <a16:creationId xmlns:a16="http://schemas.microsoft.com/office/drawing/2014/main" id="{5B96FD53-3A66-D845-87AA-A677EEA0A051}"/>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6" name="Freeform 729">
              <a:extLst>
                <a:ext uri="{FF2B5EF4-FFF2-40B4-BE49-F238E27FC236}">
                  <a16:creationId xmlns:a16="http://schemas.microsoft.com/office/drawing/2014/main" id="{7F430455-7169-3746-AED3-FEEC7B7081CE}"/>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7" name="Freeform 730">
              <a:extLst>
                <a:ext uri="{FF2B5EF4-FFF2-40B4-BE49-F238E27FC236}">
                  <a16:creationId xmlns:a16="http://schemas.microsoft.com/office/drawing/2014/main" id="{E9943BB3-7CF1-7D41-A8D9-DD13AF3F0077}"/>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8" name="Freeform 731">
              <a:extLst>
                <a:ext uri="{FF2B5EF4-FFF2-40B4-BE49-F238E27FC236}">
                  <a16:creationId xmlns:a16="http://schemas.microsoft.com/office/drawing/2014/main" id="{DA569565-8D6E-5E4B-ADA8-59206055A6FA}"/>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19" name="Freeform 732">
              <a:extLst>
                <a:ext uri="{FF2B5EF4-FFF2-40B4-BE49-F238E27FC236}">
                  <a16:creationId xmlns:a16="http://schemas.microsoft.com/office/drawing/2014/main" id="{943372B5-57F6-504B-8A1D-BBD2C268D9C6}"/>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0" name="Freeform 733">
              <a:extLst>
                <a:ext uri="{FF2B5EF4-FFF2-40B4-BE49-F238E27FC236}">
                  <a16:creationId xmlns:a16="http://schemas.microsoft.com/office/drawing/2014/main" id="{CEF62104-F343-9D41-9666-782AB88E3FD2}"/>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1" name="Freeform 734">
              <a:extLst>
                <a:ext uri="{FF2B5EF4-FFF2-40B4-BE49-F238E27FC236}">
                  <a16:creationId xmlns:a16="http://schemas.microsoft.com/office/drawing/2014/main" id="{62EBE238-A0F6-604F-8C0B-C5FC72D67F5C}"/>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2" name="Freeform 735">
              <a:extLst>
                <a:ext uri="{FF2B5EF4-FFF2-40B4-BE49-F238E27FC236}">
                  <a16:creationId xmlns:a16="http://schemas.microsoft.com/office/drawing/2014/main" id="{ED18F8A9-345B-8C41-828A-7D046EFD3D8C}"/>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3" name="Freeform 736">
              <a:extLst>
                <a:ext uri="{FF2B5EF4-FFF2-40B4-BE49-F238E27FC236}">
                  <a16:creationId xmlns:a16="http://schemas.microsoft.com/office/drawing/2014/main" id="{FE517437-82C6-E648-B0C9-08F45F2D1335}"/>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4" name="Freeform 737">
              <a:extLst>
                <a:ext uri="{FF2B5EF4-FFF2-40B4-BE49-F238E27FC236}">
                  <a16:creationId xmlns:a16="http://schemas.microsoft.com/office/drawing/2014/main" id="{7E13E104-8B08-A145-9E00-3CD0FCB24760}"/>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5" name="Freeform 738">
              <a:extLst>
                <a:ext uri="{FF2B5EF4-FFF2-40B4-BE49-F238E27FC236}">
                  <a16:creationId xmlns:a16="http://schemas.microsoft.com/office/drawing/2014/main" id="{8F0D5825-7036-CE48-89CE-451E72A2A046}"/>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6" name="Freeform 739">
              <a:extLst>
                <a:ext uri="{FF2B5EF4-FFF2-40B4-BE49-F238E27FC236}">
                  <a16:creationId xmlns:a16="http://schemas.microsoft.com/office/drawing/2014/main" id="{47914058-3A89-EB4A-97CF-60A8C768EF3B}"/>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7" name="Freeform 740">
              <a:extLst>
                <a:ext uri="{FF2B5EF4-FFF2-40B4-BE49-F238E27FC236}">
                  <a16:creationId xmlns:a16="http://schemas.microsoft.com/office/drawing/2014/main" id="{1DF177ED-D917-C841-895A-7166543FCE6C}"/>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8" name="Freeform 741">
              <a:extLst>
                <a:ext uri="{FF2B5EF4-FFF2-40B4-BE49-F238E27FC236}">
                  <a16:creationId xmlns:a16="http://schemas.microsoft.com/office/drawing/2014/main" id="{489BC60B-63C0-0F4F-81F0-F118408996EF}"/>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29" name="Freeform 742">
              <a:extLst>
                <a:ext uri="{FF2B5EF4-FFF2-40B4-BE49-F238E27FC236}">
                  <a16:creationId xmlns:a16="http://schemas.microsoft.com/office/drawing/2014/main" id="{7173397F-B7B3-0F4D-B91D-F6A3D83627DA}"/>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0" name="Freeform 743">
              <a:extLst>
                <a:ext uri="{FF2B5EF4-FFF2-40B4-BE49-F238E27FC236}">
                  <a16:creationId xmlns:a16="http://schemas.microsoft.com/office/drawing/2014/main" id="{980D8223-EDA5-A04B-BB78-B397C1EF9ACE}"/>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1" name="Freeform 744">
              <a:extLst>
                <a:ext uri="{FF2B5EF4-FFF2-40B4-BE49-F238E27FC236}">
                  <a16:creationId xmlns:a16="http://schemas.microsoft.com/office/drawing/2014/main" id="{499C832E-5E13-5D40-87AD-157978F55D93}"/>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2" name="Freeform 745">
              <a:extLst>
                <a:ext uri="{FF2B5EF4-FFF2-40B4-BE49-F238E27FC236}">
                  <a16:creationId xmlns:a16="http://schemas.microsoft.com/office/drawing/2014/main" id="{E392A13E-3AF1-8C45-BDD4-D383F0E0091B}"/>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3" name="Freeform 746">
              <a:extLst>
                <a:ext uri="{FF2B5EF4-FFF2-40B4-BE49-F238E27FC236}">
                  <a16:creationId xmlns:a16="http://schemas.microsoft.com/office/drawing/2014/main" id="{69CA28DD-7754-6A4A-AC30-86F085D871C3}"/>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4" name="Freeform 747">
              <a:extLst>
                <a:ext uri="{FF2B5EF4-FFF2-40B4-BE49-F238E27FC236}">
                  <a16:creationId xmlns:a16="http://schemas.microsoft.com/office/drawing/2014/main" id="{D4429770-A689-A94C-9E24-E712844D53BE}"/>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5" name="Freeform 748">
              <a:extLst>
                <a:ext uri="{FF2B5EF4-FFF2-40B4-BE49-F238E27FC236}">
                  <a16:creationId xmlns:a16="http://schemas.microsoft.com/office/drawing/2014/main" id="{D20CA6B8-78D1-C54A-A7BC-81789F5A2720}"/>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6" name="Freeform 749">
              <a:extLst>
                <a:ext uri="{FF2B5EF4-FFF2-40B4-BE49-F238E27FC236}">
                  <a16:creationId xmlns:a16="http://schemas.microsoft.com/office/drawing/2014/main" id="{7482BE9C-6C38-384C-AE2E-AF83B624D22A}"/>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7" name="Freeform 750">
              <a:extLst>
                <a:ext uri="{FF2B5EF4-FFF2-40B4-BE49-F238E27FC236}">
                  <a16:creationId xmlns:a16="http://schemas.microsoft.com/office/drawing/2014/main" id="{04A1B080-6208-F04C-B685-F563E63E6882}"/>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8" name="Freeform 751">
              <a:extLst>
                <a:ext uri="{FF2B5EF4-FFF2-40B4-BE49-F238E27FC236}">
                  <a16:creationId xmlns:a16="http://schemas.microsoft.com/office/drawing/2014/main" id="{2BC0639E-F463-E947-9FB5-37C78FF8F80A}"/>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39" name="Freeform 752">
              <a:extLst>
                <a:ext uri="{FF2B5EF4-FFF2-40B4-BE49-F238E27FC236}">
                  <a16:creationId xmlns:a16="http://schemas.microsoft.com/office/drawing/2014/main" id="{F82E77E7-5136-2B4F-A6F6-28C5F1703B64}"/>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0" name="Freeform 753">
              <a:extLst>
                <a:ext uri="{FF2B5EF4-FFF2-40B4-BE49-F238E27FC236}">
                  <a16:creationId xmlns:a16="http://schemas.microsoft.com/office/drawing/2014/main" id="{99E0B9BC-3807-2D4D-ACA9-3FFB15DBD125}"/>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1" name="Freeform 754">
              <a:extLst>
                <a:ext uri="{FF2B5EF4-FFF2-40B4-BE49-F238E27FC236}">
                  <a16:creationId xmlns:a16="http://schemas.microsoft.com/office/drawing/2014/main" id="{8F597650-C9BF-DB44-A631-BFA360EB612C}"/>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2" name="Freeform 755">
              <a:extLst>
                <a:ext uri="{FF2B5EF4-FFF2-40B4-BE49-F238E27FC236}">
                  <a16:creationId xmlns:a16="http://schemas.microsoft.com/office/drawing/2014/main" id="{B5887261-563D-2743-A056-334761042E52}"/>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3" name="Freeform 756">
              <a:extLst>
                <a:ext uri="{FF2B5EF4-FFF2-40B4-BE49-F238E27FC236}">
                  <a16:creationId xmlns:a16="http://schemas.microsoft.com/office/drawing/2014/main" id="{B3CD31FC-DF4A-0D4D-B8B3-AF59DD970E50}"/>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4" name="Freeform 757">
              <a:extLst>
                <a:ext uri="{FF2B5EF4-FFF2-40B4-BE49-F238E27FC236}">
                  <a16:creationId xmlns:a16="http://schemas.microsoft.com/office/drawing/2014/main" id="{3562BE0F-1843-DE4E-BA6E-3221522846FA}"/>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5" name="Freeform 758">
              <a:extLst>
                <a:ext uri="{FF2B5EF4-FFF2-40B4-BE49-F238E27FC236}">
                  <a16:creationId xmlns:a16="http://schemas.microsoft.com/office/drawing/2014/main" id="{74419117-EDA2-9E41-B1F8-F1702D7FA06C}"/>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6" name="Freeform 759">
              <a:extLst>
                <a:ext uri="{FF2B5EF4-FFF2-40B4-BE49-F238E27FC236}">
                  <a16:creationId xmlns:a16="http://schemas.microsoft.com/office/drawing/2014/main" id="{37C9C368-2CB7-0741-919D-D7739A25CF79}"/>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7" name="Freeform 760">
              <a:extLst>
                <a:ext uri="{FF2B5EF4-FFF2-40B4-BE49-F238E27FC236}">
                  <a16:creationId xmlns:a16="http://schemas.microsoft.com/office/drawing/2014/main" id="{21C55ECE-BF6B-2949-9DE8-DDF12F78CBCC}"/>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8" name="Freeform 761">
              <a:extLst>
                <a:ext uri="{FF2B5EF4-FFF2-40B4-BE49-F238E27FC236}">
                  <a16:creationId xmlns:a16="http://schemas.microsoft.com/office/drawing/2014/main" id="{689F88C2-6D14-8F45-88EA-B7E75570FD64}"/>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49" name="Freeform 762">
              <a:extLst>
                <a:ext uri="{FF2B5EF4-FFF2-40B4-BE49-F238E27FC236}">
                  <a16:creationId xmlns:a16="http://schemas.microsoft.com/office/drawing/2014/main" id="{68514B1F-3DFE-854C-B736-6C4DC85FFF8A}"/>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0" name="Freeform 763">
              <a:extLst>
                <a:ext uri="{FF2B5EF4-FFF2-40B4-BE49-F238E27FC236}">
                  <a16:creationId xmlns:a16="http://schemas.microsoft.com/office/drawing/2014/main" id="{C49A656E-EAA0-F846-B990-174574473487}"/>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1" name="Freeform 764">
              <a:extLst>
                <a:ext uri="{FF2B5EF4-FFF2-40B4-BE49-F238E27FC236}">
                  <a16:creationId xmlns:a16="http://schemas.microsoft.com/office/drawing/2014/main" id="{ED26BB47-C9C7-264F-B6AA-E7BDDA8236B8}"/>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2" name="Freeform 765">
              <a:extLst>
                <a:ext uri="{FF2B5EF4-FFF2-40B4-BE49-F238E27FC236}">
                  <a16:creationId xmlns:a16="http://schemas.microsoft.com/office/drawing/2014/main" id="{939AFA75-E634-6548-800B-4D420B89DFBF}"/>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3" name="Freeform 766">
              <a:extLst>
                <a:ext uri="{FF2B5EF4-FFF2-40B4-BE49-F238E27FC236}">
                  <a16:creationId xmlns:a16="http://schemas.microsoft.com/office/drawing/2014/main" id="{A3E8B03A-9B7E-DE4C-A2FE-A7363D92B984}"/>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4" name="Freeform 767">
              <a:extLst>
                <a:ext uri="{FF2B5EF4-FFF2-40B4-BE49-F238E27FC236}">
                  <a16:creationId xmlns:a16="http://schemas.microsoft.com/office/drawing/2014/main" id="{9BB60882-A3DF-A342-8284-8C0F2A362E92}"/>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5" name="Freeform 768">
              <a:extLst>
                <a:ext uri="{FF2B5EF4-FFF2-40B4-BE49-F238E27FC236}">
                  <a16:creationId xmlns:a16="http://schemas.microsoft.com/office/drawing/2014/main" id="{A4466503-8CAB-CD41-A98A-9B055754256B}"/>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6" name="Freeform 769">
              <a:extLst>
                <a:ext uri="{FF2B5EF4-FFF2-40B4-BE49-F238E27FC236}">
                  <a16:creationId xmlns:a16="http://schemas.microsoft.com/office/drawing/2014/main" id="{C50C7DAE-9075-CC40-A2BC-99FFB652BD23}"/>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7" name="Freeform 770">
              <a:extLst>
                <a:ext uri="{FF2B5EF4-FFF2-40B4-BE49-F238E27FC236}">
                  <a16:creationId xmlns:a16="http://schemas.microsoft.com/office/drawing/2014/main" id="{EC54BC7C-9C49-F645-B9FD-E85FED423B84}"/>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8" name="Freeform 771">
              <a:extLst>
                <a:ext uri="{FF2B5EF4-FFF2-40B4-BE49-F238E27FC236}">
                  <a16:creationId xmlns:a16="http://schemas.microsoft.com/office/drawing/2014/main" id="{53821F23-DAA9-834A-B179-E121EB6894EF}"/>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59" name="Freeform 772">
              <a:extLst>
                <a:ext uri="{FF2B5EF4-FFF2-40B4-BE49-F238E27FC236}">
                  <a16:creationId xmlns:a16="http://schemas.microsoft.com/office/drawing/2014/main" id="{B24170A4-36C5-564E-B790-13ABC546D09C}"/>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0" name="Freeform 773">
              <a:extLst>
                <a:ext uri="{FF2B5EF4-FFF2-40B4-BE49-F238E27FC236}">
                  <a16:creationId xmlns:a16="http://schemas.microsoft.com/office/drawing/2014/main" id="{552D879F-2C84-0C40-8C37-F16262BE7B48}"/>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1" name="Freeform 774">
              <a:extLst>
                <a:ext uri="{FF2B5EF4-FFF2-40B4-BE49-F238E27FC236}">
                  <a16:creationId xmlns:a16="http://schemas.microsoft.com/office/drawing/2014/main" id="{FDA5ADE7-F4E2-5845-83E7-D29B3403DB2F}"/>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2" name="Freeform 775">
              <a:extLst>
                <a:ext uri="{FF2B5EF4-FFF2-40B4-BE49-F238E27FC236}">
                  <a16:creationId xmlns:a16="http://schemas.microsoft.com/office/drawing/2014/main" id="{43B02C9B-5F1F-3843-A5D2-54863F980E5D}"/>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3" name="Freeform 776">
              <a:extLst>
                <a:ext uri="{FF2B5EF4-FFF2-40B4-BE49-F238E27FC236}">
                  <a16:creationId xmlns:a16="http://schemas.microsoft.com/office/drawing/2014/main" id="{FF036CD4-E138-564F-90EC-B9EA12481E88}"/>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4" name="Freeform 777">
              <a:extLst>
                <a:ext uri="{FF2B5EF4-FFF2-40B4-BE49-F238E27FC236}">
                  <a16:creationId xmlns:a16="http://schemas.microsoft.com/office/drawing/2014/main" id="{39AC773E-A895-6240-ABF9-E99DCB41EC7E}"/>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5" name="Freeform 778">
              <a:extLst>
                <a:ext uri="{FF2B5EF4-FFF2-40B4-BE49-F238E27FC236}">
                  <a16:creationId xmlns:a16="http://schemas.microsoft.com/office/drawing/2014/main" id="{B2E3E077-51D5-234B-9591-E4054D37FD21}"/>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6" name="Freeform 779">
              <a:extLst>
                <a:ext uri="{FF2B5EF4-FFF2-40B4-BE49-F238E27FC236}">
                  <a16:creationId xmlns:a16="http://schemas.microsoft.com/office/drawing/2014/main" id="{6BFEA5D1-4842-FB4B-9E52-93F8E503E0C3}"/>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7" name="Freeform 780">
              <a:extLst>
                <a:ext uri="{FF2B5EF4-FFF2-40B4-BE49-F238E27FC236}">
                  <a16:creationId xmlns:a16="http://schemas.microsoft.com/office/drawing/2014/main" id="{A2F1FDAD-490E-6D4D-8D7D-6D5063B24AB8}"/>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8" name="Freeform 782">
              <a:extLst>
                <a:ext uri="{FF2B5EF4-FFF2-40B4-BE49-F238E27FC236}">
                  <a16:creationId xmlns:a16="http://schemas.microsoft.com/office/drawing/2014/main" id="{4BAC46FD-F73A-FA4B-98F6-C1CE043FBF7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69" name="Freeform 783">
              <a:extLst>
                <a:ext uri="{FF2B5EF4-FFF2-40B4-BE49-F238E27FC236}">
                  <a16:creationId xmlns:a16="http://schemas.microsoft.com/office/drawing/2014/main" id="{C893D56E-4814-5543-80B1-60C74F299B4C}"/>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0" name="Freeform 784">
              <a:extLst>
                <a:ext uri="{FF2B5EF4-FFF2-40B4-BE49-F238E27FC236}">
                  <a16:creationId xmlns:a16="http://schemas.microsoft.com/office/drawing/2014/main" id="{CC3B605D-554B-A248-80AB-6B0525BF4E31}"/>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1" name="Freeform 785">
              <a:extLst>
                <a:ext uri="{FF2B5EF4-FFF2-40B4-BE49-F238E27FC236}">
                  <a16:creationId xmlns:a16="http://schemas.microsoft.com/office/drawing/2014/main" id="{CE320207-402E-7246-BEC9-A42E7082AAFB}"/>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2" name="Freeform 786">
              <a:extLst>
                <a:ext uri="{FF2B5EF4-FFF2-40B4-BE49-F238E27FC236}">
                  <a16:creationId xmlns:a16="http://schemas.microsoft.com/office/drawing/2014/main" id="{1F7C850D-FD9D-4E4F-99A1-8717A8981CA9}"/>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3" name="Freeform 787">
              <a:extLst>
                <a:ext uri="{FF2B5EF4-FFF2-40B4-BE49-F238E27FC236}">
                  <a16:creationId xmlns:a16="http://schemas.microsoft.com/office/drawing/2014/main" id="{4B14040A-DF79-4645-A224-E87F9C48D129}"/>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4" name="Freeform 788">
              <a:extLst>
                <a:ext uri="{FF2B5EF4-FFF2-40B4-BE49-F238E27FC236}">
                  <a16:creationId xmlns:a16="http://schemas.microsoft.com/office/drawing/2014/main" id="{EB523E6D-C1BA-6F44-AFCA-EADCC69725DA}"/>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5" name="Freeform 789">
              <a:extLst>
                <a:ext uri="{FF2B5EF4-FFF2-40B4-BE49-F238E27FC236}">
                  <a16:creationId xmlns:a16="http://schemas.microsoft.com/office/drawing/2014/main" id="{9C8D59C2-61A3-1C4E-BADA-14136F9F3F5D}"/>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6" name="Freeform 790">
              <a:extLst>
                <a:ext uri="{FF2B5EF4-FFF2-40B4-BE49-F238E27FC236}">
                  <a16:creationId xmlns:a16="http://schemas.microsoft.com/office/drawing/2014/main" id="{75A65A9C-7272-F34A-A64C-3D5706E65680}"/>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7" name="Freeform 791">
              <a:extLst>
                <a:ext uri="{FF2B5EF4-FFF2-40B4-BE49-F238E27FC236}">
                  <a16:creationId xmlns:a16="http://schemas.microsoft.com/office/drawing/2014/main" id="{8A0BB3EC-1535-C842-8742-EAB33A27EB8A}"/>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8" name="Freeform 792">
              <a:extLst>
                <a:ext uri="{FF2B5EF4-FFF2-40B4-BE49-F238E27FC236}">
                  <a16:creationId xmlns:a16="http://schemas.microsoft.com/office/drawing/2014/main" id="{7AD8475D-B7AA-E74C-A6C4-44B76396E084}"/>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79" name="Freeform 793">
              <a:extLst>
                <a:ext uri="{FF2B5EF4-FFF2-40B4-BE49-F238E27FC236}">
                  <a16:creationId xmlns:a16="http://schemas.microsoft.com/office/drawing/2014/main" id="{276C796B-B2FD-2D48-A6CA-682CA478153F}"/>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0" name="Freeform 794">
              <a:extLst>
                <a:ext uri="{FF2B5EF4-FFF2-40B4-BE49-F238E27FC236}">
                  <a16:creationId xmlns:a16="http://schemas.microsoft.com/office/drawing/2014/main" id="{DD47BE5F-46C1-E243-8320-0001DF0E991A}"/>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1" name="Freeform 795">
              <a:extLst>
                <a:ext uri="{FF2B5EF4-FFF2-40B4-BE49-F238E27FC236}">
                  <a16:creationId xmlns:a16="http://schemas.microsoft.com/office/drawing/2014/main" id="{C6CBBCF1-791B-C34D-82A3-EF8C4B7F520A}"/>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2" name="Freeform 796">
              <a:extLst>
                <a:ext uri="{FF2B5EF4-FFF2-40B4-BE49-F238E27FC236}">
                  <a16:creationId xmlns:a16="http://schemas.microsoft.com/office/drawing/2014/main" id="{13E13455-F18C-5040-B66E-E63E335C624E}"/>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483" name="Freeform 797">
              <a:extLst>
                <a:ext uri="{FF2B5EF4-FFF2-40B4-BE49-F238E27FC236}">
                  <a16:creationId xmlns:a16="http://schemas.microsoft.com/office/drawing/2014/main" id="{6B7226FE-783C-C94D-9F3F-A8E3C9EE60E0}"/>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spTree>
    <p:extLst>
      <p:ext uri="{BB962C8B-B14F-4D97-AF65-F5344CB8AC3E}">
        <p14:creationId xmlns:p14="http://schemas.microsoft.com/office/powerpoint/2010/main" val="178813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A756BE78-4454-4049-ABC4-506A6BDBF4E8}"/>
              </a:ext>
            </a:extLst>
          </p:cNvPr>
          <p:cNvSpPr>
            <a:spLocks noGrp="1"/>
          </p:cNvSpPr>
          <p:nvPr>
            <p:ph type="pic" sz="quarter" idx="14"/>
          </p:nvPr>
        </p:nvSpPr>
        <p:spPr/>
      </p:sp>
      <p:sp>
        <p:nvSpPr>
          <p:cNvPr id="6" name="TextBox 5">
            <a:extLst>
              <a:ext uri="{FF2B5EF4-FFF2-40B4-BE49-F238E27FC236}">
                <a16:creationId xmlns:a16="http://schemas.microsoft.com/office/drawing/2014/main" id="{4E18540B-DECC-B64D-B927-3DCCF0033BD4}"/>
              </a:ext>
            </a:extLst>
          </p:cNvPr>
          <p:cNvSpPr txBox="1"/>
          <p:nvPr/>
        </p:nvSpPr>
        <p:spPr>
          <a:xfrm>
            <a:off x="-619679" y="7633253"/>
            <a:ext cx="12808502" cy="9325630"/>
          </a:xfrm>
          <a:prstGeom prst="rect">
            <a:avLst/>
          </a:prstGeom>
          <a:noFill/>
          <a:ln>
            <a:noFill/>
          </a:ln>
        </p:spPr>
        <p:txBody>
          <a:bodyPr wrap="square" rtlCol="0">
            <a:spAutoFit/>
          </a:bodyPr>
          <a:lstStyle/>
          <a:p>
            <a:pPr algn="ctr"/>
            <a:r>
              <a:rPr lang="en-US" sz="60000" dirty="0">
                <a:solidFill>
                  <a:schemeClr val="bg1">
                    <a:alpha val="10000"/>
                  </a:schemeClr>
                </a:solidFill>
                <a:latin typeface="Roboto Medium" panose="02000000000000000000" pitchFamily="2" charset="0"/>
                <a:ea typeface="Roboto Medium" panose="02000000000000000000" pitchFamily="2" charset="0"/>
                <a:cs typeface="Lato Light" panose="020F0502020204030203" pitchFamily="34" charset="0"/>
              </a:rPr>
              <a:t>02</a:t>
            </a:r>
          </a:p>
        </p:txBody>
      </p:sp>
      <p:sp>
        <p:nvSpPr>
          <p:cNvPr id="7" name="Oval 6">
            <a:extLst>
              <a:ext uri="{FF2B5EF4-FFF2-40B4-BE49-F238E27FC236}">
                <a16:creationId xmlns:a16="http://schemas.microsoft.com/office/drawing/2014/main" id="{0AEF169A-2EA6-4F49-8785-601EDFCA11A4}"/>
              </a:ext>
            </a:extLst>
          </p:cNvPr>
          <p:cNvSpPr/>
          <p:nvPr/>
        </p:nvSpPr>
        <p:spPr>
          <a:xfrm>
            <a:off x="11605723" y="-2132945"/>
            <a:ext cx="17981890" cy="179818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B1DB0A-A032-604E-AAB5-5978F702C935}"/>
              </a:ext>
            </a:extLst>
          </p:cNvPr>
          <p:cNvSpPr txBox="1"/>
          <p:nvPr/>
        </p:nvSpPr>
        <p:spPr>
          <a:xfrm>
            <a:off x="14456030" y="5272949"/>
            <a:ext cx="5091201" cy="3170099"/>
          </a:xfrm>
          <a:prstGeom prst="rect">
            <a:avLst/>
          </a:prstGeom>
          <a:noFill/>
          <a:ln>
            <a:noFill/>
          </a:ln>
        </p:spPr>
        <p:txBody>
          <a:bodyPr wrap="square" rtlCol="0">
            <a:spAutoFit/>
          </a:bodyPr>
          <a:lstStyle/>
          <a:p>
            <a:r>
              <a:rPr lang="en-US" sz="10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Section Slide</a:t>
            </a:r>
          </a:p>
        </p:txBody>
      </p:sp>
    </p:spTree>
    <p:extLst>
      <p:ext uri="{BB962C8B-B14F-4D97-AF65-F5344CB8AC3E}">
        <p14:creationId xmlns:p14="http://schemas.microsoft.com/office/powerpoint/2010/main" val="18083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3D63D6AB-2C72-0A4B-B29F-EB10AB1ADFFE}"/>
              </a:ext>
            </a:extLst>
          </p:cNvPr>
          <p:cNvSpPr/>
          <p:nvPr/>
        </p:nvSpPr>
        <p:spPr>
          <a:xfrm>
            <a:off x="0" y="5342021"/>
            <a:ext cx="24377650" cy="71226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8B345A45-5101-1245-BAC4-6840EBC07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053" y="4186990"/>
            <a:ext cx="6617544" cy="13728200"/>
          </a:xfrm>
          <a:prstGeom prst="rect">
            <a:avLst/>
          </a:prstGeom>
        </p:spPr>
      </p:pic>
      <p:grpSp>
        <p:nvGrpSpPr>
          <p:cNvPr id="2" name="Group 1">
            <a:extLst>
              <a:ext uri="{FF2B5EF4-FFF2-40B4-BE49-F238E27FC236}">
                <a16:creationId xmlns:a16="http://schemas.microsoft.com/office/drawing/2014/main" id="{CCF41BB7-A9AC-E849-9817-2F4100392220}"/>
              </a:ext>
            </a:extLst>
          </p:cNvPr>
          <p:cNvGrpSpPr/>
          <p:nvPr/>
        </p:nvGrpSpPr>
        <p:grpSpPr>
          <a:xfrm>
            <a:off x="1660053" y="6883693"/>
            <a:ext cx="6027103" cy="4039349"/>
            <a:chOff x="2127209" y="8223882"/>
            <a:chExt cx="6027103" cy="4039349"/>
          </a:xfrm>
        </p:grpSpPr>
        <p:sp>
          <p:nvSpPr>
            <p:cNvPr id="92" name="Subtitle 2">
              <a:extLst>
                <a:ext uri="{FF2B5EF4-FFF2-40B4-BE49-F238E27FC236}">
                  <a16:creationId xmlns:a16="http://schemas.microsoft.com/office/drawing/2014/main" id="{414D7DC6-FE0F-2D4C-BAA6-1740F2DADD69}"/>
                </a:ext>
              </a:extLst>
            </p:cNvPr>
            <p:cNvSpPr txBox="1">
              <a:spLocks/>
            </p:cNvSpPr>
            <p:nvPr/>
          </p:nvSpPr>
          <p:spPr>
            <a:xfrm>
              <a:off x="2127209" y="8930640"/>
              <a:ext cx="6027103" cy="33325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93" name="TextBox 92">
              <a:extLst>
                <a:ext uri="{FF2B5EF4-FFF2-40B4-BE49-F238E27FC236}">
                  <a16:creationId xmlns:a16="http://schemas.microsoft.com/office/drawing/2014/main" id="{1E5F654E-E424-3B42-90D8-FF3A3107A124}"/>
                </a:ext>
              </a:extLst>
            </p:cNvPr>
            <p:cNvSpPr txBox="1"/>
            <p:nvPr/>
          </p:nvSpPr>
          <p:spPr>
            <a:xfrm>
              <a:off x="2261963" y="8223882"/>
              <a:ext cx="3332964" cy="646331"/>
            </a:xfrm>
            <a:prstGeom prst="rect">
              <a:avLst/>
            </a:prstGeom>
            <a:noFill/>
          </p:spPr>
          <p:txBody>
            <a:bodyPr wrap="none" rtlCol="0">
              <a:spAutoFit/>
            </a:bodyPr>
            <a:lstStyle/>
            <a:p>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grpSp>
      <p:grpSp>
        <p:nvGrpSpPr>
          <p:cNvPr id="3" name="Group 2">
            <a:extLst>
              <a:ext uri="{FF2B5EF4-FFF2-40B4-BE49-F238E27FC236}">
                <a16:creationId xmlns:a16="http://schemas.microsoft.com/office/drawing/2014/main" id="{77DFCBA1-5AB7-7D42-B80B-5ED48AFF8EA3}"/>
              </a:ext>
            </a:extLst>
          </p:cNvPr>
          <p:cNvGrpSpPr/>
          <p:nvPr/>
        </p:nvGrpSpPr>
        <p:grpSpPr>
          <a:xfrm>
            <a:off x="19793071" y="7590451"/>
            <a:ext cx="2924526" cy="2924526"/>
            <a:chOff x="20290327" y="7530024"/>
            <a:chExt cx="3045380" cy="3045380"/>
          </a:xfrm>
        </p:grpSpPr>
        <p:sp>
          <p:nvSpPr>
            <p:cNvPr id="95" name="Oval 94">
              <a:extLst>
                <a:ext uri="{FF2B5EF4-FFF2-40B4-BE49-F238E27FC236}">
                  <a16:creationId xmlns:a16="http://schemas.microsoft.com/office/drawing/2014/main" id="{9BB63F42-8C1D-D448-9A6C-8C838D4F0580}"/>
                </a:ext>
              </a:extLst>
            </p:cNvPr>
            <p:cNvSpPr/>
            <p:nvPr/>
          </p:nvSpPr>
          <p:spPr>
            <a:xfrm>
              <a:off x="20290327" y="7530024"/>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51EABAAF-BD47-C54B-A3A1-5F7893DBF579}"/>
                </a:ext>
              </a:extLst>
            </p:cNvPr>
            <p:cNvGrpSpPr/>
            <p:nvPr/>
          </p:nvGrpSpPr>
          <p:grpSpPr>
            <a:xfrm>
              <a:off x="21127343" y="8390640"/>
              <a:ext cx="1371347" cy="1447214"/>
              <a:chOff x="2354517" y="18130475"/>
              <a:chExt cx="435959" cy="460079"/>
            </a:xfrm>
            <a:solidFill>
              <a:schemeClr val="bg1"/>
            </a:solidFill>
          </p:grpSpPr>
          <p:sp>
            <p:nvSpPr>
              <p:cNvPr id="97" name="Freeform 96">
                <a:extLst>
                  <a:ext uri="{FF2B5EF4-FFF2-40B4-BE49-F238E27FC236}">
                    <a16:creationId xmlns:a16="http://schemas.microsoft.com/office/drawing/2014/main" id="{D8986F5D-03F6-F845-BD61-D4E6CFD6D5D0}"/>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98" name="Freeform 97">
                <a:extLst>
                  <a:ext uri="{FF2B5EF4-FFF2-40B4-BE49-F238E27FC236}">
                    <a16:creationId xmlns:a16="http://schemas.microsoft.com/office/drawing/2014/main" id="{A239D8B0-8F74-974F-91AF-E8688C7BABBE}"/>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99" name="Freeform 98">
                <a:extLst>
                  <a:ext uri="{FF2B5EF4-FFF2-40B4-BE49-F238E27FC236}">
                    <a16:creationId xmlns:a16="http://schemas.microsoft.com/office/drawing/2014/main" id="{DA076F9A-6FB4-724E-AA67-C60C77B8ED44}"/>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100" name="Freeform 99">
                <a:extLst>
                  <a:ext uri="{FF2B5EF4-FFF2-40B4-BE49-F238E27FC236}">
                    <a16:creationId xmlns:a16="http://schemas.microsoft.com/office/drawing/2014/main" id="{53FDB9A4-CE9F-3A48-BBAD-036EC60F733B}"/>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grpSp>
        <p:nvGrpSpPr>
          <p:cNvPr id="4" name="Group 3">
            <a:extLst>
              <a:ext uri="{FF2B5EF4-FFF2-40B4-BE49-F238E27FC236}">
                <a16:creationId xmlns:a16="http://schemas.microsoft.com/office/drawing/2014/main" id="{F2F1560F-841C-2147-9D5C-5DCE2210CA6C}"/>
              </a:ext>
            </a:extLst>
          </p:cNvPr>
          <p:cNvGrpSpPr/>
          <p:nvPr/>
        </p:nvGrpSpPr>
        <p:grpSpPr>
          <a:xfrm>
            <a:off x="16348671" y="7590451"/>
            <a:ext cx="2924526" cy="2924526"/>
            <a:chOff x="16555193" y="7530024"/>
            <a:chExt cx="3045380" cy="3045380"/>
          </a:xfrm>
        </p:grpSpPr>
        <p:sp>
          <p:nvSpPr>
            <p:cNvPr id="94" name="Oval 93">
              <a:extLst>
                <a:ext uri="{FF2B5EF4-FFF2-40B4-BE49-F238E27FC236}">
                  <a16:creationId xmlns:a16="http://schemas.microsoft.com/office/drawing/2014/main" id="{C47C3940-6AB5-D343-9F20-A91AFD6E54B0}"/>
                </a:ext>
              </a:extLst>
            </p:cNvPr>
            <p:cNvSpPr/>
            <p:nvPr/>
          </p:nvSpPr>
          <p:spPr>
            <a:xfrm>
              <a:off x="16555193" y="7530024"/>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9C4851EF-8304-7841-9A72-F0135B8A0EE8}"/>
                </a:ext>
              </a:extLst>
            </p:cNvPr>
            <p:cNvGrpSpPr/>
            <p:nvPr/>
          </p:nvGrpSpPr>
          <p:grpSpPr>
            <a:xfrm>
              <a:off x="17395151" y="8383713"/>
              <a:ext cx="1326028" cy="1326024"/>
              <a:chOff x="-2542203" y="15328955"/>
              <a:chExt cx="468000" cy="468000"/>
            </a:xfrm>
            <a:solidFill>
              <a:schemeClr val="bg1"/>
            </a:solidFill>
          </p:grpSpPr>
          <p:sp>
            <p:nvSpPr>
              <p:cNvPr id="102" name="Freeform 101">
                <a:extLst>
                  <a:ext uri="{FF2B5EF4-FFF2-40B4-BE49-F238E27FC236}">
                    <a16:creationId xmlns:a16="http://schemas.microsoft.com/office/drawing/2014/main" id="{4AA0F676-CA5B-F14E-8DBD-F907A5CDEEFA}"/>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102">
                <a:extLst>
                  <a:ext uri="{FF2B5EF4-FFF2-40B4-BE49-F238E27FC236}">
                    <a16:creationId xmlns:a16="http://schemas.microsoft.com/office/drawing/2014/main" id="{D822C912-6BB7-4940-9670-59CF351EBC74}"/>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104" name="TextBox 103">
            <a:extLst>
              <a:ext uri="{FF2B5EF4-FFF2-40B4-BE49-F238E27FC236}">
                <a16:creationId xmlns:a16="http://schemas.microsoft.com/office/drawing/2014/main" id="{FFCE3BFE-E48C-F84D-90A2-0DB7253CCE20}"/>
              </a:ext>
            </a:extLst>
          </p:cNvPr>
          <p:cNvSpPr txBox="1"/>
          <p:nvPr/>
        </p:nvSpPr>
        <p:spPr>
          <a:xfrm>
            <a:off x="7222352" y="1759790"/>
            <a:ext cx="993294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Another Phone Slide</a:t>
            </a:r>
          </a:p>
        </p:txBody>
      </p:sp>
      <p:sp>
        <p:nvSpPr>
          <p:cNvPr id="105" name="Chord 104">
            <a:extLst>
              <a:ext uri="{FF2B5EF4-FFF2-40B4-BE49-F238E27FC236}">
                <a16:creationId xmlns:a16="http://schemas.microsoft.com/office/drawing/2014/main" id="{D8E0563A-09F4-9848-8058-8E703E12FCD5}"/>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posición de imagen 5">
            <a:extLst>
              <a:ext uri="{FF2B5EF4-FFF2-40B4-BE49-F238E27FC236}">
                <a16:creationId xmlns:a16="http://schemas.microsoft.com/office/drawing/2014/main" id="{2DA0DA61-2AF9-C445-AEE7-B6319194D5A7}"/>
              </a:ext>
            </a:extLst>
          </p:cNvPr>
          <p:cNvSpPr>
            <a:spLocks noGrp="1"/>
          </p:cNvSpPr>
          <p:nvPr>
            <p:ph type="pic" sz="quarter" idx="14"/>
          </p:nvPr>
        </p:nvSpPr>
        <p:spPr/>
      </p:sp>
    </p:spTree>
    <p:extLst>
      <p:ext uri="{BB962C8B-B14F-4D97-AF65-F5344CB8AC3E}">
        <p14:creationId xmlns:p14="http://schemas.microsoft.com/office/powerpoint/2010/main" val="392004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2D Pie Chart">
            <a:extLst>
              <a:ext uri="{FF2B5EF4-FFF2-40B4-BE49-F238E27FC236}">
                <a16:creationId xmlns:a16="http://schemas.microsoft.com/office/drawing/2014/main" id="{24906B05-8DBD-BF4E-BF09-A595BCDE5405}"/>
              </a:ext>
            </a:extLst>
          </p:cNvPr>
          <p:cNvGraphicFramePr/>
          <p:nvPr>
            <p:extLst>
              <p:ext uri="{D42A27DB-BD31-4B8C-83A1-F6EECF244321}">
                <p14:modId xmlns:p14="http://schemas.microsoft.com/office/powerpoint/2010/main" val="256814492"/>
              </p:ext>
            </p:extLst>
          </p:nvPr>
        </p:nvGraphicFramePr>
        <p:xfrm>
          <a:off x="8479310" y="4494984"/>
          <a:ext cx="7419030" cy="7419030"/>
        </p:xfrm>
        <a:graphic>
          <a:graphicData uri="http://schemas.openxmlformats.org/drawingml/2006/chart">
            <c:chart xmlns:c="http://schemas.openxmlformats.org/drawingml/2006/chart" xmlns:r="http://schemas.openxmlformats.org/officeDocument/2006/relationships" r:id="rId2"/>
          </a:graphicData>
        </a:graphic>
      </p:graphicFrame>
      <p:sp>
        <p:nvSpPr>
          <p:cNvPr id="85" name="Rectangle 84">
            <a:extLst>
              <a:ext uri="{FF2B5EF4-FFF2-40B4-BE49-F238E27FC236}">
                <a16:creationId xmlns:a16="http://schemas.microsoft.com/office/drawing/2014/main" id="{D50FF18F-E4CD-4048-A7A1-3159BF79434D}"/>
              </a:ext>
            </a:extLst>
          </p:cNvPr>
          <p:cNvSpPr/>
          <p:nvPr/>
        </p:nvSpPr>
        <p:spPr>
          <a:xfrm>
            <a:off x="2623232" y="8740275"/>
            <a:ext cx="5063924"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86" name="Rectangle 85">
            <a:extLst>
              <a:ext uri="{FF2B5EF4-FFF2-40B4-BE49-F238E27FC236}">
                <a16:creationId xmlns:a16="http://schemas.microsoft.com/office/drawing/2014/main" id="{445BEE26-1CCB-8746-A019-F7D9BBD90CC1}"/>
              </a:ext>
            </a:extLst>
          </p:cNvPr>
          <p:cNvSpPr/>
          <p:nvPr/>
        </p:nvSpPr>
        <p:spPr>
          <a:xfrm>
            <a:off x="2623232" y="5970181"/>
            <a:ext cx="5063924"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104" name="Group 103">
            <a:extLst>
              <a:ext uri="{FF2B5EF4-FFF2-40B4-BE49-F238E27FC236}">
                <a16:creationId xmlns:a16="http://schemas.microsoft.com/office/drawing/2014/main" id="{26800345-55DD-2040-8FD5-3620ABAA04F6}"/>
              </a:ext>
            </a:extLst>
          </p:cNvPr>
          <p:cNvGrpSpPr/>
          <p:nvPr/>
        </p:nvGrpSpPr>
        <p:grpSpPr>
          <a:xfrm flipH="1">
            <a:off x="16690494" y="5970181"/>
            <a:ext cx="5063924" cy="4468636"/>
            <a:chOff x="2623232" y="6690230"/>
            <a:chExt cx="5063924" cy="4468636"/>
          </a:xfrm>
        </p:grpSpPr>
        <p:sp>
          <p:nvSpPr>
            <p:cNvPr id="105" name="Rectangle 104">
              <a:extLst>
                <a:ext uri="{FF2B5EF4-FFF2-40B4-BE49-F238E27FC236}">
                  <a16:creationId xmlns:a16="http://schemas.microsoft.com/office/drawing/2014/main" id="{CBA10AA8-A93C-7049-867A-407944C15944}"/>
                </a:ext>
              </a:extLst>
            </p:cNvPr>
            <p:cNvSpPr/>
            <p:nvPr/>
          </p:nvSpPr>
          <p:spPr>
            <a:xfrm>
              <a:off x="2623232" y="9460324"/>
              <a:ext cx="5063924" cy="1698542"/>
            </a:xfrm>
            <a:prstGeom prst="rect">
              <a:avLst/>
            </a:prstGeom>
          </p:spPr>
          <p:txBody>
            <a:bodyPr wrap="square">
              <a:spAutoFit/>
            </a:bodyPr>
            <a:lstStyle/>
            <a:p>
              <a:pPr algn="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106" name="Rectangle 105">
              <a:extLst>
                <a:ext uri="{FF2B5EF4-FFF2-40B4-BE49-F238E27FC236}">
                  <a16:creationId xmlns:a16="http://schemas.microsoft.com/office/drawing/2014/main" id="{5F59ECF9-1469-D34E-A2BB-411DF185B1B1}"/>
                </a:ext>
              </a:extLst>
            </p:cNvPr>
            <p:cNvSpPr/>
            <p:nvPr/>
          </p:nvSpPr>
          <p:spPr>
            <a:xfrm>
              <a:off x="2623232" y="6690230"/>
              <a:ext cx="5063924" cy="1698542"/>
            </a:xfrm>
            <a:prstGeom prst="rect">
              <a:avLst/>
            </a:prstGeom>
          </p:spPr>
          <p:txBody>
            <a:bodyPr wrap="square">
              <a:spAutoFit/>
            </a:bodyPr>
            <a:lstStyle/>
            <a:p>
              <a:pPr algn="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6" name="Oval 5">
            <a:extLst>
              <a:ext uri="{FF2B5EF4-FFF2-40B4-BE49-F238E27FC236}">
                <a16:creationId xmlns:a16="http://schemas.microsoft.com/office/drawing/2014/main" id="{2D098D7C-54E7-FB48-AA38-C71CB96AAC30}"/>
              </a:ext>
            </a:extLst>
          </p:cNvPr>
          <p:cNvSpPr/>
          <p:nvPr/>
        </p:nvSpPr>
        <p:spPr>
          <a:xfrm>
            <a:off x="1831078" y="6121204"/>
            <a:ext cx="566928" cy="566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298F6B0-9BCA-5548-BFCB-F7F8D74DBD90}"/>
              </a:ext>
            </a:extLst>
          </p:cNvPr>
          <p:cNvSpPr/>
          <p:nvPr/>
        </p:nvSpPr>
        <p:spPr>
          <a:xfrm>
            <a:off x="1831078" y="8864404"/>
            <a:ext cx="566928" cy="5669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7061B5-0314-FD40-BE1D-2EBCA1C75D48}"/>
              </a:ext>
            </a:extLst>
          </p:cNvPr>
          <p:cNvSpPr/>
          <p:nvPr/>
        </p:nvSpPr>
        <p:spPr>
          <a:xfrm>
            <a:off x="21979644" y="6121204"/>
            <a:ext cx="566928" cy="5669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021968E-8F5C-3045-A64F-55EDDDB1996A}"/>
              </a:ext>
            </a:extLst>
          </p:cNvPr>
          <p:cNvSpPr/>
          <p:nvPr/>
        </p:nvSpPr>
        <p:spPr>
          <a:xfrm>
            <a:off x="21979644" y="8864404"/>
            <a:ext cx="566928" cy="5669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7A9B272-4AEB-5C40-8515-C961BFCDF455}"/>
              </a:ext>
            </a:extLst>
          </p:cNvPr>
          <p:cNvSpPr txBox="1"/>
          <p:nvPr/>
        </p:nvSpPr>
        <p:spPr>
          <a:xfrm>
            <a:off x="8710823" y="1759790"/>
            <a:ext cx="6956002"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 Stacked Chart</a:t>
            </a:r>
          </a:p>
        </p:txBody>
      </p:sp>
      <p:sp>
        <p:nvSpPr>
          <p:cNvPr id="111" name="Chord 110">
            <a:extLst>
              <a:ext uri="{FF2B5EF4-FFF2-40B4-BE49-F238E27FC236}">
                <a16:creationId xmlns:a16="http://schemas.microsoft.com/office/drawing/2014/main" id="{CE7701D3-B216-9046-81C1-7498EF72D654}"/>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EEE5626D-47DC-034A-8CCA-E1E2A754D8E7}"/>
              </a:ext>
            </a:extLst>
          </p:cNvPr>
          <p:cNvGraphicFramePr/>
          <p:nvPr>
            <p:extLst>
              <p:ext uri="{D42A27DB-BD31-4B8C-83A1-F6EECF244321}">
                <p14:modId xmlns:p14="http://schemas.microsoft.com/office/powerpoint/2010/main" val="397608270"/>
              </p:ext>
            </p:extLst>
          </p:nvPr>
        </p:nvGraphicFramePr>
        <p:xfrm>
          <a:off x="2348125" y="4400592"/>
          <a:ext cx="19681399" cy="5703528"/>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F4EA3D6E-FAC0-F648-B933-DD205F6FFA76}"/>
              </a:ext>
            </a:extLst>
          </p:cNvPr>
          <p:cNvGrpSpPr/>
          <p:nvPr/>
        </p:nvGrpSpPr>
        <p:grpSpPr>
          <a:xfrm>
            <a:off x="3900599" y="11201623"/>
            <a:ext cx="7573114" cy="1147109"/>
            <a:chOff x="2348125" y="11062555"/>
            <a:chExt cx="7573114" cy="1147109"/>
          </a:xfrm>
        </p:grpSpPr>
        <p:sp>
          <p:nvSpPr>
            <p:cNvPr id="18" name="Rectangle 17">
              <a:extLst>
                <a:ext uri="{FF2B5EF4-FFF2-40B4-BE49-F238E27FC236}">
                  <a16:creationId xmlns:a16="http://schemas.microsoft.com/office/drawing/2014/main" id="{99CDD4AF-3498-8A4B-9259-475B19E41886}"/>
                </a:ext>
              </a:extLst>
            </p:cNvPr>
            <p:cNvSpPr/>
            <p:nvPr/>
          </p:nvSpPr>
          <p:spPr>
            <a:xfrm>
              <a:off x="3140278" y="11062555"/>
              <a:ext cx="6780961"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19" name="Oval 18">
              <a:extLst>
                <a:ext uri="{FF2B5EF4-FFF2-40B4-BE49-F238E27FC236}">
                  <a16:creationId xmlns:a16="http://schemas.microsoft.com/office/drawing/2014/main" id="{8BE19F6F-4013-0943-8412-3FE52FED0DCD}"/>
                </a:ext>
              </a:extLst>
            </p:cNvPr>
            <p:cNvSpPr/>
            <p:nvPr/>
          </p:nvSpPr>
          <p:spPr>
            <a:xfrm>
              <a:off x="2348125" y="11352646"/>
              <a:ext cx="566928" cy="566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F6A2E21-6558-1D4F-9FEA-FEC13C51596F}"/>
              </a:ext>
            </a:extLst>
          </p:cNvPr>
          <p:cNvGrpSpPr/>
          <p:nvPr/>
        </p:nvGrpSpPr>
        <p:grpSpPr>
          <a:xfrm>
            <a:off x="13132539" y="11201623"/>
            <a:ext cx="7573114" cy="1147109"/>
            <a:chOff x="2348125" y="11062555"/>
            <a:chExt cx="7573114" cy="1147109"/>
          </a:xfrm>
        </p:grpSpPr>
        <p:sp>
          <p:nvSpPr>
            <p:cNvPr id="26" name="Rectangle 25">
              <a:extLst>
                <a:ext uri="{FF2B5EF4-FFF2-40B4-BE49-F238E27FC236}">
                  <a16:creationId xmlns:a16="http://schemas.microsoft.com/office/drawing/2014/main" id="{7D85EA40-D177-A74B-8637-620019EF5FF2}"/>
                </a:ext>
              </a:extLst>
            </p:cNvPr>
            <p:cNvSpPr/>
            <p:nvPr/>
          </p:nvSpPr>
          <p:spPr>
            <a:xfrm>
              <a:off x="3140278" y="11062555"/>
              <a:ext cx="6780961"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27" name="Oval 26">
              <a:extLst>
                <a:ext uri="{FF2B5EF4-FFF2-40B4-BE49-F238E27FC236}">
                  <a16:creationId xmlns:a16="http://schemas.microsoft.com/office/drawing/2014/main" id="{0E94E9FE-1B0B-7441-831D-12246D05A4C5}"/>
                </a:ext>
              </a:extLst>
            </p:cNvPr>
            <p:cNvSpPr/>
            <p:nvPr/>
          </p:nvSpPr>
          <p:spPr>
            <a:xfrm>
              <a:off x="2348125" y="11352646"/>
              <a:ext cx="566928" cy="5669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74DC8DEC-61E4-2B4B-8C57-4AAB2320DC92}"/>
              </a:ext>
            </a:extLst>
          </p:cNvPr>
          <p:cNvSpPr txBox="1"/>
          <p:nvPr/>
        </p:nvSpPr>
        <p:spPr>
          <a:xfrm>
            <a:off x="6765509" y="1759790"/>
            <a:ext cx="1084663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A Sample Bar Chart</a:t>
            </a:r>
          </a:p>
        </p:txBody>
      </p:sp>
      <p:sp>
        <p:nvSpPr>
          <p:cNvPr id="29" name="Chord 28">
            <a:extLst>
              <a:ext uri="{FF2B5EF4-FFF2-40B4-BE49-F238E27FC236}">
                <a16:creationId xmlns:a16="http://schemas.microsoft.com/office/drawing/2014/main" id="{5EA5CA69-FFC0-CC4E-A2E2-464597307979}"/>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88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C4D28FCC-BCDA-E045-95DE-8AB77C1F31A6}"/>
              </a:ext>
            </a:extLst>
          </p:cNvPr>
          <p:cNvSpPr>
            <a:spLocks noGrp="1"/>
          </p:cNvSpPr>
          <p:nvPr>
            <p:ph type="pic" sz="quarter" idx="15"/>
          </p:nvPr>
        </p:nvSpPr>
        <p:spPr/>
      </p:sp>
      <p:sp>
        <p:nvSpPr>
          <p:cNvPr id="15" name="Freeform: Shape 6114">
            <a:extLst>
              <a:ext uri="{FF2B5EF4-FFF2-40B4-BE49-F238E27FC236}">
                <a16:creationId xmlns:a16="http://schemas.microsoft.com/office/drawing/2014/main" id="{6BF07827-7331-2146-A445-8F3C8ABEB4CD}"/>
              </a:ext>
            </a:extLst>
          </p:cNvPr>
          <p:cNvSpPr/>
          <p:nvPr/>
        </p:nvSpPr>
        <p:spPr>
          <a:xfrm>
            <a:off x="12060172" y="5842877"/>
            <a:ext cx="2028126" cy="2030244"/>
          </a:xfrm>
          <a:custGeom>
            <a:avLst/>
            <a:gdLst/>
            <a:ahLst/>
            <a:cxnLst>
              <a:cxn ang="3cd4">
                <a:pos x="hc" y="t"/>
              </a:cxn>
              <a:cxn ang="cd2">
                <a:pos x="l" y="vc"/>
              </a:cxn>
              <a:cxn ang="cd4">
                <a:pos x="hc" y="b"/>
              </a:cxn>
              <a:cxn ang="0">
                <a:pos x="r" y="vc"/>
              </a:cxn>
            </a:cxnLst>
            <a:rect l="l" t="t" r="r" b="b"/>
            <a:pathLst>
              <a:path w="958" h="959">
                <a:moveTo>
                  <a:pt x="480" y="0"/>
                </a:moveTo>
                <a:cubicBezTo>
                  <a:pt x="744" y="0"/>
                  <a:pt x="958" y="215"/>
                  <a:pt x="958" y="479"/>
                </a:cubicBezTo>
                <a:cubicBezTo>
                  <a:pt x="958" y="745"/>
                  <a:pt x="744" y="959"/>
                  <a:pt x="480" y="959"/>
                </a:cubicBezTo>
                <a:cubicBezTo>
                  <a:pt x="215" y="959"/>
                  <a:pt x="0" y="745"/>
                  <a:pt x="0" y="479"/>
                </a:cubicBezTo>
                <a:cubicBezTo>
                  <a:pt x="0" y="215"/>
                  <a:pt x="215" y="0"/>
                  <a:pt x="480"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Shape 6158">
            <a:extLst>
              <a:ext uri="{FF2B5EF4-FFF2-40B4-BE49-F238E27FC236}">
                <a16:creationId xmlns:a16="http://schemas.microsoft.com/office/drawing/2014/main" id="{3FA71C5D-35F3-8140-9143-1AED53E939E2}"/>
              </a:ext>
            </a:extLst>
          </p:cNvPr>
          <p:cNvSpPr/>
          <p:nvPr/>
        </p:nvSpPr>
        <p:spPr>
          <a:xfrm>
            <a:off x="13573025" y="9220271"/>
            <a:ext cx="2028124" cy="2026004"/>
          </a:xfrm>
          <a:custGeom>
            <a:avLst/>
            <a:gdLst/>
            <a:ahLst/>
            <a:cxnLst>
              <a:cxn ang="3cd4">
                <a:pos x="hc" y="t"/>
              </a:cxn>
              <a:cxn ang="cd2">
                <a:pos x="l" y="vc"/>
              </a:cxn>
              <a:cxn ang="cd4">
                <a:pos x="hc" y="b"/>
              </a:cxn>
              <a:cxn ang="0">
                <a:pos x="r" y="vc"/>
              </a:cxn>
            </a:cxnLst>
            <a:rect l="l" t="t" r="r" b="b"/>
            <a:pathLst>
              <a:path w="958" h="957">
                <a:moveTo>
                  <a:pt x="480" y="0"/>
                </a:moveTo>
                <a:cubicBezTo>
                  <a:pt x="744" y="0"/>
                  <a:pt x="958" y="214"/>
                  <a:pt x="958" y="478"/>
                </a:cubicBezTo>
                <a:cubicBezTo>
                  <a:pt x="958" y="743"/>
                  <a:pt x="744" y="957"/>
                  <a:pt x="480" y="957"/>
                </a:cubicBezTo>
                <a:cubicBezTo>
                  <a:pt x="215" y="957"/>
                  <a:pt x="0" y="743"/>
                  <a:pt x="0" y="478"/>
                </a:cubicBezTo>
                <a:cubicBezTo>
                  <a:pt x="0" y="214"/>
                  <a:pt x="215" y="0"/>
                  <a:pt x="480"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Freeform: Shape 6070">
            <a:extLst>
              <a:ext uri="{FF2B5EF4-FFF2-40B4-BE49-F238E27FC236}">
                <a16:creationId xmlns:a16="http://schemas.microsoft.com/office/drawing/2014/main" id="{84E9030E-3B21-9148-8BB3-DC3381AC5166}"/>
              </a:ext>
            </a:extLst>
          </p:cNvPr>
          <p:cNvSpPr/>
          <p:nvPr/>
        </p:nvSpPr>
        <p:spPr>
          <a:xfrm>
            <a:off x="13572768" y="2469726"/>
            <a:ext cx="2032364" cy="2026004"/>
          </a:xfrm>
          <a:custGeom>
            <a:avLst/>
            <a:gdLst/>
            <a:ahLst/>
            <a:cxnLst>
              <a:cxn ang="3cd4">
                <a:pos x="hc" y="t"/>
              </a:cxn>
              <a:cxn ang="cd2">
                <a:pos x="l" y="vc"/>
              </a:cxn>
              <a:cxn ang="cd4">
                <a:pos x="hc" y="b"/>
              </a:cxn>
              <a:cxn ang="0">
                <a:pos x="r" y="vc"/>
              </a:cxn>
            </a:cxnLst>
            <a:rect l="l" t="t" r="r" b="b"/>
            <a:pathLst>
              <a:path w="960" h="957">
                <a:moveTo>
                  <a:pt x="481" y="0"/>
                </a:moveTo>
                <a:cubicBezTo>
                  <a:pt x="745" y="0"/>
                  <a:pt x="960" y="214"/>
                  <a:pt x="960" y="478"/>
                </a:cubicBezTo>
                <a:cubicBezTo>
                  <a:pt x="960" y="743"/>
                  <a:pt x="745" y="957"/>
                  <a:pt x="481" y="957"/>
                </a:cubicBezTo>
                <a:cubicBezTo>
                  <a:pt x="216" y="957"/>
                  <a:pt x="0" y="743"/>
                  <a:pt x="0" y="478"/>
                </a:cubicBezTo>
                <a:cubicBezTo>
                  <a:pt x="0" y="214"/>
                  <a:pt x="216" y="0"/>
                  <a:pt x="481"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Chord 49">
            <a:extLst>
              <a:ext uri="{FF2B5EF4-FFF2-40B4-BE49-F238E27FC236}">
                <a16:creationId xmlns:a16="http://schemas.microsoft.com/office/drawing/2014/main" id="{ED95E5BB-3E61-DC4B-A6DA-FD2F97F5C96A}"/>
              </a:ext>
            </a:extLst>
          </p:cNvPr>
          <p:cNvSpPr/>
          <p:nvPr/>
        </p:nvSpPr>
        <p:spPr>
          <a:xfrm>
            <a:off x="2127209"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7900BEA-A85E-3C4B-9BFE-5FC57AE2C86A}"/>
              </a:ext>
            </a:extLst>
          </p:cNvPr>
          <p:cNvSpPr txBox="1"/>
          <p:nvPr/>
        </p:nvSpPr>
        <p:spPr>
          <a:xfrm>
            <a:off x="2103121" y="1722736"/>
            <a:ext cx="8631140"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The Straight Process</a:t>
            </a:r>
          </a:p>
        </p:txBody>
      </p:sp>
      <p:sp>
        <p:nvSpPr>
          <p:cNvPr id="52" name="Rectangle 51">
            <a:extLst>
              <a:ext uri="{FF2B5EF4-FFF2-40B4-BE49-F238E27FC236}">
                <a16:creationId xmlns:a16="http://schemas.microsoft.com/office/drawing/2014/main" id="{F51D44D4-C17D-964D-88F2-DE478F6C69AE}"/>
              </a:ext>
            </a:extLst>
          </p:cNvPr>
          <p:cNvSpPr/>
          <p:nvPr/>
        </p:nvSpPr>
        <p:spPr>
          <a:xfrm>
            <a:off x="2623232" y="10099166"/>
            <a:ext cx="6361742"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53" name="Rectangle 52">
            <a:extLst>
              <a:ext uri="{FF2B5EF4-FFF2-40B4-BE49-F238E27FC236}">
                <a16:creationId xmlns:a16="http://schemas.microsoft.com/office/drawing/2014/main" id="{8D3C4E74-046E-4A41-A30D-6866BE15ADBB}"/>
              </a:ext>
            </a:extLst>
          </p:cNvPr>
          <p:cNvSpPr/>
          <p:nvPr/>
        </p:nvSpPr>
        <p:spPr>
          <a:xfrm>
            <a:off x="2623232" y="8084903"/>
            <a:ext cx="6361742"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54" name="Oval 53">
            <a:extLst>
              <a:ext uri="{FF2B5EF4-FFF2-40B4-BE49-F238E27FC236}">
                <a16:creationId xmlns:a16="http://schemas.microsoft.com/office/drawing/2014/main" id="{1F97F61D-188A-0F49-BC10-2475A23EC80C}"/>
              </a:ext>
            </a:extLst>
          </p:cNvPr>
          <p:cNvSpPr/>
          <p:nvPr/>
        </p:nvSpPr>
        <p:spPr>
          <a:xfrm>
            <a:off x="1831078" y="8235926"/>
            <a:ext cx="566928" cy="5669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553095F-BBEC-6C49-843F-E3DD75E74570}"/>
              </a:ext>
            </a:extLst>
          </p:cNvPr>
          <p:cNvSpPr/>
          <p:nvPr/>
        </p:nvSpPr>
        <p:spPr>
          <a:xfrm>
            <a:off x="1831078" y="10223295"/>
            <a:ext cx="566928" cy="5669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191589E-E2F6-D148-8CD5-1C1E8A65677A}"/>
              </a:ext>
            </a:extLst>
          </p:cNvPr>
          <p:cNvSpPr/>
          <p:nvPr/>
        </p:nvSpPr>
        <p:spPr>
          <a:xfrm>
            <a:off x="2623232" y="6070640"/>
            <a:ext cx="6361742"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57" name="Oval 56">
            <a:extLst>
              <a:ext uri="{FF2B5EF4-FFF2-40B4-BE49-F238E27FC236}">
                <a16:creationId xmlns:a16="http://schemas.microsoft.com/office/drawing/2014/main" id="{608F93E6-2ECC-E049-9699-46A202BEC0AF}"/>
              </a:ext>
            </a:extLst>
          </p:cNvPr>
          <p:cNvSpPr/>
          <p:nvPr/>
        </p:nvSpPr>
        <p:spPr>
          <a:xfrm>
            <a:off x="1831078" y="6221663"/>
            <a:ext cx="566928" cy="5669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978D0807-3CBC-2A43-8F7F-88047F201D94}"/>
              </a:ext>
            </a:extLst>
          </p:cNvPr>
          <p:cNvGrpSpPr/>
          <p:nvPr/>
        </p:nvGrpSpPr>
        <p:grpSpPr>
          <a:xfrm>
            <a:off x="14065744" y="9761087"/>
            <a:ext cx="975186" cy="1029136"/>
            <a:chOff x="2354517" y="18130475"/>
            <a:chExt cx="435959" cy="460079"/>
          </a:xfrm>
          <a:solidFill>
            <a:schemeClr val="bg1"/>
          </a:solidFill>
        </p:grpSpPr>
        <p:sp>
          <p:nvSpPr>
            <p:cNvPr id="59" name="Freeform 58">
              <a:extLst>
                <a:ext uri="{FF2B5EF4-FFF2-40B4-BE49-F238E27FC236}">
                  <a16:creationId xmlns:a16="http://schemas.microsoft.com/office/drawing/2014/main" id="{83C83299-EB1D-2C47-8EEC-B94D62C8EA77}"/>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60" name="Freeform 59">
              <a:extLst>
                <a:ext uri="{FF2B5EF4-FFF2-40B4-BE49-F238E27FC236}">
                  <a16:creationId xmlns:a16="http://schemas.microsoft.com/office/drawing/2014/main" id="{CD54187B-E56B-C747-A52E-97E2B98F092B}"/>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61" name="Freeform 60">
              <a:extLst>
                <a:ext uri="{FF2B5EF4-FFF2-40B4-BE49-F238E27FC236}">
                  <a16:creationId xmlns:a16="http://schemas.microsoft.com/office/drawing/2014/main" id="{CFFF6AF5-8D50-4E47-8065-BDD455DB4639}"/>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62" name="Freeform 61">
              <a:extLst>
                <a:ext uri="{FF2B5EF4-FFF2-40B4-BE49-F238E27FC236}">
                  <a16:creationId xmlns:a16="http://schemas.microsoft.com/office/drawing/2014/main" id="{DB665283-D243-E94B-B088-5F02D8E7D749}"/>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63" name="Group 62">
            <a:extLst>
              <a:ext uri="{FF2B5EF4-FFF2-40B4-BE49-F238E27FC236}">
                <a16:creationId xmlns:a16="http://schemas.microsoft.com/office/drawing/2014/main" id="{BC1FB35B-4724-3641-9EA8-E4EFD176238B}"/>
              </a:ext>
            </a:extLst>
          </p:cNvPr>
          <p:cNvGrpSpPr/>
          <p:nvPr/>
        </p:nvGrpSpPr>
        <p:grpSpPr>
          <a:xfrm>
            <a:off x="14161451" y="3015115"/>
            <a:ext cx="871286" cy="871286"/>
            <a:chOff x="14759296" y="-2028824"/>
            <a:chExt cx="404999" cy="404999"/>
          </a:xfrm>
          <a:solidFill>
            <a:schemeClr val="bg1"/>
          </a:solidFill>
        </p:grpSpPr>
        <p:sp>
          <p:nvSpPr>
            <p:cNvPr id="64" name="Freeform 63">
              <a:extLst>
                <a:ext uri="{FF2B5EF4-FFF2-40B4-BE49-F238E27FC236}">
                  <a16:creationId xmlns:a16="http://schemas.microsoft.com/office/drawing/2014/main" id="{124AEA4B-3796-8E42-ACEF-6EE6E474AFE3}"/>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64">
              <a:extLst>
                <a:ext uri="{FF2B5EF4-FFF2-40B4-BE49-F238E27FC236}">
                  <a16:creationId xmlns:a16="http://schemas.microsoft.com/office/drawing/2014/main" id="{FF627327-A49A-DC4B-B0C3-DBC2FEEA2129}"/>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6" name="Group 65">
            <a:extLst>
              <a:ext uri="{FF2B5EF4-FFF2-40B4-BE49-F238E27FC236}">
                <a16:creationId xmlns:a16="http://schemas.microsoft.com/office/drawing/2014/main" id="{FCC0ACEC-0463-564B-A72D-093A3E5BC428}"/>
              </a:ext>
            </a:extLst>
          </p:cNvPr>
          <p:cNvGrpSpPr/>
          <p:nvPr/>
        </p:nvGrpSpPr>
        <p:grpSpPr>
          <a:xfrm>
            <a:off x="12574962" y="6356300"/>
            <a:ext cx="942959" cy="942956"/>
            <a:chOff x="-2542203" y="15328955"/>
            <a:chExt cx="468000" cy="468000"/>
          </a:xfrm>
          <a:solidFill>
            <a:schemeClr val="bg1"/>
          </a:solidFill>
        </p:grpSpPr>
        <p:sp>
          <p:nvSpPr>
            <p:cNvPr id="67" name="Freeform 66">
              <a:extLst>
                <a:ext uri="{FF2B5EF4-FFF2-40B4-BE49-F238E27FC236}">
                  <a16:creationId xmlns:a16="http://schemas.microsoft.com/office/drawing/2014/main" id="{544E9C4F-0A0A-884A-83F9-06A59848BDF7}"/>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48A74BB0-C0DB-5B4C-9B5C-508965B0FBB3}"/>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80829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765D244E-1E99-CC40-97A5-C9B6253CB084}"/>
              </a:ext>
            </a:extLst>
          </p:cNvPr>
          <p:cNvSpPr>
            <a:spLocks noGrp="1"/>
          </p:cNvSpPr>
          <p:nvPr>
            <p:ph type="pic" sz="quarter" idx="14"/>
          </p:nvPr>
        </p:nvSpPr>
        <p:spPr/>
      </p:sp>
      <p:sp>
        <p:nvSpPr>
          <p:cNvPr id="29" name="Chord 28">
            <a:extLst>
              <a:ext uri="{FF2B5EF4-FFF2-40B4-BE49-F238E27FC236}">
                <a16:creationId xmlns:a16="http://schemas.microsoft.com/office/drawing/2014/main" id="{5EA5CA69-FFC0-CC4E-A2E2-464597307979}"/>
              </a:ext>
            </a:extLst>
          </p:cNvPr>
          <p:cNvSpPr/>
          <p:nvPr/>
        </p:nvSpPr>
        <p:spPr>
          <a:xfrm rot="5400000">
            <a:off x="23506792" y="9528978"/>
            <a:ext cx="2401764" cy="2401764"/>
          </a:xfrm>
          <a:prstGeom prst="chord">
            <a:avLst>
              <a:gd name="adj1" fmla="val 826567"/>
              <a:gd name="adj2" fmla="val 99597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306087A-957F-304F-ADCB-55CD61F2FDD7}"/>
              </a:ext>
            </a:extLst>
          </p:cNvPr>
          <p:cNvSpPr/>
          <p:nvPr/>
        </p:nvSpPr>
        <p:spPr>
          <a:xfrm>
            <a:off x="1959428" y="5838092"/>
            <a:ext cx="9710058" cy="609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3A33F1B-47A8-4A4F-B8A0-EC2AB26B8B10}"/>
              </a:ext>
            </a:extLst>
          </p:cNvPr>
          <p:cNvGrpSpPr/>
          <p:nvPr/>
        </p:nvGrpSpPr>
        <p:grpSpPr>
          <a:xfrm>
            <a:off x="12708166" y="9468748"/>
            <a:ext cx="9193891" cy="2461994"/>
            <a:chOff x="2127209" y="8223882"/>
            <a:chExt cx="9193891" cy="2461994"/>
          </a:xfrm>
        </p:grpSpPr>
        <p:sp>
          <p:nvSpPr>
            <p:cNvPr id="14" name="Subtitle 2">
              <a:extLst>
                <a:ext uri="{FF2B5EF4-FFF2-40B4-BE49-F238E27FC236}">
                  <a16:creationId xmlns:a16="http://schemas.microsoft.com/office/drawing/2014/main" id="{F10C31F8-FD21-7642-A9EA-9C94F516E6E4}"/>
                </a:ext>
              </a:extLst>
            </p:cNvPr>
            <p:cNvSpPr txBox="1">
              <a:spLocks/>
            </p:cNvSpPr>
            <p:nvPr/>
          </p:nvSpPr>
          <p:spPr>
            <a:xfrm>
              <a:off x="2127209" y="8930640"/>
              <a:ext cx="9193891" cy="17552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a:t>
              </a:r>
            </a:p>
          </p:txBody>
        </p:sp>
        <p:sp>
          <p:nvSpPr>
            <p:cNvPr id="15" name="TextBox 14">
              <a:extLst>
                <a:ext uri="{FF2B5EF4-FFF2-40B4-BE49-F238E27FC236}">
                  <a16:creationId xmlns:a16="http://schemas.microsoft.com/office/drawing/2014/main" id="{DB74232E-0EA0-A049-8AC6-CC8033178381}"/>
                </a:ext>
              </a:extLst>
            </p:cNvPr>
            <p:cNvSpPr txBox="1"/>
            <p:nvPr/>
          </p:nvSpPr>
          <p:spPr>
            <a:xfrm>
              <a:off x="2261963" y="822388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grpSp>
      <p:grpSp>
        <p:nvGrpSpPr>
          <p:cNvPr id="5" name="Group 4">
            <a:extLst>
              <a:ext uri="{FF2B5EF4-FFF2-40B4-BE49-F238E27FC236}">
                <a16:creationId xmlns:a16="http://schemas.microsoft.com/office/drawing/2014/main" id="{B60741EF-448E-1644-96CA-F5738100CF31}"/>
              </a:ext>
            </a:extLst>
          </p:cNvPr>
          <p:cNvGrpSpPr/>
          <p:nvPr/>
        </p:nvGrpSpPr>
        <p:grpSpPr>
          <a:xfrm>
            <a:off x="3596888" y="7595859"/>
            <a:ext cx="6435137" cy="2577116"/>
            <a:chOff x="3271570" y="6045261"/>
            <a:chExt cx="6435137" cy="2577116"/>
          </a:xfrm>
        </p:grpSpPr>
        <p:sp>
          <p:nvSpPr>
            <p:cNvPr id="16" name="TextBox 15">
              <a:extLst>
                <a:ext uri="{FF2B5EF4-FFF2-40B4-BE49-F238E27FC236}">
                  <a16:creationId xmlns:a16="http://schemas.microsoft.com/office/drawing/2014/main" id="{45DDA8E3-D842-D94F-A552-C33801A23156}"/>
                </a:ext>
              </a:extLst>
            </p:cNvPr>
            <p:cNvSpPr txBox="1"/>
            <p:nvPr/>
          </p:nvSpPr>
          <p:spPr>
            <a:xfrm>
              <a:off x="3271571" y="6045261"/>
              <a:ext cx="6435136" cy="1107996"/>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Make It Yours</a:t>
              </a:r>
            </a:p>
          </p:txBody>
        </p:sp>
        <p:sp>
          <p:nvSpPr>
            <p:cNvPr id="20" name="Rectangle 19">
              <a:extLst>
                <a:ext uri="{FF2B5EF4-FFF2-40B4-BE49-F238E27FC236}">
                  <a16:creationId xmlns:a16="http://schemas.microsoft.com/office/drawing/2014/main" id="{12440DBC-0049-CF4A-B8B6-ACA9BDE8BBE7}"/>
                </a:ext>
              </a:extLst>
            </p:cNvPr>
            <p:cNvSpPr/>
            <p:nvPr/>
          </p:nvSpPr>
          <p:spPr>
            <a:xfrm>
              <a:off x="3271570" y="7475268"/>
              <a:ext cx="6435137"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Tree>
    <p:extLst>
      <p:ext uri="{BB962C8B-B14F-4D97-AF65-F5344CB8AC3E}">
        <p14:creationId xmlns:p14="http://schemas.microsoft.com/office/powerpoint/2010/main" val="4249074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4DC8DEC-61E4-2B4B-8C57-4AAB2320DC92}"/>
              </a:ext>
            </a:extLst>
          </p:cNvPr>
          <p:cNvSpPr txBox="1"/>
          <p:nvPr/>
        </p:nvSpPr>
        <p:spPr>
          <a:xfrm>
            <a:off x="6765509" y="1759790"/>
            <a:ext cx="1084663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S.W.O.T. Analysis</a:t>
            </a:r>
          </a:p>
        </p:txBody>
      </p:sp>
      <p:sp>
        <p:nvSpPr>
          <p:cNvPr id="29" name="Chord 28">
            <a:extLst>
              <a:ext uri="{FF2B5EF4-FFF2-40B4-BE49-F238E27FC236}">
                <a16:creationId xmlns:a16="http://schemas.microsoft.com/office/drawing/2014/main" id="{5EA5CA69-FFC0-CC4E-A2E2-464597307979}"/>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580E86A-EE4B-5943-864B-0DD4A957CA25}"/>
              </a:ext>
            </a:extLst>
          </p:cNvPr>
          <p:cNvSpPr/>
          <p:nvPr/>
        </p:nvSpPr>
        <p:spPr>
          <a:xfrm>
            <a:off x="17650039" y="5098966"/>
            <a:ext cx="4378036" cy="4378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CD90B38-05D8-414F-B19D-5CF8FE44782D}"/>
              </a:ext>
            </a:extLst>
          </p:cNvPr>
          <p:cNvSpPr/>
          <p:nvPr/>
        </p:nvSpPr>
        <p:spPr>
          <a:xfrm>
            <a:off x="12557111" y="5098966"/>
            <a:ext cx="4378036" cy="4378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E99AD5C-520F-E14E-A07E-6D0839E944E1}"/>
              </a:ext>
            </a:extLst>
          </p:cNvPr>
          <p:cNvSpPr/>
          <p:nvPr/>
        </p:nvSpPr>
        <p:spPr>
          <a:xfrm>
            <a:off x="7464183" y="5098966"/>
            <a:ext cx="4378036" cy="4378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22F828C-4C75-B84D-8DC9-BAB1300A1AE9}"/>
              </a:ext>
            </a:extLst>
          </p:cNvPr>
          <p:cNvSpPr/>
          <p:nvPr/>
        </p:nvSpPr>
        <p:spPr>
          <a:xfrm>
            <a:off x="2371255" y="5098966"/>
            <a:ext cx="4378036" cy="4378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EA5806-5428-464E-8155-BDD9B87843AE}"/>
              </a:ext>
            </a:extLst>
          </p:cNvPr>
          <p:cNvSpPr/>
          <p:nvPr/>
        </p:nvSpPr>
        <p:spPr>
          <a:xfrm>
            <a:off x="2330846" y="988831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41" name="Rectangle 40">
            <a:extLst>
              <a:ext uri="{FF2B5EF4-FFF2-40B4-BE49-F238E27FC236}">
                <a16:creationId xmlns:a16="http://schemas.microsoft.com/office/drawing/2014/main" id="{8416A5EB-B266-1A4A-8BD9-DD277648FB7F}"/>
              </a:ext>
            </a:extLst>
          </p:cNvPr>
          <p:cNvSpPr/>
          <p:nvPr/>
        </p:nvSpPr>
        <p:spPr>
          <a:xfrm>
            <a:off x="7423774" y="988831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42" name="Rectangle 41">
            <a:extLst>
              <a:ext uri="{FF2B5EF4-FFF2-40B4-BE49-F238E27FC236}">
                <a16:creationId xmlns:a16="http://schemas.microsoft.com/office/drawing/2014/main" id="{B3F1F47C-DE3A-1B4A-A1B6-D62A25F9DF74}"/>
              </a:ext>
            </a:extLst>
          </p:cNvPr>
          <p:cNvSpPr/>
          <p:nvPr/>
        </p:nvSpPr>
        <p:spPr>
          <a:xfrm>
            <a:off x="12516702" y="988831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43" name="Rectangle 42">
            <a:extLst>
              <a:ext uri="{FF2B5EF4-FFF2-40B4-BE49-F238E27FC236}">
                <a16:creationId xmlns:a16="http://schemas.microsoft.com/office/drawing/2014/main" id="{EB287A90-5E83-7946-9104-8E5AF019A5AF}"/>
              </a:ext>
            </a:extLst>
          </p:cNvPr>
          <p:cNvSpPr/>
          <p:nvPr/>
        </p:nvSpPr>
        <p:spPr>
          <a:xfrm>
            <a:off x="17609630" y="9888318"/>
            <a:ext cx="4458854" cy="1685270"/>
          </a:xfrm>
          <a:prstGeom prst="rect">
            <a:avLst/>
          </a:prstGeom>
        </p:spPr>
        <p:txBody>
          <a:bodyPr wrap="square">
            <a:spAutoFit/>
          </a:bodyPr>
          <a:lstStyle/>
          <a:p>
            <a:pPr algn="ct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To be successful, marketers should understand the life cycle of a product.</a:t>
            </a:r>
          </a:p>
        </p:txBody>
      </p:sp>
      <p:sp>
        <p:nvSpPr>
          <p:cNvPr id="44" name="TextBox 43">
            <a:extLst>
              <a:ext uri="{FF2B5EF4-FFF2-40B4-BE49-F238E27FC236}">
                <a16:creationId xmlns:a16="http://schemas.microsoft.com/office/drawing/2014/main" id="{148D4D78-853C-334A-B222-D6021DAFADD9}"/>
              </a:ext>
            </a:extLst>
          </p:cNvPr>
          <p:cNvSpPr txBox="1"/>
          <p:nvPr/>
        </p:nvSpPr>
        <p:spPr>
          <a:xfrm>
            <a:off x="3597553" y="7657316"/>
            <a:ext cx="1968809" cy="584775"/>
          </a:xfrm>
          <a:prstGeom prst="rect">
            <a:avLst/>
          </a:prstGeom>
          <a:noFill/>
        </p:spPr>
        <p:txBody>
          <a:bodyPr wrap="non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cs typeface="Lato" panose="020F0502020204030203" pitchFamily="34" charset="0"/>
              </a:rPr>
              <a:t>Strengths</a:t>
            </a:r>
          </a:p>
        </p:txBody>
      </p:sp>
      <p:sp>
        <p:nvSpPr>
          <p:cNvPr id="45" name="TextBox 44">
            <a:extLst>
              <a:ext uri="{FF2B5EF4-FFF2-40B4-BE49-F238E27FC236}">
                <a16:creationId xmlns:a16="http://schemas.microsoft.com/office/drawing/2014/main" id="{49E812C0-E0B5-F740-92D8-CD8EBA722D21}"/>
              </a:ext>
            </a:extLst>
          </p:cNvPr>
          <p:cNvSpPr txBox="1"/>
          <p:nvPr/>
        </p:nvSpPr>
        <p:spPr>
          <a:xfrm>
            <a:off x="8615097" y="7657316"/>
            <a:ext cx="2076209" cy="584775"/>
          </a:xfrm>
          <a:prstGeom prst="rect">
            <a:avLst/>
          </a:prstGeom>
          <a:noFill/>
        </p:spPr>
        <p:txBody>
          <a:bodyPr wrap="non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cs typeface="Lato" panose="020F0502020204030203" pitchFamily="34" charset="0"/>
              </a:rPr>
              <a:t>Weakness</a:t>
            </a:r>
          </a:p>
        </p:txBody>
      </p:sp>
      <p:sp>
        <p:nvSpPr>
          <p:cNvPr id="46" name="TextBox 45">
            <a:extLst>
              <a:ext uri="{FF2B5EF4-FFF2-40B4-BE49-F238E27FC236}">
                <a16:creationId xmlns:a16="http://schemas.microsoft.com/office/drawing/2014/main" id="{544AFB2E-C007-404B-AEB1-23A253D49AF4}"/>
              </a:ext>
            </a:extLst>
          </p:cNvPr>
          <p:cNvSpPr txBox="1"/>
          <p:nvPr/>
        </p:nvSpPr>
        <p:spPr>
          <a:xfrm>
            <a:off x="13554092" y="7657316"/>
            <a:ext cx="2340704" cy="584775"/>
          </a:xfrm>
          <a:prstGeom prst="rect">
            <a:avLst/>
          </a:prstGeom>
          <a:noFill/>
        </p:spPr>
        <p:txBody>
          <a:bodyPr wrap="non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cs typeface="Lato" panose="020F0502020204030203" pitchFamily="34" charset="0"/>
              </a:rPr>
              <a:t>Opportunity</a:t>
            </a:r>
          </a:p>
        </p:txBody>
      </p:sp>
      <p:sp>
        <p:nvSpPr>
          <p:cNvPr id="47" name="TextBox 46">
            <a:extLst>
              <a:ext uri="{FF2B5EF4-FFF2-40B4-BE49-F238E27FC236}">
                <a16:creationId xmlns:a16="http://schemas.microsoft.com/office/drawing/2014/main" id="{93B0CB7F-EDA1-E045-87CD-74E9CBF66CE7}"/>
              </a:ext>
            </a:extLst>
          </p:cNvPr>
          <p:cNvSpPr txBox="1"/>
          <p:nvPr/>
        </p:nvSpPr>
        <p:spPr>
          <a:xfrm>
            <a:off x="18998032" y="7657316"/>
            <a:ext cx="1595310" cy="584775"/>
          </a:xfrm>
          <a:prstGeom prst="rect">
            <a:avLst/>
          </a:prstGeom>
          <a:noFill/>
        </p:spPr>
        <p:txBody>
          <a:bodyPr wrap="non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cs typeface="Lato" panose="020F0502020204030203" pitchFamily="34" charset="0"/>
              </a:rPr>
              <a:t>Threats</a:t>
            </a:r>
          </a:p>
        </p:txBody>
      </p:sp>
      <p:sp>
        <p:nvSpPr>
          <p:cNvPr id="48" name="TextBox 47">
            <a:extLst>
              <a:ext uri="{FF2B5EF4-FFF2-40B4-BE49-F238E27FC236}">
                <a16:creationId xmlns:a16="http://schemas.microsoft.com/office/drawing/2014/main" id="{395B855E-208A-D64C-A51D-A2AA7CFD0DC5}"/>
              </a:ext>
            </a:extLst>
          </p:cNvPr>
          <p:cNvSpPr txBox="1"/>
          <p:nvPr/>
        </p:nvSpPr>
        <p:spPr>
          <a:xfrm>
            <a:off x="4158560" y="6333877"/>
            <a:ext cx="803426" cy="1323439"/>
          </a:xfrm>
          <a:prstGeom prst="rect">
            <a:avLst/>
          </a:prstGeom>
          <a:noFill/>
        </p:spPr>
        <p:txBody>
          <a:bodyPr wrap="non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panose="020F0502020204030203" pitchFamily="34" charset="0"/>
              </a:rPr>
              <a:t>S</a:t>
            </a:r>
          </a:p>
        </p:txBody>
      </p:sp>
      <p:sp>
        <p:nvSpPr>
          <p:cNvPr id="49" name="TextBox 48">
            <a:extLst>
              <a:ext uri="{FF2B5EF4-FFF2-40B4-BE49-F238E27FC236}">
                <a16:creationId xmlns:a16="http://schemas.microsoft.com/office/drawing/2014/main" id="{9AB93B79-98C6-9347-89A2-B24F4C7B8890}"/>
              </a:ext>
            </a:extLst>
          </p:cNvPr>
          <p:cNvSpPr txBox="1"/>
          <p:nvPr/>
        </p:nvSpPr>
        <p:spPr>
          <a:xfrm>
            <a:off x="9109622" y="6333877"/>
            <a:ext cx="1087157" cy="1323439"/>
          </a:xfrm>
          <a:prstGeom prst="rect">
            <a:avLst/>
          </a:prstGeom>
          <a:noFill/>
        </p:spPr>
        <p:txBody>
          <a:bodyPr wrap="non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panose="020F0502020204030203" pitchFamily="34" charset="0"/>
              </a:rPr>
              <a:t>W</a:t>
            </a:r>
          </a:p>
        </p:txBody>
      </p:sp>
      <p:sp>
        <p:nvSpPr>
          <p:cNvPr id="50" name="TextBox 49">
            <a:extLst>
              <a:ext uri="{FF2B5EF4-FFF2-40B4-BE49-F238E27FC236}">
                <a16:creationId xmlns:a16="http://schemas.microsoft.com/office/drawing/2014/main" id="{2A1B4D06-D710-3349-A197-8A5F600A3FC0}"/>
              </a:ext>
            </a:extLst>
          </p:cNvPr>
          <p:cNvSpPr txBox="1"/>
          <p:nvPr/>
        </p:nvSpPr>
        <p:spPr>
          <a:xfrm>
            <a:off x="14299531" y="6333877"/>
            <a:ext cx="893193" cy="1323439"/>
          </a:xfrm>
          <a:prstGeom prst="rect">
            <a:avLst/>
          </a:prstGeom>
          <a:noFill/>
        </p:spPr>
        <p:txBody>
          <a:bodyPr wrap="non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panose="020F0502020204030203" pitchFamily="34" charset="0"/>
              </a:rPr>
              <a:t>O</a:t>
            </a:r>
          </a:p>
        </p:txBody>
      </p:sp>
      <p:sp>
        <p:nvSpPr>
          <p:cNvPr id="51" name="TextBox 50">
            <a:extLst>
              <a:ext uri="{FF2B5EF4-FFF2-40B4-BE49-F238E27FC236}">
                <a16:creationId xmlns:a16="http://schemas.microsoft.com/office/drawing/2014/main" id="{A5C041D7-848D-8A4C-B686-54A2B4628536}"/>
              </a:ext>
            </a:extLst>
          </p:cNvPr>
          <p:cNvSpPr txBox="1"/>
          <p:nvPr/>
        </p:nvSpPr>
        <p:spPr>
          <a:xfrm>
            <a:off x="19438947" y="6333877"/>
            <a:ext cx="800219" cy="1323439"/>
          </a:xfrm>
          <a:prstGeom prst="rect">
            <a:avLst/>
          </a:prstGeom>
          <a:noFill/>
        </p:spPr>
        <p:txBody>
          <a:bodyPr wrap="non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panose="020F0502020204030203" pitchFamily="34" charset="0"/>
              </a:rPr>
              <a:t>T</a:t>
            </a:r>
          </a:p>
        </p:txBody>
      </p:sp>
    </p:spTree>
    <p:extLst>
      <p:ext uri="{BB962C8B-B14F-4D97-AF65-F5344CB8AC3E}">
        <p14:creationId xmlns:p14="http://schemas.microsoft.com/office/powerpoint/2010/main" val="3499592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4DC8DEC-61E4-2B4B-8C57-4AAB2320DC92}"/>
              </a:ext>
            </a:extLst>
          </p:cNvPr>
          <p:cNvSpPr txBox="1"/>
          <p:nvPr/>
        </p:nvSpPr>
        <p:spPr>
          <a:xfrm>
            <a:off x="6765509" y="1759790"/>
            <a:ext cx="10846630"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Get Social</a:t>
            </a:r>
          </a:p>
        </p:txBody>
      </p:sp>
      <p:sp>
        <p:nvSpPr>
          <p:cNvPr id="29" name="Chord 28">
            <a:extLst>
              <a:ext uri="{FF2B5EF4-FFF2-40B4-BE49-F238E27FC236}">
                <a16:creationId xmlns:a16="http://schemas.microsoft.com/office/drawing/2014/main" id="{5EA5CA69-FFC0-CC4E-A2E2-464597307979}"/>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E43FB29-70E6-C649-AE7D-541D6F449147}"/>
              </a:ext>
            </a:extLst>
          </p:cNvPr>
          <p:cNvGrpSpPr/>
          <p:nvPr/>
        </p:nvGrpSpPr>
        <p:grpSpPr>
          <a:xfrm>
            <a:off x="8259802" y="4224378"/>
            <a:ext cx="7858044" cy="7731832"/>
            <a:chOff x="7625796" y="4224378"/>
            <a:chExt cx="7858044" cy="7731832"/>
          </a:xfrm>
        </p:grpSpPr>
        <p:sp>
          <p:nvSpPr>
            <p:cNvPr id="9" name="Oval 8">
              <a:extLst>
                <a:ext uri="{FF2B5EF4-FFF2-40B4-BE49-F238E27FC236}">
                  <a16:creationId xmlns:a16="http://schemas.microsoft.com/office/drawing/2014/main" id="{7D9A9FB2-E8A7-5D48-84C6-1CEF5E529C1A}"/>
                </a:ext>
              </a:extLst>
            </p:cNvPr>
            <p:cNvSpPr/>
            <p:nvPr/>
          </p:nvSpPr>
          <p:spPr>
            <a:xfrm>
              <a:off x="7625796" y="4224378"/>
              <a:ext cx="3560364" cy="35603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5242C25-36D9-A041-A9FB-C1E995A58B24}"/>
                </a:ext>
              </a:extLst>
            </p:cNvPr>
            <p:cNvSpPr/>
            <p:nvPr/>
          </p:nvSpPr>
          <p:spPr>
            <a:xfrm>
              <a:off x="7625796" y="8395846"/>
              <a:ext cx="3560364" cy="35603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21DBF71-92DE-944E-867F-1B6DCA93D3E9}"/>
                </a:ext>
              </a:extLst>
            </p:cNvPr>
            <p:cNvSpPr/>
            <p:nvPr/>
          </p:nvSpPr>
          <p:spPr>
            <a:xfrm>
              <a:off x="11923476" y="4224378"/>
              <a:ext cx="3560364" cy="35603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876978-B6B5-FE4D-BDF0-CB18AA7A0C46}"/>
                </a:ext>
              </a:extLst>
            </p:cNvPr>
            <p:cNvSpPr/>
            <p:nvPr/>
          </p:nvSpPr>
          <p:spPr>
            <a:xfrm>
              <a:off x="11923476" y="8395846"/>
              <a:ext cx="3560364" cy="35603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Shape 1646">
            <a:extLst>
              <a:ext uri="{FF2B5EF4-FFF2-40B4-BE49-F238E27FC236}">
                <a16:creationId xmlns:a16="http://schemas.microsoft.com/office/drawing/2014/main" id="{77B53ADB-5C99-5840-A311-CB2329FCE415}"/>
              </a:ext>
            </a:extLst>
          </p:cNvPr>
          <p:cNvSpPr/>
          <p:nvPr/>
        </p:nvSpPr>
        <p:spPr>
          <a:xfrm>
            <a:off x="13894356" y="9732721"/>
            <a:ext cx="886616" cy="886614"/>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1" name="Shape 1649">
            <a:extLst>
              <a:ext uri="{FF2B5EF4-FFF2-40B4-BE49-F238E27FC236}">
                <a16:creationId xmlns:a16="http://schemas.microsoft.com/office/drawing/2014/main" id="{1D3E4A14-6F25-A948-B728-795338A97CFC}"/>
              </a:ext>
            </a:extLst>
          </p:cNvPr>
          <p:cNvSpPr/>
          <p:nvPr/>
        </p:nvSpPr>
        <p:spPr>
          <a:xfrm>
            <a:off x="9593608" y="9764283"/>
            <a:ext cx="1013432" cy="823490"/>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2" name="Shape 1658">
            <a:extLst>
              <a:ext uri="{FF2B5EF4-FFF2-40B4-BE49-F238E27FC236}">
                <a16:creationId xmlns:a16="http://schemas.microsoft.com/office/drawing/2014/main" id="{0D015F10-A3C8-5540-B368-AF73AF4E5473}"/>
              </a:ext>
            </a:extLst>
          </p:cNvPr>
          <p:cNvSpPr/>
          <p:nvPr/>
        </p:nvSpPr>
        <p:spPr>
          <a:xfrm>
            <a:off x="9570073" y="5617748"/>
            <a:ext cx="939822" cy="93977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23" name="Freeform 22">
            <a:extLst>
              <a:ext uri="{FF2B5EF4-FFF2-40B4-BE49-F238E27FC236}">
                <a16:creationId xmlns:a16="http://schemas.microsoft.com/office/drawing/2014/main" id="{97FA12B8-BE17-B34D-8689-7BE86F709967}"/>
              </a:ext>
            </a:extLst>
          </p:cNvPr>
          <p:cNvSpPr>
            <a:spLocks noChangeArrowheads="1"/>
          </p:cNvSpPr>
          <p:nvPr/>
        </p:nvSpPr>
        <p:spPr bwMode="auto">
          <a:xfrm>
            <a:off x="14072803" y="5512677"/>
            <a:ext cx="529722" cy="9837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nvGrpSpPr>
          <p:cNvPr id="25" name="Group 24">
            <a:extLst>
              <a:ext uri="{FF2B5EF4-FFF2-40B4-BE49-F238E27FC236}">
                <a16:creationId xmlns:a16="http://schemas.microsoft.com/office/drawing/2014/main" id="{C84A9214-8B09-7C45-925F-B3B61F83234D}"/>
              </a:ext>
            </a:extLst>
          </p:cNvPr>
          <p:cNvGrpSpPr/>
          <p:nvPr/>
        </p:nvGrpSpPr>
        <p:grpSpPr>
          <a:xfrm>
            <a:off x="16829666" y="5024254"/>
            <a:ext cx="5698569" cy="1951351"/>
            <a:chOff x="17137368" y="5472039"/>
            <a:chExt cx="5698569" cy="1951351"/>
          </a:xfrm>
        </p:grpSpPr>
        <p:sp>
          <p:nvSpPr>
            <p:cNvPr id="36" name="Subtitle 2">
              <a:extLst>
                <a:ext uri="{FF2B5EF4-FFF2-40B4-BE49-F238E27FC236}">
                  <a16:creationId xmlns:a16="http://schemas.microsoft.com/office/drawing/2014/main" id="{36F03A19-BC1C-964A-8F19-EEBCF9D873D1}"/>
                </a:ext>
              </a:extLst>
            </p:cNvPr>
            <p:cNvSpPr txBox="1">
              <a:spLocks/>
            </p:cNvSpPr>
            <p:nvPr/>
          </p:nvSpPr>
          <p:spPr>
            <a:xfrm>
              <a:off x="17137368" y="6162392"/>
              <a:ext cx="5698569"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 product</a:t>
              </a:r>
            </a:p>
          </p:txBody>
        </p:sp>
        <p:sp>
          <p:nvSpPr>
            <p:cNvPr id="37" name="Rectangle 36">
              <a:extLst>
                <a:ext uri="{FF2B5EF4-FFF2-40B4-BE49-F238E27FC236}">
                  <a16:creationId xmlns:a16="http://schemas.microsoft.com/office/drawing/2014/main" id="{8755168E-411B-FC48-A977-41729169271C}"/>
                </a:ext>
              </a:extLst>
            </p:cNvPr>
            <p:cNvSpPr/>
            <p:nvPr/>
          </p:nvSpPr>
          <p:spPr>
            <a:xfrm>
              <a:off x="17267474" y="5472039"/>
              <a:ext cx="4703355"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Write Your Title</a:t>
              </a:r>
            </a:p>
          </p:txBody>
        </p:sp>
      </p:grpSp>
      <p:grpSp>
        <p:nvGrpSpPr>
          <p:cNvPr id="26" name="Group 25">
            <a:extLst>
              <a:ext uri="{FF2B5EF4-FFF2-40B4-BE49-F238E27FC236}">
                <a16:creationId xmlns:a16="http://schemas.microsoft.com/office/drawing/2014/main" id="{AA8D0F82-CA2C-4548-9B16-AEBA9341810C}"/>
              </a:ext>
            </a:extLst>
          </p:cNvPr>
          <p:cNvGrpSpPr/>
          <p:nvPr/>
        </p:nvGrpSpPr>
        <p:grpSpPr>
          <a:xfrm>
            <a:off x="16829665" y="9312620"/>
            <a:ext cx="5698569" cy="1951351"/>
            <a:chOff x="17137368" y="5472039"/>
            <a:chExt cx="5698569" cy="1951351"/>
          </a:xfrm>
        </p:grpSpPr>
        <p:sp>
          <p:nvSpPr>
            <p:cNvPr id="34" name="Subtitle 2">
              <a:extLst>
                <a:ext uri="{FF2B5EF4-FFF2-40B4-BE49-F238E27FC236}">
                  <a16:creationId xmlns:a16="http://schemas.microsoft.com/office/drawing/2014/main" id="{1C2BC1CE-60DB-F24D-857D-558241628F96}"/>
                </a:ext>
              </a:extLst>
            </p:cNvPr>
            <p:cNvSpPr txBox="1">
              <a:spLocks/>
            </p:cNvSpPr>
            <p:nvPr/>
          </p:nvSpPr>
          <p:spPr>
            <a:xfrm>
              <a:off x="17137368" y="6162392"/>
              <a:ext cx="5698569"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 product</a:t>
              </a:r>
            </a:p>
          </p:txBody>
        </p:sp>
        <p:sp>
          <p:nvSpPr>
            <p:cNvPr id="35" name="Rectangle 34">
              <a:extLst>
                <a:ext uri="{FF2B5EF4-FFF2-40B4-BE49-F238E27FC236}">
                  <a16:creationId xmlns:a16="http://schemas.microsoft.com/office/drawing/2014/main" id="{8BF3D267-E262-3949-9AEF-CD605D6FAAB9}"/>
                </a:ext>
              </a:extLst>
            </p:cNvPr>
            <p:cNvSpPr/>
            <p:nvPr/>
          </p:nvSpPr>
          <p:spPr>
            <a:xfrm>
              <a:off x="17267474" y="5472039"/>
              <a:ext cx="4703355"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Write Your Title</a:t>
              </a:r>
            </a:p>
          </p:txBody>
        </p:sp>
      </p:grpSp>
      <p:sp>
        <p:nvSpPr>
          <p:cNvPr id="30" name="Subtitle 2">
            <a:extLst>
              <a:ext uri="{FF2B5EF4-FFF2-40B4-BE49-F238E27FC236}">
                <a16:creationId xmlns:a16="http://schemas.microsoft.com/office/drawing/2014/main" id="{B62EC03E-559D-6A4B-8544-C5070EFCC7F5}"/>
              </a:ext>
            </a:extLst>
          </p:cNvPr>
          <p:cNvSpPr txBox="1">
            <a:spLocks/>
          </p:cNvSpPr>
          <p:nvPr/>
        </p:nvSpPr>
        <p:spPr>
          <a:xfrm>
            <a:off x="1849416" y="5714607"/>
            <a:ext cx="5698569"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 product</a:t>
            </a:r>
          </a:p>
        </p:txBody>
      </p:sp>
      <p:sp>
        <p:nvSpPr>
          <p:cNvPr id="31" name="Rectangle 30">
            <a:extLst>
              <a:ext uri="{FF2B5EF4-FFF2-40B4-BE49-F238E27FC236}">
                <a16:creationId xmlns:a16="http://schemas.microsoft.com/office/drawing/2014/main" id="{3CB0C45F-D709-E442-A3FD-8D04F20E26D1}"/>
              </a:ext>
            </a:extLst>
          </p:cNvPr>
          <p:cNvSpPr/>
          <p:nvPr/>
        </p:nvSpPr>
        <p:spPr>
          <a:xfrm>
            <a:off x="2700501" y="5024254"/>
            <a:ext cx="4703355" cy="646331"/>
          </a:xfrm>
          <a:prstGeom prst="rect">
            <a:avLst/>
          </a:prstGeom>
        </p:spPr>
        <p:txBody>
          <a:bodyPr wrap="square">
            <a:spAutoFit/>
          </a:bodyPr>
          <a:lstStyle/>
          <a:p>
            <a:pPr algn="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Write Your Title</a:t>
            </a:r>
          </a:p>
        </p:txBody>
      </p:sp>
      <p:sp>
        <p:nvSpPr>
          <p:cNvPr id="32" name="Subtitle 2">
            <a:extLst>
              <a:ext uri="{FF2B5EF4-FFF2-40B4-BE49-F238E27FC236}">
                <a16:creationId xmlns:a16="http://schemas.microsoft.com/office/drawing/2014/main" id="{E78A4F1D-34A5-254D-BD25-F6026256BD39}"/>
              </a:ext>
            </a:extLst>
          </p:cNvPr>
          <p:cNvSpPr txBox="1">
            <a:spLocks/>
          </p:cNvSpPr>
          <p:nvPr/>
        </p:nvSpPr>
        <p:spPr>
          <a:xfrm>
            <a:off x="1849415" y="10002973"/>
            <a:ext cx="5698569"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a product</a:t>
            </a:r>
          </a:p>
        </p:txBody>
      </p:sp>
      <p:sp>
        <p:nvSpPr>
          <p:cNvPr id="33" name="Rectangle 32">
            <a:extLst>
              <a:ext uri="{FF2B5EF4-FFF2-40B4-BE49-F238E27FC236}">
                <a16:creationId xmlns:a16="http://schemas.microsoft.com/office/drawing/2014/main" id="{C76DD6F4-9F4C-0A4C-AE22-6C7533F5945C}"/>
              </a:ext>
            </a:extLst>
          </p:cNvPr>
          <p:cNvSpPr/>
          <p:nvPr/>
        </p:nvSpPr>
        <p:spPr>
          <a:xfrm>
            <a:off x="2700500" y="9312620"/>
            <a:ext cx="4703355" cy="646331"/>
          </a:xfrm>
          <a:prstGeom prst="rect">
            <a:avLst/>
          </a:prstGeom>
        </p:spPr>
        <p:txBody>
          <a:bodyPr wrap="square">
            <a:spAutoFit/>
          </a:bodyPr>
          <a:lstStyle/>
          <a:p>
            <a:pPr algn="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Write Your Title</a:t>
            </a:r>
          </a:p>
        </p:txBody>
      </p:sp>
    </p:spTree>
    <p:extLst>
      <p:ext uri="{BB962C8B-B14F-4D97-AF65-F5344CB8AC3E}">
        <p14:creationId xmlns:p14="http://schemas.microsoft.com/office/powerpoint/2010/main" val="106369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9C13240-33D5-C84E-9BE7-659897AB6777}"/>
              </a:ext>
            </a:extLst>
          </p:cNvPr>
          <p:cNvSpPr>
            <a:spLocks noGrp="1"/>
          </p:cNvSpPr>
          <p:nvPr>
            <p:ph type="pic" sz="quarter" idx="14"/>
          </p:nvPr>
        </p:nvSpPr>
        <p:spPr/>
      </p:sp>
      <p:sp>
        <p:nvSpPr>
          <p:cNvPr id="29" name="Chord 28">
            <a:extLst>
              <a:ext uri="{FF2B5EF4-FFF2-40B4-BE49-F238E27FC236}">
                <a16:creationId xmlns:a16="http://schemas.microsoft.com/office/drawing/2014/main" id="{5EA5CA69-FFC0-CC4E-A2E2-464597307979}"/>
              </a:ext>
            </a:extLst>
          </p:cNvPr>
          <p:cNvSpPr/>
          <p:nvPr/>
        </p:nvSpPr>
        <p:spPr>
          <a:xfrm rot="16200000">
            <a:off x="-1476620" y="1722727"/>
            <a:ext cx="2401764" cy="2401764"/>
          </a:xfrm>
          <a:prstGeom prst="chord">
            <a:avLst>
              <a:gd name="adj1" fmla="val 826567"/>
              <a:gd name="adj2" fmla="val 99597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3A33F1B-47A8-4A4F-B8A0-EC2AB26B8B10}"/>
              </a:ext>
            </a:extLst>
          </p:cNvPr>
          <p:cNvGrpSpPr/>
          <p:nvPr/>
        </p:nvGrpSpPr>
        <p:grpSpPr>
          <a:xfrm>
            <a:off x="2219710" y="1662497"/>
            <a:ext cx="9193891" cy="2461994"/>
            <a:chOff x="2127209" y="8223882"/>
            <a:chExt cx="9193891" cy="2461994"/>
          </a:xfrm>
        </p:grpSpPr>
        <p:sp>
          <p:nvSpPr>
            <p:cNvPr id="14" name="Subtitle 2">
              <a:extLst>
                <a:ext uri="{FF2B5EF4-FFF2-40B4-BE49-F238E27FC236}">
                  <a16:creationId xmlns:a16="http://schemas.microsoft.com/office/drawing/2014/main" id="{F10C31F8-FD21-7642-A9EA-9C94F516E6E4}"/>
                </a:ext>
              </a:extLst>
            </p:cNvPr>
            <p:cNvSpPr txBox="1">
              <a:spLocks/>
            </p:cNvSpPr>
            <p:nvPr/>
          </p:nvSpPr>
          <p:spPr>
            <a:xfrm>
              <a:off x="2127209" y="8930640"/>
              <a:ext cx="9193891" cy="17552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a:t>
              </a:r>
            </a:p>
          </p:txBody>
        </p:sp>
        <p:sp>
          <p:nvSpPr>
            <p:cNvPr id="15" name="TextBox 14">
              <a:extLst>
                <a:ext uri="{FF2B5EF4-FFF2-40B4-BE49-F238E27FC236}">
                  <a16:creationId xmlns:a16="http://schemas.microsoft.com/office/drawing/2014/main" id="{DB74232E-0EA0-A049-8AC6-CC8033178381}"/>
                </a:ext>
              </a:extLst>
            </p:cNvPr>
            <p:cNvSpPr txBox="1"/>
            <p:nvPr/>
          </p:nvSpPr>
          <p:spPr>
            <a:xfrm>
              <a:off x="2261963" y="822388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grpSp>
      <p:grpSp>
        <p:nvGrpSpPr>
          <p:cNvPr id="12" name="Group 11">
            <a:extLst>
              <a:ext uri="{FF2B5EF4-FFF2-40B4-BE49-F238E27FC236}">
                <a16:creationId xmlns:a16="http://schemas.microsoft.com/office/drawing/2014/main" id="{7E46D5AE-7D63-0748-9C13-FBA047398103}"/>
              </a:ext>
            </a:extLst>
          </p:cNvPr>
          <p:cNvGrpSpPr/>
          <p:nvPr/>
        </p:nvGrpSpPr>
        <p:grpSpPr>
          <a:xfrm>
            <a:off x="12708166" y="1722727"/>
            <a:ext cx="9710058" cy="6092650"/>
            <a:chOff x="1959428" y="1722727"/>
            <a:chExt cx="9710058" cy="6092650"/>
          </a:xfrm>
        </p:grpSpPr>
        <p:sp>
          <p:nvSpPr>
            <p:cNvPr id="17" name="Rectangle 16">
              <a:extLst>
                <a:ext uri="{FF2B5EF4-FFF2-40B4-BE49-F238E27FC236}">
                  <a16:creationId xmlns:a16="http://schemas.microsoft.com/office/drawing/2014/main" id="{876D4292-6AC8-C748-B4FF-A0DDEA737473}"/>
                </a:ext>
              </a:extLst>
            </p:cNvPr>
            <p:cNvSpPr/>
            <p:nvPr/>
          </p:nvSpPr>
          <p:spPr>
            <a:xfrm>
              <a:off x="1959428" y="1722727"/>
              <a:ext cx="9710058" cy="609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CC8A91F-5E48-3E47-A6AB-B097166049D0}"/>
                </a:ext>
              </a:extLst>
            </p:cNvPr>
            <p:cNvGrpSpPr/>
            <p:nvPr/>
          </p:nvGrpSpPr>
          <p:grpSpPr>
            <a:xfrm>
              <a:off x="3596888" y="3480494"/>
              <a:ext cx="6435137" cy="2577116"/>
              <a:chOff x="3271570" y="6045261"/>
              <a:chExt cx="6435137" cy="2577116"/>
            </a:xfrm>
          </p:grpSpPr>
          <p:sp>
            <p:nvSpPr>
              <p:cNvPr id="19" name="TextBox 18">
                <a:extLst>
                  <a:ext uri="{FF2B5EF4-FFF2-40B4-BE49-F238E27FC236}">
                    <a16:creationId xmlns:a16="http://schemas.microsoft.com/office/drawing/2014/main" id="{A42D576E-E23C-7244-AF57-6626891BFF4D}"/>
                  </a:ext>
                </a:extLst>
              </p:cNvPr>
              <p:cNvSpPr txBox="1"/>
              <p:nvPr/>
            </p:nvSpPr>
            <p:spPr>
              <a:xfrm>
                <a:off x="3271571" y="6045261"/>
                <a:ext cx="6435136" cy="1107996"/>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Make It Yours</a:t>
                </a:r>
              </a:p>
            </p:txBody>
          </p:sp>
          <p:sp>
            <p:nvSpPr>
              <p:cNvPr id="21" name="Rectangle 20">
                <a:extLst>
                  <a:ext uri="{FF2B5EF4-FFF2-40B4-BE49-F238E27FC236}">
                    <a16:creationId xmlns:a16="http://schemas.microsoft.com/office/drawing/2014/main" id="{835C12D7-7F1B-0D47-BED1-A89B8C658EC4}"/>
                  </a:ext>
                </a:extLst>
              </p:cNvPr>
              <p:cNvSpPr/>
              <p:nvPr/>
            </p:nvSpPr>
            <p:spPr>
              <a:xfrm>
                <a:off x="3271570" y="7475268"/>
                <a:ext cx="6435137"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spTree>
    <p:extLst>
      <p:ext uri="{BB962C8B-B14F-4D97-AF65-F5344CB8AC3E}">
        <p14:creationId xmlns:p14="http://schemas.microsoft.com/office/powerpoint/2010/main" val="329875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39E68630-BE90-8141-8F5E-E2C374BEBEB5}"/>
              </a:ext>
            </a:extLst>
          </p:cNvPr>
          <p:cNvSpPr/>
          <p:nvPr/>
        </p:nvSpPr>
        <p:spPr>
          <a:xfrm>
            <a:off x="2244994" y="5189006"/>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D30894B-63DF-0A48-ABF1-F24F48129684}"/>
              </a:ext>
            </a:extLst>
          </p:cNvPr>
          <p:cNvSpPr/>
          <p:nvPr/>
        </p:nvSpPr>
        <p:spPr>
          <a:xfrm>
            <a:off x="7859088" y="5189006"/>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78D9B4B-2142-E149-BCD5-A24EDEE4BE3E}"/>
              </a:ext>
            </a:extLst>
          </p:cNvPr>
          <p:cNvSpPr/>
          <p:nvPr/>
        </p:nvSpPr>
        <p:spPr>
          <a:xfrm>
            <a:off x="13473182" y="5189006"/>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DB1E252-D29F-F64A-A9C6-D4D52EAC6D7B}"/>
              </a:ext>
            </a:extLst>
          </p:cNvPr>
          <p:cNvSpPr/>
          <p:nvPr/>
        </p:nvSpPr>
        <p:spPr>
          <a:xfrm>
            <a:off x="19087276" y="5189006"/>
            <a:ext cx="3045380" cy="3045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C3177C2-347E-0E42-BD80-21BE41F1DD0F}"/>
              </a:ext>
            </a:extLst>
          </p:cNvPr>
          <p:cNvSpPr txBox="1"/>
          <p:nvPr/>
        </p:nvSpPr>
        <p:spPr>
          <a:xfrm>
            <a:off x="2740351" y="8695431"/>
            <a:ext cx="2066592"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About Us</a:t>
            </a:r>
          </a:p>
        </p:txBody>
      </p:sp>
      <p:sp>
        <p:nvSpPr>
          <p:cNvPr id="23" name="Rectangle 22">
            <a:extLst>
              <a:ext uri="{FF2B5EF4-FFF2-40B4-BE49-F238E27FC236}">
                <a16:creationId xmlns:a16="http://schemas.microsoft.com/office/drawing/2014/main" id="{002ACA43-425D-074B-8BAB-54F909A2D1C8}"/>
              </a:ext>
            </a:extLst>
          </p:cNvPr>
          <p:cNvSpPr/>
          <p:nvPr/>
        </p:nvSpPr>
        <p:spPr>
          <a:xfrm>
            <a:off x="1235722"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25" name="TextBox 24">
            <a:extLst>
              <a:ext uri="{FF2B5EF4-FFF2-40B4-BE49-F238E27FC236}">
                <a16:creationId xmlns:a16="http://schemas.microsoft.com/office/drawing/2014/main" id="{993E573E-556C-2644-BBFD-0ED8AB8E6C2B}"/>
              </a:ext>
            </a:extLst>
          </p:cNvPr>
          <p:cNvSpPr txBox="1"/>
          <p:nvPr/>
        </p:nvSpPr>
        <p:spPr>
          <a:xfrm>
            <a:off x="8063503" y="8695431"/>
            <a:ext cx="2648482"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Our Mission</a:t>
            </a:r>
          </a:p>
        </p:txBody>
      </p:sp>
      <p:sp>
        <p:nvSpPr>
          <p:cNvPr id="26" name="Rectangle 25">
            <a:extLst>
              <a:ext uri="{FF2B5EF4-FFF2-40B4-BE49-F238E27FC236}">
                <a16:creationId xmlns:a16="http://schemas.microsoft.com/office/drawing/2014/main" id="{E24F92C7-3F0C-6143-ACE9-A65F4BB0C6FD}"/>
              </a:ext>
            </a:extLst>
          </p:cNvPr>
          <p:cNvSpPr/>
          <p:nvPr/>
        </p:nvSpPr>
        <p:spPr>
          <a:xfrm>
            <a:off x="6849816"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28" name="TextBox 27">
            <a:extLst>
              <a:ext uri="{FF2B5EF4-FFF2-40B4-BE49-F238E27FC236}">
                <a16:creationId xmlns:a16="http://schemas.microsoft.com/office/drawing/2014/main" id="{F839CBBF-6B8A-AB41-A8BA-3C25C05FAF2D}"/>
              </a:ext>
            </a:extLst>
          </p:cNvPr>
          <p:cNvSpPr txBox="1"/>
          <p:nvPr/>
        </p:nvSpPr>
        <p:spPr>
          <a:xfrm>
            <a:off x="13619891" y="8695431"/>
            <a:ext cx="2763898"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Our Services</a:t>
            </a:r>
          </a:p>
        </p:txBody>
      </p:sp>
      <p:sp>
        <p:nvSpPr>
          <p:cNvPr id="29" name="Rectangle 28">
            <a:extLst>
              <a:ext uri="{FF2B5EF4-FFF2-40B4-BE49-F238E27FC236}">
                <a16:creationId xmlns:a16="http://schemas.microsoft.com/office/drawing/2014/main" id="{5FC5C178-1FE6-C543-8CC6-B77AB215B45B}"/>
              </a:ext>
            </a:extLst>
          </p:cNvPr>
          <p:cNvSpPr/>
          <p:nvPr/>
        </p:nvSpPr>
        <p:spPr>
          <a:xfrm>
            <a:off x="12463910"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31" name="TextBox 30">
            <a:extLst>
              <a:ext uri="{FF2B5EF4-FFF2-40B4-BE49-F238E27FC236}">
                <a16:creationId xmlns:a16="http://schemas.microsoft.com/office/drawing/2014/main" id="{42040241-B3B1-D645-8DAA-40F8FBEFEC04}"/>
              </a:ext>
            </a:extLst>
          </p:cNvPr>
          <p:cNvSpPr txBox="1"/>
          <p:nvPr/>
        </p:nvSpPr>
        <p:spPr>
          <a:xfrm>
            <a:off x="18935830" y="8695431"/>
            <a:ext cx="3360215"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Meet Our Team</a:t>
            </a:r>
          </a:p>
        </p:txBody>
      </p:sp>
      <p:sp>
        <p:nvSpPr>
          <p:cNvPr id="32" name="Rectangle 31">
            <a:extLst>
              <a:ext uri="{FF2B5EF4-FFF2-40B4-BE49-F238E27FC236}">
                <a16:creationId xmlns:a16="http://schemas.microsoft.com/office/drawing/2014/main" id="{A7861FAA-7D47-AB4F-B4BB-C0E74A891284}"/>
              </a:ext>
            </a:extLst>
          </p:cNvPr>
          <p:cNvSpPr/>
          <p:nvPr/>
        </p:nvSpPr>
        <p:spPr>
          <a:xfrm>
            <a:off x="18078004" y="9460324"/>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33" name="Group 32">
            <a:extLst>
              <a:ext uri="{FF2B5EF4-FFF2-40B4-BE49-F238E27FC236}">
                <a16:creationId xmlns:a16="http://schemas.microsoft.com/office/drawing/2014/main" id="{5DDAE8DF-F774-064E-BB5E-395D502E209C}"/>
              </a:ext>
            </a:extLst>
          </p:cNvPr>
          <p:cNvGrpSpPr/>
          <p:nvPr/>
        </p:nvGrpSpPr>
        <p:grpSpPr>
          <a:xfrm>
            <a:off x="20035335" y="6042695"/>
            <a:ext cx="1145997" cy="1229791"/>
            <a:chOff x="1693197" y="16050035"/>
            <a:chExt cx="364320" cy="390960"/>
          </a:xfrm>
          <a:solidFill>
            <a:schemeClr val="bg1"/>
          </a:solidFill>
        </p:grpSpPr>
        <p:sp>
          <p:nvSpPr>
            <p:cNvPr id="34" name="Freeform 33">
              <a:extLst>
                <a:ext uri="{FF2B5EF4-FFF2-40B4-BE49-F238E27FC236}">
                  <a16:creationId xmlns:a16="http://schemas.microsoft.com/office/drawing/2014/main" id="{A71C056F-555A-6B45-9D09-21A12D5C5DDD}"/>
                </a:ext>
              </a:extLst>
            </p:cNvPr>
            <p:cNvSpPr/>
            <p:nvPr/>
          </p:nvSpPr>
          <p:spPr>
            <a:xfrm>
              <a:off x="1693197" y="16187195"/>
              <a:ext cx="364320" cy="253800"/>
            </a:xfrm>
            <a:custGeom>
              <a:avLst/>
              <a:gdLst/>
              <a:ahLst/>
              <a:cxnLst>
                <a:cxn ang="3cd4">
                  <a:pos x="hc" y="t"/>
                </a:cxn>
                <a:cxn ang="cd2">
                  <a:pos x="l" y="vc"/>
                </a:cxn>
                <a:cxn ang="cd4">
                  <a:pos x="hc" y="b"/>
                </a:cxn>
                <a:cxn ang="0">
                  <a:pos x="r" y="vc"/>
                </a:cxn>
              </a:cxnLst>
              <a:rect l="l" t="t" r="r" b="b"/>
              <a:pathLst>
                <a:path w="1013" h="706">
                  <a:moveTo>
                    <a:pt x="953" y="0"/>
                  </a:moveTo>
                  <a:lnTo>
                    <a:pt x="661" y="0"/>
                  </a:lnTo>
                  <a:cubicBezTo>
                    <a:pt x="637" y="0"/>
                    <a:pt x="617" y="19"/>
                    <a:pt x="617" y="43"/>
                  </a:cubicBezTo>
                  <a:cubicBezTo>
                    <a:pt x="617" y="67"/>
                    <a:pt x="637" y="86"/>
                    <a:pt x="661" y="86"/>
                  </a:cubicBezTo>
                  <a:lnTo>
                    <a:pt x="927" y="86"/>
                  </a:lnTo>
                  <a:lnTo>
                    <a:pt x="927" y="620"/>
                  </a:lnTo>
                  <a:lnTo>
                    <a:pt x="86" y="620"/>
                  </a:lnTo>
                  <a:lnTo>
                    <a:pt x="86" y="86"/>
                  </a:lnTo>
                  <a:lnTo>
                    <a:pt x="350" y="86"/>
                  </a:lnTo>
                  <a:cubicBezTo>
                    <a:pt x="374" y="86"/>
                    <a:pt x="393" y="67"/>
                    <a:pt x="393" y="43"/>
                  </a:cubicBezTo>
                  <a:cubicBezTo>
                    <a:pt x="393" y="19"/>
                    <a:pt x="374" y="0"/>
                    <a:pt x="350" y="0"/>
                  </a:cubicBezTo>
                  <a:lnTo>
                    <a:pt x="60" y="0"/>
                  </a:lnTo>
                  <a:cubicBezTo>
                    <a:pt x="27" y="0"/>
                    <a:pt x="0" y="27"/>
                    <a:pt x="0" y="60"/>
                  </a:cubicBezTo>
                  <a:lnTo>
                    <a:pt x="0" y="646"/>
                  </a:lnTo>
                  <a:cubicBezTo>
                    <a:pt x="0" y="679"/>
                    <a:pt x="27" y="706"/>
                    <a:pt x="60" y="706"/>
                  </a:cubicBezTo>
                  <a:lnTo>
                    <a:pt x="953" y="706"/>
                  </a:lnTo>
                  <a:cubicBezTo>
                    <a:pt x="986" y="706"/>
                    <a:pt x="1013" y="679"/>
                    <a:pt x="1013" y="646"/>
                  </a:cubicBezTo>
                  <a:lnTo>
                    <a:pt x="1013" y="60"/>
                  </a:lnTo>
                  <a:cubicBezTo>
                    <a:pt x="1013" y="27"/>
                    <a:pt x="986" y="0"/>
                    <a:pt x="95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5" name="Freeform 34">
              <a:extLst>
                <a:ext uri="{FF2B5EF4-FFF2-40B4-BE49-F238E27FC236}">
                  <a16:creationId xmlns:a16="http://schemas.microsoft.com/office/drawing/2014/main" id="{995E480F-30E3-DD4E-B06F-F7A409B3905F}"/>
                </a:ext>
              </a:extLst>
            </p:cNvPr>
            <p:cNvSpPr/>
            <p:nvPr/>
          </p:nvSpPr>
          <p:spPr>
            <a:xfrm>
              <a:off x="1788597" y="16050035"/>
              <a:ext cx="177120" cy="266400"/>
            </a:xfrm>
            <a:custGeom>
              <a:avLst/>
              <a:gdLst/>
              <a:ahLst/>
              <a:cxnLst>
                <a:cxn ang="3cd4">
                  <a:pos x="hc" y="t"/>
                </a:cxn>
                <a:cxn ang="cd2">
                  <a:pos x="l" y="vc"/>
                </a:cxn>
                <a:cxn ang="cd4">
                  <a:pos x="hc" y="b"/>
                </a:cxn>
                <a:cxn ang="0">
                  <a:pos x="r" y="vc"/>
                </a:cxn>
              </a:cxnLst>
              <a:rect l="l" t="t" r="r" b="b"/>
              <a:pathLst>
                <a:path w="493" h="741">
                  <a:moveTo>
                    <a:pt x="43" y="290"/>
                  </a:moveTo>
                  <a:cubicBezTo>
                    <a:pt x="54" y="290"/>
                    <a:pt x="65" y="285"/>
                    <a:pt x="74" y="277"/>
                  </a:cubicBezTo>
                  <a:lnTo>
                    <a:pt x="204" y="147"/>
                  </a:lnTo>
                  <a:lnTo>
                    <a:pt x="203" y="698"/>
                  </a:lnTo>
                  <a:cubicBezTo>
                    <a:pt x="203" y="722"/>
                    <a:pt x="222" y="741"/>
                    <a:pt x="246" y="741"/>
                  </a:cubicBezTo>
                  <a:cubicBezTo>
                    <a:pt x="270" y="741"/>
                    <a:pt x="289" y="722"/>
                    <a:pt x="289" y="698"/>
                  </a:cubicBezTo>
                  <a:lnTo>
                    <a:pt x="290" y="147"/>
                  </a:lnTo>
                  <a:lnTo>
                    <a:pt x="420" y="277"/>
                  </a:lnTo>
                  <a:cubicBezTo>
                    <a:pt x="428" y="285"/>
                    <a:pt x="439" y="290"/>
                    <a:pt x="450" y="290"/>
                  </a:cubicBezTo>
                  <a:cubicBezTo>
                    <a:pt x="461" y="290"/>
                    <a:pt x="472" y="285"/>
                    <a:pt x="481" y="277"/>
                  </a:cubicBezTo>
                  <a:cubicBezTo>
                    <a:pt x="498" y="260"/>
                    <a:pt x="497" y="233"/>
                    <a:pt x="481" y="216"/>
                  </a:cubicBezTo>
                  <a:lnTo>
                    <a:pt x="277" y="13"/>
                  </a:lnTo>
                  <a:cubicBezTo>
                    <a:pt x="277" y="12"/>
                    <a:pt x="276" y="11"/>
                    <a:pt x="275" y="11"/>
                  </a:cubicBezTo>
                  <a:cubicBezTo>
                    <a:pt x="275" y="10"/>
                    <a:pt x="274" y="10"/>
                    <a:pt x="274" y="10"/>
                  </a:cubicBezTo>
                  <a:cubicBezTo>
                    <a:pt x="273" y="9"/>
                    <a:pt x="272" y="8"/>
                    <a:pt x="272" y="8"/>
                  </a:cubicBezTo>
                  <a:cubicBezTo>
                    <a:pt x="271" y="8"/>
                    <a:pt x="271" y="7"/>
                    <a:pt x="271" y="7"/>
                  </a:cubicBezTo>
                  <a:cubicBezTo>
                    <a:pt x="270" y="7"/>
                    <a:pt x="269" y="6"/>
                    <a:pt x="268" y="5"/>
                  </a:cubicBezTo>
                  <a:lnTo>
                    <a:pt x="267" y="5"/>
                  </a:lnTo>
                  <a:cubicBezTo>
                    <a:pt x="267" y="5"/>
                    <a:pt x="266" y="5"/>
                    <a:pt x="266" y="4"/>
                  </a:cubicBezTo>
                  <a:cubicBezTo>
                    <a:pt x="265" y="4"/>
                    <a:pt x="264" y="4"/>
                    <a:pt x="264" y="4"/>
                  </a:cubicBezTo>
                  <a:cubicBezTo>
                    <a:pt x="264" y="4"/>
                    <a:pt x="264" y="3"/>
                    <a:pt x="263" y="3"/>
                  </a:cubicBezTo>
                  <a:cubicBezTo>
                    <a:pt x="262" y="3"/>
                    <a:pt x="261" y="2"/>
                    <a:pt x="260" y="2"/>
                  </a:cubicBezTo>
                  <a:lnTo>
                    <a:pt x="259" y="2"/>
                  </a:lnTo>
                  <a:cubicBezTo>
                    <a:pt x="258" y="1"/>
                    <a:pt x="257" y="1"/>
                    <a:pt x="255" y="1"/>
                  </a:cubicBezTo>
                  <a:cubicBezTo>
                    <a:pt x="252" y="0"/>
                    <a:pt x="250" y="0"/>
                    <a:pt x="247" y="0"/>
                  </a:cubicBezTo>
                  <a:cubicBezTo>
                    <a:pt x="238" y="0"/>
                    <a:pt x="229" y="3"/>
                    <a:pt x="221" y="9"/>
                  </a:cubicBezTo>
                  <a:cubicBezTo>
                    <a:pt x="219" y="10"/>
                    <a:pt x="218" y="11"/>
                    <a:pt x="216" y="13"/>
                  </a:cubicBezTo>
                  <a:lnTo>
                    <a:pt x="13" y="216"/>
                  </a:lnTo>
                  <a:cubicBezTo>
                    <a:pt x="-4" y="233"/>
                    <a:pt x="-4" y="260"/>
                    <a:pt x="13" y="277"/>
                  </a:cubicBezTo>
                  <a:cubicBezTo>
                    <a:pt x="21" y="285"/>
                    <a:pt x="32" y="290"/>
                    <a:pt x="43" y="2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36" name="Group 35">
            <a:extLst>
              <a:ext uri="{FF2B5EF4-FFF2-40B4-BE49-F238E27FC236}">
                <a16:creationId xmlns:a16="http://schemas.microsoft.com/office/drawing/2014/main" id="{B1E8998F-AF64-A04D-9450-C70DE5A00FF2}"/>
              </a:ext>
            </a:extLst>
          </p:cNvPr>
          <p:cNvGrpSpPr/>
          <p:nvPr/>
        </p:nvGrpSpPr>
        <p:grpSpPr>
          <a:xfrm>
            <a:off x="14310198" y="6049622"/>
            <a:ext cx="1371347" cy="1447214"/>
            <a:chOff x="2354517" y="18130475"/>
            <a:chExt cx="435959" cy="460079"/>
          </a:xfrm>
          <a:solidFill>
            <a:schemeClr val="bg1"/>
          </a:solidFill>
        </p:grpSpPr>
        <p:sp>
          <p:nvSpPr>
            <p:cNvPr id="37" name="Freeform 36">
              <a:extLst>
                <a:ext uri="{FF2B5EF4-FFF2-40B4-BE49-F238E27FC236}">
                  <a16:creationId xmlns:a16="http://schemas.microsoft.com/office/drawing/2014/main" id="{859A048F-8B0C-F54E-9528-F1030B472A59}"/>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8" name="Freeform 37">
              <a:extLst>
                <a:ext uri="{FF2B5EF4-FFF2-40B4-BE49-F238E27FC236}">
                  <a16:creationId xmlns:a16="http://schemas.microsoft.com/office/drawing/2014/main" id="{B45C4C15-154F-764C-A9B7-D50AA7E02D42}"/>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9" name="Freeform 38">
              <a:extLst>
                <a:ext uri="{FF2B5EF4-FFF2-40B4-BE49-F238E27FC236}">
                  <a16:creationId xmlns:a16="http://schemas.microsoft.com/office/drawing/2014/main" id="{0751CD91-E3ED-7748-86C9-45B610C5E063}"/>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40" name="Freeform 39">
              <a:extLst>
                <a:ext uri="{FF2B5EF4-FFF2-40B4-BE49-F238E27FC236}">
                  <a16:creationId xmlns:a16="http://schemas.microsoft.com/office/drawing/2014/main" id="{10D7B3F1-DDE8-8B40-873E-975317177AB8}"/>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41" name="Group 40">
            <a:extLst>
              <a:ext uri="{FF2B5EF4-FFF2-40B4-BE49-F238E27FC236}">
                <a16:creationId xmlns:a16="http://schemas.microsoft.com/office/drawing/2014/main" id="{247690B3-AFE7-EC43-99C7-CE58F98A9D05}"/>
              </a:ext>
            </a:extLst>
          </p:cNvPr>
          <p:cNvGrpSpPr/>
          <p:nvPr/>
        </p:nvGrpSpPr>
        <p:grpSpPr>
          <a:xfrm>
            <a:off x="3155065" y="6099077"/>
            <a:ext cx="1225238" cy="1225238"/>
            <a:chOff x="14759296" y="-2028824"/>
            <a:chExt cx="404999" cy="404999"/>
          </a:xfrm>
          <a:solidFill>
            <a:schemeClr val="bg1"/>
          </a:solidFill>
        </p:grpSpPr>
        <p:sp>
          <p:nvSpPr>
            <p:cNvPr id="42" name="Freeform 41">
              <a:extLst>
                <a:ext uri="{FF2B5EF4-FFF2-40B4-BE49-F238E27FC236}">
                  <a16:creationId xmlns:a16="http://schemas.microsoft.com/office/drawing/2014/main" id="{C73DAF61-0F6E-5546-BD8D-7ADA564F5788}"/>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55242BD7-1336-A346-B987-34BC6E81E611}"/>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4" name="Group 43">
            <a:extLst>
              <a:ext uri="{FF2B5EF4-FFF2-40B4-BE49-F238E27FC236}">
                <a16:creationId xmlns:a16="http://schemas.microsoft.com/office/drawing/2014/main" id="{C1A4FCE0-AA50-0E47-AA58-C8A892B25330}"/>
              </a:ext>
            </a:extLst>
          </p:cNvPr>
          <p:cNvGrpSpPr/>
          <p:nvPr/>
        </p:nvGrpSpPr>
        <p:grpSpPr>
          <a:xfrm>
            <a:off x="8699046" y="6042695"/>
            <a:ext cx="1326028" cy="1326024"/>
            <a:chOff x="-2542203" y="15328955"/>
            <a:chExt cx="468000" cy="468000"/>
          </a:xfrm>
          <a:solidFill>
            <a:schemeClr val="bg1"/>
          </a:solidFill>
        </p:grpSpPr>
        <p:sp>
          <p:nvSpPr>
            <p:cNvPr id="45" name="Freeform 44">
              <a:extLst>
                <a:ext uri="{FF2B5EF4-FFF2-40B4-BE49-F238E27FC236}">
                  <a16:creationId xmlns:a16="http://schemas.microsoft.com/office/drawing/2014/main" id="{D2D117BD-C826-964D-AAD0-156A0F7A798F}"/>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45">
              <a:extLst>
                <a:ext uri="{FF2B5EF4-FFF2-40B4-BE49-F238E27FC236}">
                  <a16:creationId xmlns:a16="http://schemas.microsoft.com/office/drawing/2014/main" id="{C5195A0E-7124-D14D-81C4-4A69170CAC20}"/>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7" name="TextBox 46">
            <a:extLst>
              <a:ext uri="{FF2B5EF4-FFF2-40B4-BE49-F238E27FC236}">
                <a16:creationId xmlns:a16="http://schemas.microsoft.com/office/drawing/2014/main" id="{C5E7B1B1-52CC-E943-9DB2-B87E138488CA}"/>
              </a:ext>
            </a:extLst>
          </p:cNvPr>
          <p:cNvSpPr txBox="1"/>
          <p:nvPr/>
        </p:nvSpPr>
        <p:spPr>
          <a:xfrm>
            <a:off x="8710823" y="1759790"/>
            <a:ext cx="6956002"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Content</a:t>
            </a:r>
          </a:p>
        </p:txBody>
      </p:sp>
      <p:sp>
        <p:nvSpPr>
          <p:cNvPr id="48" name="Chord 47">
            <a:extLst>
              <a:ext uri="{FF2B5EF4-FFF2-40B4-BE49-F238E27FC236}">
                <a16:creationId xmlns:a16="http://schemas.microsoft.com/office/drawing/2014/main" id="{D606E3C2-A671-5441-88B9-270F8352FEFD}"/>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17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394C2AC5-5E73-CB48-BE39-55BC7D31E895}"/>
              </a:ext>
            </a:extLst>
          </p:cNvPr>
          <p:cNvSpPr/>
          <p:nvPr/>
        </p:nvSpPr>
        <p:spPr>
          <a:xfrm flipH="1">
            <a:off x="-2668495" y="-7870587"/>
            <a:ext cx="20112124" cy="20112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osición de imagen 2">
            <a:extLst>
              <a:ext uri="{FF2B5EF4-FFF2-40B4-BE49-F238E27FC236}">
                <a16:creationId xmlns:a16="http://schemas.microsoft.com/office/drawing/2014/main" id="{0F644974-4E5A-9F4F-BCBA-EBD2A02B9D5F}"/>
              </a:ext>
            </a:extLst>
          </p:cNvPr>
          <p:cNvSpPr>
            <a:spLocks noGrp="1"/>
          </p:cNvSpPr>
          <p:nvPr>
            <p:ph type="pic" sz="quarter" idx="15"/>
          </p:nvPr>
        </p:nvSpPr>
        <p:spPr/>
      </p:sp>
      <p:sp>
        <p:nvSpPr>
          <p:cNvPr id="26" name="TextBox 25">
            <a:extLst>
              <a:ext uri="{FF2B5EF4-FFF2-40B4-BE49-F238E27FC236}">
                <a16:creationId xmlns:a16="http://schemas.microsoft.com/office/drawing/2014/main" id="{9B9AA00D-542D-1048-838C-E1A4F111AA93}"/>
              </a:ext>
            </a:extLst>
          </p:cNvPr>
          <p:cNvSpPr txBox="1"/>
          <p:nvPr/>
        </p:nvSpPr>
        <p:spPr>
          <a:xfrm>
            <a:off x="17312076" y="7756038"/>
            <a:ext cx="5221134"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Contact Us</a:t>
            </a:r>
          </a:p>
        </p:txBody>
      </p:sp>
      <p:sp>
        <p:nvSpPr>
          <p:cNvPr id="27" name="Subtitle 2">
            <a:extLst>
              <a:ext uri="{FF2B5EF4-FFF2-40B4-BE49-F238E27FC236}">
                <a16:creationId xmlns:a16="http://schemas.microsoft.com/office/drawing/2014/main" id="{8BCB6EF4-B0B3-2543-A8B5-1D3D34D84033}"/>
              </a:ext>
            </a:extLst>
          </p:cNvPr>
          <p:cNvSpPr txBox="1">
            <a:spLocks/>
          </p:cNvSpPr>
          <p:nvPr/>
        </p:nvSpPr>
        <p:spPr>
          <a:xfrm>
            <a:off x="17199789" y="9273605"/>
            <a:ext cx="5505189" cy="17552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a:t>
            </a:r>
          </a:p>
        </p:txBody>
      </p:sp>
      <p:grpSp>
        <p:nvGrpSpPr>
          <p:cNvPr id="4" name="Group 3">
            <a:extLst>
              <a:ext uri="{FF2B5EF4-FFF2-40B4-BE49-F238E27FC236}">
                <a16:creationId xmlns:a16="http://schemas.microsoft.com/office/drawing/2014/main" id="{17287BC3-C029-CD4B-B431-23281ACF0F5A}"/>
              </a:ext>
            </a:extLst>
          </p:cNvPr>
          <p:cNvGrpSpPr/>
          <p:nvPr/>
        </p:nvGrpSpPr>
        <p:grpSpPr>
          <a:xfrm>
            <a:off x="17428389" y="11758516"/>
            <a:ext cx="3346561" cy="483021"/>
            <a:chOff x="2042572" y="11478070"/>
            <a:chExt cx="3346561" cy="483021"/>
          </a:xfrm>
          <a:solidFill>
            <a:schemeClr val="accent1"/>
          </a:solidFill>
        </p:grpSpPr>
        <p:sp>
          <p:nvSpPr>
            <p:cNvPr id="28" name="Shape 1646">
              <a:extLst>
                <a:ext uri="{FF2B5EF4-FFF2-40B4-BE49-F238E27FC236}">
                  <a16:creationId xmlns:a16="http://schemas.microsoft.com/office/drawing/2014/main" id="{92A1F11A-7A53-B54C-BC94-A902EF89EA40}"/>
                </a:ext>
              </a:extLst>
            </p:cNvPr>
            <p:cNvSpPr/>
            <p:nvPr/>
          </p:nvSpPr>
          <p:spPr>
            <a:xfrm>
              <a:off x="4953812" y="11517828"/>
              <a:ext cx="435321" cy="435321"/>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9" name="Shape 1649">
              <a:extLst>
                <a:ext uri="{FF2B5EF4-FFF2-40B4-BE49-F238E27FC236}">
                  <a16:creationId xmlns:a16="http://schemas.microsoft.com/office/drawing/2014/main" id="{DA081ABE-D5BC-F54C-9A11-A3FA7D6B9CDA}"/>
                </a:ext>
              </a:extLst>
            </p:cNvPr>
            <p:cNvSpPr/>
            <p:nvPr/>
          </p:nvSpPr>
          <p:spPr>
            <a:xfrm>
              <a:off x="3945548" y="11543043"/>
              <a:ext cx="497587" cy="404327"/>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30" name="Shape 1658">
              <a:extLst>
                <a:ext uri="{FF2B5EF4-FFF2-40B4-BE49-F238E27FC236}">
                  <a16:creationId xmlns:a16="http://schemas.microsoft.com/office/drawing/2014/main" id="{361649F5-5724-E945-BC48-40B0EC68B73D}"/>
                </a:ext>
              </a:extLst>
            </p:cNvPr>
            <p:cNvSpPr/>
            <p:nvPr/>
          </p:nvSpPr>
          <p:spPr>
            <a:xfrm>
              <a:off x="2042572" y="11495036"/>
              <a:ext cx="461445" cy="46142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31" name="Freeform 30">
              <a:extLst>
                <a:ext uri="{FF2B5EF4-FFF2-40B4-BE49-F238E27FC236}">
                  <a16:creationId xmlns:a16="http://schemas.microsoft.com/office/drawing/2014/main" id="{33728230-F38F-C34E-B18B-5B7273235DEA}"/>
                </a:ext>
              </a:extLst>
            </p:cNvPr>
            <p:cNvSpPr>
              <a:spLocks noChangeArrowheads="1"/>
            </p:cNvSpPr>
            <p:nvPr/>
          </p:nvSpPr>
          <p:spPr bwMode="auto">
            <a:xfrm>
              <a:off x="3149134" y="11478070"/>
              <a:ext cx="260089" cy="483021"/>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410583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F74482B1-1614-3C49-A8F5-D2B8620ED77F}"/>
              </a:ext>
            </a:extLst>
          </p:cNvPr>
          <p:cNvSpPr>
            <a:spLocks noGrp="1"/>
          </p:cNvSpPr>
          <p:nvPr>
            <p:ph type="pic" sz="quarter" idx="14"/>
          </p:nvPr>
        </p:nvSpPr>
        <p:spPr/>
      </p:sp>
      <p:sp>
        <p:nvSpPr>
          <p:cNvPr id="5" name="Oval 4">
            <a:extLst>
              <a:ext uri="{FF2B5EF4-FFF2-40B4-BE49-F238E27FC236}">
                <a16:creationId xmlns:a16="http://schemas.microsoft.com/office/drawing/2014/main" id="{81F2DBCF-29CF-2141-B862-167B3ED975E9}"/>
              </a:ext>
            </a:extLst>
          </p:cNvPr>
          <p:cNvSpPr/>
          <p:nvPr/>
        </p:nvSpPr>
        <p:spPr>
          <a:xfrm>
            <a:off x="-6376167" y="-2132945"/>
            <a:ext cx="17981890" cy="179818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18540B-DECC-B64D-B927-3DCCF0033BD4}"/>
              </a:ext>
            </a:extLst>
          </p:cNvPr>
          <p:cNvSpPr txBox="1"/>
          <p:nvPr/>
        </p:nvSpPr>
        <p:spPr>
          <a:xfrm>
            <a:off x="13142980" y="7633253"/>
            <a:ext cx="12808502" cy="9325630"/>
          </a:xfrm>
          <a:prstGeom prst="rect">
            <a:avLst/>
          </a:prstGeom>
          <a:noFill/>
          <a:ln>
            <a:noFill/>
          </a:ln>
        </p:spPr>
        <p:txBody>
          <a:bodyPr wrap="square" rtlCol="0">
            <a:spAutoFit/>
          </a:bodyPr>
          <a:lstStyle/>
          <a:p>
            <a:pPr algn="ctr"/>
            <a:r>
              <a:rPr lang="en-US" sz="60000" dirty="0">
                <a:solidFill>
                  <a:schemeClr val="bg1">
                    <a:alpha val="10000"/>
                  </a:schemeClr>
                </a:solidFill>
                <a:latin typeface="Roboto Medium" panose="02000000000000000000" pitchFamily="2" charset="0"/>
                <a:ea typeface="Roboto Medium" panose="02000000000000000000" pitchFamily="2" charset="0"/>
                <a:cs typeface="Lato Light" panose="020F0502020204030203" pitchFamily="34" charset="0"/>
              </a:rPr>
              <a:t>01</a:t>
            </a:r>
          </a:p>
        </p:txBody>
      </p:sp>
      <p:sp>
        <p:nvSpPr>
          <p:cNvPr id="10" name="TextBox 9">
            <a:extLst>
              <a:ext uri="{FF2B5EF4-FFF2-40B4-BE49-F238E27FC236}">
                <a16:creationId xmlns:a16="http://schemas.microsoft.com/office/drawing/2014/main" id="{2FB1DB0A-A032-604E-AAB5-5978F702C935}"/>
              </a:ext>
            </a:extLst>
          </p:cNvPr>
          <p:cNvSpPr txBox="1"/>
          <p:nvPr/>
        </p:nvSpPr>
        <p:spPr>
          <a:xfrm>
            <a:off x="2614778" y="5272949"/>
            <a:ext cx="5091201" cy="3170099"/>
          </a:xfrm>
          <a:prstGeom prst="rect">
            <a:avLst/>
          </a:prstGeom>
          <a:noFill/>
          <a:ln>
            <a:noFill/>
          </a:ln>
        </p:spPr>
        <p:txBody>
          <a:bodyPr wrap="square" rtlCol="0">
            <a:spAutoFit/>
          </a:bodyPr>
          <a:lstStyle/>
          <a:p>
            <a:r>
              <a:rPr lang="en-US" sz="10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Section Slide</a:t>
            </a:r>
          </a:p>
        </p:txBody>
      </p:sp>
    </p:spTree>
    <p:extLst>
      <p:ext uri="{BB962C8B-B14F-4D97-AF65-F5344CB8AC3E}">
        <p14:creationId xmlns:p14="http://schemas.microsoft.com/office/powerpoint/2010/main" val="311568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057329E-8AF8-0941-8B07-09F6ADE0A1ED}"/>
              </a:ext>
            </a:extLst>
          </p:cNvPr>
          <p:cNvSpPr>
            <a:spLocks noGrp="1"/>
          </p:cNvSpPr>
          <p:nvPr>
            <p:ph type="pic" sz="quarter" idx="15"/>
          </p:nvPr>
        </p:nvSpPr>
        <p:spPr/>
      </p:sp>
      <p:sp>
        <p:nvSpPr>
          <p:cNvPr id="4" name="Rounded Rectangle 3">
            <a:extLst>
              <a:ext uri="{FF2B5EF4-FFF2-40B4-BE49-F238E27FC236}">
                <a16:creationId xmlns:a16="http://schemas.microsoft.com/office/drawing/2014/main" id="{981A6557-C9C5-3143-B2C2-A56935D87C29}"/>
              </a:ext>
            </a:extLst>
          </p:cNvPr>
          <p:cNvSpPr/>
          <p:nvPr/>
        </p:nvSpPr>
        <p:spPr>
          <a:xfrm>
            <a:off x="-3936706" y="3255264"/>
            <a:ext cx="18128194" cy="720547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1C90287-40A5-5942-B6F5-4C8660246256}"/>
              </a:ext>
            </a:extLst>
          </p:cNvPr>
          <p:cNvGrpSpPr/>
          <p:nvPr/>
        </p:nvGrpSpPr>
        <p:grpSpPr>
          <a:xfrm>
            <a:off x="2596272" y="5727279"/>
            <a:ext cx="8998320" cy="2261442"/>
            <a:chOff x="2596272" y="6304002"/>
            <a:chExt cx="8998320" cy="2261442"/>
          </a:xfrm>
        </p:grpSpPr>
        <p:sp>
          <p:nvSpPr>
            <p:cNvPr id="11" name="TextBox 10">
              <a:extLst>
                <a:ext uri="{FF2B5EF4-FFF2-40B4-BE49-F238E27FC236}">
                  <a16:creationId xmlns:a16="http://schemas.microsoft.com/office/drawing/2014/main" id="{797089D3-AD38-A848-AA08-A346E34F88BE}"/>
                </a:ext>
              </a:extLst>
            </p:cNvPr>
            <p:cNvSpPr txBox="1"/>
            <p:nvPr/>
          </p:nvSpPr>
          <p:spPr>
            <a:xfrm>
              <a:off x="2596272" y="6304002"/>
              <a:ext cx="8998320" cy="1107996"/>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Hello! I’m John Smith</a:t>
              </a:r>
            </a:p>
          </p:txBody>
        </p:sp>
        <p:sp>
          <p:nvSpPr>
            <p:cNvPr id="48" name="Rectangle 47">
              <a:extLst>
                <a:ext uri="{FF2B5EF4-FFF2-40B4-BE49-F238E27FC236}">
                  <a16:creationId xmlns:a16="http://schemas.microsoft.com/office/drawing/2014/main" id="{FB6AD9DB-E282-7F4A-86CB-0A699E53AEE4}"/>
                </a:ext>
              </a:extLst>
            </p:cNvPr>
            <p:cNvSpPr/>
            <p:nvPr/>
          </p:nvSpPr>
          <p:spPr>
            <a:xfrm>
              <a:off x="2596272" y="7418335"/>
              <a:ext cx="7206939" cy="1147109"/>
            </a:xfrm>
            <a:prstGeom prst="rect">
              <a:avLst/>
            </a:prstGeom>
          </p:spPr>
          <p:txBody>
            <a:bodyPr wrap="square">
              <a:spAutoFit/>
            </a:bodyPr>
            <a:lstStyle/>
            <a:p>
              <a:pP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Tree>
    <p:extLst>
      <p:ext uri="{BB962C8B-B14F-4D97-AF65-F5344CB8AC3E}">
        <p14:creationId xmlns:p14="http://schemas.microsoft.com/office/powerpoint/2010/main" val="238945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02301345-299C-D146-99A8-B53C98CC2B6F}"/>
              </a:ext>
            </a:extLst>
          </p:cNvPr>
          <p:cNvSpPr>
            <a:spLocks noGrp="1"/>
          </p:cNvSpPr>
          <p:nvPr>
            <p:ph type="pic" sz="quarter" idx="15"/>
          </p:nvPr>
        </p:nvSpPr>
        <p:spPr/>
      </p:sp>
      <p:sp>
        <p:nvSpPr>
          <p:cNvPr id="3" name="Marcador de posición de imagen 2">
            <a:extLst>
              <a:ext uri="{FF2B5EF4-FFF2-40B4-BE49-F238E27FC236}">
                <a16:creationId xmlns:a16="http://schemas.microsoft.com/office/drawing/2014/main" id="{857B4BB2-BEC2-034E-AE91-32CCCFA22DF9}"/>
              </a:ext>
            </a:extLst>
          </p:cNvPr>
          <p:cNvSpPr>
            <a:spLocks noGrp="1"/>
          </p:cNvSpPr>
          <p:nvPr>
            <p:ph type="pic" sz="quarter" idx="16"/>
          </p:nvPr>
        </p:nvSpPr>
        <p:spPr/>
      </p:sp>
      <p:sp>
        <p:nvSpPr>
          <p:cNvPr id="4" name="Marcador de posición de imagen 3">
            <a:extLst>
              <a:ext uri="{FF2B5EF4-FFF2-40B4-BE49-F238E27FC236}">
                <a16:creationId xmlns:a16="http://schemas.microsoft.com/office/drawing/2014/main" id="{8DD79E00-3194-5A41-9571-4AA233B165F4}"/>
              </a:ext>
            </a:extLst>
          </p:cNvPr>
          <p:cNvSpPr>
            <a:spLocks noGrp="1"/>
          </p:cNvSpPr>
          <p:nvPr>
            <p:ph type="pic" sz="quarter" idx="17"/>
          </p:nvPr>
        </p:nvSpPr>
        <p:spPr/>
      </p:sp>
      <p:grpSp>
        <p:nvGrpSpPr>
          <p:cNvPr id="30" name="Group 29">
            <a:extLst>
              <a:ext uri="{FF2B5EF4-FFF2-40B4-BE49-F238E27FC236}">
                <a16:creationId xmlns:a16="http://schemas.microsoft.com/office/drawing/2014/main" id="{7D8444D9-3DBA-7749-AF66-8FEF52EECEE6}"/>
              </a:ext>
            </a:extLst>
          </p:cNvPr>
          <p:cNvGrpSpPr/>
          <p:nvPr/>
        </p:nvGrpSpPr>
        <p:grpSpPr>
          <a:xfrm>
            <a:off x="15952529" y="2347088"/>
            <a:ext cx="6813995" cy="1912002"/>
            <a:chOff x="3201458" y="9593062"/>
            <a:chExt cx="6813995" cy="1912002"/>
          </a:xfrm>
        </p:grpSpPr>
        <p:sp>
          <p:nvSpPr>
            <p:cNvPr id="31" name="TextBox 30">
              <a:extLst>
                <a:ext uri="{FF2B5EF4-FFF2-40B4-BE49-F238E27FC236}">
                  <a16:creationId xmlns:a16="http://schemas.microsoft.com/office/drawing/2014/main" id="{42040241-B3B1-D645-8DAA-40F8FBEFEC04}"/>
                </a:ext>
              </a:extLst>
            </p:cNvPr>
            <p:cNvSpPr txBox="1"/>
            <p:nvPr/>
          </p:nvSpPr>
          <p:spPr>
            <a:xfrm>
              <a:off x="3201458"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2" name="Rectangle 31">
              <a:extLst>
                <a:ext uri="{FF2B5EF4-FFF2-40B4-BE49-F238E27FC236}">
                  <a16:creationId xmlns:a16="http://schemas.microsoft.com/office/drawing/2014/main" id="{A7861FAA-7D47-AB4F-B4BB-C0E74A891284}"/>
                </a:ext>
              </a:extLst>
            </p:cNvPr>
            <p:cNvSpPr/>
            <p:nvPr/>
          </p:nvSpPr>
          <p:spPr>
            <a:xfrm>
              <a:off x="3235324" y="10357955"/>
              <a:ext cx="6780129"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49" name="Group 48">
            <a:extLst>
              <a:ext uri="{FF2B5EF4-FFF2-40B4-BE49-F238E27FC236}">
                <a16:creationId xmlns:a16="http://schemas.microsoft.com/office/drawing/2014/main" id="{DE62D104-3F7F-7D4D-892A-1829C36E3633}"/>
              </a:ext>
            </a:extLst>
          </p:cNvPr>
          <p:cNvGrpSpPr/>
          <p:nvPr/>
        </p:nvGrpSpPr>
        <p:grpSpPr>
          <a:xfrm>
            <a:off x="15952529" y="5901999"/>
            <a:ext cx="6813995" cy="1912002"/>
            <a:chOff x="3201458" y="9593062"/>
            <a:chExt cx="6813995" cy="1912002"/>
          </a:xfrm>
        </p:grpSpPr>
        <p:sp>
          <p:nvSpPr>
            <p:cNvPr id="50" name="TextBox 49">
              <a:extLst>
                <a:ext uri="{FF2B5EF4-FFF2-40B4-BE49-F238E27FC236}">
                  <a16:creationId xmlns:a16="http://schemas.microsoft.com/office/drawing/2014/main" id="{598A2B26-925A-B04A-B4B2-76C63DF9EA27}"/>
                </a:ext>
              </a:extLst>
            </p:cNvPr>
            <p:cNvSpPr txBox="1"/>
            <p:nvPr/>
          </p:nvSpPr>
          <p:spPr>
            <a:xfrm>
              <a:off x="3201458" y="959306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1" name="Rectangle 50">
              <a:extLst>
                <a:ext uri="{FF2B5EF4-FFF2-40B4-BE49-F238E27FC236}">
                  <a16:creationId xmlns:a16="http://schemas.microsoft.com/office/drawing/2014/main" id="{0EA0E30A-861F-FC4F-BDA8-E2168BBA4270}"/>
                </a:ext>
              </a:extLst>
            </p:cNvPr>
            <p:cNvSpPr/>
            <p:nvPr/>
          </p:nvSpPr>
          <p:spPr>
            <a:xfrm>
              <a:off x="3235324" y="10357955"/>
              <a:ext cx="6780129"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52" name="Group 51">
            <a:extLst>
              <a:ext uri="{FF2B5EF4-FFF2-40B4-BE49-F238E27FC236}">
                <a16:creationId xmlns:a16="http://schemas.microsoft.com/office/drawing/2014/main" id="{E6904322-2EEF-E842-9C77-8BB04B8F00C2}"/>
              </a:ext>
            </a:extLst>
          </p:cNvPr>
          <p:cNvGrpSpPr/>
          <p:nvPr/>
        </p:nvGrpSpPr>
        <p:grpSpPr>
          <a:xfrm>
            <a:off x="15952529" y="9456910"/>
            <a:ext cx="6813995" cy="1912002"/>
            <a:chOff x="3201458" y="9593062"/>
            <a:chExt cx="6813995" cy="1912002"/>
          </a:xfrm>
        </p:grpSpPr>
        <p:sp>
          <p:nvSpPr>
            <p:cNvPr id="53" name="TextBox 52">
              <a:extLst>
                <a:ext uri="{FF2B5EF4-FFF2-40B4-BE49-F238E27FC236}">
                  <a16:creationId xmlns:a16="http://schemas.microsoft.com/office/drawing/2014/main" id="{DC5E8962-8EB4-FF49-9F70-D0FA15E99D9A}"/>
                </a:ext>
              </a:extLst>
            </p:cNvPr>
            <p:cNvSpPr txBox="1"/>
            <p:nvPr/>
          </p:nvSpPr>
          <p:spPr>
            <a:xfrm>
              <a:off x="3201458" y="9593062"/>
              <a:ext cx="3360215"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4" name="Rectangle 53">
              <a:extLst>
                <a:ext uri="{FF2B5EF4-FFF2-40B4-BE49-F238E27FC236}">
                  <a16:creationId xmlns:a16="http://schemas.microsoft.com/office/drawing/2014/main" id="{527BF5CE-1EC1-D64A-992D-7DA352D3BDDC}"/>
                </a:ext>
              </a:extLst>
            </p:cNvPr>
            <p:cNvSpPr/>
            <p:nvPr/>
          </p:nvSpPr>
          <p:spPr>
            <a:xfrm>
              <a:off x="3235324" y="10357955"/>
              <a:ext cx="6780129" cy="1147109"/>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55" name="Subtitle 2">
            <a:extLst>
              <a:ext uri="{FF2B5EF4-FFF2-40B4-BE49-F238E27FC236}">
                <a16:creationId xmlns:a16="http://schemas.microsoft.com/office/drawing/2014/main" id="{C2209814-EE83-1146-9BEC-18829A4ACF52}"/>
              </a:ext>
            </a:extLst>
          </p:cNvPr>
          <p:cNvSpPr txBox="1">
            <a:spLocks/>
          </p:cNvSpPr>
          <p:nvPr/>
        </p:nvSpPr>
        <p:spPr>
          <a:xfrm>
            <a:off x="1414226" y="9133227"/>
            <a:ext cx="7221774" cy="280680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56" name="TextBox 55">
            <a:extLst>
              <a:ext uri="{FF2B5EF4-FFF2-40B4-BE49-F238E27FC236}">
                <a16:creationId xmlns:a16="http://schemas.microsoft.com/office/drawing/2014/main" id="{EEA92B81-284A-4A48-B7F3-7601F8E95430}"/>
              </a:ext>
            </a:extLst>
          </p:cNvPr>
          <p:cNvSpPr txBox="1"/>
          <p:nvPr/>
        </p:nvSpPr>
        <p:spPr>
          <a:xfrm>
            <a:off x="2103121" y="1722736"/>
            <a:ext cx="6956002"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Meet The Team</a:t>
            </a:r>
          </a:p>
        </p:txBody>
      </p:sp>
      <p:sp>
        <p:nvSpPr>
          <p:cNvPr id="57" name="Chord 56">
            <a:extLst>
              <a:ext uri="{FF2B5EF4-FFF2-40B4-BE49-F238E27FC236}">
                <a16:creationId xmlns:a16="http://schemas.microsoft.com/office/drawing/2014/main" id="{FEF90110-3C32-C344-8BA2-463190416B27}"/>
              </a:ext>
            </a:extLst>
          </p:cNvPr>
          <p:cNvSpPr/>
          <p:nvPr/>
        </p:nvSpPr>
        <p:spPr>
          <a:xfrm>
            <a:off x="2127209"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7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8F436C4-BD04-2246-B39B-E6AA34342D5D}"/>
              </a:ext>
            </a:extLst>
          </p:cNvPr>
          <p:cNvSpPr>
            <a:spLocks noGrp="1"/>
          </p:cNvSpPr>
          <p:nvPr>
            <p:ph type="pic" sz="quarter" idx="14"/>
          </p:nvPr>
        </p:nvSpPr>
        <p:spPr/>
      </p:sp>
      <p:sp>
        <p:nvSpPr>
          <p:cNvPr id="10" name="Rectangle 9">
            <a:extLst>
              <a:ext uri="{FF2B5EF4-FFF2-40B4-BE49-F238E27FC236}">
                <a16:creationId xmlns:a16="http://schemas.microsoft.com/office/drawing/2014/main" id="{6AAAB146-FA12-FF40-91C6-DBDED1FED3CC}"/>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5D12D8-15F4-F242-9E21-6AE457854856}"/>
              </a:ext>
            </a:extLst>
          </p:cNvPr>
          <p:cNvSpPr txBox="1"/>
          <p:nvPr/>
        </p:nvSpPr>
        <p:spPr>
          <a:xfrm>
            <a:off x="4972049" y="5627589"/>
            <a:ext cx="14433550" cy="1938992"/>
          </a:xfrm>
          <a:prstGeom prst="rect">
            <a:avLst/>
          </a:prstGeom>
          <a:noFill/>
        </p:spPr>
        <p:txBody>
          <a:bodyPr wrap="square" rtlCol="0">
            <a:spAutoFit/>
          </a:bodyPr>
          <a:lstStyle/>
          <a:p>
            <a:pPr algn="ctr"/>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“The future belongs to those who believe in the beauty of their dreams”</a:t>
            </a:r>
          </a:p>
        </p:txBody>
      </p:sp>
      <p:sp>
        <p:nvSpPr>
          <p:cNvPr id="7" name="Freeform: Shape 1">
            <a:extLst>
              <a:ext uri="{FF2B5EF4-FFF2-40B4-BE49-F238E27FC236}">
                <a16:creationId xmlns:a16="http://schemas.microsoft.com/office/drawing/2014/main" id="{AA15CDBC-4E17-4143-9800-5EA17C3E15DC}"/>
              </a:ext>
            </a:extLst>
          </p:cNvPr>
          <p:cNvSpPr/>
          <p:nvPr/>
        </p:nvSpPr>
        <p:spPr>
          <a:xfrm>
            <a:off x="0" y="0"/>
            <a:ext cx="24377649" cy="3186296"/>
          </a:xfrm>
          <a:custGeom>
            <a:avLst/>
            <a:gdLst>
              <a:gd name="connsiteX0" fmla="*/ 0 w 12192000"/>
              <a:gd name="connsiteY0" fmla="*/ 0 h 1593563"/>
              <a:gd name="connsiteX1" fmla="*/ 12192000 w 12192000"/>
              <a:gd name="connsiteY1" fmla="*/ 0 h 1593563"/>
              <a:gd name="connsiteX2" fmla="*/ 12192000 w 12192000"/>
              <a:gd name="connsiteY2" fmla="*/ 1114594 h 1593563"/>
              <a:gd name="connsiteX3" fmla="*/ 11663077 w 12192000"/>
              <a:gd name="connsiteY3" fmla="*/ 1199080 h 1593563"/>
              <a:gd name="connsiteX4" fmla="*/ 6096000 w 12192000"/>
              <a:gd name="connsiteY4" fmla="*/ 1593563 h 1593563"/>
              <a:gd name="connsiteX5" fmla="*/ 528925 w 12192000"/>
              <a:gd name="connsiteY5" fmla="*/ 1199080 h 1593563"/>
              <a:gd name="connsiteX6" fmla="*/ 0 w 12192000"/>
              <a:gd name="connsiteY6" fmla="*/ 1114594 h 159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3563">
                <a:moveTo>
                  <a:pt x="0" y="0"/>
                </a:moveTo>
                <a:lnTo>
                  <a:pt x="12192000" y="0"/>
                </a:lnTo>
                <a:lnTo>
                  <a:pt x="12192000" y="1114594"/>
                </a:lnTo>
                <a:lnTo>
                  <a:pt x="11663077" y="1199080"/>
                </a:lnTo>
                <a:cubicBezTo>
                  <a:pt x="9883694" y="1456601"/>
                  <a:pt x="8018283" y="1593563"/>
                  <a:pt x="6096000" y="1593563"/>
                </a:cubicBezTo>
                <a:cubicBezTo>
                  <a:pt x="4173719" y="1593563"/>
                  <a:pt x="2308308" y="1456601"/>
                  <a:pt x="528925" y="1199080"/>
                </a:cubicBezTo>
                <a:lnTo>
                  <a:pt x="0" y="1114594"/>
                </a:lnTo>
                <a:close/>
              </a:path>
            </a:pathLst>
          </a:custGeom>
          <a:solidFill>
            <a:schemeClr val="accent5"/>
          </a:solidFill>
          <a:ln>
            <a:noFill/>
          </a:ln>
          <a:effectLst>
            <a:outerShdw blurRad="558800" dist="266700" dir="2700000" algn="tl"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Freeform: Shape 1">
            <a:extLst>
              <a:ext uri="{FF2B5EF4-FFF2-40B4-BE49-F238E27FC236}">
                <a16:creationId xmlns:a16="http://schemas.microsoft.com/office/drawing/2014/main" id="{370A3B35-6B40-9845-8A16-D93D08EF90F9}"/>
              </a:ext>
            </a:extLst>
          </p:cNvPr>
          <p:cNvSpPr/>
          <p:nvPr/>
        </p:nvSpPr>
        <p:spPr>
          <a:xfrm rot="10800000">
            <a:off x="0" y="10529704"/>
            <a:ext cx="24377649" cy="3186296"/>
          </a:xfrm>
          <a:custGeom>
            <a:avLst/>
            <a:gdLst>
              <a:gd name="connsiteX0" fmla="*/ 0 w 12192000"/>
              <a:gd name="connsiteY0" fmla="*/ 0 h 1593563"/>
              <a:gd name="connsiteX1" fmla="*/ 12192000 w 12192000"/>
              <a:gd name="connsiteY1" fmla="*/ 0 h 1593563"/>
              <a:gd name="connsiteX2" fmla="*/ 12192000 w 12192000"/>
              <a:gd name="connsiteY2" fmla="*/ 1114594 h 1593563"/>
              <a:gd name="connsiteX3" fmla="*/ 11663077 w 12192000"/>
              <a:gd name="connsiteY3" fmla="*/ 1199080 h 1593563"/>
              <a:gd name="connsiteX4" fmla="*/ 6096000 w 12192000"/>
              <a:gd name="connsiteY4" fmla="*/ 1593563 h 1593563"/>
              <a:gd name="connsiteX5" fmla="*/ 528925 w 12192000"/>
              <a:gd name="connsiteY5" fmla="*/ 1199080 h 1593563"/>
              <a:gd name="connsiteX6" fmla="*/ 0 w 12192000"/>
              <a:gd name="connsiteY6" fmla="*/ 1114594 h 159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3563">
                <a:moveTo>
                  <a:pt x="0" y="0"/>
                </a:moveTo>
                <a:lnTo>
                  <a:pt x="12192000" y="0"/>
                </a:lnTo>
                <a:lnTo>
                  <a:pt x="12192000" y="1114594"/>
                </a:lnTo>
                <a:lnTo>
                  <a:pt x="11663077" y="1199080"/>
                </a:lnTo>
                <a:cubicBezTo>
                  <a:pt x="9883694" y="1456601"/>
                  <a:pt x="8018283" y="1593563"/>
                  <a:pt x="6096000" y="1593563"/>
                </a:cubicBezTo>
                <a:cubicBezTo>
                  <a:pt x="4173719" y="1593563"/>
                  <a:pt x="2308308" y="1456601"/>
                  <a:pt x="528925" y="1199080"/>
                </a:cubicBezTo>
                <a:lnTo>
                  <a:pt x="0" y="1114594"/>
                </a:lnTo>
                <a:close/>
              </a:path>
            </a:pathLst>
          </a:custGeom>
          <a:solidFill>
            <a:schemeClr val="accent5"/>
          </a:solidFill>
          <a:ln>
            <a:noFill/>
          </a:ln>
          <a:effectLst>
            <a:outerShdw blurRad="558800" dist="266700" dir="2700000" algn="tl" rotWithShape="0">
              <a:schemeClr val="accent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a16="http://schemas.microsoft.com/office/drawing/2014/main" id="{45FD4ED8-4743-624C-B3D8-EBB90457B0B7}"/>
              </a:ext>
            </a:extLst>
          </p:cNvPr>
          <p:cNvGrpSpPr/>
          <p:nvPr/>
        </p:nvGrpSpPr>
        <p:grpSpPr>
          <a:xfrm>
            <a:off x="9094106" y="1285806"/>
            <a:ext cx="6189438" cy="3800979"/>
            <a:chOff x="1107501" y="-2929255"/>
            <a:chExt cx="6956002" cy="4271733"/>
          </a:xfrm>
        </p:grpSpPr>
        <p:sp>
          <p:nvSpPr>
            <p:cNvPr id="14" name="Oval 13">
              <a:extLst>
                <a:ext uri="{FF2B5EF4-FFF2-40B4-BE49-F238E27FC236}">
                  <a16:creationId xmlns:a16="http://schemas.microsoft.com/office/drawing/2014/main" id="{F06C9CB6-1E40-A34A-AB37-6F415E04CC76}"/>
                </a:ext>
              </a:extLst>
            </p:cNvPr>
            <p:cNvSpPr/>
            <p:nvPr/>
          </p:nvSpPr>
          <p:spPr>
            <a:xfrm>
              <a:off x="2753527" y="-2929255"/>
              <a:ext cx="3663950" cy="3663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0"/>
            </a:p>
          </p:txBody>
        </p:sp>
        <p:sp>
          <p:nvSpPr>
            <p:cNvPr id="15" name="TextBox 14">
              <a:extLst>
                <a:ext uri="{FF2B5EF4-FFF2-40B4-BE49-F238E27FC236}">
                  <a16:creationId xmlns:a16="http://schemas.microsoft.com/office/drawing/2014/main" id="{AF25071D-8614-5647-9C00-4A5BE3A97F4D}"/>
                </a:ext>
              </a:extLst>
            </p:cNvPr>
            <p:cNvSpPr txBox="1"/>
            <p:nvPr/>
          </p:nvSpPr>
          <p:spPr>
            <a:xfrm>
              <a:off x="1107501" y="-2220240"/>
              <a:ext cx="6956002" cy="3562718"/>
            </a:xfrm>
            <a:prstGeom prst="rect">
              <a:avLst/>
            </a:prstGeom>
            <a:noFill/>
            <a:ln>
              <a:noFill/>
            </a:ln>
          </p:spPr>
          <p:txBody>
            <a:bodyPr wrap="square" rtlCol="0">
              <a:spAutoFit/>
            </a:bodyPr>
            <a:lstStyle/>
            <a:p>
              <a:pPr algn="ctr"/>
              <a:r>
                <a:rPr lang="en-US" sz="20000" b="1" dirty="0">
                  <a:solidFill>
                    <a:schemeClr val="bg1"/>
                  </a:solidFill>
                  <a:latin typeface="Source Sans Pro Semibold" panose="020B0503030403020204" pitchFamily="34" charset="0"/>
                  <a:ea typeface="Source Sans Pro Semibold" panose="020B0503030403020204" pitchFamily="34" charset="0"/>
                  <a:cs typeface="Poppins Medium" pitchFamily="2" charset="77"/>
                </a:rPr>
                <a:t>”</a:t>
              </a:r>
            </a:p>
          </p:txBody>
        </p:sp>
      </p:grpSp>
      <p:grpSp>
        <p:nvGrpSpPr>
          <p:cNvPr id="16" name="Group 15">
            <a:extLst>
              <a:ext uri="{FF2B5EF4-FFF2-40B4-BE49-F238E27FC236}">
                <a16:creationId xmlns:a16="http://schemas.microsoft.com/office/drawing/2014/main" id="{11E93323-B1CA-E44D-BB79-8C69F021DB2C}"/>
              </a:ext>
            </a:extLst>
          </p:cNvPr>
          <p:cNvGrpSpPr/>
          <p:nvPr/>
        </p:nvGrpSpPr>
        <p:grpSpPr>
          <a:xfrm rot="10800000">
            <a:off x="9094106" y="8415391"/>
            <a:ext cx="6189438" cy="3800979"/>
            <a:chOff x="1107501" y="-2929255"/>
            <a:chExt cx="6956002" cy="4271733"/>
          </a:xfrm>
        </p:grpSpPr>
        <p:sp>
          <p:nvSpPr>
            <p:cNvPr id="17" name="Oval 16">
              <a:extLst>
                <a:ext uri="{FF2B5EF4-FFF2-40B4-BE49-F238E27FC236}">
                  <a16:creationId xmlns:a16="http://schemas.microsoft.com/office/drawing/2014/main" id="{9D349E26-4088-914F-80DD-EB3831536FBE}"/>
                </a:ext>
              </a:extLst>
            </p:cNvPr>
            <p:cNvSpPr/>
            <p:nvPr/>
          </p:nvSpPr>
          <p:spPr>
            <a:xfrm>
              <a:off x="2753527" y="-2929255"/>
              <a:ext cx="3663950" cy="3663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0"/>
            </a:p>
          </p:txBody>
        </p:sp>
        <p:sp>
          <p:nvSpPr>
            <p:cNvPr id="18" name="TextBox 17">
              <a:extLst>
                <a:ext uri="{FF2B5EF4-FFF2-40B4-BE49-F238E27FC236}">
                  <a16:creationId xmlns:a16="http://schemas.microsoft.com/office/drawing/2014/main" id="{61A317D9-A731-0141-BD9B-7FE230867C48}"/>
                </a:ext>
              </a:extLst>
            </p:cNvPr>
            <p:cNvSpPr txBox="1"/>
            <p:nvPr/>
          </p:nvSpPr>
          <p:spPr>
            <a:xfrm>
              <a:off x="1107501" y="-2220240"/>
              <a:ext cx="6956002" cy="3562718"/>
            </a:xfrm>
            <a:prstGeom prst="rect">
              <a:avLst/>
            </a:prstGeom>
            <a:noFill/>
            <a:ln>
              <a:noFill/>
            </a:ln>
          </p:spPr>
          <p:txBody>
            <a:bodyPr wrap="square" rtlCol="0">
              <a:spAutoFit/>
            </a:bodyPr>
            <a:lstStyle/>
            <a:p>
              <a:pPr algn="ctr"/>
              <a:r>
                <a:rPr lang="en-US" sz="20000" b="1" dirty="0">
                  <a:solidFill>
                    <a:schemeClr val="bg1"/>
                  </a:solidFill>
                  <a:latin typeface="Source Sans Pro Semibold" panose="020B0503030403020204" pitchFamily="34" charset="0"/>
                  <a:ea typeface="Source Sans Pro Semibold" panose="020B0503030403020204" pitchFamily="34" charset="0"/>
                  <a:cs typeface="Poppins Medium" pitchFamily="2" charset="77"/>
                </a:rPr>
                <a:t>”</a:t>
              </a:r>
            </a:p>
          </p:txBody>
        </p:sp>
      </p:grpSp>
    </p:spTree>
    <p:extLst>
      <p:ext uri="{BB962C8B-B14F-4D97-AF65-F5344CB8AC3E}">
        <p14:creationId xmlns:p14="http://schemas.microsoft.com/office/powerpoint/2010/main" val="111577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654332EC-A5D5-1246-AEE9-A7D219643B0C}"/>
              </a:ext>
            </a:extLst>
          </p:cNvPr>
          <p:cNvSpPr/>
          <p:nvPr/>
        </p:nvSpPr>
        <p:spPr>
          <a:xfrm>
            <a:off x="3263955" y="5337091"/>
            <a:ext cx="3190446" cy="3190446"/>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89973BA-F0CB-4C4C-A741-DF49BDEB1D47}"/>
              </a:ext>
            </a:extLst>
          </p:cNvPr>
          <p:cNvSpPr/>
          <p:nvPr/>
        </p:nvSpPr>
        <p:spPr>
          <a:xfrm>
            <a:off x="10630181" y="5337091"/>
            <a:ext cx="3190446" cy="3190446"/>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B5ACA89-ACEF-B947-A373-AAB2E24E72DA}"/>
              </a:ext>
            </a:extLst>
          </p:cNvPr>
          <p:cNvSpPr/>
          <p:nvPr/>
        </p:nvSpPr>
        <p:spPr>
          <a:xfrm>
            <a:off x="17986789" y="5337091"/>
            <a:ext cx="3190446" cy="3190446"/>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2788B1B-CA83-4E4F-996C-2406483D8A19}"/>
              </a:ext>
            </a:extLst>
          </p:cNvPr>
          <p:cNvSpPr txBox="1"/>
          <p:nvPr/>
        </p:nvSpPr>
        <p:spPr>
          <a:xfrm>
            <a:off x="3770310" y="9492775"/>
            <a:ext cx="2066592"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About Us</a:t>
            </a:r>
          </a:p>
        </p:txBody>
      </p:sp>
      <p:sp>
        <p:nvSpPr>
          <p:cNvPr id="25" name="Rectangle 24">
            <a:extLst>
              <a:ext uri="{FF2B5EF4-FFF2-40B4-BE49-F238E27FC236}">
                <a16:creationId xmlns:a16="http://schemas.microsoft.com/office/drawing/2014/main" id="{4F198850-0E99-724D-9C86-ECC7DC8C3EF6}"/>
              </a:ext>
            </a:extLst>
          </p:cNvPr>
          <p:cNvSpPr/>
          <p:nvPr/>
        </p:nvSpPr>
        <p:spPr>
          <a:xfrm>
            <a:off x="1579875" y="10257668"/>
            <a:ext cx="6435536"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26" name="TextBox 25">
            <a:extLst>
              <a:ext uri="{FF2B5EF4-FFF2-40B4-BE49-F238E27FC236}">
                <a16:creationId xmlns:a16="http://schemas.microsoft.com/office/drawing/2014/main" id="{38903497-656E-CB43-8C5F-24FBF69A7E2D}"/>
              </a:ext>
            </a:extLst>
          </p:cNvPr>
          <p:cNvSpPr txBox="1"/>
          <p:nvPr/>
        </p:nvSpPr>
        <p:spPr>
          <a:xfrm>
            <a:off x="10928966" y="9492775"/>
            <a:ext cx="2648482"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Our Mission</a:t>
            </a:r>
          </a:p>
        </p:txBody>
      </p:sp>
      <p:sp>
        <p:nvSpPr>
          <p:cNvPr id="27" name="Rectangle 26">
            <a:extLst>
              <a:ext uri="{FF2B5EF4-FFF2-40B4-BE49-F238E27FC236}">
                <a16:creationId xmlns:a16="http://schemas.microsoft.com/office/drawing/2014/main" id="{1B50DB8D-12B8-2340-930B-AFD368FE266A}"/>
              </a:ext>
            </a:extLst>
          </p:cNvPr>
          <p:cNvSpPr/>
          <p:nvPr/>
        </p:nvSpPr>
        <p:spPr>
          <a:xfrm>
            <a:off x="9029473" y="10257668"/>
            <a:ext cx="6435536"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sp>
        <p:nvSpPr>
          <p:cNvPr id="28" name="TextBox 27">
            <a:extLst>
              <a:ext uri="{FF2B5EF4-FFF2-40B4-BE49-F238E27FC236}">
                <a16:creationId xmlns:a16="http://schemas.microsoft.com/office/drawing/2014/main" id="{0B373AFC-83CD-8944-8F72-BC35B170A4E0}"/>
              </a:ext>
            </a:extLst>
          </p:cNvPr>
          <p:cNvSpPr txBox="1"/>
          <p:nvPr/>
        </p:nvSpPr>
        <p:spPr>
          <a:xfrm>
            <a:off x="18206030" y="9492775"/>
            <a:ext cx="2763898"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Our Services</a:t>
            </a:r>
          </a:p>
        </p:txBody>
      </p:sp>
      <p:sp>
        <p:nvSpPr>
          <p:cNvPr id="29" name="Rectangle 28">
            <a:extLst>
              <a:ext uri="{FF2B5EF4-FFF2-40B4-BE49-F238E27FC236}">
                <a16:creationId xmlns:a16="http://schemas.microsoft.com/office/drawing/2014/main" id="{57158AB5-E607-E84D-9436-016840DD046D}"/>
              </a:ext>
            </a:extLst>
          </p:cNvPr>
          <p:cNvSpPr/>
          <p:nvPr/>
        </p:nvSpPr>
        <p:spPr>
          <a:xfrm>
            <a:off x="16364243" y="10257668"/>
            <a:ext cx="6435536" cy="1147109"/>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33" name="Group 32">
            <a:extLst>
              <a:ext uri="{FF2B5EF4-FFF2-40B4-BE49-F238E27FC236}">
                <a16:creationId xmlns:a16="http://schemas.microsoft.com/office/drawing/2014/main" id="{6C93843E-C65E-2A46-844C-40109CC15F69}"/>
              </a:ext>
            </a:extLst>
          </p:cNvPr>
          <p:cNvGrpSpPr/>
          <p:nvPr/>
        </p:nvGrpSpPr>
        <p:grpSpPr>
          <a:xfrm>
            <a:off x="18896337" y="6201915"/>
            <a:ext cx="1371347" cy="1447214"/>
            <a:chOff x="2354517" y="18130475"/>
            <a:chExt cx="435959" cy="460079"/>
          </a:xfrm>
          <a:solidFill>
            <a:schemeClr val="bg1"/>
          </a:solidFill>
        </p:grpSpPr>
        <p:sp>
          <p:nvSpPr>
            <p:cNvPr id="34" name="Freeform 33">
              <a:extLst>
                <a:ext uri="{FF2B5EF4-FFF2-40B4-BE49-F238E27FC236}">
                  <a16:creationId xmlns:a16="http://schemas.microsoft.com/office/drawing/2014/main" id="{2D9EE4C8-FA54-3448-B360-EC2AC8498EC5}"/>
                </a:ext>
              </a:extLst>
            </p:cNvPr>
            <p:cNvSpPr/>
            <p:nvPr/>
          </p:nvSpPr>
          <p:spPr>
            <a:xfrm>
              <a:off x="2373957" y="18148835"/>
              <a:ext cx="400680" cy="441719"/>
            </a:xfrm>
            <a:custGeom>
              <a:avLst/>
              <a:gdLst/>
              <a:ahLst/>
              <a:cxnLst>
                <a:cxn ang="3cd4">
                  <a:pos x="hc" y="t"/>
                </a:cxn>
                <a:cxn ang="cd2">
                  <a:pos x="l" y="vc"/>
                </a:cxn>
                <a:cxn ang="cd4">
                  <a:pos x="hc" y="b"/>
                </a:cxn>
                <a:cxn ang="0">
                  <a:pos x="r" y="vc"/>
                </a:cxn>
              </a:cxnLst>
              <a:rect l="l" t="t" r="r" b="b"/>
              <a:pathLst>
                <a:path w="1114" h="1228">
                  <a:moveTo>
                    <a:pt x="224" y="889"/>
                  </a:moveTo>
                  <a:cubicBezTo>
                    <a:pt x="135" y="800"/>
                    <a:pt x="86" y="682"/>
                    <a:pt x="86" y="557"/>
                  </a:cubicBezTo>
                  <a:cubicBezTo>
                    <a:pt x="86" y="431"/>
                    <a:pt x="135" y="312"/>
                    <a:pt x="224" y="224"/>
                  </a:cubicBezTo>
                  <a:cubicBezTo>
                    <a:pt x="313" y="135"/>
                    <a:pt x="431" y="86"/>
                    <a:pt x="557" y="86"/>
                  </a:cubicBezTo>
                  <a:cubicBezTo>
                    <a:pt x="682" y="86"/>
                    <a:pt x="801" y="135"/>
                    <a:pt x="890" y="224"/>
                  </a:cubicBezTo>
                  <a:cubicBezTo>
                    <a:pt x="979" y="312"/>
                    <a:pt x="1028" y="431"/>
                    <a:pt x="1028" y="557"/>
                  </a:cubicBezTo>
                  <a:cubicBezTo>
                    <a:pt x="1028" y="682"/>
                    <a:pt x="979" y="800"/>
                    <a:pt x="890" y="889"/>
                  </a:cubicBezTo>
                  <a:cubicBezTo>
                    <a:pt x="801" y="978"/>
                    <a:pt x="682" y="1027"/>
                    <a:pt x="557" y="1027"/>
                  </a:cubicBezTo>
                  <a:cubicBezTo>
                    <a:pt x="431" y="1027"/>
                    <a:pt x="313" y="978"/>
                    <a:pt x="224" y="889"/>
                  </a:cubicBezTo>
                  <a:close/>
                  <a:moveTo>
                    <a:pt x="1114" y="557"/>
                  </a:moveTo>
                  <a:cubicBezTo>
                    <a:pt x="1114" y="408"/>
                    <a:pt x="1056" y="268"/>
                    <a:pt x="950" y="163"/>
                  </a:cubicBezTo>
                  <a:cubicBezTo>
                    <a:pt x="845" y="58"/>
                    <a:pt x="706" y="0"/>
                    <a:pt x="557" y="0"/>
                  </a:cubicBezTo>
                  <a:cubicBezTo>
                    <a:pt x="408" y="0"/>
                    <a:pt x="268" y="58"/>
                    <a:pt x="163" y="163"/>
                  </a:cubicBezTo>
                  <a:cubicBezTo>
                    <a:pt x="58" y="268"/>
                    <a:pt x="0" y="408"/>
                    <a:pt x="0" y="557"/>
                  </a:cubicBezTo>
                  <a:cubicBezTo>
                    <a:pt x="0" y="705"/>
                    <a:pt x="58" y="845"/>
                    <a:pt x="163" y="950"/>
                  </a:cubicBezTo>
                  <a:cubicBezTo>
                    <a:pt x="173" y="960"/>
                    <a:pt x="184" y="970"/>
                    <a:pt x="195" y="979"/>
                  </a:cubicBezTo>
                  <a:lnTo>
                    <a:pt x="122" y="1169"/>
                  </a:lnTo>
                  <a:cubicBezTo>
                    <a:pt x="113" y="1191"/>
                    <a:pt x="124" y="1216"/>
                    <a:pt x="147" y="1225"/>
                  </a:cubicBezTo>
                  <a:cubicBezTo>
                    <a:pt x="152" y="1227"/>
                    <a:pt x="157" y="1228"/>
                    <a:pt x="162" y="1228"/>
                  </a:cubicBezTo>
                  <a:cubicBezTo>
                    <a:pt x="179" y="1228"/>
                    <a:pt x="196" y="1217"/>
                    <a:pt x="202" y="1200"/>
                  </a:cubicBezTo>
                  <a:lnTo>
                    <a:pt x="267" y="1032"/>
                  </a:lnTo>
                  <a:cubicBezTo>
                    <a:pt x="353" y="1085"/>
                    <a:pt x="453" y="1113"/>
                    <a:pt x="557" y="1113"/>
                  </a:cubicBezTo>
                  <a:cubicBezTo>
                    <a:pt x="660" y="1113"/>
                    <a:pt x="758" y="1086"/>
                    <a:pt x="844" y="1034"/>
                  </a:cubicBezTo>
                  <a:lnTo>
                    <a:pt x="908" y="1200"/>
                  </a:lnTo>
                  <a:cubicBezTo>
                    <a:pt x="914" y="1217"/>
                    <a:pt x="930" y="1228"/>
                    <a:pt x="948" y="1228"/>
                  </a:cubicBezTo>
                  <a:cubicBezTo>
                    <a:pt x="953" y="1228"/>
                    <a:pt x="958" y="1227"/>
                    <a:pt x="963" y="1225"/>
                  </a:cubicBezTo>
                  <a:cubicBezTo>
                    <a:pt x="985" y="1216"/>
                    <a:pt x="997" y="1191"/>
                    <a:pt x="988" y="1169"/>
                  </a:cubicBezTo>
                  <a:lnTo>
                    <a:pt x="916" y="982"/>
                  </a:lnTo>
                  <a:cubicBezTo>
                    <a:pt x="928" y="972"/>
                    <a:pt x="939" y="961"/>
                    <a:pt x="950" y="950"/>
                  </a:cubicBezTo>
                  <a:cubicBezTo>
                    <a:pt x="1056" y="845"/>
                    <a:pt x="1114" y="705"/>
                    <a:pt x="1114" y="5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5" name="Freeform 34">
              <a:extLst>
                <a:ext uri="{FF2B5EF4-FFF2-40B4-BE49-F238E27FC236}">
                  <a16:creationId xmlns:a16="http://schemas.microsoft.com/office/drawing/2014/main" id="{4E45BF30-44E9-7544-AFDB-A846D5231347}"/>
                </a:ext>
              </a:extLst>
            </p:cNvPr>
            <p:cNvSpPr/>
            <p:nvPr/>
          </p:nvSpPr>
          <p:spPr>
            <a:xfrm>
              <a:off x="2482677" y="18231634"/>
              <a:ext cx="206280" cy="131040"/>
            </a:xfrm>
            <a:custGeom>
              <a:avLst/>
              <a:gdLst/>
              <a:ahLst/>
              <a:cxnLst>
                <a:cxn ang="3cd4">
                  <a:pos x="hc" y="t"/>
                </a:cxn>
                <a:cxn ang="cd2">
                  <a:pos x="l" y="vc"/>
                </a:cxn>
                <a:cxn ang="cd4">
                  <a:pos x="hc" y="b"/>
                </a:cxn>
                <a:cxn ang="0">
                  <a:pos x="r" y="vc"/>
                </a:cxn>
              </a:cxnLst>
              <a:rect l="l" t="t" r="r" b="b"/>
              <a:pathLst>
                <a:path w="574" h="365">
                  <a:moveTo>
                    <a:pt x="500" y="12"/>
                  </a:moveTo>
                  <a:lnTo>
                    <a:pt x="231" y="279"/>
                  </a:lnTo>
                  <a:lnTo>
                    <a:pt x="43" y="279"/>
                  </a:lnTo>
                  <a:cubicBezTo>
                    <a:pt x="20" y="279"/>
                    <a:pt x="0" y="299"/>
                    <a:pt x="0" y="322"/>
                  </a:cubicBezTo>
                  <a:cubicBezTo>
                    <a:pt x="0" y="346"/>
                    <a:pt x="20" y="365"/>
                    <a:pt x="43" y="365"/>
                  </a:cubicBezTo>
                  <a:lnTo>
                    <a:pt x="250" y="365"/>
                  </a:lnTo>
                  <a:cubicBezTo>
                    <a:pt x="265" y="365"/>
                    <a:pt x="278" y="358"/>
                    <a:pt x="285" y="346"/>
                  </a:cubicBezTo>
                  <a:lnTo>
                    <a:pt x="561" y="73"/>
                  </a:lnTo>
                  <a:cubicBezTo>
                    <a:pt x="578" y="57"/>
                    <a:pt x="578" y="29"/>
                    <a:pt x="561" y="12"/>
                  </a:cubicBezTo>
                  <a:cubicBezTo>
                    <a:pt x="544" y="-4"/>
                    <a:pt x="517" y="-5"/>
                    <a:pt x="500" y="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6" name="Freeform 35">
              <a:extLst>
                <a:ext uri="{FF2B5EF4-FFF2-40B4-BE49-F238E27FC236}">
                  <a16:creationId xmlns:a16="http://schemas.microsoft.com/office/drawing/2014/main" id="{EE7107A4-C898-AC4F-933C-30D57E355430}"/>
                </a:ext>
              </a:extLst>
            </p:cNvPr>
            <p:cNvSpPr/>
            <p:nvPr/>
          </p:nvSpPr>
          <p:spPr>
            <a:xfrm>
              <a:off x="2709476" y="18130475"/>
              <a:ext cx="81000" cy="81000"/>
            </a:xfrm>
            <a:custGeom>
              <a:avLst/>
              <a:gdLst/>
              <a:ahLst/>
              <a:cxnLst>
                <a:cxn ang="3cd4">
                  <a:pos x="hc" y="t"/>
                </a:cxn>
                <a:cxn ang="cd2">
                  <a:pos x="l" y="vc"/>
                </a:cxn>
                <a:cxn ang="cd4">
                  <a:pos x="hc" y="b"/>
                </a:cxn>
                <a:cxn ang="0">
                  <a:pos x="r" y="vc"/>
                </a:cxn>
              </a:cxnLst>
              <a:rect l="l" t="t" r="r" b="b"/>
              <a:pathLst>
                <a:path w="226" h="226">
                  <a:moveTo>
                    <a:pt x="211" y="185"/>
                  </a:moveTo>
                  <a:cubicBezTo>
                    <a:pt x="197" y="205"/>
                    <a:pt x="177" y="219"/>
                    <a:pt x="153" y="224"/>
                  </a:cubicBezTo>
                  <a:cubicBezTo>
                    <a:pt x="146" y="226"/>
                    <a:pt x="140" y="226"/>
                    <a:pt x="133" y="226"/>
                  </a:cubicBezTo>
                  <a:cubicBezTo>
                    <a:pt x="116" y="226"/>
                    <a:pt x="98" y="221"/>
                    <a:pt x="83" y="211"/>
                  </a:cubicBezTo>
                  <a:cubicBezTo>
                    <a:pt x="79" y="208"/>
                    <a:pt x="76" y="206"/>
                    <a:pt x="73" y="203"/>
                  </a:cubicBezTo>
                  <a:cubicBezTo>
                    <a:pt x="71" y="202"/>
                    <a:pt x="70" y="200"/>
                    <a:pt x="69" y="199"/>
                  </a:cubicBezTo>
                  <a:lnTo>
                    <a:pt x="25" y="155"/>
                  </a:lnTo>
                  <a:cubicBezTo>
                    <a:pt x="9" y="139"/>
                    <a:pt x="0" y="117"/>
                    <a:pt x="0" y="94"/>
                  </a:cubicBezTo>
                  <a:cubicBezTo>
                    <a:pt x="0" y="72"/>
                    <a:pt x="9" y="50"/>
                    <a:pt x="25" y="34"/>
                  </a:cubicBezTo>
                  <a:lnTo>
                    <a:pt x="33" y="25"/>
                  </a:lnTo>
                  <a:cubicBezTo>
                    <a:pt x="67" y="-8"/>
                    <a:pt x="121" y="-8"/>
                    <a:pt x="155" y="25"/>
                  </a:cubicBezTo>
                  <a:lnTo>
                    <a:pt x="199" y="69"/>
                  </a:lnTo>
                  <a:cubicBezTo>
                    <a:pt x="230" y="100"/>
                    <a:pt x="235" y="148"/>
                    <a:pt x="211" y="1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sp>
          <p:nvSpPr>
            <p:cNvPr id="37" name="Freeform 36">
              <a:extLst>
                <a:ext uri="{FF2B5EF4-FFF2-40B4-BE49-F238E27FC236}">
                  <a16:creationId xmlns:a16="http://schemas.microsoft.com/office/drawing/2014/main" id="{D3CA3ED2-C612-5B4D-A361-62580AEF8022}"/>
                </a:ext>
              </a:extLst>
            </p:cNvPr>
            <p:cNvSpPr/>
            <p:nvPr/>
          </p:nvSpPr>
          <p:spPr>
            <a:xfrm>
              <a:off x="2354517" y="18130835"/>
              <a:ext cx="81360" cy="81000"/>
            </a:xfrm>
            <a:custGeom>
              <a:avLst/>
              <a:gdLst/>
              <a:ahLst/>
              <a:cxnLst>
                <a:cxn ang="3cd4">
                  <a:pos x="hc" y="t"/>
                </a:cxn>
                <a:cxn ang="cd2">
                  <a:pos x="l" y="vc"/>
                </a:cxn>
                <a:cxn ang="cd4">
                  <a:pos x="hc" y="b"/>
                </a:cxn>
                <a:cxn ang="0">
                  <a:pos x="r" y="vc"/>
                </a:cxn>
              </a:cxnLst>
              <a:rect l="l" t="t" r="r" b="b"/>
              <a:pathLst>
                <a:path w="227" h="226">
                  <a:moveTo>
                    <a:pt x="227" y="94"/>
                  </a:moveTo>
                  <a:cubicBezTo>
                    <a:pt x="227" y="117"/>
                    <a:pt x="218" y="139"/>
                    <a:pt x="201" y="155"/>
                  </a:cubicBezTo>
                  <a:lnTo>
                    <a:pt x="158" y="199"/>
                  </a:lnTo>
                  <a:cubicBezTo>
                    <a:pt x="153" y="203"/>
                    <a:pt x="149" y="207"/>
                    <a:pt x="143" y="211"/>
                  </a:cubicBezTo>
                  <a:cubicBezTo>
                    <a:pt x="128" y="221"/>
                    <a:pt x="110" y="226"/>
                    <a:pt x="93" y="226"/>
                  </a:cubicBezTo>
                  <a:cubicBezTo>
                    <a:pt x="86" y="226"/>
                    <a:pt x="80" y="226"/>
                    <a:pt x="74" y="224"/>
                  </a:cubicBezTo>
                  <a:cubicBezTo>
                    <a:pt x="49" y="219"/>
                    <a:pt x="29" y="205"/>
                    <a:pt x="15" y="184"/>
                  </a:cubicBezTo>
                  <a:cubicBezTo>
                    <a:pt x="-9" y="148"/>
                    <a:pt x="-3" y="99"/>
                    <a:pt x="27" y="69"/>
                  </a:cubicBezTo>
                  <a:lnTo>
                    <a:pt x="28" y="69"/>
                  </a:lnTo>
                  <a:lnTo>
                    <a:pt x="71" y="25"/>
                  </a:lnTo>
                  <a:cubicBezTo>
                    <a:pt x="79" y="17"/>
                    <a:pt x="89" y="11"/>
                    <a:pt x="99" y="6"/>
                  </a:cubicBezTo>
                  <a:cubicBezTo>
                    <a:pt x="109" y="2"/>
                    <a:pt x="121" y="0"/>
                    <a:pt x="132" y="0"/>
                  </a:cubicBezTo>
                  <a:cubicBezTo>
                    <a:pt x="155" y="0"/>
                    <a:pt x="177" y="9"/>
                    <a:pt x="193" y="25"/>
                  </a:cubicBezTo>
                  <a:lnTo>
                    <a:pt x="201" y="34"/>
                  </a:lnTo>
                  <a:cubicBezTo>
                    <a:pt x="218" y="50"/>
                    <a:pt x="227" y="72"/>
                    <a:pt x="227" y="9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solidFill>
                  <a:schemeClr val="bg2"/>
                </a:solidFill>
                <a:latin typeface="Roboto" panose="02000000000000000000" pitchFamily="2" charset="0"/>
                <a:ea typeface="Roboto" panose="02000000000000000000" pitchFamily="2" charset="0"/>
                <a:cs typeface="Arial Unicode MS" pitchFamily="2"/>
              </a:endParaRPr>
            </a:p>
          </p:txBody>
        </p:sp>
      </p:grpSp>
      <p:grpSp>
        <p:nvGrpSpPr>
          <p:cNvPr id="38" name="Group 37">
            <a:extLst>
              <a:ext uri="{FF2B5EF4-FFF2-40B4-BE49-F238E27FC236}">
                <a16:creationId xmlns:a16="http://schemas.microsoft.com/office/drawing/2014/main" id="{52E627D4-1362-744D-A915-F770747E03D2}"/>
              </a:ext>
            </a:extLst>
          </p:cNvPr>
          <p:cNvGrpSpPr/>
          <p:nvPr/>
        </p:nvGrpSpPr>
        <p:grpSpPr>
          <a:xfrm>
            <a:off x="4246557" y="6251370"/>
            <a:ext cx="1225238" cy="1225238"/>
            <a:chOff x="14759296" y="-2028824"/>
            <a:chExt cx="404999" cy="404999"/>
          </a:xfrm>
          <a:solidFill>
            <a:schemeClr val="bg1"/>
          </a:solidFill>
        </p:grpSpPr>
        <p:sp>
          <p:nvSpPr>
            <p:cNvPr id="39" name="Freeform 38">
              <a:extLst>
                <a:ext uri="{FF2B5EF4-FFF2-40B4-BE49-F238E27FC236}">
                  <a16:creationId xmlns:a16="http://schemas.microsoft.com/office/drawing/2014/main" id="{345283A3-AFB3-C44D-A294-59DBD1750DC4}"/>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4569AB1B-5CDE-384C-A94E-DA5109436A7F}"/>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1" name="Group 40">
            <a:extLst>
              <a:ext uri="{FF2B5EF4-FFF2-40B4-BE49-F238E27FC236}">
                <a16:creationId xmlns:a16="http://schemas.microsoft.com/office/drawing/2014/main" id="{12CD065E-FB54-5549-ABAF-997C3E9C8E31}"/>
              </a:ext>
            </a:extLst>
          </p:cNvPr>
          <p:cNvGrpSpPr/>
          <p:nvPr/>
        </p:nvGrpSpPr>
        <p:grpSpPr>
          <a:xfrm>
            <a:off x="11562717" y="6194988"/>
            <a:ext cx="1326028" cy="1326024"/>
            <a:chOff x="-2542203" y="15328955"/>
            <a:chExt cx="468000" cy="468000"/>
          </a:xfrm>
          <a:solidFill>
            <a:schemeClr val="bg1"/>
          </a:solidFill>
        </p:grpSpPr>
        <p:sp>
          <p:nvSpPr>
            <p:cNvPr id="42" name="Freeform 41">
              <a:extLst>
                <a:ext uri="{FF2B5EF4-FFF2-40B4-BE49-F238E27FC236}">
                  <a16:creationId xmlns:a16="http://schemas.microsoft.com/office/drawing/2014/main" id="{2043786C-9CED-744B-9618-7B00EE8F9BE5}"/>
                </a:ext>
              </a:extLst>
            </p:cNvPr>
            <p:cNvSpPr/>
            <p:nvPr/>
          </p:nvSpPr>
          <p:spPr>
            <a:xfrm>
              <a:off x="-2542203" y="15328955"/>
              <a:ext cx="468000" cy="468000"/>
            </a:xfrm>
            <a:custGeom>
              <a:avLst/>
              <a:gdLst/>
              <a:ahLst/>
              <a:cxnLst>
                <a:cxn ang="3cd4">
                  <a:pos x="hc" y="t"/>
                </a:cxn>
                <a:cxn ang="cd2">
                  <a:pos x="l" y="vc"/>
                </a:cxn>
                <a:cxn ang="cd4">
                  <a:pos x="hc" y="b"/>
                </a:cxn>
                <a:cxn ang="0">
                  <a:pos x="r" y="vc"/>
                </a:cxn>
              </a:cxnLst>
              <a:rect l="l" t="t" r="r" b="b"/>
              <a:pathLst>
                <a:path w="1301" h="1301">
                  <a:moveTo>
                    <a:pt x="1091" y="1004"/>
                  </a:moveTo>
                  <a:cubicBezTo>
                    <a:pt x="1088" y="999"/>
                    <a:pt x="1084" y="995"/>
                    <a:pt x="1080" y="992"/>
                  </a:cubicBezTo>
                  <a:cubicBezTo>
                    <a:pt x="1030" y="946"/>
                    <a:pt x="964" y="909"/>
                    <a:pt x="890" y="884"/>
                  </a:cubicBezTo>
                  <a:cubicBezTo>
                    <a:pt x="814" y="858"/>
                    <a:pt x="731" y="844"/>
                    <a:pt x="645" y="844"/>
                  </a:cubicBezTo>
                  <a:cubicBezTo>
                    <a:pt x="477" y="844"/>
                    <a:pt x="321" y="896"/>
                    <a:pt x="218" y="985"/>
                  </a:cubicBezTo>
                  <a:cubicBezTo>
                    <a:pt x="213" y="989"/>
                    <a:pt x="209" y="993"/>
                    <a:pt x="206" y="998"/>
                  </a:cubicBezTo>
                  <a:cubicBezTo>
                    <a:pt x="128" y="899"/>
                    <a:pt x="86" y="778"/>
                    <a:pt x="86" y="650"/>
                  </a:cubicBezTo>
                  <a:cubicBezTo>
                    <a:pt x="86" y="500"/>
                    <a:pt x="145" y="358"/>
                    <a:pt x="252" y="251"/>
                  </a:cubicBezTo>
                  <a:cubicBezTo>
                    <a:pt x="358" y="145"/>
                    <a:pt x="500" y="86"/>
                    <a:pt x="651" y="86"/>
                  </a:cubicBezTo>
                  <a:cubicBezTo>
                    <a:pt x="802" y="86"/>
                    <a:pt x="943" y="145"/>
                    <a:pt x="1050" y="251"/>
                  </a:cubicBezTo>
                  <a:cubicBezTo>
                    <a:pt x="1157" y="358"/>
                    <a:pt x="1215" y="500"/>
                    <a:pt x="1215" y="650"/>
                  </a:cubicBezTo>
                  <a:cubicBezTo>
                    <a:pt x="1215" y="781"/>
                    <a:pt x="1172" y="904"/>
                    <a:pt x="1091" y="1004"/>
                  </a:cubicBezTo>
                  <a:close/>
                  <a:moveTo>
                    <a:pt x="274" y="1056"/>
                  </a:moveTo>
                  <a:cubicBezTo>
                    <a:pt x="273" y="1055"/>
                    <a:pt x="273" y="1054"/>
                    <a:pt x="273" y="1053"/>
                  </a:cubicBezTo>
                  <a:cubicBezTo>
                    <a:pt x="273" y="1051"/>
                    <a:pt x="274" y="1050"/>
                    <a:pt x="274" y="1050"/>
                  </a:cubicBezTo>
                  <a:cubicBezTo>
                    <a:pt x="361" y="975"/>
                    <a:pt x="500" y="930"/>
                    <a:pt x="645" y="930"/>
                  </a:cubicBezTo>
                  <a:cubicBezTo>
                    <a:pt x="795" y="930"/>
                    <a:pt x="936" y="977"/>
                    <a:pt x="1022" y="1055"/>
                  </a:cubicBezTo>
                  <a:cubicBezTo>
                    <a:pt x="1022" y="1056"/>
                    <a:pt x="1023" y="1057"/>
                    <a:pt x="1023" y="1058"/>
                  </a:cubicBezTo>
                  <a:cubicBezTo>
                    <a:pt x="1023" y="1059"/>
                    <a:pt x="1023" y="1061"/>
                    <a:pt x="1022" y="1061"/>
                  </a:cubicBezTo>
                  <a:cubicBezTo>
                    <a:pt x="923" y="1160"/>
                    <a:pt x="791" y="1215"/>
                    <a:pt x="651" y="1215"/>
                  </a:cubicBezTo>
                  <a:cubicBezTo>
                    <a:pt x="646" y="1215"/>
                    <a:pt x="642" y="1215"/>
                    <a:pt x="637" y="1215"/>
                  </a:cubicBezTo>
                  <a:cubicBezTo>
                    <a:pt x="499" y="1211"/>
                    <a:pt x="371" y="1155"/>
                    <a:pt x="274" y="1056"/>
                  </a:cubicBezTo>
                  <a:lnTo>
                    <a:pt x="1111" y="190"/>
                  </a:lnTo>
                  <a:cubicBezTo>
                    <a:pt x="988" y="68"/>
                    <a:pt x="825" y="0"/>
                    <a:pt x="651" y="0"/>
                  </a:cubicBezTo>
                  <a:cubicBezTo>
                    <a:pt x="477" y="0"/>
                    <a:pt x="314" y="68"/>
                    <a:pt x="191" y="190"/>
                  </a:cubicBezTo>
                  <a:cubicBezTo>
                    <a:pt x="68" y="313"/>
                    <a:pt x="0" y="477"/>
                    <a:pt x="0" y="650"/>
                  </a:cubicBezTo>
                  <a:cubicBezTo>
                    <a:pt x="0" y="824"/>
                    <a:pt x="68" y="988"/>
                    <a:pt x="191" y="1110"/>
                  </a:cubicBezTo>
                  <a:cubicBezTo>
                    <a:pt x="312" y="1231"/>
                    <a:pt x="472" y="1299"/>
                    <a:pt x="643" y="1301"/>
                  </a:cubicBezTo>
                  <a:cubicBezTo>
                    <a:pt x="646" y="1301"/>
                    <a:pt x="648" y="1301"/>
                    <a:pt x="651" y="1301"/>
                  </a:cubicBezTo>
                  <a:cubicBezTo>
                    <a:pt x="825" y="1301"/>
                    <a:pt x="988" y="1233"/>
                    <a:pt x="1111" y="1110"/>
                  </a:cubicBezTo>
                  <a:cubicBezTo>
                    <a:pt x="1234" y="988"/>
                    <a:pt x="1301" y="824"/>
                    <a:pt x="1301" y="650"/>
                  </a:cubicBezTo>
                  <a:cubicBezTo>
                    <a:pt x="1301" y="477"/>
                    <a:pt x="1234" y="313"/>
                    <a:pt x="1111" y="19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1C94F3BE-3B41-ED48-9489-C8CFA6BDFEEE}"/>
                </a:ext>
              </a:extLst>
            </p:cNvPr>
            <p:cNvSpPr/>
            <p:nvPr/>
          </p:nvSpPr>
          <p:spPr>
            <a:xfrm>
              <a:off x="-2430963" y="15378634"/>
              <a:ext cx="241560" cy="241560"/>
            </a:xfrm>
            <a:custGeom>
              <a:avLst/>
              <a:gdLst/>
              <a:ahLst/>
              <a:cxnLst>
                <a:cxn ang="3cd4">
                  <a:pos x="hc" y="t"/>
                </a:cxn>
                <a:cxn ang="cd2">
                  <a:pos x="l" y="vc"/>
                </a:cxn>
                <a:cxn ang="cd4">
                  <a:pos x="hc" y="b"/>
                </a:cxn>
                <a:cxn ang="0">
                  <a:pos x="r" y="vc"/>
                </a:cxn>
              </a:cxnLst>
              <a:rect l="l" t="t" r="r" b="b"/>
              <a:pathLst>
                <a:path w="672" h="672">
                  <a:moveTo>
                    <a:pt x="336" y="586"/>
                  </a:moveTo>
                  <a:cubicBezTo>
                    <a:pt x="198" y="586"/>
                    <a:pt x="86" y="474"/>
                    <a:pt x="86" y="336"/>
                  </a:cubicBezTo>
                  <a:cubicBezTo>
                    <a:pt x="86" y="198"/>
                    <a:pt x="198" y="86"/>
                    <a:pt x="336" y="86"/>
                  </a:cubicBezTo>
                  <a:cubicBezTo>
                    <a:pt x="474" y="86"/>
                    <a:pt x="586" y="198"/>
                    <a:pt x="586" y="336"/>
                  </a:cubicBezTo>
                  <a:cubicBezTo>
                    <a:pt x="586" y="474"/>
                    <a:pt x="474" y="586"/>
                    <a:pt x="336" y="586"/>
                  </a:cubicBezTo>
                  <a:close/>
                  <a:moveTo>
                    <a:pt x="336" y="0"/>
                  </a:moveTo>
                  <a:cubicBezTo>
                    <a:pt x="151" y="0"/>
                    <a:pt x="0" y="151"/>
                    <a:pt x="0" y="336"/>
                  </a:cubicBezTo>
                  <a:cubicBezTo>
                    <a:pt x="0" y="521"/>
                    <a:pt x="151" y="672"/>
                    <a:pt x="336" y="672"/>
                  </a:cubicBezTo>
                  <a:cubicBezTo>
                    <a:pt x="521" y="672"/>
                    <a:pt x="672" y="521"/>
                    <a:pt x="672" y="336"/>
                  </a:cubicBezTo>
                  <a:cubicBezTo>
                    <a:pt x="672" y="151"/>
                    <a:pt x="521" y="0"/>
                    <a:pt x="336"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44" name="TextBox 43">
            <a:extLst>
              <a:ext uri="{FF2B5EF4-FFF2-40B4-BE49-F238E27FC236}">
                <a16:creationId xmlns:a16="http://schemas.microsoft.com/office/drawing/2014/main" id="{4383C389-42C9-754D-89AA-6A3C374507E4}"/>
              </a:ext>
            </a:extLst>
          </p:cNvPr>
          <p:cNvSpPr txBox="1"/>
          <p:nvPr/>
        </p:nvSpPr>
        <p:spPr>
          <a:xfrm>
            <a:off x="8710823" y="1759790"/>
            <a:ext cx="6956002"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Our Services</a:t>
            </a:r>
          </a:p>
        </p:txBody>
      </p:sp>
      <p:sp>
        <p:nvSpPr>
          <p:cNvPr id="45" name="Chord 44">
            <a:extLst>
              <a:ext uri="{FF2B5EF4-FFF2-40B4-BE49-F238E27FC236}">
                <a16:creationId xmlns:a16="http://schemas.microsoft.com/office/drawing/2014/main" id="{E0451125-0B2B-B543-B284-C7F7C1EE84D6}"/>
              </a:ext>
            </a:extLst>
          </p:cNvPr>
          <p:cNvSpPr/>
          <p:nvPr/>
        </p:nvSpPr>
        <p:spPr>
          <a:xfrm>
            <a:off x="10269206"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99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57FB2EE8-7769-5D46-AAAB-CEBFAB17A794}"/>
              </a:ext>
            </a:extLst>
          </p:cNvPr>
          <p:cNvSpPr>
            <a:spLocks noGrp="1"/>
          </p:cNvSpPr>
          <p:nvPr>
            <p:ph type="pic" sz="quarter" idx="14"/>
          </p:nvPr>
        </p:nvSpPr>
        <p:spPr/>
      </p:sp>
      <p:grpSp>
        <p:nvGrpSpPr>
          <p:cNvPr id="3" name="Group 2">
            <a:extLst>
              <a:ext uri="{FF2B5EF4-FFF2-40B4-BE49-F238E27FC236}">
                <a16:creationId xmlns:a16="http://schemas.microsoft.com/office/drawing/2014/main" id="{4FFAFCF1-962D-4D43-BEEE-FD313D86C38C}"/>
              </a:ext>
            </a:extLst>
          </p:cNvPr>
          <p:cNvGrpSpPr/>
          <p:nvPr/>
        </p:nvGrpSpPr>
        <p:grpSpPr>
          <a:xfrm>
            <a:off x="2127209" y="6304002"/>
            <a:ext cx="7085772" cy="5959229"/>
            <a:chOff x="2127209" y="6304002"/>
            <a:chExt cx="7085772" cy="5959229"/>
          </a:xfrm>
        </p:grpSpPr>
        <p:sp>
          <p:nvSpPr>
            <p:cNvPr id="56" name="Subtitle 2">
              <a:extLst>
                <a:ext uri="{FF2B5EF4-FFF2-40B4-BE49-F238E27FC236}">
                  <a16:creationId xmlns:a16="http://schemas.microsoft.com/office/drawing/2014/main" id="{11384AE5-C86B-9742-ADC2-A36FC189403F}"/>
                </a:ext>
              </a:extLst>
            </p:cNvPr>
            <p:cNvSpPr txBox="1">
              <a:spLocks/>
            </p:cNvSpPr>
            <p:nvPr/>
          </p:nvSpPr>
          <p:spPr>
            <a:xfrm>
              <a:off x="2127209" y="8930640"/>
              <a:ext cx="6931914" cy="33325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57" name="TextBox 56">
              <a:extLst>
                <a:ext uri="{FF2B5EF4-FFF2-40B4-BE49-F238E27FC236}">
                  <a16:creationId xmlns:a16="http://schemas.microsoft.com/office/drawing/2014/main" id="{AB37387D-8BA3-3448-8E9C-72149D95C849}"/>
                </a:ext>
              </a:extLst>
            </p:cNvPr>
            <p:cNvSpPr txBox="1"/>
            <p:nvPr/>
          </p:nvSpPr>
          <p:spPr>
            <a:xfrm>
              <a:off x="2261963" y="8223882"/>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59" name="TextBox 58">
              <a:extLst>
                <a:ext uri="{FF2B5EF4-FFF2-40B4-BE49-F238E27FC236}">
                  <a16:creationId xmlns:a16="http://schemas.microsoft.com/office/drawing/2014/main" id="{B9127CF3-D94E-4B45-B498-A9779D490129}"/>
                </a:ext>
              </a:extLst>
            </p:cNvPr>
            <p:cNvSpPr txBox="1"/>
            <p:nvPr/>
          </p:nvSpPr>
          <p:spPr>
            <a:xfrm>
              <a:off x="2127209" y="6304002"/>
              <a:ext cx="7085772"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290K Followers</a:t>
              </a:r>
            </a:p>
          </p:txBody>
        </p:sp>
      </p:grpSp>
      <p:grpSp>
        <p:nvGrpSpPr>
          <p:cNvPr id="2" name="Group 1">
            <a:extLst>
              <a:ext uri="{FF2B5EF4-FFF2-40B4-BE49-F238E27FC236}">
                <a16:creationId xmlns:a16="http://schemas.microsoft.com/office/drawing/2014/main" id="{425B5E60-9EB1-C74A-97C2-716E3277600D}"/>
              </a:ext>
            </a:extLst>
          </p:cNvPr>
          <p:cNvGrpSpPr/>
          <p:nvPr/>
        </p:nvGrpSpPr>
        <p:grpSpPr>
          <a:xfrm>
            <a:off x="10465163" y="3884069"/>
            <a:ext cx="5947862" cy="5947862"/>
            <a:chOff x="15840751" y="1746770"/>
            <a:chExt cx="10222459" cy="10222459"/>
          </a:xfrm>
        </p:grpSpPr>
        <p:sp>
          <p:nvSpPr>
            <p:cNvPr id="31" name="Oval 30">
              <a:extLst>
                <a:ext uri="{FF2B5EF4-FFF2-40B4-BE49-F238E27FC236}">
                  <a16:creationId xmlns:a16="http://schemas.microsoft.com/office/drawing/2014/main" id="{06CCEF8E-5C8C-9F4B-87AF-EC502F3D1075}"/>
                </a:ext>
              </a:extLst>
            </p:cNvPr>
            <p:cNvSpPr/>
            <p:nvPr/>
          </p:nvSpPr>
          <p:spPr>
            <a:xfrm>
              <a:off x="15840751" y="1746770"/>
              <a:ext cx="10222459" cy="102224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hape 1658">
              <a:extLst>
                <a:ext uri="{FF2B5EF4-FFF2-40B4-BE49-F238E27FC236}">
                  <a16:creationId xmlns:a16="http://schemas.microsoft.com/office/drawing/2014/main" id="{9B4BE29A-D54D-1A4C-9A8C-348E79237406}"/>
                </a:ext>
              </a:extLst>
            </p:cNvPr>
            <p:cNvSpPr/>
            <p:nvPr/>
          </p:nvSpPr>
          <p:spPr>
            <a:xfrm>
              <a:off x="19621214" y="5482314"/>
              <a:ext cx="2661534" cy="266140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grpSp>
      <p:sp>
        <p:nvSpPr>
          <p:cNvPr id="7" name="Chord 6">
            <a:extLst>
              <a:ext uri="{FF2B5EF4-FFF2-40B4-BE49-F238E27FC236}">
                <a16:creationId xmlns:a16="http://schemas.microsoft.com/office/drawing/2014/main" id="{C48E8AC4-79E1-B243-81F7-DD3A81CF1C0E}"/>
              </a:ext>
            </a:extLst>
          </p:cNvPr>
          <p:cNvSpPr/>
          <p:nvPr/>
        </p:nvSpPr>
        <p:spPr>
          <a:xfrm>
            <a:off x="2127209" y="-2403465"/>
            <a:ext cx="3839237" cy="3839237"/>
          </a:xfrm>
          <a:prstGeom prst="chord">
            <a:avLst>
              <a:gd name="adj1" fmla="val 826567"/>
              <a:gd name="adj2" fmla="val 99597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630D30F-4830-8F45-90A7-2BD050CF0B10}"/>
              </a:ext>
            </a:extLst>
          </p:cNvPr>
          <p:cNvSpPr txBox="1"/>
          <p:nvPr/>
        </p:nvSpPr>
        <p:spPr>
          <a:xfrm>
            <a:off x="2103121" y="1722736"/>
            <a:ext cx="6956002"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Social Media</a:t>
            </a:r>
          </a:p>
        </p:txBody>
      </p:sp>
    </p:spTree>
    <p:extLst>
      <p:ext uri="{BB962C8B-B14F-4D97-AF65-F5344CB8AC3E}">
        <p14:creationId xmlns:p14="http://schemas.microsoft.com/office/powerpoint/2010/main" val="168740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C8883F69-C0C0-3F44-8918-07DA09BF95FF}"/>
              </a:ext>
            </a:extLst>
          </p:cNvPr>
          <p:cNvSpPr>
            <a:spLocks noGrp="1"/>
          </p:cNvSpPr>
          <p:nvPr>
            <p:ph type="pic" sz="quarter" idx="14"/>
          </p:nvPr>
        </p:nvSpPr>
        <p:spPr/>
      </p:sp>
      <p:grpSp>
        <p:nvGrpSpPr>
          <p:cNvPr id="4" name="Group 3">
            <a:extLst>
              <a:ext uri="{FF2B5EF4-FFF2-40B4-BE49-F238E27FC236}">
                <a16:creationId xmlns:a16="http://schemas.microsoft.com/office/drawing/2014/main" id="{2705DDCF-A542-8747-ABB6-C2D57B8F43A8}"/>
              </a:ext>
            </a:extLst>
          </p:cNvPr>
          <p:cNvGrpSpPr/>
          <p:nvPr/>
        </p:nvGrpSpPr>
        <p:grpSpPr>
          <a:xfrm>
            <a:off x="8645937" y="3315112"/>
            <a:ext cx="7085775" cy="7085776"/>
            <a:chOff x="2686050" y="5072515"/>
            <a:chExt cx="7085775" cy="7085776"/>
          </a:xfrm>
        </p:grpSpPr>
        <p:sp>
          <p:nvSpPr>
            <p:cNvPr id="14" name="Oval 13">
              <a:extLst>
                <a:ext uri="{FF2B5EF4-FFF2-40B4-BE49-F238E27FC236}">
                  <a16:creationId xmlns:a16="http://schemas.microsoft.com/office/drawing/2014/main" id="{8C6CEAE5-B5F1-3245-A98A-D52D0B310E28}"/>
                </a:ext>
              </a:extLst>
            </p:cNvPr>
            <p:cNvSpPr/>
            <p:nvPr/>
          </p:nvSpPr>
          <p:spPr>
            <a:xfrm>
              <a:off x="2686050" y="5072515"/>
              <a:ext cx="7085775" cy="7085776"/>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3C16D1F-29AE-D74C-9151-345A402AA46D}"/>
                </a:ext>
              </a:extLst>
            </p:cNvPr>
            <p:cNvGrpSpPr/>
            <p:nvPr/>
          </p:nvGrpSpPr>
          <p:grpSpPr>
            <a:xfrm>
              <a:off x="3635441" y="8224891"/>
              <a:ext cx="5063924" cy="2463435"/>
              <a:chOff x="4062487" y="17941031"/>
              <a:chExt cx="5063924" cy="2463435"/>
            </a:xfrm>
          </p:grpSpPr>
          <p:sp>
            <p:nvSpPr>
              <p:cNvPr id="16" name="TextBox 15">
                <a:extLst>
                  <a:ext uri="{FF2B5EF4-FFF2-40B4-BE49-F238E27FC236}">
                    <a16:creationId xmlns:a16="http://schemas.microsoft.com/office/drawing/2014/main" id="{07BEB09D-B0A2-5D42-AF4A-943EED423406}"/>
                  </a:ext>
                </a:extLst>
              </p:cNvPr>
              <p:cNvSpPr txBox="1"/>
              <p:nvPr/>
            </p:nvSpPr>
            <p:spPr>
              <a:xfrm>
                <a:off x="4933933" y="17941031"/>
                <a:ext cx="3332965" cy="646331"/>
              </a:xfrm>
              <a:prstGeom prst="rect">
                <a:avLst/>
              </a:prstGeom>
              <a:noFill/>
            </p:spPr>
            <p:txBody>
              <a:bodyPr wrap="none" rtlCol="0">
                <a:spAutoFit/>
              </a:bodyPr>
              <a:lstStyle/>
              <a:p>
                <a:pPr algn="ctr"/>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17" name="Rectangle 16">
                <a:extLst>
                  <a:ext uri="{FF2B5EF4-FFF2-40B4-BE49-F238E27FC236}">
                    <a16:creationId xmlns:a16="http://schemas.microsoft.com/office/drawing/2014/main" id="{9EA7EAAB-E327-B142-ABDD-3D1512CF7526}"/>
                  </a:ext>
                </a:extLst>
              </p:cNvPr>
              <p:cNvSpPr/>
              <p:nvPr/>
            </p:nvSpPr>
            <p:spPr>
              <a:xfrm>
                <a:off x="4062487" y="18705924"/>
                <a:ext cx="5063924" cy="1698542"/>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18" name="Group 17">
              <a:extLst>
                <a:ext uri="{FF2B5EF4-FFF2-40B4-BE49-F238E27FC236}">
                  <a16:creationId xmlns:a16="http://schemas.microsoft.com/office/drawing/2014/main" id="{8184EDEA-1AB8-DC42-8141-D1CF04E29CE8}"/>
                </a:ext>
              </a:extLst>
            </p:cNvPr>
            <p:cNvGrpSpPr/>
            <p:nvPr/>
          </p:nvGrpSpPr>
          <p:grpSpPr>
            <a:xfrm>
              <a:off x="5616317" y="6251370"/>
              <a:ext cx="1225238" cy="1225238"/>
              <a:chOff x="14759296" y="-2028824"/>
              <a:chExt cx="404999" cy="404999"/>
            </a:xfrm>
            <a:solidFill>
              <a:schemeClr val="bg1"/>
            </a:solidFill>
          </p:grpSpPr>
          <p:sp>
            <p:nvSpPr>
              <p:cNvPr id="19" name="Freeform 18">
                <a:extLst>
                  <a:ext uri="{FF2B5EF4-FFF2-40B4-BE49-F238E27FC236}">
                    <a16:creationId xmlns:a16="http://schemas.microsoft.com/office/drawing/2014/main" id="{EAD08731-A2CA-7B48-B8EE-2D131685CC20}"/>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8785D74B-4103-4843-BFDE-A99605852B67}"/>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Tree>
    <p:extLst>
      <p:ext uri="{BB962C8B-B14F-4D97-AF65-F5344CB8AC3E}">
        <p14:creationId xmlns:p14="http://schemas.microsoft.com/office/powerpoint/2010/main" val="3057306807"/>
      </p:ext>
    </p:extLst>
  </p:cSld>
  <p:clrMapOvr>
    <a:masterClrMapping/>
  </p:clrMapOvr>
</p:sld>
</file>

<file path=ppt/theme/theme1.xml><?xml version="1.0" encoding="utf-8"?>
<a:theme xmlns:a="http://schemas.openxmlformats.org/drawingml/2006/main" name="Office Theme">
  <a:themeElements>
    <a:clrScheme name="Moss Green Light - Rocketo Graphics">
      <a:dk1>
        <a:srgbClr val="999999"/>
      </a:dk1>
      <a:lt1>
        <a:srgbClr val="FFFFFF"/>
      </a:lt1>
      <a:dk2>
        <a:srgbClr val="494949"/>
      </a:dk2>
      <a:lt2>
        <a:srgbClr val="FFFFFF"/>
      </a:lt2>
      <a:accent1>
        <a:srgbClr val="4BC676"/>
      </a:accent1>
      <a:accent2>
        <a:srgbClr val="43C072"/>
      </a:accent2>
      <a:accent3>
        <a:srgbClr val="40B884"/>
      </a:accent3>
      <a:accent4>
        <a:srgbClr val="3CAE8C"/>
      </a:accent4>
      <a:accent5>
        <a:srgbClr val="379987"/>
      </a:accent5>
      <a:accent6>
        <a:srgbClr val="32858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88072</TotalTime>
  <Words>841</Words>
  <Application>Microsoft Macintosh PowerPoint</Application>
  <PresentationFormat>Personalizado</PresentationFormat>
  <Paragraphs>97</Paragraphs>
  <Slides>20</Slides>
  <Notes>0</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20</vt:i4>
      </vt:variant>
    </vt:vector>
  </HeadingPairs>
  <TitlesOfParts>
    <vt:vector size="35" baseType="lpstr">
      <vt:lpstr>Arial Unicode MS</vt:lpstr>
      <vt:lpstr>Arial</vt:lpstr>
      <vt:lpstr>Calibri</vt:lpstr>
      <vt:lpstr>Calibri Light</vt:lpstr>
      <vt:lpstr>Gill Sans</vt:lpstr>
      <vt:lpstr>Lato</vt:lpstr>
      <vt:lpstr>Lato Light</vt:lpstr>
      <vt:lpstr>Montserrat</vt:lpstr>
      <vt:lpstr>Montserrat Light</vt:lpstr>
      <vt:lpstr>Poppins Medium</vt:lpstr>
      <vt:lpstr>Roboto</vt:lpstr>
      <vt:lpstr>Roboto Light</vt:lpstr>
      <vt:lpstr>Roboto Medium</vt:lpstr>
      <vt:lpstr>Source Sans Pro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16114</cp:revision>
  <dcterms:created xsi:type="dcterms:W3CDTF">2014-11-12T21:47:38Z</dcterms:created>
  <dcterms:modified xsi:type="dcterms:W3CDTF">2019-08-28T22:17:20Z</dcterms:modified>
  <cp:category/>
</cp:coreProperties>
</file>