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50" r:id="rId2"/>
    <p:sldId id="4158" r:id="rId3"/>
    <p:sldId id="4352" r:id="rId4"/>
    <p:sldId id="4370" r:id="rId5"/>
    <p:sldId id="4353" r:id="rId6"/>
    <p:sldId id="4354" r:id="rId7"/>
    <p:sldId id="4355" r:id="rId8"/>
    <p:sldId id="4356" r:id="rId9"/>
    <p:sldId id="4357" r:id="rId10"/>
    <p:sldId id="4358" r:id="rId11"/>
    <p:sldId id="4359" r:id="rId12"/>
    <p:sldId id="4360" r:id="rId13"/>
    <p:sldId id="4361" r:id="rId14"/>
    <p:sldId id="4362" r:id="rId15"/>
    <p:sldId id="4363" r:id="rId16"/>
    <p:sldId id="4371" r:id="rId17"/>
    <p:sldId id="4365" r:id="rId18"/>
    <p:sldId id="4366" r:id="rId19"/>
    <p:sldId id="4368" r:id="rId20"/>
    <p:sldId id="4369"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5B8A"/>
    <a:srgbClr val="EFF1F8"/>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4" autoAdjust="0"/>
    <p:restoredTop sz="95763" autoAdjust="0"/>
  </p:normalViewPr>
  <p:slideViewPr>
    <p:cSldViewPr snapToGrid="0" snapToObjects="1">
      <p:cViewPr varScale="1">
        <p:scale>
          <a:sx n="81" d="100"/>
          <a:sy n="81" d="100"/>
        </p:scale>
        <p:origin x="216" y="1160"/>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EF2-354A-9B85-F5C105B1138F}"/>
              </c:ext>
            </c:extLst>
          </c:dPt>
          <c:dPt>
            <c:idx val="1"/>
            <c:bubble3D val="0"/>
            <c:spPr>
              <a:solidFill>
                <a:srgbClr val="EFF1F8"/>
              </a:solidFill>
              <a:ln w="19050">
                <a:solidFill>
                  <a:schemeClr val="lt1"/>
                </a:solidFill>
              </a:ln>
              <a:effectLst/>
            </c:spPr>
            <c:extLst>
              <c:ext xmlns:c16="http://schemas.microsoft.com/office/drawing/2014/chart" uri="{C3380CC4-5D6E-409C-BE32-E72D297353CC}">
                <c16:uniqueId val="{00000003-4EF2-354A-9B85-F5C105B1138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4EF2-354A-9B85-F5C105B1138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solidFill>
                  <a:schemeClr val="lt1"/>
                </a:solidFill>
              </a:ln>
              <a:effectLst/>
            </c:spPr>
            <c:extLst>
              <c:ext xmlns:c16="http://schemas.microsoft.com/office/drawing/2014/chart" uri="{C3380CC4-5D6E-409C-BE32-E72D297353CC}">
                <c16:uniqueId val="{00000001-1C8A-0743-A9B6-DB451A1E354D}"/>
              </c:ext>
            </c:extLst>
          </c:dPt>
          <c:dPt>
            <c:idx val="1"/>
            <c:bubble3D val="0"/>
            <c:spPr>
              <a:solidFill>
                <a:srgbClr val="EFF1F8"/>
              </a:solidFill>
              <a:ln w="19050">
                <a:solidFill>
                  <a:schemeClr val="lt1"/>
                </a:solidFill>
              </a:ln>
              <a:effectLst/>
            </c:spPr>
            <c:extLst>
              <c:ext xmlns:c16="http://schemas.microsoft.com/office/drawing/2014/chart" uri="{C3380CC4-5D6E-409C-BE32-E72D297353CC}">
                <c16:uniqueId val="{00000003-1C8A-0743-A9B6-DB451A1E354D}"/>
              </c:ext>
            </c:extLst>
          </c:dPt>
          <c:cat>
            <c:strRef>
              <c:f>Sheet1!$A$2:$A$3</c:f>
              <c:strCache>
                <c:ptCount val="2"/>
                <c:pt idx="0">
                  <c:v>1st Qtr</c:v>
                </c:pt>
                <c:pt idx="1">
                  <c:v>2nd Qtr</c:v>
                </c:pt>
              </c:strCache>
            </c:strRef>
          </c:cat>
          <c:val>
            <c:numRef>
              <c:f>Sheet1!$B$2:$B$3</c:f>
              <c:numCache>
                <c:formatCode>General</c:formatCode>
                <c:ptCount val="2"/>
                <c:pt idx="0">
                  <c:v>6</c:v>
                </c:pt>
                <c:pt idx="1">
                  <c:v>4.0999999999999996</c:v>
                </c:pt>
              </c:numCache>
            </c:numRef>
          </c:val>
          <c:extLst>
            <c:ext xmlns:c16="http://schemas.microsoft.com/office/drawing/2014/chart" uri="{C3380CC4-5D6E-409C-BE32-E72D297353CC}">
              <c16:uniqueId val="{00000004-1C8A-0743-A9B6-DB451A1E354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9/2/19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09128166-7071-ED40-A13A-6B2912286718}"/>
              </a:ext>
            </a:extLst>
          </p:cNvPr>
          <p:cNvSpPr>
            <a:spLocks noGrp="1"/>
          </p:cNvSpPr>
          <p:nvPr>
            <p:ph type="pic" sz="quarter" idx="17"/>
          </p:nvPr>
        </p:nvSpPr>
        <p:spPr>
          <a:xfrm>
            <a:off x="6899712" y="4775199"/>
            <a:ext cx="5075846" cy="3564913"/>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7B427A89-C361-314D-90EA-6D77BA847D59}"/>
              </a:ext>
            </a:extLst>
          </p:cNvPr>
          <p:cNvSpPr>
            <a:spLocks noGrp="1"/>
          </p:cNvSpPr>
          <p:nvPr>
            <p:ph type="pic" sz="quarter" idx="18"/>
          </p:nvPr>
        </p:nvSpPr>
        <p:spPr>
          <a:xfrm>
            <a:off x="12402090" y="4775199"/>
            <a:ext cx="5075846" cy="3564913"/>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93DEACCB-021F-BD45-8AD2-5337258E7503}"/>
              </a:ext>
            </a:extLst>
          </p:cNvPr>
          <p:cNvSpPr>
            <a:spLocks noGrp="1"/>
          </p:cNvSpPr>
          <p:nvPr>
            <p:ph type="pic" sz="quarter" idx="19"/>
          </p:nvPr>
        </p:nvSpPr>
        <p:spPr>
          <a:xfrm>
            <a:off x="17904470" y="4775199"/>
            <a:ext cx="5075846" cy="3564913"/>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17650462-58E5-DC4C-A774-12C77F9E2892}"/>
              </a:ext>
            </a:extLst>
          </p:cNvPr>
          <p:cNvSpPr>
            <a:spLocks noGrp="1"/>
          </p:cNvSpPr>
          <p:nvPr>
            <p:ph type="pic" sz="quarter" idx="16"/>
          </p:nvPr>
        </p:nvSpPr>
        <p:spPr>
          <a:xfrm>
            <a:off x="1397335" y="4775199"/>
            <a:ext cx="5075846" cy="356491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7245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F8E19913-032B-2840-86C7-9BEEC2489FE9}"/>
              </a:ext>
            </a:extLst>
          </p:cNvPr>
          <p:cNvSpPr>
            <a:spLocks noGrp="1"/>
          </p:cNvSpPr>
          <p:nvPr>
            <p:ph type="pic" sz="quarter" idx="15"/>
          </p:nvPr>
        </p:nvSpPr>
        <p:spPr>
          <a:xfrm>
            <a:off x="2695349" y="5103565"/>
            <a:ext cx="2317260" cy="2317255"/>
          </a:xfrm>
          <a:prstGeom prst="ellipse">
            <a:avLst/>
          </a:prstGeom>
          <a:solidFill>
            <a:schemeClr val="bg1">
              <a:lumMod val="95000"/>
            </a:schemeClr>
          </a:solidFill>
        </p:spPr>
        <p:txBody>
          <a:bodyPr>
            <a:normAutofit/>
          </a:bodyPr>
          <a:lstStyle>
            <a:lvl1pPr>
              <a:defRPr sz="2101"/>
            </a:lvl1pPr>
          </a:lstStyle>
          <a:p>
            <a:endParaRPr lang="en-US" dirty="0"/>
          </a:p>
        </p:txBody>
      </p:sp>
      <p:sp>
        <p:nvSpPr>
          <p:cNvPr id="15" name="Picture Placeholder 8">
            <a:extLst>
              <a:ext uri="{FF2B5EF4-FFF2-40B4-BE49-F238E27FC236}">
                <a16:creationId xmlns:a16="http://schemas.microsoft.com/office/drawing/2014/main" id="{64A4A201-256A-364E-827C-7B49170911E4}"/>
              </a:ext>
            </a:extLst>
          </p:cNvPr>
          <p:cNvSpPr>
            <a:spLocks noGrp="1"/>
          </p:cNvSpPr>
          <p:nvPr>
            <p:ph type="pic" sz="quarter" idx="16"/>
          </p:nvPr>
        </p:nvSpPr>
        <p:spPr>
          <a:xfrm>
            <a:off x="2690439" y="8955302"/>
            <a:ext cx="2317260" cy="2317255"/>
          </a:xfrm>
          <a:prstGeom prst="ellipse">
            <a:avLst/>
          </a:prstGeom>
          <a:solidFill>
            <a:schemeClr val="bg1">
              <a:lumMod val="95000"/>
            </a:schemeClr>
          </a:solidFill>
        </p:spPr>
        <p:txBody>
          <a:bodyPr>
            <a:normAutofit/>
          </a:bodyPr>
          <a:lstStyle>
            <a:lvl1pPr>
              <a:defRPr sz="2101"/>
            </a:lvl1pPr>
          </a:lstStyle>
          <a:p>
            <a:endParaRPr lang="en-US" dirty="0"/>
          </a:p>
        </p:txBody>
      </p:sp>
      <p:sp>
        <p:nvSpPr>
          <p:cNvPr id="16" name="Picture Placeholder 8">
            <a:extLst>
              <a:ext uri="{FF2B5EF4-FFF2-40B4-BE49-F238E27FC236}">
                <a16:creationId xmlns:a16="http://schemas.microsoft.com/office/drawing/2014/main" id="{4AD0B2F4-C033-B246-92EB-CBC7B4A2B868}"/>
              </a:ext>
            </a:extLst>
          </p:cNvPr>
          <p:cNvSpPr>
            <a:spLocks noGrp="1"/>
          </p:cNvSpPr>
          <p:nvPr>
            <p:ph type="pic" sz="quarter" idx="17"/>
          </p:nvPr>
        </p:nvSpPr>
        <p:spPr>
          <a:xfrm>
            <a:off x="12923410" y="5103565"/>
            <a:ext cx="2317260" cy="2317255"/>
          </a:xfrm>
          <a:prstGeom prst="ellipse">
            <a:avLst/>
          </a:prstGeom>
          <a:solidFill>
            <a:schemeClr val="bg1">
              <a:lumMod val="95000"/>
            </a:schemeClr>
          </a:solidFill>
        </p:spPr>
        <p:txBody>
          <a:bodyPr>
            <a:normAutofit/>
          </a:bodyPr>
          <a:lstStyle>
            <a:lvl1pPr>
              <a:defRPr sz="2101"/>
            </a:lvl1pPr>
          </a:lstStyle>
          <a:p>
            <a:endParaRPr lang="en-US" dirty="0"/>
          </a:p>
        </p:txBody>
      </p:sp>
      <p:sp>
        <p:nvSpPr>
          <p:cNvPr id="17" name="Picture Placeholder 8">
            <a:extLst>
              <a:ext uri="{FF2B5EF4-FFF2-40B4-BE49-F238E27FC236}">
                <a16:creationId xmlns:a16="http://schemas.microsoft.com/office/drawing/2014/main" id="{6C7D8EF9-E0A3-9545-96DA-62576D81A3D4}"/>
              </a:ext>
            </a:extLst>
          </p:cNvPr>
          <p:cNvSpPr>
            <a:spLocks noGrp="1"/>
          </p:cNvSpPr>
          <p:nvPr>
            <p:ph type="pic" sz="quarter" idx="18"/>
          </p:nvPr>
        </p:nvSpPr>
        <p:spPr>
          <a:xfrm>
            <a:off x="12923410" y="8955302"/>
            <a:ext cx="2317260" cy="2317255"/>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765135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D9B9C8B3-CB91-C740-A242-4CAD5247427A}"/>
              </a:ext>
            </a:extLst>
          </p:cNvPr>
          <p:cNvSpPr>
            <a:spLocks noGrp="1"/>
          </p:cNvSpPr>
          <p:nvPr>
            <p:ph type="pic" sz="quarter" idx="14"/>
          </p:nvPr>
        </p:nvSpPr>
        <p:spPr>
          <a:xfrm>
            <a:off x="-243840" y="-274320"/>
            <a:ext cx="15496032" cy="143255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63926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171598FD-FEDC-4A4D-868A-EC64DB5CD2B5}"/>
              </a:ext>
            </a:extLst>
          </p:cNvPr>
          <p:cNvSpPr>
            <a:spLocks noGrp="1"/>
          </p:cNvSpPr>
          <p:nvPr>
            <p:ph type="pic" sz="quarter" idx="15"/>
          </p:nvPr>
        </p:nvSpPr>
        <p:spPr>
          <a:xfrm>
            <a:off x="12430871" y="4385894"/>
            <a:ext cx="10405745" cy="5767457"/>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D9B9C8B3-CB91-C740-A242-4CAD5247427A}"/>
              </a:ext>
            </a:extLst>
          </p:cNvPr>
          <p:cNvSpPr>
            <a:spLocks noGrp="1"/>
          </p:cNvSpPr>
          <p:nvPr>
            <p:ph type="pic" sz="quarter" idx="14"/>
          </p:nvPr>
        </p:nvSpPr>
        <p:spPr>
          <a:xfrm>
            <a:off x="1541032" y="4385894"/>
            <a:ext cx="10405745" cy="576745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64395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Freeform 31">
            <a:extLst>
              <a:ext uri="{FF2B5EF4-FFF2-40B4-BE49-F238E27FC236}">
                <a16:creationId xmlns:a16="http://schemas.microsoft.com/office/drawing/2014/main" id="{A2EBA558-D048-7540-9399-FCFC78AC220F}"/>
              </a:ext>
            </a:extLst>
          </p:cNvPr>
          <p:cNvSpPr>
            <a:spLocks noGrp="1"/>
          </p:cNvSpPr>
          <p:nvPr>
            <p:ph type="pic" sz="quarter" idx="14"/>
          </p:nvPr>
        </p:nvSpPr>
        <p:spPr>
          <a:xfrm>
            <a:off x="9840049" y="1807949"/>
            <a:ext cx="4690975" cy="10129871"/>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2767582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5A5658D-9E65-C34B-B7CD-0B0FD0C86375}"/>
              </a:ext>
            </a:extLst>
          </p:cNvPr>
          <p:cNvSpPr>
            <a:spLocks noGrp="1"/>
          </p:cNvSpPr>
          <p:nvPr>
            <p:ph type="pic" sz="quarter" idx="14"/>
          </p:nvPr>
        </p:nvSpPr>
        <p:spPr>
          <a:xfrm>
            <a:off x="-243840" y="-274320"/>
            <a:ext cx="12432661" cy="143255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0054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7BC8D1E-8047-204C-9256-33DA8C6F0E9F}"/>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9318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7BC8D1E-8047-204C-9256-33DA8C6F0E9F}"/>
              </a:ext>
            </a:extLst>
          </p:cNvPr>
          <p:cNvSpPr>
            <a:spLocks noGrp="1"/>
          </p:cNvSpPr>
          <p:nvPr>
            <p:ph type="pic" sz="quarter" idx="14"/>
          </p:nvPr>
        </p:nvSpPr>
        <p:spPr>
          <a:xfrm>
            <a:off x="13737360" y="1830058"/>
            <a:ext cx="10916933" cy="1005588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6594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7BC8D1E-8047-204C-9256-33DA8C6F0E9F}"/>
              </a:ext>
            </a:extLst>
          </p:cNvPr>
          <p:cNvSpPr>
            <a:spLocks noGrp="1"/>
          </p:cNvSpPr>
          <p:nvPr>
            <p:ph type="pic" sz="quarter" idx="14"/>
          </p:nvPr>
        </p:nvSpPr>
        <p:spPr>
          <a:xfrm>
            <a:off x="-313920" y="-242582"/>
            <a:ext cx="17295633" cy="1420242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0772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691608-48FC-4549-AA45-CB3E5E7C68E6}"/>
              </a:ext>
            </a:extLst>
          </p:cNvPr>
          <p:cNvSpPr>
            <a:spLocks noGrp="1"/>
          </p:cNvSpPr>
          <p:nvPr>
            <p:ph type="pic" sz="quarter" idx="14"/>
          </p:nvPr>
        </p:nvSpPr>
        <p:spPr>
          <a:xfrm>
            <a:off x="1439333" y="3950209"/>
            <a:ext cx="8801948" cy="413244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06D6E42-A4BE-1B41-B7AC-1D39E57BE2B5}"/>
              </a:ext>
            </a:extLst>
          </p:cNvPr>
          <p:cNvSpPr>
            <a:spLocks noGrp="1"/>
          </p:cNvSpPr>
          <p:nvPr>
            <p:ph type="pic" sz="quarter" idx="15"/>
          </p:nvPr>
        </p:nvSpPr>
        <p:spPr>
          <a:xfrm>
            <a:off x="1439332" y="8276015"/>
            <a:ext cx="8801948" cy="4132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763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691608-48FC-4549-AA45-CB3E5E7C68E6}"/>
              </a:ext>
            </a:extLst>
          </p:cNvPr>
          <p:cNvSpPr>
            <a:spLocks noGrp="1"/>
          </p:cNvSpPr>
          <p:nvPr>
            <p:ph type="pic" sz="quarter" idx="14"/>
          </p:nvPr>
        </p:nvSpPr>
        <p:spPr>
          <a:xfrm>
            <a:off x="-243840" y="4498847"/>
            <a:ext cx="24932640" cy="955243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1686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691608-48FC-4549-AA45-CB3E5E7C68E6}"/>
              </a:ext>
            </a:extLst>
          </p:cNvPr>
          <p:cNvSpPr>
            <a:spLocks noGrp="1"/>
          </p:cNvSpPr>
          <p:nvPr>
            <p:ph type="pic" sz="quarter" idx="14"/>
          </p:nvPr>
        </p:nvSpPr>
        <p:spPr>
          <a:xfrm>
            <a:off x="-243840" y="1830059"/>
            <a:ext cx="15496032" cy="100558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1334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691608-48FC-4549-AA45-CB3E5E7C68E6}"/>
              </a:ext>
            </a:extLst>
          </p:cNvPr>
          <p:cNvSpPr>
            <a:spLocks noGrp="1"/>
          </p:cNvSpPr>
          <p:nvPr>
            <p:ph type="pic" sz="quarter" idx="14"/>
          </p:nvPr>
        </p:nvSpPr>
        <p:spPr>
          <a:xfrm>
            <a:off x="1746376" y="3950207"/>
            <a:ext cx="20884897" cy="61208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2870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5766681D-AE0E-4341-AEE1-C24718BA0880}"/>
              </a:ext>
            </a:extLst>
          </p:cNvPr>
          <p:cNvSpPr>
            <a:spLocks noGrp="1"/>
          </p:cNvSpPr>
          <p:nvPr>
            <p:ph type="pic" sz="quarter" idx="15"/>
          </p:nvPr>
        </p:nvSpPr>
        <p:spPr>
          <a:xfrm>
            <a:off x="8704833" y="5215154"/>
            <a:ext cx="6967983" cy="328569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17650462-58E5-DC4C-A774-12C77F9E2892}"/>
              </a:ext>
            </a:extLst>
          </p:cNvPr>
          <p:cNvSpPr>
            <a:spLocks noGrp="1"/>
          </p:cNvSpPr>
          <p:nvPr>
            <p:ph type="pic" sz="quarter" idx="16"/>
          </p:nvPr>
        </p:nvSpPr>
        <p:spPr>
          <a:xfrm>
            <a:off x="8704832" y="8983210"/>
            <a:ext cx="6967983" cy="328569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2691608-48FC-4549-AA45-CB3E5E7C68E6}"/>
              </a:ext>
            </a:extLst>
          </p:cNvPr>
          <p:cNvSpPr>
            <a:spLocks noGrp="1"/>
          </p:cNvSpPr>
          <p:nvPr>
            <p:ph type="pic" sz="quarter" idx="14"/>
          </p:nvPr>
        </p:nvSpPr>
        <p:spPr>
          <a:xfrm>
            <a:off x="8704833" y="1447097"/>
            <a:ext cx="6967983" cy="32856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0415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9/2/19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8" name="TextBox 7">
            <a:extLst>
              <a:ext uri="{FF2B5EF4-FFF2-40B4-BE49-F238E27FC236}">
                <a16:creationId xmlns:a16="http://schemas.microsoft.com/office/drawing/2014/main" id="{D63A51D6-A5E3-E940-9F28-026728E0157C}"/>
              </a:ext>
            </a:extLst>
          </p:cNvPr>
          <p:cNvSpPr txBox="1"/>
          <p:nvPr userDrawn="1"/>
        </p:nvSpPr>
        <p:spPr>
          <a:xfrm>
            <a:off x="23426679" y="302942"/>
            <a:ext cx="713903" cy="553833"/>
          </a:xfrm>
          <a:prstGeom prst="rect">
            <a:avLst/>
          </a:prstGeom>
          <a:noFill/>
        </p:spPr>
        <p:txBody>
          <a:bodyPr wrap="none" lIns="182843" tIns="91422" rIns="182843" bIns="91422" rtlCol="0">
            <a:spAutoFit/>
          </a:bodyPr>
          <a:lstStyle/>
          <a:p>
            <a:pPr algn="ctr"/>
            <a:fld id="{260E2A6B-A809-4840-BF14-8648BC0BDF87}" type="slidenum">
              <a:rPr lang="id-ID" sz="2399" b="1" smtClean="0">
                <a:solidFill>
                  <a:schemeClr val="tx1">
                    <a:alpha val="20000"/>
                  </a:schemeClr>
                </a:solidFill>
                <a:latin typeface="Lato Light" charset="0"/>
                <a:cs typeface="Lato Light" charset="0"/>
              </a:rPr>
              <a:pPr algn="ctr"/>
              <a:t>‹#›</a:t>
            </a:fld>
            <a:endParaRPr lang="id-ID" sz="2399" b="1" dirty="0">
              <a:solidFill>
                <a:schemeClr val="tx1">
                  <a:alpha val="20000"/>
                </a:schemeClr>
              </a:solidFill>
              <a:latin typeface="Lato Light" charset="0"/>
              <a:cs typeface="Lato Light"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B1B6CD13-F427-3E48-967D-33CCF4006ADF}"/>
              </a:ext>
            </a:extLst>
          </p:cNvPr>
          <p:cNvSpPr>
            <a:spLocks noGrp="1"/>
          </p:cNvSpPr>
          <p:nvPr>
            <p:ph type="pic" sz="quarter" idx="14"/>
          </p:nvPr>
        </p:nvSpPr>
        <p:spPr/>
      </p:sp>
      <p:sp>
        <p:nvSpPr>
          <p:cNvPr id="2" name="Rectangle 1">
            <a:extLst>
              <a:ext uri="{FF2B5EF4-FFF2-40B4-BE49-F238E27FC236}">
                <a16:creationId xmlns:a16="http://schemas.microsoft.com/office/drawing/2014/main" id="{00E90B0C-2BA1-464E-B765-0CA15FFB7DBC}"/>
              </a:ext>
            </a:extLst>
          </p:cNvPr>
          <p:cNvSpPr/>
          <p:nvPr/>
        </p:nvSpPr>
        <p:spPr>
          <a:xfrm>
            <a:off x="0" y="0"/>
            <a:ext cx="24377650" cy="137159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E065E2F-0D27-EA4F-BE0E-ACD61B90DA95}"/>
              </a:ext>
            </a:extLst>
          </p:cNvPr>
          <p:cNvSpPr txBox="1"/>
          <p:nvPr/>
        </p:nvSpPr>
        <p:spPr>
          <a:xfrm>
            <a:off x="12188825" y="6375814"/>
            <a:ext cx="6387349" cy="1313180"/>
          </a:xfrm>
          <a:prstGeom prst="rect">
            <a:avLst/>
          </a:prstGeom>
          <a:noFill/>
        </p:spPr>
        <p:txBody>
          <a:bodyPr wrap="square" rtlCol="0">
            <a:spAutoFit/>
          </a:bodyPr>
          <a:lstStyle/>
          <a:p>
            <a:pPr>
              <a:lnSpc>
                <a:spcPct val="150000"/>
              </a:lnSpc>
            </a:pPr>
            <a:r>
              <a:rPr lang="en-US" sz="2800" b="1" spc="600" dirty="0">
                <a:solidFill>
                  <a:schemeClr val="bg1"/>
                </a:solidFill>
                <a:latin typeface="Roboto" panose="02000000000000000000" pitchFamily="2" charset="0"/>
                <a:ea typeface="Roboto" panose="02000000000000000000" pitchFamily="2" charset="0"/>
                <a:cs typeface="Lato Medium" panose="020F0502020204030203" pitchFamily="34" charset="0"/>
              </a:rPr>
              <a:t>BUSINESS PRESENTATION</a:t>
            </a:r>
            <a:r>
              <a:rPr lang="en-US" sz="2800"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 MADDISON SMITH</a:t>
            </a:r>
          </a:p>
        </p:txBody>
      </p:sp>
      <p:grpSp>
        <p:nvGrpSpPr>
          <p:cNvPr id="4" name="Group 3">
            <a:extLst>
              <a:ext uri="{FF2B5EF4-FFF2-40B4-BE49-F238E27FC236}">
                <a16:creationId xmlns:a16="http://schemas.microsoft.com/office/drawing/2014/main" id="{84B6886B-FCDC-014C-914E-0FA2EDE4CB10}"/>
              </a:ext>
            </a:extLst>
          </p:cNvPr>
          <p:cNvGrpSpPr/>
          <p:nvPr/>
        </p:nvGrpSpPr>
        <p:grpSpPr>
          <a:xfrm>
            <a:off x="2777786" y="5077526"/>
            <a:ext cx="9411039" cy="3560946"/>
            <a:chOff x="2104686" y="5266823"/>
            <a:chExt cx="9411039" cy="3560946"/>
          </a:xfrm>
        </p:grpSpPr>
        <p:sp>
          <p:nvSpPr>
            <p:cNvPr id="10" name="TextBox 9">
              <a:extLst>
                <a:ext uri="{FF2B5EF4-FFF2-40B4-BE49-F238E27FC236}">
                  <a16:creationId xmlns:a16="http://schemas.microsoft.com/office/drawing/2014/main" id="{2FB1DB0A-A032-604E-AAB5-5978F702C935}"/>
                </a:ext>
              </a:extLst>
            </p:cNvPr>
            <p:cNvSpPr txBox="1"/>
            <p:nvPr/>
          </p:nvSpPr>
          <p:spPr>
            <a:xfrm>
              <a:off x="3629043" y="5657670"/>
              <a:ext cx="7886682" cy="3170099"/>
            </a:xfrm>
            <a:prstGeom prst="rect">
              <a:avLst/>
            </a:prstGeom>
            <a:noFill/>
            <a:ln>
              <a:noFill/>
            </a:ln>
          </p:spPr>
          <p:txBody>
            <a:bodyPr wrap="square" rtlCol="0">
              <a:spAutoFit/>
            </a:bodyPr>
            <a:lstStyle/>
            <a:p>
              <a:r>
                <a:rPr lang="en-US" sz="200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STAR</a:t>
              </a:r>
            </a:p>
          </p:txBody>
        </p:sp>
        <p:sp>
          <p:nvSpPr>
            <p:cNvPr id="3" name="5-Point Star 2">
              <a:extLst>
                <a:ext uri="{FF2B5EF4-FFF2-40B4-BE49-F238E27FC236}">
                  <a16:creationId xmlns:a16="http://schemas.microsoft.com/office/drawing/2014/main" id="{5B326CC8-574C-1847-B675-34243C93A05F}"/>
                </a:ext>
              </a:extLst>
            </p:cNvPr>
            <p:cNvSpPr/>
            <p:nvPr/>
          </p:nvSpPr>
          <p:spPr>
            <a:xfrm>
              <a:off x="2104686" y="5266823"/>
              <a:ext cx="1552914" cy="155291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072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828140CA-FEF6-C34A-A1E5-99621F92C6FE}"/>
              </a:ext>
            </a:extLst>
          </p:cNvPr>
          <p:cNvSpPr>
            <a:spLocks noGrp="1"/>
          </p:cNvSpPr>
          <p:nvPr>
            <p:ph type="pic" sz="quarter" idx="15"/>
          </p:nvPr>
        </p:nvSpPr>
        <p:spPr/>
      </p:sp>
      <p:sp>
        <p:nvSpPr>
          <p:cNvPr id="3" name="Marcador de posición de imagen 2">
            <a:extLst>
              <a:ext uri="{FF2B5EF4-FFF2-40B4-BE49-F238E27FC236}">
                <a16:creationId xmlns:a16="http://schemas.microsoft.com/office/drawing/2014/main" id="{FAD9EA7E-5AC8-1049-9602-3DD3442BA92E}"/>
              </a:ext>
            </a:extLst>
          </p:cNvPr>
          <p:cNvSpPr>
            <a:spLocks noGrp="1"/>
          </p:cNvSpPr>
          <p:nvPr>
            <p:ph type="pic" sz="quarter" idx="16"/>
          </p:nvPr>
        </p:nvSpPr>
        <p:spPr/>
      </p:sp>
      <p:sp>
        <p:nvSpPr>
          <p:cNvPr id="5" name="Marcador de posición de imagen 4">
            <a:extLst>
              <a:ext uri="{FF2B5EF4-FFF2-40B4-BE49-F238E27FC236}">
                <a16:creationId xmlns:a16="http://schemas.microsoft.com/office/drawing/2014/main" id="{E0D20D1B-FE36-7149-B33D-82D734EA42C4}"/>
              </a:ext>
            </a:extLst>
          </p:cNvPr>
          <p:cNvSpPr>
            <a:spLocks noGrp="1"/>
          </p:cNvSpPr>
          <p:nvPr>
            <p:ph type="pic" sz="quarter" idx="17"/>
          </p:nvPr>
        </p:nvSpPr>
        <p:spPr/>
      </p:sp>
      <p:sp>
        <p:nvSpPr>
          <p:cNvPr id="8" name="Marcador de posición de imagen 7">
            <a:extLst>
              <a:ext uri="{FF2B5EF4-FFF2-40B4-BE49-F238E27FC236}">
                <a16:creationId xmlns:a16="http://schemas.microsoft.com/office/drawing/2014/main" id="{FEDE29C0-A8C3-084B-B051-0BE58F357CF3}"/>
              </a:ext>
            </a:extLst>
          </p:cNvPr>
          <p:cNvSpPr>
            <a:spLocks noGrp="1"/>
          </p:cNvSpPr>
          <p:nvPr>
            <p:ph type="pic" sz="quarter" idx="18"/>
          </p:nvPr>
        </p:nvSpPr>
        <p:spPr/>
      </p:sp>
      <p:sp>
        <p:nvSpPr>
          <p:cNvPr id="6" name="TextBox 5">
            <a:extLst>
              <a:ext uri="{FF2B5EF4-FFF2-40B4-BE49-F238E27FC236}">
                <a16:creationId xmlns:a16="http://schemas.microsoft.com/office/drawing/2014/main" id="{ABDF5F38-1010-A04D-B471-2B0FE06CF1BC}"/>
              </a:ext>
            </a:extLst>
          </p:cNvPr>
          <p:cNvSpPr txBox="1"/>
          <p:nvPr/>
        </p:nvSpPr>
        <p:spPr>
          <a:xfrm>
            <a:off x="7884583" y="1769209"/>
            <a:ext cx="8608484"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Meet The Team</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20" name="Rectangle 19">
            <a:extLst>
              <a:ext uri="{FF2B5EF4-FFF2-40B4-BE49-F238E27FC236}">
                <a16:creationId xmlns:a16="http://schemas.microsoft.com/office/drawing/2014/main" id="{B61A2233-BEB4-024E-B38D-76141511316F}"/>
              </a:ext>
            </a:extLst>
          </p:cNvPr>
          <p:cNvSpPr/>
          <p:nvPr/>
        </p:nvSpPr>
        <p:spPr>
          <a:xfrm>
            <a:off x="1775045" y="4499723"/>
            <a:ext cx="10237886" cy="3524943"/>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FCF47E5-D9C4-2A45-AC72-E8638849B232}"/>
              </a:ext>
            </a:extLst>
          </p:cNvPr>
          <p:cNvSpPr/>
          <p:nvPr/>
        </p:nvSpPr>
        <p:spPr>
          <a:xfrm>
            <a:off x="1775045" y="8351460"/>
            <a:ext cx="10237886" cy="3524943"/>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6C1D213-8066-DC48-AF63-D7A91A4EAFED}"/>
              </a:ext>
            </a:extLst>
          </p:cNvPr>
          <p:cNvSpPr/>
          <p:nvPr/>
        </p:nvSpPr>
        <p:spPr>
          <a:xfrm>
            <a:off x="12380067" y="4499723"/>
            <a:ext cx="10237886" cy="3524943"/>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80EE90B-4CFC-AC40-AA31-45B64F2905E6}"/>
              </a:ext>
            </a:extLst>
          </p:cNvPr>
          <p:cNvSpPr/>
          <p:nvPr/>
        </p:nvSpPr>
        <p:spPr>
          <a:xfrm>
            <a:off x="12380067" y="8351460"/>
            <a:ext cx="10237886" cy="3524943"/>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0960DA-880E-1048-ADBB-1A20B77A1AE5}"/>
              </a:ext>
            </a:extLst>
          </p:cNvPr>
          <p:cNvSpPr txBox="1"/>
          <p:nvPr/>
        </p:nvSpPr>
        <p:spPr>
          <a:xfrm>
            <a:off x="5923088" y="9157930"/>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2" name="Rectangle 61">
            <a:extLst>
              <a:ext uri="{FF2B5EF4-FFF2-40B4-BE49-F238E27FC236}">
                <a16:creationId xmlns:a16="http://schemas.microsoft.com/office/drawing/2014/main" id="{EA726F9D-4041-BB45-BC52-147C07BD3D8E}"/>
              </a:ext>
            </a:extLst>
          </p:cNvPr>
          <p:cNvSpPr/>
          <p:nvPr/>
        </p:nvSpPr>
        <p:spPr>
          <a:xfrm>
            <a:off x="5923088" y="9922823"/>
            <a:ext cx="5063924"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a:t>
            </a:r>
          </a:p>
        </p:txBody>
      </p:sp>
      <p:sp>
        <p:nvSpPr>
          <p:cNvPr id="64" name="TextBox 63">
            <a:extLst>
              <a:ext uri="{FF2B5EF4-FFF2-40B4-BE49-F238E27FC236}">
                <a16:creationId xmlns:a16="http://schemas.microsoft.com/office/drawing/2014/main" id="{7DDCFC8B-1A13-804B-99E8-6388DFD17F5B}"/>
              </a:ext>
            </a:extLst>
          </p:cNvPr>
          <p:cNvSpPr txBox="1"/>
          <p:nvPr/>
        </p:nvSpPr>
        <p:spPr>
          <a:xfrm>
            <a:off x="5923088" y="5306193"/>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5" name="Rectangle 64">
            <a:extLst>
              <a:ext uri="{FF2B5EF4-FFF2-40B4-BE49-F238E27FC236}">
                <a16:creationId xmlns:a16="http://schemas.microsoft.com/office/drawing/2014/main" id="{E2D5D583-8B20-D74F-A72B-1AB7C6DBD744}"/>
              </a:ext>
            </a:extLst>
          </p:cNvPr>
          <p:cNvSpPr/>
          <p:nvPr/>
        </p:nvSpPr>
        <p:spPr>
          <a:xfrm>
            <a:off x="5923088" y="6071086"/>
            <a:ext cx="5063924"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a:t>
            </a:r>
          </a:p>
        </p:txBody>
      </p:sp>
      <p:sp>
        <p:nvSpPr>
          <p:cNvPr id="67" name="TextBox 66">
            <a:extLst>
              <a:ext uri="{FF2B5EF4-FFF2-40B4-BE49-F238E27FC236}">
                <a16:creationId xmlns:a16="http://schemas.microsoft.com/office/drawing/2014/main" id="{33C5DDAC-7012-4443-BA54-4CCA175ED430}"/>
              </a:ext>
            </a:extLst>
          </p:cNvPr>
          <p:cNvSpPr txBox="1"/>
          <p:nvPr/>
        </p:nvSpPr>
        <p:spPr>
          <a:xfrm>
            <a:off x="16160974" y="9157930"/>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8" name="Rectangle 67">
            <a:extLst>
              <a:ext uri="{FF2B5EF4-FFF2-40B4-BE49-F238E27FC236}">
                <a16:creationId xmlns:a16="http://schemas.microsoft.com/office/drawing/2014/main" id="{A79422C2-4A2B-384F-80EF-C69D75F1666F}"/>
              </a:ext>
            </a:extLst>
          </p:cNvPr>
          <p:cNvSpPr/>
          <p:nvPr/>
        </p:nvSpPr>
        <p:spPr>
          <a:xfrm>
            <a:off x="16160974" y="9922823"/>
            <a:ext cx="5063924"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a:t>
            </a:r>
          </a:p>
        </p:txBody>
      </p:sp>
      <p:sp>
        <p:nvSpPr>
          <p:cNvPr id="70" name="TextBox 69">
            <a:extLst>
              <a:ext uri="{FF2B5EF4-FFF2-40B4-BE49-F238E27FC236}">
                <a16:creationId xmlns:a16="http://schemas.microsoft.com/office/drawing/2014/main" id="{A1E3E070-5B83-FC4E-861B-1A39375909C9}"/>
              </a:ext>
            </a:extLst>
          </p:cNvPr>
          <p:cNvSpPr txBox="1"/>
          <p:nvPr/>
        </p:nvSpPr>
        <p:spPr>
          <a:xfrm>
            <a:off x="16160974" y="5306193"/>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71" name="Rectangle 70">
            <a:extLst>
              <a:ext uri="{FF2B5EF4-FFF2-40B4-BE49-F238E27FC236}">
                <a16:creationId xmlns:a16="http://schemas.microsoft.com/office/drawing/2014/main" id="{98E31A39-B5E6-A244-8289-B11D0A06F49E}"/>
              </a:ext>
            </a:extLst>
          </p:cNvPr>
          <p:cNvSpPr/>
          <p:nvPr/>
        </p:nvSpPr>
        <p:spPr>
          <a:xfrm>
            <a:off x="16160974" y="6071086"/>
            <a:ext cx="5063924"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a:t>
            </a:r>
          </a:p>
        </p:txBody>
      </p:sp>
    </p:spTree>
    <p:extLst>
      <p:ext uri="{BB962C8B-B14F-4D97-AF65-F5344CB8AC3E}">
        <p14:creationId xmlns:p14="http://schemas.microsoft.com/office/powerpoint/2010/main" val="263011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DF5F38-1010-A04D-B471-2B0FE06CF1BC}"/>
              </a:ext>
            </a:extLst>
          </p:cNvPr>
          <p:cNvSpPr txBox="1"/>
          <p:nvPr/>
        </p:nvSpPr>
        <p:spPr>
          <a:xfrm>
            <a:off x="7884583" y="1769209"/>
            <a:ext cx="8608484"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A List Of Points</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nvGrpSpPr>
          <p:cNvPr id="22" name="Group 21">
            <a:extLst>
              <a:ext uri="{FF2B5EF4-FFF2-40B4-BE49-F238E27FC236}">
                <a16:creationId xmlns:a16="http://schemas.microsoft.com/office/drawing/2014/main" id="{C43E7B5C-2125-9C49-BAFF-DB797487E5D8}"/>
              </a:ext>
            </a:extLst>
          </p:cNvPr>
          <p:cNvGrpSpPr/>
          <p:nvPr/>
        </p:nvGrpSpPr>
        <p:grpSpPr>
          <a:xfrm>
            <a:off x="4158952" y="4396561"/>
            <a:ext cx="6797097" cy="1912002"/>
            <a:chOff x="3235324" y="9593062"/>
            <a:chExt cx="6797097" cy="1912002"/>
          </a:xfrm>
        </p:grpSpPr>
        <p:sp>
          <p:nvSpPr>
            <p:cNvPr id="23" name="TextBox 22">
              <a:extLst>
                <a:ext uri="{FF2B5EF4-FFF2-40B4-BE49-F238E27FC236}">
                  <a16:creationId xmlns:a16="http://schemas.microsoft.com/office/drawing/2014/main" id="{962DDC2F-33F0-464E-90F8-D5819579D229}"/>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24" name="Rectangle 23">
              <a:extLst>
                <a:ext uri="{FF2B5EF4-FFF2-40B4-BE49-F238E27FC236}">
                  <a16:creationId xmlns:a16="http://schemas.microsoft.com/office/drawing/2014/main" id="{FC417B9D-DBEA-8C42-B62F-24302AB5A2C6}"/>
                </a:ext>
              </a:extLst>
            </p:cNvPr>
            <p:cNvSpPr/>
            <p:nvPr/>
          </p:nvSpPr>
          <p:spPr>
            <a:xfrm>
              <a:off x="3235324" y="10357955"/>
              <a:ext cx="6797097"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25" name="TextBox 24">
            <a:extLst>
              <a:ext uri="{FF2B5EF4-FFF2-40B4-BE49-F238E27FC236}">
                <a16:creationId xmlns:a16="http://schemas.microsoft.com/office/drawing/2014/main" id="{991DEFA4-EF6B-594A-B8E5-3D3B73225BE1}"/>
              </a:ext>
            </a:extLst>
          </p:cNvPr>
          <p:cNvSpPr txBox="1"/>
          <p:nvPr/>
        </p:nvSpPr>
        <p:spPr>
          <a:xfrm>
            <a:off x="2840750" y="4346638"/>
            <a:ext cx="1175327" cy="923330"/>
          </a:xfrm>
          <a:prstGeom prst="rect">
            <a:avLst/>
          </a:prstGeom>
          <a:noFill/>
        </p:spPr>
        <p:txBody>
          <a:bodyPr wrap="square" rtlCol="0">
            <a:spAutoFit/>
          </a:bodyPr>
          <a:lstStyle/>
          <a:p>
            <a:pPr algn="r"/>
            <a:r>
              <a:rPr lang="en-US" sz="5400" dirty="0">
                <a:solidFill>
                  <a:schemeClr val="accent1"/>
                </a:solidFill>
                <a:latin typeface="Roboto" panose="02000000000000000000" pitchFamily="2" charset="0"/>
                <a:ea typeface="Roboto" panose="02000000000000000000" pitchFamily="2" charset="0"/>
                <a:cs typeface="Roboto Light" panose="02000000000000000000" pitchFamily="2" charset="0"/>
              </a:rPr>
              <a:t>01</a:t>
            </a:r>
          </a:p>
        </p:txBody>
      </p:sp>
      <p:grpSp>
        <p:nvGrpSpPr>
          <p:cNvPr id="27" name="Group 26">
            <a:extLst>
              <a:ext uri="{FF2B5EF4-FFF2-40B4-BE49-F238E27FC236}">
                <a16:creationId xmlns:a16="http://schemas.microsoft.com/office/drawing/2014/main" id="{D702E613-FCA0-0045-AEF2-8A66A5B69575}"/>
              </a:ext>
            </a:extLst>
          </p:cNvPr>
          <p:cNvGrpSpPr/>
          <p:nvPr/>
        </p:nvGrpSpPr>
        <p:grpSpPr>
          <a:xfrm>
            <a:off x="4158952" y="7319585"/>
            <a:ext cx="6797097" cy="1912002"/>
            <a:chOff x="3235324" y="9593062"/>
            <a:chExt cx="6797097" cy="1912002"/>
          </a:xfrm>
        </p:grpSpPr>
        <p:sp>
          <p:nvSpPr>
            <p:cNvPr id="30" name="TextBox 29">
              <a:extLst>
                <a:ext uri="{FF2B5EF4-FFF2-40B4-BE49-F238E27FC236}">
                  <a16:creationId xmlns:a16="http://schemas.microsoft.com/office/drawing/2014/main" id="{EDB997AC-76BB-4243-8727-B747ABA25F04}"/>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31" name="Rectangle 30">
              <a:extLst>
                <a:ext uri="{FF2B5EF4-FFF2-40B4-BE49-F238E27FC236}">
                  <a16:creationId xmlns:a16="http://schemas.microsoft.com/office/drawing/2014/main" id="{A71C7D58-8076-2249-A334-101960C1B70E}"/>
                </a:ext>
              </a:extLst>
            </p:cNvPr>
            <p:cNvSpPr/>
            <p:nvPr/>
          </p:nvSpPr>
          <p:spPr>
            <a:xfrm>
              <a:off x="3235324" y="10357955"/>
              <a:ext cx="6797097"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29" name="TextBox 28">
            <a:extLst>
              <a:ext uri="{FF2B5EF4-FFF2-40B4-BE49-F238E27FC236}">
                <a16:creationId xmlns:a16="http://schemas.microsoft.com/office/drawing/2014/main" id="{102CE0D2-9F74-8440-BBE7-A24069BEC132}"/>
              </a:ext>
            </a:extLst>
          </p:cNvPr>
          <p:cNvSpPr txBox="1"/>
          <p:nvPr/>
        </p:nvSpPr>
        <p:spPr>
          <a:xfrm>
            <a:off x="2840750" y="7269662"/>
            <a:ext cx="1175327" cy="923330"/>
          </a:xfrm>
          <a:prstGeom prst="rect">
            <a:avLst/>
          </a:prstGeom>
          <a:noFill/>
        </p:spPr>
        <p:txBody>
          <a:bodyPr wrap="square" rtlCol="0">
            <a:spAutoFit/>
          </a:bodyPr>
          <a:lstStyle/>
          <a:p>
            <a:pPr algn="r"/>
            <a:r>
              <a:rPr lang="en-US" sz="5400" dirty="0">
                <a:solidFill>
                  <a:schemeClr val="accent1"/>
                </a:solidFill>
                <a:latin typeface="Roboto" panose="02000000000000000000" pitchFamily="2" charset="0"/>
                <a:ea typeface="Roboto" panose="02000000000000000000" pitchFamily="2" charset="0"/>
                <a:cs typeface="Roboto Light" panose="02000000000000000000" pitchFamily="2" charset="0"/>
              </a:rPr>
              <a:t>02</a:t>
            </a:r>
          </a:p>
        </p:txBody>
      </p:sp>
      <p:grpSp>
        <p:nvGrpSpPr>
          <p:cNvPr id="33" name="Group 32">
            <a:extLst>
              <a:ext uri="{FF2B5EF4-FFF2-40B4-BE49-F238E27FC236}">
                <a16:creationId xmlns:a16="http://schemas.microsoft.com/office/drawing/2014/main" id="{AF5ACFEC-00C7-0944-A23E-150F3E502A53}"/>
              </a:ext>
            </a:extLst>
          </p:cNvPr>
          <p:cNvGrpSpPr/>
          <p:nvPr/>
        </p:nvGrpSpPr>
        <p:grpSpPr>
          <a:xfrm>
            <a:off x="4158952" y="10242609"/>
            <a:ext cx="6797097" cy="1912002"/>
            <a:chOff x="3235324" y="9593062"/>
            <a:chExt cx="6797097" cy="1912002"/>
          </a:xfrm>
        </p:grpSpPr>
        <p:sp>
          <p:nvSpPr>
            <p:cNvPr id="37" name="TextBox 36">
              <a:extLst>
                <a:ext uri="{FF2B5EF4-FFF2-40B4-BE49-F238E27FC236}">
                  <a16:creationId xmlns:a16="http://schemas.microsoft.com/office/drawing/2014/main" id="{6585D979-ED80-6E48-8D43-84902B60E0D4}"/>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38" name="Rectangle 37">
              <a:extLst>
                <a:ext uri="{FF2B5EF4-FFF2-40B4-BE49-F238E27FC236}">
                  <a16:creationId xmlns:a16="http://schemas.microsoft.com/office/drawing/2014/main" id="{0EB37E23-332C-A646-A165-C5C497785211}"/>
                </a:ext>
              </a:extLst>
            </p:cNvPr>
            <p:cNvSpPr/>
            <p:nvPr/>
          </p:nvSpPr>
          <p:spPr>
            <a:xfrm>
              <a:off x="3235324" y="10357955"/>
              <a:ext cx="6797097"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36" name="TextBox 35">
            <a:extLst>
              <a:ext uri="{FF2B5EF4-FFF2-40B4-BE49-F238E27FC236}">
                <a16:creationId xmlns:a16="http://schemas.microsoft.com/office/drawing/2014/main" id="{B3A50D55-52C8-9A4B-AE3A-07091F242C86}"/>
              </a:ext>
            </a:extLst>
          </p:cNvPr>
          <p:cNvSpPr txBox="1"/>
          <p:nvPr/>
        </p:nvSpPr>
        <p:spPr>
          <a:xfrm>
            <a:off x="2840750" y="10192686"/>
            <a:ext cx="1175327" cy="923330"/>
          </a:xfrm>
          <a:prstGeom prst="rect">
            <a:avLst/>
          </a:prstGeom>
          <a:noFill/>
        </p:spPr>
        <p:txBody>
          <a:bodyPr wrap="square" rtlCol="0">
            <a:spAutoFit/>
          </a:bodyPr>
          <a:lstStyle/>
          <a:p>
            <a:pPr algn="r"/>
            <a:r>
              <a:rPr lang="en-US" sz="5400" dirty="0">
                <a:solidFill>
                  <a:schemeClr val="accent1"/>
                </a:solidFill>
                <a:latin typeface="Roboto" panose="02000000000000000000" pitchFamily="2" charset="0"/>
                <a:ea typeface="Roboto" panose="02000000000000000000" pitchFamily="2" charset="0"/>
                <a:cs typeface="Roboto Light" panose="02000000000000000000" pitchFamily="2" charset="0"/>
              </a:rPr>
              <a:t>03</a:t>
            </a:r>
          </a:p>
        </p:txBody>
      </p:sp>
      <p:grpSp>
        <p:nvGrpSpPr>
          <p:cNvPr id="55" name="Group 54">
            <a:extLst>
              <a:ext uri="{FF2B5EF4-FFF2-40B4-BE49-F238E27FC236}">
                <a16:creationId xmlns:a16="http://schemas.microsoft.com/office/drawing/2014/main" id="{9A5B751F-DD15-7546-84E2-7E702B43BE47}"/>
              </a:ext>
            </a:extLst>
          </p:cNvPr>
          <p:cNvGrpSpPr/>
          <p:nvPr/>
        </p:nvGrpSpPr>
        <p:grpSpPr>
          <a:xfrm>
            <a:off x="14739803" y="4396561"/>
            <a:ext cx="6797097" cy="1912002"/>
            <a:chOff x="3235324" y="9593062"/>
            <a:chExt cx="6797097" cy="1912002"/>
          </a:xfrm>
        </p:grpSpPr>
        <p:sp>
          <p:nvSpPr>
            <p:cNvPr id="57" name="TextBox 56">
              <a:extLst>
                <a:ext uri="{FF2B5EF4-FFF2-40B4-BE49-F238E27FC236}">
                  <a16:creationId xmlns:a16="http://schemas.microsoft.com/office/drawing/2014/main" id="{04153C0C-7232-8C4C-8F23-29B26FB8E9D1}"/>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8" name="Rectangle 57">
              <a:extLst>
                <a:ext uri="{FF2B5EF4-FFF2-40B4-BE49-F238E27FC236}">
                  <a16:creationId xmlns:a16="http://schemas.microsoft.com/office/drawing/2014/main" id="{A840E6E4-F9F8-B948-AFD2-1FE40A3802F9}"/>
                </a:ext>
              </a:extLst>
            </p:cNvPr>
            <p:cNvSpPr/>
            <p:nvPr/>
          </p:nvSpPr>
          <p:spPr>
            <a:xfrm>
              <a:off x="3235324" y="10357955"/>
              <a:ext cx="6797097"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56" name="TextBox 55">
            <a:extLst>
              <a:ext uri="{FF2B5EF4-FFF2-40B4-BE49-F238E27FC236}">
                <a16:creationId xmlns:a16="http://schemas.microsoft.com/office/drawing/2014/main" id="{71ACBE39-9061-A349-9982-3E6D0D05B11D}"/>
              </a:ext>
            </a:extLst>
          </p:cNvPr>
          <p:cNvSpPr txBox="1"/>
          <p:nvPr/>
        </p:nvSpPr>
        <p:spPr>
          <a:xfrm>
            <a:off x="13421601" y="4346638"/>
            <a:ext cx="1175327" cy="923330"/>
          </a:xfrm>
          <a:prstGeom prst="rect">
            <a:avLst/>
          </a:prstGeom>
          <a:noFill/>
        </p:spPr>
        <p:txBody>
          <a:bodyPr wrap="square" rtlCol="0">
            <a:spAutoFit/>
          </a:bodyPr>
          <a:lstStyle/>
          <a:p>
            <a:pPr algn="r"/>
            <a:r>
              <a:rPr lang="en-US" sz="5400" dirty="0">
                <a:solidFill>
                  <a:schemeClr val="accent2"/>
                </a:solidFill>
                <a:latin typeface="Roboto" panose="02000000000000000000" pitchFamily="2" charset="0"/>
                <a:ea typeface="Roboto" panose="02000000000000000000" pitchFamily="2" charset="0"/>
                <a:cs typeface="Roboto Light" panose="02000000000000000000" pitchFamily="2" charset="0"/>
              </a:rPr>
              <a:t>01</a:t>
            </a:r>
          </a:p>
        </p:txBody>
      </p:sp>
      <p:grpSp>
        <p:nvGrpSpPr>
          <p:cNvPr id="60" name="Group 59">
            <a:extLst>
              <a:ext uri="{FF2B5EF4-FFF2-40B4-BE49-F238E27FC236}">
                <a16:creationId xmlns:a16="http://schemas.microsoft.com/office/drawing/2014/main" id="{918B78BA-8942-1842-BE90-60850C217B3F}"/>
              </a:ext>
            </a:extLst>
          </p:cNvPr>
          <p:cNvGrpSpPr/>
          <p:nvPr/>
        </p:nvGrpSpPr>
        <p:grpSpPr>
          <a:xfrm>
            <a:off x="14739803" y="7319585"/>
            <a:ext cx="6797097" cy="1912002"/>
            <a:chOff x="3235324" y="9593062"/>
            <a:chExt cx="6797097" cy="1912002"/>
          </a:xfrm>
        </p:grpSpPr>
        <p:sp>
          <p:nvSpPr>
            <p:cNvPr id="66" name="TextBox 65">
              <a:extLst>
                <a:ext uri="{FF2B5EF4-FFF2-40B4-BE49-F238E27FC236}">
                  <a16:creationId xmlns:a16="http://schemas.microsoft.com/office/drawing/2014/main" id="{3FEC1074-152A-F441-B9D7-AD5DBC92631D}"/>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9" name="Rectangle 68">
              <a:extLst>
                <a:ext uri="{FF2B5EF4-FFF2-40B4-BE49-F238E27FC236}">
                  <a16:creationId xmlns:a16="http://schemas.microsoft.com/office/drawing/2014/main" id="{FA305056-71A1-734C-8F4A-6CAE0A2EC2D5}"/>
                </a:ext>
              </a:extLst>
            </p:cNvPr>
            <p:cNvSpPr/>
            <p:nvPr/>
          </p:nvSpPr>
          <p:spPr>
            <a:xfrm>
              <a:off x="3235324" y="10357955"/>
              <a:ext cx="6797097"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63" name="TextBox 62">
            <a:extLst>
              <a:ext uri="{FF2B5EF4-FFF2-40B4-BE49-F238E27FC236}">
                <a16:creationId xmlns:a16="http://schemas.microsoft.com/office/drawing/2014/main" id="{74ACDA03-7E35-A042-A3E1-D776A03E1F4E}"/>
              </a:ext>
            </a:extLst>
          </p:cNvPr>
          <p:cNvSpPr txBox="1"/>
          <p:nvPr/>
        </p:nvSpPr>
        <p:spPr>
          <a:xfrm>
            <a:off x="13421601" y="7269662"/>
            <a:ext cx="1175327" cy="923330"/>
          </a:xfrm>
          <a:prstGeom prst="rect">
            <a:avLst/>
          </a:prstGeom>
          <a:noFill/>
        </p:spPr>
        <p:txBody>
          <a:bodyPr wrap="square" rtlCol="0">
            <a:spAutoFit/>
          </a:bodyPr>
          <a:lstStyle/>
          <a:p>
            <a:pPr algn="r"/>
            <a:r>
              <a:rPr lang="en-US" sz="5400" dirty="0">
                <a:solidFill>
                  <a:schemeClr val="accent2"/>
                </a:solidFill>
                <a:latin typeface="Roboto" panose="02000000000000000000" pitchFamily="2" charset="0"/>
                <a:ea typeface="Roboto" panose="02000000000000000000" pitchFamily="2" charset="0"/>
                <a:cs typeface="Roboto Light" panose="02000000000000000000" pitchFamily="2" charset="0"/>
              </a:rPr>
              <a:t>02</a:t>
            </a:r>
          </a:p>
        </p:txBody>
      </p:sp>
      <p:grpSp>
        <p:nvGrpSpPr>
          <p:cNvPr id="76" name="Group 75">
            <a:extLst>
              <a:ext uri="{FF2B5EF4-FFF2-40B4-BE49-F238E27FC236}">
                <a16:creationId xmlns:a16="http://schemas.microsoft.com/office/drawing/2014/main" id="{2C1E38F2-42DB-7F40-8147-36D4E6C1D951}"/>
              </a:ext>
            </a:extLst>
          </p:cNvPr>
          <p:cNvGrpSpPr/>
          <p:nvPr/>
        </p:nvGrpSpPr>
        <p:grpSpPr>
          <a:xfrm>
            <a:off x="14739803" y="10242609"/>
            <a:ext cx="6797097" cy="1912002"/>
            <a:chOff x="3235324" y="9593062"/>
            <a:chExt cx="6797097" cy="1912002"/>
          </a:xfrm>
        </p:grpSpPr>
        <p:sp>
          <p:nvSpPr>
            <p:cNvPr id="78" name="TextBox 77">
              <a:extLst>
                <a:ext uri="{FF2B5EF4-FFF2-40B4-BE49-F238E27FC236}">
                  <a16:creationId xmlns:a16="http://schemas.microsoft.com/office/drawing/2014/main" id="{1A626914-560E-F147-ACBD-AF43CAD41C70}"/>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79" name="Rectangle 78">
              <a:extLst>
                <a:ext uri="{FF2B5EF4-FFF2-40B4-BE49-F238E27FC236}">
                  <a16:creationId xmlns:a16="http://schemas.microsoft.com/office/drawing/2014/main" id="{3187220D-F65D-DC47-9DC1-C0B1A1C92450}"/>
                </a:ext>
              </a:extLst>
            </p:cNvPr>
            <p:cNvSpPr/>
            <p:nvPr/>
          </p:nvSpPr>
          <p:spPr>
            <a:xfrm>
              <a:off x="3235324" y="10357955"/>
              <a:ext cx="6797097"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77" name="TextBox 76">
            <a:extLst>
              <a:ext uri="{FF2B5EF4-FFF2-40B4-BE49-F238E27FC236}">
                <a16:creationId xmlns:a16="http://schemas.microsoft.com/office/drawing/2014/main" id="{A6F1AA01-3343-C64B-9748-6A7179546E7D}"/>
              </a:ext>
            </a:extLst>
          </p:cNvPr>
          <p:cNvSpPr txBox="1"/>
          <p:nvPr/>
        </p:nvSpPr>
        <p:spPr>
          <a:xfrm>
            <a:off x="13421601" y="10192686"/>
            <a:ext cx="1175327" cy="923330"/>
          </a:xfrm>
          <a:prstGeom prst="rect">
            <a:avLst/>
          </a:prstGeom>
          <a:noFill/>
        </p:spPr>
        <p:txBody>
          <a:bodyPr wrap="square" rtlCol="0">
            <a:spAutoFit/>
          </a:bodyPr>
          <a:lstStyle/>
          <a:p>
            <a:pPr algn="r"/>
            <a:r>
              <a:rPr lang="en-US" sz="5400" dirty="0">
                <a:solidFill>
                  <a:schemeClr val="accent2"/>
                </a:solidFill>
                <a:latin typeface="Roboto" panose="02000000000000000000" pitchFamily="2" charset="0"/>
                <a:ea typeface="Roboto" panose="02000000000000000000" pitchFamily="2" charset="0"/>
                <a:cs typeface="Roboto Light" panose="02000000000000000000" pitchFamily="2" charset="0"/>
              </a:rPr>
              <a:t>03</a:t>
            </a:r>
          </a:p>
        </p:txBody>
      </p:sp>
    </p:spTree>
    <p:extLst>
      <p:ext uri="{BB962C8B-B14F-4D97-AF65-F5344CB8AC3E}">
        <p14:creationId xmlns:p14="http://schemas.microsoft.com/office/powerpoint/2010/main" val="334830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DF5F38-1010-A04D-B471-2B0FE06CF1BC}"/>
              </a:ext>
            </a:extLst>
          </p:cNvPr>
          <p:cNvSpPr txBox="1"/>
          <p:nvPr/>
        </p:nvSpPr>
        <p:spPr>
          <a:xfrm>
            <a:off x="6304882" y="1769209"/>
            <a:ext cx="11767886"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A List Of Points With Icons</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5" name="Rectangle 44">
            <a:extLst>
              <a:ext uri="{FF2B5EF4-FFF2-40B4-BE49-F238E27FC236}">
                <a16:creationId xmlns:a16="http://schemas.microsoft.com/office/drawing/2014/main" id="{1DBF02DD-1132-D34C-B38A-C67C94D2FF11}"/>
              </a:ext>
            </a:extLst>
          </p:cNvPr>
          <p:cNvSpPr/>
          <p:nvPr/>
        </p:nvSpPr>
        <p:spPr>
          <a:xfrm>
            <a:off x="1775045" y="4499723"/>
            <a:ext cx="10237886" cy="3524943"/>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A37505-AF8E-E04F-99A1-573B23EBB538}"/>
              </a:ext>
            </a:extLst>
          </p:cNvPr>
          <p:cNvSpPr/>
          <p:nvPr/>
        </p:nvSpPr>
        <p:spPr>
          <a:xfrm>
            <a:off x="1775045" y="8351460"/>
            <a:ext cx="10237886" cy="3524943"/>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FB98A3-FF2D-524E-B9AD-886B82487C6E}"/>
              </a:ext>
            </a:extLst>
          </p:cNvPr>
          <p:cNvSpPr/>
          <p:nvPr/>
        </p:nvSpPr>
        <p:spPr>
          <a:xfrm>
            <a:off x="12380067" y="4499723"/>
            <a:ext cx="10237886" cy="3524943"/>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ACD861E-0B5C-6343-9E5B-60E12C79BE81}"/>
              </a:ext>
            </a:extLst>
          </p:cNvPr>
          <p:cNvSpPr/>
          <p:nvPr/>
        </p:nvSpPr>
        <p:spPr>
          <a:xfrm>
            <a:off x="12380067" y="8351460"/>
            <a:ext cx="10237886" cy="3524943"/>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5D73B50-6627-274E-A96D-744CB95A0897}"/>
              </a:ext>
            </a:extLst>
          </p:cNvPr>
          <p:cNvSpPr txBox="1"/>
          <p:nvPr/>
        </p:nvSpPr>
        <p:spPr>
          <a:xfrm>
            <a:off x="5923088" y="9157930"/>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0" name="Rectangle 49">
            <a:extLst>
              <a:ext uri="{FF2B5EF4-FFF2-40B4-BE49-F238E27FC236}">
                <a16:creationId xmlns:a16="http://schemas.microsoft.com/office/drawing/2014/main" id="{43B2BB13-B5CE-744F-84DC-2800F9D62C4E}"/>
              </a:ext>
            </a:extLst>
          </p:cNvPr>
          <p:cNvSpPr/>
          <p:nvPr/>
        </p:nvSpPr>
        <p:spPr>
          <a:xfrm>
            <a:off x="5923088" y="9922823"/>
            <a:ext cx="5063924"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a:t>
            </a:r>
          </a:p>
        </p:txBody>
      </p:sp>
      <p:sp>
        <p:nvSpPr>
          <p:cNvPr id="51" name="TextBox 50">
            <a:extLst>
              <a:ext uri="{FF2B5EF4-FFF2-40B4-BE49-F238E27FC236}">
                <a16:creationId xmlns:a16="http://schemas.microsoft.com/office/drawing/2014/main" id="{F50BD3D3-AA63-2945-A7EF-7F142507379C}"/>
              </a:ext>
            </a:extLst>
          </p:cNvPr>
          <p:cNvSpPr txBox="1"/>
          <p:nvPr/>
        </p:nvSpPr>
        <p:spPr>
          <a:xfrm>
            <a:off x="5923088" y="5306193"/>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2" name="Rectangle 51">
            <a:extLst>
              <a:ext uri="{FF2B5EF4-FFF2-40B4-BE49-F238E27FC236}">
                <a16:creationId xmlns:a16="http://schemas.microsoft.com/office/drawing/2014/main" id="{DD64B34A-D8D9-CD49-B856-24A72DE35534}"/>
              </a:ext>
            </a:extLst>
          </p:cNvPr>
          <p:cNvSpPr/>
          <p:nvPr/>
        </p:nvSpPr>
        <p:spPr>
          <a:xfrm>
            <a:off x="5923088" y="6071086"/>
            <a:ext cx="5063924"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a:t>
            </a:r>
          </a:p>
        </p:txBody>
      </p:sp>
      <p:sp>
        <p:nvSpPr>
          <p:cNvPr id="53" name="TextBox 52">
            <a:extLst>
              <a:ext uri="{FF2B5EF4-FFF2-40B4-BE49-F238E27FC236}">
                <a16:creationId xmlns:a16="http://schemas.microsoft.com/office/drawing/2014/main" id="{A3F87BF9-10F8-FF4D-8C8E-1363F18DA203}"/>
              </a:ext>
            </a:extLst>
          </p:cNvPr>
          <p:cNvSpPr txBox="1"/>
          <p:nvPr/>
        </p:nvSpPr>
        <p:spPr>
          <a:xfrm>
            <a:off x="16623287" y="9157930"/>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4" name="Rectangle 53">
            <a:extLst>
              <a:ext uri="{FF2B5EF4-FFF2-40B4-BE49-F238E27FC236}">
                <a16:creationId xmlns:a16="http://schemas.microsoft.com/office/drawing/2014/main" id="{90C46A30-E82C-4F40-BEC7-43AC0F7ADD4B}"/>
              </a:ext>
            </a:extLst>
          </p:cNvPr>
          <p:cNvSpPr/>
          <p:nvPr/>
        </p:nvSpPr>
        <p:spPr>
          <a:xfrm>
            <a:off x="16623287" y="9922823"/>
            <a:ext cx="5063924"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a:t>
            </a:r>
          </a:p>
        </p:txBody>
      </p:sp>
      <p:sp>
        <p:nvSpPr>
          <p:cNvPr id="59" name="TextBox 58">
            <a:extLst>
              <a:ext uri="{FF2B5EF4-FFF2-40B4-BE49-F238E27FC236}">
                <a16:creationId xmlns:a16="http://schemas.microsoft.com/office/drawing/2014/main" id="{B59EF061-BB35-0A48-A233-FFD8635F793E}"/>
              </a:ext>
            </a:extLst>
          </p:cNvPr>
          <p:cNvSpPr txBox="1"/>
          <p:nvPr/>
        </p:nvSpPr>
        <p:spPr>
          <a:xfrm>
            <a:off x="16623287" y="5306193"/>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1" name="Rectangle 60">
            <a:extLst>
              <a:ext uri="{FF2B5EF4-FFF2-40B4-BE49-F238E27FC236}">
                <a16:creationId xmlns:a16="http://schemas.microsoft.com/office/drawing/2014/main" id="{C6A32E5C-C0DC-5844-BD70-3518BC2FDEB4}"/>
              </a:ext>
            </a:extLst>
          </p:cNvPr>
          <p:cNvSpPr/>
          <p:nvPr/>
        </p:nvSpPr>
        <p:spPr>
          <a:xfrm>
            <a:off x="16623287" y="6071086"/>
            <a:ext cx="5063924"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a:t>
            </a:r>
          </a:p>
        </p:txBody>
      </p:sp>
      <p:sp>
        <p:nvSpPr>
          <p:cNvPr id="62" name="Oval 61">
            <a:extLst>
              <a:ext uri="{FF2B5EF4-FFF2-40B4-BE49-F238E27FC236}">
                <a16:creationId xmlns:a16="http://schemas.microsoft.com/office/drawing/2014/main" id="{58050FF2-B061-5644-9098-609F8D5BB4EC}"/>
              </a:ext>
            </a:extLst>
          </p:cNvPr>
          <p:cNvSpPr/>
          <p:nvPr/>
        </p:nvSpPr>
        <p:spPr>
          <a:xfrm>
            <a:off x="2690439" y="5103566"/>
            <a:ext cx="2317255" cy="23172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87861ED5-67E8-E049-B0C8-3C39D8A2A049}"/>
              </a:ext>
            </a:extLst>
          </p:cNvPr>
          <p:cNvSpPr/>
          <p:nvPr/>
        </p:nvSpPr>
        <p:spPr>
          <a:xfrm>
            <a:off x="2690439" y="8955303"/>
            <a:ext cx="2317255" cy="23172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50E8D0E-79D1-B640-B983-B40FB774A706}"/>
              </a:ext>
            </a:extLst>
          </p:cNvPr>
          <p:cNvSpPr/>
          <p:nvPr/>
        </p:nvSpPr>
        <p:spPr>
          <a:xfrm>
            <a:off x="13343050" y="5103566"/>
            <a:ext cx="2317255" cy="23172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C099DF2-9E74-C242-BAD5-048733CC5B5E}"/>
              </a:ext>
            </a:extLst>
          </p:cNvPr>
          <p:cNvSpPr/>
          <p:nvPr/>
        </p:nvSpPr>
        <p:spPr>
          <a:xfrm>
            <a:off x="13343050" y="8955303"/>
            <a:ext cx="2317255" cy="23172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D8FD82E1-9DFA-434A-8013-D34C79B4E7F2}"/>
              </a:ext>
            </a:extLst>
          </p:cNvPr>
          <p:cNvGrpSpPr/>
          <p:nvPr/>
        </p:nvGrpSpPr>
        <p:grpSpPr>
          <a:xfrm>
            <a:off x="3352351" y="5896502"/>
            <a:ext cx="993430" cy="760429"/>
            <a:chOff x="1766798" y="8842532"/>
            <a:chExt cx="477360" cy="365399"/>
          </a:xfrm>
          <a:solidFill>
            <a:schemeClr val="bg1"/>
          </a:solidFill>
        </p:grpSpPr>
        <p:sp>
          <p:nvSpPr>
            <p:cNvPr id="40" name="Freeform 39">
              <a:extLst>
                <a:ext uri="{FF2B5EF4-FFF2-40B4-BE49-F238E27FC236}">
                  <a16:creationId xmlns:a16="http://schemas.microsoft.com/office/drawing/2014/main" id="{C8A1853F-DAAD-F844-A0C8-2D8E621E9E15}"/>
                </a:ext>
              </a:extLst>
            </p:cNvPr>
            <p:cNvSpPr/>
            <p:nvPr/>
          </p:nvSpPr>
          <p:spPr>
            <a:xfrm>
              <a:off x="1766798" y="8842532"/>
              <a:ext cx="477360" cy="365399"/>
            </a:xfrm>
            <a:custGeom>
              <a:avLst/>
              <a:gdLst/>
              <a:ahLst/>
              <a:cxnLst>
                <a:cxn ang="3cd4">
                  <a:pos x="hc" y="t"/>
                </a:cxn>
                <a:cxn ang="cd2">
                  <a:pos x="l" y="vc"/>
                </a:cxn>
                <a:cxn ang="cd4">
                  <a:pos x="hc" y="b"/>
                </a:cxn>
                <a:cxn ang="0">
                  <a:pos x="r" y="vc"/>
                </a:cxn>
              </a:cxnLst>
              <a:rect l="l" t="t" r="r" b="b"/>
              <a:pathLst>
                <a:path w="1327" h="1016">
                  <a:moveTo>
                    <a:pt x="502" y="86"/>
                  </a:moveTo>
                  <a:close/>
                  <a:moveTo>
                    <a:pt x="689" y="164"/>
                  </a:moveTo>
                  <a:close/>
                  <a:moveTo>
                    <a:pt x="86" y="930"/>
                  </a:moveTo>
                  <a:lnTo>
                    <a:pt x="1241" y="930"/>
                  </a:lnTo>
                  <a:lnTo>
                    <a:pt x="1241" y="242"/>
                  </a:lnTo>
                  <a:lnTo>
                    <a:pt x="670" y="242"/>
                  </a:lnTo>
                  <a:cubicBezTo>
                    <a:pt x="654" y="242"/>
                    <a:pt x="639" y="236"/>
                    <a:pt x="628" y="224"/>
                  </a:cubicBezTo>
                  <a:lnTo>
                    <a:pt x="491" y="86"/>
                  </a:lnTo>
                  <a:lnTo>
                    <a:pt x="86" y="86"/>
                  </a:lnTo>
                  <a:close/>
                  <a:moveTo>
                    <a:pt x="1261" y="1016"/>
                  </a:moveTo>
                  <a:lnTo>
                    <a:pt x="66" y="1016"/>
                  </a:lnTo>
                  <a:cubicBezTo>
                    <a:pt x="29" y="1016"/>
                    <a:pt x="0" y="987"/>
                    <a:pt x="0" y="952"/>
                  </a:cubicBezTo>
                  <a:lnTo>
                    <a:pt x="0" y="69"/>
                  </a:lnTo>
                  <a:cubicBezTo>
                    <a:pt x="0" y="31"/>
                    <a:pt x="31" y="0"/>
                    <a:pt x="69" y="0"/>
                  </a:cubicBezTo>
                  <a:lnTo>
                    <a:pt x="502" y="0"/>
                  </a:lnTo>
                  <a:cubicBezTo>
                    <a:pt x="518" y="0"/>
                    <a:pt x="533" y="7"/>
                    <a:pt x="545" y="18"/>
                  </a:cubicBezTo>
                  <a:lnTo>
                    <a:pt x="681" y="156"/>
                  </a:lnTo>
                  <a:lnTo>
                    <a:pt x="1261" y="156"/>
                  </a:lnTo>
                  <a:cubicBezTo>
                    <a:pt x="1297" y="156"/>
                    <a:pt x="1327" y="185"/>
                    <a:pt x="1327" y="221"/>
                  </a:cubicBezTo>
                  <a:lnTo>
                    <a:pt x="1327" y="952"/>
                  </a:lnTo>
                  <a:cubicBezTo>
                    <a:pt x="1327" y="987"/>
                    <a:pt x="1297" y="1016"/>
                    <a:pt x="1261" y="101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EAEA9974-E5F9-F646-A7CC-8169D110B053}"/>
                </a:ext>
              </a:extLst>
            </p:cNvPr>
            <p:cNvSpPr/>
            <p:nvPr/>
          </p:nvSpPr>
          <p:spPr>
            <a:xfrm>
              <a:off x="2005478" y="8842532"/>
              <a:ext cx="238680" cy="30600"/>
            </a:xfrm>
            <a:custGeom>
              <a:avLst/>
              <a:gdLst/>
              <a:ahLst/>
              <a:cxnLst>
                <a:cxn ang="3cd4">
                  <a:pos x="hc" y="t"/>
                </a:cxn>
                <a:cxn ang="cd2">
                  <a:pos x="l" y="vc"/>
                </a:cxn>
                <a:cxn ang="cd4">
                  <a:pos x="hc" y="b"/>
                </a:cxn>
                <a:cxn ang="0">
                  <a:pos x="r" y="vc"/>
                </a:cxn>
              </a:cxnLst>
              <a:rect l="l" t="t" r="r" b="b"/>
              <a:pathLst>
                <a:path w="664" h="86">
                  <a:moveTo>
                    <a:pt x="621" y="86"/>
                  </a:moveTo>
                  <a:lnTo>
                    <a:pt x="43" y="86"/>
                  </a:lnTo>
                  <a:cubicBezTo>
                    <a:pt x="19" y="86"/>
                    <a:pt x="0" y="67"/>
                    <a:pt x="0" y="43"/>
                  </a:cubicBezTo>
                  <a:cubicBezTo>
                    <a:pt x="0" y="20"/>
                    <a:pt x="19" y="0"/>
                    <a:pt x="43" y="0"/>
                  </a:cubicBezTo>
                  <a:lnTo>
                    <a:pt x="621" y="0"/>
                  </a:lnTo>
                  <a:cubicBezTo>
                    <a:pt x="644" y="0"/>
                    <a:pt x="664" y="20"/>
                    <a:pt x="664" y="43"/>
                  </a:cubicBezTo>
                  <a:cubicBezTo>
                    <a:pt x="664" y="67"/>
                    <a:pt x="644" y="86"/>
                    <a:pt x="621" y="8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2" name="Freeform 41">
            <a:extLst>
              <a:ext uri="{FF2B5EF4-FFF2-40B4-BE49-F238E27FC236}">
                <a16:creationId xmlns:a16="http://schemas.microsoft.com/office/drawing/2014/main" id="{515BEC01-B4C5-AE48-9354-2422391E0C4A}"/>
              </a:ext>
            </a:extLst>
          </p:cNvPr>
          <p:cNvSpPr/>
          <p:nvPr/>
        </p:nvSpPr>
        <p:spPr>
          <a:xfrm>
            <a:off x="3352351" y="9720978"/>
            <a:ext cx="992681" cy="785904"/>
          </a:xfrm>
          <a:custGeom>
            <a:avLst/>
            <a:gdLst/>
            <a:ahLst/>
            <a:cxnLst>
              <a:cxn ang="3cd4">
                <a:pos x="hc" y="t"/>
              </a:cxn>
              <a:cxn ang="cd2">
                <a:pos x="l" y="vc"/>
              </a:cxn>
              <a:cxn ang="cd4">
                <a:pos x="hc" y="b"/>
              </a:cxn>
              <a:cxn ang="0">
                <a:pos x="r" y="vc"/>
              </a:cxn>
            </a:cxnLst>
            <a:rect l="l" t="t" r="r" b="b"/>
            <a:pathLst>
              <a:path w="1326" h="1050">
                <a:moveTo>
                  <a:pt x="86" y="964"/>
                </a:moveTo>
                <a:lnTo>
                  <a:pt x="86" y="700"/>
                </a:lnTo>
                <a:cubicBezTo>
                  <a:pt x="109" y="714"/>
                  <a:pt x="137" y="721"/>
                  <a:pt x="166" y="721"/>
                </a:cubicBezTo>
                <a:lnTo>
                  <a:pt x="1160" y="721"/>
                </a:lnTo>
                <a:cubicBezTo>
                  <a:pt x="1189" y="721"/>
                  <a:pt x="1217" y="714"/>
                  <a:pt x="1240" y="700"/>
                </a:cubicBezTo>
                <a:lnTo>
                  <a:pt x="1240" y="964"/>
                </a:lnTo>
                <a:close/>
                <a:moveTo>
                  <a:pt x="86" y="277"/>
                </a:moveTo>
                <a:lnTo>
                  <a:pt x="311" y="277"/>
                </a:lnTo>
                <a:lnTo>
                  <a:pt x="1015" y="277"/>
                </a:lnTo>
                <a:lnTo>
                  <a:pt x="1015" y="276"/>
                </a:lnTo>
                <a:lnTo>
                  <a:pt x="1240" y="276"/>
                </a:lnTo>
                <a:lnTo>
                  <a:pt x="1240" y="357"/>
                </a:lnTo>
                <a:lnTo>
                  <a:pt x="1240" y="555"/>
                </a:lnTo>
                <a:cubicBezTo>
                  <a:pt x="1240" y="599"/>
                  <a:pt x="1204" y="635"/>
                  <a:pt x="1160" y="635"/>
                </a:cubicBezTo>
                <a:lnTo>
                  <a:pt x="166" y="635"/>
                </a:lnTo>
                <a:cubicBezTo>
                  <a:pt x="122" y="635"/>
                  <a:pt x="86" y="599"/>
                  <a:pt x="86" y="555"/>
                </a:cubicBezTo>
                <a:lnTo>
                  <a:pt x="86" y="357"/>
                </a:lnTo>
                <a:close/>
                <a:moveTo>
                  <a:pt x="511" y="133"/>
                </a:moveTo>
                <a:cubicBezTo>
                  <a:pt x="556" y="102"/>
                  <a:pt x="608" y="86"/>
                  <a:pt x="663" y="86"/>
                </a:cubicBezTo>
                <a:cubicBezTo>
                  <a:pt x="718" y="86"/>
                  <a:pt x="771" y="102"/>
                  <a:pt x="815" y="133"/>
                </a:cubicBezTo>
                <a:cubicBezTo>
                  <a:pt x="839" y="149"/>
                  <a:pt x="860" y="168"/>
                  <a:pt x="877" y="190"/>
                </a:cubicBezTo>
                <a:lnTo>
                  <a:pt x="663" y="190"/>
                </a:lnTo>
                <a:lnTo>
                  <a:pt x="449" y="190"/>
                </a:lnTo>
                <a:cubicBezTo>
                  <a:pt x="466" y="168"/>
                  <a:pt x="487" y="149"/>
                  <a:pt x="511" y="133"/>
                </a:cubicBezTo>
                <a:close/>
                <a:moveTo>
                  <a:pt x="1260" y="190"/>
                </a:moveTo>
                <a:lnTo>
                  <a:pt x="978" y="190"/>
                </a:lnTo>
                <a:cubicBezTo>
                  <a:pt x="952" y="139"/>
                  <a:pt x="913" y="94"/>
                  <a:pt x="863" y="61"/>
                </a:cubicBezTo>
                <a:cubicBezTo>
                  <a:pt x="804" y="21"/>
                  <a:pt x="735" y="0"/>
                  <a:pt x="663" y="0"/>
                </a:cubicBezTo>
                <a:cubicBezTo>
                  <a:pt x="591" y="0"/>
                  <a:pt x="522" y="21"/>
                  <a:pt x="463" y="61"/>
                </a:cubicBezTo>
                <a:cubicBezTo>
                  <a:pt x="413" y="94"/>
                  <a:pt x="374" y="139"/>
                  <a:pt x="347" y="191"/>
                </a:cubicBezTo>
                <a:lnTo>
                  <a:pt x="69" y="191"/>
                </a:lnTo>
                <a:cubicBezTo>
                  <a:pt x="30" y="191"/>
                  <a:pt x="0" y="222"/>
                  <a:pt x="0" y="260"/>
                </a:cubicBezTo>
                <a:lnTo>
                  <a:pt x="0" y="357"/>
                </a:lnTo>
                <a:lnTo>
                  <a:pt x="0" y="555"/>
                </a:lnTo>
                <a:lnTo>
                  <a:pt x="0" y="986"/>
                </a:lnTo>
                <a:cubicBezTo>
                  <a:pt x="0" y="1021"/>
                  <a:pt x="29" y="1050"/>
                  <a:pt x="66" y="1050"/>
                </a:cubicBezTo>
                <a:lnTo>
                  <a:pt x="1260" y="1050"/>
                </a:lnTo>
                <a:cubicBezTo>
                  <a:pt x="1297" y="1050"/>
                  <a:pt x="1326" y="1021"/>
                  <a:pt x="1326" y="986"/>
                </a:cubicBezTo>
                <a:lnTo>
                  <a:pt x="1326" y="555"/>
                </a:lnTo>
                <a:lnTo>
                  <a:pt x="1326" y="357"/>
                </a:lnTo>
                <a:lnTo>
                  <a:pt x="1326" y="255"/>
                </a:lnTo>
                <a:cubicBezTo>
                  <a:pt x="1326" y="219"/>
                  <a:pt x="1297" y="190"/>
                  <a:pt x="1260" y="19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0AC0FF1A-00C8-C24B-92F8-D370A6AF9EE2}"/>
              </a:ext>
            </a:extLst>
          </p:cNvPr>
          <p:cNvSpPr/>
          <p:nvPr/>
        </p:nvSpPr>
        <p:spPr>
          <a:xfrm>
            <a:off x="13994099" y="9657323"/>
            <a:ext cx="1011762" cy="1011762"/>
          </a:xfrm>
          <a:custGeom>
            <a:avLst/>
            <a:gdLst/>
            <a:ahLst/>
            <a:cxnLst>
              <a:cxn ang="3cd4">
                <a:pos x="hc" y="t"/>
              </a:cxn>
              <a:cxn ang="cd2">
                <a:pos x="l" y="vc"/>
              </a:cxn>
              <a:cxn ang="cd4">
                <a:pos x="hc" y="b"/>
              </a:cxn>
              <a:cxn ang="0">
                <a:pos x="r" y="vc"/>
              </a:cxn>
            </a:cxnLst>
            <a:rect l="l" t="t" r="r" b="b"/>
            <a:pathLst>
              <a:path w="1338" h="1338">
                <a:moveTo>
                  <a:pt x="462" y="515"/>
                </a:moveTo>
                <a:close/>
                <a:moveTo>
                  <a:pt x="1020" y="889"/>
                </a:moveTo>
                <a:close/>
                <a:moveTo>
                  <a:pt x="287" y="86"/>
                </a:moveTo>
                <a:cubicBezTo>
                  <a:pt x="271" y="86"/>
                  <a:pt x="250" y="88"/>
                  <a:pt x="228" y="94"/>
                </a:cubicBezTo>
                <a:cubicBezTo>
                  <a:pt x="178" y="110"/>
                  <a:pt x="137" y="144"/>
                  <a:pt x="107" y="198"/>
                </a:cubicBezTo>
                <a:cubicBezTo>
                  <a:pt x="65" y="271"/>
                  <a:pt x="87" y="383"/>
                  <a:pt x="162" y="485"/>
                </a:cubicBezTo>
                <a:lnTo>
                  <a:pt x="172" y="499"/>
                </a:lnTo>
                <a:cubicBezTo>
                  <a:pt x="195" y="529"/>
                  <a:pt x="218" y="561"/>
                  <a:pt x="240" y="593"/>
                </a:cubicBezTo>
                <a:cubicBezTo>
                  <a:pt x="291" y="666"/>
                  <a:pt x="348" y="736"/>
                  <a:pt x="408" y="802"/>
                </a:cubicBezTo>
                <a:cubicBezTo>
                  <a:pt x="486" y="888"/>
                  <a:pt x="573" y="969"/>
                  <a:pt x="664" y="1041"/>
                </a:cubicBezTo>
                <a:cubicBezTo>
                  <a:pt x="699" y="1069"/>
                  <a:pt x="727" y="1092"/>
                  <a:pt x="752" y="1113"/>
                </a:cubicBezTo>
                <a:cubicBezTo>
                  <a:pt x="807" y="1158"/>
                  <a:pt x="947" y="1261"/>
                  <a:pt x="1071" y="1251"/>
                </a:cubicBezTo>
                <a:cubicBezTo>
                  <a:pt x="1129" y="1246"/>
                  <a:pt x="1183" y="1219"/>
                  <a:pt x="1215" y="1178"/>
                </a:cubicBezTo>
                <a:cubicBezTo>
                  <a:pt x="1244" y="1142"/>
                  <a:pt x="1256" y="1095"/>
                  <a:pt x="1250" y="1040"/>
                </a:cubicBezTo>
                <a:cubicBezTo>
                  <a:pt x="1231" y="1024"/>
                  <a:pt x="1190" y="989"/>
                  <a:pt x="1145" y="957"/>
                </a:cubicBezTo>
                <a:cubicBezTo>
                  <a:pt x="1061" y="896"/>
                  <a:pt x="1028" y="889"/>
                  <a:pt x="1020" y="889"/>
                </a:cubicBezTo>
                <a:cubicBezTo>
                  <a:pt x="1008" y="889"/>
                  <a:pt x="973" y="908"/>
                  <a:pt x="952" y="919"/>
                </a:cubicBezTo>
                <a:cubicBezTo>
                  <a:pt x="905" y="944"/>
                  <a:pt x="856" y="970"/>
                  <a:pt x="813" y="966"/>
                </a:cubicBezTo>
                <a:cubicBezTo>
                  <a:pt x="800" y="965"/>
                  <a:pt x="763" y="962"/>
                  <a:pt x="642" y="856"/>
                </a:cubicBezTo>
                <a:cubicBezTo>
                  <a:pt x="571" y="794"/>
                  <a:pt x="500" y="721"/>
                  <a:pt x="451" y="660"/>
                </a:cubicBezTo>
                <a:cubicBezTo>
                  <a:pt x="413" y="612"/>
                  <a:pt x="370" y="551"/>
                  <a:pt x="377" y="503"/>
                </a:cubicBezTo>
                <a:cubicBezTo>
                  <a:pt x="381" y="469"/>
                  <a:pt x="401" y="435"/>
                  <a:pt x="421" y="402"/>
                </a:cubicBezTo>
                <a:cubicBezTo>
                  <a:pt x="434" y="380"/>
                  <a:pt x="454" y="347"/>
                  <a:pt x="453" y="334"/>
                </a:cubicBezTo>
                <a:cubicBezTo>
                  <a:pt x="450" y="297"/>
                  <a:pt x="389" y="194"/>
                  <a:pt x="306" y="87"/>
                </a:cubicBezTo>
                <a:cubicBezTo>
                  <a:pt x="301" y="86"/>
                  <a:pt x="294" y="86"/>
                  <a:pt x="287" y="86"/>
                </a:cubicBezTo>
                <a:close/>
                <a:moveTo>
                  <a:pt x="1053" y="1338"/>
                </a:moveTo>
                <a:cubicBezTo>
                  <a:pt x="991" y="1338"/>
                  <a:pt x="924" y="1319"/>
                  <a:pt x="852" y="1282"/>
                </a:cubicBezTo>
                <a:cubicBezTo>
                  <a:pt x="787" y="1249"/>
                  <a:pt x="732" y="1208"/>
                  <a:pt x="698" y="1179"/>
                </a:cubicBezTo>
                <a:cubicBezTo>
                  <a:pt x="672" y="1158"/>
                  <a:pt x="645" y="1136"/>
                  <a:pt x="611" y="1109"/>
                </a:cubicBezTo>
                <a:cubicBezTo>
                  <a:pt x="515" y="1034"/>
                  <a:pt x="426" y="950"/>
                  <a:pt x="344" y="860"/>
                </a:cubicBezTo>
                <a:cubicBezTo>
                  <a:pt x="282" y="791"/>
                  <a:pt x="223" y="718"/>
                  <a:pt x="170" y="642"/>
                </a:cubicBezTo>
                <a:cubicBezTo>
                  <a:pt x="148" y="611"/>
                  <a:pt x="125" y="580"/>
                  <a:pt x="103" y="550"/>
                </a:cubicBezTo>
                <a:lnTo>
                  <a:pt x="93" y="536"/>
                </a:lnTo>
                <a:cubicBezTo>
                  <a:pt x="47" y="475"/>
                  <a:pt x="17" y="408"/>
                  <a:pt x="5" y="342"/>
                </a:cubicBezTo>
                <a:cubicBezTo>
                  <a:pt x="-7" y="272"/>
                  <a:pt x="2" y="208"/>
                  <a:pt x="32" y="155"/>
                </a:cubicBezTo>
                <a:cubicBezTo>
                  <a:pt x="73" y="83"/>
                  <a:pt x="132" y="33"/>
                  <a:pt x="203" y="12"/>
                </a:cubicBezTo>
                <a:cubicBezTo>
                  <a:pt x="261" y="-5"/>
                  <a:pt x="311" y="0"/>
                  <a:pt x="330" y="3"/>
                </a:cubicBezTo>
                <a:cubicBezTo>
                  <a:pt x="345" y="6"/>
                  <a:pt x="358" y="14"/>
                  <a:pt x="367" y="26"/>
                </a:cubicBezTo>
                <a:cubicBezTo>
                  <a:pt x="379" y="40"/>
                  <a:pt x="420" y="94"/>
                  <a:pt x="458" y="152"/>
                </a:cubicBezTo>
                <a:cubicBezTo>
                  <a:pt x="527" y="257"/>
                  <a:pt x="537" y="303"/>
                  <a:pt x="539" y="328"/>
                </a:cubicBezTo>
                <a:cubicBezTo>
                  <a:pt x="541" y="368"/>
                  <a:pt x="518" y="408"/>
                  <a:pt x="495" y="446"/>
                </a:cubicBezTo>
                <a:cubicBezTo>
                  <a:pt x="481" y="470"/>
                  <a:pt x="465" y="497"/>
                  <a:pt x="462" y="514"/>
                </a:cubicBezTo>
                <a:cubicBezTo>
                  <a:pt x="462" y="517"/>
                  <a:pt x="466" y="537"/>
                  <a:pt x="506" y="589"/>
                </a:cubicBezTo>
                <a:cubicBezTo>
                  <a:pt x="534" y="627"/>
                  <a:pt x="573" y="671"/>
                  <a:pt x="619" y="716"/>
                </a:cubicBezTo>
                <a:cubicBezTo>
                  <a:pt x="716" y="813"/>
                  <a:pt x="799" y="875"/>
                  <a:pt x="821" y="881"/>
                </a:cubicBezTo>
                <a:cubicBezTo>
                  <a:pt x="840" y="882"/>
                  <a:pt x="883" y="859"/>
                  <a:pt x="911" y="843"/>
                </a:cubicBezTo>
                <a:cubicBezTo>
                  <a:pt x="954" y="820"/>
                  <a:pt x="991" y="800"/>
                  <a:pt x="1025" y="803"/>
                </a:cubicBezTo>
                <a:cubicBezTo>
                  <a:pt x="1077" y="806"/>
                  <a:pt x="1147" y="852"/>
                  <a:pt x="1195" y="887"/>
                </a:cubicBezTo>
                <a:cubicBezTo>
                  <a:pt x="1249" y="925"/>
                  <a:pt x="1296" y="966"/>
                  <a:pt x="1314" y="981"/>
                </a:cubicBezTo>
                <a:cubicBezTo>
                  <a:pt x="1325" y="991"/>
                  <a:pt x="1332" y="1004"/>
                  <a:pt x="1334" y="1018"/>
                </a:cubicBezTo>
                <a:cubicBezTo>
                  <a:pt x="1346" y="1101"/>
                  <a:pt x="1328" y="1175"/>
                  <a:pt x="1283" y="1232"/>
                </a:cubicBezTo>
                <a:cubicBezTo>
                  <a:pt x="1235" y="1291"/>
                  <a:pt x="1161" y="1329"/>
                  <a:pt x="1078" y="1336"/>
                </a:cubicBezTo>
                <a:cubicBezTo>
                  <a:pt x="1070" y="1337"/>
                  <a:pt x="1061" y="1338"/>
                  <a:pt x="1053" y="1338"/>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E1E88D2E-50DB-C045-829F-A82CF41750E8}"/>
              </a:ext>
            </a:extLst>
          </p:cNvPr>
          <p:cNvSpPr/>
          <p:nvPr/>
        </p:nvSpPr>
        <p:spPr>
          <a:xfrm>
            <a:off x="14012431" y="5792116"/>
            <a:ext cx="993430" cy="845090"/>
          </a:xfrm>
          <a:custGeom>
            <a:avLst/>
            <a:gdLst/>
            <a:ahLst/>
            <a:cxnLst>
              <a:cxn ang="3cd4">
                <a:pos x="hc" y="t"/>
              </a:cxn>
              <a:cxn ang="cd2">
                <a:pos x="l" y="vc"/>
              </a:cxn>
              <a:cxn ang="cd4">
                <a:pos x="hc" y="b"/>
              </a:cxn>
              <a:cxn ang="0">
                <a:pos x="r" y="vc"/>
              </a:cxn>
            </a:cxnLst>
            <a:rect l="l" t="t" r="r" b="b"/>
            <a:pathLst>
              <a:path w="1327" h="1129">
                <a:moveTo>
                  <a:pt x="1083" y="1043"/>
                </a:moveTo>
                <a:lnTo>
                  <a:pt x="904" y="1043"/>
                </a:lnTo>
                <a:lnTo>
                  <a:pt x="904" y="744"/>
                </a:lnTo>
                <a:cubicBezTo>
                  <a:pt x="904" y="715"/>
                  <a:pt x="882" y="691"/>
                  <a:pt x="854" y="691"/>
                </a:cubicBezTo>
                <a:lnTo>
                  <a:pt x="471" y="691"/>
                </a:lnTo>
                <a:cubicBezTo>
                  <a:pt x="443" y="691"/>
                  <a:pt x="421" y="715"/>
                  <a:pt x="421" y="744"/>
                </a:cubicBezTo>
                <a:lnTo>
                  <a:pt x="421" y="1043"/>
                </a:lnTo>
                <a:lnTo>
                  <a:pt x="243" y="1043"/>
                </a:lnTo>
                <a:lnTo>
                  <a:pt x="243" y="411"/>
                </a:lnTo>
                <a:lnTo>
                  <a:pt x="663" y="97"/>
                </a:lnTo>
                <a:lnTo>
                  <a:pt x="1083" y="411"/>
                </a:lnTo>
                <a:close/>
                <a:moveTo>
                  <a:pt x="818" y="1043"/>
                </a:moveTo>
                <a:lnTo>
                  <a:pt x="507" y="1043"/>
                </a:lnTo>
                <a:lnTo>
                  <a:pt x="507" y="778"/>
                </a:lnTo>
                <a:lnTo>
                  <a:pt x="818" y="778"/>
                </a:lnTo>
                <a:close/>
                <a:moveTo>
                  <a:pt x="1309" y="472"/>
                </a:moveTo>
                <a:lnTo>
                  <a:pt x="689" y="9"/>
                </a:lnTo>
                <a:cubicBezTo>
                  <a:pt x="674" y="-3"/>
                  <a:pt x="653" y="-3"/>
                  <a:pt x="637" y="9"/>
                </a:cubicBezTo>
                <a:lnTo>
                  <a:pt x="17" y="472"/>
                </a:lnTo>
                <a:cubicBezTo>
                  <a:pt x="-2" y="486"/>
                  <a:pt x="-6" y="513"/>
                  <a:pt x="8" y="532"/>
                </a:cubicBezTo>
                <a:cubicBezTo>
                  <a:pt x="22" y="551"/>
                  <a:pt x="49" y="555"/>
                  <a:pt x="68" y="541"/>
                </a:cubicBezTo>
                <a:lnTo>
                  <a:pt x="157" y="475"/>
                </a:lnTo>
                <a:lnTo>
                  <a:pt x="157" y="1068"/>
                </a:lnTo>
                <a:cubicBezTo>
                  <a:pt x="157" y="1102"/>
                  <a:pt x="184" y="1129"/>
                  <a:pt x="217" y="1129"/>
                </a:cubicBezTo>
                <a:lnTo>
                  <a:pt x="471" y="1129"/>
                </a:lnTo>
                <a:lnTo>
                  <a:pt x="854" y="1129"/>
                </a:lnTo>
                <a:lnTo>
                  <a:pt x="1109" y="1129"/>
                </a:lnTo>
                <a:cubicBezTo>
                  <a:pt x="1142" y="1129"/>
                  <a:pt x="1169" y="1102"/>
                  <a:pt x="1169" y="1068"/>
                </a:cubicBezTo>
                <a:lnTo>
                  <a:pt x="1169" y="475"/>
                </a:lnTo>
                <a:lnTo>
                  <a:pt x="1258" y="541"/>
                </a:lnTo>
                <a:cubicBezTo>
                  <a:pt x="1266" y="547"/>
                  <a:pt x="1275" y="549"/>
                  <a:pt x="1284" y="549"/>
                </a:cubicBezTo>
                <a:cubicBezTo>
                  <a:pt x="1297" y="549"/>
                  <a:pt x="1310" y="544"/>
                  <a:pt x="1318" y="532"/>
                </a:cubicBezTo>
                <a:cubicBezTo>
                  <a:pt x="1332" y="513"/>
                  <a:pt x="1328" y="486"/>
                  <a:pt x="1309" y="47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68859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DF5F38-1010-A04D-B471-2B0FE06CF1BC}"/>
              </a:ext>
            </a:extLst>
          </p:cNvPr>
          <p:cNvSpPr txBox="1"/>
          <p:nvPr/>
        </p:nvSpPr>
        <p:spPr>
          <a:xfrm>
            <a:off x="6304882" y="1769209"/>
            <a:ext cx="11767886"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More Survey Results</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nvGrpSpPr>
          <p:cNvPr id="4" name="Group 3">
            <a:extLst>
              <a:ext uri="{FF2B5EF4-FFF2-40B4-BE49-F238E27FC236}">
                <a16:creationId xmlns:a16="http://schemas.microsoft.com/office/drawing/2014/main" id="{B3852D70-3FD3-C242-8E6A-326AA82C7721}"/>
              </a:ext>
            </a:extLst>
          </p:cNvPr>
          <p:cNvGrpSpPr/>
          <p:nvPr/>
        </p:nvGrpSpPr>
        <p:grpSpPr>
          <a:xfrm>
            <a:off x="2983369" y="4601028"/>
            <a:ext cx="18985595" cy="7040693"/>
            <a:chOff x="2983369" y="4470400"/>
            <a:chExt cx="18985595" cy="7040693"/>
          </a:xfrm>
        </p:grpSpPr>
        <p:grpSp>
          <p:nvGrpSpPr>
            <p:cNvPr id="33" name="Group 32">
              <a:extLst>
                <a:ext uri="{FF2B5EF4-FFF2-40B4-BE49-F238E27FC236}">
                  <a16:creationId xmlns:a16="http://schemas.microsoft.com/office/drawing/2014/main" id="{625D4797-193F-3848-8A53-5AF22FA8FB1D}"/>
                </a:ext>
              </a:extLst>
            </p:cNvPr>
            <p:cNvGrpSpPr/>
            <p:nvPr/>
          </p:nvGrpSpPr>
          <p:grpSpPr>
            <a:xfrm>
              <a:off x="4408130" y="6006925"/>
              <a:ext cx="2736418" cy="3146049"/>
              <a:chOff x="3943895" y="7288614"/>
              <a:chExt cx="2234918" cy="3850627"/>
            </a:xfrm>
          </p:grpSpPr>
          <p:sp>
            <p:nvSpPr>
              <p:cNvPr id="77" name="Rectangle 76">
                <a:extLst>
                  <a:ext uri="{FF2B5EF4-FFF2-40B4-BE49-F238E27FC236}">
                    <a16:creationId xmlns:a16="http://schemas.microsoft.com/office/drawing/2014/main" id="{AFA7DC2C-4A9A-774C-96D7-0B10840E100D}"/>
                  </a:ext>
                </a:extLst>
              </p:cNvPr>
              <p:cNvSpPr/>
              <p:nvPr/>
            </p:nvSpPr>
            <p:spPr>
              <a:xfrm>
                <a:off x="3943895" y="7288614"/>
                <a:ext cx="1117458" cy="3850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Light" panose="02000000000000000000" pitchFamily="2" charset="0"/>
                  <a:ea typeface="Roboto Light" panose="02000000000000000000" pitchFamily="2" charset="0"/>
                </a:endParaRPr>
              </a:p>
            </p:txBody>
          </p:sp>
          <p:sp>
            <p:nvSpPr>
              <p:cNvPr id="78" name="Rectangle 77">
                <a:extLst>
                  <a:ext uri="{FF2B5EF4-FFF2-40B4-BE49-F238E27FC236}">
                    <a16:creationId xmlns:a16="http://schemas.microsoft.com/office/drawing/2014/main" id="{709BFD98-9591-C349-B5AF-FD6870EDD2BE}"/>
                  </a:ext>
                </a:extLst>
              </p:cNvPr>
              <p:cNvSpPr/>
              <p:nvPr/>
            </p:nvSpPr>
            <p:spPr>
              <a:xfrm>
                <a:off x="5061353" y="8839263"/>
                <a:ext cx="1117460" cy="22999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Light" panose="02000000000000000000" pitchFamily="2" charset="0"/>
                  <a:ea typeface="Roboto Light" panose="02000000000000000000" pitchFamily="2" charset="0"/>
                </a:endParaRPr>
              </a:p>
            </p:txBody>
          </p:sp>
        </p:grpSp>
        <p:grpSp>
          <p:nvGrpSpPr>
            <p:cNvPr id="34" name="Group 33">
              <a:extLst>
                <a:ext uri="{FF2B5EF4-FFF2-40B4-BE49-F238E27FC236}">
                  <a16:creationId xmlns:a16="http://schemas.microsoft.com/office/drawing/2014/main" id="{BE0ED63B-1862-EF47-8CC0-E8CCF525650B}"/>
                </a:ext>
              </a:extLst>
            </p:cNvPr>
            <p:cNvGrpSpPr/>
            <p:nvPr/>
          </p:nvGrpSpPr>
          <p:grpSpPr>
            <a:xfrm>
              <a:off x="9158035" y="5035431"/>
              <a:ext cx="2736423" cy="4117542"/>
              <a:chOff x="3943895" y="7329250"/>
              <a:chExt cx="2234922" cy="3809990"/>
            </a:xfrm>
          </p:grpSpPr>
          <p:sp>
            <p:nvSpPr>
              <p:cNvPr id="75" name="Rectangle 74">
                <a:extLst>
                  <a:ext uri="{FF2B5EF4-FFF2-40B4-BE49-F238E27FC236}">
                    <a16:creationId xmlns:a16="http://schemas.microsoft.com/office/drawing/2014/main" id="{A7F27020-C464-B543-BAB1-3755FF664F92}"/>
                  </a:ext>
                </a:extLst>
              </p:cNvPr>
              <p:cNvSpPr/>
              <p:nvPr/>
            </p:nvSpPr>
            <p:spPr>
              <a:xfrm>
                <a:off x="3943895" y="8443734"/>
                <a:ext cx="1117458" cy="2695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Light" panose="02000000000000000000" pitchFamily="2" charset="0"/>
                  <a:ea typeface="Roboto Light" panose="02000000000000000000" pitchFamily="2" charset="0"/>
                </a:endParaRPr>
              </a:p>
            </p:txBody>
          </p:sp>
          <p:sp>
            <p:nvSpPr>
              <p:cNvPr id="76" name="Rectangle 75">
                <a:extLst>
                  <a:ext uri="{FF2B5EF4-FFF2-40B4-BE49-F238E27FC236}">
                    <a16:creationId xmlns:a16="http://schemas.microsoft.com/office/drawing/2014/main" id="{47976934-B3C9-4440-8010-B325C15CB624}"/>
                  </a:ext>
                </a:extLst>
              </p:cNvPr>
              <p:cNvSpPr/>
              <p:nvPr/>
            </p:nvSpPr>
            <p:spPr>
              <a:xfrm>
                <a:off x="5061356" y="7329250"/>
                <a:ext cx="1117461" cy="3809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Light" panose="02000000000000000000" pitchFamily="2" charset="0"/>
                  <a:ea typeface="Roboto Light" panose="02000000000000000000" pitchFamily="2" charset="0"/>
                </a:endParaRPr>
              </a:p>
            </p:txBody>
          </p:sp>
        </p:grpSp>
        <p:grpSp>
          <p:nvGrpSpPr>
            <p:cNvPr id="35" name="Group 34">
              <a:extLst>
                <a:ext uri="{FF2B5EF4-FFF2-40B4-BE49-F238E27FC236}">
                  <a16:creationId xmlns:a16="http://schemas.microsoft.com/office/drawing/2014/main" id="{CF23AF4B-5303-C041-9B39-BFC876261605}"/>
                </a:ext>
              </a:extLst>
            </p:cNvPr>
            <p:cNvGrpSpPr/>
            <p:nvPr/>
          </p:nvGrpSpPr>
          <p:grpSpPr>
            <a:xfrm>
              <a:off x="13907944" y="6133321"/>
              <a:ext cx="2736426" cy="3019652"/>
              <a:chOff x="3943895" y="8345136"/>
              <a:chExt cx="2234924" cy="2794104"/>
            </a:xfrm>
          </p:grpSpPr>
          <p:sp>
            <p:nvSpPr>
              <p:cNvPr id="73" name="Rectangle 72">
                <a:extLst>
                  <a:ext uri="{FF2B5EF4-FFF2-40B4-BE49-F238E27FC236}">
                    <a16:creationId xmlns:a16="http://schemas.microsoft.com/office/drawing/2014/main" id="{75E6EFF5-92A0-8041-B1A6-2092E4ED5C17}"/>
                  </a:ext>
                </a:extLst>
              </p:cNvPr>
              <p:cNvSpPr/>
              <p:nvPr/>
            </p:nvSpPr>
            <p:spPr>
              <a:xfrm>
                <a:off x="3943895" y="9293296"/>
                <a:ext cx="1117458" cy="1845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Light" panose="02000000000000000000" pitchFamily="2" charset="0"/>
                  <a:ea typeface="Roboto Light" panose="02000000000000000000" pitchFamily="2" charset="0"/>
                </a:endParaRPr>
              </a:p>
            </p:txBody>
          </p:sp>
          <p:sp>
            <p:nvSpPr>
              <p:cNvPr id="74" name="Rectangle 73">
                <a:extLst>
                  <a:ext uri="{FF2B5EF4-FFF2-40B4-BE49-F238E27FC236}">
                    <a16:creationId xmlns:a16="http://schemas.microsoft.com/office/drawing/2014/main" id="{01B7A905-1E00-BA41-A945-A08898A0BEB9}"/>
                  </a:ext>
                </a:extLst>
              </p:cNvPr>
              <p:cNvSpPr/>
              <p:nvPr/>
            </p:nvSpPr>
            <p:spPr>
              <a:xfrm>
                <a:off x="5061357" y="8345136"/>
                <a:ext cx="1117462" cy="2794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Light" panose="02000000000000000000" pitchFamily="2" charset="0"/>
                  <a:ea typeface="Roboto Light" panose="02000000000000000000" pitchFamily="2" charset="0"/>
                </a:endParaRPr>
              </a:p>
            </p:txBody>
          </p:sp>
        </p:grpSp>
        <p:grpSp>
          <p:nvGrpSpPr>
            <p:cNvPr id="36" name="Group 35">
              <a:extLst>
                <a:ext uri="{FF2B5EF4-FFF2-40B4-BE49-F238E27FC236}">
                  <a16:creationId xmlns:a16="http://schemas.microsoft.com/office/drawing/2014/main" id="{418A972C-4FE8-E54B-B7A9-85049E9CE7DA}"/>
                </a:ext>
              </a:extLst>
            </p:cNvPr>
            <p:cNvGrpSpPr/>
            <p:nvPr/>
          </p:nvGrpSpPr>
          <p:grpSpPr>
            <a:xfrm>
              <a:off x="18657857" y="5035431"/>
              <a:ext cx="2736423" cy="4117542"/>
              <a:chOff x="3943895" y="7329250"/>
              <a:chExt cx="2234922" cy="3809990"/>
            </a:xfrm>
          </p:grpSpPr>
          <p:sp>
            <p:nvSpPr>
              <p:cNvPr id="71" name="Rectangle 70">
                <a:extLst>
                  <a:ext uri="{FF2B5EF4-FFF2-40B4-BE49-F238E27FC236}">
                    <a16:creationId xmlns:a16="http://schemas.microsoft.com/office/drawing/2014/main" id="{6A852D51-70F4-134B-B3F7-C41059564B7C}"/>
                  </a:ext>
                </a:extLst>
              </p:cNvPr>
              <p:cNvSpPr/>
              <p:nvPr/>
            </p:nvSpPr>
            <p:spPr>
              <a:xfrm>
                <a:off x="3943895" y="8443734"/>
                <a:ext cx="1117458" cy="2695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Light" panose="02000000000000000000" pitchFamily="2" charset="0"/>
                  <a:ea typeface="Roboto Light" panose="02000000000000000000" pitchFamily="2" charset="0"/>
                </a:endParaRPr>
              </a:p>
            </p:txBody>
          </p:sp>
          <p:sp>
            <p:nvSpPr>
              <p:cNvPr id="72" name="Rectangle 71">
                <a:extLst>
                  <a:ext uri="{FF2B5EF4-FFF2-40B4-BE49-F238E27FC236}">
                    <a16:creationId xmlns:a16="http://schemas.microsoft.com/office/drawing/2014/main" id="{C1ABA847-B2C9-7748-BE8F-D75B18D7FEE3}"/>
                  </a:ext>
                </a:extLst>
              </p:cNvPr>
              <p:cNvSpPr/>
              <p:nvPr/>
            </p:nvSpPr>
            <p:spPr>
              <a:xfrm>
                <a:off x="5061356" y="7329250"/>
                <a:ext cx="1117461" cy="3809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Roboto Light" panose="02000000000000000000" pitchFamily="2" charset="0"/>
                  <a:ea typeface="Roboto Light" panose="02000000000000000000" pitchFamily="2" charset="0"/>
                </a:endParaRPr>
              </a:p>
            </p:txBody>
          </p:sp>
        </p:grpSp>
        <p:grpSp>
          <p:nvGrpSpPr>
            <p:cNvPr id="38" name="Group 37">
              <a:extLst>
                <a:ext uri="{FF2B5EF4-FFF2-40B4-BE49-F238E27FC236}">
                  <a16:creationId xmlns:a16="http://schemas.microsoft.com/office/drawing/2014/main" id="{2145CF21-1794-694D-9F25-E2039D2F9548}"/>
                </a:ext>
              </a:extLst>
            </p:cNvPr>
            <p:cNvGrpSpPr/>
            <p:nvPr/>
          </p:nvGrpSpPr>
          <p:grpSpPr>
            <a:xfrm>
              <a:off x="2983369" y="4470400"/>
              <a:ext cx="779480" cy="4789752"/>
              <a:chOff x="1937426" y="3826792"/>
              <a:chExt cx="894001" cy="7479821"/>
            </a:xfrm>
          </p:grpSpPr>
          <p:sp>
            <p:nvSpPr>
              <p:cNvPr id="55" name="TextBox 54">
                <a:extLst>
                  <a:ext uri="{FF2B5EF4-FFF2-40B4-BE49-F238E27FC236}">
                    <a16:creationId xmlns:a16="http://schemas.microsoft.com/office/drawing/2014/main" id="{2E6BE891-39E8-B940-9297-B710C86939F4}"/>
                  </a:ext>
                </a:extLst>
              </p:cNvPr>
              <p:cNvSpPr txBox="1"/>
              <p:nvPr/>
            </p:nvSpPr>
            <p:spPr>
              <a:xfrm>
                <a:off x="1937426" y="10809855"/>
                <a:ext cx="894001" cy="496758"/>
              </a:xfrm>
              <a:prstGeom prst="rect">
                <a:avLst/>
              </a:prstGeom>
              <a:noFill/>
            </p:spPr>
            <p:txBody>
              <a:bodyPr wrap="square" rtlCol="0">
                <a:spAutoFit/>
              </a:bodyPr>
              <a:lstStyle/>
              <a:p>
                <a:pPr algn="ctr"/>
                <a:r>
                  <a:rPr lang="en-US" sz="2000" spc="300" dirty="0">
                    <a:latin typeface="Roboto Light" panose="02000000000000000000" pitchFamily="2" charset="0"/>
                    <a:ea typeface="Roboto Light" panose="02000000000000000000" pitchFamily="2" charset="0"/>
                    <a:cs typeface="Lato Light" panose="020F0502020204030203" pitchFamily="34" charset="0"/>
                  </a:rPr>
                  <a:t>0</a:t>
                </a:r>
              </a:p>
            </p:txBody>
          </p:sp>
          <p:sp>
            <p:nvSpPr>
              <p:cNvPr id="56" name="TextBox 55">
                <a:extLst>
                  <a:ext uri="{FF2B5EF4-FFF2-40B4-BE49-F238E27FC236}">
                    <a16:creationId xmlns:a16="http://schemas.microsoft.com/office/drawing/2014/main" id="{EFBC7354-40E2-7747-ACB8-23088398A59C}"/>
                  </a:ext>
                </a:extLst>
              </p:cNvPr>
              <p:cNvSpPr txBox="1"/>
              <p:nvPr/>
            </p:nvSpPr>
            <p:spPr>
              <a:xfrm>
                <a:off x="1937426" y="9783800"/>
                <a:ext cx="894001" cy="496758"/>
              </a:xfrm>
              <a:prstGeom prst="rect">
                <a:avLst/>
              </a:prstGeom>
              <a:noFill/>
            </p:spPr>
            <p:txBody>
              <a:bodyPr wrap="square" rtlCol="0">
                <a:spAutoFit/>
              </a:bodyPr>
              <a:lstStyle/>
              <a:p>
                <a:pPr algn="ctr"/>
                <a:r>
                  <a:rPr lang="en-US" sz="2000" spc="300" dirty="0">
                    <a:latin typeface="Roboto Light" panose="02000000000000000000" pitchFamily="2" charset="0"/>
                    <a:ea typeface="Roboto Light" panose="02000000000000000000" pitchFamily="2" charset="0"/>
                    <a:cs typeface="Lato Light" panose="020F0502020204030203" pitchFamily="34" charset="0"/>
                  </a:rPr>
                  <a:t>10</a:t>
                </a:r>
              </a:p>
            </p:txBody>
          </p:sp>
          <p:sp>
            <p:nvSpPr>
              <p:cNvPr id="57" name="TextBox 56">
                <a:extLst>
                  <a:ext uri="{FF2B5EF4-FFF2-40B4-BE49-F238E27FC236}">
                    <a16:creationId xmlns:a16="http://schemas.microsoft.com/office/drawing/2014/main" id="{BF8B03CB-78D6-5E4E-BABE-F18CF5C6BAEA}"/>
                  </a:ext>
                </a:extLst>
              </p:cNvPr>
              <p:cNvSpPr txBox="1"/>
              <p:nvPr/>
            </p:nvSpPr>
            <p:spPr>
              <a:xfrm>
                <a:off x="1937426" y="8830671"/>
                <a:ext cx="894001" cy="496758"/>
              </a:xfrm>
              <a:prstGeom prst="rect">
                <a:avLst/>
              </a:prstGeom>
              <a:noFill/>
            </p:spPr>
            <p:txBody>
              <a:bodyPr wrap="square" rtlCol="0">
                <a:spAutoFit/>
              </a:bodyPr>
              <a:lstStyle/>
              <a:p>
                <a:pPr algn="ctr"/>
                <a:r>
                  <a:rPr lang="en-US" sz="2000" spc="300" dirty="0">
                    <a:latin typeface="Roboto Light" panose="02000000000000000000" pitchFamily="2" charset="0"/>
                    <a:ea typeface="Roboto Light" panose="02000000000000000000" pitchFamily="2" charset="0"/>
                    <a:cs typeface="Lato Light" panose="020F0502020204030203" pitchFamily="34" charset="0"/>
                  </a:rPr>
                  <a:t>20</a:t>
                </a:r>
              </a:p>
            </p:txBody>
          </p:sp>
          <p:sp>
            <p:nvSpPr>
              <p:cNvPr id="58" name="TextBox 57">
                <a:extLst>
                  <a:ext uri="{FF2B5EF4-FFF2-40B4-BE49-F238E27FC236}">
                    <a16:creationId xmlns:a16="http://schemas.microsoft.com/office/drawing/2014/main" id="{BB7E5722-236D-2D49-9CDC-9FDFAB552FDB}"/>
                  </a:ext>
                </a:extLst>
              </p:cNvPr>
              <p:cNvSpPr txBox="1"/>
              <p:nvPr/>
            </p:nvSpPr>
            <p:spPr>
              <a:xfrm>
                <a:off x="1937426" y="7804618"/>
                <a:ext cx="894001" cy="496758"/>
              </a:xfrm>
              <a:prstGeom prst="rect">
                <a:avLst/>
              </a:prstGeom>
              <a:noFill/>
            </p:spPr>
            <p:txBody>
              <a:bodyPr wrap="square" rtlCol="0">
                <a:spAutoFit/>
              </a:bodyPr>
              <a:lstStyle/>
              <a:p>
                <a:pPr algn="ctr"/>
                <a:r>
                  <a:rPr lang="en-US" sz="2000" spc="300" dirty="0">
                    <a:latin typeface="Roboto Light" panose="02000000000000000000" pitchFamily="2" charset="0"/>
                    <a:ea typeface="Roboto Light" panose="02000000000000000000" pitchFamily="2" charset="0"/>
                    <a:cs typeface="Lato Light" panose="020F0502020204030203" pitchFamily="34" charset="0"/>
                  </a:rPr>
                  <a:t>30</a:t>
                </a:r>
              </a:p>
            </p:txBody>
          </p:sp>
          <p:sp>
            <p:nvSpPr>
              <p:cNvPr id="60" name="TextBox 59">
                <a:extLst>
                  <a:ext uri="{FF2B5EF4-FFF2-40B4-BE49-F238E27FC236}">
                    <a16:creationId xmlns:a16="http://schemas.microsoft.com/office/drawing/2014/main" id="{9D235DA1-4FE5-0C47-ABA3-73E80559ADFE}"/>
                  </a:ext>
                </a:extLst>
              </p:cNvPr>
              <p:cNvSpPr txBox="1"/>
              <p:nvPr/>
            </p:nvSpPr>
            <p:spPr>
              <a:xfrm>
                <a:off x="1937426" y="6819647"/>
                <a:ext cx="894001" cy="496758"/>
              </a:xfrm>
              <a:prstGeom prst="rect">
                <a:avLst/>
              </a:prstGeom>
              <a:noFill/>
            </p:spPr>
            <p:txBody>
              <a:bodyPr wrap="square" rtlCol="0">
                <a:spAutoFit/>
              </a:bodyPr>
              <a:lstStyle/>
              <a:p>
                <a:pPr algn="ctr"/>
                <a:r>
                  <a:rPr lang="en-US" sz="2000" spc="300" dirty="0">
                    <a:latin typeface="Roboto Light" panose="02000000000000000000" pitchFamily="2" charset="0"/>
                    <a:ea typeface="Roboto Light" panose="02000000000000000000" pitchFamily="2" charset="0"/>
                    <a:cs typeface="Lato Light" panose="020F0502020204030203" pitchFamily="34" charset="0"/>
                  </a:rPr>
                  <a:t>40</a:t>
                </a:r>
              </a:p>
            </p:txBody>
          </p:sp>
          <p:sp>
            <p:nvSpPr>
              <p:cNvPr id="63" name="TextBox 62">
                <a:extLst>
                  <a:ext uri="{FF2B5EF4-FFF2-40B4-BE49-F238E27FC236}">
                    <a16:creationId xmlns:a16="http://schemas.microsoft.com/office/drawing/2014/main" id="{35B94267-1087-3E4D-8BB3-D000F4B96257}"/>
                  </a:ext>
                </a:extLst>
              </p:cNvPr>
              <p:cNvSpPr txBox="1"/>
              <p:nvPr/>
            </p:nvSpPr>
            <p:spPr>
              <a:xfrm>
                <a:off x="1937426" y="5826166"/>
                <a:ext cx="894001" cy="496758"/>
              </a:xfrm>
              <a:prstGeom prst="rect">
                <a:avLst/>
              </a:prstGeom>
              <a:noFill/>
            </p:spPr>
            <p:txBody>
              <a:bodyPr wrap="square" rtlCol="0">
                <a:spAutoFit/>
              </a:bodyPr>
              <a:lstStyle/>
              <a:p>
                <a:pPr algn="ctr"/>
                <a:r>
                  <a:rPr lang="en-US" sz="2000" spc="300" dirty="0">
                    <a:latin typeface="Roboto Light" panose="02000000000000000000" pitchFamily="2" charset="0"/>
                    <a:ea typeface="Roboto Light" panose="02000000000000000000" pitchFamily="2" charset="0"/>
                    <a:cs typeface="Lato Light" panose="020F0502020204030203" pitchFamily="34" charset="0"/>
                  </a:rPr>
                  <a:t>50</a:t>
                </a:r>
              </a:p>
            </p:txBody>
          </p:sp>
          <p:sp>
            <p:nvSpPr>
              <p:cNvPr id="66" name="TextBox 65">
                <a:extLst>
                  <a:ext uri="{FF2B5EF4-FFF2-40B4-BE49-F238E27FC236}">
                    <a16:creationId xmlns:a16="http://schemas.microsoft.com/office/drawing/2014/main" id="{D0903861-2B3D-9840-8C90-FE8A7A9F2BCF}"/>
                  </a:ext>
                </a:extLst>
              </p:cNvPr>
              <p:cNvSpPr txBox="1"/>
              <p:nvPr/>
            </p:nvSpPr>
            <p:spPr>
              <a:xfrm>
                <a:off x="1937426" y="4826478"/>
                <a:ext cx="894001" cy="496758"/>
              </a:xfrm>
              <a:prstGeom prst="rect">
                <a:avLst/>
              </a:prstGeom>
              <a:noFill/>
            </p:spPr>
            <p:txBody>
              <a:bodyPr wrap="square" rtlCol="0">
                <a:spAutoFit/>
              </a:bodyPr>
              <a:lstStyle/>
              <a:p>
                <a:pPr algn="ctr"/>
                <a:r>
                  <a:rPr lang="en-US" sz="2000" spc="300" dirty="0">
                    <a:latin typeface="Roboto Light" panose="02000000000000000000" pitchFamily="2" charset="0"/>
                    <a:ea typeface="Roboto Light" panose="02000000000000000000" pitchFamily="2" charset="0"/>
                    <a:cs typeface="Lato Light" panose="020F0502020204030203" pitchFamily="34" charset="0"/>
                  </a:rPr>
                  <a:t>60</a:t>
                </a:r>
              </a:p>
            </p:txBody>
          </p:sp>
          <p:sp>
            <p:nvSpPr>
              <p:cNvPr id="68" name="TextBox 67">
                <a:extLst>
                  <a:ext uri="{FF2B5EF4-FFF2-40B4-BE49-F238E27FC236}">
                    <a16:creationId xmlns:a16="http://schemas.microsoft.com/office/drawing/2014/main" id="{6479311A-977B-3945-A6D4-1F63C6BF55FE}"/>
                  </a:ext>
                </a:extLst>
              </p:cNvPr>
              <p:cNvSpPr txBox="1"/>
              <p:nvPr/>
            </p:nvSpPr>
            <p:spPr>
              <a:xfrm>
                <a:off x="1937426" y="3826792"/>
                <a:ext cx="894001" cy="496758"/>
              </a:xfrm>
              <a:prstGeom prst="rect">
                <a:avLst/>
              </a:prstGeom>
              <a:noFill/>
            </p:spPr>
            <p:txBody>
              <a:bodyPr wrap="square" rtlCol="0">
                <a:spAutoFit/>
              </a:bodyPr>
              <a:lstStyle/>
              <a:p>
                <a:pPr algn="ctr"/>
                <a:r>
                  <a:rPr lang="en-US" sz="2000" spc="300" dirty="0">
                    <a:latin typeface="Roboto Light" panose="02000000000000000000" pitchFamily="2" charset="0"/>
                    <a:ea typeface="Roboto Light" panose="02000000000000000000" pitchFamily="2" charset="0"/>
                    <a:cs typeface="Lato Light" panose="020F0502020204030203" pitchFamily="34" charset="0"/>
                  </a:rPr>
                  <a:t>70</a:t>
                </a:r>
              </a:p>
            </p:txBody>
          </p:sp>
        </p:grpSp>
        <p:grpSp>
          <p:nvGrpSpPr>
            <p:cNvPr id="79" name="Group 78">
              <a:extLst>
                <a:ext uri="{FF2B5EF4-FFF2-40B4-BE49-F238E27FC236}">
                  <a16:creationId xmlns:a16="http://schemas.microsoft.com/office/drawing/2014/main" id="{929704E7-A542-9B4D-8EE5-8F635F89BE73}"/>
                </a:ext>
              </a:extLst>
            </p:cNvPr>
            <p:cNvGrpSpPr/>
            <p:nvPr/>
          </p:nvGrpSpPr>
          <p:grpSpPr>
            <a:xfrm>
              <a:off x="3833439" y="9599091"/>
              <a:ext cx="3885798" cy="1912002"/>
              <a:chOff x="3824388" y="9593062"/>
              <a:chExt cx="3885798" cy="1912002"/>
            </a:xfrm>
          </p:grpSpPr>
          <p:sp>
            <p:nvSpPr>
              <p:cNvPr id="80" name="TextBox 79">
                <a:extLst>
                  <a:ext uri="{FF2B5EF4-FFF2-40B4-BE49-F238E27FC236}">
                    <a16:creationId xmlns:a16="http://schemas.microsoft.com/office/drawing/2014/main" id="{BFEAEFB6-529F-F246-BDD7-7810FF00B37C}"/>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81" name="Rectangle 80">
                <a:extLst>
                  <a:ext uri="{FF2B5EF4-FFF2-40B4-BE49-F238E27FC236}">
                    <a16:creationId xmlns:a16="http://schemas.microsoft.com/office/drawing/2014/main" id="{4E4B9461-18D3-4048-8751-E5C5B38AD7EA}"/>
                  </a:ext>
                </a:extLst>
              </p:cNvPr>
              <p:cNvSpPr/>
              <p:nvPr/>
            </p:nvSpPr>
            <p:spPr>
              <a:xfrm>
                <a:off x="3824388" y="10357955"/>
                <a:ext cx="3885798" cy="1147109"/>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a:t>
                </a:r>
              </a:p>
            </p:txBody>
          </p:sp>
        </p:grpSp>
        <p:grpSp>
          <p:nvGrpSpPr>
            <p:cNvPr id="82" name="Group 81">
              <a:extLst>
                <a:ext uri="{FF2B5EF4-FFF2-40B4-BE49-F238E27FC236}">
                  <a16:creationId xmlns:a16="http://schemas.microsoft.com/office/drawing/2014/main" id="{40BFD762-1CFB-2F48-B387-196024BC3FB7}"/>
                </a:ext>
              </a:extLst>
            </p:cNvPr>
            <p:cNvGrpSpPr/>
            <p:nvPr/>
          </p:nvGrpSpPr>
          <p:grpSpPr>
            <a:xfrm>
              <a:off x="8583344" y="9599091"/>
              <a:ext cx="3885798" cy="1912002"/>
              <a:chOff x="3824388" y="9593062"/>
              <a:chExt cx="3885798" cy="1912002"/>
            </a:xfrm>
          </p:grpSpPr>
          <p:sp>
            <p:nvSpPr>
              <p:cNvPr id="83" name="TextBox 82">
                <a:extLst>
                  <a:ext uri="{FF2B5EF4-FFF2-40B4-BE49-F238E27FC236}">
                    <a16:creationId xmlns:a16="http://schemas.microsoft.com/office/drawing/2014/main" id="{2D2B7713-80CB-254C-B053-66861ED1AC1F}"/>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84" name="Rectangle 83">
                <a:extLst>
                  <a:ext uri="{FF2B5EF4-FFF2-40B4-BE49-F238E27FC236}">
                    <a16:creationId xmlns:a16="http://schemas.microsoft.com/office/drawing/2014/main" id="{BE27A397-33EB-DC48-B84D-207D7273F111}"/>
                  </a:ext>
                </a:extLst>
              </p:cNvPr>
              <p:cNvSpPr/>
              <p:nvPr/>
            </p:nvSpPr>
            <p:spPr>
              <a:xfrm>
                <a:off x="3824388" y="10357955"/>
                <a:ext cx="3885798" cy="1147109"/>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a:t>
                </a:r>
              </a:p>
            </p:txBody>
          </p:sp>
        </p:grpSp>
        <p:grpSp>
          <p:nvGrpSpPr>
            <p:cNvPr id="85" name="Group 84">
              <a:extLst>
                <a:ext uri="{FF2B5EF4-FFF2-40B4-BE49-F238E27FC236}">
                  <a16:creationId xmlns:a16="http://schemas.microsoft.com/office/drawing/2014/main" id="{39554A2E-FEBD-B04A-9CD5-56B3BD15771B}"/>
                </a:ext>
              </a:extLst>
            </p:cNvPr>
            <p:cNvGrpSpPr/>
            <p:nvPr/>
          </p:nvGrpSpPr>
          <p:grpSpPr>
            <a:xfrm>
              <a:off x="13333253" y="9599091"/>
              <a:ext cx="3885798" cy="1912002"/>
              <a:chOff x="3824388" y="9593062"/>
              <a:chExt cx="3885798" cy="1912002"/>
            </a:xfrm>
          </p:grpSpPr>
          <p:sp>
            <p:nvSpPr>
              <p:cNvPr id="86" name="TextBox 85">
                <a:extLst>
                  <a:ext uri="{FF2B5EF4-FFF2-40B4-BE49-F238E27FC236}">
                    <a16:creationId xmlns:a16="http://schemas.microsoft.com/office/drawing/2014/main" id="{C4A9B1D7-16CA-034B-9352-80C86D792C55}"/>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87" name="Rectangle 86">
                <a:extLst>
                  <a:ext uri="{FF2B5EF4-FFF2-40B4-BE49-F238E27FC236}">
                    <a16:creationId xmlns:a16="http://schemas.microsoft.com/office/drawing/2014/main" id="{22F04E57-255B-9644-A8F6-4BDF85556A2D}"/>
                  </a:ext>
                </a:extLst>
              </p:cNvPr>
              <p:cNvSpPr/>
              <p:nvPr/>
            </p:nvSpPr>
            <p:spPr>
              <a:xfrm>
                <a:off x="3824388" y="10357955"/>
                <a:ext cx="3885798" cy="1147109"/>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a:t>
                </a:r>
              </a:p>
            </p:txBody>
          </p:sp>
        </p:grpSp>
        <p:grpSp>
          <p:nvGrpSpPr>
            <p:cNvPr id="88" name="Group 87">
              <a:extLst>
                <a:ext uri="{FF2B5EF4-FFF2-40B4-BE49-F238E27FC236}">
                  <a16:creationId xmlns:a16="http://schemas.microsoft.com/office/drawing/2014/main" id="{F91615EA-4B59-D34F-99F8-89E44DCE07F9}"/>
                </a:ext>
              </a:extLst>
            </p:cNvPr>
            <p:cNvGrpSpPr/>
            <p:nvPr/>
          </p:nvGrpSpPr>
          <p:grpSpPr>
            <a:xfrm>
              <a:off x="18083166" y="9599091"/>
              <a:ext cx="3885798" cy="1912002"/>
              <a:chOff x="3824388" y="9593062"/>
              <a:chExt cx="3885798" cy="1912002"/>
            </a:xfrm>
          </p:grpSpPr>
          <p:sp>
            <p:nvSpPr>
              <p:cNvPr id="89" name="TextBox 88">
                <a:extLst>
                  <a:ext uri="{FF2B5EF4-FFF2-40B4-BE49-F238E27FC236}">
                    <a16:creationId xmlns:a16="http://schemas.microsoft.com/office/drawing/2014/main" id="{191F7AB7-C28A-8C40-BE58-D192B2893DB5}"/>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90" name="Rectangle 89">
                <a:extLst>
                  <a:ext uri="{FF2B5EF4-FFF2-40B4-BE49-F238E27FC236}">
                    <a16:creationId xmlns:a16="http://schemas.microsoft.com/office/drawing/2014/main" id="{7B847BED-0A05-6E4A-8EB3-071FF859ABDA}"/>
                  </a:ext>
                </a:extLst>
              </p:cNvPr>
              <p:cNvSpPr/>
              <p:nvPr/>
            </p:nvSpPr>
            <p:spPr>
              <a:xfrm>
                <a:off x="3824388" y="10357955"/>
                <a:ext cx="3885798" cy="1147109"/>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a:t>
                </a:r>
              </a:p>
            </p:txBody>
          </p:sp>
        </p:grpSp>
      </p:grpSp>
    </p:spTree>
    <p:extLst>
      <p:ext uri="{BB962C8B-B14F-4D97-AF65-F5344CB8AC3E}">
        <p14:creationId xmlns:p14="http://schemas.microsoft.com/office/powerpoint/2010/main" val="32010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osición de imagen 8">
            <a:extLst>
              <a:ext uri="{FF2B5EF4-FFF2-40B4-BE49-F238E27FC236}">
                <a16:creationId xmlns:a16="http://schemas.microsoft.com/office/drawing/2014/main" id="{C297B611-CA33-0A4F-A049-3AA39F506B0D}"/>
              </a:ext>
            </a:extLst>
          </p:cNvPr>
          <p:cNvSpPr>
            <a:spLocks noGrp="1"/>
          </p:cNvSpPr>
          <p:nvPr>
            <p:ph type="pic" sz="quarter" idx="14"/>
          </p:nvPr>
        </p:nvSpPr>
        <p:spPr/>
      </p:sp>
      <p:sp>
        <p:nvSpPr>
          <p:cNvPr id="39" name="Rectangle 38">
            <a:extLst>
              <a:ext uri="{FF2B5EF4-FFF2-40B4-BE49-F238E27FC236}">
                <a16:creationId xmlns:a16="http://schemas.microsoft.com/office/drawing/2014/main" id="{A174B09C-2198-1C48-8C7C-A3EE51C78B87}"/>
              </a:ext>
            </a:extLst>
          </p:cNvPr>
          <p:cNvSpPr/>
          <p:nvPr/>
        </p:nvSpPr>
        <p:spPr>
          <a:xfrm>
            <a:off x="-1" y="0"/>
            <a:ext cx="15283543"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55274B7-BC87-484B-9EF8-757B7037DA27}"/>
              </a:ext>
            </a:extLst>
          </p:cNvPr>
          <p:cNvGrpSpPr/>
          <p:nvPr/>
        </p:nvGrpSpPr>
        <p:grpSpPr>
          <a:xfrm>
            <a:off x="1863510" y="5565338"/>
            <a:ext cx="6235461" cy="2585323"/>
            <a:chOff x="6304882" y="1307544"/>
            <a:chExt cx="6235461" cy="2585323"/>
          </a:xfrm>
        </p:grpSpPr>
        <p:sp>
          <p:nvSpPr>
            <p:cNvPr id="6" name="TextBox 5">
              <a:extLst>
                <a:ext uri="{FF2B5EF4-FFF2-40B4-BE49-F238E27FC236}">
                  <a16:creationId xmlns:a16="http://schemas.microsoft.com/office/drawing/2014/main" id="{ABDF5F38-1010-A04D-B471-2B0FE06CF1BC}"/>
                </a:ext>
              </a:extLst>
            </p:cNvPr>
            <p:cNvSpPr txBox="1"/>
            <p:nvPr/>
          </p:nvSpPr>
          <p:spPr>
            <a:xfrm>
              <a:off x="6304882" y="1769209"/>
              <a:ext cx="6235461" cy="2123658"/>
            </a:xfrm>
            <a:prstGeom prst="rect">
              <a:avLst/>
            </a:prstGeom>
            <a:noFill/>
            <a:ln>
              <a:noFill/>
            </a:ln>
          </p:spPr>
          <p:txBody>
            <a:bodyPr wrap="square" rtlCol="0">
              <a:spAutoFit/>
            </a:bodyPr>
            <a:lstStyle/>
            <a:p>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The Double KPI Dashboard</a:t>
              </a:r>
            </a:p>
          </p:txBody>
        </p:sp>
        <p:sp>
          <p:nvSpPr>
            <p:cNvPr id="7" name="TextBox 6">
              <a:extLst>
                <a:ext uri="{FF2B5EF4-FFF2-40B4-BE49-F238E27FC236}">
                  <a16:creationId xmlns:a16="http://schemas.microsoft.com/office/drawing/2014/main" id="{A08A5D09-F96A-054F-ADB6-B002D232A56B}"/>
                </a:ext>
              </a:extLst>
            </p:cNvPr>
            <p:cNvSpPr txBox="1"/>
            <p:nvPr/>
          </p:nvSpPr>
          <p:spPr>
            <a:xfrm>
              <a:off x="6337539" y="1307544"/>
              <a:ext cx="5453168" cy="461665"/>
            </a:xfrm>
            <a:prstGeom prst="rect">
              <a:avLst/>
            </a:prstGeom>
            <a:noFill/>
          </p:spPr>
          <p:txBody>
            <a:bodyPr wrap="square" rtlCol="0">
              <a:spAutoFit/>
            </a:bodyPr>
            <a:lstStyle/>
            <a:p>
              <a:r>
                <a:rPr lang="en-US" sz="2400"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grpSp>
        <p:nvGrpSpPr>
          <p:cNvPr id="8" name="Group 7">
            <a:extLst>
              <a:ext uri="{FF2B5EF4-FFF2-40B4-BE49-F238E27FC236}">
                <a16:creationId xmlns:a16="http://schemas.microsoft.com/office/drawing/2014/main" id="{FB2F399C-CD38-524C-9377-64D5279A2A8F}"/>
              </a:ext>
            </a:extLst>
          </p:cNvPr>
          <p:cNvGrpSpPr/>
          <p:nvPr/>
        </p:nvGrpSpPr>
        <p:grpSpPr>
          <a:xfrm>
            <a:off x="12642626" y="1612869"/>
            <a:ext cx="5252911" cy="10490262"/>
            <a:chOff x="12283399" y="1711127"/>
            <a:chExt cx="5252911" cy="10490262"/>
          </a:xfrm>
        </p:grpSpPr>
        <p:grpSp>
          <p:nvGrpSpPr>
            <p:cNvPr id="3" name="Group 2">
              <a:extLst>
                <a:ext uri="{FF2B5EF4-FFF2-40B4-BE49-F238E27FC236}">
                  <a16:creationId xmlns:a16="http://schemas.microsoft.com/office/drawing/2014/main" id="{887C3E6C-E594-C04A-AD48-F241186776DA}"/>
                </a:ext>
              </a:extLst>
            </p:cNvPr>
            <p:cNvGrpSpPr/>
            <p:nvPr/>
          </p:nvGrpSpPr>
          <p:grpSpPr>
            <a:xfrm>
              <a:off x="12312318" y="1711127"/>
              <a:ext cx="5223992" cy="4862830"/>
              <a:chOff x="13157090" y="2275244"/>
              <a:chExt cx="3534448" cy="3290094"/>
            </a:xfrm>
          </p:grpSpPr>
          <p:graphicFrame>
            <p:nvGraphicFramePr>
              <p:cNvPr id="40" name="Chart 39">
                <a:extLst>
                  <a:ext uri="{FF2B5EF4-FFF2-40B4-BE49-F238E27FC236}">
                    <a16:creationId xmlns:a16="http://schemas.microsoft.com/office/drawing/2014/main" id="{26FCEAD1-021D-6846-AE83-8C3C14F79109}"/>
                  </a:ext>
                </a:extLst>
              </p:cNvPr>
              <p:cNvGraphicFramePr/>
              <p:nvPr>
                <p:extLst>
                  <p:ext uri="{D42A27DB-BD31-4B8C-83A1-F6EECF244321}">
                    <p14:modId xmlns:p14="http://schemas.microsoft.com/office/powerpoint/2010/main" val="948468163"/>
                  </p:ext>
                </p:extLst>
              </p:nvPr>
            </p:nvGraphicFramePr>
            <p:xfrm>
              <a:off x="13157090" y="2275244"/>
              <a:ext cx="3534448" cy="3290094"/>
            </p:xfrm>
            <a:graphic>
              <a:graphicData uri="http://schemas.openxmlformats.org/drawingml/2006/chart">
                <c:chart xmlns:c="http://schemas.openxmlformats.org/drawingml/2006/chart" xmlns:r="http://schemas.openxmlformats.org/officeDocument/2006/relationships" r:id="rId2"/>
              </a:graphicData>
            </a:graphic>
          </p:graphicFrame>
          <p:sp>
            <p:nvSpPr>
              <p:cNvPr id="41" name="Oval 40">
                <a:extLst>
                  <a:ext uri="{FF2B5EF4-FFF2-40B4-BE49-F238E27FC236}">
                    <a16:creationId xmlns:a16="http://schemas.microsoft.com/office/drawing/2014/main" id="{4F5356FB-EDDE-F341-9AE9-7D374D3CB64E}"/>
                  </a:ext>
                </a:extLst>
              </p:cNvPr>
              <p:cNvSpPr/>
              <p:nvPr/>
            </p:nvSpPr>
            <p:spPr>
              <a:xfrm>
                <a:off x="13580847" y="2576824"/>
                <a:ext cx="2686934" cy="2686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F511A3A-1800-B14A-AA81-3AA3692028E8}"/>
                  </a:ext>
                </a:extLst>
              </p:cNvPr>
              <p:cNvSpPr txBox="1"/>
              <p:nvPr/>
            </p:nvSpPr>
            <p:spPr>
              <a:xfrm>
                <a:off x="14426936" y="3580654"/>
                <a:ext cx="994758" cy="624707"/>
              </a:xfrm>
              <a:prstGeom prst="rect">
                <a:avLst/>
              </a:prstGeom>
              <a:noFill/>
            </p:spPr>
            <p:txBody>
              <a:bodyPr wrap="none" rtlCol="0">
                <a:spAutoFit/>
              </a:bodyPr>
              <a:lstStyle/>
              <a:p>
                <a:pPr algn="ctr"/>
                <a:r>
                  <a:rPr lang="en-US" sz="5400" dirty="0">
                    <a:solidFill>
                      <a:schemeClr val="tx2"/>
                    </a:solidFill>
                    <a:latin typeface="Roboto" panose="02000000000000000000" pitchFamily="2" charset="0"/>
                    <a:ea typeface="Roboto" panose="02000000000000000000" pitchFamily="2" charset="0"/>
                    <a:cs typeface="Roboto Light" panose="02000000000000000000" pitchFamily="2" charset="0"/>
                  </a:rPr>
                  <a:t>74%</a:t>
                </a:r>
              </a:p>
            </p:txBody>
          </p:sp>
        </p:grpSp>
        <p:grpSp>
          <p:nvGrpSpPr>
            <p:cNvPr id="5" name="Group 4">
              <a:extLst>
                <a:ext uri="{FF2B5EF4-FFF2-40B4-BE49-F238E27FC236}">
                  <a16:creationId xmlns:a16="http://schemas.microsoft.com/office/drawing/2014/main" id="{76E6B25D-B057-5046-9718-2EABE5918FB7}"/>
                </a:ext>
              </a:extLst>
            </p:cNvPr>
            <p:cNvGrpSpPr/>
            <p:nvPr/>
          </p:nvGrpSpPr>
          <p:grpSpPr>
            <a:xfrm>
              <a:off x="12283399" y="7338559"/>
              <a:ext cx="5223992" cy="4862830"/>
              <a:chOff x="13157090" y="6529192"/>
              <a:chExt cx="3534448" cy="3290094"/>
            </a:xfrm>
          </p:grpSpPr>
          <p:grpSp>
            <p:nvGrpSpPr>
              <p:cNvPr id="43" name="Group 42">
                <a:extLst>
                  <a:ext uri="{FF2B5EF4-FFF2-40B4-BE49-F238E27FC236}">
                    <a16:creationId xmlns:a16="http://schemas.microsoft.com/office/drawing/2014/main" id="{A8AE4B06-F6FA-C34B-93B2-33E59D3D7CB2}"/>
                  </a:ext>
                </a:extLst>
              </p:cNvPr>
              <p:cNvGrpSpPr/>
              <p:nvPr/>
            </p:nvGrpSpPr>
            <p:grpSpPr>
              <a:xfrm>
                <a:off x="13157090" y="6529192"/>
                <a:ext cx="3534448" cy="3290094"/>
                <a:chOff x="1865346" y="8769005"/>
                <a:chExt cx="3534448" cy="3290094"/>
              </a:xfrm>
            </p:grpSpPr>
            <p:graphicFrame>
              <p:nvGraphicFramePr>
                <p:cNvPr id="44" name="Chart 43">
                  <a:extLst>
                    <a:ext uri="{FF2B5EF4-FFF2-40B4-BE49-F238E27FC236}">
                      <a16:creationId xmlns:a16="http://schemas.microsoft.com/office/drawing/2014/main" id="{C120A3BB-9963-464A-80ED-2D5C6CF08342}"/>
                    </a:ext>
                  </a:extLst>
                </p:cNvPr>
                <p:cNvGraphicFramePr/>
                <p:nvPr>
                  <p:extLst>
                    <p:ext uri="{D42A27DB-BD31-4B8C-83A1-F6EECF244321}">
                      <p14:modId xmlns:p14="http://schemas.microsoft.com/office/powerpoint/2010/main" val="3534999861"/>
                    </p:ext>
                  </p:extLst>
                </p:nvPr>
              </p:nvGraphicFramePr>
              <p:xfrm>
                <a:off x="1865346" y="8769005"/>
                <a:ext cx="3534448" cy="3290094"/>
              </p:xfrm>
              <a:graphic>
                <a:graphicData uri="http://schemas.openxmlformats.org/drawingml/2006/chart">
                  <c:chart xmlns:c="http://schemas.openxmlformats.org/drawingml/2006/chart" xmlns:r="http://schemas.openxmlformats.org/officeDocument/2006/relationships" r:id="rId3"/>
                </a:graphicData>
              </a:graphic>
            </p:graphicFrame>
            <p:sp>
              <p:nvSpPr>
                <p:cNvPr id="45" name="Oval 44">
                  <a:extLst>
                    <a:ext uri="{FF2B5EF4-FFF2-40B4-BE49-F238E27FC236}">
                      <a16:creationId xmlns:a16="http://schemas.microsoft.com/office/drawing/2014/main" id="{76921115-05B0-3544-A12B-273156DBDE9A}"/>
                    </a:ext>
                  </a:extLst>
                </p:cNvPr>
                <p:cNvSpPr/>
                <p:nvPr/>
              </p:nvSpPr>
              <p:spPr>
                <a:xfrm>
                  <a:off x="2289103" y="9090463"/>
                  <a:ext cx="2686934" cy="2686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405812EF-60CF-FA43-B258-2037A57F1D9B}"/>
                  </a:ext>
                </a:extLst>
              </p:cNvPr>
              <p:cNvSpPr txBox="1"/>
              <p:nvPr/>
            </p:nvSpPr>
            <p:spPr>
              <a:xfrm>
                <a:off x="14426936" y="7863896"/>
                <a:ext cx="994758" cy="624707"/>
              </a:xfrm>
              <a:prstGeom prst="rect">
                <a:avLst/>
              </a:prstGeom>
              <a:noFill/>
            </p:spPr>
            <p:txBody>
              <a:bodyPr wrap="none" rtlCol="0">
                <a:spAutoFit/>
              </a:bodyPr>
              <a:lstStyle/>
              <a:p>
                <a:pPr algn="ctr"/>
                <a:r>
                  <a:rPr lang="en-US" sz="5400" dirty="0">
                    <a:solidFill>
                      <a:schemeClr val="tx2"/>
                    </a:solidFill>
                    <a:latin typeface="Roboto" panose="02000000000000000000" pitchFamily="2" charset="0"/>
                    <a:ea typeface="Roboto" panose="02000000000000000000" pitchFamily="2" charset="0"/>
                    <a:cs typeface="Roboto Light" panose="02000000000000000000" pitchFamily="2" charset="0"/>
                  </a:rPr>
                  <a:t>57%</a:t>
                </a:r>
              </a:p>
            </p:txBody>
          </p:sp>
        </p:grpSp>
      </p:grpSp>
      <p:grpSp>
        <p:nvGrpSpPr>
          <p:cNvPr id="50" name="Group 49">
            <a:extLst>
              <a:ext uri="{FF2B5EF4-FFF2-40B4-BE49-F238E27FC236}">
                <a16:creationId xmlns:a16="http://schemas.microsoft.com/office/drawing/2014/main" id="{6DD08FC6-7D6B-7148-9B63-4700C0EB8D42}"/>
              </a:ext>
            </a:extLst>
          </p:cNvPr>
          <p:cNvGrpSpPr/>
          <p:nvPr/>
        </p:nvGrpSpPr>
        <p:grpSpPr>
          <a:xfrm>
            <a:off x="18160526" y="2812566"/>
            <a:ext cx="4895417" cy="2463435"/>
            <a:chOff x="3235324" y="9593062"/>
            <a:chExt cx="4895417" cy="2463435"/>
          </a:xfrm>
        </p:grpSpPr>
        <p:sp>
          <p:nvSpPr>
            <p:cNvPr id="51" name="TextBox 50">
              <a:extLst>
                <a:ext uri="{FF2B5EF4-FFF2-40B4-BE49-F238E27FC236}">
                  <a16:creationId xmlns:a16="http://schemas.microsoft.com/office/drawing/2014/main" id="{396BFE31-CE8D-634C-8BF5-B6E8898728E1}"/>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2" name="Rectangle 51">
              <a:extLst>
                <a:ext uri="{FF2B5EF4-FFF2-40B4-BE49-F238E27FC236}">
                  <a16:creationId xmlns:a16="http://schemas.microsoft.com/office/drawing/2014/main" id="{7E62AD7C-8F16-3547-A540-4E9B0CE7C345}"/>
                </a:ext>
              </a:extLst>
            </p:cNvPr>
            <p:cNvSpPr/>
            <p:nvPr/>
          </p:nvSpPr>
          <p:spPr>
            <a:xfrm>
              <a:off x="3235324" y="10357955"/>
              <a:ext cx="4895417" cy="1698542"/>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a:t>
              </a:r>
            </a:p>
          </p:txBody>
        </p:sp>
      </p:grpSp>
      <p:grpSp>
        <p:nvGrpSpPr>
          <p:cNvPr id="53" name="Group 52">
            <a:extLst>
              <a:ext uri="{FF2B5EF4-FFF2-40B4-BE49-F238E27FC236}">
                <a16:creationId xmlns:a16="http://schemas.microsoft.com/office/drawing/2014/main" id="{E9994A87-4BDB-5841-B097-63B46AA0BE45}"/>
              </a:ext>
            </a:extLst>
          </p:cNvPr>
          <p:cNvGrpSpPr/>
          <p:nvPr/>
        </p:nvGrpSpPr>
        <p:grpSpPr>
          <a:xfrm>
            <a:off x="18160526" y="8439998"/>
            <a:ext cx="4895417" cy="2463435"/>
            <a:chOff x="3235324" y="9593062"/>
            <a:chExt cx="4895417" cy="2463435"/>
          </a:xfrm>
        </p:grpSpPr>
        <p:sp>
          <p:nvSpPr>
            <p:cNvPr id="54" name="TextBox 53">
              <a:extLst>
                <a:ext uri="{FF2B5EF4-FFF2-40B4-BE49-F238E27FC236}">
                  <a16:creationId xmlns:a16="http://schemas.microsoft.com/office/drawing/2014/main" id="{C4EA8834-F940-2F48-9B2D-CB6758EE2908}"/>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9" name="Rectangle 58">
              <a:extLst>
                <a:ext uri="{FF2B5EF4-FFF2-40B4-BE49-F238E27FC236}">
                  <a16:creationId xmlns:a16="http://schemas.microsoft.com/office/drawing/2014/main" id="{F43249FB-0DD7-7943-B4E6-C58CC022D728}"/>
                </a:ext>
              </a:extLst>
            </p:cNvPr>
            <p:cNvSpPr/>
            <p:nvPr/>
          </p:nvSpPr>
          <p:spPr>
            <a:xfrm>
              <a:off x="3235324" y="10357955"/>
              <a:ext cx="4895417" cy="1698542"/>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a:t>
              </a:r>
            </a:p>
          </p:txBody>
        </p:sp>
      </p:grpSp>
    </p:spTree>
    <p:extLst>
      <p:ext uri="{BB962C8B-B14F-4D97-AF65-F5344CB8AC3E}">
        <p14:creationId xmlns:p14="http://schemas.microsoft.com/office/powerpoint/2010/main" val="217078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DF5F38-1010-A04D-B471-2B0FE06CF1BC}"/>
              </a:ext>
            </a:extLst>
          </p:cNvPr>
          <p:cNvSpPr txBox="1"/>
          <p:nvPr/>
        </p:nvSpPr>
        <p:spPr>
          <a:xfrm>
            <a:off x="6304882" y="1769209"/>
            <a:ext cx="11767886"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Horizontal Bar Charts</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nvGrpSpPr>
          <p:cNvPr id="3" name="Group 2">
            <a:extLst>
              <a:ext uri="{FF2B5EF4-FFF2-40B4-BE49-F238E27FC236}">
                <a16:creationId xmlns:a16="http://schemas.microsoft.com/office/drawing/2014/main" id="{BB8DFDA3-1942-ED4D-ADCB-1C5333C9455E}"/>
              </a:ext>
            </a:extLst>
          </p:cNvPr>
          <p:cNvGrpSpPr/>
          <p:nvPr/>
        </p:nvGrpSpPr>
        <p:grpSpPr>
          <a:xfrm>
            <a:off x="1932316" y="4007426"/>
            <a:ext cx="20513014" cy="5171743"/>
            <a:chOff x="1932316" y="3796411"/>
            <a:chExt cx="20513014" cy="4178173"/>
          </a:xfrm>
        </p:grpSpPr>
        <p:sp>
          <p:nvSpPr>
            <p:cNvPr id="69" name="Rectangle 68">
              <a:extLst>
                <a:ext uri="{FF2B5EF4-FFF2-40B4-BE49-F238E27FC236}">
                  <a16:creationId xmlns:a16="http://schemas.microsoft.com/office/drawing/2014/main" id="{71ADA3C0-80D2-294D-AD96-330D3A6508D2}"/>
                </a:ext>
              </a:extLst>
            </p:cNvPr>
            <p:cNvSpPr/>
            <p:nvPr/>
          </p:nvSpPr>
          <p:spPr>
            <a:xfrm>
              <a:off x="1932316" y="6000723"/>
              <a:ext cx="20496859" cy="470689"/>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1865B14-83E2-EC4C-9B50-1CC65DD61F37}"/>
                </a:ext>
              </a:extLst>
            </p:cNvPr>
            <p:cNvSpPr/>
            <p:nvPr/>
          </p:nvSpPr>
          <p:spPr>
            <a:xfrm>
              <a:off x="1932316" y="7503895"/>
              <a:ext cx="20496859" cy="470689"/>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D38DA6FC-3B4A-4241-B788-863987092F35}"/>
                </a:ext>
              </a:extLst>
            </p:cNvPr>
            <p:cNvSpPr/>
            <p:nvPr/>
          </p:nvSpPr>
          <p:spPr>
            <a:xfrm>
              <a:off x="1932316" y="4497551"/>
              <a:ext cx="20496859" cy="470689"/>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FA7235F-E98D-534D-A2B1-213D757D0244}"/>
                </a:ext>
              </a:extLst>
            </p:cNvPr>
            <p:cNvSpPr/>
            <p:nvPr/>
          </p:nvSpPr>
          <p:spPr>
            <a:xfrm>
              <a:off x="1932317" y="3796411"/>
              <a:ext cx="4882324" cy="580555"/>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sp>
          <p:nvSpPr>
            <p:cNvPr id="42" name="Rectangle 41">
              <a:extLst>
                <a:ext uri="{FF2B5EF4-FFF2-40B4-BE49-F238E27FC236}">
                  <a16:creationId xmlns:a16="http://schemas.microsoft.com/office/drawing/2014/main" id="{A309E29F-8E85-AA4C-A87F-D7A93D404658}"/>
                </a:ext>
              </a:extLst>
            </p:cNvPr>
            <p:cNvSpPr/>
            <p:nvPr/>
          </p:nvSpPr>
          <p:spPr>
            <a:xfrm>
              <a:off x="20393193" y="3796411"/>
              <a:ext cx="2052137" cy="580555"/>
            </a:xfrm>
            <a:prstGeom prst="rect">
              <a:avLst/>
            </a:prstGeom>
          </p:spPr>
          <p:txBody>
            <a:bodyPr wrap="square">
              <a:spAutoFit/>
            </a:bodyPr>
            <a:lstStyle/>
            <a:p>
              <a:pPr algn="r"/>
              <a:r>
                <a:rPr lang="en-US"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43" name="Rectangle 42">
              <a:extLst>
                <a:ext uri="{FF2B5EF4-FFF2-40B4-BE49-F238E27FC236}">
                  <a16:creationId xmlns:a16="http://schemas.microsoft.com/office/drawing/2014/main" id="{F96B5CAD-DD47-4247-9F3A-085923598290}"/>
                </a:ext>
              </a:extLst>
            </p:cNvPr>
            <p:cNvSpPr/>
            <p:nvPr/>
          </p:nvSpPr>
          <p:spPr>
            <a:xfrm>
              <a:off x="1932317" y="5292111"/>
              <a:ext cx="4882324" cy="580555"/>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Two</a:t>
              </a:r>
            </a:p>
          </p:txBody>
        </p:sp>
        <p:sp>
          <p:nvSpPr>
            <p:cNvPr id="44" name="Rectangle 43">
              <a:extLst>
                <a:ext uri="{FF2B5EF4-FFF2-40B4-BE49-F238E27FC236}">
                  <a16:creationId xmlns:a16="http://schemas.microsoft.com/office/drawing/2014/main" id="{6BE18D78-1EA9-1146-81C7-C704AE2EE63D}"/>
                </a:ext>
              </a:extLst>
            </p:cNvPr>
            <p:cNvSpPr/>
            <p:nvPr/>
          </p:nvSpPr>
          <p:spPr>
            <a:xfrm>
              <a:off x="20393193" y="5292111"/>
              <a:ext cx="2052137" cy="580555"/>
            </a:xfrm>
            <a:prstGeom prst="rect">
              <a:avLst/>
            </a:prstGeom>
          </p:spPr>
          <p:txBody>
            <a:bodyPr wrap="square">
              <a:spAutoFit/>
            </a:bodyPr>
            <a:lstStyle/>
            <a:p>
              <a:pPr algn="r"/>
              <a:r>
                <a:rPr lang="en-US" dirty="0">
                  <a:solidFill>
                    <a:schemeClr val="tx2"/>
                  </a:solidFill>
                  <a:latin typeface="Roboto" panose="02000000000000000000" pitchFamily="2" charset="0"/>
                  <a:ea typeface="Roboto" panose="02000000000000000000" pitchFamily="2" charset="0"/>
                  <a:cs typeface="Lato" panose="020F0502020204030203" pitchFamily="34" charset="0"/>
                </a:rPr>
                <a:t>90%</a:t>
              </a:r>
            </a:p>
          </p:txBody>
        </p:sp>
        <p:sp>
          <p:nvSpPr>
            <p:cNvPr id="45" name="Rectangle 44">
              <a:extLst>
                <a:ext uri="{FF2B5EF4-FFF2-40B4-BE49-F238E27FC236}">
                  <a16:creationId xmlns:a16="http://schemas.microsoft.com/office/drawing/2014/main" id="{C9BD836B-C283-244F-A0D6-06CABD9D13FD}"/>
                </a:ext>
              </a:extLst>
            </p:cNvPr>
            <p:cNvSpPr/>
            <p:nvPr/>
          </p:nvSpPr>
          <p:spPr>
            <a:xfrm>
              <a:off x="1932317" y="6804866"/>
              <a:ext cx="5566597" cy="580555"/>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Three</a:t>
              </a:r>
            </a:p>
          </p:txBody>
        </p:sp>
        <p:sp>
          <p:nvSpPr>
            <p:cNvPr id="46" name="Rectangle 45">
              <a:extLst>
                <a:ext uri="{FF2B5EF4-FFF2-40B4-BE49-F238E27FC236}">
                  <a16:creationId xmlns:a16="http://schemas.microsoft.com/office/drawing/2014/main" id="{AFADB7D9-1E2B-2743-BEA2-C95ACC91AB51}"/>
                </a:ext>
              </a:extLst>
            </p:cNvPr>
            <p:cNvSpPr/>
            <p:nvPr/>
          </p:nvSpPr>
          <p:spPr>
            <a:xfrm>
              <a:off x="20393193" y="6804866"/>
              <a:ext cx="2052137" cy="580555"/>
            </a:xfrm>
            <a:prstGeom prst="rect">
              <a:avLst/>
            </a:prstGeom>
          </p:spPr>
          <p:txBody>
            <a:bodyPr wrap="square">
              <a:spAutoFit/>
            </a:bodyPr>
            <a:lstStyle/>
            <a:p>
              <a:pPr algn="r"/>
              <a:r>
                <a:rPr lang="en-US" dirty="0">
                  <a:solidFill>
                    <a:schemeClr val="tx2"/>
                  </a:solidFill>
                  <a:latin typeface="Roboto" panose="02000000000000000000" pitchFamily="2" charset="0"/>
                  <a:ea typeface="Roboto" panose="02000000000000000000" pitchFamily="2" charset="0"/>
                  <a:cs typeface="Lato" panose="020F0502020204030203" pitchFamily="34" charset="0"/>
                </a:rPr>
                <a:t>50%</a:t>
              </a:r>
            </a:p>
          </p:txBody>
        </p:sp>
        <p:sp>
          <p:nvSpPr>
            <p:cNvPr id="2" name="Rectangle 1">
              <a:extLst>
                <a:ext uri="{FF2B5EF4-FFF2-40B4-BE49-F238E27FC236}">
                  <a16:creationId xmlns:a16="http://schemas.microsoft.com/office/drawing/2014/main" id="{BE3204A7-36AE-EB41-8E4C-8D7B1348BBF3}"/>
                </a:ext>
              </a:extLst>
            </p:cNvPr>
            <p:cNvSpPr/>
            <p:nvPr/>
          </p:nvSpPr>
          <p:spPr>
            <a:xfrm>
              <a:off x="1932317" y="4497551"/>
              <a:ext cx="11143570" cy="4706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3307139-CB54-3D48-9687-CE3250A5E1CE}"/>
                </a:ext>
              </a:extLst>
            </p:cNvPr>
            <p:cNvSpPr/>
            <p:nvPr/>
          </p:nvSpPr>
          <p:spPr>
            <a:xfrm>
              <a:off x="1932316" y="6003229"/>
              <a:ext cx="6793583" cy="4706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45445E2-1715-8D42-A6F0-65BFEAEBDF33}"/>
                </a:ext>
              </a:extLst>
            </p:cNvPr>
            <p:cNvSpPr/>
            <p:nvPr/>
          </p:nvSpPr>
          <p:spPr>
            <a:xfrm>
              <a:off x="1932316" y="7491530"/>
              <a:ext cx="9793519" cy="4706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ectangle 91">
            <a:extLst>
              <a:ext uri="{FF2B5EF4-FFF2-40B4-BE49-F238E27FC236}">
                <a16:creationId xmlns:a16="http://schemas.microsoft.com/office/drawing/2014/main" id="{48F65FE5-0AD0-384C-95F2-605DEDAF7D0A}"/>
              </a:ext>
            </a:extLst>
          </p:cNvPr>
          <p:cNvSpPr/>
          <p:nvPr/>
        </p:nvSpPr>
        <p:spPr>
          <a:xfrm>
            <a:off x="1930559" y="10753765"/>
            <a:ext cx="5021212" cy="1698542"/>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93" name="Rectangle 92">
            <a:extLst>
              <a:ext uri="{FF2B5EF4-FFF2-40B4-BE49-F238E27FC236}">
                <a16:creationId xmlns:a16="http://schemas.microsoft.com/office/drawing/2014/main" id="{9CD9710A-897A-4E43-AB5B-DDC7470C4211}"/>
              </a:ext>
            </a:extLst>
          </p:cNvPr>
          <p:cNvSpPr/>
          <p:nvPr/>
        </p:nvSpPr>
        <p:spPr>
          <a:xfrm>
            <a:off x="9677339" y="10753765"/>
            <a:ext cx="5021212" cy="1698542"/>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94" name="Rectangle 93">
            <a:extLst>
              <a:ext uri="{FF2B5EF4-FFF2-40B4-BE49-F238E27FC236}">
                <a16:creationId xmlns:a16="http://schemas.microsoft.com/office/drawing/2014/main" id="{E5133487-3F15-BC49-A070-B37C27E88AE7}"/>
              </a:ext>
            </a:extLst>
          </p:cNvPr>
          <p:cNvSpPr/>
          <p:nvPr/>
        </p:nvSpPr>
        <p:spPr>
          <a:xfrm>
            <a:off x="17424119" y="10753765"/>
            <a:ext cx="5021212" cy="1698542"/>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Tree>
    <p:extLst>
      <p:ext uri="{BB962C8B-B14F-4D97-AF65-F5344CB8AC3E}">
        <p14:creationId xmlns:p14="http://schemas.microsoft.com/office/powerpoint/2010/main" val="145154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A4F7206A-8891-254B-B473-276FB715FDFB}"/>
              </a:ext>
            </a:extLst>
          </p:cNvPr>
          <p:cNvSpPr>
            <a:spLocks noGrp="1"/>
          </p:cNvSpPr>
          <p:nvPr>
            <p:ph type="pic" sz="quarter" idx="14"/>
          </p:nvPr>
        </p:nvSpPr>
        <p:spPr/>
      </p:sp>
      <p:sp>
        <p:nvSpPr>
          <p:cNvPr id="5" name="Marcador de posición de imagen 4">
            <a:extLst>
              <a:ext uri="{FF2B5EF4-FFF2-40B4-BE49-F238E27FC236}">
                <a16:creationId xmlns:a16="http://schemas.microsoft.com/office/drawing/2014/main" id="{23060F2C-DF8E-3E46-8BBF-52C919452BFE}"/>
              </a:ext>
            </a:extLst>
          </p:cNvPr>
          <p:cNvSpPr>
            <a:spLocks noGrp="1"/>
          </p:cNvSpPr>
          <p:nvPr>
            <p:ph type="pic" sz="quarter" idx="15"/>
          </p:nvPr>
        </p:nvSpPr>
        <p:spPr/>
      </p:sp>
      <p:sp>
        <p:nvSpPr>
          <p:cNvPr id="6" name="TextBox 5">
            <a:extLst>
              <a:ext uri="{FF2B5EF4-FFF2-40B4-BE49-F238E27FC236}">
                <a16:creationId xmlns:a16="http://schemas.microsoft.com/office/drawing/2014/main" id="{ABDF5F38-1010-A04D-B471-2B0FE06CF1BC}"/>
              </a:ext>
            </a:extLst>
          </p:cNvPr>
          <p:cNvSpPr txBox="1"/>
          <p:nvPr/>
        </p:nvSpPr>
        <p:spPr>
          <a:xfrm>
            <a:off x="7884583" y="1769209"/>
            <a:ext cx="8608484"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Who We Are</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35" name="Rectangle 34">
            <a:extLst>
              <a:ext uri="{FF2B5EF4-FFF2-40B4-BE49-F238E27FC236}">
                <a16:creationId xmlns:a16="http://schemas.microsoft.com/office/drawing/2014/main" id="{F8CA69E0-DE07-774E-AF7D-48013BB09E04}"/>
              </a:ext>
            </a:extLst>
          </p:cNvPr>
          <p:cNvSpPr/>
          <p:nvPr/>
        </p:nvSpPr>
        <p:spPr>
          <a:xfrm>
            <a:off x="2616402" y="11261347"/>
            <a:ext cx="8255005" cy="1147109"/>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39" name="Rectangle 38">
            <a:extLst>
              <a:ext uri="{FF2B5EF4-FFF2-40B4-BE49-F238E27FC236}">
                <a16:creationId xmlns:a16="http://schemas.microsoft.com/office/drawing/2014/main" id="{CD361901-6E83-9C43-8F42-29A7324DAEA3}"/>
              </a:ext>
            </a:extLst>
          </p:cNvPr>
          <p:cNvSpPr/>
          <p:nvPr/>
        </p:nvSpPr>
        <p:spPr>
          <a:xfrm>
            <a:off x="13506245" y="11261347"/>
            <a:ext cx="8255005" cy="1147109"/>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nvGrpSpPr>
          <p:cNvPr id="8" name="Group 7">
            <a:extLst>
              <a:ext uri="{FF2B5EF4-FFF2-40B4-BE49-F238E27FC236}">
                <a16:creationId xmlns:a16="http://schemas.microsoft.com/office/drawing/2014/main" id="{681146F7-4455-CB45-86F4-5CA0E506BF9E}"/>
              </a:ext>
            </a:extLst>
          </p:cNvPr>
          <p:cNvGrpSpPr/>
          <p:nvPr/>
        </p:nvGrpSpPr>
        <p:grpSpPr>
          <a:xfrm>
            <a:off x="5782637" y="9117106"/>
            <a:ext cx="1942894" cy="1942894"/>
            <a:chOff x="6745187" y="5618805"/>
            <a:chExt cx="1596616" cy="1596616"/>
          </a:xfrm>
        </p:grpSpPr>
        <p:sp>
          <p:nvSpPr>
            <p:cNvPr id="13" name="Oval 12">
              <a:extLst>
                <a:ext uri="{FF2B5EF4-FFF2-40B4-BE49-F238E27FC236}">
                  <a16:creationId xmlns:a16="http://schemas.microsoft.com/office/drawing/2014/main" id="{528C5904-D2AC-274E-ABF0-56CF8762087F}"/>
                </a:ext>
              </a:extLst>
            </p:cNvPr>
            <p:cNvSpPr/>
            <p:nvPr/>
          </p:nvSpPr>
          <p:spPr>
            <a:xfrm>
              <a:off x="6745187" y="5618805"/>
              <a:ext cx="1596616" cy="15966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14" name="Group 13">
              <a:extLst>
                <a:ext uri="{FF2B5EF4-FFF2-40B4-BE49-F238E27FC236}">
                  <a16:creationId xmlns:a16="http://schemas.microsoft.com/office/drawing/2014/main" id="{1BE7D9EE-784E-CB48-9B27-A254536A1CAB}"/>
                </a:ext>
              </a:extLst>
            </p:cNvPr>
            <p:cNvGrpSpPr/>
            <p:nvPr/>
          </p:nvGrpSpPr>
          <p:grpSpPr>
            <a:xfrm>
              <a:off x="7159365" y="6102141"/>
              <a:ext cx="718026" cy="549618"/>
              <a:chOff x="1766798" y="8842532"/>
              <a:chExt cx="477360" cy="365399"/>
            </a:xfrm>
            <a:solidFill>
              <a:schemeClr val="bg1"/>
            </a:solidFill>
          </p:grpSpPr>
          <p:sp>
            <p:nvSpPr>
              <p:cNvPr id="15" name="Freeform 14">
                <a:extLst>
                  <a:ext uri="{FF2B5EF4-FFF2-40B4-BE49-F238E27FC236}">
                    <a16:creationId xmlns:a16="http://schemas.microsoft.com/office/drawing/2014/main" id="{4C5AE7A2-8560-054C-9FD1-22D771E2AD89}"/>
                  </a:ext>
                </a:extLst>
              </p:cNvPr>
              <p:cNvSpPr/>
              <p:nvPr/>
            </p:nvSpPr>
            <p:spPr>
              <a:xfrm>
                <a:off x="1766798" y="8842532"/>
                <a:ext cx="477360" cy="365399"/>
              </a:xfrm>
              <a:custGeom>
                <a:avLst/>
                <a:gdLst/>
                <a:ahLst/>
                <a:cxnLst>
                  <a:cxn ang="3cd4">
                    <a:pos x="hc" y="t"/>
                  </a:cxn>
                  <a:cxn ang="cd2">
                    <a:pos x="l" y="vc"/>
                  </a:cxn>
                  <a:cxn ang="cd4">
                    <a:pos x="hc" y="b"/>
                  </a:cxn>
                  <a:cxn ang="0">
                    <a:pos x="r" y="vc"/>
                  </a:cxn>
                </a:cxnLst>
                <a:rect l="l" t="t" r="r" b="b"/>
                <a:pathLst>
                  <a:path w="1327" h="1016">
                    <a:moveTo>
                      <a:pt x="502" y="86"/>
                    </a:moveTo>
                    <a:close/>
                    <a:moveTo>
                      <a:pt x="689" y="164"/>
                    </a:moveTo>
                    <a:close/>
                    <a:moveTo>
                      <a:pt x="86" y="930"/>
                    </a:moveTo>
                    <a:lnTo>
                      <a:pt x="1241" y="930"/>
                    </a:lnTo>
                    <a:lnTo>
                      <a:pt x="1241" y="242"/>
                    </a:lnTo>
                    <a:lnTo>
                      <a:pt x="670" y="242"/>
                    </a:lnTo>
                    <a:cubicBezTo>
                      <a:pt x="654" y="242"/>
                      <a:pt x="639" y="236"/>
                      <a:pt x="628" y="224"/>
                    </a:cubicBezTo>
                    <a:lnTo>
                      <a:pt x="491" y="86"/>
                    </a:lnTo>
                    <a:lnTo>
                      <a:pt x="86" y="86"/>
                    </a:lnTo>
                    <a:close/>
                    <a:moveTo>
                      <a:pt x="1261" y="1016"/>
                    </a:moveTo>
                    <a:lnTo>
                      <a:pt x="66" y="1016"/>
                    </a:lnTo>
                    <a:cubicBezTo>
                      <a:pt x="29" y="1016"/>
                      <a:pt x="0" y="987"/>
                      <a:pt x="0" y="952"/>
                    </a:cubicBezTo>
                    <a:lnTo>
                      <a:pt x="0" y="69"/>
                    </a:lnTo>
                    <a:cubicBezTo>
                      <a:pt x="0" y="31"/>
                      <a:pt x="31" y="0"/>
                      <a:pt x="69" y="0"/>
                    </a:cubicBezTo>
                    <a:lnTo>
                      <a:pt x="502" y="0"/>
                    </a:lnTo>
                    <a:cubicBezTo>
                      <a:pt x="518" y="0"/>
                      <a:pt x="533" y="7"/>
                      <a:pt x="545" y="18"/>
                    </a:cubicBezTo>
                    <a:lnTo>
                      <a:pt x="681" y="156"/>
                    </a:lnTo>
                    <a:lnTo>
                      <a:pt x="1261" y="156"/>
                    </a:lnTo>
                    <a:cubicBezTo>
                      <a:pt x="1297" y="156"/>
                      <a:pt x="1327" y="185"/>
                      <a:pt x="1327" y="221"/>
                    </a:cubicBezTo>
                    <a:lnTo>
                      <a:pt x="1327" y="952"/>
                    </a:lnTo>
                    <a:cubicBezTo>
                      <a:pt x="1327" y="987"/>
                      <a:pt x="1297" y="1016"/>
                      <a:pt x="1261" y="101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6" name="Freeform 15">
                <a:extLst>
                  <a:ext uri="{FF2B5EF4-FFF2-40B4-BE49-F238E27FC236}">
                    <a16:creationId xmlns:a16="http://schemas.microsoft.com/office/drawing/2014/main" id="{994F049B-F8B2-5740-A1A7-44FA2756C0C1}"/>
                  </a:ext>
                </a:extLst>
              </p:cNvPr>
              <p:cNvSpPr/>
              <p:nvPr/>
            </p:nvSpPr>
            <p:spPr>
              <a:xfrm>
                <a:off x="2005478" y="8842532"/>
                <a:ext cx="238680" cy="30600"/>
              </a:xfrm>
              <a:custGeom>
                <a:avLst/>
                <a:gdLst/>
                <a:ahLst/>
                <a:cxnLst>
                  <a:cxn ang="3cd4">
                    <a:pos x="hc" y="t"/>
                  </a:cxn>
                  <a:cxn ang="cd2">
                    <a:pos x="l" y="vc"/>
                  </a:cxn>
                  <a:cxn ang="cd4">
                    <a:pos x="hc" y="b"/>
                  </a:cxn>
                  <a:cxn ang="0">
                    <a:pos x="r" y="vc"/>
                  </a:cxn>
                </a:cxnLst>
                <a:rect l="l" t="t" r="r" b="b"/>
                <a:pathLst>
                  <a:path w="664" h="86">
                    <a:moveTo>
                      <a:pt x="621" y="86"/>
                    </a:moveTo>
                    <a:lnTo>
                      <a:pt x="43" y="86"/>
                    </a:lnTo>
                    <a:cubicBezTo>
                      <a:pt x="19" y="86"/>
                      <a:pt x="0" y="67"/>
                      <a:pt x="0" y="43"/>
                    </a:cubicBezTo>
                    <a:cubicBezTo>
                      <a:pt x="0" y="20"/>
                      <a:pt x="19" y="0"/>
                      <a:pt x="43" y="0"/>
                    </a:cubicBezTo>
                    <a:lnTo>
                      <a:pt x="621" y="0"/>
                    </a:lnTo>
                    <a:cubicBezTo>
                      <a:pt x="644" y="0"/>
                      <a:pt x="664" y="20"/>
                      <a:pt x="664" y="43"/>
                    </a:cubicBezTo>
                    <a:cubicBezTo>
                      <a:pt x="664" y="67"/>
                      <a:pt x="644" y="86"/>
                      <a:pt x="621" y="8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9" name="Group 8">
            <a:extLst>
              <a:ext uri="{FF2B5EF4-FFF2-40B4-BE49-F238E27FC236}">
                <a16:creationId xmlns:a16="http://schemas.microsoft.com/office/drawing/2014/main" id="{632E5207-8265-E842-9949-25CA90427A60}"/>
              </a:ext>
            </a:extLst>
          </p:cNvPr>
          <p:cNvGrpSpPr/>
          <p:nvPr/>
        </p:nvGrpSpPr>
        <p:grpSpPr>
          <a:xfrm>
            <a:off x="16662297" y="9117106"/>
            <a:ext cx="1942894" cy="1942894"/>
            <a:chOff x="16018054" y="5618805"/>
            <a:chExt cx="1596616" cy="1596616"/>
          </a:xfrm>
        </p:grpSpPr>
        <p:sp>
          <p:nvSpPr>
            <p:cNvPr id="12" name="Oval 11">
              <a:extLst>
                <a:ext uri="{FF2B5EF4-FFF2-40B4-BE49-F238E27FC236}">
                  <a16:creationId xmlns:a16="http://schemas.microsoft.com/office/drawing/2014/main" id="{FE81169A-F2E8-EF4F-82D2-F0E66B97C084}"/>
                </a:ext>
              </a:extLst>
            </p:cNvPr>
            <p:cNvSpPr/>
            <p:nvPr/>
          </p:nvSpPr>
          <p:spPr>
            <a:xfrm>
              <a:off x="16018054" y="5618805"/>
              <a:ext cx="1596616" cy="15966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7" name="Freeform 16">
              <a:extLst>
                <a:ext uri="{FF2B5EF4-FFF2-40B4-BE49-F238E27FC236}">
                  <a16:creationId xmlns:a16="http://schemas.microsoft.com/office/drawing/2014/main" id="{30EF07A8-2842-874E-910A-AED1576D3348}"/>
                </a:ext>
              </a:extLst>
            </p:cNvPr>
            <p:cNvSpPr/>
            <p:nvPr/>
          </p:nvSpPr>
          <p:spPr>
            <a:xfrm>
              <a:off x="16476582" y="6071122"/>
              <a:ext cx="718026" cy="610808"/>
            </a:xfrm>
            <a:custGeom>
              <a:avLst/>
              <a:gdLst/>
              <a:ahLst/>
              <a:cxnLst>
                <a:cxn ang="3cd4">
                  <a:pos x="hc" y="t"/>
                </a:cxn>
                <a:cxn ang="cd2">
                  <a:pos x="l" y="vc"/>
                </a:cxn>
                <a:cxn ang="cd4">
                  <a:pos x="hc" y="b"/>
                </a:cxn>
                <a:cxn ang="0">
                  <a:pos x="r" y="vc"/>
                </a:cxn>
              </a:cxnLst>
              <a:rect l="l" t="t" r="r" b="b"/>
              <a:pathLst>
                <a:path w="1327" h="1129">
                  <a:moveTo>
                    <a:pt x="1083" y="1043"/>
                  </a:moveTo>
                  <a:lnTo>
                    <a:pt x="904" y="1043"/>
                  </a:lnTo>
                  <a:lnTo>
                    <a:pt x="904" y="744"/>
                  </a:lnTo>
                  <a:cubicBezTo>
                    <a:pt x="904" y="715"/>
                    <a:pt x="882" y="691"/>
                    <a:pt x="854" y="691"/>
                  </a:cubicBezTo>
                  <a:lnTo>
                    <a:pt x="471" y="691"/>
                  </a:lnTo>
                  <a:cubicBezTo>
                    <a:pt x="443" y="691"/>
                    <a:pt x="421" y="715"/>
                    <a:pt x="421" y="744"/>
                  </a:cubicBezTo>
                  <a:lnTo>
                    <a:pt x="421" y="1043"/>
                  </a:lnTo>
                  <a:lnTo>
                    <a:pt x="243" y="1043"/>
                  </a:lnTo>
                  <a:lnTo>
                    <a:pt x="243" y="411"/>
                  </a:lnTo>
                  <a:lnTo>
                    <a:pt x="663" y="97"/>
                  </a:lnTo>
                  <a:lnTo>
                    <a:pt x="1083" y="411"/>
                  </a:lnTo>
                  <a:close/>
                  <a:moveTo>
                    <a:pt x="818" y="1043"/>
                  </a:moveTo>
                  <a:lnTo>
                    <a:pt x="507" y="1043"/>
                  </a:lnTo>
                  <a:lnTo>
                    <a:pt x="507" y="778"/>
                  </a:lnTo>
                  <a:lnTo>
                    <a:pt x="818" y="778"/>
                  </a:lnTo>
                  <a:close/>
                  <a:moveTo>
                    <a:pt x="1309" y="472"/>
                  </a:moveTo>
                  <a:lnTo>
                    <a:pt x="689" y="9"/>
                  </a:lnTo>
                  <a:cubicBezTo>
                    <a:pt x="674" y="-3"/>
                    <a:pt x="653" y="-3"/>
                    <a:pt x="637" y="9"/>
                  </a:cubicBezTo>
                  <a:lnTo>
                    <a:pt x="17" y="472"/>
                  </a:lnTo>
                  <a:cubicBezTo>
                    <a:pt x="-2" y="486"/>
                    <a:pt x="-6" y="513"/>
                    <a:pt x="8" y="532"/>
                  </a:cubicBezTo>
                  <a:cubicBezTo>
                    <a:pt x="22" y="551"/>
                    <a:pt x="49" y="555"/>
                    <a:pt x="68" y="541"/>
                  </a:cubicBezTo>
                  <a:lnTo>
                    <a:pt x="157" y="475"/>
                  </a:lnTo>
                  <a:lnTo>
                    <a:pt x="157" y="1068"/>
                  </a:lnTo>
                  <a:cubicBezTo>
                    <a:pt x="157" y="1102"/>
                    <a:pt x="184" y="1129"/>
                    <a:pt x="217" y="1129"/>
                  </a:cubicBezTo>
                  <a:lnTo>
                    <a:pt x="471" y="1129"/>
                  </a:lnTo>
                  <a:lnTo>
                    <a:pt x="854" y="1129"/>
                  </a:lnTo>
                  <a:lnTo>
                    <a:pt x="1109" y="1129"/>
                  </a:lnTo>
                  <a:cubicBezTo>
                    <a:pt x="1142" y="1129"/>
                    <a:pt x="1169" y="1102"/>
                    <a:pt x="1169" y="1068"/>
                  </a:cubicBezTo>
                  <a:lnTo>
                    <a:pt x="1169" y="475"/>
                  </a:lnTo>
                  <a:lnTo>
                    <a:pt x="1258" y="541"/>
                  </a:lnTo>
                  <a:cubicBezTo>
                    <a:pt x="1266" y="547"/>
                    <a:pt x="1275" y="549"/>
                    <a:pt x="1284" y="549"/>
                  </a:cubicBezTo>
                  <a:cubicBezTo>
                    <a:pt x="1297" y="549"/>
                    <a:pt x="1310" y="544"/>
                    <a:pt x="1318" y="532"/>
                  </a:cubicBezTo>
                  <a:cubicBezTo>
                    <a:pt x="1332" y="513"/>
                    <a:pt x="1328" y="486"/>
                    <a:pt x="1309" y="47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131541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DF5F38-1010-A04D-B471-2B0FE06CF1BC}"/>
              </a:ext>
            </a:extLst>
          </p:cNvPr>
          <p:cNvSpPr txBox="1"/>
          <p:nvPr/>
        </p:nvSpPr>
        <p:spPr>
          <a:xfrm>
            <a:off x="6546850" y="1769209"/>
            <a:ext cx="11283950"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S.W.O.T. Analysis Diagram</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nvGrpSpPr>
          <p:cNvPr id="33" name="Group 32">
            <a:extLst>
              <a:ext uri="{FF2B5EF4-FFF2-40B4-BE49-F238E27FC236}">
                <a16:creationId xmlns:a16="http://schemas.microsoft.com/office/drawing/2014/main" id="{7B61FDF6-FE6F-4348-A79A-451122DE6E49}"/>
              </a:ext>
            </a:extLst>
          </p:cNvPr>
          <p:cNvGrpSpPr/>
          <p:nvPr/>
        </p:nvGrpSpPr>
        <p:grpSpPr>
          <a:xfrm>
            <a:off x="2005941" y="4292600"/>
            <a:ext cx="20365764" cy="7721600"/>
            <a:chOff x="1833836" y="4292600"/>
            <a:chExt cx="23037800" cy="7721600"/>
          </a:xfrm>
        </p:grpSpPr>
        <p:sp>
          <p:nvSpPr>
            <p:cNvPr id="36" name="Rectangle 35">
              <a:extLst>
                <a:ext uri="{FF2B5EF4-FFF2-40B4-BE49-F238E27FC236}">
                  <a16:creationId xmlns:a16="http://schemas.microsoft.com/office/drawing/2014/main" id="{64EA2BAE-4651-DF48-8859-EAEF40B5B285}"/>
                </a:ext>
              </a:extLst>
            </p:cNvPr>
            <p:cNvSpPr/>
            <p:nvPr/>
          </p:nvSpPr>
          <p:spPr>
            <a:xfrm>
              <a:off x="1833836" y="4292600"/>
              <a:ext cx="5359400" cy="7721600"/>
            </a:xfrm>
            <a:prstGeom prst="rect">
              <a:avLst/>
            </a:prstGeom>
            <a:noFill/>
            <a:ln>
              <a:solidFill>
                <a:schemeClr val="bg1">
                  <a:lumMod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21E885A-855F-5544-B637-2BF594E99BEB}"/>
                </a:ext>
              </a:extLst>
            </p:cNvPr>
            <p:cNvSpPr/>
            <p:nvPr/>
          </p:nvSpPr>
          <p:spPr>
            <a:xfrm>
              <a:off x="7726636" y="4292600"/>
              <a:ext cx="5359400" cy="7721600"/>
            </a:xfrm>
            <a:prstGeom prst="rect">
              <a:avLst/>
            </a:prstGeom>
            <a:noFill/>
            <a:ln>
              <a:solidFill>
                <a:schemeClr val="bg1">
                  <a:lumMod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392094F-1B55-8B4E-854E-608B4B1E51BF}"/>
                </a:ext>
              </a:extLst>
            </p:cNvPr>
            <p:cNvSpPr/>
            <p:nvPr/>
          </p:nvSpPr>
          <p:spPr>
            <a:xfrm>
              <a:off x="13619436" y="4292600"/>
              <a:ext cx="5359400" cy="7721600"/>
            </a:xfrm>
            <a:prstGeom prst="rect">
              <a:avLst/>
            </a:prstGeom>
            <a:noFill/>
            <a:ln>
              <a:solidFill>
                <a:schemeClr val="bg1">
                  <a:lumMod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880C287-97C8-DE45-8868-A2790C883DCD}"/>
                </a:ext>
              </a:extLst>
            </p:cNvPr>
            <p:cNvSpPr/>
            <p:nvPr/>
          </p:nvSpPr>
          <p:spPr>
            <a:xfrm>
              <a:off x="19512236" y="4292600"/>
              <a:ext cx="5359400" cy="7721600"/>
            </a:xfrm>
            <a:prstGeom prst="rect">
              <a:avLst/>
            </a:prstGeom>
            <a:noFill/>
            <a:ln>
              <a:solidFill>
                <a:schemeClr val="bg1">
                  <a:lumMod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BF31925B-9DA7-6948-B50D-D9C52AC39C3B}"/>
              </a:ext>
            </a:extLst>
          </p:cNvPr>
          <p:cNvGrpSpPr/>
          <p:nvPr/>
        </p:nvGrpSpPr>
        <p:grpSpPr>
          <a:xfrm>
            <a:off x="3398739" y="4971228"/>
            <a:ext cx="1952194" cy="1952194"/>
            <a:chOff x="16415250" y="4110053"/>
            <a:chExt cx="2906370" cy="2906371"/>
          </a:xfrm>
        </p:grpSpPr>
        <p:sp>
          <p:nvSpPr>
            <p:cNvPr id="42" name="Shape 64">
              <a:extLst>
                <a:ext uri="{FF2B5EF4-FFF2-40B4-BE49-F238E27FC236}">
                  <a16:creationId xmlns:a16="http://schemas.microsoft.com/office/drawing/2014/main" id="{84A9114C-08B9-C34E-9166-77AADCEE9F58}"/>
                </a:ext>
              </a:extLst>
            </p:cNvPr>
            <p:cNvSpPr/>
            <p:nvPr/>
          </p:nvSpPr>
          <p:spPr>
            <a:xfrm>
              <a:off x="16415250" y="4110053"/>
              <a:ext cx="2906370" cy="29063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cap="all"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43" name="TextBox 42">
              <a:extLst>
                <a:ext uri="{FF2B5EF4-FFF2-40B4-BE49-F238E27FC236}">
                  <a16:creationId xmlns:a16="http://schemas.microsoft.com/office/drawing/2014/main" id="{41414E0E-58D1-0F49-882D-145DC9D12188}"/>
                </a:ext>
              </a:extLst>
            </p:cNvPr>
            <p:cNvSpPr txBox="1"/>
            <p:nvPr/>
          </p:nvSpPr>
          <p:spPr>
            <a:xfrm>
              <a:off x="16946798" y="4580372"/>
              <a:ext cx="1843273" cy="1965731"/>
            </a:xfrm>
            <a:prstGeom prst="rect">
              <a:avLst/>
            </a:prstGeom>
            <a:noFill/>
          </p:spPr>
          <p:txBody>
            <a:bodyPr wrap="square" rtlCol="0">
              <a:spAutoFit/>
            </a:bodyPr>
            <a:lstStyle/>
            <a:p>
              <a:pPr algn="ctr"/>
              <a:r>
                <a:rPr lang="en-US" sz="8000" b="1" dirty="0">
                  <a:solidFill>
                    <a:schemeClr val="bg1"/>
                  </a:solidFill>
                  <a:latin typeface="Lato" panose="020F0502020204030203" pitchFamily="34" charset="0"/>
                  <a:ea typeface="Lato" panose="020F0502020204030203" pitchFamily="34" charset="0"/>
                  <a:cs typeface="Lato" panose="020F0502020204030203" pitchFamily="34" charset="0"/>
                </a:rPr>
                <a:t>S</a:t>
              </a:r>
            </a:p>
          </p:txBody>
        </p:sp>
      </p:grpSp>
      <p:grpSp>
        <p:nvGrpSpPr>
          <p:cNvPr id="44" name="Group 43">
            <a:extLst>
              <a:ext uri="{FF2B5EF4-FFF2-40B4-BE49-F238E27FC236}">
                <a16:creationId xmlns:a16="http://schemas.microsoft.com/office/drawing/2014/main" id="{A5ACF35C-1FD9-9241-8A7B-CD437389874E}"/>
              </a:ext>
            </a:extLst>
          </p:cNvPr>
          <p:cNvGrpSpPr/>
          <p:nvPr/>
        </p:nvGrpSpPr>
        <p:grpSpPr>
          <a:xfrm>
            <a:off x="8608063" y="4971228"/>
            <a:ext cx="1952194" cy="1952194"/>
            <a:chOff x="16415250" y="4110053"/>
            <a:chExt cx="2906370" cy="2906371"/>
          </a:xfrm>
        </p:grpSpPr>
        <p:sp>
          <p:nvSpPr>
            <p:cNvPr id="45" name="Shape 64">
              <a:extLst>
                <a:ext uri="{FF2B5EF4-FFF2-40B4-BE49-F238E27FC236}">
                  <a16:creationId xmlns:a16="http://schemas.microsoft.com/office/drawing/2014/main" id="{06C29BB3-6BAC-5648-83D3-7E5775B05432}"/>
                </a:ext>
              </a:extLst>
            </p:cNvPr>
            <p:cNvSpPr/>
            <p:nvPr/>
          </p:nvSpPr>
          <p:spPr>
            <a:xfrm>
              <a:off x="16415250" y="4110053"/>
              <a:ext cx="2906370" cy="29063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cap="all"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1A0C37BC-8C8A-FE47-BDF3-739DE19FF329}"/>
                </a:ext>
              </a:extLst>
            </p:cNvPr>
            <p:cNvSpPr txBox="1"/>
            <p:nvPr/>
          </p:nvSpPr>
          <p:spPr>
            <a:xfrm>
              <a:off x="16946798" y="4580372"/>
              <a:ext cx="1843273" cy="1965731"/>
            </a:xfrm>
            <a:prstGeom prst="rect">
              <a:avLst/>
            </a:prstGeom>
            <a:noFill/>
          </p:spPr>
          <p:txBody>
            <a:bodyPr wrap="square" rtlCol="0">
              <a:spAutoFit/>
            </a:bodyPr>
            <a:lstStyle/>
            <a:p>
              <a:pPr algn="ctr"/>
              <a:r>
                <a:rPr lang="en-US" sz="8000" b="1" dirty="0">
                  <a:solidFill>
                    <a:schemeClr val="bg1"/>
                  </a:solidFill>
                  <a:latin typeface="Lato" panose="020F0502020204030203" pitchFamily="34" charset="0"/>
                  <a:ea typeface="Lato" panose="020F0502020204030203" pitchFamily="34" charset="0"/>
                  <a:cs typeface="Lato" panose="020F0502020204030203" pitchFamily="34" charset="0"/>
                </a:rPr>
                <a:t>W</a:t>
              </a:r>
            </a:p>
          </p:txBody>
        </p:sp>
      </p:grpSp>
      <p:grpSp>
        <p:nvGrpSpPr>
          <p:cNvPr id="47" name="Group 46">
            <a:extLst>
              <a:ext uri="{FF2B5EF4-FFF2-40B4-BE49-F238E27FC236}">
                <a16:creationId xmlns:a16="http://schemas.microsoft.com/office/drawing/2014/main" id="{41891048-F126-DC4A-83CB-B3C0B483E7BD}"/>
              </a:ext>
            </a:extLst>
          </p:cNvPr>
          <p:cNvGrpSpPr/>
          <p:nvPr/>
        </p:nvGrpSpPr>
        <p:grpSpPr>
          <a:xfrm>
            <a:off x="13817388" y="4971228"/>
            <a:ext cx="1952194" cy="1952194"/>
            <a:chOff x="16415250" y="4110053"/>
            <a:chExt cx="2906370" cy="2906371"/>
          </a:xfrm>
        </p:grpSpPr>
        <p:sp>
          <p:nvSpPr>
            <p:cNvPr id="48" name="Shape 64">
              <a:extLst>
                <a:ext uri="{FF2B5EF4-FFF2-40B4-BE49-F238E27FC236}">
                  <a16:creationId xmlns:a16="http://schemas.microsoft.com/office/drawing/2014/main" id="{2B44FC87-C0A7-2D44-9B1B-4DF8C503A729}"/>
                </a:ext>
              </a:extLst>
            </p:cNvPr>
            <p:cNvSpPr/>
            <p:nvPr/>
          </p:nvSpPr>
          <p:spPr>
            <a:xfrm>
              <a:off x="16415250" y="4110053"/>
              <a:ext cx="2906370" cy="29063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cap="all"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976B84C0-704F-674A-B2B7-F394CC9D8135}"/>
                </a:ext>
              </a:extLst>
            </p:cNvPr>
            <p:cNvSpPr txBox="1"/>
            <p:nvPr/>
          </p:nvSpPr>
          <p:spPr>
            <a:xfrm>
              <a:off x="16946798" y="4580372"/>
              <a:ext cx="1843273" cy="1965731"/>
            </a:xfrm>
            <a:prstGeom prst="rect">
              <a:avLst/>
            </a:prstGeom>
            <a:noFill/>
          </p:spPr>
          <p:txBody>
            <a:bodyPr wrap="square" rtlCol="0">
              <a:spAutoFit/>
            </a:bodyPr>
            <a:lstStyle/>
            <a:p>
              <a:pPr algn="ctr"/>
              <a:r>
                <a:rPr lang="en-US" sz="8000" b="1" dirty="0">
                  <a:solidFill>
                    <a:schemeClr val="bg1"/>
                  </a:solidFill>
                  <a:latin typeface="Lato" panose="020F0502020204030203" pitchFamily="34" charset="0"/>
                  <a:ea typeface="Lato" panose="020F0502020204030203" pitchFamily="34" charset="0"/>
                  <a:cs typeface="Lato" panose="020F0502020204030203" pitchFamily="34" charset="0"/>
                </a:rPr>
                <a:t>O</a:t>
              </a:r>
            </a:p>
          </p:txBody>
        </p:sp>
      </p:grpSp>
      <p:grpSp>
        <p:nvGrpSpPr>
          <p:cNvPr id="50" name="Group 49">
            <a:extLst>
              <a:ext uri="{FF2B5EF4-FFF2-40B4-BE49-F238E27FC236}">
                <a16:creationId xmlns:a16="http://schemas.microsoft.com/office/drawing/2014/main" id="{46E9BCEF-1067-994A-9222-E0D04690535C}"/>
              </a:ext>
            </a:extLst>
          </p:cNvPr>
          <p:cNvGrpSpPr/>
          <p:nvPr/>
        </p:nvGrpSpPr>
        <p:grpSpPr>
          <a:xfrm>
            <a:off x="19026712" y="4971228"/>
            <a:ext cx="1952194" cy="1952194"/>
            <a:chOff x="16415250" y="4110053"/>
            <a:chExt cx="2906370" cy="2906371"/>
          </a:xfrm>
        </p:grpSpPr>
        <p:sp>
          <p:nvSpPr>
            <p:cNvPr id="51" name="Shape 64">
              <a:extLst>
                <a:ext uri="{FF2B5EF4-FFF2-40B4-BE49-F238E27FC236}">
                  <a16:creationId xmlns:a16="http://schemas.microsoft.com/office/drawing/2014/main" id="{F71BAC3F-FF65-B142-A06B-7ECACEDAA2F7}"/>
                </a:ext>
              </a:extLst>
            </p:cNvPr>
            <p:cNvSpPr/>
            <p:nvPr/>
          </p:nvSpPr>
          <p:spPr>
            <a:xfrm>
              <a:off x="16415250" y="4110053"/>
              <a:ext cx="2906370" cy="29063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cap="all"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52" name="TextBox 51">
              <a:extLst>
                <a:ext uri="{FF2B5EF4-FFF2-40B4-BE49-F238E27FC236}">
                  <a16:creationId xmlns:a16="http://schemas.microsoft.com/office/drawing/2014/main" id="{084A0D11-2AD5-DD42-AF9C-4275D7958920}"/>
                </a:ext>
              </a:extLst>
            </p:cNvPr>
            <p:cNvSpPr txBox="1"/>
            <p:nvPr/>
          </p:nvSpPr>
          <p:spPr>
            <a:xfrm>
              <a:off x="16946798" y="4580372"/>
              <a:ext cx="1843273" cy="1965731"/>
            </a:xfrm>
            <a:prstGeom prst="rect">
              <a:avLst/>
            </a:prstGeom>
            <a:noFill/>
          </p:spPr>
          <p:txBody>
            <a:bodyPr wrap="square" rtlCol="0">
              <a:spAutoFit/>
            </a:bodyPr>
            <a:lstStyle/>
            <a:p>
              <a:pPr algn="ctr"/>
              <a:r>
                <a:rPr lang="en-US" sz="8000" b="1" dirty="0">
                  <a:solidFill>
                    <a:schemeClr val="bg1"/>
                  </a:solidFill>
                  <a:latin typeface="Lato" panose="020F0502020204030203" pitchFamily="34" charset="0"/>
                  <a:ea typeface="Lato" panose="020F0502020204030203" pitchFamily="34" charset="0"/>
                  <a:cs typeface="Lato" panose="020F0502020204030203" pitchFamily="34" charset="0"/>
                </a:rPr>
                <a:t>T</a:t>
              </a:r>
            </a:p>
          </p:txBody>
        </p:sp>
      </p:grpSp>
      <p:sp>
        <p:nvSpPr>
          <p:cNvPr id="53" name="Rectangle 52">
            <a:extLst>
              <a:ext uri="{FF2B5EF4-FFF2-40B4-BE49-F238E27FC236}">
                <a16:creationId xmlns:a16="http://schemas.microsoft.com/office/drawing/2014/main" id="{D34E51E7-7306-3D49-B992-1D2CDBF92E9C}"/>
              </a:ext>
            </a:extLst>
          </p:cNvPr>
          <p:cNvSpPr/>
          <p:nvPr/>
        </p:nvSpPr>
        <p:spPr>
          <a:xfrm>
            <a:off x="2541427" y="8772689"/>
            <a:ext cx="3666816" cy="2666243"/>
          </a:xfrm>
          <a:prstGeom prst="rect">
            <a:avLst/>
          </a:prstGeom>
        </p:spPr>
        <p:txBody>
          <a:bodyPr wrap="square">
            <a:spAutoFit/>
          </a:bodyPr>
          <a:lstStyle/>
          <a:p>
            <a:pPr algn="ctr">
              <a:lnSpc>
                <a:spcPts val="4080"/>
              </a:lnSpc>
            </a:pPr>
            <a:r>
              <a:rPr lang="en-US" sz="2800" dirty="0">
                <a:latin typeface="Roboto Light" panose="02000000000000000000" pitchFamily="2" charset="0"/>
                <a:ea typeface="Roboto Light" panose="02000000000000000000" pitchFamily="2" charset="0"/>
                <a:cs typeface="Lato Light" charset="0"/>
              </a:rPr>
              <a:t>Likewise a fish is technically fast when it bears a waif, or any other recognized symbol of possession.</a:t>
            </a:r>
          </a:p>
        </p:txBody>
      </p:sp>
      <p:sp>
        <p:nvSpPr>
          <p:cNvPr id="54" name="Rectangle 53">
            <a:extLst>
              <a:ext uri="{FF2B5EF4-FFF2-40B4-BE49-F238E27FC236}">
                <a16:creationId xmlns:a16="http://schemas.microsoft.com/office/drawing/2014/main" id="{F86F3057-FD8C-8E44-8443-4B3C3E5DAFBB}"/>
              </a:ext>
            </a:extLst>
          </p:cNvPr>
          <p:cNvSpPr/>
          <p:nvPr/>
        </p:nvSpPr>
        <p:spPr>
          <a:xfrm>
            <a:off x="7750751" y="8772689"/>
            <a:ext cx="3666816" cy="2666243"/>
          </a:xfrm>
          <a:prstGeom prst="rect">
            <a:avLst/>
          </a:prstGeom>
        </p:spPr>
        <p:txBody>
          <a:bodyPr wrap="square">
            <a:spAutoFit/>
          </a:bodyPr>
          <a:lstStyle/>
          <a:p>
            <a:pPr algn="ctr">
              <a:lnSpc>
                <a:spcPts val="4080"/>
              </a:lnSpc>
            </a:pPr>
            <a:r>
              <a:rPr lang="en-US" sz="2800" dirty="0">
                <a:latin typeface="Roboto Light" panose="02000000000000000000" pitchFamily="2" charset="0"/>
                <a:ea typeface="Roboto Light" panose="02000000000000000000" pitchFamily="2" charset="0"/>
                <a:cs typeface="Lato Light" charset="0"/>
              </a:rPr>
              <a:t>Likewise a fish is technically fast when it bears a waif, or any other recognized symbol of possession.</a:t>
            </a:r>
          </a:p>
        </p:txBody>
      </p:sp>
      <p:sp>
        <p:nvSpPr>
          <p:cNvPr id="55" name="Rectangle 54">
            <a:extLst>
              <a:ext uri="{FF2B5EF4-FFF2-40B4-BE49-F238E27FC236}">
                <a16:creationId xmlns:a16="http://schemas.microsoft.com/office/drawing/2014/main" id="{93FE629E-0B1D-AE40-8387-00249A3ABC93}"/>
              </a:ext>
            </a:extLst>
          </p:cNvPr>
          <p:cNvSpPr/>
          <p:nvPr/>
        </p:nvSpPr>
        <p:spPr>
          <a:xfrm>
            <a:off x="12960076" y="8772689"/>
            <a:ext cx="3666816" cy="2666243"/>
          </a:xfrm>
          <a:prstGeom prst="rect">
            <a:avLst/>
          </a:prstGeom>
        </p:spPr>
        <p:txBody>
          <a:bodyPr wrap="square">
            <a:spAutoFit/>
          </a:bodyPr>
          <a:lstStyle/>
          <a:p>
            <a:pPr algn="ctr">
              <a:lnSpc>
                <a:spcPts val="4080"/>
              </a:lnSpc>
            </a:pPr>
            <a:r>
              <a:rPr lang="en-US" sz="2800" dirty="0">
                <a:latin typeface="Roboto Light" panose="02000000000000000000" pitchFamily="2" charset="0"/>
                <a:ea typeface="Roboto Light" panose="02000000000000000000" pitchFamily="2" charset="0"/>
                <a:cs typeface="Lato Light" charset="0"/>
              </a:rPr>
              <a:t>Likewise a fish is technically fast when it bears a waif, or any other recognized symbol of possession.</a:t>
            </a:r>
          </a:p>
        </p:txBody>
      </p:sp>
      <p:sp>
        <p:nvSpPr>
          <p:cNvPr id="56" name="Rectangle 55">
            <a:extLst>
              <a:ext uri="{FF2B5EF4-FFF2-40B4-BE49-F238E27FC236}">
                <a16:creationId xmlns:a16="http://schemas.microsoft.com/office/drawing/2014/main" id="{B1129BFC-2AEA-264F-A09A-D275F37897AA}"/>
              </a:ext>
            </a:extLst>
          </p:cNvPr>
          <p:cNvSpPr/>
          <p:nvPr/>
        </p:nvSpPr>
        <p:spPr>
          <a:xfrm>
            <a:off x="18169400" y="8772689"/>
            <a:ext cx="3666816" cy="2666243"/>
          </a:xfrm>
          <a:prstGeom prst="rect">
            <a:avLst/>
          </a:prstGeom>
        </p:spPr>
        <p:txBody>
          <a:bodyPr wrap="square">
            <a:spAutoFit/>
          </a:bodyPr>
          <a:lstStyle/>
          <a:p>
            <a:pPr algn="ctr">
              <a:lnSpc>
                <a:spcPts val="4080"/>
              </a:lnSpc>
            </a:pPr>
            <a:r>
              <a:rPr lang="en-US" sz="2800" dirty="0">
                <a:latin typeface="Roboto Light" panose="02000000000000000000" pitchFamily="2" charset="0"/>
                <a:ea typeface="Roboto Light" panose="02000000000000000000" pitchFamily="2" charset="0"/>
                <a:cs typeface="Lato Light" charset="0"/>
              </a:rPr>
              <a:t>Likewise a fish is technically fast when it bears a waif, or any other recognized symbol of possession.</a:t>
            </a:r>
          </a:p>
        </p:txBody>
      </p:sp>
      <p:sp>
        <p:nvSpPr>
          <p:cNvPr id="57" name="TextBox 56">
            <a:extLst>
              <a:ext uri="{FF2B5EF4-FFF2-40B4-BE49-F238E27FC236}">
                <a16:creationId xmlns:a16="http://schemas.microsoft.com/office/drawing/2014/main" id="{54D4E14C-F263-0A40-94D3-9836EE255739}"/>
              </a:ext>
            </a:extLst>
          </p:cNvPr>
          <p:cNvSpPr txBox="1"/>
          <p:nvPr/>
        </p:nvSpPr>
        <p:spPr>
          <a:xfrm>
            <a:off x="3295562" y="7548536"/>
            <a:ext cx="2165979"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Strengths</a:t>
            </a:r>
          </a:p>
        </p:txBody>
      </p:sp>
      <p:sp>
        <p:nvSpPr>
          <p:cNvPr id="58" name="TextBox 57">
            <a:extLst>
              <a:ext uri="{FF2B5EF4-FFF2-40B4-BE49-F238E27FC236}">
                <a16:creationId xmlns:a16="http://schemas.microsoft.com/office/drawing/2014/main" id="{82D3FE50-1D3B-8942-A8CF-4AC63FD0E1BD}"/>
              </a:ext>
            </a:extLst>
          </p:cNvPr>
          <p:cNvSpPr txBox="1"/>
          <p:nvPr/>
        </p:nvSpPr>
        <p:spPr>
          <a:xfrm>
            <a:off x="8428233" y="7545596"/>
            <a:ext cx="2311851"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Weakness</a:t>
            </a:r>
          </a:p>
        </p:txBody>
      </p:sp>
      <p:sp>
        <p:nvSpPr>
          <p:cNvPr id="59" name="TextBox 58">
            <a:extLst>
              <a:ext uri="{FF2B5EF4-FFF2-40B4-BE49-F238E27FC236}">
                <a16:creationId xmlns:a16="http://schemas.microsoft.com/office/drawing/2014/main" id="{CD918445-A42F-F74B-89CA-5D2FCA53CC76}"/>
              </a:ext>
            </a:extLst>
          </p:cNvPr>
          <p:cNvSpPr txBox="1"/>
          <p:nvPr/>
        </p:nvSpPr>
        <p:spPr>
          <a:xfrm>
            <a:off x="13502905" y="7545595"/>
            <a:ext cx="2581156"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Opportunity</a:t>
            </a:r>
          </a:p>
        </p:txBody>
      </p:sp>
      <p:sp>
        <p:nvSpPr>
          <p:cNvPr id="60" name="TextBox 59">
            <a:extLst>
              <a:ext uri="{FF2B5EF4-FFF2-40B4-BE49-F238E27FC236}">
                <a16:creationId xmlns:a16="http://schemas.microsoft.com/office/drawing/2014/main" id="{EB7F777D-A880-4347-A594-49CCC9C7ACDA}"/>
              </a:ext>
            </a:extLst>
          </p:cNvPr>
          <p:cNvSpPr txBox="1"/>
          <p:nvPr/>
        </p:nvSpPr>
        <p:spPr>
          <a:xfrm>
            <a:off x="19128209" y="7545594"/>
            <a:ext cx="1749198"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Threats</a:t>
            </a:r>
          </a:p>
        </p:txBody>
      </p:sp>
    </p:spTree>
    <p:extLst>
      <p:ext uri="{BB962C8B-B14F-4D97-AF65-F5344CB8AC3E}">
        <p14:creationId xmlns:p14="http://schemas.microsoft.com/office/powerpoint/2010/main" val="4390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DF5F38-1010-A04D-B471-2B0FE06CF1BC}"/>
              </a:ext>
            </a:extLst>
          </p:cNvPr>
          <p:cNvSpPr txBox="1"/>
          <p:nvPr/>
        </p:nvSpPr>
        <p:spPr>
          <a:xfrm>
            <a:off x="5906770" y="1769209"/>
            <a:ext cx="12564110"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The Four-Steps Process</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nvGrpSpPr>
          <p:cNvPr id="29" name="Group 28">
            <a:extLst>
              <a:ext uri="{FF2B5EF4-FFF2-40B4-BE49-F238E27FC236}">
                <a16:creationId xmlns:a16="http://schemas.microsoft.com/office/drawing/2014/main" id="{F4FD29C6-6700-EB49-AA7A-F6BEEDD295C5}"/>
              </a:ext>
            </a:extLst>
          </p:cNvPr>
          <p:cNvGrpSpPr/>
          <p:nvPr/>
        </p:nvGrpSpPr>
        <p:grpSpPr>
          <a:xfrm>
            <a:off x="9923535" y="4570975"/>
            <a:ext cx="4515274" cy="7453390"/>
            <a:chOff x="9923535" y="5075385"/>
            <a:chExt cx="4515274" cy="7453390"/>
          </a:xfrm>
        </p:grpSpPr>
        <p:sp>
          <p:nvSpPr>
            <p:cNvPr id="30" name="Freeform 7">
              <a:extLst>
                <a:ext uri="{FF2B5EF4-FFF2-40B4-BE49-F238E27FC236}">
                  <a16:creationId xmlns:a16="http://schemas.microsoft.com/office/drawing/2014/main" id="{06E87CEB-F750-184A-8342-57DFE91180D7}"/>
                </a:ext>
              </a:extLst>
            </p:cNvPr>
            <p:cNvSpPr>
              <a:spLocks/>
            </p:cNvSpPr>
            <p:nvPr/>
          </p:nvSpPr>
          <p:spPr bwMode="auto">
            <a:xfrm>
              <a:off x="10050480" y="5075385"/>
              <a:ext cx="4261384" cy="139676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accent4"/>
            </a:solidFill>
            <a:ln w="0">
              <a:noFill/>
              <a:prstDash val="solid"/>
              <a:round/>
              <a:headEnd/>
              <a:tailEnd/>
            </a:ln>
          </p:spPr>
          <p:txBody>
            <a:bodyPr vert="horz" wrap="square" lIns="243791" tIns="121896" rIns="243791" bIns="121896" numCol="1" anchor="t" anchorCtr="0" compatLnSpc="1">
              <a:prstTxWarp prst="textNoShape">
                <a:avLst/>
              </a:prstTxWarp>
            </a:bodyPr>
            <a:lstStyle/>
            <a:p>
              <a:endParaRPr lang="en-US" sz="6400">
                <a:latin typeface="Roboto" panose="02000000000000000000" pitchFamily="2" charset="0"/>
                <a:ea typeface="Roboto" panose="02000000000000000000" pitchFamily="2" charset="0"/>
              </a:endParaRPr>
            </a:p>
          </p:txBody>
        </p:sp>
        <p:sp>
          <p:nvSpPr>
            <p:cNvPr id="31" name="Freeform 6">
              <a:extLst>
                <a:ext uri="{FF2B5EF4-FFF2-40B4-BE49-F238E27FC236}">
                  <a16:creationId xmlns:a16="http://schemas.microsoft.com/office/drawing/2014/main" id="{8F0BA13A-DB97-1F44-9102-4A84E829FAE8}"/>
                </a:ext>
              </a:extLst>
            </p:cNvPr>
            <p:cNvSpPr>
              <a:spLocks/>
            </p:cNvSpPr>
            <p:nvPr/>
          </p:nvSpPr>
          <p:spPr bwMode="auto">
            <a:xfrm>
              <a:off x="11272640" y="10986100"/>
              <a:ext cx="1881780" cy="1542675"/>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rgbClr val="CFDADD">
                <a:alpha val="50196"/>
              </a:srgbClr>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Roboto" panose="02000000000000000000" pitchFamily="2" charset="0"/>
                <a:ea typeface="Roboto" panose="02000000000000000000" pitchFamily="2" charset="0"/>
              </a:endParaRPr>
            </a:p>
          </p:txBody>
        </p:sp>
        <p:sp>
          <p:nvSpPr>
            <p:cNvPr id="32" name="Freeform 10">
              <a:extLst>
                <a:ext uri="{FF2B5EF4-FFF2-40B4-BE49-F238E27FC236}">
                  <a16:creationId xmlns:a16="http://schemas.microsoft.com/office/drawing/2014/main" id="{2E5DF930-C773-A042-8514-A54D6AD4CADB}"/>
                </a:ext>
              </a:extLst>
            </p:cNvPr>
            <p:cNvSpPr>
              <a:spLocks/>
            </p:cNvSpPr>
            <p:nvPr/>
          </p:nvSpPr>
          <p:spPr bwMode="auto">
            <a:xfrm>
              <a:off x="9923535" y="6576713"/>
              <a:ext cx="4515274" cy="1344476"/>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accent3"/>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Roboto" panose="02000000000000000000" pitchFamily="2" charset="0"/>
                <a:ea typeface="Roboto" panose="02000000000000000000" pitchFamily="2" charset="0"/>
              </a:endParaRPr>
            </a:p>
          </p:txBody>
        </p:sp>
        <p:sp>
          <p:nvSpPr>
            <p:cNvPr id="34" name="Freeform 12">
              <a:extLst>
                <a:ext uri="{FF2B5EF4-FFF2-40B4-BE49-F238E27FC236}">
                  <a16:creationId xmlns:a16="http://schemas.microsoft.com/office/drawing/2014/main" id="{584B3957-F617-674B-B39D-0D2E6DA6521E}"/>
                </a:ext>
              </a:extLst>
            </p:cNvPr>
            <p:cNvSpPr>
              <a:spLocks/>
            </p:cNvSpPr>
            <p:nvPr/>
          </p:nvSpPr>
          <p:spPr bwMode="auto">
            <a:xfrm>
              <a:off x="10782284" y="9477301"/>
              <a:ext cx="2795289" cy="139676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accent1"/>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Roboto" panose="02000000000000000000" pitchFamily="2" charset="0"/>
                <a:ea typeface="Roboto" panose="02000000000000000000" pitchFamily="2" charset="0"/>
              </a:endParaRPr>
            </a:p>
          </p:txBody>
        </p:sp>
        <p:sp>
          <p:nvSpPr>
            <p:cNvPr id="35" name="Freeform 14">
              <a:extLst>
                <a:ext uri="{FF2B5EF4-FFF2-40B4-BE49-F238E27FC236}">
                  <a16:creationId xmlns:a16="http://schemas.microsoft.com/office/drawing/2014/main" id="{EA499F1B-EA1D-6D4F-AA7C-22BA5574F7C4}"/>
                </a:ext>
              </a:extLst>
            </p:cNvPr>
            <p:cNvSpPr>
              <a:spLocks/>
            </p:cNvSpPr>
            <p:nvPr/>
          </p:nvSpPr>
          <p:spPr bwMode="auto">
            <a:xfrm>
              <a:off x="10045502" y="8028250"/>
              <a:ext cx="4271338" cy="1344476"/>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accent2"/>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Roboto" panose="02000000000000000000" pitchFamily="2" charset="0"/>
                <a:ea typeface="Roboto" panose="02000000000000000000" pitchFamily="2" charset="0"/>
              </a:endParaRPr>
            </a:p>
          </p:txBody>
        </p:sp>
        <p:sp>
          <p:nvSpPr>
            <p:cNvPr id="39" name="Rectangle 38">
              <a:extLst>
                <a:ext uri="{FF2B5EF4-FFF2-40B4-BE49-F238E27FC236}">
                  <a16:creationId xmlns:a16="http://schemas.microsoft.com/office/drawing/2014/main" id="{AD01C4A0-CBF1-A948-AE5D-3B5EACE19296}"/>
                </a:ext>
              </a:extLst>
            </p:cNvPr>
            <p:cNvSpPr/>
            <p:nvPr/>
          </p:nvSpPr>
          <p:spPr>
            <a:xfrm>
              <a:off x="10919857" y="5551198"/>
              <a:ext cx="2520142"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04</a:t>
              </a:r>
            </a:p>
          </p:txBody>
        </p:sp>
        <p:sp>
          <p:nvSpPr>
            <p:cNvPr id="61" name="Rectangle 60">
              <a:extLst>
                <a:ext uri="{FF2B5EF4-FFF2-40B4-BE49-F238E27FC236}">
                  <a16:creationId xmlns:a16="http://schemas.microsoft.com/office/drawing/2014/main" id="{090C0C8F-3471-544C-AA3A-5354A09B1558}"/>
                </a:ext>
              </a:extLst>
            </p:cNvPr>
            <p:cNvSpPr/>
            <p:nvPr/>
          </p:nvSpPr>
          <p:spPr>
            <a:xfrm>
              <a:off x="10919857" y="6925785"/>
              <a:ext cx="2520142"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03</a:t>
              </a:r>
            </a:p>
          </p:txBody>
        </p:sp>
        <p:sp>
          <p:nvSpPr>
            <p:cNvPr id="62" name="Rectangle 61">
              <a:extLst>
                <a:ext uri="{FF2B5EF4-FFF2-40B4-BE49-F238E27FC236}">
                  <a16:creationId xmlns:a16="http://schemas.microsoft.com/office/drawing/2014/main" id="{39AF15D0-C818-9A4F-BF5D-A7BEBB454A83}"/>
                </a:ext>
              </a:extLst>
            </p:cNvPr>
            <p:cNvSpPr/>
            <p:nvPr/>
          </p:nvSpPr>
          <p:spPr>
            <a:xfrm>
              <a:off x="10937449" y="8377322"/>
              <a:ext cx="2520142"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02</a:t>
              </a:r>
            </a:p>
          </p:txBody>
        </p:sp>
        <p:sp>
          <p:nvSpPr>
            <p:cNvPr id="63" name="Rectangle 62">
              <a:extLst>
                <a:ext uri="{FF2B5EF4-FFF2-40B4-BE49-F238E27FC236}">
                  <a16:creationId xmlns:a16="http://schemas.microsoft.com/office/drawing/2014/main" id="{B4D6E1FD-F248-A345-998C-BC5688458CA7}"/>
                </a:ext>
              </a:extLst>
            </p:cNvPr>
            <p:cNvSpPr/>
            <p:nvPr/>
          </p:nvSpPr>
          <p:spPr>
            <a:xfrm>
              <a:off x="10959090" y="9852515"/>
              <a:ext cx="2520142"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01</a:t>
              </a:r>
            </a:p>
          </p:txBody>
        </p:sp>
      </p:grpSp>
      <p:sp>
        <p:nvSpPr>
          <p:cNvPr id="64" name="Oval 63">
            <a:extLst>
              <a:ext uri="{FF2B5EF4-FFF2-40B4-BE49-F238E27FC236}">
                <a16:creationId xmlns:a16="http://schemas.microsoft.com/office/drawing/2014/main" id="{12CB3AB5-8CDE-D546-8565-6AED6318CF94}"/>
              </a:ext>
            </a:extLst>
          </p:cNvPr>
          <p:cNvSpPr/>
          <p:nvPr/>
        </p:nvSpPr>
        <p:spPr>
          <a:xfrm>
            <a:off x="16018054" y="5618805"/>
            <a:ext cx="1596616" cy="15966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66" name="Group 65">
            <a:extLst>
              <a:ext uri="{FF2B5EF4-FFF2-40B4-BE49-F238E27FC236}">
                <a16:creationId xmlns:a16="http://schemas.microsoft.com/office/drawing/2014/main" id="{CA54A9EF-AC37-FD48-8D1D-C1DAD7CAC75B}"/>
              </a:ext>
            </a:extLst>
          </p:cNvPr>
          <p:cNvGrpSpPr/>
          <p:nvPr/>
        </p:nvGrpSpPr>
        <p:grpSpPr>
          <a:xfrm>
            <a:off x="17966863" y="5159661"/>
            <a:ext cx="4742420" cy="2514904"/>
            <a:chOff x="17330771" y="6170876"/>
            <a:chExt cx="4742420" cy="2514904"/>
          </a:xfrm>
        </p:grpSpPr>
        <p:sp>
          <p:nvSpPr>
            <p:cNvPr id="67" name="Subtitle 2">
              <a:extLst>
                <a:ext uri="{FF2B5EF4-FFF2-40B4-BE49-F238E27FC236}">
                  <a16:creationId xmlns:a16="http://schemas.microsoft.com/office/drawing/2014/main" id="{559AFA4D-BC75-4A45-9779-F5AC6BD60293}"/>
                </a:ext>
              </a:extLst>
            </p:cNvPr>
            <p:cNvSpPr txBox="1">
              <a:spLocks/>
            </p:cNvSpPr>
            <p:nvPr/>
          </p:nvSpPr>
          <p:spPr>
            <a:xfrm>
              <a:off x="17330771" y="6861229"/>
              <a:ext cx="4742420"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 </a:t>
              </a:r>
              <a:endParaRPr lang="en-US" sz="2800" dirty="0">
                <a:solidFill>
                  <a:schemeClr val="tx1"/>
                </a:solidFill>
                <a:latin typeface="Roboto Light" panose="02000000000000000000" pitchFamily="2" charset="0"/>
                <a:ea typeface="Roboto Light" panose="02000000000000000000" pitchFamily="2" charset="0"/>
                <a:cs typeface="Lato Light" charset="0"/>
              </a:endParaRPr>
            </a:p>
          </p:txBody>
        </p:sp>
        <p:sp>
          <p:nvSpPr>
            <p:cNvPr id="68" name="Rectangle 67">
              <a:extLst>
                <a:ext uri="{FF2B5EF4-FFF2-40B4-BE49-F238E27FC236}">
                  <a16:creationId xmlns:a16="http://schemas.microsoft.com/office/drawing/2014/main" id="{B150776E-1448-F94B-949C-C11B18870F1B}"/>
                </a:ext>
              </a:extLst>
            </p:cNvPr>
            <p:cNvSpPr/>
            <p:nvPr/>
          </p:nvSpPr>
          <p:spPr>
            <a:xfrm>
              <a:off x="17480428" y="6170876"/>
              <a:ext cx="4592763"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Title Three</a:t>
              </a:r>
            </a:p>
          </p:txBody>
        </p:sp>
      </p:grpSp>
      <p:sp>
        <p:nvSpPr>
          <p:cNvPr id="69" name="Oval 68">
            <a:extLst>
              <a:ext uri="{FF2B5EF4-FFF2-40B4-BE49-F238E27FC236}">
                <a16:creationId xmlns:a16="http://schemas.microsoft.com/office/drawing/2014/main" id="{403767CF-898B-A940-BC00-78319680537F}"/>
              </a:ext>
            </a:extLst>
          </p:cNvPr>
          <p:cNvSpPr/>
          <p:nvPr/>
        </p:nvSpPr>
        <p:spPr>
          <a:xfrm>
            <a:off x="16018054" y="9346853"/>
            <a:ext cx="1596616" cy="15966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71" name="Group 70">
            <a:extLst>
              <a:ext uri="{FF2B5EF4-FFF2-40B4-BE49-F238E27FC236}">
                <a16:creationId xmlns:a16="http://schemas.microsoft.com/office/drawing/2014/main" id="{73101F18-6BF5-F945-A077-14E0B4947577}"/>
              </a:ext>
            </a:extLst>
          </p:cNvPr>
          <p:cNvGrpSpPr/>
          <p:nvPr/>
        </p:nvGrpSpPr>
        <p:grpSpPr>
          <a:xfrm>
            <a:off x="17966863" y="8887709"/>
            <a:ext cx="4742420" cy="2514904"/>
            <a:chOff x="17330771" y="9266627"/>
            <a:chExt cx="4742420" cy="2514904"/>
          </a:xfrm>
        </p:grpSpPr>
        <p:sp>
          <p:nvSpPr>
            <p:cNvPr id="72" name="Subtitle 2">
              <a:extLst>
                <a:ext uri="{FF2B5EF4-FFF2-40B4-BE49-F238E27FC236}">
                  <a16:creationId xmlns:a16="http://schemas.microsoft.com/office/drawing/2014/main" id="{1E6385FC-6D97-3549-A136-A8FA249591FF}"/>
                </a:ext>
              </a:extLst>
            </p:cNvPr>
            <p:cNvSpPr txBox="1">
              <a:spLocks/>
            </p:cNvSpPr>
            <p:nvPr/>
          </p:nvSpPr>
          <p:spPr>
            <a:xfrm>
              <a:off x="17330771" y="9956980"/>
              <a:ext cx="4742420"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 </a:t>
              </a:r>
              <a:endParaRPr lang="en-US" sz="2800" dirty="0">
                <a:solidFill>
                  <a:schemeClr val="tx1"/>
                </a:solidFill>
                <a:latin typeface="Roboto Light" panose="02000000000000000000" pitchFamily="2" charset="0"/>
                <a:ea typeface="Roboto Light" panose="02000000000000000000" pitchFamily="2" charset="0"/>
                <a:cs typeface="Lato Light" charset="0"/>
              </a:endParaRPr>
            </a:p>
          </p:txBody>
        </p:sp>
        <p:sp>
          <p:nvSpPr>
            <p:cNvPr id="73" name="Rectangle 72">
              <a:extLst>
                <a:ext uri="{FF2B5EF4-FFF2-40B4-BE49-F238E27FC236}">
                  <a16:creationId xmlns:a16="http://schemas.microsoft.com/office/drawing/2014/main" id="{235695B0-EEEF-CA4F-BDA5-CA76973FC762}"/>
                </a:ext>
              </a:extLst>
            </p:cNvPr>
            <p:cNvSpPr/>
            <p:nvPr/>
          </p:nvSpPr>
          <p:spPr>
            <a:xfrm>
              <a:off x="17443852" y="9266627"/>
              <a:ext cx="4629339"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Title Four</a:t>
              </a:r>
            </a:p>
          </p:txBody>
        </p:sp>
      </p:grpSp>
      <p:sp>
        <p:nvSpPr>
          <p:cNvPr id="74" name="Oval 73">
            <a:extLst>
              <a:ext uri="{FF2B5EF4-FFF2-40B4-BE49-F238E27FC236}">
                <a16:creationId xmlns:a16="http://schemas.microsoft.com/office/drawing/2014/main" id="{D773DADB-A668-384A-8B0B-CE43A7E83812}"/>
              </a:ext>
            </a:extLst>
          </p:cNvPr>
          <p:cNvSpPr/>
          <p:nvPr/>
        </p:nvSpPr>
        <p:spPr>
          <a:xfrm>
            <a:off x="6745187" y="5618805"/>
            <a:ext cx="1596616" cy="15966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76" name="Group 75">
            <a:extLst>
              <a:ext uri="{FF2B5EF4-FFF2-40B4-BE49-F238E27FC236}">
                <a16:creationId xmlns:a16="http://schemas.microsoft.com/office/drawing/2014/main" id="{DF41208D-EE17-3A44-9776-1BF859C1F909}"/>
              </a:ext>
            </a:extLst>
          </p:cNvPr>
          <p:cNvGrpSpPr/>
          <p:nvPr/>
        </p:nvGrpSpPr>
        <p:grpSpPr>
          <a:xfrm>
            <a:off x="1612878" y="5159661"/>
            <a:ext cx="4742420" cy="2514904"/>
            <a:chOff x="17330771" y="6170876"/>
            <a:chExt cx="4742420" cy="2514904"/>
          </a:xfrm>
        </p:grpSpPr>
        <p:sp>
          <p:nvSpPr>
            <p:cNvPr id="77" name="Subtitle 2">
              <a:extLst>
                <a:ext uri="{FF2B5EF4-FFF2-40B4-BE49-F238E27FC236}">
                  <a16:creationId xmlns:a16="http://schemas.microsoft.com/office/drawing/2014/main" id="{552258D4-20AB-C249-AEEF-FF68F9F02B94}"/>
                </a:ext>
              </a:extLst>
            </p:cNvPr>
            <p:cNvSpPr txBox="1">
              <a:spLocks/>
            </p:cNvSpPr>
            <p:nvPr/>
          </p:nvSpPr>
          <p:spPr>
            <a:xfrm>
              <a:off x="17330771" y="6861229"/>
              <a:ext cx="4742420"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 </a:t>
              </a:r>
              <a:endParaRPr lang="en-US" sz="2800" dirty="0">
                <a:solidFill>
                  <a:schemeClr val="tx1"/>
                </a:solidFill>
                <a:latin typeface="Roboto Light" panose="02000000000000000000" pitchFamily="2" charset="0"/>
                <a:ea typeface="Roboto Light" panose="02000000000000000000" pitchFamily="2" charset="0"/>
                <a:cs typeface="Lato Light" charset="0"/>
              </a:endParaRPr>
            </a:p>
          </p:txBody>
        </p:sp>
        <p:sp>
          <p:nvSpPr>
            <p:cNvPr id="78" name="Rectangle 77">
              <a:extLst>
                <a:ext uri="{FF2B5EF4-FFF2-40B4-BE49-F238E27FC236}">
                  <a16:creationId xmlns:a16="http://schemas.microsoft.com/office/drawing/2014/main" id="{908D7645-1BB4-784C-AAD6-8F1CDAEE613C}"/>
                </a:ext>
              </a:extLst>
            </p:cNvPr>
            <p:cNvSpPr/>
            <p:nvPr/>
          </p:nvSpPr>
          <p:spPr>
            <a:xfrm>
              <a:off x="17374103" y="6170876"/>
              <a:ext cx="4592763" cy="646331"/>
            </a:xfrm>
            <a:prstGeom prst="rect">
              <a:avLst/>
            </a:prstGeom>
          </p:spPr>
          <p:txBody>
            <a:bodyPr wrap="square">
              <a:spAutoFit/>
            </a:bodyPr>
            <a:lstStyle/>
            <a:p>
              <a:pPr algn="r"/>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Title One</a:t>
              </a:r>
            </a:p>
          </p:txBody>
        </p:sp>
      </p:grpSp>
      <p:sp>
        <p:nvSpPr>
          <p:cNvPr id="79" name="Oval 78">
            <a:extLst>
              <a:ext uri="{FF2B5EF4-FFF2-40B4-BE49-F238E27FC236}">
                <a16:creationId xmlns:a16="http://schemas.microsoft.com/office/drawing/2014/main" id="{8E456D52-DD8B-B54E-8769-372C39D3018A}"/>
              </a:ext>
            </a:extLst>
          </p:cNvPr>
          <p:cNvSpPr/>
          <p:nvPr/>
        </p:nvSpPr>
        <p:spPr>
          <a:xfrm>
            <a:off x="6745187" y="9346853"/>
            <a:ext cx="1596616" cy="15966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81" name="Group 80">
            <a:extLst>
              <a:ext uri="{FF2B5EF4-FFF2-40B4-BE49-F238E27FC236}">
                <a16:creationId xmlns:a16="http://schemas.microsoft.com/office/drawing/2014/main" id="{0C171233-3E38-E541-8DF2-6F05ACC42F82}"/>
              </a:ext>
            </a:extLst>
          </p:cNvPr>
          <p:cNvGrpSpPr/>
          <p:nvPr/>
        </p:nvGrpSpPr>
        <p:grpSpPr>
          <a:xfrm>
            <a:off x="1612878" y="8887709"/>
            <a:ext cx="4742420" cy="2514904"/>
            <a:chOff x="17330771" y="9266627"/>
            <a:chExt cx="4742420" cy="2514904"/>
          </a:xfrm>
        </p:grpSpPr>
        <p:sp>
          <p:nvSpPr>
            <p:cNvPr id="82" name="Subtitle 2">
              <a:extLst>
                <a:ext uri="{FF2B5EF4-FFF2-40B4-BE49-F238E27FC236}">
                  <a16:creationId xmlns:a16="http://schemas.microsoft.com/office/drawing/2014/main" id="{B341949B-61C0-F84B-9F47-CB22E00DFD27}"/>
                </a:ext>
              </a:extLst>
            </p:cNvPr>
            <p:cNvSpPr txBox="1">
              <a:spLocks/>
            </p:cNvSpPr>
            <p:nvPr/>
          </p:nvSpPr>
          <p:spPr>
            <a:xfrm>
              <a:off x="17330771" y="9956980"/>
              <a:ext cx="4742420"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 </a:t>
              </a:r>
              <a:endParaRPr lang="en-US" sz="2800" dirty="0">
                <a:solidFill>
                  <a:schemeClr val="tx1"/>
                </a:solidFill>
                <a:latin typeface="Roboto Light" panose="02000000000000000000" pitchFamily="2" charset="0"/>
                <a:ea typeface="Roboto Light" panose="02000000000000000000" pitchFamily="2" charset="0"/>
                <a:cs typeface="Lato Light" charset="0"/>
              </a:endParaRPr>
            </a:p>
          </p:txBody>
        </p:sp>
        <p:sp>
          <p:nvSpPr>
            <p:cNvPr id="83" name="Rectangle 82">
              <a:extLst>
                <a:ext uri="{FF2B5EF4-FFF2-40B4-BE49-F238E27FC236}">
                  <a16:creationId xmlns:a16="http://schemas.microsoft.com/office/drawing/2014/main" id="{104D4D02-EBC2-A84D-98F0-0E623AFDCD67}"/>
                </a:ext>
              </a:extLst>
            </p:cNvPr>
            <p:cNvSpPr/>
            <p:nvPr/>
          </p:nvSpPr>
          <p:spPr>
            <a:xfrm>
              <a:off x="17337527" y="9266627"/>
              <a:ext cx="4629339" cy="646331"/>
            </a:xfrm>
            <a:prstGeom prst="rect">
              <a:avLst/>
            </a:prstGeom>
          </p:spPr>
          <p:txBody>
            <a:bodyPr wrap="square">
              <a:spAutoFit/>
            </a:bodyPr>
            <a:lstStyle/>
            <a:p>
              <a:pPr algn="r"/>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Title Two</a:t>
              </a:r>
            </a:p>
          </p:txBody>
        </p:sp>
      </p:grpSp>
      <p:grpSp>
        <p:nvGrpSpPr>
          <p:cNvPr id="84" name="Group 83">
            <a:extLst>
              <a:ext uri="{FF2B5EF4-FFF2-40B4-BE49-F238E27FC236}">
                <a16:creationId xmlns:a16="http://schemas.microsoft.com/office/drawing/2014/main" id="{ABE5F08E-F35E-FD41-BB5F-15CE0C2B10DC}"/>
              </a:ext>
            </a:extLst>
          </p:cNvPr>
          <p:cNvGrpSpPr/>
          <p:nvPr/>
        </p:nvGrpSpPr>
        <p:grpSpPr>
          <a:xfrm>
            <a:off x="7159365" y="6102141"/>
            <a:ext cx="718026" cy="549618"/>
            <a:chOff x="1766798" y="8842532"/>
            <a:chExt cx="477360" cy="365399"/>
          </a:xfrm>
          <a:solidFill>
            <a:schemeClr val="bg1"/>
          </a:solidFill>
        </p:grpSpPr>
        <p:sp>
          <p:nvSpPr>
            <p:cNvPr id="85" name="Freeform 84">
              <a:extLst>
                <a:ext uri="{FF2B5EF4-FFF2-40B4-BE49-F238E27FC236}">
                  <a16:creationId xmlns:a16="http://schemas.microsoft.com/office/drawing/2014/main" id="{DF48CDFB-33F7-8D4B-A722-77B9705712DD}"/>
                </a:ext>
              </a:extLst>
            </p:cNvPr>
            <p:cNvSpPr/>
            <p:nvPr/>
          </p:nvSpPr>
          <p:spPr>
            <a:xfrm>
              <a:off x="1766798" y="8842532"/>
              <a:ext cx="477360" cy="365399"/>
            </a:xfrm>
            <a:custGeom>
              <a:avLst/>
              <a:gdLst/>
              <a:ahLst/>
              <a:cxnLst>
                <a:cxn ang="3cd4">
                  <a:pos x="hc" y="t"/>
                </a:cxn>
                <a:cxn ang="cd2">
                  <a:pos x="l" y="vc"/>
                </a:cxn>
                <a:cxn ang="cd4">
                  <a:pos x="hc" y="b"/>
                </a:cxn>
                <a:cxn ang="0">
                  <a:pos x="r" y="vc"/>
                </a:cxn>
              </a:cxnLst>
              <a:rect l="l" t="t" r="r" b="b"/>
              <a:pathLst>
                <a:path w="1327" h="1016">
                  <a:moveTo>
                    <a:pt x="502" y="86"/>
                  </a:moveTo>
                  <a:close/>
                  <a:moveTo>
                    <a:pt x="689" y="164"/>
                  </a:moveTo>
                  <a:close/>
                  <a:moveTo>
                    <a:pt x="86" y="930"/>
                  </a:moveTo>
                  <a:lnTo>
                    <a:pt x="1241" y="930"/>
                  </a:lnTo>
                  <a:lnTo>
                    <a:pt x="1241" y="242"/>
                  </a:lnTo>
                  <a:lnTo>
                    <a:pt x="670" y="242"/>
                  </a:lnTo>
                  <a:cubicBezTo>
                    <a:pt x="654" y="242"/>
                    <a:pt x="639" y="236"/>
                    <a:pt x="628" y="224"/>
                  </a:cubicBezTo>
                  <a:lnTo>
                    <a:pt x="491" y="86"/>
                  </a:lnTo>
                  <a:lnTo>
                    <a:pt x="86" y="86"/>
                  </a:lnTo>
                  <a:close/>
                  <a:moveTo>
                    <a:pt x="1261" y="1016"/>
                  </a:moveTo>
                  <a:lnTo>
                    <a:pt x="66" y="1016"/>
                  </a:lnTo>
                  <a:cubicBezTo>
                    <a:pt x="29" y="1016"/>
                    <a:pt x="0" y="987"/>
                    <a:pt x="0" y="952"/>
                  </a:cubicBezTo>
                  <a:lnTo>
                    <a:pt x="0" y="69"/>
                  </a:lnTo>
                  <a:cubicBezTo>
                    <a:pt x="0" y="31"/>
                    <a:pt x="31" y="0"/>
                    <a:pt x="69" y="0"/>
                  </a:cubicBezTo>
                  <a:lnTo>
                    <a:pt x="502" y="0"/>
                  </a:lnTo>
                  <a:cubicBezTo>
                    <a:pt x="518" y="0"/>
                    <a:pt x="533" y="7"/>
                    <a:pt x="545" y="18"/>
                  </a:cubicBezTo>
                  <a:lnTo>
                    <a:pt x="681" y="156"/>
                  </a:lnTo>
                  <a:lnTo>
                    <a:pt x="1261" y="156"/>
                  </a:lnTo>
                  <a:cubicBezTo>
                    <a:pt x="1297" y="156"/>
                    <a:pt x="1327" y="185"/>
                    <a:pt x="1327" y="221"/>
                  </a:cubicBezTo>
                  <a:lnTo>
                    <a:pt x="1327" y="952"/>
                  </a:lnTo>
                  <a:cubicBezTo>
                    <a:pt x="1327" y="987"/>
                    <a:pt x="1297" y="1016"/>
                    <a:pt x="1261" y="101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6" name="Freeform 85">
              <a:extLst>
                <a:ext uri="{FF2B5EF4-FFF2-40B4-BE49-F238E27FC236}">
                  <a16:creationId xmlns:a16="http://schemas.microsoft.com/office/drawing/2014/main" id="{62A1991E-7188-F74F-8733-7C0183161AA1}"/>
                </a:ext>
              </a:extLst>
            </p:cNvPr>
            <p:cNvSpPr/>
            <p:nvPr/>
          </p:nvSpPr>
          <p:spPr>
            <a:xfrm>
              <a:off x="2005478" y="8842532"/>
              <a:ext cx="238680" cy="30600"/>
            </a:xfrm>
            <a:custGeom>
              <a:avLst/>
              <a:gdLst/>
              <a:ahLst/>
              <a:cxnLst>
                <a:cxn ang="3cd4">
                  <a:pos x="hc" y="t"/>
                </a:cxn>
                <a:cxn ang="cd2">
                  <a:pos x="l" y="vc"/>
                </a:cxn>
                <a:cxn ang="cd4">
                  <a:pos x="hc" y="b"/>
                </a:cxn>
                <a:cxn ang="0">
                  <a:pos x="r" y="vc"/>
                </a:cxn>
              </a:cxnLst>
              <a:rect l="l" t="t" r="r" b="b"/>
              <a:pathLst>
                <a:path w="664" h="86">
                  <a:moveTo>
                    <a:pt x="621" y="86"/>
                  </a:moveTo>
                  <a:lnTo>
                    <a:pt x="43" y="86"/>
                  </a:lnTo>
                  <a:cubicBezTo>
                    <a:pt x="19" y="86"/>
                    <a:pt x="0" y="67"/>
                    <a:pt x="0" y="43"/>
                  </a:cubicBezTo>
                  <a:cubicBezTo>
                    <a:pt x="0" y="20"/>
                    <a:pt x="19" y="0"/>
                    <a:pt x="43" y="0"/>
                  </a:cubicBezTo>
                  <a:lnTo>
                    <a:pt x="621" y="0"/>
                  </a:lnTo>
                  <a:cubicBezTo>
                    <a:pt x="644" y="0"/>
                    <a:pt x="664" y="20"/>
                    <a:pt x="664" y="43"/>
                  </a:cubicBezTo>
                  <a:cubicBezTo>
                    <a:pt x="664" y="67"/>
                    <a:pt x="644" y="86"/>
                    <a:pt x="621" y="8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7" name="Freeform 86">
            <a:extLst>
              <a:ext uri="{FF2B5EF4-FFF2-40B4-BE49-F238E27FC236}">
                <a16:creationId xmlns:a16="http://schemas.microsoft.com/office/drawing/2014/main" id="{DB9A3F94-0BCA-CD4D-86CD-DB095DD16C75}"/>
              </a:ext>
            </a:extLst>
          </p:cNvPr>
          <p:cNvSpPr/>
          <p:nvPr/>
        </p:nvSpPr>
        <p:spPr>
          <a:xfrm>
            <a:off x="7184752" y="9878769"/>
            <a:ext cx="717486" cy="568032"/>
          </a:xfrm>
          <a:custGeom>
            <a:avLst/>
            <a:gdLst/>
            <a:ahLst/>
            <a:cxnLst>
              <a:cxn ang="3cd4">
                <a:pos x="hc" y="t"/>
              </a:cxn>
              <a:cxn ang="cd2">
                <a:pos x="l" y="vc"/>
              </a:cxn>
              <a:cxn ang="cd4">
                <a:pos x="hc" y="b"/>
              </a:cxn>
              <a:cxn ang="0">
                <a:pos x="r" y="vc"/>
              </a:cxn>
            </a:cxnLst>
            <a:rect l="l" t="t" r="r" b="b"/>
            <a:pathLst>
              <a:path w="1326" h="1050">
                <a:moveTo>
                  <a:pt x="86" y="964"/>
                </a:moveTo>
                <a:lnTo>
                  <a:pt x="86" y="700"/>
                </a:lnTo>
                <a:cubicBezTo>
                  <a:pt x="109" y="714"/>
                  <a:pt x="137" y="721"/>
                  <a:pt x="166" y="721"/>
                </a:cubicBezTo>
                <a:lnTo>
                  <a:pt x="1160" y="721"/>
                </a:lnTo>
                <a:cubicBezTo>
                  <a:pt x="1189" y="721"/>
                  <a:pt x="1217" y="714"/>
                  <a:pt x="1240" y="700"/>
                </a:cubicBezTo>
                <a:lnTo>
                  <a:pt x="1240" y="964"/>
                </a:lnTo>
                <a:close/>
                <a:moveTo>
                  <a:pt x="86" y="277"/>
                </a:moveTo>
                <a:lnTo>
                  <a:pt x="311" y="277"/>
                </a:lnTo>
                <a:lnTo>
                  <a:pt x="1015" y="277"/>
                </a:lnTo>
                <a:lnTo>
                  <a:pt x="1015" y="276"/>
                </a:lnTo>
                <a:lnTo>
                  <a:pt x="1240" y="276"/>
                </a:lnTo>
                <a:lnTo>
                  <a:pt x="1240" y="357"/>
                </a:lnTo>
                <a:lnTo>
                  <a:pt x="1240" y="555"/>
                </a:lnTo>
                <a:cubicBezTo>
                  <a:pt x="1240" y="599"/>
                  <a:pt x="1204" y="635"/>
                  <a:pt x="1160" y="635"/>
                </a:cubicBezTo>
                <a:lnTo>
                  <a:pt x="166" y="635"/>
                </a:lnTo>
                <a:cubicBezTo>
                  <a:pt x="122" y="635"/>
                  <a:pt x="86" y="599"/>
                  <a:pt x="86" y="555"/>
                </a:cubicBezTo>
                <a:lnTo>
                  <a:pt x="86" y="357"/>
                </a:lnTo>
                <a:close/>
                <a:moveTo>
                  <a:pt x="511" y="133"/>
                </a:moveTo>
                <a:cubicBezTo>
                  <a:pt x="556" y="102"/>
                  <a:pt x="608" y="86"/>
                  <a:pt x="663" y="86"/>
                </a:cubicBezTo>
                <a:cubicBezTo>
                  <a:pt x="718" y="86"/>
                  <a:pt x="771" y="102"/>
                  <a:pt x="815" y="133"/>
                </a:cubicBezTo>
                <a:cubicBezTo>
                  <a:pt x="839" y="149"/>
                  <a:pt x="860" y="168"/>
                  <a:pt x="877" y="190"/>
                </a:cubicBezTo>
                <a:lnTo>
                  <a:pt x="663" y="190"/>
                </a:lnTo>
                <a:lnTo>
                  <a:pt x="449" y="190"/>
                </a:lnTo>
                <a:cubicBezTo>
                  <a:pt x="466" y="168"/>
                  <a:pt x="487" y="149"/>
                  <a:pt x="511" y="133"/>
                </a:cubicBezTo>
                <a:close/>
                <a:moveTo>
                  <a:pt x="1260" y="190"/>
                </a:moveTo>
                <a:lnTo>
                  <a:pt x="978" y="190"/>
                </a:lnTo>
                <a:cubicBezTo>
                  <a:pt x="952" y="139"/>
                  <a:pt x="913" y="94"/>
                  <a:pt x="863" y="61"/>
                </a:cubicBezTo>
                <a:cubicBezTo>
                  <a:pt x="804" y="21"/>
                  <a:pt x="735" y="0"/>
                  <a:pt x="663" y="0"/>
                </a:cubicBezTo>
                <a:cubicBezTo>
                  <a:pt x="591" y="0"/>
                  <a:pt x="522" y="21"/>
                  <a:pt x="463" y="61"/>
                </a:cubicBezTo>
                <a:cubicBezTo>
                  <a:pt x="413" y="94"/>
                  <a:pt x="374" y="139"/>
                  <a:pt x="347" y="191"/>
                </a:cubicBezTo>
                <a:lnTo>
                  <a:pt x="69" y="191"/>
                </a:lnTo>
                <a:cubicBezTo>
                  <a:pt x="30" y="191"/>
                  <a:pt x="0" y="222"/>
                  <a:pt x="0" y="260"/>
                </a:cubicBezTo>
                <a:lnTo>
                  <a:pt x="0" y="357"/>
                </a:lnTo>
                <a:lnTo>
                  <a:pt x="0" y="555"/>
                </a:lnTo>
                <a:lnTo>
                  <a:pt x="0" y="986"/>
                </a:lnTo>
                <a:cubicBezTo>
                  <a:pt x="0" y="1021"/>
                  <a:pt x="29" y="1050"/>
                  <a:pt x="66" y="1050"/>
                </a:cubicBezTo>
                <a:lnTo>
                  <a:pt x="1260" y="1050"/>
                </a:lnTo>
                <a:cubicBezTo>
                  <a:pt x="1297" y="1050"/>
                  <a:pt x="1326" y="1021"/>
                  <a:pt x="1326" y="986"/>
                </a:cubicBezTo>
                <a:lnTo>
                  <a:pt x="1326" y="555"/>
                </a:lnTo>
                <a:lnTo>
                  <a:pt x="1326" y="357"/>
                </a:lnTo>
                <a:lnTo>
                  <a:pt x="1326" y="255"/>
                </a:lnTo>
                <a:cubicBezTo>
                  <a:pt x="1326" y="219"/>
                  <a:pt x="1297" y="190"/>
                  <a:pt x="1260" y="19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8" name="Freeform 87">
            <a:extLst>
              <a:ext uri="{FF2B5EF4-FFF2-40B4-BE49-F238E27FC236}">
                <a16:creationId xmlns:a16="http://schemas.microsoft.com/office/drawing/2014/main" id="{4937A845-CE13-554E-9C6D-0F17837FFD6A}"/>
              </a:ext>
            </a:extLst>
          </p:cNvPr>
          <p:cNvSpPr/>
          <p:nvPr/>
        </p:nvSpPr>
        <p:spPr>
          <a:xfrm>
            <a:off x="16445439" y="9812824"/>
            <a:ext cx="731276" cy="731276"/>
          </a:xfrm>
          <a:custGeom>
            <a:avLst/>
            <a:gdLst/>
            <a:ahLst/>
            <a:cxnLst>
              <a:cxn ang="3cd4">
                <a:pos x="hc" y="t"/>
              </a:cxn>
              <a:cxn ang="cd2">
                <a:pos x="l" y="vc"/>
              </a:cxn>
              <a:cxn ang="cd4">
                <a:pos x="hc" y="b"/>
              </a:cxn>
              <a:cxn ang="0">
                <a:pos x="r" y="vc"/>
              </a:cxn>
            </a:cxnLst>
            <a:rect l="l" t="t" r="r" b="b"/>
            <a:pathLst>
              <a:path w="1338" h="1338">
                <a:moveTo>
                  <a:pt x="462" y="515"/>
                </a:moveTo>
                <a:close/>
                <a:moveTo>
                  <a:pt x="1020" y="889"/>
                </a:moveTo>
                <a:close/>
                <a:moveTo>
                  <a:pt x="287" y="86"/>
                </a:moveTo>
                <a:cubicBezTo>
                  <a:pt x="271" y="86"/>
                  <a:pt x="250" y="88"/>
                  <a:pt x="228" y="94"/>
                </a:cubicBezTo>
                <a:cubicBezTo>
                  <a:pt x="178" y="110"/>
                  <a:pt x="137" y="144"/>
                  <a:pt x="107" y="198"/>
                </a:cubicBezTo>
                <a:cubicBezTo>
                  <a:pt x="65" y="271"/>
                  <a:pt x="87" y="383"/>
                  <a:pt x="162" y="485"/>
                </a:cubicBezTo>
                <a:lnTo>
                  <a:pt x="172" y="499"/>
                </a:lnTo>
                <a:cubicBezTo>
                  <a:pt x="195" y="529"/>
                  <a:pt x="218" y="561"/>
                  <a:pt x="240" y="593"/>
                </a:cubicBezTo>
                <a:cubicBezTo>
                  <a:pt x="291" y="666"/>
                  <a:pt x="348" y="736"/>
                  <a:pt x="408" y="802"/>
                </a:cubicBezTo>
                <a:cubicBezTo>
                  <a:pt x="486" y="888"/>
                  <a:pt x="573" y="969"/>
                  <a:pt x="664" y="1041"/>
                </a:cubicBezTo>
                <a:cubicBezTo>
                  <a:pt x="699" y="1069"/>
                  <a:pt x="727" y="1092"/>
                  <a:pt x="752" y="1113"/>
                </a:cubicBezTo>
                <a:cubicBezTo>
                  <a:pt x="807" y="1158"/>
                  <a:pt x="947" y="1261"/>
                  <a:pt x="1071" y="1251"/>
                </a:cubicBezTo>
                <a:cubicBezTo>
                  <a:pt x="1129" y="1246"/>
                  <a:pt x="1183" y="1219"/>
                  <a:pt x="1215" y="1178"/>
                </a:cubicBezTo>
                <a:cubicBezTo>
                  <a:pt x="1244" y="1142"/>
                  <a:pt x="1256" y="1095"/>
                  <a:pt x="1250" y="1040"/>
                </a:cubicBezTo>
                <a:cubicBezTo>
                  <a:pt x="1231" y="1024"/>
                  <a:pt x="1190" y="989"/>
                  <a:pt x="1145" y="957"/>
                </a:cubicBezTo>
                <a:cubicBezTo>
                  <a:pt x="1061" y="896"/>
                  <a:pt x="1028" y="889"/>
                  <a:pt x="1020" y="889"/>
                </a:cubicBezTo>
                <a:cubicBezTo>
                  <a:pt x="1008" y="889"/>
                  <a:pt x="973" y="908"/>
                  <a:pt x="952" y="919"/>
                </a:cubicBezTo>
                <a:cubicBezTo>
                  <a:pt x="905" y="944"/>
                  <a:pt x="856" y="970"/>
                  <a:pt x="813" y="966"/>
                </a:cubicBezTo>
                <a:cubicBezTo>
                  <a:pt x="800" y="965"/>
                  <a:pt x="763" y="962"/>
                  <a:pt x="642" y="856"/>
                </a:cubicBezTo>
                <a:cubicBezTo>
                  <a:pt x="571" y="794"/>
                  <a:pt x="500" y="721"/>
                  <a:pt x="451" y="660"/>
                </a:cubicBezTo>
                <a:cubicBezTo>
                  <a:pt x="413" y="612"/>
                  <a:pt x="370" y="551"/>
                  <a:pt x="377" y="503"/>
                </a:cubicBezTo>
                <a:cubicBezTo>
                  <a:pt x="381" y="469"/>
                  <a:pt x="401" y="435"/>
                  <a:pt x="421" y="402"/>
                </a:cubicBezTo>
                <a:cubicBezTo>
                  <a:pt x="434" y="380"/>
                  <a:pt x="454" y="347"/>
                  <a:pt x="453" y="334"/>
                </a:cubicBezTo>
                <a:cubicBezTo>
                  <a:pt x="450" y="297"/>
                  <a:pt x="389" y="194"/>
                  <a:pt x="306" y="87"/>
                </a:cubicBezTo>
                <a:cubicBezTo>
                  <a:pt x="301" y="86"/>
                  <a:pt x="294" y="86"/>
                  <a:pt x="287" y="86"/>
                </a:cubicBezTo>
                <a:close/>
                <a:moveTo>
                  <a:pt x="1053" y="1338"/>
                </a:moveTo>
                <a:cubicBezTo>
                  <a:pt x="991" y="1338"/>
                  <a:pt x="924" y="1319"/>
                  <a:pt x="852" y="1282"/>
                </a:cubicBezTo>
                <a:cubicBezTo>
                  <a:pt x="787" y="1249"/>
                  <a:pt x="732" y="1208"/>
                  <a:pt x="698" y="1179"/>
                </a:cubicBezTo>
                <a:cubicBezTo>
                  <a:pt x="672" y="1158"/>
                  <a:pt x="645" y="1136"/>
                  <a:pt x="611" y="1109"/>
                </a:cubicBezTo>
                <a:cubicBezTo>
                  <a:pt x="515" y="1034"/>
                  <a:pt x="426" y="950"/>
                  <a:pt x="344" y="860"/>
                </a:cubicBezTo>
                <a:cubicBezTo>
                  <a:pt x="282" y="791"/>
                  <a:pt x="223" y="718"/>
                  <a:pt x="170" y="642"/>
                </a:cubicBezTo>
                <a:cubicBezTo>
                  <a:pt x="148" y="611"/>
                  <a:pt x="125" y="580"/>
                  <a:pt x="103" y="550"/>
                </a:cubicBezTo>
                <a:lnTo>
                  <a:pt x="93" y="536"/>
                </a:lnTo>
                <a:cubicBezTo>
                  <a:pt x="47" y="475"/>
                  <a:pt x="17" y="408"/>
                  <a:pt x="5" y="342"/>
                </a:cubicBezTo>
                <a:cubicBezTo>
                  <a:pt x="-7" y="272"/>
                  <a:pt x="2" y="208"/>
                  <a:pt x="32" y="155"/>
                </a:cubicBezTo>
                <a:cubicBezTo>
                  <a:pt x="73" y="83"/>
                  <a:pt x="132" y="33"/>
                  <a:pt x="203" y="12"/>
                </a:cubicBezTo>
                <a:cubicBezTo>
                  <a:pt x="261" y="-5"/>
                  <a:pt x="311" y="0"/>
                  <a:pt x="330" y="3"/>
                </a:cubicBezTo>
                <a:cubicBezTo>
                  <a:pt x="345" y="6"/>
                  <a:pt x="358" y="14"/>
                  <a:pt x="367" y="26"/>
                </a:cubicBezTo>
                <a:cubicBezTo>
                  <a:pt x="379" y="40"/>
                  <a:pt x="420" y="94"/>
                  <a:pt x="458" y="152"/>
                </a:cubicBezTo>
                <a:cubicBezTo>
                  <a:pt x="527" y="257"/>
                  <a:pt x="537" y="303"/>
                  <a:pt x="539" y="328"/>
                </a:cubicBezTo>
                <a:cubicBezTo>
                  <a:pt x="541" y="368"/>
                  <a:pt x="518" y="408"/>
                  <a:pt x="495" y="446"/>
                </a:cubicBezTo>
                <a:cubicBezTo>
                  <a:pt x="481" y="470"/>
                  <a:pt x="465" y="497"/>
                  <a:pt x="462" y="514"/>
                </a:cubicBezTo>
                <a:cubicBezTo>
                  <a:pt x="462" y="517"/>
                  <a:pt x="466" y="537"/>
                  <a:pt x="506" y="589"/>
                </a:cubicBezTo>
                <a:cubicBezTo>
                  <a:pt x="534" y="627"/>
                  <a:pt x="573" y="671"/>
                  <a:pt x="619" y="716"/>
                </a:cubicBezTo>
                <a:cubicBezTo>
                  <a:pt x="716" y="813"/>
                  <a:pt x="799" y="875"/>
                  <a:pt x="821" y="881"/>
                </a:cubicBezTo>
                <a:cubicBezTo>
                  <a:pt x="840" y="882"/>
                  <a:pt x="883" y="859"/>
                  <a:pt x="911" y="843"/>
                </a:cubicBezTo>
                <a:cubicBezTo>
                  <a:pt x="954" y="820"/>
                  <a:pt x="991" y="800"/>
                  <a:pt x="1025" y="803"/>
                </a:cubicBezTo>
                <a:cubicBezTo>
                  <a:pt x="1077" y="806"/>
                  <a:pt x="1147" y="852"/>
                  <a:pt x="1195" y="887"/>
                </a:cubicBezTo>
                <a:cubicBezTo>
                  <a:pt x="1249" y="925"/>
                  <a:pt x="1296" y="966"/>
                  <a:pt x="1314" y="981"/>
                </a:cubicBezTo>
                <a:cubicBezTo>
                  <a:pt x="1325" y="991"/>
                  <a:pt x="1332" y="1004"/>
                  <a:pt x="1334" y="1018"/>
                </a:cubicBezTo>
                <a:cubicBezTo>
                  <a:pt x="1346" y="1101"/>
                  <a:pt x="1328" y="1175"/>
                  <a:pt x="1283" y="1232"/>
                </a:cubicBezTo>
                <a:cubicBezTo>
                  <a:pt x="1235" y="1291"/>
                  <a:pt x="1161" y="1329"/>
                  <a:pt x="1078" y="1336"/>
                </a:cubicBezTo>
                <a:cubicBezTo>
                  <a:pt x="1070" y="1337"/>
                  <a:pt x="1061" y="1338"/>
                  <a:pt x="1053" y="1338"/>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9" name="Freeform 88">
            <a:extLst>
              <a:ext uri="{FF2B5EF4-FFF2-40B4-BE49-F238E27FC236}">
                <a16:creationId xmlns:a16="http://schemas.microsoft.com/office/drawing/2014/main" id="{DE8D2161-3163-0242-AAE8-D1C5FF3AE4A2}"/>
              </a:ext>
            </a:extLst>
          </p:cNvPr>
          <p:cNvSpPr/>
          <p:nvPr/>
        </p:nvSpPr>
        <p:spPr>
          <a:xfrm>
            <a:off x="16476582" y="6071122"/>
            <a:ext cx="718026" cy="610808"/>
          </a:xfrm>
          <a:custGeom>
            <a:avLst/>
            <a:gdLst/>
            <a:ahLst/>
            <a:cxnLst>
              <a:cxn ang="3cd4">
                <a:pos x="hc" y="t"/>
              </a:cxn>
              <a:cxn ang="cd2">
                <a:pos x="l" y="vc"/>
              </a:cxn>
              <a:cxn ang="cd4">
                <a:pos x="hc" y="b"/>
              </a:cxn>
              <a:cxn ang="0">
                <a:pos x="r" y="vc"/>
              </a:cxn>
            </a:cxnLst>
            <a:rect l="l" t="t" r="r" b="b"/>
            <a:pathLst>
              <a:path w="1327" h="1129">
                <a:moveTo>
                  <a:pt x="1083" y="1043"/>
                </a:moveTo>
                <a:lnTo>
                  <a:pt x="904" y="1043"/>
                </a:lnTo>
                <a:lnTo>
                  <a:pt x="904" y="744"/>
                </a:lnTo>
                <a:cubicBezTo>
                  <a:pt x="904" y="715"/>
                  <a:pt x="882" y="691"/>
                  <a:pt x="854" y="691"/>
                </a:cubicBezTo>
                <a:lnTo>
                  <a:pt x="471" y="691"/>
                </a:lnTo>
                <a:cubicBezTo>
                  <a:pt x="443" y="691"/>
                  <a:pt x="421" y="715"/>
                  <a:pt x="421" y="744"/>
                </a:cubicBezTo>
                <a:lnTo>
                  <a:pt x="421" y="1043"/>
                </a:lnTo>
                <a:lnTo>
                  <a:pt x="243" y="1043"/>
                </a:lnTo>
                <a:lnTo>
                  <a:pt x="243" y="411"/>
                </a:lnTo>
                <a:lnTo>
                  <a:pt x="663" y="97"/>
                </a:lnTo>
                <a:lnTo>
                  <a:pt x="1083" y="411"/>
                </a:lnTo>
                <a:close/>
                <a:moveTo>
                  <a:pt x="818" y="1043"/>
                </a:moveTo>
                <a:lnTo>
                  <a:pt x="507" y="1043"/>
                </a:lnTo>
                <a:lnTo>
                  <a:pt x="507" y="778"/>
                </a:lnTo>
                <a:lnTo>
                  <a:pt x="818" y="778"/>
                </a:lnTo>
                <a:close/>
                <a:moveTo>
                  <a:pt x="1309" y="472"/>
                </a:moveTo>
                <a:lnTo>
                  <a:pt x="689" y="9"/>
                </a:lnTo>
                <a:cubicBezTo>
                  <a:pt x="674" y="-3"/>
                  <a:pt x="653" y="-3"/>
                  <a:pt x="637" y="9"/>
                </a:cubicBezTo>
                <a:lnTo>
                  <a:pt x="17" y="472"/>
                </a:lnTo>
                <a:cubicBezTo>
                  <a:pt x="-2" y="486"/>
                  <a:pt x="-6" y="513"/>
                  <a:pt x="8" y="532"/>
                </a:cubicBezTo>
                <a:cubicBezTo>
                  <a:pt x="22" y="551"/>
                  <a:pt x="49" y="555"/>
                  <a:pt x="68" y="541"/>
                </a:cubicBezTo>
                <a:lnTo>
                  <a:pt x="157" y="475"/>
                </a:lnTo>
                <a:lnTo>
                  <a:pt x="157" y="1068"/>
                </a:lnTo>
                <a:cubicBezTo>
                  <a:pt x="157" y="1102"/>
                  <a:pt x="184" y="1129"/>
                  <a:pt x="217" y="1129"/>
                </a:cubicBezTo>
                <a:lnTo>
                  <a:pt x="471" y="1129"/>
                </a:lnTo>
                <a:lnTo>
                  <a:pt x="854" y="1129"/>
                </a:lnTo>
                <a:lnTo>
                  <a:pt x="1109" y="1129"/>
                </a:lnTo>
                <a:cubicBezTo>
                  <a:pt x="1142" y="1129"/>
                  <a:pt x="1169" y="1102"/>
                  <a:pt x="1169" y="1068"/>
                </a:cubicBezTo>
                <a:lnTo>
                  <a:pt x="1169" y="475"/>
                </a:lnTo>
                <a:lnTo>
                  <a:pt x="1258" y="541"/>
                </a:lnTo>
                <a:cubicBezTo>
                  <a:pt x="1266" y="547"/>
                  <a:pt x="1275" y="549"/>
                  <a:pt x="1284" y="549"/>
                </a:cubicBezTo>
                <a:cubicBezTo>
                  <a:pt x="1297" y="549"/>
                  <a:pt x="1310" y="544"/>
                  <a:pt x="1318" y="532"/>
                </a:cubicBezTo>
                <a:cubicBezTo>
                  <a:pt x="1332" y="513"/>
                  <a:pt x="1328" y="486"/>
                  <a:pt x="1309" y="47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395042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FD9B65B-4373-2947-9C3C-3F04BD461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2207" y="1657982"/>
            <a:ext cx="5013236" cy="10400036"/>
          </a:xfrm>
          <a:prstGeom prst="rect">
            <a:avLst/>
          </a:prstGeom>
        </p:spPr>
      </p:pic>
      <p:sp>
        <p:nvSpPr>
          <p:cNvPr id="23" name="Oval 22">
            <a:extLst>
              <a:ext uri="{FF2B5EF4-FFF2-40B4-BE49-F238E27FC236}">
                <a16:creationId xmlns:a16="http://schemas.microsoft.com/office/drawing/2014/main" id="{2AB8EF2E-D5AD-1B4E-9BFA-C06426901AF7}"/>
              </a:ext>
            </a:extLst>
          </p:cNvPr>
          <p:cNvSpPr/>
          <p:nvPr/>
        </p:nvSpPr>
        <p:spPr>
          <a:xfrm>
            <a:off x="1528301" y="2872192"/>
            <a:ext cx="1677078" cy="16770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24" name="TextBox 23">
            <a:extLst>
              <a:ext uri="{FF2B5EF4-FFF2-40B4-BE49-F238E27FC236}">
                <a16:creationId xmlns:a16="http://schemas.microsoft.com/office/drawing/2014/main" id="{2824A425-C76B-0343-B67C-50B8E15605DC}"/>
              </a:ext>
            </a:extLst>
          </p:cNvPr>
          <p:cNvSpPr txBox="1"/>
          <p:nvPr/>
        </p:nvSpPr>
        <p:spPr>
          <a:xfrm>
            <a:off x="3632514" y="3389206"/>
            <a:ext cx="4241576" cy="2605842"/>
          </a:xfrm>
          <a:prstGeom prst="rect">
            <a:avLst/>
          </a:prstGeom>
          <a:noFill/>
        </p:spPr>
        <p:txBody>
          <a:bodyPr wrap="square" rtlCol="0">
            <a:spAutoFit/>
          </a:bodyPr>
          <a:lstStyle/>
          <a:p>
            <a:pPr>
              <a:lnSpc>
                <a:spcPct val="150000"/>
              </a:lnSpc>
            </a:pPr>
            <a:r>
              <a:rPr lang="en-US" sz="2800" dirty="0">
                <a:latin typeface="Roboto Light" panose="02000000000000000000" pitchFamily="2" charset="0"/>
                <a:ea typeface="Roboto Light" panose="02000000000000000000" pitchFamily="2" charset="0"/>
                <a:cs typeface="Roboto Light" panose="02000000000000000000" pitchFamily="2" charset="0"/>
              </a:rPr>
              <a:t>A company is an association or collection of individuals, whether natural persons.</a:t>
            </a:r>
          </a:p>
        </p:txBody>
      </p:sp>
      <p:sp>
        <p:nvSpPr>
          <p:cNvPr id="25" name="TextBox 24">
            <a:extLst>
              <a:ext uri="{FF2B5EF4-FFF2-40B4-BE49-F238E27FC236}">
                <a16:creationId xmlns:a16="http://schemas.microsoft.com/office/drawing/2014/main" id="{306A654D-E656-1148-91C9-30F7E3C16F1E}"/>
              </a:ext>
            </a:extLst>
          </p:cNvPr>
          <p:cNvSpPr txBox="1"/>
          <p:nvPr/>
        </p:nvSpPr>
        <p:spPr>
          <a:xfrm>
            <a:off x="3632514" y="2706374"/>
            <a:ext cx="3904544" cy="646331"/>
          </a:xfrm>
          <a:prstGeom prst="rect">
            <a:avLst/>
          </a:prstGeom>
          <a:noFill/>
        </p:spPr>
        <p:txBody>
          <a:bodyPr wrap="squar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endParaRPr lang="en-US" sz="5400" dirty="0">
              <a:solidFill>
                <a:schemeClr val="tx2"/>
              </a:solidFill>
              <a:latin typeface="Roboto" panose="02000000000000000000" pitchFamily="2" charset="0"/>
              <a:ea typeface="Roboto" panose="02000000000000000000" pitchFamily="2" charset="0"/>
              <a:cs typeface="Roboto Light" panose="02000000000000000000" pitchFamily="2" charset="0"/>
            </a:endParaRPr>
          </a:p>
        </p:txBody>
      </p:sp>
      <p:sp>
        <p:nvSpPr>
          <p:cNvPr id="26" name="TextBox 25">
            <a:extLst>
              <a:ext uri="{FF2B5EF4-FFF2-40B4-BE49-F238E27FC236}">
                <a16:creationId xmlns:a16="http://schemas.microsoft.com/office/drawing/2014/main" id="{B80DF25D-5889-6F42-B25D-FEDB955F7F2C}"/>
              </a:ext>
            </a:extLst>
          </p:cNvPr>
          <p:cNvSpPr txBox="1"/>
          <p:nvPr/>
        </p:nvSpPr>
        <p:spPr>
          <a:xfrm>
            <a:off x="1894423" y="3326010"/>
            <a:ext cx="1045924" cy="769441"/>
          </a:xfrm>
          <a:prstGeom prst="rect">
            <a:avLst/>
          </a:prstGeom>
          <a:noFill/>
          <a:ln>
            <a:noFill/>
          </a:ln>
        </p:spPr>
        <p:txBody>
          <a:bodyPr wrap="square" rtlCol="0">
            <a:spAutoFit/>
          </a:bodyPr>
          <a:lstStyle/>
          <a:p>
            <a:pPr algn="ctr"/>
            <a:r>
              <a:rPr lang="en-US" sz="4400" spc="600" dirty="0">
                <a:solidFill>
                  <a:schemeClr val="bg1"/>
                </a:solidFill>
                <a:latin typeface="Roboto Medium" panose="02000000000000000000" pitchFamily="2" charset="0"/>
                <a:ea typeface="Roboto Medium" panose="02000000000000000000" pitchFamily="2" charset="0"/>
                <a:cs typeface="Lato Black" panose="020F0502020204030203" pitchFamily="34" charset="0"/>
              </a:rPr>
              <a:t>A</a:t>
            </a:r>
          </a:p>
        </p:txBody>
      </p:sp>
      <p:grpSp>
        <p:nvGrpSpPr>
          <p:cNvPr id="27" name="Group 26">
            <a:extLst>
              <a:ext uri="{FF2B5EF4-FFF2-40B4-BE49-F238E27FC236}">
                <a16:creationId xmlns:a16="http://schemas.microsoft.com/office/drawing/2014/main" id="{A32B7038-80B2-4242-89D0-3B70BE01E2C2}"/>
              </a:ext>
            </a:extLst>
          </p:cNvPr>
          <p:cNvGrpSpPr/>
          <p:nvPr/>
        </p:nvGrpSpPr>
        <p:grpSpPr>
          <a:xfrm>
            <a:off x="1522723" y="7720952"/>
            <a:ext cx="6345789" cy="3288674"/>
            <a:chOff x="1528301" y="7720952"/>
            <a:chExt cx="6345789" cy="3288674"/>
          </a:xfrm>
        </p:grpSpPr>
        <p:sp>
          <p:nvSpPr>
            <p:cNvPr id="28" name="Oval 27">
              <a:extLst>
                <a:ext uri="{FF2B5EF4-FFF2-40B4-BE49-F238E27FC236}">
                  <a16:creationId xmlns:a16="http://schemas.microsoft.com/office/drawing/2014/main" id="{52B30289-3C91-514F-AB83-0DDAF52E6827}"/>
                </a:ext>
              </a:extLst>
            </p:cNvPr>
            <p:cNvSpPr/>
            <p:nvPr/>
          </p:nvSpPr>
          <p:spPr>
            <a:xfrm>
              <a:off x="1528301" y="7886770"/>
              <a:ext cx="1677078" cy="167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29" name="TextBox 28">
              <a:extLst>
                <a:ext uri="{FF2B5EF4-FFF2-40B4-BE49-F238E27FC236}">
                  <a16:creationId xmlns:a16="http://schemas.microsoft.com/office/drawing/2014/main" id="{35CDC223-1B70-6A49-8561-ECA7595B8A71}"/>
                </a:ext>
              </a:extLst>
            </p:cNvPr>
            <p:cNvSpPr txBox="1"/>
            <p:nvPr/>
          </p:nvSpPr>
          <p:spPr>
            <a:xfrm>
              <a:off x="3632514" y="8403784"/>
              <a:ext cx="4241576" cy="2605842"/>
            </a:xfrm>
            <a:prstGeom prst="rect">
              <a:avLst/>
            </a:prstGeom>
            <a:noFill/>
          </p:spPr>
          <p:txBody>
            <a:bodyPr wrap="square" rtlCol="0">
              <a:spAutoFit/>
            </a:bodyPr>
            <a:lstStyle/>
            <a:p>
              <a:pPr>
                <a:lnSpc>
                  <a:spcPct val="150000"/>
                </a:lnSpc>
              </a:pPr>
              <a:r>
                <a:rPr lang="en-US" sz="2800" dirty="0">
                  <a:latin typeface="Roboto Light" panose="02000000000000000000" pitchFamily="2" charset="0"/>
                  <a:ea typeface="Roboto Light" panose="02000000000000000000" pitchFamily="2" charset="0"/>
                  <a:cs typeface="Roboto Light" panose="02000000000000000000" pitchFamily="2" charset="0"/>
                </a:rPr>
                <a:t>A company is an association or collection of individuals, whether natural persons.</a:t>
              </a:r>
            </a:p>
          </p:txBody>
        </p:sp>
        <p:sp>
          <p:nvSpPr>
            <p:cNvPr id="30" name="TextBox 29">
              <a:extLst>
                <a:ext uri="{FF2B5EF4-FFF2-40B4-BE49-F238E27FC236}">
                  <a16:creationId xmlns:a16="http://schemas.microsoft.com/office/drawing/2014/main" id="{CA52FC98-CB8B-C545-93BB-EB49607A9F33}"/>
                </a:ext>
              </a:extLst>
            </p:cNvPr>
            <p:cNvSpPr txBox="1"/>
            <p:nvPr/>
          </p:nvSpPr>
          <p:spPr>
            <a:xfrm>
              <a:off x="3632514" y="7720952"/>
              <a:ext cx="3904544" cy="646331"/>
            </a:xfrm>
            <a:prstGeom prst="rect">
              <a:avLst/>
            </a:prstGeom>
            <a:noFill/>
          </p:spPr>
          <p:txBody>
            <a:bodyPr wrap="squar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endParaRPr lang="en-US" sz="5400" dirty="0">
                <a:solidFill>
                  <a:schemeClr val="tx2"/>
                </a:solidFill>
                <a:latin typeface="Roboto" panose="02000000000000000000" pitchFamily="2" charset="0"/>
                <a:ea typeface="Roboto" panose="02000000000000000000" pitchFamily="2" charset="0"/>
                <a:cs typeface="Roboto Light" panose="02000000000000000000" pitchFamily="2" charset="0"/>
              </a:endParaRPr>
            </a:p>
          </p:txBody>
        </p:sp>
        <p:sp>
          <p:nvSpPr>
            <p:cNvPr id="31" name="TextBox 30">
              <a:extLst>
                <a:ext uri="{FF2B5EF4-FFF2-40B4-BE49-F238E27FC236}">
                  <a16:creationId xmlns:a16="http://schemas.microsoft.com/office/drawing/2014/main" id="{DFC4FE62-A6AC-634A-B82C-6F999BE24586}"/>
                </a:ext>
              </a:extLst>
            </p:cNvPr>
            <p:cNvSpPr txBox="1"/>
            <p:nvPr/>
          </p:nvSpPr>
          <p:spPr>
            <a:xfrm>
              <a:off x="1894423" y="8352282"/>
              <a:ext cx="1045924" cy="769441"/>
            </a:xfrm>
            <a:prstGeom prst="rect">
              <a:avLst/>
            </a:prstGeom>
            <a:noFill/>
            <a:ln>
              <a:noFill/>
            </a:ln>
          </p:spPr>
          <p:txBody>
            <a:bodyPr wrap="square" rtlCol="0">
              <a:spAutoFit/>
            </a:bodyPr>
            <a:lstStyle/>
            <a:p>
              <a:pPr algn="ctr"/>
              <a:r>
                <a:rPr lang="en-US" sz="4400" spc="600" dirty="0">
                  <a:solidFill>
                    <a:schemeClr val="bg1"/>
                  </a:solidFill>
                  <a:latin typeface="Roboto Medium" panose="02000000000000000000" pitchFamily="2" charset="0"/>
                  <a:ea typeface="Roboto Medium" panose="02000000000000000000" pitchFamily="2" charset="0"/>
                  <a:cs typeface="Lato Black" panose="020F0502020204030203" pitchFamily="34" charset="0"/>
                </a:rPr>
                <a:t>B</a:t>
              </a:r>
            </a:p>
          </p:txBody>
        </p:sp>
      </p:grpSp>
      <p:grpSp>
        <p:nvGrpSpPr>
          <p:cNvPr id="2" name="Group 1">
            <a:extLst>
              <a:ext uri="{FF2B5EF4-FFF2-40B4-BE49-F238E27FC236}">
                <a16:creationId xmlns:a16="http://schemas.microsoft.com/office/drawing/2014/main" id="{508CAAA0-D309-FB40-B0D4-13DF7157F945}"/>
              </a:ext>
            </a:extLst>
          </p:cNvPr>
          <p:cNvGrpSpPr/>
          <p:nvPr/>
        </p:nvGrpSpPr>
        <p:grpSpPr>
          <a:xfrm>
            <a:off x="16335712" y="3601716"/>
            <a:ext cx="6513637" cy="6512567"/>
            <a:chOff x="16335712" y="3651463"/>
            <a:chExt cx="6513637" cy="6512567"/>
          </a:xfrm>
        </p:grpSpPr>
        <p:sp>
          <p:nvSpPr>
            <p:cNvPr id="19" name="Subtitle 2">
              <a:extLst>
                <a:ext uri="{FF2B5EF4-FFF2-40B4-BE49-F238E27FC236}">
                  <a16:creationId xmlns:a16="http://schemas.microsoft.com/office/drawing/2014/main" id="{844E982F-3036-0942-99F2-F103F3CC08CA}"/>
                </a:ext>
              </a:extLst>
            </p:cNvPr>
            <p:cNvSpPr txBox="1">
              <a:spLocks/>
            </p:cNvSpPr>
            <p:nvPr/>
          </p:nvSpPr>
          <p:spPr>
            <a:xfrm flipH="1">
              <a:off x="16335712" y="7235396"/>
              <a:ext cx="6513637" cy="292863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Refers to a good or service being offered by a company ideally a product should meet a certain consumer demand, or it should be so compelling that consumers believe they need it.</a:t>
              </a:r>
            </a:p>
          </p:txBody>
        </p:sp>
        <p:grpSp>
          <p:nvGrpSpPr>
            <p:cNvPr id="32" name="Group 31">
              <a:extLst>
                <a:ext uri="{FF2B5EF4-FFF2-40B4-BE49-F238E27FC236}">
                  <a16:creationId xmlns:a16="http://schemas.microsoft.com/office/drawing/2014/main" id="{92B23829-1F4C-6445-A52B-5B4067530B18}"/>
                </a:ext>
              </a:extLst>
            </p:cNvPr>
            <p:cNvGrpSpPr/>
            <p:nvPr/>
          </p:nvGrpSpPr>
          <p:grpSpPr>
            <a:xfrm>
              <a:off x="16503560" y="3651463"/>
              <a:ext cx="6235461" cy="2585323"/>
              <a:chOff x="6304882" y="1307544"/>
              <a:chExt cx="6235461" cy="2585323"/>
            </a:xfrm>
          </p:grpSpPr>
          <p:sp>
            <p:nvSpPr>
              <p:cNvPr id="33" name="TextBox 32">
                <a:extLst>
                  <a:ext uri="{FF2B5EF4-FFF2-40B4-BE49-F238E27FC236}">
                    <a16:creationId xmlns:a16="http://schemas.microsoft.com/office/drawing/2014/main" id="{0FFAD5B7-57B2-6745-BA9A-41C047266633}"/>
                  </a:ext>
                </a:extLst>
              </p:cNvPr>
              <p:cNvSpPr txBox="1"/>
              <p:nvPr/>
            </p:nvSpPr>
            <p:spPr>
              <a:xfrm>
                <a:off x="6304882" y="1769209"/>
                <a:ext cx="6235461" cy="2123658"/>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Phone Layout Sample</a:t>
                </a:r>
              </a:p>
            </p:txBody>
          </p:sp>
          <p:sp>
            <p:nvSpPr>
              <p:cNvPr id="34" name="TextBox 33">
                <a:extLst>
                  <a:ext uri="{FF2B5EF4-FFF2-40B4-BE49-F238E27FC236}">
                    <a16:creationId xmlns:a16="http://schemas.microsoft.com/office/drawing/2014/main" id="{4A7981BD-F831-114D-B676-92CBBA7E17D9}"/>
                  </a:ext>
                </a:extLst>
              </p:cNvPr>
              <p:cNvSpPr txBox="1"/>
              <p:nvPr/>
            </p:nvSpPr>
            <p:spPr>
              <a:xfrm>
                <a:off x="6337539" y="1307544"/>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grpSp>
      <p:sp>
        <p:nvSpPr>
          <p:cNvPr id="3" name="Marcador de posición de imagen 2">
            <a:extLst>
              <a:ext uri="{FF2B5EF4-FFF2-40B4-BE49-F238E27FC236}">
                <a16:creationId xmlns:a16="http://schemas.microsoft.com/office/drawing/2014/main" id="{72B1D728-3931-DF4D-8263-51016DC362F1}"/>
              </a:ext>
            </a:extLst>
          </p:cNvPr>
          <p:cNvSpPr>
            <a:spLocks noGrp="1"/>
          </p:cNvSpPr>
          <p:nvPr>
            <p:ph type="pic" sz="quarter" idx="14"/>
          </p:nvPr>
        </p:nvSpPr>
        <p:spPr/>
      </p:sp>
    </p:spTree>
    <p:extLst>
      <p:ext uri="{BB962C8B-B14F-4D97-AF65-F5344CB8AC3E}">
        <p14:creationId xmlns:p14="http://schemas.microsoft.com/office/powerpoint/2010/main" val="261668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191760D1-0B27-8941-9256-118E657B6C65}"/>
              </a:ext>
            </a:extLst>
          </p:cNvPr>
          <p:cNvSpPr>
            <a:spLocks noGrp="1"/>
          </p:cNvSpPr>
          <p:nvPr>
            <p:ph type="pic" sz="quarter" idx="14"/>
          </p:nvPr>
        </p:nvSpPr>
        <p:spPr/>
      </p:sp>
      <p:grpSp>
        <p:nvGrpSpPr>
          <p:cNvPr id="5" name="Group 4">
            <a:extLst>
              <a:ext uri="{FF2B5EF4-FFF2-40B4-BE49-F238E27FC236}">
                <a16:creationId xmlns:a16="http://schemas.microsoft.com/office/drawing/2014/main" id="{356F6401-4E02-2048-91AA-EBF59FE6DCA7}"/>
              </a:ext>
            </a:extLst>
          </p:cNvPr>
          <p:cNvGrpSpPr/>
          <p:nvPr/>
        </p:nvGrpSpPr>
        <p:grpSpPr>
          <a:xfrm>
            <a:off x="1987660" y="1830058"/>
            <a:ext cx="5480877" cy="2585323"/>
            <a:chOff x="7102097" y="971077"/>
            <a:chExt cx="5480877" cy="2585323"/>
          </a:xfrm>
        </p:grpSpPr>
        <p:sp>
          <p:nvSpPr>
            <p:cNvPr id="11" name="TextBox 10">
              <a:extLst>
                <a:ext uri="{FF2B5EF4-FFF2-40B4-BE49-F238E27FC236}">
                  <a16:creationId xmlns:a16="http://schemas.microsoft.com/office/drawing/2014/main" id="{797089D3-AD38-A848-AA08-A346E34F88BE}"/>
                </a:ext>
              </a:extLst>
            </p:cNvPr>
            <p:cNvSpPr txBox="1"/>
            <p:nvPr/>
          </p:nvSpPr>
          <p:spPr>
            <a:xfrm>
              <a:off x="7102097" y="1432742"/>
              <a:ext cx="5453168" cy="2123658"/>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Hello! I’m John Smith</a:t>
              </a:r>
            </a:p>
          </p:txBody>
        </p:sp>
        <p:sp>
          <p:nvSpPr>
            <p:cNvPr id="12" name="TextBox 11">
              <a:extLst>
                <a:ext uri="{FF2B5EF4-FFF2-40B4-BE49-F238E27FC236}">
                  <a16:creationId xmlns:a16="http://schemas.microsoft.com/office/drawing/2014/main" id="{42FF832A-D191-474A-B079-5DE35F3C12CA}"/>
                </a:ext>
              </a:extLst>
            </p:cNvPr>
            <p:cNvSpPr txBox="1"/>
            <p:nvPr/>
          </p:nvSpPr>
          <p:spPr>
            <a:xfrm>
              <a:off x="7129806" y="971077"/>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
        <p:nvSpPr>
          <p:cNvPr id="31" name="Subtitle 2">
            <a:extLst>
              <a:ext uri="{FF2B5EF4-FFF2-40B4-BE49-F238E27FC236}">
                <a16:creationId xmlns:a16="http://schemas.microsoft.com/office/drawing/2014/main" id="{0B66645C-8250-094F-9511-F91F76FC05FF}"/>
              </a:ext>
            </a:extLst>
          </p:cNvPr>
          <p:cNvSpPr txBox="1">
            <a:spLocks/>
          </p:cNvSpPr>
          <p:nvPr/>
        </p:nvSpPr>
        <p:spPr>
          <a:xfrm>
            <a:off x="1765987" y="4877046"/>
            <a:ext cx="8874304" cy="2281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grpSp>
        <p:nvGrpSpPr>
          <p:cNvPr id="8" name="Group 7">
            <a:extLst>
              <a:ext uri="{FF2B5EF4-FFF2-40B4-BE49-F238E27FC236}">
                <a16:creationId xmlns:a16="http://schemas.microsoft.com/office/drawing/2014/main" id="{A720B4E5-E0D2-1448-B1AE-5640325523F0}"/>
              </a:ext>
            </a:extLst>
          </p:cNvPr>
          <p:cNvGrpSpPr/>
          <p:nvPr/>
        </p:nvGrpSpPr>
        <p:grpSpPr>
          <a:xfrm>
            <a:off x="1980530" y="8312903"/>
            <a:ext cx="8326708" cy="3573039"/>
            <a:chOff x="1952821" y="7593725"/>
            <a:chExt cx="8326708" cy="4630649"/>
          </a:xfrm>
        </p:grpSpPr>
        <p:grpSp>
          <p:nvGrpSpPr>
            <p:cNvPr id="33" name="Group 32">
              <a:extLst>
                <a:ext uri="{FF2B5EF4-FFF2-40B4-BE49-F238E27FC236}">
                  <a16:creationId xmlns:a16="http://schemas.microsoft.com/office/drawing/2014/main" id="{1E19FF02-72F3-6941-A693-CCD6DB4D2FEA}"/>
                </a:ext>
              </a:extLst>
            </p:cNvPr>
            <p:cNvGrpSpPr/>
            <p:nvPr/>
          </p:nvGrpSpPr>
          <p:grpSpPr>
            <a:xfrm>
              <a:off x="1952821" y="7593725"/>
              <a:ext cx="8326708" cy="1132259"/>
              <a:chOff x="1952821" y="6964750"/>
              <a:chExt cx="8326708" cy="1132259"/>
            </a:xfrm>
          </p:grpSpPr>
          <p:sp>
            <p:nvSpPr>
              <p:cNvPr id="34" name="Rounded Rectangle 33">
                <a:extLst>
                  <a:ext uri="{FF2B5EF4-FFF2-40B4-BE49-F238E27FC236}">
                    <a16:creationId xmlns:a16="http://schemas.microsoft.com/office/drawing/2014/main" id="{9B7A24EE-4EF3-1C41-9D81-C68255A1BC9E}"/>
                  </a:ext>
                </a:extLst>
              </p:cNvPr>
              <p:cNvSpPr/>
              <p:nvPr/>
            </p:nvSpPr>
            <p:spPr>
              <a:xfrm>
                <a:off x="1975861" y="6964750"/>
                <a:ext cx="8197253" cy="397565"/>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Light" panose="02000000000000000000" pitchFamily="2" charset="0"/>
                  <a:ea typeface="Roboto Light" panose="02000000000000000000" pitchFamily="2" charset="0"/>
                </a:endParaRPr>
              </a:p>
            </p:txBody>
          </p:sp>
          <p:sp>
            <p:nvSpPr>
              <p:cNvPr id="35" name="Rectangle 34">
                <a:extLst>
                  <a:ext uri="{FF2B5EF4-FFF2-40B4-BE49-F238E27FC236}">
                    <a16:creationId xmlns:a16="http://schemas.microsoft.com/office/drawing/2014/main" id="{783DA804-1850-724A-88A7-A90D7ED8B1AF}"/>
                  </a:ext>
                </a:extLst>
              </p:cNvPr>
              <p:cNvSpPr/>
              <p:nvPr/>
            </p:nvSpPr>
            <p:spPr>
              <a:xfrm>
                <a:off x="1952821" y="7518371"/>
                <a:ext cx="3802520" cy="523220"/>
              </a:xfrm>
              <a:prstGeom prst="rect">
                <a:avLst/>
              </a:prstGeom>
            </p:spPr>
            <p:txBody>
              <a:bodyPr wrap="square">
                <a:spAutoFit/>
              </a:bodyPr>
              <a:lstStyle/>
              <a:p>
                <a:r>
                  <a:rPr lang="en-US" sz="2800" dirty="0">
                    <a:latin typeface="Roboto Light" panose="02000000000000000000" pitchFamily="2" charset="0"/>
                    <a:ea typeface="Roboto Light" panose="02000000000000000000" pitchFamily="2" charset="0"/>
                    <a:cs typeface="Lato Light" panose="020F0502020204030203" pitchFamily="34" charset="0"/>
                  </a:rPr>
                  <a:t>Write Your Title</a:t>
                </a:r>
              </a:p>
            </p:txBody>
          </p:sp>
          <p:sp>
            <p:nvSpPr>
              <p:cNvPr id="36" name="Rectangle 35">
                <a:extLst>
                  <a:ext uri="{FF2B5EF4-FFF2-40B4-BE49-F238E27FC236}">
                    <a16:creationId xmlns:a16="http://schemas.microsoft.com/office/drawing/2014/main" id="{90075AA9-32BE-1F4B-8D82-672D1A85A0AD}"/>
                  </a:ext>
                </a:extLst>
              </p:cNvPr>
              <p:cNvSpPr/>
              <p:nvPr/>
            </p:nvSpPr>
            <p:spPr>
              <a:xfrm>
                <a:off x="8940497" y="7573789"/>
                <a:ext cx="1339032" cy="523220"/>
              </a:xfrm>
              <a:prstGeom prst="rect">
                <a:avLst/>
              </a:prstGeom>
            </p:spPr>
            <p:txBody>
              <a:bodyPr wrap="square">
                <a:spAutoFit/>
              </a:bodyPr>
              <a:lstStyle/>
              <a:p>
                <a:pPr algn="r"/>
                <a:r>
                  <a:rPr lang="en-US" sz="2800" dirty="0">
                    <a:latin typeface="Roboto Light" panose="02000000000000000000" pitchFamily="2" charset="0"/>
                    <a:ea typeface="Roboto Light" panose="02000000000000000000" pitchFamily="2" charset="0"/>
                    <a:cs typeface="Lato Light" panose="020F0502020204030203" pitchFamily="34" charset="0"/>
                  </a:rPr>
                  <a:t>45%</a:t>
                </a:r>
              </a:p>
            </p:txBody>
          </p:sp>
          <p:sp>
            <p:nvSpPr>
              <p:cNvPr id="37" name="Rounded Rectangle 36">
                <a:extLst>
                  <a:ext uri="{FF2B5EF4-FFF2-40B4-BE49-F238E27FC236}">
                    <a16:creationId xmlns:a16="http://schemas.microsoft.com/office/drawing/2014/main" id="{2F165512-E6D0-F341-B0E9-8DB6E729784F}"/>
                  </a:ext>
                </a:extLst>
              </p:cNvPr>
              <p:cNvSpPr/>
              <p:nvPr/>
            </p:nvSpPr>
            <p:spPr>
              <a:xfrm>
                <a:off x="1975861" y="6964750"/>
                <a:ext cx="355925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Light" panose="02000000000000000000" pitchFamily="2" charset="0"/>
                  <a:ea typeface="Roboto Light" panose="02000000000000000000" pitchFamily="2" charset="0"/>
                </a:endParaRPr>
              </a:p>
            </p:txBody>
          </p:sp>
        </p:grpSp>
        <p:grpSp>
          <p:nvGrpSpPr>
            <p:cNvPr id="38" name="Group 37">
              <a:extLst>
                <a:ext uri="{FF2B5EF4-FFF2-40B4-BE49-F238E27FC236}">
                  <a16:creationId xmlns:a16="http://schemas.microsoft.com/office/drawing/2014/main" id="{F5FC19D2-7FA1-BE4C-A71B-7963821DABF4}"/>
                </a:ext>
              </a:extLst>
            </p:cNvPr>
            <p:cNvGrpSpPr/>
            <p:nvPr/>
          </p:nvGrpSpPr>
          <p:grpSpPr>
            <a:xfrm>
              <a:off x="1952821" y="9315902"/>
              <a:ext cx="8326708" cy="1132259"/>
              <a:chOff x="1952821" y="6964750"/>
              <a:chExt cx="8326708" cy="1132259"/>
            </a:xfrm>
          </p:grpSpPr>
          <p:sp>
            <p:nvSpPr>
              <p:cNvPr id="39" name="Rounded Rectangle 38">
                <a:extLst>
                  <a:ext uri="{FF2B5EF4-FFF2-40B4-BE49-F238E27FC236}">
                    <a16:creationId xmlns:a16="http://schemas.microsoft.com/office/drawing/2014/main" id="{F4A23C4F-7091-E94C-A3DA-26ABE96600CB}"/>
                  </a:ext>
                </a:extLst>
              </p:cNvPr>
              <p:cNvSpPr/>
              <p:nvPr/>
            </p:nvSpPr>
            <p:spPr>
              <a:xfrm>
                <a:off x="1975861" y="6964750"/>
                <a:ext cx="8197253" cy="397565"/>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Light" panose="02000000000000000000" pitchFamily="2" charset="0"/>
                  <a:ea typeface="Roboto Light" panose="02000000000000000000" pitchFamily="2" charset="0"/>
                </a:endParaRPr>
              </a:p>
            </p:txBody>
          </p:sp>
          <p:sp>
            <p:nvSpPr>
              <p:cNvPr id="40" name="Rectangle 39">
                <a:extLst>
                  <a:ext uri="{FF2B5EF4-FFF2-40B4-BE49-F238E27FC236}">
                    <a16:creationId xmlns:a16="http://schemas.microsoft.com/office/drawing/2014/main" id="{FF76E6D1-1C22-2E48-9FC2-8EC4165D8ECE}"/>
                  </a:ext>
                </a:extLst>
              </p:cNvPr>
              <p:cNvSpPr/>
              <p:nvPr/>
            </p:nvSpPr>
            <p:spPr>
              <a:xfrm>
                <a:off x="1952821" y="7518371"/>
                <a:ext cx="3802520" cy="523220"/>
              </a:xfrm>
              <a:prstGeom prst="rect">
                <a:avLst/>
              </a:prstGeom>
            </p:spPr>
            <p:txBody>
              <a:bodyPr wrap="square">
                <a:spAutoFit/>
              </a:bodyPr>
              <a:lstStyle/>
              <a:p>
                <a:r>
                  <a:rPr lang="en-US" sz="2800" dirty="0">
                    <a:latin typeface="Roboto Light" panose="02000000000000000000" pitchFamily="2" charset="0"/>
                    <a:ea typeface="Roboto Light" panose="02000000000000000000" pitchFamily="2" charset="0"/>
                    <a:cs typeface="Lato Light" panose="020F0502020204030203" pitchFamily="34" charset="0"/>
                  </a:rPr>
                  <a:t>Write Your Title</a:t>
                </a:r>
              </a:p>
            </p:txBody>
          </p:sp>
          <p:sp>
            <p:nvSpPr>
              <p:cNvPr id="41" name="Rectangle 40">
                <a:extLst>
                  <a:ext uri="{FF2B5EF4-FFF2-40B4-BE49-F238E27FC236}">
                    <a16:creationId xmlns:a16="http://schemas.microsoft.com/office/drawing/2014/main" id="{7B3E9184-056B-9B41-813F-1E1F072825BF}"/>
                  </a:ext>
                </a:extLst>
              </p:cNvPr>
              <p:cNvSpPr/>
              <p:nvPr/>
            </p:nvSpPr>
            <p:spPr>
              <a:xfrm>
                <a:off x="8940497" y="7573789"/>
                <a:ext cx="1339032" cy="523220"/>
              </a:xfrm>
              <a:prstGeom prst="rect">
                <a:avLst/>
              </a:prstGeom>
            </p:spPr>
            <p:txBody>
              <a:bodyPr wrap="square">
                <a:spAutoFit/>
              </a:bodyPr>
              <a:lstStyle/>
              <a:p>
                <a:pPr algn="r"/>
                <a:r>
                  <a:rPr lang="en-US" sz="2800" dirty="0">
                    <a:latin typeface="Roboto Light" panose="02000000000000000000" pitchFamily="2" charset="0"/>
                    <a:ea typeface="Roboto Light" panose="02000000000000000000" pitchFamily="2" charset="0"/>
                    <a:cs typeface="Lato Light" panose="020F0502020204030203" pitchFamily="34" charset="0"/>
                  </a:rPr>
                  <a:t>70%</a:t>
                </a:r>
              </a:p>
            </p:txBody>
          </p:sp>
          <p:sp>
            <p:nvSpPr>
              <p:cNvPr id="42" name="Rounded Rectangle 41">
                <a:extLst>
                  <a:ext uri="{FF2B5EF4-FFF2-40B4-BE49-F238E27FC236}">
                    <a16:creationId xmlns:a16="http://schemas.microsoft.com/office/drawing/2014/main" id="{1A2518A0-BD40-5F4D-8FC2-8513EF04BB16}"/>
                  </a:ext>
                </a:extLst>
              </p:cNvPr>
              <p:cNvSpPr/>
              <p:nvPr/>
            </p:nvSpPr>
            <p:spPr>
              <a:xfrm>
                <a:off x="1975860" y="6964750"/>
                <a:ext cx="5778251"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Light" panose="02000000000000000000" pitchFamily="2" charset="0"/>
                  <a:ea typeface="Roboto Light" panose="02000000000000000000" pitchFamily="2" charset="0"/>
                </a:endParaRPr>
              </a:p>
            </p:txBody>
          </p:sp>
        </p:grpSp>
        <p:grpSp>
          <p:nvGrpSpPr>
            <p:cNvPr id="43" name="Group 42">
              <a:extLst>
                <a:ext uri="{FF2B5EF4-FFF2-40B4-BE49-F238E27FC236}">
                  <a16:creationId xmlns:a16="http://schemas.microsoft.com/office/drawing/2014/main" id="{5B570351-6708-D144-AF3D-764FB9E50281}"/>
                </a:ext>
              </a:extLst>
            </p:cNvPr>
            <p:cNvGrpSpPr/>
            <p:nvPr/>
          </p:nvGrpSpPr>
          <p:grpSpPr>
            <a:xfrm>
              <a:off x="1952821" y="11092115"/>
              <a:ext cx="8326708" cy="1132259"/>
              <a:chOff x="1952821" y="6964750"/>
              <a:chExt cx="8326708" cy="1132259"/>
            </a:xfrm>
          </p:grpSpPr>
          <p:sp>
            <p:nvSpPr>
              <p:cNvPr id="44" name="Rounded Rectangle 43">
                <a:extLst>
                  <a:ext uri="{FF2B5EF4-FFF2-40B4-BE49-F238E27FC236}">
                    <a16:creationId xmlns:a16="http://schemas.microsoft.com/office/drawing/2014/main" id="{07368395-D11D-4D45-85C8-790AFA47BF28}"/>
                  </a:ext>
                </a:extLst>
              </p:cNvPr>
              <p:cNvSpPr/>
              <p:nvPr/>
            </p:nvSpPr>
            <p:spPr>
              <a:xfrm>
                <a:off x="1975861" y="6964750"/>
                <a:ext cx="8197253" cy="397565"/>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Light" panose="02000000000000000000" pitchFamily="2" charset="0"/>
                  <a:ea typeface="Roboto Light" panose="02000000000000000000" pitchFamily="2" charset="0"/>
                </a:endParaRPr>
              </a:p>
            </p:txBody>
          </p:sp>
          <p:sp>
            <p:nvSpPr>
              <p:cNvPr id="45" name="Rectangle 44">
                <a:extLst>
                  <a:ext uri="{FF2B5EF4-FFF2-40B4-BE49-F238E27FC236}">
                    <a16:creationId xmlns:a16="http://schemas.microsoft.com/office/drawing/2014/main" id="{6BE3667E-978D-B44A-A84B-52EEBB81315B}"/>
                  </a:ext>
                </a:extLst>
              </p:cNvPr>
              <p:cNvSpPr/>
              <p:nvPr/>
            </p:nvSpPr>
            <p:spPr>
              <a:xfrm>
                <a:off x="1952821" y="7518371"/>
                <a:ext cx="3802520" cy="523220"/>
              </a:xfrm>
              <a:prstGeom prst="rect">
                <a:avLst/>
              </a:prstGeom>
            </p:spPr>
            <p:txBody>
              <a:bodyPr wrap="square">
                <a:spAutoFit/>
              </a:bodyPr>
              <a:lstStyle/>
              <a:p>
                <a:r>
                  <a:rPr lang="en-US" sz="2800" dirty="0">
                    <a:latin typeface="Roboto Light" panose="02000000000000000000" pitchFamily="2" charset="0"/>
                    <a:ea typeface="Roboto Light" panose="02000000000000000000" pitchFamily="2" charset="0"/>
                    <a:cs typeface="Lato Light" panose="020F0502020204030203" pitchFamily="34" charset="0"/>
                  </a:rPr>
                  <a:t>Write Your Title</a:t>
                </a:r>
              </a:p>
            </p:txBody>
          </p:sp>
          <p:sp>
            <p:nvSpPr>
              <p:cNvPr id="46" name="Rectangle 45">
                <a:extLst>
                  <a:ext uri="{FF2B5EF4-FFF2-40B4-BE49-F238E27FC236}">
                    <a16:creationId xmlns:a16="http://schemas.microsoft.com/office/drawing/2014/main" id="{4818E691-7226-BA4D-BBFB-7FDB1BD60C69}"/>
                  </a:ext>
                </a:extLst>
              </p:cNvPr>
              <p:cNvSpPr/>
              <p:nvPr/>
            </p:nvSpPr>
            <p:spPr>
              <a:xfrm>
                <a:off x="8940497" y="7573789"/>
                <a:ext cx="1339032" cy="523220"/>
              </a:xfrm>
              <a:prstGeom prst="rect">
                <a:avLst/>
              </a:prstGeom>
            </p:spPr>
            <p:txBody>
              <a:bodyPr wrap="square">
                <a:spAutoFit/>
              </a:bodyPr>
              <a:lstStyle/>
              <a:p>
                <a:pPr algn="r"/>
                <a:r>
                  <a:rPr lang="en-US" sz="2800" dirty="0">
                    <a:latin typeface="Roboto Light" panose="02000000000000000000" pitchFamily="2" charset="0"/>
                    <a:ea typeface="Roboto Light" panose="02000000000000000000" pitchFamily="2" charset="0"/>
                    <a:cs typeface="Lato Light" panose="020F0502020204030203" pitchFamily="34" charset="0"/>
                  </a:rPr>
                  <a:t>50%</a:t>
                </a:r>
              </a:p>
            </p:txBody>
          </p:sp>
          <p:sp>
            <p:nvSpPr>
              <p:cNvPr id="47" name="Rounded Rectangle 46">
                <a:extLst>
                  <a:ext uri="{FF2B5EF4-FFF2-40B4-BE49-F238E27FC236}">
                    <a16:creationId xmlns:a16="http://schemas.microsoft.com/office/drawing/2014/main" id="{20198030-35B9-A44A-A218-E19BF103166D}"/>
                  </a:ext>
                </a:extLst>
              </p:cNvPr>
              <p:cNvSpPr/>
              <p:nvPr/>
            </p:nvSpPr>
            <p:spPr>
              <a:xfrm>
                <a:off x="1975860" y="6964750"/>
                <a:ext cx="4242059" cy="39756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Light" panose="02000000000000000000" pitchFamily="2" charset="0"/>
                  <a:ea typeface="Roboto Light" panose="02000000000000000000" pitchFamily="2" charset="0"/>
                </a:endParaRPr>
              </a:p>
            </p:txBody>
          </p:sp>
        </p:grpSp>
      </p:grpSp>
    </p:spTree>
    <p:extLst>
      <p:ext uri="{BB962C8B-B14F-4D97-AF65-F5344CB8AC3E}">
        <p14:creationId xmlns:p14="http://schemas.microsoft.com/office/powerpoint/2010/main" val="72606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CA38560F-8076-0B4F-80C5-B23A047EB137}"/>
              </a:ext>
            </a:extLst>
          </p:cNvPr>
          <p:cNvSpPr>
            <a:spLocks noGrp="1"/>
          </p:cNvSpPr>
          <p:nvPr>
            <p:ph type="pic" sz="quarter" idx="14"/>
          </p:nvPr>
        </p:nvSpPr>
        <p:spPr/>
      </p:sp>
      <p:sp>
        <p:nvSpPr>
          <p:cNvPr id="2" name="Rectangle 1">
            <a:extLst>
              <a:ext uri="{FF2B5EF4-FFF2-40B4-BE49-F238E27FC236}">
                <a16:creationId xmlns:a16="http://schemas.microsoft.com/office/drawing/2014/main" id="{00E90B0C-2BA1-464E-B765-0CA15FFB7DBC}"/>
              </a:ext>
            </a:extLst>
          </p:cNvPr>
          <p:cNvSpPr/>
          <p:nvPr/>
        </p:nvSpPr>
        <p:spPr>
          <a:xfrm>
            <a:off x="8510337" y="2238703"/>
            <a:ext cx="13549745" cy="923859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54DFF33C-9AFB-0447-B08B-F31C6EA38F4B}"/>
              </a:ext>
            </a:extLst>
          </p:cNvPr>
          <p:cNvGrpSpPr/>
          <p:nvPr/>
        </p:nvGrpSpPr>
        <p:grpSpPr>
          <a:xfrm>
            <a:off x="12567138" y="6463574"/>
            <a:ext cx="8460931" cy="3756191"/>
            <a:chOff x="14670222" y="8543032"/>
            <a:chExt cx="8460931" cy="3756191"/>
          </a:xfrm>
        </p:grpSpPr>
        <p:sp>
          <p:nvSpPr>
            <p:cNvPr id="7" name="Subtitle 2">
              <a:extLst>
                <a:ext uri="{FF2B5EF4-FFF2-40B4-BE49-F238E27FC236}">
                  <a16:creationId xmlns:a16="http://schemas.microsoft.com/office/drawing/2014/main" id="{1F5EAB95-3CD5-144F-9C10-19DBBC26793A}"/>
                </a:ext>
              </a:extLst>
            </p:cNvPr>
            <p:cNvSpPr txBox="1">
              <a:spLocks/>
            </p:cNvSpPr>
            <p:nvPr/>
          </p:nvSpPr>
          <p:spPr>
            <a:xfrm>
              <a:off x="14670222" y="8543032"/>
              <a:ext cx="8460931" cy="24252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36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a:t>
              </a:r>
            </a:p>
          </p:txBody>
        </p:sp>
        <p:grpSp>
          <p:nvGrpSpPr>
            <p:cNvPr id="8" name="Group 7">
              <a:extLst>
                <a:ext uri="{FF2B5EF4-FFF2-40B4-BE49-F238E27FC236}">
                  <a16:creationId xmlns:a16="http://schemas.microsoft.com/office/drawing/2014/main" id="{F67B9A76-91CC-8246-B5C4-325A7720D841}"/>
                </a:ext>
              </a:extLst>
            </p:cNvPr>
            <p:cNvGrpSpPr/>
            <p:nvPr/>
          </p:nvGrpSpPr>
          <p:grpSpPr>
            <a:xfrm>
              <a:off x="19154692" y="11557663"/>
              <a:ext cx="3654588" cy="741560"/>
              <a:chOff x="1870911" y="9618262"/>
              <a:chExt cx="6091893" cy="1236119"/>
            </a:xfrm>
          </p:grpSpPr>
          <p:sp>
            <p:nvSpPr>
              <p:cNvPr id="9" name="Oval 8">
                <a:extLst>
                  <a:ext uri="{FF2B5EF4-FFF2-40B4-BE49-F238E27FC236}">
                    <a16:creationId xmlns:a16="http://schemas.microsoft.com/office/drawing/2014/main" id="{B706C181-0D25-D547-8FD7-66AD534C51F3}"/>
                  </a:ext>
                </a:extLst>
              </p:cNvPr>
              <p:cNvSpPr/>
              <p:nvPr/>
            </p:nvSpPr>
            <p:spPr>
              <a:xfrm>
                <a:off x="3508195" y="9618262"/>
                <a:ext cx="1236119" cy="12361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9E21918-96E2-7B46-A46F-B21AD1100879}"/>
                  </a:ext>
                </a:extLst>
              </p:cNvPr>
              <p:cNvSpPr/>
              <p:nvPr/>
            </p:nvSpPr>
            <p:spPr>
              <a:xfrm>
                <a:off x="5124343" y="9618262"/>
                <a:ext cx="1236119" cy="12361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E5F96B0-5D98-A843-83E3-F5BCFC91C095}"/>
                  </a:ext>
                </a:extLst>
              </p:cNvPr>
              <p:cNvSpPr/>
              <p:nvPr/>
            </p:nvSpPr>
            <p:spPr>
              <a:xfrm>
                <a:off x="6726685" y="9618262"/>
                <a:ext cx="1236119" cy="12361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21276C-666A-3340-9C0F-DDC6F79D34F6}"/>
                  </a:ext>
                </a:extLst>
              </p:cNvPr>
              <p:cNvSpPr/>
              <p:nvPr/>
            </p:nvSpPr>
            <p:spPr>
              <a:xfrm>
                <a:off x="1870911" y="9618262"/>
                <a:ext cx="1236119" cy="12361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hape 1646">
                <a:extLst>
                  <a:ext uri="{FF2B5EF4-FFF2-40B4-BE49-F238E27FC236}">
                    <a16:creationId xmlns:a16="http://schemas.microsoft.com/office/drawing/2014/main" id="{41FAC2A2-6BE1-B64C-A286-3059EB809587}"/>
                  </a:ext>
                </a:extLst>
              </p:cNvPr>
              <p:cNvSpPr/>
              <p:nvPr/>
            </p:nvSpPr>
            <p:spPr>
              <a:xfrm>
                <a:off x="7128126" y="10044151"/>
                <a:ext cx="425621" cy="425621"/>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5" name="Shape 1649">
                <a:extLst>
                  <a:ext uri="{FF2B5EF4-FFF2-40B4-BE49-F238E27FC236}">
                    <a16:creationId xmlns:a16="http://schemas.microsoft.com/office/drawing/2014/main" id="{212A7414-18BF-7644-8E78-896D44A24A93}"/>
                  </a:ext>
                </a:extLst>
              </p:cNvPr>
              <p:cNvSpPr/>
              <p:nvPr/>
            </p:nvSpPr>
            <p:spPr>
              <a:xfrm>
                <a:off x="5490346" y="10064820"/>
                <a:ext cx="486500" cy="39531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7" name="Shape 1658">
                <a:extLst>
                  <a:ext uri="{FF2B5EF4-FFF2-40B4-BE49-F238E27FC236}">
                    <a16:creationId xmlns:a16="http://schemas.microsoft.com/office/drawing/2014/main" id="{97DF1145-B526-BE47-894C-CE857AEDC4DB}"/>
                  </a:ext>
                </a:extLst>
              </p:cNvPr>
              <p:cNvSpPr/>
              <p:nvPr/>
            </p:nvSpPr>
            <p:spPr>
              <a:xfrm>
                <a:off x="2293336" y="10024148"/>
                <a:ext cx="451162" cy="451141"/>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18" name="Freeform 17">
                <a:extLst>
                  <a:ext uri="{FF2B5EF4-FFF2-40B4-BE49-F238E27FC236}">
                    <a16:creationId xmlns:a16="http://schemas.microsoft.com/office/drawing/2014/main" id="{5C050081-1066-D24C-A727-42B6DCBE10A5}"/>
                  </a:ext>
                </a:extLst>
              </p:cNvPr>
              <p:cNvSpPr>
                <a:spLocks noChangeArrowheads="1"/>
              </p:cNvSpPr>
              <p:nvPr/>
            </p:nvSpPr>
            <p:spPr bwMode="auto">
              <a:xfrm>
                <a:off x="3999109" y="10010753"/>
                <a:ext cx="254293" cy="47225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grpSp>
      <p:grpSp>
        <p:nvGrpSpPr>
          <p:cNvPr id="19" name="Group 18">
            <a:extLst>
              <a:ext uri="{FF2B5EF4-FFF2-40B4-BE49-F238E27FC236}">
                <a16:creationId xmlns:a16="http://schemas.microsoft.com/office/drawing/2014/main" id="{0054133A-7F4D-044C-BA08-5693D997FEF1}"/>
              </a:ext>
            </a:extLst>
          </p:cNvPr>
          <p:cNvGrpSpPr/>
          <p:nvPr/>
        </p:nvGrpSpPr>
        <p:grpSpPr>
          <a:xfrm>
            <a:off x="14569996" y="3587561"/>
            <a:ext cx="6253840" cy="1569661"/>
            <a:chOff x="6304882" y="1307544"/>
            <a:chExt cx="6253840" cy="1569661"/>
          </a:xfrm>
        </p:grpSpPr>
        <p:sp>
          <p:nvSpPr>
            <p:cNvPr id="20" name="TextBox 19">
              <a:extLst>
                <a:ext uri="{FF2B5EF4-FFF2-40B4-BE49-F238E27FC236}">
                  <a16:creationId xmlns:a16="http://schemas.microsoft.com/office/drawing/2014/main" id="{32AD445F-35BE-264E-9096-B5D971639638}"/>
                </a:ext>
              </a:extLst>
            </p:cNvPr>
            <p:cNvSpPr txBox="1"/>
            <p:nvPr/>
          </p:nvSpPr>
          <p:spPr>
            <a:xfrm>
              <a:off x="6304882" y="1769209"/>
              <a:ext cx="6235461" cy="1107996"/>
            </a:xfrm>
            <a:prstGeom prst="rect">
              <a:avLst/>
            </a:prstGeom>
            <a:noFill/>
            <a:ln>
              <a:noFill/>
            </a:ln>
          </p:spPr>
          <p:txBody>
            <a:bodyPr wrap="square" rtlCol="0">
              <a:spAutoFit/>
            </a:bodyPr>
            <a:lstStyle/>
            <a:p>
              <a:pPr algn="r"/>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Contact Us</a:t>
              </a:r>
            </a:p>
          </p:txBody>
        </p:sp>
        <p:sp>
          <p:nvSpPr>
            <p:cNvPr id="21" name="TextBox 20">
              <a:extLst>
                <a:ext uri="{FF2B5EF4-FFF2-40B4-BE49-F238E27FC236}">
                  <a16:creationId xmlns:a16="http://schemas.microsoft.com/office/drawing/2014/main" id="{1B423415-58BA-B240-8C53-90A755CB4A12}"/>
                </a:ext>
              </a:extLst>
            </p:cNvPr>
            <p:cNvSpPr txBox="1"/>
            <p:nvPr/>
          </p:nvSpPr>
          <p:spPr>
            <a:xfrm>
              <a:off x="7105554" y="1307544"/>
              <a:ext cx="5453168" cy="461665"/>
            </a:xfrm>
            <a:prstGeom prst="rect">
              <a:avLst/>
            </a:prstGeom>
            <a:noFill/>
          </p:spPr>
          <p:txBody>
            <a:bodyPr wrap="square" rtlCol="0">
              <a:spAutoFit/>
            </a:bodyPr>
            <a:lstStyle/>
            <a:p>
              <a:pPr algn="r"/>
              <a:r>
                <a:rPr lang="en-US" sz="2400"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Tree>
    <p:extLst>
      <p:ext uri="{BB962C8B-B14F-4D97-AF65-F5344CB8AC3E}">
        <p14:creationId xmlns:p14="http://schemas.microsoft.com/office/powerpoint/2010/main" val="217389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23137C8D-ACCF-F24F-841F-F7D143263D90}"/>
              </a:ext>
            </a:extLst>
          </p:cNvPr>
          <p:cNvSpPr>
            <a:spLocks noGrp="1"/>
          </p:cNvSpPr>
          <p:nvPr>
            <p:ph type="pic" sz="quarter" idx="14"/>
          </p:nvPr>
        </p:nvSpPr>
        <p:spPr/>
      </p:sp>
      <p:sp>
        <p:nvSpPr>
          <p:cNvPr id="2" name="Rectangle 1">
            <a:extLst>
              <a:ext uri="{FF2B5EF4-FFF2-40B4-BE49-F238E27FC236}">
                <a16:creationId xmlns:a16="http://schemas.microsoft.com/office/drawing/2014/main" id="{00E90B0C-2BA1-464E-B765-0CA15FFB7DBC}"/>
              </a:ext>
            </a:extLst>
          </p:cNvPr>
          <p:cNvSpPr/>
          <p:nvPr/>
        </p:nvSpPr>
        <p:spPr>
          <a:xfrm>
            <a:off x="16981713" y="0"/>
            <a:ext cx="7395937"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18540B-DECC-B64D-B927-3DCCF0033BD4}"/>
              </a:ext>
            </a:extLst>
          </p:cNvPr>
          <p:cNvSpPr txBox="1"/>
          <p:nvPr/>
        </p:nvSpPr>
        <p:spPr>
          <a:xfrm>
            <a:off x="17804265" y="9035680"/>
            <a:ext cx="5402488" cy="4708981"/>
          </a:xfrm>
          <a:prstGeom prst="rect">
            <a:avLst/>
          </a:prstGeom>
          <a:noFill/>
          <a:ln>
            <a:noFill/>
          </a:ln>
        </p:spPr>
        <p:txBody>
          <a:bodyPr wrap="square" rtlCol="0">
            <a:spAutoFit/>
          </a:bodyPr>
          <a:lstStyle/>
          <a:p>
            <a:r>
              <a:rPr lang="en-US" sz="30000" dirty="0">
                <a:solidFill>
                  <a:schemeClr val="bg1">
                    <a:alpha val="10000"/>
                  </a:schemeClr>
                </a:solidFill>
                <a:latin typeface="Roboto Medium" panose="02000000000000000000" pitchFamily="2" charset="0"/>
                <a:ea typeface="Roboto Medium" panose="02000000000000000000" pitchFamily="2" charset="0"/>
                <a:cs typeface="Lato Light" panose="020F0502020204030203" pitchFamily="34" charset="0"/>
              </a:rPr>
              <a:t>01</a:t>
            </a:r>
          </a:p>
        </p:txBody>
      </p:sp>
      <p:sp>
        <p:nvSpPr>
          <p:cNvPr id="10" name="TextBox 9">
            <a:extLst>
              <a:ext uri="{FF2B5EF4-FFF2-40B4-BE49-F238E27FC236}">
                <a16:creationId xmlns:a16="http://schemas.microsoft.com/office/drawing/2014/main" id="{2FB1DB0A-A032-604E-AAB5-5978F702C935}"/>
              </a:ext>
            </a:extLst>
          </p:cNvPr>
          <p:cNvSpPr txBox="1"/>
          <p:nvPr/>
        </p:nvSpPr>
        <p:spPr>
          <a:xfrm>
            <a:off x="18029604" y="1066802"/>
            <a:ext cx="4448158" cy="2554545"/>
          </a:xfrm>
          <a:prstGeom prst="rect">
            <a:avLst/>
          </a:prstGeom>
          <a:noFill/>
          <a:ln>
            <a:noFill/>
          </a:ln>
        </p:spPr>
        <p:txBody>
          <a:bodyPr wrap="square" rtlCol="0">
            <a:spAutoFit/>
          </a:bodyPr>
          <a:lstStyle/>
          <a:p>
            <a:r>
              <a:rPr lang="en-US" sz="80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SECTION SLIDE</a:t>
            </a:r>
          </a:p>
        </p:txBody>
      </p:sp>
    </p:spTree>
    <p:extLst>
      <p:ext uri="{BB962C8B-B14F-4D97-AF65-F5344CB8AC3E}">
        <p14:creationId xmlns:p14="http://schemas.microsoft.com/office/powerpoint/2010/main" val="311568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F99E6A57-7A35-AD42-A8BC-AE464F84310D}"/>
              </a:ext>
            </a:extLst>
          </p:cNvPr>
          <p:cNvSpPr>
            <a:spLocks noGrp="1"/>
          </p:cNvSpPr>
          <p:nvPr>
            <p:ph type="pic" sz="quarter" idx="14"/>
          </p:nvPr>
        </p:nvSpPr>
        <p:spPr/>
      </p:sp>
      <p:sp>
        <p:nvSpPr>
          <p:cNvPr id="5" name="Marcador de posición de imagen 4">
            <a:extLst>
              <a:ext uri="{FF2B5EF4-FFF2-40B4-BE49-F238E27FC236}">
                <a16:creationId xmlns:a16="http://schemas.microsoft.com/office/drawing/2014/main" id="{8E26F610-A823-ED41-BBE1-8D1CCB412A65}"/>
              </a:ext>
            </a:extLst>
          </p:cNvPr>
          <p:cNvSpPr>
            <a:spLocks noGrp="1"/>
          </p:cNvSpPr>
          <p:nvPr>
            <p:ph type="pic" sz="quarter" idx="15"/>
          </p:nvPr>
        </p:nvSpPr>
        <p:spPr/>
      </p:sp>
      <p:sp>
        <p:nvSpPr>
          <p:cNvPr id="6" name="TextBox 5">
            <a:extLst>
              <a:ext uri="{FF2B5EF4-FFF2-40B4-BE49-F238E27FC236}">
                <a16:creationId xmlns:a16="http://schemas.microsoft.com/office/drawing/2014/main" id="{ABDF5F38-1010-A04D-B471-2B0FE06CF1BC}"/>
              </a:ext>
            </a:extLst>
          </p:cNvPr>
          <p:cNvSpPr txBox="1"/>
          <p:nvPr/>
        </p:nvSpPr>
        <p:spPr>
          <a:xfrm>
            <a:off x="6488235" y="1769209"/>
            <a:ext cx="11401180"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Two Of The Best Speakers</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22" name="Rectangle 21">
            <a:extLst>
              <a:ext uri="{FF2B5EF4-FFF2-40B4-BE49-F238E27FC236}">
                <a16:creationId xmlns:a16="http://schemas.microsoft.com/office/drawing/2014/main" id="{EA44BE84-4A30-DB45-82B4-BEA4F0D98F97}"/>
              </a:ext>
            </a:extLst>
          </p:cNvPr>
          <p:cNvSpPr/>
          <p:nvPr/>
        </p:nvSpPr>
        <p:spPr>
          <a:xfrm>
            <a:off x="10441283" y="3950209"/>
            <a:ext cx="12497034" cy="4132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4A7B45-E4CD-DC4B-A2C0-C01041544808}"/>
              </a:ext>
            </a:extLst>
          </p:cNvPr>
          <p:cNvSpPr/>
          <p:nvPr/>
        </p:nvSpPr>
        <p:spPr>
          <a:xfrm>
            <a:off x="10441283" y="8276016"/>
            <a:ext cx="12497034" cy="41324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8DB07913-F873-D646-ACE7-B6F89E6D4550}"/>
              </a:ext>
            </a:extLst>
          </p:cNvPr>
          <p:cNvGrpSpPr/>
          <p:nvPr/>
        </p:nvGrpSpPr>
        <p:grpSpPr>
          <a:xfrm>
            <a:off x="11598856" y="5015892"/>
            <a:ext cx="10181888" cy="2001074"/>
            <a:chOff x="11598856" y="4713942"/>
            <a:chExt cx="10181888" cy="2001074"/>
          </a:xfrm>
        </p:grpSpPr>
        <p:sp>
          <p:nvSpPr>
            <p:cNvPr id="27" name="Subtitle 2">
              <a:extLst>
                <a:ext uri="{FF2B5EF4-FFF2-40B4-BE49-F238E27FC236}">
                  <a16:creationId xmlns:a16="http://schemas.microsoft.com/office/drawing/2014/main" id="{3C589973-0371-2D44-B004-27C23CD6A9C7}"/>
                </a:ext>
              </a:extLst>
            </p:cNvPr>
            <p:cNvSpPr txBox="1">
              <a:spLocks/>
            </p:cNvSpPr>
            <p:nvPr/>
          </p:nvSpPr>
          <p:spPr>
            <a:xfrm flipH="1">
              <a:off x="11598856" y="5440681"/>
              <a:ext cx="10181888" cy="12743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Refers to a good or service being offered by a company ideally a product should meet a certain consumer demand.</a:t>
              </a:r>
            </a:p>
          </p:txBody>
        </p:sp>
        <p:sp>
          <p:nvSpPr>
            <p:cNvPr id="29" name="TextBox 28">
              <a:extLst>
                <a:ext uri="{FF2B5EF4-FFF2-40B4-BE49-F238E27FC236}">
                  <a16:creationId xmlns:a16="http://schemas.microsoft.com/office/drawing/2014/main" id="{5046D2C8-06E0-8148-A5E5-F8094D7E8B64}"/>
                </a:ext>
              </a:extLst>
            </p:cNvPr>
            <p:cNvSpPr txBox="1"/>
            <p:nvPr/>
          </p:nvSpPr>
          <p:spPr>
            <a:xfrm>
              <a:off x="11742291" y="4713942"/>
              <a:ext cx="3332964" cy="646331"/>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grpSp>
      <p:grpSp>
        <p:nvGrpSpPr>
          <p:cNvPr id="30" name="Group 29">
            <a:extLst>
              <a:ext uri="{FF2B5EF4-FFF2-40B4-BE49-F238E27FC236}">
                <a16:creationId xmlns:a16="http://schemas.microsoft.com/office/drawing/2014/main" id="{42D29870-D1E7-F041-BB16-01AD2C75C9A2}"/>
              </a:ext>
            </a:extLst>
          </p:cNvPr>
          <p:cNvGrpSpPr/>
          <p:nvPr/>
        </p:nvGrpSpPr>
        <p:grpSpPr>
          <a:xfrm>
            <a:off x="11598856" y="9341699"/>
            <a:ext cx="10181888" cy="2001074"/>
            <a:chOff x="11598856" y="4713942"/>
            <a:chExt cx="10181888" cy="2001074"/>
          </a:xfrm>
        </p:grpSpPr>
        <p:sp>
          <p:nvSpPr>
            <p:cNvPr id="31" name="Subtitle 2">
              <a:extLst>
                <a:ext uri="{FF2B5EF4-FFF2-40B4-BE49-F238E27FC236}">
                  <a16:creationId xmlns:a16="http://schemas.microsoft.com/office/drawing/2014/main" id="{FA731C6F-D192-1C47-86B7-C2EC06548502}"/>
                </a:ext>
              </a:extLst>
            </p:cNvPr>
            <p:cNvSpPr txBox="1">
              <a:spLocks/>
            </p:cNvSpPr>
            <p:nvPr/>
          </p:nvSpPr>
          <p:spPr>
            <a:xfrm flipH="1">
              <a:off x="11598856" y="5440681"/>
              <a:ext cx="10181888" cy="12743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Refers to a good or service being offered by a company ideally a product should meet a certain consumer demand.</a:t>
              </a:r>
            </a:p>
          </p:txBody>
        </p:sp>
        <p:sp>
          <p:nvSpPr>
            <p:cNvPr id="32" name="TextBox 31">
              <a:extLst>
                <a:ext uri="{FF2B5EF4-FFF2-40B4-BE49-F238E27FC236}">
                  <a16:creationId xmlns:a16="http://schemas.microsoft.com/office/drawing/2014/main" id="{2D42C284-BE1B-AD4D-B172-03AB0A814B4E}"/>
                </a:ext>
              </a:extLst>
            </p:cNvPr>
            <p:cNvSpPr txBox="1"/>
            <p:nvPr/>
          </p:nvSpPr>
          <p:spPr>
            <a:xfrm>
              <a:off x="11742291" y="4713942"/>
              <a:ext cx="3332964" cy="646331"/>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grpSp>
    </p:spTree>
    <p:extLst>
      <p:ext uri="{BB962C8B-B14F-4D97-AF65-F5344CB8AC3E}">
        <p14:creationId xmlns:p14="http://schemas.microsoft.com/office/powerpoint/2010/main" val="348883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CCC10961-CE8E-0447-8200-38B8A2430596}"/>
              </a:ext>
            </a:extLst>
          </p:cNvPr>
          <p:cNvSpPr>
            <a:spLocks noGrp="1"/>
          </p:cNvSpPr>
          <p:nvPr>
            <p:ph type="pic" sz="quarter" idx="14"/>
          </p:nvPr>
        </p:nvSpPr>
        <p:spPr/>
      </p:sp>
      <p:sp>
        <p:nvSpPr>
          <p:cNvPr id="6" name="TextBox 5">
            <a:extLst>
              <a:ext uri="{FF2B5EF4-FFF2-40B4-BE49-F238E27FC236}">
                <a16:creationId xmlns:a16="http://schemas.microsoft.com/office/drawing/2014/main" id="{ABDF5F38-1010-A04D-B471-2B0FE06CF1BC}"/>
              </a:ext>
            </a:extLst>
          </p:cNvPr>
          <p:cNvSpPr txBox="1"/>
          <p:nvPr/>
        </p:nvSpPr>
        <p:spPr>
          <a:xfrm>
            <a:off x="6488235" y="1769209"/>
            <a:ext cx="11401180"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Bullet Using Icon Image</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21" name="Rectangle 20">
            <a:extLst>
              <a:ext uri="{FF2B5EF4-FFF2-40B4-BE49-F238E27FC236}">
                <a16:creationId xmlns:a16="http://schemas.microsoft.com/office/drawing/2014/main" id="{BFC603F4-4FD1-2449-A71B-A4A596228CE0}"/>
              </a:ext>
            </a:extLst>
          </p:cNvPr>
          <p:cNvSpPr/>
          <p:nvPr/>
        </p:nvSpPr>
        <p:spPr>
          <a:xfrm>
            <a:off x="0" y="4498848"/>
            <a:ext cx="24377650" cy="921715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7">
            <a:extLst>
              <a:ext uri="{FF2B5EF4-FFF2-40B4-BE49-F238E27FC236}">
                <a16:creationId xmlns:a16="http://schemas.microsoft.com/office/drawing/2014/main" id="{BEED276E-4F8F-2848-B92E-9982E5C8FCAC}"/>
              </a:ext>
            </a:extLst>
          </p:cNvPr>
          <p:cNvSpPr>
            <a:spLocks noChangeArrowheads="1"/>
          </p:cNvSpPr>
          <p:nvPr/>
        </p:nvSpPr>
        <p:spPr bwMode="auto">
          <a:xfrm>
            <a:off x="3137922" y="6409379"/>
            <a:ext cx="3350313" cy="3350314"/>
          </a:xfrm>
          <a:custGeom>
            <a:avLst/>
            <a:gdLst>
              <a:gd name="T0" fmla="*/ 0 w 2885"/>
              <a:gd name="T1" fmla="*/ 187007666 h 2882"/>
              <a:gd name="T2" fmla="*/ 0 w 2885"/>
              <a:gd name="T3" fmla="*/ 187007666 h 2882"/>
              <a:gd name="T4" fmla="*/ 186748428 w 2885"/>
              <a:gd name="T5" fmla="*/ 373885284 h 2882"/>
              <a:gd name="T6" fmla="*/ 186748428 w 2885"/>
              <a:gd name="T7" fmla="*/ 373885284 h 2882"/>
              <a:gd name="T8" fmla="*/ 373496496 w 2885"/>
              <a:gd name="T9" fmla="*/ 187007666 h 2882"/>
              <a:gd name="T10" fmla="*/ 373496496 w 2885"/>
              <a:gd name="T11" fmla="*/ 187007666 h 2882"/>
              <a:gd name="T12" fmla="*/ 186748428 w 2885"/>
              <a:gd name="T13" fmla="*/ 0 h 2882"/>
              <a:gd name="T14" fmla="*/ 186748428 w 2885"/>
              <a:gd name="T15" fmla="*/ 0 h 2882"/>
              <a:gd name="T16" fmla="*/ 0 w 2885"/>
              <a:gd name="T17" fmla="*/ 187007666 h 28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5" h="2882">
                <a:moveTo>
                  <a:pt x="0" y="1441"/>
                </a:moveTo>
                <a:lnTo>
                  <a:pt x="0" y="1441"/>
                </a:lnTo>
                <a:cubicBezTo>
                  <a:pt x="0" y="2236"/>
                  <a:pt x="645" y="2881"/>
                  <a:pt x="1442" y="2881"/>
                </a:cubicBezTo>
                <a:cubicBezTo>
                  <a:pt x="2238" y="2881"/>
                  <a:pt x="2884" y="2236"/>
                  <a:pt x="2884" y="1441"/>
                </a:cubicBezTo>
                <a:cubicBezTo>
                  <a:pt x="2884" y="645"/>
                  <a:pt x="2238" y="0"/>
                  <a:pt x="1442" y="0"/>
                </a:cubicBezTo>
                <a:cubicBezTo>
                  <a:pt x="645" y="0"/>
                  <a:pt x="0" y="645"/>
                  <a:pt x="0" y="1441"/>
                </a:cubicBezTo>
              </a:path>
            </a:pathLst>
          </a:custGeom>
          <a:solidFill>
            <a:schemeClr val="accent1"/>
          </a:solidFill>
          <a:ln>
            <a:noFill/>
          </a:ln>
          <a:effectLst/>
        </p:spPr>
        <p:txBody>
          <a:bodyPr wrap="none" anchor="ctr"/>
          <a:lstStyle/>
          <a:p>
            <a:pPr algn="ctr"/>
            <a:endParaRPr lang="en-US"/>
          </a:p>
        </p:txBody>
      </p:sp>
      <p:sp>
        <p:nvSpPr>
          <p:cNvPr id="23" name="Freeform 8">
            <a:extLst>
              <a:ext uri="{FF2B5EF4-FFF2-40B4-BE49-F238E27FC236}">
                <a16:creationId xmlns:a16="http://schemas.microsoft.com/office/drawing/2014/main" id="{56D6AF5F-9B8B-4248-840F-25F8BA53C1A2}"/>
              </a:ext>
            </a:extLst>
          </p:cNvPr>
          <p:cNvSpPr>
            <a:spLocks noChangeArrowheads="1"/>
          </p:cNvSpPr>
          <p:nvPr/>
        </p:nvSpPr>
        <p:spPr bwMode="auto">
          <a:xfrm>
            <a:off x="10552088" y="6409379"/>
            <a:ext cx="3350313" cy="3350314"/>
          </a:xfrm>
          <a:custGeom>
            <a:avLst/>
            <a:gdLst>
              <a:gd name="T0" fmla="*/ 0 w 2884"/>
              <a:gd name="T1" fmla="*/ 187007666 h 2882"/>
              <a:gd name="T2" fmla="*/ 0 w 2884"/>
              <a:gd name="T3" fmla="*/ 187007666 h 2882"/>
              <a:gd name="T4" fmla="*/ 186877620 w 2884"/>
              <a:gd name="T5" fmla="*/ 373885284 h 2882"/>
              <a:gd name="T6" fmla="*/ 186877620 w 2884"/>
              <a:gd name="T7" fmla="*/ 373885284 h 2882"/>
              <a:gd name="T8" fmla="*/ 373626002 w 2884"/>
              <a:gd name="T9" fmla="*/ 187007666 h 2882"/>
              <a:gd name="T10" fmla="*/ 373626002 w 2884"/>
              <a:gd name="T11" fmla="*/ 187007666 h 2882"/>
              <a:gd name="T12" fmla="*/ 186877620 w 2884"/>
              <a:gd name="T13" fmla="*/ 0 h 2882"/>
              <a:gd name="T14" fmla="*/ 186877620 w 2884"/>
              <a:gd name="T15" fmla="*/ 0 h 2882"/>
              <a:gd name="T16" fmla="*/ 0 w 2884"/>
              <a:gd name="T17" fmla="*/ 187007666 h 28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4" h="2882">
                <a:moveTo>
                  <a:pt x="0" y="1441"/>
                </a:moveTo>
                <a:lnTo>
                  <a:pt x="0" y="1441"/>
                </a:lnTo>
                <a:cubicBezTo>
                  <a:pt x="0" y="2236"/>
                  <a:pt x="645" y="2881"/>
                  <a:pt x="1442" y="2881"/>
                </a:cubicBezTo>
                <a:cubicBezTo>
                  <a:pt x="2238" y="2881"/>
                  <a:pt x="2883" y="2236"/>
                  <a:pt x="2883" y="1441"/>
                </a:cubicBezTo>
                <a:cubicBezTo>
                  <a:pt x="2883" y="645"/>
                  <a:pt x="2238" y="0"/>
                  <a:pt x="1442" y="0"/>
                </a:cubicBezTo>
                <a:cubicBezTo>
                  <a:pt x="645" y="0"/>
                  <a:pt x="0" y="645"/>
                  <a:pt x="0" y="1441"/>
                </a:cubicBezTo>
              </a:path>
            </a:pathLst>
          </a:custGeom>
          <a:solidFill>
            <a:schemeClr val="accent2"/>
          </a:solidFill>
          <a:ln>
            <a:noFill/>
          </a:ln>
          <a:effectLst/>
        </p:spPr>
        <p:txBody>
          <a:bodyPr wrap="none" anchor="ctr"/>
          <a:lstStyle/>
          <a:p>
            <a:pPr algn="ctr"/>
            <a:endParaRPr lang="en-US"/>
          </a:p>
        </p:txBody>
      </p:sp>
      <p:sp>
        <p:nvSpPr>
          <p:cNvPr id="24" name="Freeform 9">
            <a:extLst>
              <a:ext uri="{FF2B5EF4-FFF2-40B4-BE49-F238E27FC236}">
                <a16:creationId xmlns:a16="http://schemas.microsoft.com/office/drawing/2014/main" id="{17BDABF4-F920-034C-A4D2-8A632B4C686A}"/>
              </a:ext>
            </a:extLst>
          </p:cNvPr>
          <p:cNvSpPr>
            <a:spLocks noChangeArrowheads="1"/>
          </p:cNvSpPr>
          <p:nvPr/>
        </p:nvSpPr>
        <p:spPr bwMode="auto">
          <a:xfrm>
            <a:off x="17800224" y="6409379"/>
            <a:ext cx="3350313" cy="3350314"/>
          </a:xfrm>
          <a:custGeom>
            <a:avLst/>
            <a:gdLst>
              <a:gd name="T0" fmla="*/ 0 w 2884"/>
              <a:gd name="T1" fmla="*/ 186877619 h 2883"/>
              <a:gd name="T2" fmla="*/ 0 w 2884"/>
              <a:gd name="T3" fmla="*/ 186877619 h 2883"/>
              <a:gd name="T4" fmla="*/ 186877620 w 2884"/>
              <a:gd name="T5" fmla="*/ 373755598 h 2883"/>
              <a:gd name="T6" fmla="*/ 186877620 w 2884"/>
              <a:gd name="T7" fmla="*/ 373755598 h 2883"/>
              <a:gd name="T8" fmla="*/ 373626002 w 2884"/>
              <a:gd name="T9" fmla="*/ 186877619 h 2883"/>
              <a:gd name="T10" fmla="*/ 373626002 w 2884"/>
              <a:gd name="T11" fmla="*/ 186877619 h 2883"/>
              <a:gd name="T12" fmla="*/ 186877620 w 2884"/>
              <a:gd name="T13" fmla="*/ 0 h 2883"/>
              <a:gd name="T14" fmla="*/ 186877620 w 2884"/>
              <a:gd name="T15" fmla="*/ 0 h 2883"/>
              <a:gd name="T16" fmla="*/ 0 w 2884"/>
              <a:gd name="T17" fmla="*/ 186877619 h 28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4" h="2883">
                <a:moveTo>
                  <a:pt x="0" y="1441"/>
                </a:moveTo>
                <a:lnTo>
                  <a:pt x="0" y="1441"/>
                </a:lnTo>
                <a:cubicBezTo>
                  <a:pt x="0" y="2237"/>
                  <a:pt x="646" y="2882"/>
                  <a:pt x="1442" y="2882"/>
                </a:cubicBezTo>
                <a:cubicBezTo>
                  <a:pt x="2238" y="2882"/>
                  <a:pt x="2883" y="2237"/>
                  <a:pt x="2883" y="1441"/>
                </a:cubicBezTo>
                <a:cubicBezTo>
                  <a:pt x="2883" y="646"/>
                  <a:pt x="2238" y="0"/>
                  <a:pt x="1442" y="0"/>
                </a:cubicBezTo>
                <a:cubicBezTo>
                  <a:pt x="646" y="0"/>
                  <a:pt x="0" y="646"/>
                  <a:pt x="0" y="1441"/>
                </a:cubicBezTo>
              </a:path>
            </a:pathLst>
          </a:custGeom>
          <a:solidFill>
            <a:schemeClr val="accent3"/>
          </a:solidFill>
          <a:ln>
            <a:noFill/>
          </a:ln>
          <a:effectLst/>
        </p:spPr>
        <p:txBody>
          <a:bodyPr wrap="none" anchor="ctr"/>
          <a:lstStyle/>
          <a:p>
            <a:pPr algn="ctr"/>
            <a:endParaRPr lang="en-US"/>
          </a:p>
        </p:txBody>
      </p:sp>
      <p:grpSp>
        <p:nvGrpSpPr>
          <p:cNvPr id="30" name="Group 29">
            <a:extLst>
              <a:ext uri="{FF2B5EF4-FFF2-40B4-BE49-F238E27FC236}">
                <a16:creationId xmlns:a16="http://schemas.microsoft.com/office/drawing/2014/main" id="{63B80334-4087-9749-B1EA-B27585E2EC7A}"/>
              </a:ext>
            </a:extLst>
          </p:cNvPr>
          <p:cNvGrpSpPr/>
          <p:nvPr/>
        </p:nvGrpSpPr>
        <p:grpSpPr>
          <a:xfrm>
            <a:off x="1345980" y="10107941"/>
            <a:ext cx="6934196" cy="1912002"/>
            <a:chOff x="3235325" y="9593062"/>
            <a:chExt cx="6934196" cy="1912002"/>
          </a:xfrm>
        </p:grpSpPr>
        <p:sp>
          <p:nvSpPr>
            <p:cNvPr id="31" name="TextBox 30">
              <a:extLst>
                <a:ext uri="{FF2B5EF4-FFF2-40B4-BE49-F238E27FC236}">
                  <a16:creationId xmlns:a16="http://schemas.microsoft.com/office/drawing/2014/main" id="{337D929C-B66D-7447-B312-755B90927BBC}"/>
                </a:ext>
              </a:extLst>
            </p:cNvPr>
            <p:cNvSpPr txBox="1"/>
            <p:nvPr/>
          </p:nvSpPr>
          <p:spPr>
            <a:xfrm>
              <a:off x="5035941" y="9593062"/>
              <a:ext cx="3332964" cy="646331"/>
            </a:xfrm>
            <a:prstGeom prst="rect">
              <a:avLst/>
            </a:prstGeom>
            <a:noFill/>
          </p:spPr>
          <p:txBody>
            <a:bodyPr wrap="none" rtlCol="0">
              <a:spAutoFit/>
            </a:bodyPr>
            <a:lstStyle/>
            <a:p>
              <a:pPr algn="ctr"/>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32" name="Rectangle 31">
              <a:extLst>
                <a:ext uri="{FF2B5EF4-FFF2-40B4-BE49-F238E27FC236}">
                  <a16:creationId xmlns:a16="http://schemas.microsoft.com/office/drawing/2014/main" id="{4F695709-170B-9D4A-97D7-E2CE9D8381A4}"/>
                </a:ext>
              </a:extLst>
            </p:cNvPr>
            <p:cNvSpPr/>
            <p:nvPr/>
          </p:nvSpPr>
          <p:spPr>
            <a:xfrm>
              <a:off x="3235325" y="10357955"/>
              <a:ext cx="6934196" cy="1147109"/>
            </a:xfrm>
            <a:prstGeom prst="rect">
              <a:avLst/>
            </a:prstGeom>
          </p:spPr>
          <p:txBody>
            <a:bodyPr wrap="square">
              <a:spAutoFit/>
            </a:bodyPr>
            <a:lstStyle/>
            <a:p>
              <a:pPr algn="ct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33" name="Group 32">
            <a:extLst>
              <a:ext uri="{FF2B5EF4-FFF2-40B4-BE49-F238E27FC236}">
                <a16:creationId xmlns:a16="http://schemas.microsoft.com/office/drawing/2014/main" id="{481B8B88-6F64-4C4D-A5B3-4C64AE04D509}"/>
              </a:ext>
            </a:extLst>
          </p:cNvPr>
          <p:cNvGrpSpPr/>
          <p:nvPr/>
        </p:nvGrpSpPr>
        <p:grpSpPr>
          <a:xfrm>
            <a:off x="8721727" y="10107941"/>
            <a:ext cx="6934196" cy="1912002"/>
            <a:chOff x="3235325" y="9593062"/>
            <a:chExt cx="6934196" cy="1912002"/>
          </a:xfrm>
        </p:grpSpPr>
        <p:sp>
          <p:nvSpPr>
            <p:cNvPr id="34" name="TextBox 33">
              <a:extLst>
                <a:ext uri="{FF2B5EF4-FFF2-40B4-BE49-F238E27FC236}">
                  <a16:creationId xmlns:a16="http://schemas.microsoft.com/office/drawing/2014/main" id="{9D4BAACE-6751-284E-86BD-D5E643F107F9}"/>
                </a:ext>
              </a:extLst>
            </p:cNvPr>
            <p:cNvSpPr txBox="1"/>
            <p:nvPr/>
          </p:nvSpPr>
          <p:spPr>
            <a:xfrm>
              <a:off x="5035941" y="9593062"/>
              <a:ext cx="3332964" cy="646331"/>
            </a:xfrm>
            <a:prstGeom prst="rect">
              <a:avLst/>
            </a:prstGeom>
            <a:noFill/>
          </p:spPr>
          <p:txBody>
            <a:bodyPr wrap="none" rtlCol="0">
              <a:spAutoFit/>
            </a:bodyPr>
            <a:lstStyle/>
            <a:p>
              <a:pPr algn="ctr"/>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35" name="Rectangle 34">
              <a:extLst>
                <a:ext uri="{FF2B5EF4-FFF2-40B4-BE49-F238E27FC236}">
                  <a16:creationId xmlns:a16="http://schemas.microsoft.com/office/drawing/2014/main" id="{524A8690-D349-6548-ABE3-55B079626EFB}"/>
                </a:ext>
              </a:extLst>
            </p:cNvPr>
            <p:cNvSpPr/>
            <p:nvPr/>
          </p:nvSpPr>
          <p:spPr>
            <a:xfrm>
              <a:off x="3235325" y="10357955"/>
              <a:ext cx="6934196" cy="1147109"/>
            </a:xfrm>
            <a:prstGeom prst="rect">
              <a:avLst/>
            </a:prstGeom>
          </p:spPr>
          <p:txBody>
            <a:bodyPr wrap="square">
              <a:spAutoFit/>
            </a:bodyPr>
            <a:lstStyle/>
            <a:p>
              <a:pPr algn="ct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36" name="Group 35">
            <a:extLst>
              <a:ext uri="{FF2B5EF4-FFF2-40B4-BE49-F238E27FC236}">
                <a16:creationId xmlns:a16="http://schemas.microsoft.com/office/drawing/2014/main" id="{A6F9E900-78EB-D141-9A4A-134F7E117BE8}"/>
              </a:ext>
            </a:extLst>
          </p:cNvPr>
          <p:cNvGrpSpPr/>
          <p:nvPr/>
        </p:nvGrpSpPr>
        <p:grpSpPr>
          <a:xfrm>
            <a:off x="16008283" y="10107941"/>
            <a:ext cx="6934196" cy="1912002"/>
            <a:chOff x="3235325" y="9593062"/>
            <a:chExt cx="6934196" cy="1912002"/>
          </a:xfrm>
        </p:grpSpPr>
        <p:sp>
          <p:nvSpPr>
            <p:cNvPr id="37" name="TextBox 36">
              <a:extLst>
                <a:ext uri="{FF2B5EF4-FFF2-40B4-BE49-F238E27FC236}">
                  <a16:creationId xmlns:a16="http://schemas.microsoft.com/office/drawing/2014/main" id="{00E00109-7EB3-9C41-A55D-3C91A8A1BC83}"/>
                </a:ext>
              </a:extLst>
            </p:cNvPr>
            <p:cNvSpPr txBox="1"/>
            <p:nvPr/>
          </p:nvSpPr>
          <p:spPr>
            <a:xfrm>
              <a:off x="5035941" y="9593062"/>
              <a:ext cx="3332964" cy="646331"/>
            </a:xfrm>
            <a:prstGeom prst="rect">
              <a:avLst/>
            </a:prstGeom>
            <a:noFill/>
          </p:spPr>
          <p:txBody>
            <a:bodyPr wrap="none" rtlCol="0">
              <a:spAutoFit/>
            </a:bodyPr>
            <a:lstStyle/>
            <a:p>
              <a:pPr algn="ctr"/>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38" name="Rectangle 37">
              <a:extLst>
                <a:ext uri="{FF2B5EF4-FFF2-40B4-BE49-F238E27FC236}">
                  <a16:creationId xmlns:a16="http://schemas.microsoft.com/office/drawing/2014/main" id="{374D40BD-EF59-4040-9DF1-D83A521515F8}"/>
                </a:ext>
              </a:extLst>
            </p:cNvPr>
            <p:cNvSpPr/>
            <p:nvPr/>
          </p:nvSpPr>
          <p:spPr>
            <a:xfrm>
              <a:off x="3235325" y="10357955"/>
              <a:ext cx="6934196" cy="1147109"/>
            </a:xfrm>
            <a:prstGeom prst="rect">
              <a:avLst/>
            </a:prstGeom>
          </p:spPr>
          <p:txBody>
            <a:bodyPr wrap="square">
              <a:spAutoFit/>
            </a:bodyPr>
            <a:lstStyle/>
            <a:p>
              <a:pPr algn="ct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39" name="Group 38">
            <a:extLst>
              <a:ext uri="{FF2B5EF4-FFF2-40B4-BE49-F238E27FC236}">
                <a16:creationId xmlns:a16="http://schemas.microsoft.com/office/drawing/2014/main" id="{A3EF5652-4779-5C46-BC6F-BEC43C5E4570}"/>
              </a:ext>
            </a:extLst>
          </p:cNvPr>
          <p:cNvGrpSpPr/>
          <p:nvPr/>
        </p:nvGrpSpPr>
        <p:grpSpPr>
          <a:xfrm>
            <a:off x="18935110" y="7392809"/>
            <a:ext cx="1225238" cy="1225238"/>
            <a:chOff x="14759296" y="-2028824"/>
            <a:chExt cx="404999" cy="404999"/>
          </a:xfrm>
          <a:solidFill>
            <a:schemeClr val="bg1"/>
          </a:solidFill>
        </p:grpSpPr>
        <p:sp>
          <p:nvSpPr>
            <p:cNvPr id="40" name="Freeform 39">
              <a:extLst>
                <a:ext uri="{FF2B5EF4-FFF2-40B4-BE49-F238E27FC236}">
                  <a16:creationId xmlns:a16="http://schemas.microsoft.com/office/drawing/2014/main" id="{814BF4CC-070B-2440-B9F0-CF383A60121B}"/>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5AF732D1-58F4-FB43-AD1A-EAAC5863880D}"/>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2" name="Group 41">
            <a:extLst>
              <a:ext uri="{FF2B5EF4-FFF2-40B4-BE49-F238E27FC236}">
                <a16:creationId xmlns:a16="http://schemas.microsoft.com/office/drawing/2014/main" id="{3FFAD24E-0626-2649-9486-822B9C3A2405}"/>
              </a:ext>
            </a:extLst>
          </p:cNvPr>
          <p:cNvGrpSpPr/>
          <p:nvPr/>
        </p:nvGrpSpPr>
        <p:grpSpPr>
          <a:xfrm>
            <a:off x="11571688" y="7428956"/>
            <a:ext cx="1326028" cy="1326024"/>
            <a:chOff x="-2542203" y="15328955"/>
            <a:chExt cx="468000" cy="468000"/>
          </a:xfrm>
          <a:solidFill>
            <a:schemeClr val="bg1"/>
          </a:solidFill>
        </p:grpSpPr>
        <p:sp>
          <p:nvSpPr>
            <p:cNvPr id="43" name="Freeform 42">
              <a:extLst>
                <a:ext uri="{FF2B5EF4-FFF2-40B4-BE49-F238E27FC236}">
                  <a16:creationId xmlns:a16="http://schemas.microsoft.com/office/drawing/2014/main" id="{6BDE0E79-A577-3147-80AD-4DDB7605B705}"/>
                </a:ext>
              </a:extLst>
            </p:cNvPr>
            <p:cNvSpPr/>
            <p:nvPr/>
          </p:nvSpPr>
          <p:spPr>
            <a:xfrm>
              <a:off x="-2542203" y="15328955"/>
              <a:ext cx="468000" cy="468000"/>
            </a:xfrm>
            <a:custGeom>
              <a:avLst/>
              <a:gdLst/>
              <a:ahLst/>
              <a:cxnLst>
                <a:cxn ang="3cd4">
                  <a:pos x="hc" y="t"/>
                </a:cxn>
                <a:cxn ang="cd2">
                  <a:pos x="l" y="vc"/>
                </a:cxn>
                <a:cxn ang="cd4">
                  <a:pos x="hc" y="b"/>
                </a:cxn>
                <a:cxn ang="0">
                  <a:pos x="r" y="vc"/>
                </a:cxn>
              </a:cxnLst>
              <a:rect l="l" t="t" r="r" b="b"/>
              <a:pathLst>
                <a:path w="1301" h="1301">
                  <a:moveTo>
                    <a:pt x="1091" y="1004"/>
                  </a:moveTo>
                  <a:cubicBezTo>
                    <a:pt x="1088" y="999"/>
                    <a:pt x="1084" y="995"/>
                    <a:pt x="1080" y="992"/>
                  </a:cubicBezTo>
                  <a:cubicBezTo>
                    <a:pt x="1030" y="946"/>
                    <a:pt x="964" y="909"/>
                    <a:pt x="890" y="884"/>
                  </a:cubicBezTo>
                  <a:cubicBezTo>
                    <a:pt x="814" y="858"/>
                    <a:pt x="731" y="844"/>
                    <a:pt x="645" y="844"/>
                  </a:cubicBezTo>
                  <a:cubicBezTo>
                    <a:pt x="477" y="844"/>
                    <a:pt x="321" y="896"/>
                    <a:pt x="218" y="985"/>
                  </a:cubicBezTo>
                  <a:cubicBezTo>
                    <a:pt x="213" y="989"/>
                    <a:pt x="209" y="993"/>
                    <a:pt x="206" y="998"/>
                  </a:cubicBezTo>
                  <a:cubicBezTo>
                    <a:pt x="128" y="899"/>
                    <a:pt x="86" y="778"/>
                    <a:pt x="86" y="650"/>
                  </a:cubicBezTo>
                  <a:cubicBezTo>
                    <a:pt x="86" y="500"/>
                    <a:pt x="145" y="358"/>
                    <a:pt x="252" y="251"/>
                  </a:cubicBezTo>
                  <a:cubicBezTo>
                    <a:pt x="358" y="145"/>
                    <a:pt x="500" y="86"/>
                    <a:pt x="651" y="86"/>
                  </a:cubicBezTo>
                  <a:cubicBezTo>
                    <a:pt x="802" y="86"/>
                    <a:pt x="943" y="145"/>
                    <a:pt x="1050" y="251"/>
                  </a:cubicBezTo>
                  <a:cubicBezTo>
                    <a:pt x="1157" y="358"/>
                    <a:pt x="1215" y="500"/>
                    <a:pt x="1215" y="650"/>
                  </a:cubicBezTo>
                  <a:cubicBezTo>
                    <a:pt x="1215" y="781"/>
                    <a:pt x="1172" y="904"/>
                    <a:pt x="1091" y="1004"/>
                  </a:cubicBezTo>
                  <a:close/>
                  <a:moveTo>
                    <a:pt x="274" y="1056"/>
                  </a:moveTo>
                  <a:cubicBezTo>
                    <a:pt x="273" y="1055"/>
                    <a:pt x="273" y="1054"/>
                    <a:pt x="273" y="1053"/>
                  </a:cubicBezTo>
                  <a:cubicBezTo>
                    <a:pt x="273" y="1051"/>
                    <a:pt x="274" y="1050"/>
                    <a:pt x="274" y="1050"/>
                  </a:cubicBezTo>
                  <a:cubicBezTo>
                    <a:pt x="361" y="975"/>
                    <a:pt x="500" y="930"/>
                    <a:pt x="645" y="930"/>
                  </a:cubicBezTo>
                  <a:cubicBezTo>
                    <a:pt x="795" y="930"/>
                    <a:pt x="936" y="977"/>
                    <a:pt x="1022" y="1055"/>
                  </a:cubicBezTo>
                  <a:cubicBezTo>
                    <a:pt x="1022" y="1056"/>
                    <a:pt x="1023" y="1057"/>
                    <a:pt x="1023" y="1058"/>
                  </a:cubicBezTo>
                  <a:cubicBezTo>
                    <a:pt x="1023" y="1059"/>
                    <a:pt x="1023" y="1061"/>
                    <a:pt x="1022" y="1061"/>
                  </a:cubicBezTo>
                  <a:cubicBezTo>
                    <a:pt x="923" y="1160"/>
                    <a:pt x="791" y="1215"/>
                    <a:pt x="651" y="1215"/>
                  </a:cubicBezTo>
                  <a:cubicBezTo>
                    <a:pt x="646" y="1215"/>
                    <a:pt x="642" y="1215"/>
                    <a:pt x="637" y="1215"/>
                  </a:cubicBezTo>
                  <a:cubicBezTo>
                    <a:pt x="499" y="1211"/>
                    <a:pt x="371" y="1155"/>
                    <a:pt x="274" y="1056"/>
                  </a:cubicBezTo>
                  <a:lnTo>
                    <a:pt x="1111" y="190"/>
                  </a:lnTo>
                  <a:cubicBezTo>
                    <a:pt x="988" y="68"/>
                    <a:pt x="825" y="0"/>
                    <a:pt x="651" y="0"/>
                  </a:cubicBezTo>
                  <a:cubicBezTo>
                    <a:pt x="477" y="0"/>
                    <a:pt x="314" y="68"/>
                    <a:pt x="191" y="190"/>
                  </a:cubicBezTo>
                  <a:cubicBezTo>
                    <a:pt x="68" y="313"/>
                    <a:pt x="0" y="477"/>
                    <a:pt x="0" y="650"/>
                  </a:cubicBezTo>
                  <a:cubicBezTo>
                    <a:pt x="0" y="824"/>
                    <a:pt x="68" y="988"/>
                    <a:pt x="191" y="1110"/>
                  </a:cubicBezTo>
                  <a:cubicBezTo>
                    <a:pt x="312" y="1231"/>
                    <a:pt x="472" y="1299"/>
                    <a:pt x="643" y="1301"/>
                  </a:cubicBezTo>
                  <a:cubicBezTo>
                    <a:pt x="646" y="1301"/>
                    <a:pt x="648" y="1301"/>
                    <a:pt x="651" y="1301"/>
                  </a:cubicBezTo>
                  <a:cubicBezTo>
                    <a:pt x="825" y="1301"/>
                    <a:pt x="988" y="1233"/>
                    <a:pt x="1111" y="1110"/>
                  </a:cubicBezTo>
                  <a:cubicBezTo>
                    <a:pt x="1234" y="988"/>
                    <a:pt x="1301" y="824"/>
                    <a:pt x="1301" y="650"/>
                  </a:cubicBezTo>
                  <a:cubicBezTo>
                    <a:pt x="1301" y="477"/>
                    <a:pt x="1234" y="313"/>
                    <a:pt x="1111" y="1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AA42BC81-00AC-E44B-8387-56C42BF527AE}"/>
                </a:ext>
              </a:extLst>
            </p:cNvPr>
            <p:cNvSpPr/>
            <p:nvPr/>
          </p:nvSpPr>
          <p:spPr>
            <a:xfrm>
              <a:off x="-2430963" y="15378634"/>
              <a:ext cx="241560" cy="241560"/>
            </a:xfrm>
            <a:custGeom>
              <a:avLst/>
              <a:gdLst/>
              <a:ahLst/>
              <a:cxnLst>
                <a:cxn ang="3cd4">
                  <a:pos x="hc" y="t"/>
                </a:cxn>
                <a:cxn ang="cd2">
                  <a:pos x="l" y="vc"/>
                </a:cxn>
                <a:cxn ang="cd4">
                  <a:pos x="hc" y="b"/>
                </a:cxn>
                <a:cxn ang="0">
                  <a:pos x="r" y="vc"/>
                </a:cxn>
              </a:cxnLst>
              <a:rect l="l" t="t" r="r" b="b"/>
              <a:pathLst>
                <a:path w="672" h="672">
                  <a:moveTo>
                    <a:pt x="336" y="586"/>
                  </a:moveTo>
                  <a:cubicBezTo>
                    <a:pt x="198" y="586"/>
                    <a:pt x="86" y="474"/>
                    <a:pt x="86" y="336"/>
                  </a:cubicBezTo>
                  <a:cubicBezTo>
                    <a:pt x="86" y="198"/>
                    <a:pt x="198" y="86"/>
                    <a:pt x="336" y="86"/>
                  </a:cubicBezTo>
                  <a:cubicBezTo>
                    <a:pt x="474" y="86"/>
                    <a:pt x="586" y="198"/>
                    <a:pt x="586" y="336"/>
                  </a:cubicBezTo>
                  <a:cubicBezTo>
                    <a:pt x="586" y="474"/>
                    <a:pt x="474" y="586"/>
                    <a:pt x="336" y="586"/>
                  </a:cubicBezTo>
                  <a:close/>
                  <a:moveTo>
                    <a:pt x="336" y="0"/>
                  </a:moveTo>
                  <a:cubicBezTo>
                    <a:pt x="151" y="0"/>
                    <a:pt x="0" y="151"/>
                    <a:pt x="0" y="336"/>
                  </a:cubicBezTo>
                  <a:cubicBezTo>
                    <a:pt x="0" y="521"/>
                    <a:pt x="151" y="672"/>
                    <a:pt x="336" y="672"/>
                  </a:cubicBezTo>
                  <a:cubicBezTo>
                    <a:pt x="521" y="672"/>
                    <a:pt x="672" y="521"/>
                    <a:pt x="672" y="336"/>
                  </a:cubicBezTo>
                  <a:cubicBezTo>
                    <a:pt x="672" y="151"/>
                    <a:pt x="521" y="0"/>
                    <a:pt x="33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5" name="Group 44">
            <a:extLst>
              <a:ext uri="{FF2B5EF4-FFF2-40B4-BE49-F238E27FC236}">
                <a16:creationId xmlns:a16="http://schemas.microsoft.com/office/drawing/2014/main" id="{91EDD4B7-2C94-2E49-8243-062F574C2F89}"/>
              </a:ext>
            </a:extLst>
          </p:cNvPr>
          <p:cNvGrpSpPr/>
          <p:nvPr/>
        </p:nvGrpSpPr>
        <p:grpSpPr>
          <a:xfrm>
            <a:off x="4226725" y="7432114"/>
            <a:ext cx="1235244" cy="1303584"/>
            <a:chOff x="2354517" y="18130475"/>
            <a:chExt cx="435959" cy="460079"/>
          </a:xfrm>
          <a:solidFill>
            <a:schemeClr val="bg1"/>
          </a:solidFill>
        </p:grpSpPr>
        <p:sp>
          <p:nvSpPr>
            <p:cNvPr id="46" name="Freeform 45">
              <a:extLst>
                <a:ext uri="{FF2B5EF4-FFF2-40B4-BE49-F238E27FC236}">
                  <a16:creationId xmlns:a16="http://schemas.microsoft.com/office/drawing/2014/main" id="{70A17762-7588-9642-9FBE-8DBDB429E6EE}"/>
                </a:ext>
              </a:extLst>
            </p:cNvPr>
            <p:cNvSpPr/>
            <p:nvPr/>
          </p:nvSpPr>
          <p:spPr>
            <a:xfrm>
              <a:off x="2373957" y="18148835"/>
              <a:ext cx="400680" cy="441719"/>
            </a:xfrm>
            <a:custGeom>
              <a:avLst/>
              <a:gdLst/>
              <a:ahLst/>
              <a:cxnLst>
                <a:cxn ang="3cd4">
                  <a:pos x="hc" y="t"/>
                </a:cxn>
                <a:cxn ang="cd2">
                  <a:pos x="l" y="vc"/>
                </a:cxn>
                <a:cxn ang="cd4">
                  <a:pos x="hc" y="b"/>
                </a:cxn>
                <a:cxn ang="0">
                  <a:pos x="r" y="vc"/>
                </a:cxn>
              </a:cxnLst>
              <a:rect l="l" t="t" r="r" b="b"/>
              <a:pathLst>
                <a:path w="1114" h="1228">
                  <a:moveTo>
                    <a:pt x="224" y="889"/>
                  </a:moveTo>
                  <a:cubicBezTo>
                    <a:pt x="135" y="800"/>
                    <a:pt x="86" y="682"/>
                    <a:pt x="86" y="557"/>
                  </a:cubicBezTo>
                  <a:cubicBezTo>
                    <a:pt x="86" y="431"/>
                    <a:pt x="135" y="312"/>
                    <a:pt x="224" y="224"/>
                  </a:cubicBezTo>
                  <a:cubicBezTo>
                    <a:pt x="313" y="135"/>
                    <a:pt x="431" y="86"/>
                    <a:pt x="557" y="86"/>
                  </a:cubicBezTo>
                  <a:cubicBezTo>
                    <a:pt x="682" y="86"/>
                    <a:pt x="801" y="135"/>
                    <a:pt x="890" y="224"/>
                  </a:cubicBezTo>
                  <a:cubicBezTo>
                    <a:pt x="979" y="312"/>
                    <a:pt x="1028" y="431"/>
                    <a:pt x="1028" y="557"/>
                  </a:cubicBezTo>
                  <a:cubicBezTo>
                    <a:pt x="1028" y="682"/>
                    <a:pt x="979" y="800"/>
                    <a:pt x="890" y="889"/>
                  </a:cubicBezTo>
                  <a:cubicBezTo>
                    <a:pt x="801" y="978"/>
                    <a:pt x="682" y="1027"/>
                    <a:pt x="557" y="1027"/>
                  </a:cubicBezTo>
                  <a:cubicBezTo>
                    <a:pt x="431" y="1027"/>
                    <a:pt x="313" y="978"/>
                    <a:pt x="224" y="889"/>
                  </a:cubicBezTo>
                  <a:close/>
                  <a:moveTo>
                    <a:pt x="1114" y="557"/>
                  </a:moveTo>
                  <a:cubicBezTo>
                    <a:pt x="1114" y="408"/>
                    <a:pt x="1056" y="268"/>
                    <a:pt x="950" y="163"/>
                  </a:cubicBezTo>
                  <a:cubicBezTo>
                    <a:pt x="845" y="58"/>
                    <a:pt x="706" y="0"/>
                    <a:pt x="557" y="0"/>
                  </a:cubicBezTo>
                  <a:cubicBezTo>
                    <a:pt x="408" y="0"/>
                    <a:pt x="268" y="58"/>
                    <a:pt x="163" y="163"/>
                  </a:cubicBezTo>
                  <a:cubicBezTo>
                    <a:pt x="58" y="268"/>
                    <a:pt x="0" y="408"/>
                    <a:pt x="0" y="557"/>
                  </a:cubicBezTo>
                  <a:cubicBezTo>
                    <a:pt x="0" y="705"/>
                    <a:pt x="58" y="845"/>
                    <a:pt x="163" y="950"/>
                  </a:cubicBezTo>
                  <a:cubicBezTo>
                    <a:pt x="173" y="960"/>
                    <a:pt x="184" y="970"/>
                    <a:pt x="195" y="979"/>
                  </a:cubicBezTo>
                  <a:lnTo>
                    <a:pt x="122" y="1169"/>
                  </a:lnTo>
                  <a:cubicBezTo>
                    <a:pt x="113" y="1191"/>
                    <a:pt x="124" y="1216"/>
                    <a:pt x="147" y="1225"/>
                  </a:cubicBezTo>
                  <a:cubicBezTo>
                    <a:pt x="152" y="1227"/>
                    <a:pt x="157" y="1228"/>
                    <a:pt x="162" y="1228"/>
                  </a:cubicBezTo>
                  <a:cubicBezTo>
                    <a:pt x="179" y="1228"/>
                    <a:pt x="196" y="1217"/>
                    <a:pt x="202" y="1200"/>
                  </a:cubicBezTo>
                  <a:lnTo>
                    <a:pt x="267" y="1032"/>
                  </a:lnTo>
                  <a:cubicBezTo>
                    <a:pt x="353" y="1085"/>
                    <a:pt x="453" y="1113"/>
                    <a:pt x="557" y="1113"/>
                  </a:cubicBezTo>
                  <a:cubicBezTo>
                    <a:pt x="660" y="1113"/>
                    <a:pt x="758" y="1086"/>
                    <a:pt x="844" y="1034"/>
                  </a:cubicBezTo>
                  <a:lnTo>
                    <a:pt x="908" y="1200"/>
                  </a:lnTo>
                  <a:cubicBezTo>
                    <a:pt x="914" y="1217"/>
                    <a:pt x="930" y="1228"/>
                    <a:pt x="948" y="1228"/>
                  </a:cubicBezTo>
                  <a:cubicBezTo>
                    <a:pt x="953" y="1228"/>
                    <a:pt x="958" y="1227"/>
                    <a:pt x="963" y="1225"/>
                  </a:cubicBezTo>
                  <a:cubicBezTo>
                    <a:pt x="985" y="1216"/>
                    <a:pt x="997" y="1191"/>
                    <a:pt x="988" y="1169"/>
                  </a:cubicBezTo>
                  <a:lnTo>
                    <a:pt x="916" y="982"/>
                  </a:lnTo>
                  <a:cubicBezTo>
                    <a:pt x="928" y="972"/>
                    <a:pt x="939" y="961"/>
                    <a:pt x="950" y="950"/>
                  </a:cubicBezTo>
                  <a:cubicBezTo>
                    <a:pt x="1056" y="845"/>
                    <a:pt x="1114" y="705"/>
                    <a:pt x="1114" y="55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9297430C-7B4A-394E-A862-21E60D9DE397}"/>
                </a:ext>
              </a:extLst>
            </p:cNvPr>
            <p:cNvSpPr/>
            <p:nvPr/>
          </p:nvSpPr>
          <p:spPr>
            <a:xfrm>
              <a:off x="2482677" y="18231634"/>
              <a:ext cx="206280" cy="131040"/>
            </a:xfrm>
            <a:custGeom>
              <a:avLst/>
              <a:gdLst/>
              <a:ahLst/>
              <a:cxnLst>
                <a:cxn ang="3cd4">
                  <a:pos x="hc" y="t"/>
                </a:cxn>
                <a:cxn ang="cd2">
                  <a:pos x="l" y="vc"/>
                </a:cxn>
                <a:cxn ang="cd4">
                  <a:pos x="hc" y="b"/>
                </a:cxn>
                <a:cxn ang="0">
                  <a:pos x="r" y="vc"/>
                </a:cxn>
              </a:cxnLst>
              <a:rect l="l" t="t" r="r" b="b"/>
              <a:pathLst>
                <a:path w="574" h="365">
                  <a:moveTo>
                    <a:pt x="500" y="12"/>
                  </a:moveTo>
                  <a:lnTo>
                    <a:pt x="231" y="279"/>
                  </a:lnTo>
                  <a:lnTo>
                    <a:pt x="43" y="279"/>
                  </a:lnTo>
                  <a:cubicBezTo>
                    <a:pt x="20" y="279"/>
                    <a:pt x="0" y="299"/>
                    <a:pt x="0" y="322"/>
                  </a:cubicBezTo>
                  <a:cubicBezTo>
                    <a:pt x="0" y="346"/>
                    <a:pt x="20" y="365"/>
                    <a:pt x="43" y="365"/>
                  </a:cubicBezTo>
                  <a:lnTo>
                    <a:pt x="250" y="365"/>
                  </a:lnTo>
                  <a:cubicBezTo>
                    <a:pt x="265" y="365"/>
                    <a:pt x="278" y="358"/>
                    <a:pt x="285" y="346"/>
                  </a:cubicBezTo>
                  <a:lnTo>
                    <a:pt x="561" y="73"/>
                  </a:lnTo>
                  <a:cubicBezTo>
                    <a:pt x="578" y="57"/>
                    <a:pt x="578" y="29"/>
                    <a:pt x="561" y="12"/>
                  </a:cubicBezTo>
                  <a:cubicBezTo>
                    <a:pt x="544" y="-4"/>
                    <a:pt x="517" y="-5"/>
                    <a:pt x="500" y="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D2F8699F-3D94-0241-BD9B-D1FB689875F5}"/>
                </a:ext>
              </a:extLst>
            </p:cNvPr>
            <p:cNvSpPr/>
            <p:nvPr/>
          </p:nvSpPr>
          <p:spPr>
            <a:xfrm>
              <a:off x="2709476" y="18130475"/>
              <a:ext cx="81000" cy="81000"/>
            </a:xfrm>
            <a:custGeom>
              <a:avLst/>
              <a:gdLst/>
              <a:ahLst/>
              <a:cxnLst>
                <a:cxn ang="3cd4">
                  <a:pos x="hc" y="t"/>
                </a:cxn>
                <a:cxn ang="cd2">
                  <a:pos x="l" y="vc"/>
                </a:cxn>
                <a:cxn ang="cd4">
                  <a:pos x="hc" y="b"/>
                </a:cxn>
                <a:cxn ang="0">
                  <a:pos x="r" y="vc"/>
                </a:cxn>
              </a:cxnLst>
              <a:rect l="l" t="t" r="r" b="b"/>
              <a:pathLst>
                <a:path w="226" h="226">
                  <a:moveTo>
                    <a:pt x="211" y="185"/>
                  </a:moveTo>
                  <a:cubicBezTo>
                    <a:pt x="197" y="205"/>
                    <a:pt x="177" y="219"/>
                    <a:pt x="153" y="224"/>
                  </a:cubicBezTo>
                  <a:cubicBezTo>
                    <a:pt x="146" y="226"/>
                    <a:pt x="140" y="226"/>
                    <a:pt x="133" y="226"/>
                  </a:cubicBezTo>
                  <a:cubicBezTo>
                    <a:pt x="116" y="226"/>
                    <a:pt x="98" y="221"/>
                    <a:pt x="83" y="211"/>
                  </a:cubicBezTo>
                  <a:cubicBezTo>
                    <a:pt x="79" y="208"/>
                    <a:pt x="76" y="206"/>
                    <a:pt x="73" y="203"/>
                  </a:cubicBezTo>
                  <a:cubicBezTo>
                    <a:pt x="71" y="202"/>
                    <a:pt x="70" y="200"/>
                    <a:pt x="69" y="199"/>
                  </a:cubicBezTo>
                  <a:lnTo>
                    <a:pt x="25" y="155"/>
                  </a:lnTo>
                  <a:cubicBezTo>
                    <a:pt x="9" y="139"/>
                    <a:pt x="0" y="117"/>
                    <a:pt x="0" y="94"/>
                  </a:cubicBezTo>
                  <a:cubicBezTo>
                    <a:pt x="0" y="72"/>
                    <a:pt x="9" y="50"/>
                    <a:pt x="25" y="34"/>
                  </a:cubicBezTo>
                  <a:lnTo>
                    <a:pt x="33" y="25"/>
                  </a:lnTo>
                  <a:cubicBezTo>
                    <a:pt x="67" y="-8"/>
                    <a:pt x="121" y="-8"/>
                    <a:pt x="155" y="25"/>
                  </a:cubicBezTo>
                  <a:lnTo>
                    <a:pt x="199" y="69"/>
                  </a:lnTo>
                  <a:cubicBezTo>
                    <a:pt x="230" y="100"/>
                    <a:pt x="235" y="148"/>
                    <a:pt x="211" y="1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 name="Freeform 48">
              <a:extLst>
                <a:ext uri="{FF2B5EF4-FFF2-40B4-BE49-F238E27FC236}">
                  <a16:creationId xmlns:a16="http://schemas.microsoft.com/office/drawing/2014/main" id="{CDDB67A6-4BF6-6F40-B83F-D8438E97BFAC}"/>
                </a:ext>
              </a:extLst>
            </p:cNvPr>
            <p:cNvSpPr/>
            <p:nvPr/>
          </p:nvSpPr>
          <p:spPr>
            <a:xfrm>
              <a:off x="2354517" y="18130835"/>
              <a:ext cx="81360" cy="81000"/>
            </a:xfrm>
            <a:custGeom>
              <a:avLst/>
              <a:gdLst/>
              <a:ahLst/>
              <a:cxnLst>
                <a:cxn ang="3cd4">
                  <a:pos x="hc" y="t"/>
                </a:cxn>
                <a:cxn ang="cd2">
                  <a:pos x="l" y="vc"/>
                </a:cxn>
                <a:cxn ang="cd4">
                  <a:pos x="hc" y="b"/>
                </a:cxn>
                <a:cxn ang="0">
                  <a:pos x="r" y="vc"/>
                </a:cxn>
              </a:cxnLst>
              <a:rect l="l" t="t" r="r" b="b"/>
              <a:pathLst>
                <a:path w="227" h="226">
                  <a:moveTo>
                    <a:pt x="227" y="94"/>
                  </a:moveTo>
                  <a:cubicBezTo>
                    <a:pt x="227" y="117"/>
                    <a:pt x="218" y="139"/>
                    <a:pt x="201" y="155"/>
                  </a:cubicBezTo>
                  <a:lnTo>
                    <a:pt x="158" y="199"/>
                  </a:lnTo>
                  <a:cubicBezTo>
                    <a:pt x="153" y="203"/>
                    <a:pt x="149" y="207"/>
                    <a:pt x="143" y="211"/>
                  </a:cubicBezTo>
                  <a:cubicBezTo>
                    <a:pt x="128" y="221"/>
                    <a:pt x="110" y="226"/>
                    <a:pt x="93" y="226"/>
                  </a:cubicBezTo>
                  <a:cubicBezTo>
                    <a:pt x="86" y="226"/>
                    <a:pt x="80" y="226"/>
                    <a:pt x="74" y="224"/>
                  </a:cubicBezTo>
                  <a:cubicBezTo>
                    <a:pt x="49" y="219"/>
                    <a:pt x="29" y="205"/>
                    <a:pt x="15" y="184"/>
                  </a:cubicBezTo>
                  <a:cubicBezTo>
                    <a:pt x="-9" y="148"/>
                    <a:pt x="-3" y="99"/>
                    <a:pt x="27" y="69"/>
                  </a:cubicBezTo>
                  <a:lnTo>
                    <a:pt x="28" y="69"/>
                  </a:lnTo>
                  <a:lnTo>
                    <a:pt x="71" y="25"/>
                  </a:lnTo>
                  <a:cubicBezTo>
                    <a:pt x="79" y="17"/>
                    <a:pt x="89" y="11"/>
                    <a:pt x="99" y="6"/>
                  </a:cubicBezTo>
                  <a:cubicBezTo>
                    <a:pt x="109" y="2"/>
                    <a:pt x="121" y="0"/>
                    <a:pt x="132" y="0"/>
                  </a:cubicBezTo>
                  <a:cubicBezTo>
                    <a:pt x="155" y="0"/>
                    <a:pt x="177" y="9"/>
                    <a:pt x="193" y="25"/>
                  </a:cubicBezTo>
                  <a:lnTo>
                    <a:pt x="201" y="34"/>
                  </a:lnTo>
                  <a:cubicBezTo>
                    <a:pt x="218" y="50"/>
                    <a:pt x="227" y="72"/>
                    <a:pt x="227" y="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309227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F8602FA7-5C53-8A49-AABA-0A5C37177683}"/>
              </a:ext>
            </a:extLst>
          </p:cNvPr>
          <p:cNvSpPr>
            <a:spLocks noGrp="1"/>
          </p:cNvSpPr>
          <p:nvPr>
            <p:ph type="pic" sz="quarter" idx="14"/>
          </p:nvPr>
        </p:nvSpPr>
        <p:spPr/>
      </p:sp>
      <p:grpSp>
        <p:nvGrpSpPr>
          <p:cNvPr id="3" name="Group 2">
            <a:extLst>
              <a:ext uri="{FF2B5EF4-FFF2-40B4-BE49-F238E27FC236}">
                <a16:creationId xmlns:a16="http://schemas.microsoft.com/office/drawing/2014/main" id="{D876C487-BFF2-8546-B8B0-0A1DC5E7EBB9}"/>
              </a:ext>
            </a:extLst>
          </p:cNvPr>
          <p:cNvGrpSpPr/>
          <p:nvPr/>
        </p:nvGrpSpPr>
        <p:grpSpPr>
          <a:xfrm>
            <a:off x="16641572" y="1830058"/>
            <a:ext cx="6364732" cy="10055884"/>
            <a:chOff x="14885924" y="1830058"/>
            <a:chExt cx="6364732" cy="10055884"/>
          </a:xfrm>
        </p:grpSpPr>
        <p:grpSp>
          <p:nvGrpSpPr>
            <p:cNvPr id="2" name="Group 1">
              <a:extLst>
                <a:ext uri="{FF2B5EF4-FFF2-40B4-BE49-F238E27FC236}">
                  <a16:creationId xmlns:a16="http://schemas.microsoft.com/office/drawing/2014/main" id="{5F3416BF-2A90-7B49-B095-2753DE2CD1E9}"/>
                </a:ext>
              </a:extLst>
            </p:cNvPr>
            <p:cNvGrpSpPr/>
            <p:nvPr/>
          </p:nvGrpSpPr>
          <p:grpSpPr>
            <a:xfrm>
              <a:off x="15068804" y="1830058"/>
              <a:ext cx="6181852" cy="1569661"/>
              <a:chOff x="7845298" y="1307544"/>
              <a:chExt cx="6181852" cy="1569661"/>
            </a:xfrm>
          </p:grpSpPr>
          <p:sp>
            <p:nvSpPr>
              <p:cNvPr id="6" name="TextBox 5">
                <a:extLst>
                  <a:ext uri="{FF2B5EF4-FFF2-40B4-BE49-F238E27FC236}">
                    <a16:creationId xmlns:a16="http://schemas.microsoft.com/office/drawing/2014/main" id="{ABDF5F38-1010-A04D-B471-2B0FE06CF1BC}"/>
                  </a:ext>
                </a:extLst>
              </p:cNvPr>
              <p:cNvSpPr txBox="1"/>
              <p:nvPr/>
            </p:nvSpPr>
            <p:spPr>
              <a:xfrm>
                <a:off x="7845298" y="1769209"/>
                <a:ext cx="6181852"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Let’s Get Fancy   </a:t>
                </a:r>
              </a:p>
            </p:txBody>
          </p:sp>
          <p:sp>
            <p:nvSpPr>
              <p:cNvPr id="7" name="TextBox 6">
                <a:extLst>
                  <a:ext uri="{FF2B5EF4-FFF2-40B4-BE49-F238E27FC236}">
                    <a16:creationId xmlns:a16="http://schemas.microsoft.com/office/drawing/2014/main" id="{A08A5D09-F96A-054F-ADB6-B002D232A56B}"/>
                  </a:ext>
                </a:extLst>
              </p:cNvPr>
              <p:cNvSpPr txBox="1"/>
              <p:nvPr/>
            </p:nvSpPr>
            <p:spPr>
              <a:xfrm>
                <a:off x="7845298" y="1307544"/>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
          <p:nvSpPr>
            <p:cNvPr id="50" name="Subtitle 2">
              <a:extLst>
                <a:ext uri="{FF2B5EF4-FFF2-40B4-BE49-F238E27FC236}">
                  <a16:creationId xmlns:a16="http://schemas.microsoft.com/office/drawing/2014/main" id="{1BA56782-511D-BF4D-BCDF-DB794A887B29}"/>
                </a:ext>
              </a:extLst>
            </p:cNvPr>
            <p:cNvSpPr txBox="1">
              <a:spLocks/>
            </p:cNvSpPr>
            <p:nvPr/>
          </p:nvSpPr>
          <p:spPr>
            <a:xfrm>
              <a:off x="14885924" y="8553351"/>
              <a:ext cx="5925820" cy="33325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grpSp>
    </p:spTree>
    <p:extLst>
      <p:ext uri="{BB962C8B-B14F-4D97-AF65-F5344CB8AC3E}">
        <p14:creationId xmlns:p14="http://schemas.microsoft.com/office/powerpoint/2010/main" val="366227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721566C7-335E-8247-8A76-150F85792555}"/>
              </a:ext>
            </a:extLst>
          </p:cNvPr>
          <p:cNvSpPr>
            <a:spLocks noGrp="1"/>
          </p:cNvSpPr>
          <p:nvPr>
            <p:ph type="pic" sz="quarter" idx="14"/>
          </p:nvPr>
        </p:nvSpPr>
        <p:spPr/>
      </p:sp>
      <p:sp>
        <p:nvSpPr>
          <p:cNvPr id="6" name="TextBox 5">
            <a:extLst>
              <a:ext uri="{FF2B5EF4-FFF2-40B4-BE49-F238E27FC236}">
                <a16:creationId xmlns:a16="http://schemas.microsoft.com/office/drawing/2014/main" id="{ABDF5F38-1010-A04D-B471-2B0FE06CF1BC}"/>
              </a:ext>
            </a:extLst>
          </p:cNvPr>
          <p:cNvSpPr txBox="1"/>
          <p:nvPr/>
        </p:nvSpPr>
        <p:spPr>
          <a:xfrm>
            <a:off x="6488235" y="1769209"/>
            <a:ext cx="11401180"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Another Welcome Message</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50" name="Rectangle 49">
            <a:extLst>
              <a:ext uri="{FF2B5EF4-FFF2-40B4-BE49-F238E27FC236}">
                <a16:creationId xmlns:a16="http://schemas.microsoft.com/office/drawing/2014/main" id="{375307D0-F90F-324F-AEF7-A7206C5A1915}"/>
              </a:ext>
            </a:extLst>
          </p:cNvPr>
          <p:cNvSpPr/>
          <p:nvPr/>
        </p:nvSpPr>
        <p:spPr>
          <a:xfrm>
            <a:off x="12669579" y="7863840"/>
            <a:ext cx="8727381" cy="454461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ubtitle 2">
            <a:extLst>
              <a:ext uri="{FF2B5EF4-FFF2-40B4-BE49-F238E27FC236}">
                <a16:creationId xmlns:a16="http://schemas.microsoft.com/office/drawing/2014/main" id="{CBC95331-7579-F640-99AF-46CA79CE9DA5}"/>
              </a:ext>
            </a:extLst>
          </p:cNvPr>
          <p:cNvSpPr txBox="1">
            <a:spLocks/>
          </p:cNvSpPr>
          <p:nvPr/>
        </p:nvSpPr>
        <p:spPr>
          <a:xfrm>
            <a:off x="1563497" y="11179005"/>
            <a:ext cx="8874304" cy="12294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a:t>
            </a:r>
          </a:p>
        </p:txBody>
      </p:sp>
      <p:sp>
        <p:nvSpPr>
          <p:cNvPr id="52" name="TextBox 51">
            <a:extLst>
              <a:ext uri="{FF2B5EF4-FFF2-40B4-BE49-F238E27FC236}">
                <a16:creationId xmlns:a16="http://schemas.microsoft.com/office/drawing/2014/main" id="{E79C2CBF-EF61-FB4D-A167-8D86CF9353A3}"/>
              </a:ext>
            </a:extLst>
          </p:cNvPr>
          <p:cNvSpPr txBox="1"/>
          <p:nvPr/>
        </p:nvSpPr>
        <p:spPr>
          <a:xfrm>
            <a:off x="13652927" y="8981986"/>
            <a:ext cx="6760684" cy="2308324"/>
          </a:xfrm>
          <a:prstGeom prst="rect">
            <a:avLst/>
          </a:prstGeom>
          <a:noFill/>
        </p:spPr>
        <p:txBody>
          <a:bodyPr wrap="square" rtlCol="0">
            <a:spAutoFit/>
          </a:bodyPr>
          <a:lstStyle/>
          <a:p>
            <a:r>
              <a:rPr lang="en-US" sz="4800" dirty="0">
                <a:solidFill>
                  <a:schemeClr val="bg1"/>
                </a:solidFill>
                <a:latin typeface="Roboto" panose="02000000000000000000" pitchFamily="2" charset="0"/>
                <a:ea typeface="Roboto" panose="02000000000000000000" pitchFamily="2" charset="0"/>
                <a:cs typeface="Lato" panose="020F0502020204030203" pitchFamily="34" charset="0"/>
              </a:rPr>
              <a:t>“The future belongs to those who believe in the beauty of their dreams”</a:t>
            </a:r>
          </a:p>
        </p:txBody>
      </p:sp>
    </p:spTree>
    <p:extLst>
      <p:ext uri="{BB962C8B-B14F-4D97-AF65-F5344CB8AC3E}">
        <p14:creationId xmlns:p14="http://schemas.microsoft.com/office/powerpoint/2010/main" val="164127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73C13B0-A8AE-4A4A-93E0-FA3DD0DA301E}"/>
              </a:ext>
            </a:extLst>
          </p:cNvPr>
          <p:cNvSpPr/>
          <p:nvPr/>
        </p:nvSpPr>
        <p:spPr>
          <a:xfrm>
            <a:off x="12188825" y="0"/>
            <a:ext cx="1218882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1DA7B96-EE02-2844-8201-CB4F1BA6FA41}"/>
              </a:ext>
            </a:extLst>
          </p:cNvPr>
          <p:cNvGrpSpPr/>
          <p:nvPr/>
        </p:nvGrpSpPr>
        <p:grpSpPr>
          <a:xfrm>
            <a:off x="1464642" y="3668210"/>
            <a:ext cx="5988125" cy="6379579"/>
            <a:chOff x="1765987" y="1830058"/>
            <a:chExt cx="5988125" cy="6379579"/>
          </a:xfrm>
        </p:grpSpPr>
        <p:grpSp>
          <p:nvGrpSpPr>
            <p:cNvPr id="52" name="Group 51">
              <a:extLst>
                <a:ext uri="{FF2B5EF4-FFF2-40B4-BE49-F238E27FC236}">
                  <a16:creationId xmlns:a16="http://schemas.microsoft.com/office/drawing/2014/main" id="{7D79A914-751B-AF4E-8F7D-31C504A1B2B2}"/>
                </a:ext>
              </a:extLst>
            </p:cNvPr>
            <p:cNvGrpSpPr/>
            <p:nvPr/>
          </p:nvGrpSpPr>
          <p:grpSpPr>
            <a:xfrm>
              <a:off x="1987660" y="1830058"/>
              <a:ext cx="5480877" cy="2585323"/>
              <a:chOff x="7102097" y="971077"/>
              <a:chExt cx="5480877" cy="2585323"/>
            </a:xfrm>
          </p:grpSpPr>
          <p:sp>
            <p:nvSpPr>
              <p:cNvPr id="53" name="TextBox 52">
                <a:extLst>
                  <a:ext uri="{FF2B5EF4-FFF2-40B4-BE49-F238E27FC236}">
                    <a16:creationId xmlns:a16="http://schemas.microsoft.com/office/drawing/2014/main" id="{39F8867D-4442-E84B-84BB-1C0B675F5D74}"/>
                  </a:ext>
                </a:extLst>
              </p:cNvPr>
              <p:cNvSpPr txBox="1"/>
              <p:nvPr/>
            </p:nvSpPr>
            <p:spPr>
              <a:xfrm>
                <a:off x="7102097" y="1432742"/>
                <a:ext cx="5453168" cy="2123658"/>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Project Portfolio 3</a:t>
                </a:r>
              </a:p>
            </p:txBody>
          </p:sp>
          <p:sp>
            <p:nvSpPr>
              <p:cNvPr id="54" name="TextBox 53">
                <a:extLst>
                  <a:ext uri="{FF2B5EF4-FFF2-40B4-BE49-F238E27FC236}">
                    <a16:creationId xmlns:a16="http://schemas.microsoft.com/office/drawing/2014/main" id="{565F5127-E78E-9C4D-9C46-AFCD8E6D211E}"/>
                  </a:ext>
                </a:extLst>
              </p:cNvPr>
              <p:cNvSpPr txBox="1"/>
              <p:nvPr/>
            </p:nvSpPr>
            <p:spPr>
              <a:xfrm>
                <a:off x="7129806" y="971077"/>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
          <p:nvSpPr>
            <p:cNvPr id="55" name="Subtitle 2">
              <a:extLst>
                <a:ext uri="{FF2B5EF4-FFF2-40B4-BE49-F238E27FC236}">
                  <a16:creationId xmlns:a16="http://schemas.microsoft.com/office/drawing/2014/main" id="{5CCAF7C0-7FC4-1544-A6EA-D27E03F0415D}"/>
                </a:ext>
              </a:extLst>
            </p:cNvPr>
            <p:cNvSpPr txBox="1">
              <a:spLocks/>
            </p:cNvSpPr>
            <p:nvPr/>
          </p:nvSpPr>
          <p:spPr>
            <a:xfrm>
              <a:off x="1765987" y="4877046"/>
              <a:ext cx="5988125" cy="33325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grpSp>
      <p:grpSp>
        <p:nvGrpSpPr>
          <p:cNvPr id="56" name="Group 55">
            <a:extLst>
              <a:ext uri="{FF2B5EF4-FFF2-40B4-BE49-F238E27FC236}">
                <a16:creationId xmlns:a16="http://schemas.microsoft.com/office/drawing/2014/main" id="{AD4D5BC7-423D-6146-984E-6906F86C8026}"/>
              </a:ext>
            </a:extLst>
          </p:cNvPr>
          <p:cNvGrpSpPr/>
          <p:nvPr/>
        </p:nvGrpSpPr>
        <p:grpSpPr>
          <a:xfrm>
            <a:off x="16558135" y="2133941"/>
            <a:ext cx="6934196" cy="1912002"/>
            <a:chOff x="3235325" y="9593062"/>
            <a:chExt cx="6934196" cy="1912002"/>
          </a:xfrm>
        </p:grpSpPr>
        <p:sp>
          <p:nvSpPr>
            <p:cNvPr id="57" name="TextBox 56">
              <a:extLst>
                <a:ext uri="{FF2B5EF4-FFF2-40B4-BE49-F238E27FC236}">
                  <a16:creationId xmlns:a16="http://schemas.microsoft.com/office/drawing/2014/main" id="{4823CB8D-48D2-C343-9EAD-71C47A266D07}"/>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8" name="Rectangle 57">
              <a:extLst>
                <a:ext uri="{FF2B5EF4-FFF2-40B4-BE49-F238E27FC236}">
                  <a16:creationId xmlns:a16="http://schemas.microsoft.com/office/drawing/2014/main" id="{CF5E652F-A737-E444-8453-EE80D720DE0E}"/>
                </a:ext>
              </a:extLst>
            </p:cNvPr>
            <p:cNvSpPr/>
            <p:nvPr/>
          </p:nvSpPr>
          <p:spPr>
            <a:xfrm>
              <a:off x="3235325" y="10357955"/>
              <a:ext cx="6934196" cy="1147109"/>
            </a:xfrm>
            <a:prstGeom prst="rect">
              <a:avLst/>
            </a:prstGeom>
          </p:spPr>
          <p:txBody>
            <a:bodyPr wrap="square">
              <a:spAutoFit/>
            </a:body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59" name="Group 58">
            <a:extLst>
              <a:ext uri="{FF2B5EF4-FFF2-40B4-BE49-F238E27FC236}">
                <a16:creationId xmlns:a16="http://schemas.microsoft.com/office/drawing/2014/main" id="{52D89E3B-1AB3-B14A-AFC3-7DED1D4AA456}"/>
              </a:ext>
            </a:extLst>
          </p:cNvPr>
          <p:cNvGrpSpPr/>
          <p:nvPr/>
        </p:nvGrpSpPr>
        <p:grpSpPr>
          <a:xfrm>
            <a:off x="16558135" y="5759197"/>
            <a:ext cx="6934196" cy="1912002"/>
            <a:chOff x="3235325" y="9593062"/>
            <a:chExt cx="6934196" cy="1912002"/>
          </a:xfrm>
        </p:grpSpPr>
        <p:sp>
          <p:nvSpPr>
            <p:cNvPr id="60" name="TextBox 59">
              <a:extLst>
                <a:ext uri="{FF2B5EF4-FFF2-40B4-BE49-F238E27FC236}">
                  <a16:creationId xmlns:a16="http://schemas.microsoft.com/office/drawing/2014/main" id="{880971E6-9297-FC48-9D79-AF715C75A9C2}"/>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1" name="Rectangle 60">
              <a:extLst>
                <a:ext uri="{FF2B5EF4-FFF2-40B4-BE49-F238E27FC236}">
                  <a16:creationId xmlns:a16="http://schemas.microsoft.com/office/drawing/2014/main" id="{903C3C2A-D73C-B241-9B7F-EA95D25A17C8}"/>
                </a:ext>
              </a:extLst>
            </p:cNvPr>
            <p:cNvSpPr/>
            <p:nvPr/>
          </p:nvSpPr>
          <p:spPr>
            <a:xfrm>
              <a:off x="3235325" y="10357955"/>
              <a:ext cx="6934196" cy="1147109"/>
            </a:xfrm>
            <a:prstGeom prst="rect">
              <a:avLst/>
            </a:prstGeom>
          </p:spPr>
          <p:txBody>
            <a:bodyPr wrap="square">
              <a:spAutoFit/>
            </a:body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62" name="Group 61">
            <a:extLst>
              <a:ext uri="{FF2B5EF4-FFF2-40B4-BE49-F238E27FC236}">
                <a16:creationId xmlns:a16="http://schemas.microsoft.com/office/drawing/2014/main" id="{2699BDCE-17BF-654F-A039-81631A9A0C6F}"/>
              </a:ext>
            </a:extLst>
          </p:cNvPr>
          <p:cNvGrpSpPr/>
          <p:nvPr/>
        </p:nvGrpSpPr>
        <p:grpSpPr>
          <a:xfrm>
            <a:off x="16558135" y="9670057"/>
            <a:ext cx="6934196" cy="1912002"/>
            <a:chOff x="3235325" y="9593062"/>
            <a:chExt cx="6934196" cy="1912002"/>
          </a:xfrm>
        </p:grpSpPr>
        <p:sp>
          <p:nvSpPr>
            <p:cNvPr id="63" name="TextBox 62">
              <a:extLst>
                <a:ext uri="{FF2B5EF4-FFF2-40B4-BE49-F238E27FC236}">
                  <a16:creationId xmlns:a16="http://schemas.microsoft.com/office/drawing/2014/main" id="{E7D38E01-E91F-384C-A172-47F6E663637D}"/>
                </a:ext>
              </a:extLst>
            </p:cNvPr>
            <p:cNvSpPr txBox="1"/>
            <p:nvPr/>
          </p:nvSpPr>
          <p:spPr>
            <a:xfrm>
              <a:off x="3235325" y="9593062"/>
              <a:ext cx="3332964" cy="646331"/>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4" name="Rectangle 63">
              <a:extLst>
                <a:ext uri="{FF2B5EF4-FFF2-40B4-BE49-F238E27FC236}">
                  <a16:creationId xmlns:a16="http://schemas.microsoft.com/office/drawing/2014/main" id="{0C22AAD6-E4F3-1D43-BFF2-5CD6B37DC151}"/>
                </a:ext>
              </a:extLst>
            </p:cNvPr>
            <p:cNvSpPr/>
            <p:nvPr/>
          </p:nvSpPr>
          <p:spPr>
            <a:xfrm>
              <a:off x="3235325" y="10357955"/>
              <a:ext cx="6934196" cy="1147109"/>
            </a:xfrm>
            <a:prstGeom prst="rect">
              <a:avLst/>
            </a:prstGeom>
          </p:spPr>
          <p:txBody>
            <a:bodyPr wrap="square">
              <a:spAutoFit/>
            </a:body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3" name="Marcador de posición de imagen 2">
            <a:extLst>
              <a:ext uri="{FF2B5EF4-FFF2-40B4-BE49-F238E27FC236}">
                <a16:creationId xmlns:a16="http://schemas.microsoft.com/office/drawing/2014/main" id="{2EF83DE5-F266-964E-8168-ADF2900B6CDD}"/>
              </a:ext>
            </a:extLst>
          </p:cNvPr>
          <p:cNvSpPr>
            <a:spLocks noGrp="1"/>
          </p:cNvSpPr>
          <p:nvPr>
            <p:ph type="pic" sz="quarter" idx="14"/>
          </p:nvPr>
        </p:nvSpPr>
        <p:spPr/>
      </p:sp>
      <p:sp>
        <p:nvSpPr>
          <p:cNvPr id="4" name="Marcador de posición de imagen 3">
            <a:extLst>
              <a:ext uri="{FF2B5EF4-FFF2-40B4-BE49-F238E27FC236}">
                <a16:creationId xmlns:a16="http://schemas.microsoft.com/office/drawing/2014/main" id="{18997912-9CFE-324D-97B1-8A2C433A5DCB}"/>
              </a:ext>
            </a:extLst>
          </p:cNvPr>
          <p:cNvSpPr>
            <a:spLocks noGrp="1"/>
          </p:cNvSpPr>
          <p:nvPr>
            <p:ph type="pic" sz="quarter" idx="15"/>
          </p:nvPr>
        </p:nvSpPr>
        <p:spPr/>
      </p:sp>
      <p:sp>
        <p:nvSpPr>
          <p:cNvPr id="5" name="Marcador de posición de imagen 4">
            <a:extLst>
              <a:ext uri="{FF2B5EF4-FFF2-40B4-BE49-F238E27FC236}">
                <a16:creationId xmlns:a16="http://schemas.microsoft.com/office/drawing/2014/main" id="{5E655E14-CAE3-4244-85B9-41ACE8B8CD04}"/>
              </a:ext>
            </a:extLst>
          </p:cNvPr>
          <p:cNvSpPr>
            <a:spLocks noGrp="1"/>
          </p:cNvSpPr>
          <p:nvPr>
            <p:ph type="pic" sz="quarter" idx="16"/>
          </p:nvPr>
        </p:nvSpPr>
        <p:spPr/>
      </p:sp>
    </p:spTree>
    <p:extLst>
      <p:ext uri="{BB962C8B-B14F-4D97-AF65-F5344CB8AC3E}">
        <p14:creationId xmlns:p14="http://schemas.microsoft.com/office/powerpoint/2010/main" val="289165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6A726359-9337-A74B-869B-93D651B79DA1}"/>
              </a:ext>
            </a:extLst>
          </p:cNvPr>
          <p:cNvSpPr>
            <a:spLocks noGrp="1"/>
          </p:cNvSpPr>
          <p:nvPr>
            <p:ph type="pic" sz="quarter" idx="16"/>
          </p:nvPr>
        </p:nvSpPr>
        <p:spPr/>
      </p:sp>
      <p:sp>
        <p:nvSpPr>
          <p:cNvPr id="3" name="Marcador de posición de imagen 2">
            <a:extLst>
              <a:ext uri="{FF2B5EF4-FFF2-40B4-BE49-F238E27FC236}">
                <a16:creationId xmlns:a16="http://schemas.microsoft.com/office/drawing/2014/main" id="{4BA1F8B9-C007-F546-A3B6-8531D491EC8C}"/>
              </a:ext>
            </a:extLst>
          </p:cNvPr>
          <p:cNvSpPr>
            <a:spLocks noGrp="1"/>
          </p:cNvSpPr>
          <p:nvPr>
            <p:ph type="pic" sz="quarter" idx="17"/>
          </p:nvPr>
        </p:nvSpPr>
        <p:spPr/>
      </p:sp>
      <p:sp>
        <p:nvSpPr>
          <p:cNvPr id="4" name="Marcador de posición de imagen 3">
            <a:extLst>
              <a:ext uri="{FF2B5EF4-FFF2-40B4-BE49-F238E27FC236}">
                <a16:creationId xmlns:a16="http://schemas.microsoft.com/office/drawing/2014/main" id="{58CFDDA0-2CBF-F045-BF80-7911694B615E}"/>
              </a:ext>
            </a:extLst>
          </p:cNvPr>
          <p:cNvSpPr>
            <a:spLocks noGrp="1"/>
          </p:cNvSpPr>
          <p:nvPr>
            <p:ph type="pic" sz="quarter" idx="18"/>
          </p:nvPr>
        </p:nvSpPr>
        <p:spPr/>
      </p:sp>
      <p:sp>
        <p:nvSpPr>
          <p:cNvPr id="5" name="Marcador de posición de imagen 4">
            <a:extLst>
              <a:ext uri="{FF2B5EF4-FFF2-40B4-BE49-F238E27FC236}">
                <a16:creationId xmlns:a16="http://schemas.microsoft.com/office/drawing/2014/main" id="{FD2B448F-D4BA-6548-AE84-3E80723BEA14}"/>
              </a:ext>
            </a:extLst>
          </p:cNvPr>
          <p:cNvSpPr>
            <a:spLocks noGrp="1"/>
          </p:cNvSpPr>
          <p:nvPr>
            <p:ph type="pic" sz="quarter" idx="19"/>
          </p:nvPr>
        </p:nvSpPr>
        <p:spPr/>
      </p:sp>
      <p:sp>
        <p:nvSpPr>
          <p:cNvPr id="6" name="TextBox 5">
            <a:extLst>
              <a:ext uri="{FF2B5EF4-FFF2-40B4-BE49-F238E27FC236}">
                <a16:creationId xmlns:a16="http://schemas.microsoft.com/office/drawing/2014/main" id="{ABDF5F38-1010-A04D-B471-2B0FE06CF1BC}"/>
              </a:ext>
            </a:extLst>
          </p:cNvPr>
          <p:cNvSpPr txBox="1"/>
          <p:nvPr/>
        </p:nvSpPr>
        <p:spPr>
          <a:xfrm>
            <a:off x="6488235" y="1769209"/>
            <a:ext cx="11401180"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Project Portfolio 4</a:t>
            </a:r>
          </a:p>
        </p:txBody>
      </p:sp>
      <p:sp>
        <p:nvSpPr>
          <p:cNvPr id="7" name="TextBox 6">
            <a:extLst>
              <a:ext uri="{FF2B5EF4-FFF2-40B4-BE49-F238E27FC236}">
                <a16:creationId xmlns:a16="http://schemas.microsoft.com/office/drawing/2014/main" id="{A08A5D09-F96A-054F-ADB6-B002D232A56B}"/>
              </a:ext>
            </a:extLst>
          </p:cNvPr>
          <p:cNvSpPr txBox="1"/>
          <p:nvPr/>
        </p:nvSpPr>
        <p:spPr>
          <a:xfrm>
            <a:off x="9462241" y="1307544"/>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nvGrpSpPr>
          <p:cNvPr id="56" name="Group 55">
            <a:extLst>
              <a:ext uri="{FF2B5EF4-FFF2-40B4-BE49-F238E27FC236}">
                <a16:creationId xmlns:a16="http://schemas.microsoft.com/office/drawing/2014/main" id="{DB416A02-3D98-5741-996C-F357E5F4FE98}"/>
              </a:ext>
            </a:extLst>
          </p:cNvPr>
          <p:cNvGrpSpPr/>
          <p:nvPr/>
        </p:nvGrpSpPr>
        <p:grpSpPr>
          <a:xfrm>
            <a:off x="1397334" y="9214972"/>
            <a:ext cx="5063924" cy="2463435"/>
            <a:chOff x="3235325" y="9593062"/>
            <a:chExt cx="5063924" cy="2463435"/>
          </a:xfrm>
        </p:grpSpPr>
        <p:sp>
          <p:nvSpPr>
            <p:cNvPr id="57" name="TextBox 56">
              <a:extLst>
                <a:ext uri="{FF2B5EF4-FFF2-40B4-BE49-F238E27FC236}">
                  <a16:creationId xmlns:a16="http://schemas.microsoft.com/office/drawing/2014/main" id="{92B0921E-8098-A44F-A7EB-D1048CD2C75C}"/>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8" name="Rectangle 57">
              <a:extLst>
                <a:ext uri="{FF2B5EF4-FFF2-40B4-BE49-F238E27FC236}">
                  <a16:creationId xmlns:a16="http://schemas.microsoft.com/office/drawing/2014/main" id="{235D5C5C-3ED9-BA48-A8CC-642B70542CE0}"/>
                </a:ext>
              </a:extLst>
            </p:cNvPr>
            <p:cNvSpPr/>
            <p:nvPr/>
          </p:nvSpPr>
          <p:spPr>
            <a:xfrm>
              <a:off x="3235325" y="10357955"/>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59" name="Group 58">
            <a:extLst>
              <a:ext uri="{FF2B5EF4-FFF2-40B4-BE49-F238E27FC236}">
                <a16:creationId xmlns:a16="http://schemas.microsoft.com/office/drawing/2014/main" id="{2A5047CC-47B5-ED4B-A236-268A2F240856}"/>
              </a:ext>
            </a:extLst>
          </p:cNvPr>
          <p:cNvGrpSpPr/>
          <p:nvPr/>
        </p:nvGrpSpPr>
        <p:grpSpPr>
          <a:xfrm>
            <a:off x="6930279" y="9214972"/>
            <a:ext cx="5063924" cy="2463435"/>
            <a:chOff x="3235325" y="9593062"/>
            <a:chExt cx="5063924" cy="2463435"/>
          </a:xfrm>
        </p:grpSpPr>
        <p:sp>
          <p:nvSpPr>
            <p:cNvPr id="60" name="TextBox 59">
              <a:extLst>
                <a:ext uri="{FF2B5EF4-FFF2-40B4-BE49-F238E27FC236}">
                  <a16:creationId xmlns:a16="http://schemas.microsoft.com/office/drawing/2014/main" id="{38222E82-CDB4-3A43-8D95-9FEAB1AA3DBB}"/>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1" name="Rectangle 60">
              <a:extLst>
                <a:ext uri="{FF2B5EF4-FFF2-40B4-BE49-F238E27FC236}">
                  <a16:creationId xmlns:a16="http://schemas.microsoft.com/office/drawing/2014/main" id="{37D989C5-C00A-FF47-B0EF-D81E2AAC24FD}"/>
                </a:ext>
              </a:extLst>
            </p:cNvPr>
            <p:cNvSpPr/>
            <p:nvPr/>
          </p:nvSpPr>
          <p:spPr>
            <a:xfrm>
              <a:off x="3235325" y="10357955"/>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62" name="Group 61">
            <a:extLst>
              <a:ext uri="{FF2B5EF4-FFF2-40B4-BE49-F238E27FC236}">
                <a16:creationId xmlns:a16="http://schemas.microsoft.com/office/drawing/2014/main" id="{FB72478E-082C-6742-BBDE-B5BAC2865C13}"/>
              </a:ext>
            </a:extLst>
          </p:cNvPr>
          <p:cNvGrpSpPr/>
          <p:nvPr/>
        </p:nvGrpSpPr>
        <p:grpSpPr>
          <a:xfrm>
            <a:off x="12383447" y="9214972"/>
            <a:ext cx="5063924" cy="2463435"/>
            <a:chOff x="3235325" y="9593062"/>
            <a:chExt cx="5063924" cy="2463435"/>
          </a:xfrm>
        </p:grpSpPr>
        <p:sp>
          <p:nvSpPr>
            <p:cNvPr id="63" name="TextBox 62">
              <a:extLst>
                <a:ext uri="{FF2B5EF4-FFF2-40B4-BE49-F238E27FC236}">
                  <a16:creationId xmlns:a16="http://schemas.microsoft.com/office/drawing/2014/main" id="{8478E750-F0AA-034B-9457-5B00D2CFA8C0}"/>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4" name="Rectangle 63">
              <a:extLst>
                <a:ext uri="{FF2B5EF4-FFF2-40B4-BE49-F238E27FC236}">
                  <a16:creationId xmlns:a16="http://schemas.microsoft.com/office/drawing/2014/main" id="{DAF98D0E-0E2D-1D43-9028-7C22B58E0A6E}"/>
                </a:ext>
              </a:extLst>
            </p:cNvPr>
            <p:cNvSpPr/>
            <p:nvPr/>
          </p:nvSpPr>
          <p:spPr>
            <a:xfrm>
              <a:off x="3235325" y="10357955"/>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65" name="Group 64">
            <a:extLst>
              <a:ext uri="{FF2B5EF4-FFF2-40B4-BE49-F238E27FC236}">
                <a16:creationId xmlns:a16="http://schemas.microsoft.com/office/drawing/2014/main" id="{12DFDE87-31D0-B44A-9B59-A96AEFB1C3EA}"/>
              </a:ext>
            </a:extLst>
          </p:cNvPr>
          <p:cNvGrpSpPr/>
          <p:nvPr/>
        </p:nvGrpSpPr>
        <p:grpSpPr>
          <a:xfrm>
            <a:off x="17889415" y="9214972"/>
            <a:ext cx="5063924" cy="2463435"/>
            <a:chOff x="3235325" y="9593062"/>
            <a:chExt cx="5063924" cy="2463435"/>
          </a:xfrm>
        </p:grpSpPr>
        <p:sp>
          <p:nvSpPr>
            <p:cNvPr id="66" name="TextBox 65">
              <a:extLst>
                <a:ext uri="{FF2B5EF4-FFF2-40B4-BE49-F238E27FC236}">
                  <a16:creationId xmlns:a16="http://schemas.microsoft.com/office/drawing/2014/main" id="{E5EA89A3-3E66-CE42-9235-9DE993153037}"/>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67" name="Rectangle 66">
              <a:extLst>
                <a:ext uri="{FF2B5EF4-FFF2-40B4-BE49-F238E27FC236}">
                  <a16:creationId xmlns:a16="http://schemas.microsoft.com/office/drawing/2014/main" id="{E32CAF74-5D66-9E43-928F-43E6DB615394}"/>
                </a:ext>
              </a:extLst>
            </p:cNvPr>
            <p:cNvSpPr/>
            <p:nvPr/>
          </p:nvSpPr>
          <p:spPr>
            <a:xfrm>
              <a:off x="3235325" y="10357955"/>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Tree>
    <p:extLst>
      <p:ext uri="{BB962C8B-B14F-4D97-AF65-F5344CB8AC3E}">
        <p14:creationId xmlns:p14="http://schemas.microsoft.com/office/powerpoint/2010/main" val="2494742695"/>
      </p:ext>
    </p:extLst>
  </p:cSld>
  <p:clrMapOvr>
    <a:masterClrMapping/>
  </p:clrMapOvr>
</p:sld>
</file>

<file path=ppt/theme/theme1.xml><?xml version="1.0" encoding="utf-8"?>
<a:theme xmlns:a="http://schemas.openxmlformats.org/drawingml/2006/main" name="Office Theme">
  <a:themeElements>
    <a:clrScheme name="Education Infographics Light">
      <a:dk1>
        <a:srgbClr val="999999"/>
      </a:dk1>
      <a:lt1>
        <a:srgbClr val="FFFFFF"/>
      </a:lt1>
      <a:dk2>
        <a:srgbClr val="484848"/>
      </a:dk2>
      <a:lt2>
        <a:srgbClr val="FFFFFF"/>
      </a:lt2>
      <a:accent1>
        <a:srgbClr val="223042"/>
      </a:accent1>
      <a:accent2>
        <a:srgbClr val="509BA4"/>
      </a:accent2>
      <a:accent3>
        <a:srgbClr val="F8CE5A"/>
      </a:accent3>
      <a:accent4>
        <a:srgbClr val="FD575A"/>
      </a:accent4>
      <a:accent5>
        <a:srgbClr val="223042"/>
      </a:accent5>
      <a:accent6>
        <a:srgbClr val="509BA4"/>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87622</TotalTime>
  <Words>1218</Words>
  <Application>Microsoft Macintosh PowerPoint</Application>
  <PresentationFormat>Custom</PresentationFormat>
  <Paragraphs>174</Paragraphs>
  <Slides>20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Arial Unicode MS</vt:lpstr>
      <vt:lpstr>Arial</vt:lpstr>
      <vt:lpstr>Calibri</vt:lpstr>
      <vt:lpstr>Calibri Light</vt:lpstr>
      <vt:lpstr>Gill Sans</vt:lpstr>
      <vt:lpstr>Lato</vt:lpstr>
      <vt:lpstr>Lato Black</vt:lpstr>
      <vt:lpstr>Lato Light</vt:lpstr>
      <vt:lpstr>Lato Medium</vt:lpstr>
      <vt:lpstr>Montserrat Light</vt:lpstr>
      <vt:lpstr>Poppins Medium</vt:lpstr>
      <vt:lpstr>Roboto</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15989</cp:revision>
  <dcterms:created xsi:type="dcterms:W3CDTF">2014-11-12T21:47:38Z</dcterms:created>
  <dcterms:modified xsi:type="dcterms:W3CDTF">2019-09-02T21:35:01Z</dcterms:modified>
  <cp:category/>
</cp:coreProperties>
</file>