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50" r:id="rId2"/>
    <p:sldId id="4158" r:id="rId3"/>
    <p:sldId id="4352" r:id="rId4"/>
    <p:sldId id="4353" r:id="rId5"/>
    <p:sldId id="4354" r:id="rId6"/>
    <p:sldId id="4355" r:id="rId7"/>
    <p:sldId id="4356" r:id="rId8"/>
    <p:sldId id="4358" r:id="rId9"/>
    <p:sldId id="4357" r:id="rId10"/>
    <p:sldId id="4359" r:id="rId11"/>
    <p:sldId id="4360" r:id="rId12"/>
    <p:sldId id="4361" r:id="rId13"/>
    <p:sldId id="4369" r:id="rId14"/>
    <p:sldId id="4367" r:id="rId15"/>
    <p:sldId id="4362" r:id="rId16"/>
    <p:sldId id="4363" r:id="rId17"/>
    <p:sldId id="4364" r:id="rId18"/>
    <p:sldId id="4365" r:id="rId19"/>
    <p:sldId id="4366" r:id="rId20"/>
    <p:sldId id="4370"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5763" autoAdjust="0"/>
  </p:normalViewPr>
  <p:slideViewPr>
    <p:cSldViewPr snapToGrid="0" snapToObjects="1">
      <p:cViewPr varScale="1">
        <p:scale>
          <a:sx n="48" d="100"/>
          <a:sy n="48" d="100"/>
        </p:scale>
        <p:origin x="1136" y="184"/>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8/28/19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Forma libre 3">
            <a:extLst>
              <a:ext uri="{FF2B5EF4-FFF2-40B4-BE49-F238E27FC236}">
                <a16:creationId xmlns:a16="http://schemas.microsoft.com/office/drawing/2014/main" id="{4E5028CD-7AEF-DD40-86CB-BDF9971BCEC6}"/>
              </a:ext>
            </a:extLst>
          </p:cNvPr>
          <p:cNvSpPr>
            <a:spLocks noGrp="1"/>
          </p:cNvSpPr>
          <p:nvPr>
            <p:ph type="pic" sz="quarter" idx="16"/>
          </p:nvPr>
        </p:nvSpPr>
        <p:spPr>
          <a:xfrm rot="18900000">
            <a:off x="1263876" y="4624789"/>
            <a:ext cx="9190651" cy="4493568"/>
          </a:xfrm>
          <a:custGeom>
            <a:avLst/>
            <a:gdLst>
              <a:gd name="connsiteX0" fmla="*/ 14838233 w 15730023"/>
              <a:gd name="connsiteY0" fmla="*/ 925101 h 6209348"/>
              <a:gd name="connsiteX1" fmla="*/ 15730023 w 15730023"/>
              <a:gd name="connsiteY1" fmla="*/ 3112580 h 6209348"/>
              <a:gd name="connsiteX2" fmla="*/ 12685262 w 15730023"/>
              <a:gd name="connsiteY2" fmla="*/ 6206140 h 6209348"/>
              <a:gd name="connsiteX3" fmla="*/ 9640501 w 15730023"/>
              <a:gd name="connsiteY3" fmla="*/ 6206139 h 6209348"/>
              <a:gd name="connsiteX4" fmla="*/ 9640501 w 15730023"/>
              <a:gd name="connsiteY4" fmla="*/ 6199549 h 6209348"/>
              <a:gd name="connsiteX5" fmla="*/ 6089521 w 15730023"/>
              <a:gd name="connsiteY5" fmla="*/ 6199548 h 6209348"/>
              <a:gd name="connsiteX6" fmla="*/ 6089522 w 15730023"/>
              <a:gd name="connsiteY6" fmla="*/ 6209348 h 6209348"/>
              <a:gd name="connsiteX7" fmla="*/ 3044760 w 15730023"/>
              <a:gd name="connsiteY7" fmla="*/ 6209347 h 6209348"/>
              <a:gd name="connsiteX8" fmla="*/ 0 w 15730023"/>
              <a:gd name="connsiteY8" fmla="*/ 3104674 h 6209348"/>
              <a:gd name="connsiteX9" fmla="*/ 3044761 w 15730023"/>
              <a:gd name="connsiteY9" fmla="*/ 0 h 6209348"/>
              <a:gd name="connsiteX10" fmla="*/ 6089522 w 15730023"/>
              <a:gd name="connsiteY10" fmla="*/ 1 h 6209348"/>
              <a:gd name="connsiteX11" fmla="*/ 6089522 w 15730023"/>
              <a:gd name="connsiteY11" fmla="*/ 4473 h 6209348"/>
              <a:gd name="connsiteX12" fmla="*/ 10526305 w 15730023"/>
              <a:gd name="connsiteY12" fmla="*/ 4473 h 6209348"/>
              <a:gd name="connsiteX13" fmla="*/ 10526305 w 15730023"/>
              <a:gd name="connsiteY13" fmla="*/ 19019 h 6209348"/>
              <a:gd name="connsiteX14" fmla="*/ 12685262 w 15730023"/>
              <a:gd name="connsiteY14" fmla="*/ 19018 h 6209348"/>
              <a:gd name="connsiteX15" fmla="*/ 14838233 w 15730023"/>
              <a:gd name="connsiteY15" fmla="*/ 925101 h 620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0023" h="6209348">
                <a:moveTo>
                  <a:pt x="14838233" y="925101"/>
                </a:moveTo>
                <a:cubicBezTo>
                  <a:pt x="15389227" y="1484926"/>
                  <a:pt x="15730023" y="2258316"/>
                  <a:pt x="15730023" y="3112580"/>
                </a:cubicBezTo>
                <a:cubicBezTo>
                  <a:pt x="15730022" y="4821106"/>
                  <a:pt x="14366837" y="6206141"/>
                  <a:pt x="12685262" y="6206140"/>
                </a:cubicBezTo>
                <a:lnTo>
                  <a:pt x="9640501" y="6206139"/>
                </a:lnTo>
                <a:lnTo>
                  <a:pt x="9640501" y="6199549"/>
                </a:lnTo>
                <a:lnTo>
                  <a:pt x="6089521" y="6199548"/>
                </a:lnTo>
                <a:lnTo>
                  <a:pt x="6089522" y="6209348"/>
                </a:lnTo>
                <a:lnTo>
                  <a:pt x="3044760" y="6209347"/>
                </a:lnTo>
                <a:cubicBezTo>
                  <a:pt x="1363186" y="6209348"/>
                  <a:pt x="0" y="4819338"/>
                  <a:pt x="0" y="3104674"/>
                </a:cubicBezTo>
                <a:cubicBezTo>
                  <a:pt x="0" y="1390010"/>
                  <a:pt x="1363186" y="0"/>
                  <a:pt x="3044761" y="0"/>
                </a:cubicBezTo>
                <a:lnTo>
                  <a:pt x="6089522" y="1"/>
                </a:lnTo>
                <a:lnTo>
                  <a:pt x="6089522" y="4473"/>
                </a:lnTo>
                <a:lnTo>
                  <a:pt x="10526305" y="4473"/>
                </a:lnTo>
                <a:lnTo>
                  <a:pt x="10526305" y="19019"/>
                </a:lnTo>
                <a:lnTo>
                  <a:pt x="12685262" y="19018"/>
                </a:lnTo>
                <a:cubicBezTo>
                  <a:pt x="13526050" y="19019"/>
                  <a:pt x="14287240" y="365277"/>
                  <a:pt x="14838233" y="925101"/>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59099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Forma libre 5">
            <a:extLst>
              <a:ext uri="{FF2B5EF4-FFF2-40B4-BE49-F238E27FC236}">
                <a16:creationId xmlns:a16="http://schemas.microsoft.com/office/drawing/2014/main" id="{13EDD355-735A-3944-9675-1E8FAD18BC5B}"/>
              </a:ext>
            </a:extLst>
          </p:cNvPr>
          <p:cNvSpPr>
            <a:spLocks noGrp="1"/>
          </p:cNvSpPr>
          <p:nvPr>
            <p:ph type="pic" sz="quarter" idx="16"/>
          </p:nvPr>
        </p:nvSpPr>
        <p:spPr>
          <a:xfrm>
            <a:off x="-4252340" y="1024128"/>
            <a:ext cx="16441166" cy="7278624"/>
          </a:xfrm>
          <a:custGeom>
            <a:avLst/>
            <a:gdLst>
              <a:gd name="connsiteX0" fmla="*/ 14838233 w 15730023"/>
              <a:gd name="connsiteY0" fmla="*/ 925101 h 6209348"/>
              <a:gd name="connsiteX1" fmla="*/ 15730023 w 15730023"/>
              <a:gd name="connsiteY1" fmla="*/ 3112580 h 6209348"/>
              <a:gd name="connsiteX2" fmla="*/ 12685262 w 15730023"/>
              <a:gd name="connsiteY2" fmla="*/ 6206140 h 6209348"/>
              <a:gd name="connsiteX3" fmla="*/ 9640501 w 15730023"/>
              <a:gd name="connsiteY3" fmla="*/ 6206139 h 6209348"/>
              <a:gd name="connsiteX4" fmla="*/ 9640501 w 15730023"/>
              <a:gd name="connsiteY4" fmla="*/ 6199549 h 6209348"/>
              <a:gd name="connsiteX5" fmla="*/ 6089521 w 15730023"/>
              <a:gd name="connsiteY5" fmla="*/ 6199548 h 6209348"/>
              <a:gd name="connsiteX6" fmla="*/ 6089522 w 15730023"/>
              <a:gd name="connsiteY6" fmla="*/ 6209348 h 6209348"/>
              <a:gd name="connsiteX7" fmla="*/ 3044760 w 15730023"/>
              <a:gd name="connsiteY7" fmla="*/ 6209347 h 6209348"/>
              <a:gd name="connsiteX8" fmla="*/ 0 w 15730023"/>
              <a:gd name="connsiteY8" fmla="*/ 3104674 h 6209348"/>
              <a:gd name="connsiteX9" fmla="*/ 3044761 w 15730023"/>
              <a:gd name="connsiteY9" fmla="*/ 0 h 6209348"/>
              <a:gd name="connsiteX10" fmla="*/ 6089522 w 15730023"/>
              <a:gd name="connsiteY10" fmla="*/ 1 h 6209348"/>
              <a:gd name="connsiteX11" fmla="*/ 6089522 w 15730023"/>
              <a:gd name="connsiteY11" fmla="*/ 4473 h 6209348"/>
              <a:gd name="connsiteX12" fmla="*/ 10526305 w 15730023"/>
              <a:gd name="connsiteY12" fmla="*/ 4473 h 6209348"/>
              <a:gd name="connsiteX13" fmla="*/ 10526305 w 15730023"/>
              <a:gd name="connsiteY13" fmla="*/ 19019 h 6209348"/>
              <a:gd name="connsiteX14" fmla="*/ 12685262 w 15730023"/>
              <a:gd name="connsiteY14" fmla="*/ 19018 h 6209348"/>
              <a:gd name="connsiteX15" fmla="*/ 14838233 w 15730023"/>
              <a:gd name="connsiteY15" fmla="*/ 925101 h 620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0023" h="6209348">
                <a:moveTo>
                  <a:pt x="14838233" y="925101"/>
                </a:moveTo>
                <a:cubicBezTo>
                  <a:pt x="15389227" y="1484926"/>
                  <a:pt x="15730023" y="2258316"/>
                  <a:pt x="15730023" y="3112580"/>
                </a:cubicBezTo>
                <a:cubicBezTo>
                  <a:pt x="15730022" y="4821106"/>
                  <a:pt x="14366837" y="6206141"/>
                  <a:pt x="12685262" y="6206140"/>
                </a:cubicBezTo>
                <a:lnTo>
                  <a:pt x="9640501" y="6206139"/>
                </a:lnTo>
                <a:lnTo>
                  <a:pt x="9640501" y="6199549"/>
                </a:lnTo>
                <a:lnTo>
                  <a:pt x="6089521" y="6199548"/>
                </a:lnTo>
                <a:lnTo>
                  <a:pt x="6089522" y="6209348"/>
                </a:lnTo>
                <a:lnTo>
                  <a:pt x="3044760" y="6209347"/>
                </a:lnTo>
                <a:cubicBezTo>
                  <a:pt x="1363186" y="6209348"/>
                  <a:pt x="0" y="4819338"/>
                  <a:pt x="0" y="3104674"/>
                </a:cubicBezTo>
                <a:cubicBezTo>
                  <a:pt x="0" y="1390010"/>
                  <a:pt x="1363186" y="0"/>
                  <a:pt x="3044761" y="0"/>
                </a:cubicBezTo>
                <a:lnTo>
                  <a:pt x="6089522" y="1"/>
                </a:lnTo>
                <a:lnTo>
                  <a:pt x="6089522" y="4473"/>
                </a:lnTo>
                <a:lnTo>
                  <a:pt x="10526305" y="4473"/>
                </a:lnTo>
                <a:lnTo>
                  <a:pt x="10526305" y="19019"/>
                </a:lnTo>
                <a:lnTo>
                  <a:pt x="12685262" y="19018"/>
                </a:lnTo>
                <a:cubicBezTo>
                  <a:pt x="13526050" y="19019"/>
                  <a:pt x="14287240" y="365277"/>
                  <a:pt x="14838233" y="925101"/>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7" name="Forma libre 6">
            <a:extLst>
              <a:ext uri="{FF2B5EF4-FFF2-40B4-BE49-F238E27FC236}">
                <a16:creationId xmlns:a16="http://schemas.microsoft.com/office/drawing/2014/main" id="{EC2E7F82-DE7C-9443-93DF-0EC1745B6A3D}"/>
              </a:ext>
            </a:extLst>
          </p:cNvPr>
          <p:cNvSpPr>
            <a:spLocks noGrp="1"/>
          </p:cNvSpPr>
          <p:nvPr>
            <p:ph type="pic" sz="quarter" idx="17"/>
          </p:nvPr>
        </p:nvSpPr>
        <p:spPr>
          <a:xfrm>
            <a:off x="12188825" y="5413248"/>
            <a:ext cx="16441166" cy="7278624"/>
          </a:xfrm>
          <a:custGeom>
            <a:avLst/>
            <a:gdLst>
              <a:gd name="connsiteX0" fmla="*/ 14838233 w 15730023"/>
              <a:gd name="connsiteY0" fmla="*/ 925101 h 6209348"/>
              <a:gd name="connsiteX1" fmla="*/ 15730023 w 15730023"/>
              <a:gd name="connsiteY1" fmla="*/ 3112580 h 6209348"/>
              <a:gd name="connsiteX2" fmla="*/ 12685262 w 15730023"/>
              <a:gd name="connsiteY2" fmla="*/ 6206140 h 6209348"/>
              <a:gd name="connsiteX3" fmla="*/ 9640501 w 15730023"/>
              <a:gd name="connsiteY3" fmla="*/ 6206139 h 6209348"/>
              <a:gd name="connsiteX4" fmla="*/ 9640501 w 15730023"/>
              <a:gd name="connsiteY4" fmla="*/ 6199549 h 6209348"/>
              <a:gd name="connsiteX5" fmla="*/ 6089521 w 15730023"/>
              <a:gd name="connsiteY5" fmla="*/ 6199548 h 6209348"/>
              <a:gd name="connsiteX6" fmla="*/ 6089522 w 15730023"/>
              <a:gd name="connsiteY6" fmla="*/ 6209348 h 6209348"/>
              <a:gd name="connsiteX7" fmla="*/ 3044760 w 15730023"/>
              <a:gd name="connsiteY7" fmla="*/ 6209347 h 6209348"/>
              <a:gd name="connsiteX8" fmla="*/ 0 w 15730023"/>
              <a:gd name="connsiteY8" fmla="*/ 3104674 h 6209348"/>
              <a:gd name="connsiteX9" fmla="*/ 3044761 w 15730023"/>
              <a:gd name="connsiteY9" fmla="*/ 0 h 6209348"/>
              <a:gd name="connsiteX10" fmla="*/ 6089522 w 15730023"/>
              <a:gd name="connsiteY10" fmla="*/ 1 h 6209348"/>
              <a:gd name="connsiteX11" fmla="*/ 6089522 w 15730023"/>
              <a:gd name="connsiteY11" fmla="*/ 4473 h 6209348"/>
              <a:gd name="connsiteX12" fmla="*/ 10526305 w 15730023"/>
              <a:gd name="connsiteY12" fmla="*/ 4473 h 6209348"/>
              <a:gd name="connsiteX13" fmla="*/ 10526305 w 15730023"/>
              <a:gd name="connsiteY13" fmla="*/ 19019 h 6209348"/>
              <a:gd name="connsiteX14" fmla="*/ 12685262 w 15730023"/>
              <a:gd name="connsiteY14" fmla="*/ 19018 h 6209348"/>
              <a:gd name="connsiteX15" fmla="*/ 14838233 w 15730023"/>
              <a:gd name="connsiteY15" fmla="*/ 925101 h 620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0023" h="6209348">
                <a:moveTo>
                  <a:pt x="14838233" y="925101"/>
                </a:moveTo>
                <a:cubicBezTo>
                  <a:pt x="15389227" y="1484926"/>
                  <a:pt x="15730023" y="2258316"/>
                  <a:pt x="15730023" y="3112580"/>
                </a:cubicBezTo>
                <a:cubicBezTo>
                  <a:pt x="15730022" y="4821106"/>
                  <a:pt x="14366837" y="6206141"/>
                  <a:pt x="12685262" y="6206140"/>
                </a:cubicBezTo>
                <a:lnTo>
                  <a:pt x="9640501" y="6206139"/>
                </a:lnTo>
                <a:lnTo>
                  <a:pt x="9640501" y="6199549"/>
                </a:lnTo>
                <a:lnTo>
                  <a:pt x="6089521" y="6199548"/>
                </a:lnTo>
                <a:lnTo>
                  <a:pt x="6089522" y="6209348"/>
                </a:lnTo>
                <a:lnTo>
                  <a:pt x="3044760" y="6209347"/>
                </a:lnTo>
                <a:cubicBezTo>
                  <a:pt x="1363186" y="6209348"/>
                  <a:pt x="0" y="4819338"/>
                  <a:pt x="0" y="3104674"/>
                </a:cubicBezTo>
                <a:cubicBezTo>
                  <a:pt x="0" y="1390010"/>
                  <a:pt x="1363186" y="0"/>
                  <a:pt x="3044761" y="0"/>
                </a:cubicBezTo>
                <a:lnTo>
                  <a:pt x="6089522" y="1"/>
                </a:lnTo>
                <a:lnTo>
                  <a:pt x="6089522" y="4473"/>
                </a:lnTo>
                <a:lnTo>
                  <a:pt x="10526305" y="4473"/>
                </a:lnTo>
                <a:lnTo>
                  <a:pt x="10526305" y="19019"/>
                </a:lnTo>
                <a:lnTo>
                  <a:pt x="12685262" y="19018"/>
                </a:lnTo>
                <a:cubicBezTo>
                  <a:pt x="13526050" y="19019"/>
                  <a:pt x="14287240" y="365277"/>
                  <a:pt x="14838233" y="925101"/>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4256667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2" name="Forma libre 11">
            <a:extLst>
              <a:ext uri="{FF2B5EF4-FFF2-40B4-BE49-F238E27FC236}">
                <a16:creationId xmlns:a16="http://schemas.microsoft.com/office/drawing/2014/main" id="{59018C7D-81D2-3441-8A23-886783FD1019}"/>
              </a:ext>
            </a:extLst>
          </p:cNvPr>
          <p:cNvSpPr>
            <a:spLocks noGrp="1"/>
          </p:cNvSpPr>
          <p:nvPr>
            <p:ph type="pic" sz="quarter" idx="16"/>
          </p:nvPr>
        </p:nvSpPr>
        <p:spPr>
          <a:xfrm rot="18900000">
            <a:off x="9999927" y="-2511578"/>
            <a:ext cx="17734722" cy="7226755"/>
          </a:xfrm>
          <a:custGeom>
            <a:avLst/>
            <a:gdLst>
              <a:gd name="connsiteX0" fmla="*/ 14838233 w 15730023"/>
              <a:gd name="connsiteY0" fmla="*/ 925101 h 6209348"/>
              <a:gd name="connsiteX1" fmla="*/ 15730023 w 15730023"/>
              <a:gd name="connsiteY1" fmla="*/ 3112580 h 6209348"/>
              <a:gd name="connsiteX2" fmla="*/ 12685262 w 15730023"/>
              <a:gd name="connsiteY2" fmla="*/ 6206140 h 6209348"/>
              <a:gd name="connsiteX3" fmla="*/ 9640501 w 15730023"/>
              <a:gd name="connsiteY3" fmla="*/ 6206139 h 6209348"/>
              <a:gd name="connsiteX4" fmla="*/ 9640501 w 15730023"/>
              <a:gd name="connsiteY4" fmla="*/ 6199549 h 6209348"/>
              <a:gd name="connsiteX5" fmla="*/ 6089521 w 15730023"/>
              <a:gd name="connsiteY5" fmla="*/ 6199548 h 6209348"/>
              <a:gd name="connsiteX6" fmla="*/ 6089522 w 15730023"/>
              <a:gd name="connsiteY6" fmla="*/ 6209348 h 6209348"/>
              <a:gd name="connsiteX7" fmla="*/ 3044760 w 15730023"/>
              <a:gd name="connsiteY7" fmla="*/ 6209347 h 6209348"/>
              <a:gd name="connsiteX8" fmla="*/ 0 w 15730023"/>
              <a:gd name="connsiteY8" fmla="*/ 3104674 h 6209348"/>
              <a:gd name="connsiteX9" fmla="*/ 3044761 w 15730023"/>
              <a:gd name="connsiteY9" fmla="*/ 0 h 6209348"/>
              <a:gd name="connsiteX10" fmla="*/ 6089522 w 15730023"/>
              <a:gd name="connsiteY10" fmla="*/ 1 h 6209348"/>
              <a:gd name="connsiteX11" fmla="*/ 6089522 w 15730023"/>
              <a:gd name="connsiteY11" fmla="*/ 4473 h 6209348"/>
              <a:gd name="connsiteX12" fmla="*/ 10526305 w 15730023"/>
              <a:gd name="connsiteY12" fmla="*/ 4473 h 6209348"/>
              <a:gd name="connsiteX13" fmla="*/ 10526305 w 15730023"/>
              <a:gd name="connsiteY13" fmla="*/ 19019 h 6209348"/>
              <a:gd name="connsiteX14" fmla="*/ 12685262 w 15730023"/>
              <a:gd name="connsiteY14" fmla="*/ 19018 h 6209348"/>
              <a:gd name="connsiteX15" fmla="*/ 14838233 w 15730023"/>
              <a:gd name="connsiteY15" fmla="*/ 925101 h 620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0023" h="6209348">
                <a:moveTo>
                  <a:pt x="14838233" y="925101"/>
                </a:moveTo>
                <a:cubicBezTo>
                  <a:pt x="15389227" y="1484926"/>
                  <a:pt x="15730023" y="2258316"/>
                  <a:pt x="15730023" y="3112580"/>
                </a:cubicBezTo>
                <a:cubicBezTo>
                  <a:pt x="15730022" y="4821106"/>
                  <a:pt x="14366837" y="6206141"/>
                  <a:pt x="12685262" y="6206140"/>
                </a:cubicBezTo>
                <a:lnTo>
                  <a:pt x="9640501" y="6206139"/>
                </a:lnTo>
                <a:lnTo>
                  <a:pt x="9640501" y="6199549"/>
                </a:lnTo>
                <a:lnTo>
                  <a:pt x="6089521" y="6199548"/>
                </a:lnTo>
                <a:lnTo>
                  <a:pt x="6089522" y="6209348"/>
                </a:lnTo>
                <a:lnTo>
                  <a:pt x="3044760" y="6209347"/>
                </a:lnTo>
                <a:cubicBezTo>
                  <a:pt x="1363186" y="6209348"/>
                  <a:pt x="0" y="4819338"/>
                  <a:pt x="0" y="3104674"/>
                </a:cubicBezTo>
                <a:cubicBezTo>
                  <a:pt x="0" y="1390010"/>
                  <a:pt x="1363186" y="0"/>
                  <a:pt x="3044761" y="0"/>
                </a:cubicBezTo>
                <a:lnTo>
                  <a:pt x="6089522" y="1"/>
                </a:lnTo>
                <a:lnTo>
                  <a:pt x="6089522" y="4473"/>
                </a:lnTo>
                <a:lnTo>
                  <a:pt x="10526305" y="4473"/>
                </a:lnTo>
                <a:lnTo>
                  <a:pt x="10526305" y="19019"/>
                </a:lnTo>
                <a:lnTo>
                  <a:pt x="12685262" y="19018"/>
                </a:lnTo>
                <a:cubicBezTo>
                  <a:pt x="13526050" y="19019"/>
                  <a:pt x="14287240" y="365277"/>
                  <a:pt x="14838233" y="925101"/>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13" name="Forma libre 12">
            <a:extLst>
              <a:ext uri="{FF2B5EF4-FFF2-40B4-BE49-F238E27FC236}">
                <a16:creationId xmlns:a16="http://schemas.microsoft.com/office/drawing/2014/main" id="{BF628990-E473-604A-9B8F-86658050F529}"/>
              </a:ext>
            </a:extLst>
          </p:cNvPr>
          <p:cNvSpPr>
            <a:spLocks noGrp="1"/>
          </p:cNvSpPr>
          <p:nvPr>
            <p:ph type="pic" sz="quarter" idx="17"/>
          </p:nvPr>
        </p:nvSpPr>
        <p:spPr>
          <a:xfrm rot="18900000">
            <a:off x="17369383" y="4223883"/>
            <a:ext cx="11679539" cy="4759317"/>
          </a:xfrm>
          <a:custGeom>
            <a:avLst/>
            <a:gdLst>
              <a:gd name="connsiteX0" fmla="*/ 14838233 w 15730023"/>
              <a:gd name="connsiteY0" fmla="*/ 925101 h 6209348"/>
              <a:gd name="connsiteX1" fmla="*/ 15730023 w 15730023"/>
              <a:gd name="connsiteY1" fmla="*/ 3112580 h 6209348"/>
              <a:gd name="connsiteX2" fmla="*/ 12685262 w 15730023"/>
              <a:gd name="connsiteY2" fmla="*/ 6206140 h 6209348"/>
              <a:gd name="connsiteX3" fmla="*/ 9640501 w 15730023"/>
              <a:gd name="connsiteY3" fmla="*/ 6206139 h 6209348"/>
              <a:gd name="connsiteX4" fmla="*/ 9640501 w 15730023"/>
              <a:gd name="connsiteY4" fmla="*/ 6199549 h 6209348"/>
              <a:gd name="connsiteX5" fmla="*/ 6089521 w 15730023"/>
              <a:gd name="connsiteY5" fmla="*/ 6199548 h 6209348"/>
              <a:gd name="connsiteX6" fmla="*/ 6089522 w 15730023"/>
              <a:gd name="connsiteY6" fmla="*/ 6209348 h 6209348"/>
              <a:gd name="connsiteX7" fmla="*/ 3044760 w 15730023"/>
              <a:gd name="connsiteY7" fmla="*/ 6209347 h 6209348"/>
              <a:gd name="connsiteX8" fmla="*/ 0 w 15730023"/>
              <a:gd name="connsiteY8" fmla="*/ 3104674 h 6209348"/>
              <a:gd name="connsiteX9" fmla="*/ 3044761 w 15730023"/>
              <a:gd name="connsiteY9" fmla="*/ 0 h 6209348"/>
              <a:gd name="connsiteX10" fmla="*/ 6089522 w 15730023"/>
              <a:gd name="connsiteY10" fmla="*/ 1 h 6209348"/>
              <a:gd name="connsiteX11" fmla="*/ 6089522 w 15730023"/>
              <a:gd name="connsiteY11" fmla="*/ 4473 h 6209348"/>
              <a:gd name="connsiteX12" fmla="*/ 10526305 w 15730023"/>
              <a:gd name="connsiteY12" fmla="*/ 4473 h 6209348"/>
              <a:gd name="connsiteX13" fmla="*/ 10526305 w 15730023"/>
              <a:gd name="connsiteY13" fmla="*/ 19019 h 6209348"/>
              <a:gd name="connsiteX14" fmla="*/ 12685262 w 15730023"/>
              <a:gd name="connsiteY14" fmla="*/ 19018 h 6209348"/>
              <a:gd name="connsiteX15" fmla="*/ 14838233 w 15730023"/>
              <a:gd name="connsiteY15" fmla="*/ 925101 h 620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0023" h="6209348">
                <a:moveTo>
                  <a:pt x="14838233" y="925101"/>
                </a:moveTo>
                <a:cubicBezTo>
                  <a:pt x="15389227" y="1484926"/>
                  <a:pt x="15730023" y="2258316"/>
                  <a:pt x="15730023" y="3112580"/>
                </a:cubicBezTo>
                <a:cubicBezTo>
                  <a:pt x="15730022" y="4821106"/>
                  <a:pt x="14366837" y="6206141"/>
                  <a:pt x="12685262" y="6206140"/>
                </a:cubicBezTo>
                <a:lnTo>
                  <a:pt x="9640501" y="6206139"/>
                </a:lnTo>
                <a:lnTo>
                  <a:pt x="9640501" y="6199549"/>
                </a:lnTo>
                <a:lnTo>
                  <a:pt x="6089521" y="6199548"/>
                </a:lnTo>
                <a:lnTo>
                  <a:pt x="6089522" y="6209348"/>
                </a:lnTo>
                <a:lnTo>
                  <a:pt x="3044760" y="6209347"/>
                </a:lnTo>
                <a:cubicBezTo>
                  <a:pt x="1363186" y="6209348"/>
                  <a:pt x="0" y="4819338"/>
                  <a:pt x="0" y="3104674"/>
                </a:cubicBezTo>
                <a:cubicBezTo>
                  <a:pt x="0" y="1390010"/>
                  <a:pt x="1363186" y="0"/>
                  <a:pt x="3044761" y="0"/>
                </a:cubicBezTo>
                <a:lnTo>
                  <a:pt x="6089522" y="1"/>
                </a:lnTo>
                <a:lnTo>
                  <a:pt x="6089522" y="4473"/>
                </a:lnTo>
                <a:lnTo>
                  <a:pt x="10526305" y="4473"/>
                </a:lnTo>
                <a:lnTo>
                  <a:pt x="10526305" y="19019"/>
                </a:lnTo>
                <a:lnTo>
                  <a:pt x="12685262" y="19018"/>
                </a:lnTo>
                <a:cubicBezTo>
                  <a:pt x="13526050" y="19019"/>
                  <a:pt x="14287240" y="365277"/>
                  <a:pt x="14838233" y="925101"/>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9" name="Freeform 31">
            <a:extLst>
              <a:ext uri="{FF2B5EF4-FFF2-40B4-BE49-F238E27FC236}">
                <a16:creationId xmlns:a16="http://schemas.microsoft.com/office/drawing/2014/main" id="{6A10FAC4-9017-0543-A78E-D07B74C833FB}"/>
              </a:ext>
            </a:extLst>
          </p:cNvPr>
          <p:cNvSpPr>
            <a:spLocks noGrp="1"/>
          </p:cNvSpPr>
          <p:nvPr>
            <p:ph type="pic" sz="quarter" idx="14"/>
          </p:nvPr>
        </p:nvSpPr>
        <p:spPr>
          <a:xfrm>
            <a:off x="14399744" y="4384948"/>
            <a:ext cx="6192155" cy="1337157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413288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C0EE312-4016-7A42-A2BC-FA22EFDB2291}"/>
              </a:ext>
            </a:extLst>
          </p:cNvPr>
          <p:cNvSpPr>
            <a:spLocks noGrp="1"/>
          </p:cNvSpPr>
          <p:nvPr>
            <p:ph type="pic" sz="quarter" idx="14"/>
          </p:nvPr>
        </p:nvSpPr>
        <p:spPr>
          <a:xfrm>
            <a:off x="3257846" y="1441991"/>
            <a:ext cx="9977953" cy="108320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8774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C0EE312-4016-7A42-A2BC-FA22EFDB2291}"/>
              </a:ext>
            </a:extLst>
          </p:cNvPr>
          <p:cNvSpPr>
            <a:spLocks noGrp="1"/>
          </p:cNvSpPr>
          <p:nvPr>
            <p:ph type="pic" sz="quarter" idx="14"/>
          </p:nvPr>
        </p:nvSpPr>
        <p:spPr>
          <a:xfrm>
            <a:off x="15041183" y="4553185"/>
            <a:ext cx="11149846" cy="67741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6099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955F14AF-0C0F-5E4B-B0EA-964F206D1797}"/>
              </a:ext>
            </a:extLst>
          </p:cNvPr>
          <p:cNvSpPr>
            <a:spLocks noGrp="1"/>
          </p:cNvSpPr>
          <p:nvPr>
            <p:ph type="pic" sz="quarter" idx="15"/>
          </p:nvPr>
        </p:nvSpPr>
        <p:spPr>
          <a:xfrm>
            <a:off x="-11649729" y="-3494314"/>
            <a:ext cx="23969183" cy="2080260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55833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Forma libre 6">
            <a:extLst>
              <a:ext uri="{FF2B5EF4-FFF2-40B4-BE49-F238E27FC236}">
                <a16:creationId xmlns:a16="http://schemas.microsoft.com/office/drawing/2014/main" id="{AEFA55DD-E789-4347-B521-FF37DC58C243}"/>
              </a:ext>
            </a:extLst>
          </p:cNvPr>
          <p:cNvSpPr>
            <a:spLocks noGrp="1"/>
          </p:cNvSpPr>
          <p:nvPr>
            <p:ph type="pic" sz="quarter" idx="16"/>
          </p:nvPr>
        </p:nvSpPr>
        <p:spPr>
          <a:xfrm rot="18900000">
            <a:off x="12177655" y="-2458837"/>
            <a:ext cx="15730023" cy="6209348"/>
          </a:xfrm>
          <a:custGeom>
            <a:avLst/>
            <a:gdLst>
              <a:gd name="connsiteX0" fmla="*/ 14838233 w 15730023"/>
              <a:gd name="connsiteY0" fmla="*/ 925101 h 6209348"/>
              <a:gd name="connsiteX1" fmla="*/ 15730023 w 15730023"/>
              <a:gd name="connsiteY1" fmla="*/ 3112580 h 6209348"/>
              <a:gd name="connsiteX2" fmla="*/ 12685262 w 15730023"/>
              <a:gd name="connsiteY2" fmla="*/ 6206140 h 6209348"/>
              <a:gd name="connsiteX3" fmla="*/ 9640501 w 15730023"/>
              <a:gd name="connsiteY3" fmla="*/ 6206139 h 6209348"/>
              <a:gd name="connsiteX4" fmla="*/ 9640501 w 15730023"/>
              <a:gd name="connsiteY4" fmla="*/ 6199549 h 6209348"/>
              <a:gd name="connsiteX5" fmla="*/ 6089521 w 15730023"/>
              <a:gd name="connsiteY5" fmla="*/ 6199548 h 6209348"/>
              <a:gd name="connsiteX6" fmla="*/ 6089522 w 15730023"/>
              <a:gd name="connsiteY6" fmla="*/ 6209348 h 6209348"/>
              <a:gd name="connsiteX7" fmla="*/ 3044760 w 15730023"/>
              <a:gd name="connsiteY7" fmla="*/ 6209347 h 6209348"/>
              <a:gd name="connsiteX8" fmla="*/ 0 w 15730023"/>
              <a:gd name="connsiteY8" fmla="*/ 3104674 h 6209348"/>
              <a:gd name="connsiteX9" fmla="*/ 3044761 w 15730023"/>
              <a:gd name="connsiteY9" fmla="*/ 0 h 6209348"/>
              <a:gd name="connsiteX10" fmla="*/ 6089522 w 15730023"/>
              <a:gd name="connsiteY10" fmla="*/ 1 h 6209348"/>
              <a:gd name="connsiteX11" fmla="*/ 6089522 w 15730023"/>
              <a:gd name="connsiteY11" fmla="*/ 4473 h 6209348"/>
              <a:gd name="connsiteX12" fmla="*/ 10526305 w 15730023"/>
              <a:gd name="connsiteY12" fmla="*/ 4473 h 6209348"/>
              <a:gd name="connsiteX13" fmla="*/ 10526305 w 15730023"/>
              <a:gd name="connsiteY13" fmla="*/ 19019 h 6209348"/>
              <a:gd name="connsiteX14" fmla="*/ 12685262 w 15730023"/>
              <a:gd name="connsiteY14" fmla="*/ 19018 h 6209348"/>
              <a:gd name="connsiteX15" fmla="*/ 14838233 w 15730023"/>
              <a:gd name="connsiteY15" fmla="*/ 925101 h 620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0023" h="6209348">
                <a:moveTo>
                  <a:pt x="14838233" y="925101"/>
                </a:moveTo>
                <a:cubicBezTo>
                  <a:pt x="15389227" y="1484926"/>
                  <a:pt x="15730023" y="2258316"/>
                  <a:pt x="15730023" y="3112580"/>
                </a:cubicBezTo>
                <a:cubicBezTo>
                  <a:pt x="15730022" y="4821106"/>
                  <a:pt x="14366837" y="6206141"/>
                  <a:pt x="12685262" y="6206140"/>
                </a:cubicBezTo>
                <a:lnTo>
                  <a:pt x="9640501" y="6206139"/>
                </a:lnTo>
                <a:lnTo>
                  <a:pt x="9640501" y="6199549"/>
                </a:lnTo>
                <a:lnTo>
                  <a:pt x="6089521" y="6199548"/>
                </a:lnTo>
                <a:lnTo>
                  <a:pt x="6089522" y="6209348"/>
                </a:lnTo>
                <a:lnTo>
                  <a:pt x="3044760" y="6209347"/>
                </a:lnTo>
                <a:cubicBezTo>
                  <a:pt x="1363186" y="6209348"/>
                  <a:pt x="0" y="4819338"/>
                  <a:pt x="0" y="3104674"/>
                </a:cubicBezTo>
                <a:cubicBezTo>
                  <a:pt x="0" y="1390010"/>
                  <a:pt x="1363186" y="0"/>
                  <a:pt x="3044761" y="0"/>
                </a:cubicBezTo>
                <a:lnTo>
                  <a:pt x="6089522" y="1"/>
                </a:lnTo>
                <a:lnTo>
                  <a:pt x="6089522" y="4473"/>
                </a:lnTo>
                <a:lnTo>
                  <a:pt x="10526305" y="4473"/>
                </a:lnTo>
                <a:lnTo>
                  <a:pt x="10526305" y="19019"/>
                </a:lnTo>
                <a:lnTo>
                  <a:pt x="12685262" y="19018"/>
                </a:lnTo>
                <a:cubicBezTo>
                  <a:pt x="13526050" y="19019"/>
                  <a:pt x="14287240" y="365277"/>
                  <a:pt x="14838233" y="925101"/>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8" name="Forma libre 7">
            <a:extLst>
              <a:ext uri="{FF2B5EF4-FFF2-40B4-BE49-F238E27FC236}">
                <a16:creationId xmlns:a16="http://schemas.microsoft.com/office/drawing/2014/main" id="{F7B8D01F-34B8-844F-AAEF-DB1C6459407A}"/>
              </a:ext>
            </a:extLst>
          </p:cNvPr>
          <p:cNvSpPr>
            <a:spLocks noGrp="1"/>
          </p:cNvSpPr>
          <p:nvPr>
            <p:ph type="pic" sz="quarter" idx="17"/>
          </p:nvPr>
        </p:nvSpPr>
        <p:spPr>
          <a:xfrm rot="18900000">
            <a:off x="18792192" y="3523932"/>
            <a:ext cx="10202268" cy="4027295"/>
          </a:xfrm>
          <a:custGeom>
            <a:avLst/>
            <a:gdLst>
              <a:gd name="connsiteX0" fmla="*/ 14838233 w 15730023"/>
              <a:gd name="connsiteY0" fmla="*/ 925101 h 6209348"/>
              <a:gd name="connsiteX1" fmla="*/ 15730023 w 15730023"/>
              <a:gd name="connsiteY1" fmla="*/ 3112580 h 6209348"/>
              <a:gd name="connsiteX2" fmla="*/ 12685262 w 15730023"/>
              <a:gd name="connsiteY2" fmla="*/ 6206140 h 6209348"/>
              <a:gd name="connsiteX3" fmla="*/ 9640501 w 15730023"/>
              <a:gd name="connsiteY3" fmla="*/ 6206139 h 6209348"/>
              <a:gd name="connsiteX4" fmla="*/ 9640501 w 15730023"/>
              <a:gd name="connsiteY4" fmla="*/ 6199549 h 6209348"/>
              <a:gd name="connsiteX5" fmla="*/ 6089521 w 15730023"/>
              <a:gd name="connsiteY5" fmla="*/ 6199548 h 6209348"/>
              <a:gd name="connsiteX6" fmla="*/ 6089522 w 15730023"/>
              <a:gd name="connsiteY6" fmla="*/ 6209348 h 6209348"/>
              <a:gd name="connsiteX7" fmla="*/ 3044760 w 15730023"/>
              <a:gd name="connsiteY7" fmla="*/ 6209347 h 6209348"/>
              <a:gd name="connsiteX8" fmla="*/ 0 w 15730023"/>
              <a:gd name="connsiteY8" fmla="*/ 3104674 h 6209348"/>
              <a:gd name="connsiteX9" fmla="*/ 3044761 w 15730023"/>
              <a:gd name="connsiteY9" fmla="*/ 0 h 6209348"/>
              <a:gd name="connsiteX10" fmla="*/ 6089522 w 15730023"/>
              <a:gd name="connsiteY10" fmla="*/ 1 h 6209348"/>
              <a:gd name="connsiteX11" fmla="*/ 6089522 w 15730023"/>
              <a:gd name="connsiteY11" fmla="*/ 4473 h 6209348"/>
              <a:gd name="connsiteX12" fmla="*/ 10526305 w 15730023"/>
              <a:gd name="connsiteY12" fmla="*/ 4473 h 6209348"/>
              <a:gd name="connsiteX13" fmla="*/ 10526305 w 15730023"/>
              <a:gd name="connsiteY13" fmla="*/ 19019 h 6209348"/>
              <a:gd name="connsiteX14" fmla="*/ 12685262 w 15730023"/>
              <a:gd name="connsiteY14" fmla="*/ 19018 h 6209348"/>
              <a:gd name="connsiteX15" fmla="*/ 14838233 w 15730023"/>
              <a:gd name="connsiteY15" fmla="*/ 925101 h 620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0023" h="6209348">
                <a:moveTo>
                  <a:pt x="14838233" y="925101"/>
                </a:moveTo>
                <a:cubicBezTo>
                  <a:pt x="15389227" y="1484926"/>
                  <a:pt x="15730023" y="2258316"/>
                  <a:pt x="15730023" y="3112580"/>
                </a:cubicBezTo>
                <a:cubicBezTo>
                  <a:pt x="15730022" y="4821106"/>
                  <a:pt x="14366837" y="6206141"/>
                  <a:pt x="12685262" y="6206140"/>
                </a:cubicBezTo>
                <a:lnTo>
                  <a:pt x="9640501" y="6206139"/>
                </a:lnTo>
                <a:lnTo>
                  <a:pt x="9640501" y="6199549"/>
                </a:lnTo>
                <a:lnTo>
                  <a:pt x="6089521" y="6199548"/>
                </a:lnTo>
                <a:lnTo>
                  <a:pt x="6089522" y="6209348"/>
                </a:lnTo>
                <a:lnTo>
                  <a:pt x="3044760" y="6209347"/>
                </a:lnTo>
                <a:cubicBezTo>
                  <a:pt x="1363186" y="6209348"/>
                  <a:pt x="0" y="4819338"/>
                  <a:pt x="0" y="3104674"/>
                </a:cubicBezTo>
                <a:cubicBezTo>
                  <a:pt x="0" y="1390010"/>
                  <a:pt x="1363186" y="0"/>
                  <a:pt x="3044761" y="0"/>
                </a:cubicBezTo>
                <a:lnTo>
                  <a:pt x="6089522" y="1"/>
                </a:lnTo>
                <a:lnTo>
                  <a:pt x="6089522" y="4473"/>
                </a:lnTo>
                <a:lnTo>
                  <a:pt x="10526305" y="4473"/>
                </a:lnTo>
                <a:lnTo>
                  <a:pt x="10526305" y="19019"/>
                </a:lnTo>
                <a:lnTo>
                  <a:pt x="12685262" y="19018"/>
                </a:lnTo>
                <a:cubicBezTo>
                  <a:pt x="13526050" y="19019"/>
                  <a:pt x="14287240" y="365277"/>
                  <a:pt x="14838233" y="925101"/>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215831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E819B4B-2BB0-B74E-95A9-24EDCA5C7631}"/>
              </a:ext>
            </a:extLst>
          </p:cNvPr>
          <p:cNvSpPr>
            <a:spLocks noGrp="1"/>
          </p:cNvSpPr>
          <p:nvPr>
            <p:ph type="pic" sz="quarter" idx="15"/>
          </p:nvPr>
        </p:nvSpPr>
        <p:spPr>
          <a:xfrm>
            <a:off x="13860085" y="2197008"/>
            <a:ext cx="9344025" cy="9344005"/>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36506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9922C70-3DDC-A748-B3F1-449993781152}"/>
              </a:ext>
            </a:extLst>
          </p:cNvPr>
          <p:cNvSpPr>
            <a:spLocks noGrp="1"/>
          </p:cNvSpPr>
          <p:nvPr>
            <p:ph type="pic" sz="quarter" idx="14"/>
          </p:nvPr>
        </p:nvSpPr>
        <p:spPr>
          <a:xfrm>
            <a:off x="12828520" y="-359230"/>
            <a:ext cx="11958252" cy="144997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411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AA48D4F8-6F54-4F4D-9D5D-6A21450FF6EE}"/>
              </a:ext>
            </a:extLst>
          </p:cNvPr>
          <p:cNvSpPr>
            <a:spLocks noGrp="1"/>
          </p:cNvSpPr>
          <p:nvPr>
            <p:ph type="pic" sz="quarter" idx="15"/>
          </p:nvPr>
        </p:nvSpPr>
        <p:spPr>
          <a:xfrm>
            <a:off x="2163287" y="5190862"/>
            <a:ext cx="4549117" cy="4549107"/>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702101CB-2F9E-3744-AA21-817FFE8DDE8B}"/>
              </a:ext>
            </a:extLst>
          </p:cNvPr>
          <p:cNvSpPr>
            <a:spLocks noGrp="1"/>
          </p:cNvSpPr>
          <p:nvPr>
            <p:ph type="pic" sz="quarter" idx="16"/>
          </p:nvPr>
        </p:nvSpPr>
        <p:spPr>
          <a:xfrm>
            <a:off x="9351550" y="3834552"/>
            <a:ext cx="5674540" cy="5674528"/>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8A04A407-DBBA-5B44-9412-0DD76B054BA6}"/>
              </a:ext>
            </a:extLst>
          </p:cNvPr>
          <p:cNvSpPr>
            <a:spLocks noGrp="1"/>
          </p:cNvSpPr>
          <p:nvPr>
            <p:ph type="pic" sz="quarter" idx="17"/>
          </p:nvPr>
        </p:nvSpPr>
        <p:spPr>
          <a:xfrm>
            <a:off x="17699452" y="5133018"/>
            <a:ext cx="4549117" cy="4549107"/>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3733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2A3CD07F-5210-7749-B83C-87AC3105A398}"/>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2427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7A054DE-4033-4544-88E3-4BD52E1ED79D}"/>
              </a:ext>
            </a:extLst>
          </p:cNvPr>
          <p:cNvSpPr>
            <a:spLocks noGrp="1"/>
          </p:cNvSpPr>
          <p:nvPr>
            <p:ph type="pic" sz="quarter" idx="15"/>
          </p:nvPr>
        </p:nvSpPr>
        <p:spPr>
          <a:xfrm>
            <a:off x="8296015" y="4023360"/>
            <a:ext cx="6082400" cy="7993755"/>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A3CD07F-5210-7749-B83C-87AC3105A398}"/>
              </a:ext>
            </a:extLst>
          </p:cNvPr>
          <p:cNvSpPr>
            <a:spLocks noGrp="1"/>
          </p:cNvSpPr>
          <p:nvPr>
            <p:ph type="pic" sz="quarter" idx="14"/>
          </p:nvPr>
        </p:nvSpPr>
        <p:spPr>
          <a:xfrm>
            <a:off x="1896855" y="4023360"/>
            <a:ext cx="6082400" cy="79937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9887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211391A1-FF42-144E-8639-7AF7AAA0B6A1}"/>
              </a:ext>
            </a:extLst>
          </p:cNvPr>
          <p:cNvSpPr>
            <a:spLocks noGrp="1"/>
          </p:cNvSpPr>
          <p:nvPr>
            <p:ph type="pic" sz="quarter" idx="15"/>
          </p:nvPr>
        </p:nvSpPr>
        <p:spPr>
          <a:xfrm>
            <a:off x="2185135" y="3813694"/>
            <a:ext cx="5716255" cy="5716243"/>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7A629881-8E8C-8848-B1C3-1633E43EF98D}"/>
              </a:ext>
            </a:extLst>
          </p:cNvPr>
          <p:cNvSpPr>
            <a:spLocks noGrp="1"/>
          </p:cNvSpPr>
          <p:nvPr>
            <p:ph type="pic" sz="quarter" idx="16"/>
          </p:nvPr>
        </p:nvSpPr>
        <p:spPr>
          <a:xfrm>
            <a:off x="9351560" y="3792837"/>
            <a:ext cx="5716255" cy="5716243"/>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57184247-FD36-A34C-B2B2-CC7D9AD59074}"/>
              </a:ext>
            </a:extLst>
          </p:cNvPr>
          <p:cNvSpPr>
            <a:spLocks noGrp="1"/>
          </p:cNvSpPr>
          <p:nvPr>
            <p:ph type="pic" sz="quarter" idx="17"/>
          </p:nvPr>
        </p:nvSpPr>
        <p:spPr>
          <a:xfrm>
            <a:off x="16434535" y="3834552"/>
            <a:ext cx="5716255" cy="5716243"/>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2066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895480-CFC0-BB44-90F0-FA28AF4752D8}"/>
              </a:ext>
            </a:extLst>
          </p:cNvPr>
          <p:cNvSpPr>
            <a:spLocks noGrp="1"/>
          </p:cNvSpPr>
          <p:nvPr>
            <p:ph type="pic" sz="quarter" idx="14"/>
          </p:nvPr>
        </p:nvSpPr>
        <p:spPr>
          <a:xfrm>
            <a:off x="-261258" y="-391886"/>
            <a:ext cx="10847195" cy="144997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1231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8/28/19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‹Nº›</a:t>
            </a:fld>
            <a:endParaRPr lang="en-US" dirty="0"/>
          </a:p>
        </p:txBody>
      </p:sp>
      <p:sp>
        <p:nvSpPr>
          <p:cNvPr id="7" name="Rounded Rectangle 6">
            <a:extLst>
              <a:ext uri="{FF2B5EF4-FFF2-40B4-BE49-F238E27FC236}">
                <a16:creationId xmlns:a16="http://schemas.microsoft.com/office/drawing/2014/main" id="{53A6486E-6344-9E40-A321-D532AF425ABA}"/>
              </a:ext>
            </a:extLst>
          </p:cNvPr>
          <p:cNvSpPr/>
          <p:nvPr userDrawn="1"/>
        </p:nvSpPr>
        <p:spPr>
          <a:xfrm>
            <a:off x="23459626" y="406395"/>
            <a:ext cx="1836048" cy="64771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ABE747C-020E-3349-B1D7-EF5278C0D479}"/>
              </a:ext>
            </a:extLst>
          </p:cNvPr>
          <p:cNvSpPr txBox="1"/>
          <p:nvPr userDrawn="1"/>
        </p:nvSpPr>
        <p:spPr>
          <a:xfrm>
            <a:off x="23459626" y="453334"/>
            <a:ext cx="713903" cy="553833"/>
          </a:xfrm>
          <a:prstGeom prst="rect">
            <a:avLst/>
          </a:prstGeom>
          <a:noFill/>
        </p:spPr>
        <p:txBody>
          <a:bodyPr wrap="none" lIns="182843" tIns="91422" rIns="182843" bIns="91422" rtlCol="0">
            <a:spAutoFit/>
          </a:bodyPr>
          <a:lstStyle/>
          <a:p>
            <a:pPr algn="ctr"/>
            <a:fld id="{260E2A6B-A809-4840-BF14-8648BC0BDF87}" type="slidenum">
              <a:rPr lang="id-ID" sz="2399" b="1" smtClean="0">
                <a:solidFill>
                  <a:schemeClr val="bg1"/>
                </a:solidFill>
                <a:latin typeface="Lato Light" charset="0"/>
                <a:cs typeface="Lato Light" charset="0"/>
              </a:rPr>
              <a:pPr algn="ctr"/>
              <a:t>‹Nº›</a:t>
            </a:fld>
            <a:endParaRPr lang="id-ID" sz="2399" b="1" dirty="0">
              <a:solidFill>
                <a:schemeClr val="bg1"/>
              </a:solidFill>
              <a:latin typeface="Lato Light" charset="0"/>
              <a:cs typeface="Lato Light"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0EB340A8-1EDD-A441-959D-16554481C55D}"/>
              </a:ext>
            </a:extLst>
          </p:cNvPr>
          <p:cNvSpPr>
            <a:spLocks noGrp="1"/>
          </p:cNvSpPr>
          <p:nvPr>
            <p:ph type="pic" sz="quarter" idx="16"/>
          </p:nvPr>
        </p:nvSpPr>
        <p:spPr/>
      </p:sp>
      <p:sp>
        <p:nvSpPr>
          <p:cNvPr id="3" name="Marcador de posición de imagen 2">
            <a:extLst>
              <a:ext uri="{FF2B5EF4-FFF2-40B4-BE49-F238E27FC236}">
                <a16:creationId xmlns:a16="http://schemas.microsoft.com/office/drawing/2014/main" id="{25140D93-DFD8-4849-AA7D-973B31D3E5E3}"/>
              </a:ext>
            </a:extLst>
          </p:cNvPr>
          <p:cNvSpPr>
            <a:spLocks noGrp="1"/>
          </p:cNvSpPr>
          <p:nvPr>
            <p:ph type="pic" sz="quarter" idx="17"/>
          </p:nvPr>
        </p:nvSpPr>
        <p:spPr/>
      </p:sp>
      <p:grpSp>
        <p:nvGrpSpPr>
          <p:cNvPr id="13" name="Group 12">
            <a:extLst>
              <a:ext uri="{FF2B5EF4-FFF2-40B4-BE49-F238E27FC236}">
                <a16:creationId xmlns:a16="http://schemas.microsoft.com/office/drawing/2014/main" id="{FAE65BD0-BFC7-4745-99D5-CDC26266B831}"/>
              </a:ext>
            </a:extLst>
          </p:cNvPr>
          <p:cNvGrpSpPr/>
          <p:nvPr/>
        </p:nvGrpSpPr>
        <p:grpSpPr>
          <a:xfrm>
            <a:off x="1935046" y="3485328"/>
            <a:ext cx="10101950" cy="6745343"/>
            <a:chOff x="1934221" y="4107142"/>
            <a:chExt cx="10101950" cy="6745343"/>
          </a:xfrm>
        </p:grpSpPr>
        <p:sp>
          <p:nvSpPr>
            <p:cNvPr id="10" name="TextBox 9">
              <a:extLst>
                <a:ext uri="{FF2B5EF4-FFF2-40B4-BE49-F238E27FC236}">
                  <a16:creationId xmlns:a16="http://schemas.microsoft.com/office/drawing/2014/main" id="{2FB1DB0A-A032-604E-AAB5-5978F702C935}"/>
                </a:ext>
              </a:extLst>
            </p:cNvPr>
            <p:cNvSpPr txBox="1"/>
            <p:nvPr/>
          </p:nvSpPr>
          <p:spPr>
            <a:xfrm>
              <a:off x="1983557" y="4107142"/>
              <a:ext cx="9217843" cy="2015936"/>
            </a:xfrm>
            <a:prstGeom prst="rect">
              <a:avLst/>
            </a:prstGeom>
            <a:noFill/>
            <a:ln>
              <a:noFill/>
            </a:ln>
          </p:spPr>
          <p:txBody>
            <a:bodyPr wrap="square" rtlCol="0">
              <a:spAutoFit/>
            </a:bodyPr>
            <a:lstStyle/>
            <a:p>
              <a:r>
                <a:rPr lang="en-US" sz="12500" b="1" dirty="0">
                  <a:solidFill>
                    <a:schemeClr val="tx2"/>
                  </a:solidFill>
                  <a:latin typeface="Montserrat SemiBold" pitchFamily="2" charset="77"/>
                  <a:ea typeface="Source Sans Pro Semibold" panose="020B0503030403020204" pitchFamily="34" charset="0"/>
                  <a:cs typeface="Lato Light" panose="020F0502020204030203" pitchFamily="34" charset="0"/>
                </a:rPr>
                <a:t>TRAINING</a:t>
              </a:r>
            </a:p>
          </p:txBody>
        </p:sp>
        <p:grpSp>
          <p:nvGrpSpPr>
            <p:cNvPr id="9" name="Group 8">
              <a:extLst>
                <a:ext uri="{FF2B5EF4-FFF2-40B4-BE49-F238E27FC236}">
                  <a16:creationId xmlns:a16="http://schemas.microsoft.com/office/drawing/2014/main" id="{0813B118-D02A-5B42-BED5-D022CFFF8446}"/>
                </a:ext>
              </a:extLst>
            </p:cNvPr>
            <p:cNvGrpSpPr/>
            <p:nvPr/>
          </p:nvGrpSpPr>
          <p:grpSpPr>
            <a:xfrm>
              <a:off x="2084489" y="9801549"/>
              <a:ext cx="7656412" cy="1050936"/>
              <a:chOff x="2084489" y="7587738"/>
              <a:chExt cx="7656412" cy="1050936"/>
            </a:xfrm>
          </p:grpSpPr>
          <p:sp>
            <p:nvSpPr>
              <p:cNvPr id="8" name="Rounded Rectangle 7">
                <a:extLst>
                  <a:ext uri="{FF2B5EF4-FFF2-40B4-BE49-F238E27FC236}">
                    <a16:creationId xmlns:a16="http://schemas.microsoft.com/office/drawing/2014/main" id="{94E4CB3C-DB71-294E-A047-847E227ABF2E}"/>
                  </a:ext>
                </a:extLst>
              </p:cNvPr>
              <p:cNvSpPr/>
              <p:nvPr/>
            </p:nvSpPr>
            <p:spPr>
              <a:xfrm>
                <a:off x="2084489" y="7587738"/>
                <a:ext cx="7656412" cy="105093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DFB29A8-272E-5E41-A47D-7CD68A3EE5F3}"/>
                  </a:ext>
                </a:extLst>
              </p:cNvPr>
              <p:cNvSpPr txBox="1"/>
              <p:nvPr/>
            </p:nvSpPr>
            <p:spPr>
              <a:xfrm>
                <a:off x="2440088" y="7851596"/>
                <a:ext cx="6945212" cy="523220"/>
              </a:xfrm>
              <a:prstGeom prst="rect">
                <a:avLst/>
              </a:prstGeom>
              <a:noFill/>
            </p:spPr>
            <p:txBody>
              <a:bodyPr wrap="square" rtlCol="0">
                <a:spAutoFit/>
              </a:bodyPr>
              <a:lstStyle/>
              <a:p>
                <a:pPr algn="ctr"/>
                <a:r>
                  <a:rPr lang="en-US" sz="2800" b="1" spc="600" dirty="0">
                    <a:solidFill>
                      <a:schemeClr val="bg1"/>
                    </a:solidFill>
                    <a:latin typeface="Montserrat SemiBold" pitchFamily="2" charset="77"/>
                    <a:ea typeface="Roboto Light" panose="02000000000000000000" pitchFamily="2" charset="0"/>
                    <a:cs typeface="Lato Medium" panose="020F0502020204030203" pitchFamily="34" charset="0"/>
                  </a:rPr>
                  <a:t>BUSINESS PRESENTATION</a:t>
                </a:r>
              </a:p>
            </p:txBody>
          </p:sp>
        </p:grpSp>
        <p:sp>
          <p:nvSpPr>
            <p:cNvPr id="17" name="Subtitle 2">
              <a:extLst>
                <a:ext uri="{FF2B5EF4-FFF2-40B4-BE49-F238E27FC236}">
                  <a16:creationId xmlns:a16="http://schemas.microsoft.com/office/drawing/2014/main" id="{01D8F1B0-2E60-4D40-A39E-B900DE6CF7E5}"/>
                </a:ext>
              </a:extLst>
            </p:cNvPr>
            <p:cNvSpPr txBox="1">
              <a:spLocks/>
            </p:cNvSpPr>
            <p:nvPr/>
          </p:nvSpPr>
          <p:spPr>
            <a:xfrm>
              <a:off x="1934221" y="6798284"/>
              <a:ext cx="10101950" cy="227993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spTree>
    <p:extLst>
      <p:ext uri="{BB962C8B-B14F-4D97-AF65-F5344CB8AC3E}">
        <p14:creationId xmlns:p14="http://schemas.microsoft.com/office/powerpoint/2010/main" val="408072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8E0724ED-311E-8A4A-8DD7-54466EF04FBD}"/>
              </a:ext>
            </a:extLst>
          </p:cNvPr>
          <p:cNvSpPr>
            <a:spLocks noGrp="1"/>
          </p:cNvSpPr>
          <p:nvPr>
            <p:ph type="pic" sz="quarter" idx="14"/>
          </p:nvPr>
        </p:nvSpPr>
        <p:spPr/>
      </p:sp>
      <p:sp>
        <p:nvSpPr>
          <p:cNvPr id="7" name="Rectangle 6">
            <a:extLst>
              <a:ext uri="{FF2B5EF4-FFF2-40B4-BE49-F238E27FC236}">
                <a16:creationId xmlns:a16="http://schemas.microsoft.com/office/drawing/2014/main" id="{16C5A2D8-3B60-B643-B1AA-478E306915FF}"/>
              </a:ext>
            </a:extLst>
          </p:cNvPr>
          <p:cNvSpPr/>
          <p:nvPr/>
        </p:nvSpPr>
        <p:spPr>
          <a:xfrm>
            <a:off x="0" y="0"/>
            <a:ext cx="10585938"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6F64B40-D53A-4342-A5B5-8E0A97A0BA6C}"/>
              </a:ext>
            </a:extLst>
          </p:cNvPr>
          <p:cNvGrpSpPr/>
          <p:nvPr/>
        </p:nvGrpSpPr>
        <p:grpSpPr>
          <a:xfrm>
            <a:off x="2001346" y="3582591"/>
            <a:ext cx="6822613" cy="6550818"/>
            <a:chOff x="2001346" y="1229825"/>
            <a:chExt cx="6822613" cy="6550818"/>
          </a:xfrm>
        </p:grpSpPr>
        <p:sp>
          <p:nvSpPr>
            <p:cNvPr id="47" name="TextBox 46">
              <a:extLst>
                <a:ext uri="{FF2B5EF4-FFF2-40B4-BE49-F238E27FC236}">
                  <a16:creationId xmlns:a16="http://schemas.microsoft.com/office/drawing/2014/main" id="{81ECB04C-A8F1-3045-A6F4-8A8867DFAC42}"/>
                </a:ext>
              </a:extLst>
            </p:cNvPr>
            <p:cNvSpPr txBox="1"/>
            <p:nvPr/>
          </p:nvSpPr>
          <p:spPr>
            <a:xfrm>
              <a:off x="2001346" y="1595472"/>
              <a:ext cx="6822613" cy="2123658"/>
            </a:xfrm>
            <a:prstGeom prst="rect">
              <a:avLst/>
            </a:prstGeom>
            <a:noFill/>
            <a:ln>
              <a:noFill/>
            </a:ln>
          </p:spPr>
          <p:txBody>
            <a:bodyPr wrap="square" rtlCol="0">
              <a:spAutoFit/>
            </a:bodyPr>
            <a:lstStyle/>
            <a:p>
              <a:r>
                <a:rPr lang="en-US" sz="6600" b="1" dirty="0">
                  <a:solidFill>
                    <a:schemeClr val="bg1"/>
                  </a:solidFill>
                  <a:latin typeface="Montserrat SemiBold" pitchFamily="2" charset="77"/>
                  <a:ea typeface="Roboto Medium" panose="02000000000000000000" pitchFamily="2" charset="0"/>
                  <a:cs typeface="Poppins Medium" pitchFamily="2" charset="77"/>
                </a:rPr>
                <a:t>Agenda Slide Section</a:t>
              </a:r>
            </a:p>
          </p:txBody>
        </p:sp>
        <p:grpSp>
          <p:nvGrpSpPr>
            <p:cNvPr id="48" name="Group 47">
              <a:extLst>
                <a:ext uri="{FF2B5EF4-FFF2-40B4-BE49-F238E27FC236}">
                  <a16:creationId xmlns:a16="http://schemas.microsoft.com/office/drawing/2014/main" id="{93AA47E9-D876-1840-B9CE-5D9A566063C9}"/>
                </a:ext>
              </a:extLst>
            </p:cNvPr>
            <p:cNvGrpSpPr/>
            <p:nvPr/>
          </p:nvGrpSpPr>
          <p:grpSpPr>
            <a:xfrm>
              <a:off x="2079459" y="1229825"/>
              <a:ext cx="1783937" cy="154269"/>
              <a:chOff x="2065772" y="1926076"/>
              <a:chExt cx="1783937" cy="154269"/>
            </a:xfrm>
          </p:grpSpPr>
          <p:sp>
            <p:nvSpPr>
              <p:cNvPr id="49" name="Rounded Rectangle 48">
                <a:extLst>
                  <a:ext uri="{FF2B5EF4-FFF2-40B4-BE49-F238E27FC236}">
                    <a16:creationId xmlns:a16="http://schemas.microsoft.com/office/drawing/2014/main" id="{0E44409E-6666-0F40-9754-230D683A57DC}"/>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Oval 49">
                <a:extLst>
                  <a:ext uri="{FF2B5EF4-FFF2-40B4-BE49-F238E27FC236}">
                    <a16:creationId xmlns:a16="http://schemas.microsoft.com/office/drawing/2014/main" id="{54F619F7-6518-3041-94D1-D78BF9AE5990}"/>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1" name="Subtitle 2">
              <a:extLst>
                <a:ext uri="{FF2B5EF4-FFF2-40B4-BE49-F238E27FC236}">
                  <a16:creationId xmlns:a16="http://schemas.microsoft.com/office/drawing/2014/main" id="{9BDD2A67-6229-8449-B791-3F380304B2CC}"/>
                </a:ext>
              </a:extLst>
            </p:cNvPr>
            <p:cNvSpPr txBox="1">
              <a:spLocks/>
            </p:cNvSpPr>
            <p:nvPr/>
          </p:nvSpPr>
          <p:spPr>
            <a:xfrm>
              <a:off x="2001346" y="4449141"/>
              <a:ext cx="6822613" cy="333150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sp>
        <p:nvSpPr>
          <p:cNvPr id="52" name="Rounded Rectangle 51">
            <a:extLst>
              <a:ext uri="{FF2B5EF4-FFF2-40B4-BE49-F238E27FC236}">
                <a16:creationId xmlns:a16="http://schemas.microsoft.com/office/drawing/2014/main" id="{E66A249D-32B3-4044-9EAF-8A7D5874F8A4}"/>
              </a:ext>
            </a:extLst>
          </p:cNvPr>
          <p:cNvSpPr/>
          <p:nvPr/>
        </p:nvSpPr>
        <p:spPr>
          <a:xfrm>
            <a:off x="12622453" y="2257117"/>
            <a:ext cx="2781670" cy="165595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076C1C9-C055-414E-A835-94EA53C2DA66}"/>
              </a:ext>
            </a:extLst>
          </p:cNvPr>
          <p:cNvSpPr txBox="1"/>
          <p:nvPr/>
        </p:nvSpPr>
        <p:spPr>
          <a:xfrm>
            <a:off x="15841541" y="1826312"/>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59" name="Rectangle 58">
            <a:extLst>
              <a:ext uri="{FF2B5EF4-FFF2-40B4-BE49-F238E27FC236}">
                <a16:creationId xmlns:a16="http://schemas.microsoft.com/office/drawing/2014/main" id="{786D7020-8732-F241-9AD4-BD43427E0CBF}"/>
              </a:ext>
            </a:extLst>
          </p:cNvPr>
          <p:cNvSpPr/>
          <p:nvPr/>
        </p:nvSpPr>
        <p:spPr>
          <a:xfrm>
            <a:off x="15875407" y="2591205"/>
            <a:ext cx="5683331" cy="1697452"/>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53" name="Rounded Rectangle 52">
            <a:extLst>
              <a:ext uri="{FF2B5EF4-FFF2-40B4-BE49-F238E27FC236}">
                <a16:creationId xmlns:a16="http://schemas.microsoft.com/office/drawing/2014/main" id="{B485957C-E334-674C-A9C6-157DA4F0F5FE}"/>
              </a:ext>
            </a:extLst>
          </p:cNvPr>
          <p:cNvSpPr/>
          <p:nvPr/>
        </p:nvSpPr>
        <p:spPr>
          <a:xfrm>
            <a:off x="12622453" y="6122454"/>
            <a:ext cx="2781670" cy="165595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1DC68A9-0DB8-444A-8795-E630145445E0}"/>
              </a:ext>
            </a:extLst>
          </p:cNvPr>
          <p:cNvSpPr txBox="1"/>
          <p:nvPr/>
        </p:nvSpPr>
        <p:spPr>
          <a:xfrm>
            <a:off x="15841541" y="5621192"/>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61" name="Rectangle 60">
            <a:extLst>
              <a:ext uri="{FF2B5EF4-FFF2-40B4-BE49-F238E27FC236}">
                <a16:creationId xmlns:a16="http://schemas.microsoft.com/office/drawing/2014/main" id="{68D301A7-459A-0A4A-9B0B-370F42A426AD}"/>
              </a:ext>
            </a:extLst>
          </p:cNvPr>
          <p:cNvSpPr/>
          <p:nvPr/>
        </p:nvSpPr>
        <p:spPr>
          <a:xfrm>
            <a:off x="15875407" y="6386085"/>
            <a:ext cx="5683331" cy="1697452"/>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54" name="Rounded Rectangle 53">
            <a:extLst>
              <a:ext uri="{FF2B5EF4-FFF2-40B4-BE49-F238E27FC236}">
                <a16:creationId xmlns:a16="http://schemas.microsoft.com/office/drawing/2014/main" id="{AEEE4275-6BA8-B246-8D83-09E2A3C8C74E}"/>
              </a:ext>
            </a:extLst>
          </p:cNvPr>
          <p:cNvSpPr/>
          <p:nvPr/>
        </p:nvSpPr>
        <p:spPr>
          <a:xfrm>
            <a:off x="12622453" y="9987554"/>
            <a:ext cx="2781670" cy="165595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B0FD08A-19C9-5543-ACD7-8AFB44396071}"/>
              </a:ext>
            </a:extLst>
          </p:cNvPr>
          <p:cNvSpPr txBox="1"/>
          <p:nvPr/>
        </p:nvSpPr>
        <p:spPr>
          <a:xfrm>
            <a:off x="15841541" y="9568019"/>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63" name="Rectangle 62">
            <a:extLst>
              <a:ext uri="{FF2B5EF4-FFF2-40B4-BE49-F238E27FC236}">
                <a16:creationId xmlns:a16="http://schemas.microsoft.com/office/drawing/2014/main" id="{A411BAD6-5F56-E44C-B1C9-3AC1F161B60D}"/>
              </a:ext>
            </a:extLst>
          </p:cNvPr>
          <p:cNvSpPr/>
          <p:nvPr/>
        </p:nvSpPr>
        <p:spPr>
          <a:xfrm>
            <a:off x="15875407" y="10332912"/>
            <a:ext cx="5683331" cy="1697452"/>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64" name="TextBox 63">
            <a:extLst>
              <a:ext uri="{FF2B5EF4-FFF2-40B4-BE49-F238E27FC236}">
                <a16:creationId xmlns:a16="http://schemas.microsoft.com/office/drawing/2014/main" id="{4EEA2ADB-9F09-BB48-BBA9-F94BDD4A80CE}"/>
              </a:ext>
            </a:extLst>
          </p:cNvPr>
          <p:cNvSpPr txBox="1"/>
          <p:nvPr/>
        </p:nvSpPr>
        <p:spPr>
          <a:xfrm>
            <a:off x="13104697" y="2700372"/>
            <a:ext cx="1817181" cy="769441"/>
          </a:xfrm>
          <a:prstGeom prst="rect">
            <a:avLst/>
          </a:prstGeom>
          <a:noFill/>
        </p:spPr>
        <p:txBody>
          <a:bodyPr wrap="square" rtlCol="0">
            <a:spAutoFit/>
          </a:bodyPr>
          <a:lstStyle/>
          <a:p>
            <a:pPr algn="ctr"/>
            <a:r>
              <a:rPr lang="en-US" sz="4400" b="1" dirty="0">
                <a:solidFill>
                  <a:schemeClr val="bg1"/>
                </a:solidFill>
                <a:latin typeface="Montserrat SemiBold" pitchFamily="2" charset="77"/>
                <a:ea typeface="Roboto" panose="02000000000000000000" pitchFamily="2" charset="0"/>
                <a:cs typeface="Roboto Light" panose="02000000000000000000" pitchFamily="2" charset="0"/>
              </a:rPr>
              <a:t>2019</a:t>
            </a:r>
          </a:p>
        </p:txBody>
      </p:sp>
      <p:sp>
        <p:nvSpPr>
          <p:cNvPr id="65" name="TextBox 64">
            <a:extLst>
              <a:ext uri="{FF2B5EF4-FFF2-40B4-BE49-F238E27FC236}">
                <a16:creationId xmlns:a16="http://schemas.microsoft.com/office/drawing/2014/main" id="{9E03F6C9-9B65-094B-802A-3FC4EC5C032B}"/>
              </a:ext>
            </a:extLst>
          </p:cNvPr>
          <p:cNvSpPr txBox="1"/>
          <p:nvPr/>
        </p:nvSpPr>
        <p:spPr>
          <a:xfrm>
            <a:off x="13104697" y="6565709"/>
            <a:ext cx="1817181" cy="769441"/>
          </a:xfrm>
          <a:prstGeom prst="rect">
            <a:avLst/>
          </a:prstGeom>
          <a:noFill/>
        </p:spPr>
        <p:txBody>
          <a:bodyPr wrap="square" rtlCol="0">
            <a:spAutoFit/>
          </a:bodyPr>
          <a:lstStyle/>
          <a:p>
            <a:pPr algn="ctr"/>
            <a:r>
              <a:rPr lang="en-US" sz="4400" b="1" dirty="0">
                <a:solidFill>
                  <a:schemeClr val="bg1"/>
                </a:solidFill>
                <a:latin typeface="Montserrat SemiBold" pitchFamily="2" charset="77"/>
                <a:ea typeface="Roboto" panose="02000000000000000000" pitchFamily="2" charset="0"/>
                <a:cs typeface="Roboto Light" panose="02000000000000000000" pitchFamily="2" charset="0"/>
              </a:rPr>
              <a:t>2018</a:t>
            </a:r>
          </a:p>
        </p:txBody>
      </p:sp>
      <p:sp>
        <p:nvSpPr>
          <p:cNvPr id="66" name="TextBox 65">
            <a:extLst>
              <a:ext uri="{FF2B5EF4-FFF2-40B4-BE49-F238E27FC236}">
                <a16:creationId xmlns:a16="http://schemas.microsoft.com/office/drawing/2014/main" id="{AE00746D-3893-854C-A35A-C76C13E647B9}"/>
              </a:ext>
            </a:extLst>
          </p:cNvPr>
          <p:cNvSpPr txBox="1"/>
          <p:nvPr/>
        </p:nvSpPr>
        <p:spPr>
          <a:xfrm>
            <a:off x="13104697" y="10419252"/>
            <a:ext cx="1817181" cy="769441"/>
          </a:xfrm>
          <a:prstGeom prst="rect">
            <a:avLst/>
          </a:prstGeom>
          <a:noFill/>
        </p:spPr>
        <p:txBody>
          <a:bodyPr wrap="square" rtlCol="0">
            <a:spAutoFit/>
          </a:bodyPr>
          <a:lstStyle/>
          <a:p>
            <a:pPr algn="ctr"/>
            <a:r>
              <a:rPr lang="en-US" sz="4400" b="1" dirty="0">
                <a:solidFill>
                  <a:schemeClr val="bg1"/>
                </a:solidFill>
                <a:latin typeface="Montserrat SemiBold" pitchFamily="2" charset="77"/>
                <a:ea typeface="Roboto" panose="02000000000000000000" pitchFamily="2" charset="0"/>
                <a:cs typeface="Roboto Light" panose="02000000000000000000" pitchFamily="2" charset="0"/>
              </a:rPr>
              <a:t>2017</a:t>
            </a:r>
          </a:p>
        </p:txBody>
      </p:sp>
    </p:spTree>
    <p:extLst>
      <p:ext uri="{BB962C8B-B14F-4D97-AF65-F5344CB8AC3E}">
        <p14:creationId xmlns:p14="http://schemas.microsoft.com/office/powerpoint/2010/main" val="110640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5746381B-FD70-B547-AD20-9FCED5374853}"/>
              </a:ext>
            </a:extLst>
          </p:cNvPr>
          <p:cNvSpPr>
            <a:spLocks noGrp="1"/>
          </p:cNvSpPr>
          <p:nvPr>
            <p:ph type="pic" sz="quarter" idx="16"/>
          </p:nvPr>
        </p:nvSpPr>
        <p:spPr/>
      </p:sp>
      <p:sp>
        <p:nvSpPr>
          <p:cNvPr id="8" name="Rounded Rectangle 7">
            <a:extLst>
              <a:ext uri="{FF2B5EF4-FFF2-40B4-BE49-F238E27FC236}">
                <a16:creationId xmlns:a16="http://schemas.microsoft.com/office/drawing/2014/main" id="{385ED5E5-2741-024B-836D-E887E250E8CC}"/>
              </a:ext>
            </a:extLst>
          </p:cNvPr>
          <p:cNvSpPr/>
          <p:nvPr/>
        </p:nvSpPr>
        <p:spPr>
          <a:xfrm rot="18900000">
            <a:off x="5279752" y="4644197"/>
            <a:ext cx="9131741" cy="44276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EC3974E-62F2-C946-9EBA-A5D46C71FE8B}"/>
              </a:ext>
            </a:extLst>
          </p:cNvPr>
          <p:cNvSpPr txBox="1"/>
          <p:nvPr/>
        </p:nvSpPr>
        <p:spPr>
          <a:xfrm>
            <a:off x="15201112" y="3948238"/>
            <a:ext cx="6822613" cy="1107996"/>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Social Media</a:t>
            </a:r>
          </a:p>
        </p:txBody>
      </p:sp>
      <p:grpSp>
        <p:nvGrpSpPr>
          <p:cNvPr id="15" name="Group 14">
            <a:extLst>
              <a:ext uri="{FF2B5EF4-FFF2-40B4-BE49-F238E27FC236}">
                <a16:creationId xmlns:a16="http://schemas.microsoft.com/office/drawing/2014/main" id="{CE7ACBC4-08FB-D844-B22A-D3370F0889C8}"/>
              </a:ext>
            </a:extLst>
          </p:cNvPr>
          <p:cNvGrpSpPr/>
          <p:nvPr/>
        </p:nvGrpSpPr>
        <p:grpSpPr>
          <a:xfrm>
            <a:off x="15279225" y="3582591"/>
            <a:ext cx="1783937" cy="154269"/>
            <a:chOff x="2065772" y="1926076"/>
            <a:chExt cx="1783937" cy="154269"/>
          </a:xfrm>
        </p:grpSpPr>
        <p:sp>
          <p:nvSpPr>
            <p:cNvPr id="16" name="Rounded Rectangle 15">
              <a:extLst>
                <a:ext uri="{FF2B5EF4-FFF2-40B4-BE49-F238E27FC236}">
                  <a16:creationId xmlns:a16="http://schemas.microsoft.com/office/drawing/2014/main" id="{55AF1726-0E89-D348-A0F9-73F5875F87B6}"/>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B81177A-79AF-1F4C-9DF1-7FD559BB6322}"/>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hape 1658">
            <a:extLst>
              <a:ext uri="{FF2B5EF4-FFF2-40B4-BE49-F238E27FC236}">
                <a16:creationId xmlns:a16="http://schemas.microsoft.com/office/drawing/2014/main" id="{DF8CE88F-45E7-D148-A317-FD0F9CAF784F}"/>
              </a:ext>
            </a:extLst>
          </p:cNvPr>
          <p:cNvSpPr/>
          <p:nvPr/>
        </p:nvSpPr>
        <p:spPr>
          <a:xfrm>
            <a:off x="9316507" y="6137936"/>
            <a:ext cx="1350226" cy="1350162"/>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grpSp>
        <p:nvGrpSpPr>
          <p:cNvPr id="21" name="Group 20">
            <a:extLst>
              <a:ext uri="{FF2B5EF4-FFF2-40B4-BE49-F238E27FC236}">
                <a16:creationId xmlns:a16="http://schemas.microsoft.com/office/drawing/2014/main" id="{34886E60-63C1-FE47-A50E-58ED46043435}"/>
              </a:ext>
            </a:extLst>
          </p:cNvPr>
          <p:cNvGrpSpPr/>
          <p:nvPr/>
        </p:nvGrpSpPr>
        <p:grpSpPr>
          <a:xfrm>
            <a:off x="15201112" y="6166686"/>
            <a:ext cx="6822613" cy="3966723"/>
            <a:chOff x="15201112" y="6166686"/>
            <a:chExt cx="6822613" cy="3966723"/>
          </a:xfrm>
        </p:grpSpPr>
        <p:sp>
          <p:nvSpPr>
            <p:cNvPr id="18" name="Subtitle 2">
              <a:extLst>
                <a:ext uri="{FF2B5EF4-FFF2-40B4-BE49-F238E27FC236}">
                  <a16:creationId xmlns:a16="http://schemas.microsoft.com/office/drawing/2014/main" id="{4B3CD4B6-FB6D-CE42-A420-CDCB2DDDBA39}"/>
                </a:ext>
              </a:extLst>
            </p:cNvPr>
            <p:cNvSpPr txBox="1">
              <a:spLocks/>
            </p:cNvSpPr>
            <p:nvPr/>
          </p:nvSpPr>
          <p:spPr>
            <a:xfrm>
              <a:off x="15201112" y="6801907"/>
              <a:ext cx="6822613" cy="333150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
          <p:nvSpPr>
            <p:cNvPr id="20" name="TextBox 19">
              <a:extLst>
                <a:ext uri="{FF2B5EF4-FFF2-40B4-BE49-F238E27FC236}">
                  <a16:creationId xmlns:a16="http://schemas.microsoft.com/office/drawing/2014/main" id="{2C39E89A-6CF3-AE43-B655-7C18E68D34DA}"/>
                </a:ext>
              </a:extLst>
            </p:cNvPr>
            <p:cNvSpPr txBox="1"/>
            <p:nvPr/>
          </p:nvSpPr>
          <p:spPr>
            <a:xfrm>
              <a:off x="15331477" y="6166686"/>
              <a:ext cx="394370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390K Followers</a:t>
              </a:r>
            </a:p>
          </p:txBody>
        </p:sp>
      </p:grpSp>
    </p:spTree>
    <p:extLst>
      <p:ext uri="{BB962C8B-B14F-4D97-AF65-F5344CB8AC3E}">
        <p14:creationId xmlns:p14="http://schemas.microsoft.com/office/powerpoint/2010/main" val="51558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FD1F170-5237-1244-9B6E-847018AC6F44}"/>
              </a:ext>
            </a:extLst>
          </p:cNvPr>
          <p:cNvGrpSpPr/>
          <p:nvPr/>
        </p:nvGrpSpPr>
        <p:grpSpPr>
          <a:xfrm>
            <a:off x="6307477" y="1333238"/>
            <a:ext cx="11762696" cy="1473643"/>
            <a:chOff x="6307477" y="3716219"/>
            <a:chExt cx="11762696" cy="1473643"/>
          </a:xfrm>
        </p:grpSpPr>
        <p:sp>
          <p:nvSpPr>
            <p:cNvPr id="11" name="TextBox 10">
              <a:extLst>
                <a:ext uri="{FF2B5EF4-FFF2-40B4-BE49-F238E27FC236}">
                  <a16:creationId xmlns:a16="http://schemas.microsoft.com/office/drawing/2014/main" id="{797089D3-AD38-A848-AA08-A346E34F88BE}"/>
                </a:ext>
              </a:extLst>
            </p:cNvPr>
            <p:cNvSpPr txBox="1"/>
            <p:nvPr/>
          </p:nvSpPr>
          <p:spPr>
            <a:xfrm>
              <a:off x="6307477" y="4081866"/>
              <a:ext cx="11762696" cy="1107996"/>
            </a:xfrm>
            <a:prstGeom prst="rect">
              <a:avLst/>
            </a:prstGeom>
            <a:noFill/>
            <a:ln>
              <a:noFill/>
            </a:ln>
          </p:spPr>
          <p:txBody>
            <a:bodyPr wrap="square" rtlCol="0">
              <a:spAutoFit/>
            </a:bodyPr>
            <a:lstStyle/>
            <a:p>
              <a:pPr algn="ctr"/>
              <a:r>
                <a:rPr lang="en-US" sz="6600" b="1" dirty="0">
                  <a:solidFill>
                    <a:schemeClr val="tx2"/>
                  </a:solidFill>
                  <a:latin typeface="Montserrat SemiBold" pitchFamily="2" charset="77"/>
                  <a:ea typeface="Roboto Medium" panose="02000000000000000000" pitchFamily="2" charset="0"/>
                  <a:cs typeface="Poppins Medium" pitchFamily="2" charset="77"/>
                </a:rPr>
                <a:t>S.W.O.T. Diagram</a:t>
              </a:r>
            </a:p>
          </p:txBody>
        </p:sp>
        <p:grpSp>
          <p:nvGrpSpPr>
            <p:cNvPr id="4" name="Group 3">
              <a:extLst>
                <a:ext uri="{FF2B5EF4-FFF2-40B4-BE49-F238E27FC236}">
                  <a16:creationId xmlns:a16="http://schemas.microsoft.com/office/drawing/2014/main" id="{1B84F314-BA5D-434B-84D2-C39020814F1D}"/>
                </a:ext>
              </a:extLst>
            </p:cNvPr>
            <p:cNvGrpSpPr/>
            <p:nvPr/>
          </p:nvGrpSpPr>
          <p:grpSpPr>
            <a:xfrm>
              <a:off x="11296856" y="3716219"/>
              <a:ext cx="1783937" cy="154269"/>
              <a:chOff x="2065772" y="1926076"/>
              <a:chExt cx="1783937" cy="154269"/>
            </a:xfrm>
          </p:grpSpPr>
          <p:sp>
            <p:nvSpPr>
              <p:cNvPr id="2" name="Rounded Rectangle 1">
                <a:extLst>
                  <a:ext uri="{FF2B5EF4-FFF2-40B4-BE49-F238E27FC236}">
                    <a16:creationId xmlns:a16="http://schemas.microsoft.com/office/drawing/2014/main" id="{91D7CC20-1828-C841-87E8-8F4960629A5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28C04B-BCDD-8944-B299-92C5FE051CC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7" name="Rounded Rectangle 46">
            <a:extLst>
              <a:ext uri="{FF2B5EF4-FFF2-40B4-BE49-F238E27FC236}">
                <a16:creationId xmlns:a16="http://schemas.microsoft.com/office/drawing/2014/main" id="{1DE28C00-FE4A-4A41-AE1C-DAEA04E03024}"/>
              </a:ext>
            </a:extLst>
          </p:cNvPr>
          <p:cNvSpPr/>
          <p:nvPr/>
        </p:nvSpPr>
        <p:spPr>
          <a:xfrm>
            <a:off x="12169086" y="6219509"/>
            <a:ext cx="3969131" cy="18284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FD9FAB48-3ED3-C340-9EB2-C1AE59704FE7}"/>
              </a:ext>
            </a:extLst>
          </p:cNvPr>
          <p:cNvSpPr/>
          <p:nvPr/>
        </p:nvSpPr>
        <p:spPr>
          <a:xfrm rot="16200000">
            <a:off x="9270283" y="5149180"/>
            <a:ext cx="3969131" cy="18284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F641403-1733-564A-8A50-2A57A3D823C3}"/>
              </a:ext>
            </a:extLst>
          </p:cNvPr>
          <p:cNvSpPr/>
          <p:nvPr/>
        </p:nvSpPr>
        <p:spPr>
          <a:xfrm>
            <a:off x="8239433" y="8047983"/>
            <a:ext cx="3969131" cy="18284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6EE25199-DA5C-7F4F-90BE-3EEE329CF428}"/>
              </a:ext>
            </a:extLst>
          </p:cNvPr>
          <p:cNvSpPr/>
          <p:nvPr/>
        </p:nvSpPr>
        <p:spPr>
          <a:xfrm rot="16200000">
            <a:off x="11138237" y="9118312"/>
            <a:ext cx="3969131" cy="18284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985DD36-BD67-084B-95DE-621994CB50E2}"/>
              </a:ext>
            </a:extLst>
          </p:cNvPr>
          <p:cNvSpPr txBox="1"/>
          <p:nvPr/>
        </p:nvSpPr>
        <p:spPr>
          <a:xfrm>
            <a:off x="10351905" y="6473279"/>
            <a:ext cx="1817181" cy="769441"/>
          </a:xfrm>
          <a:prstGeom prst="rect">
            <a:avLst/>
          </a:prstGeom>
          <a:noFill/>
        </p:spPr>
        <p:txBody>
          <a:bodyPr wrap="square" rtlCol="0">
            <a:spAutoFit/>
          </a:bodyPr>
          <a:lstStyle/>
          <a:p>
            <a:pPr algn="ctr"/>
            <a:r>
              <a:rPr lang="en-US" sz="4400" b="1" dirty="0">
                <a:solidFill>
                  <a:schemeClr val="bg1"/>
                </a:solidFill>
                <a:latin typeface="Montserrat SemiBold" pitchFamily="2" charset="77"/>
                <a:ea typeface="Roboto" panose="02000000000000000000" pitchFamily="2" charset="0"/>
                <a:cs typeface="Roboto Light" panose="02000000000000000000" pitchFamily="2" charset="0"/>
              </a:rPr>
              <a:t>S</a:t>
            </a:r>
          </a:p>
        </p:txBody>
      </p:sp>
      <p:sp>
        <p:nvSpPr>
          <p:cNvPr id="52" name="TextBox 51">
            <a:extLst>
              <a:ext uri="{FF2B5EF4-FFF2-40B4-BE49-F238E27FC236}">
                <a16:creationId xmlns:a16="http://schemas.microsoft.com/office/drawing/2014/main" id="{D272D22B-D668-224A-A57C-49ED3FA68730}"/>
              </a:ext>
            </a:extLst>
          </p:cNvPr>
          <p:cNvSpPr txBox="1"/>
          <p:nvPr/>
        </p:nvSpPr>
        <p:spPr>
          <a:xfrm>
            <a:off x="12219859" y="6749025"/>
            <a:ext cx="1817181" cy="769441"/>
          </a:xfrm>
          <a:prstGeom prst="rect">
            <a:avLst/>
          </a:prstGeom>
          <a:noFill/>
        </p:spPr>
        <p:txBody>
          <a:bodyPr wrap="square" rtlCol="0">
            <a:spAutoFit/>
          </a:bodyPr>
          <a:lstStyle/>
          <a:p>
            <a:pPr algn="ctr"/>
            <a:r>
              <a:rPr lang="en-US" sz="4400" b="1" dirty="0">
                <a:solidFill>
                  <a:schemeClr val="bg1"/>
                </a:solidFill>
                <a:latin typeface="Montserrat SemiBold" pitchFamily="2" charset="77"/>
                <a:ea typeface="Roboto" panose="02000000000000000000" pitchFamily="2" charset="0"/>
                <a:cs typeface="Roboto Light" panose="02000000000000000000" pitchFamily="2" charset="0"/>
              </a:rPr>
              <a:t>W</a:t>
            </a:r>
          </a:p>
        </p:txBody>
      </p:sp>
      <p:sp>
        <p:nvSpPr>
          <p:cNvPr id="53" name="TextBox 52">
            <a:extLst>
              <a:ext uri="{FF2B5EF4-FFF2-40B4-BE49-F238E27FC236}">
                <a16:creationId xmlns:a16="http://schemas.microsoft.com/office/drawing/2014/main" id="{CFFAF6BA-F2D1-F849-9BD4-FCBE1D551E3D}"/>
              </a:ext>
            </a:extLst>
          </p:cNvPr>
          <p:cNvSpPr txBox="1"/>
          <p:nvPr/>
        </p:nvSpPr>
        <p:spPr>
          <a:xfrm>
            <a:off x="12203817" y="8625951"/>
            <a:ext cx="1817181" cy="769441"/>
          </a:xfrm>
          <a:prstGeom prst="rect">
            <a:avLst/>
          </a:prstGeom>
          <a:noFill/>
        </p:spPr>
        <p:txBody>
          <a:bodyPr wrap="square" rtlCol="0">
            <a:spAutoFit/>
          </a:bodyPr>
          <a:lstStyle/>
          <a:p>
            <a:pPr algn="ctr"/>
            <a:r>
              <a:rPr lang="en-US" sz="4400" b="1" dirty="0">
                <a:solidFill>
                  <a:schemeClr val="bg1"/>
                </a:solidFill>
                <a:latin typeface="Montserrat SemiBold" pitchFamily="2" charset="77"/>
                <a:ea typeface="Roboto" panose="02000000000000000000" pitchFamily="2" charset="0"/>
                <a:cs typeface="Roboto Light" panose="02000000000000000000" pitchFamily="2" charset="0"/>
              </a:rPr>
              <a:t>O</a:t>
            </a:r>
          </a:p>
        </p:txBody>
      </p:sp>
      <p:sp>
        <p:nvSpPr>
          <p:cNvPr id="54" name="TextBox 53">
            <a:extLst>
              <a:ext uri="{FF2B5EF4-FFF2-40B4-BE49-F238E27FC236}">
                <a16:creationId xmlns:a16="http://schemas.microsoft.com/office/drawing/2014/main" id="{76A4022B-57E6-B44C-AD8E-D60D52FC5FF8}"/>
              </a:ext>
            </a:extLst>
          </p:cNvPr>
          <p:cNvSpPr txBox="1"/>
          <p:nvPr/>
        </p:nvSpPr>
        <p:spPr>
          <a:xfrm>
            <a:off x="10223998" y="8621249"/>
            <a:ext cx="1817181" cy="769441"/>
          </a:xfrm>
          <a:prstGeom prst="rect">
            <a:avLst/>
          </a:prstGeom>
          <a:noFill/>
        </p:spPr>
        <p:txBody>
          <a:bodyPr wrap="square" rtlCol="0">
            <a:spAutoFit/>
          </a:bodyPr>
          <a:lstStyle/>
          <a:p>
            <a:pPr algn="ctr"/>
            <a:r>
              <a:rPr lang="en-US" sz="4400" b="1" dirty="0">
                <a:solidFill>
                  <a:schemeClr val="bg1"/>
                </a:solidFill>
                <a:latin typeface="Montserrat SemiBold" pitchFamily="2" charset="77"/>
                <a:ea typeface="Roboto" panose="02000000000000000000" pitchFamily="2" charset="0"/>
                <a:cs typeface="Roboto Light" panose="02000000000000000000" pitchFamily="2" charset="0"/>
              </a:rPr>
              <a:t>T</a:t>
            </a:r>
          </a:p>
        </p:txBody>
      </p:sp>
      <p:grpSp>
        <p:nvGrpSpPr>
          <p:cNvPr id="7" name="Group 6">
            <a:extLst>
              <a:ext uri="{FF2B5EF4-FFF2-40B4-BE49-F238E27FC236}">
                <a16:creationId xmlns:a16="http://schemas.microsoft.com/office/drawing/2014/main" id="{9FC107B5-07F5-FB47-A5CA-606791FCDC75}"/>
              </a:ext>
            </a:extLst>
          </p:cNvPr>
          <p:cNvGrpSpPr/>
          <p:nvPr/>
        </p:nvGrpSpPr>
        <p:grpSpPr>
          <a:xfrm>
            <a:off x="16406400" y="6164091"/>
            <a:ext cx="5717197" cy="1910912"/>
            <a:chOff x="15841541" y="1826312"/>
            <a:chExt cx="5717197" cy="1910912"/>
          </a:xfrm>
        </p:grpSpPr>
        <p:sp>
          <p:nvSpPr>
            <p:cNvPr id="55" name="TextBox 54">
              <a:extLst>
                <a:ext uri="{FF2B5EF4-FFF2-40B4-BE49-F238E27FC236}">
                  <a16:creationId xmlns:a16="http://schemas.microsoft.com/office/drawing/2014/main" id="{485C7553-0178-2A43-B8D2-4B2106E93B88}"/>
                </a:ext>
              </a:extLst>
            </p:cNvPr>
            <p:cNvSpPr txBox="1"/>
            <p:nvPr/>
          </p:nvSpPr>
          <p:spPr>
            <a:xfrm>
              <a:off x="15841541" y="1826312"/>
              <a:ext cx="2650084"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Weakness</a:t>
              </a:r>
            </a:p>
          </p:txBody>
        </p:sp>
        <p:sp>
          <p:nvSpPr>
            <p:cNvPr id="56" name="Rectangle 55">
              <a:extLst>
                <a:ext uri="{FF2B5EF4-FFF2-40B4-BE49-F238E27FC236}">
                  <a16:creationId xmlns:a16="http://schemas.microsoft.com/office/drawing/2014/main" id="{5B8A909D-71C4-CB4E-8143-DAD0BA8FC476}"/>
                </a:ext>
              </a:extLst>
            </p:cNvPr>
            <p:cNvSpPr/>
            <p:nvPr/>
          </p:nvSpPr>
          <p:spPr>
            <a:xfrm>
              <a:off x="15875407" y="2591205"/>
              <a:ext cx="5683331"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a:t>
              </a:r>
            </a:p>
          </p:txBody>
        </p:sp>
      </p:grpSp>
      <p:grpSp>
        <p:nvGrpSpPr>
          <p:cNvPr id="57" name="Group 56">
            <a:extLst>
              <a:ext uri="{FF2B5EF4-FFF2-40B4-BE49-F238E27FC236}">
                <a16:creationId xmlns:a16="http://schemas.microsoft.com/office/drawing/2014/main" id="{3365E07F-B0E9-7541-B817-A3291D540251}"/>
              </a:ext>
            </a:extLst>
          </p:cNvPr>
          <p:cNvGrpSpPr/>
          <p:nvPr/>
        </p:nvGrpSpPr>
        <p:grpSpPr>
          <a:xfrm>
            <a:off x="14411346" y="10220358"/>
            <a:ext cx="5717197" cy="1910912"/>
            <a:chOff x="15841541" y="1826312"/>
            <a:chExt cx="5717197" cy="1910912"/>
          </a:xfrm>
        </p:grpSpPr>
        <p:sp>
          <p:nvSpPr>
            <p:cNvPr id="58" name="TextBox 57">
              <a:extLst>
                <a:ext uri="{FF2B5EF4-FFF2-40B4-BE49-F238E27FC236}">
                  <a16:creationId xmlns:a16="http://schemas.microsoft.com/office/drawing/2014/main" id="{FCB3E530-A455-2448-B35E-6ECF8F9ACFC3}"/>
                </a:ext>
              </a:extLst>
            </p:cNvPr>
            <p:cNvSpPr txBox="1"/>
            <p:nvPr/>
          </p:nvSpPr>
          <p:spPr>
            <a:xfrm>
              <a:off x="15841541" y="1826312"/>
              <a:ext cx="3119765"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Opportunity</a:t>
              </a:r>
            </a:p>
          </p:txBody>
        </p:sp>
        <p:sp>
          <p:nvSpPr>
            <p:cNvPr id="59" name="Rectangle 58">
              <a:extLst>
                <a:ext uri="{FF2B5EF4-FFF2-40B4-BE49-F238E27FC236}">
                  <a16:creationId xmlns:a16="http://schemas.microsoft.com/office/drawing/2014/main" id="{AB2E8908-7829-C54F-9DB0-6119C1786A0A}"/>
                </a:ext>
              </a:extLst>
            </p:cNvPr>
            <p:cNvSpPr/>
            <p:nvPr/>
          </p:nvSpPr>
          <p:spPr>
            <a:xfrm>
              <a:off x="15875407" y="2591205"/>
              <a:ext cx="5683331"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a:t>
              </a:r>
            </a:p>
          </p:txBody>
        </p:sp>
      </p:grpSp>
      <p:grpSp>
        <p:nvGrpSpPr>
          <p:cNvPr id="60" name="Group 59">
            <a:extLst>
              <a:ext uri="{FF2B5EF4-FFF2-40B4-BE49-F238E27FC236}">
                <a16:creationId xmlns:a16="http://schemas.microsoft.com/office/drawing/2014/main" id="{1CBC50CA-A97D-3F46-A3FB-BE5848E986F3}"/>
              </a:ext>
            </a:extLst>
          </p:cNvPr>
          <p:cNvGrpSpPr/>
          <p:nvPr/>
        </p:nvGrpSpPr>
        <p:grpSpPr>
          <a:xfrm flipH="1">
            <a:off x="2254053" y="7965546"/>
            <a:ext cx="5717197" cy="1910912"/>
            <a:chOff x="15841541" y="1826312"/>
            <a:chExt cx="5717197" cy="1910912"/>
          </a:xfrm>
        </p:grpSpPr>
        <p:sp>
          <p:nvSpPr>
            <p:cNvPr id="61" name="TextBox 60">
              <a:extLst>
                <a:ext uri="{FF2B5EF4-FFF2-40B4-BE49-F238E27FC236}">
                  <a16:creationId xmlns:a16="http://schemas.microsoft.com/office/drawing/2014/main" id="{9F6F9BD5-090A-0346-802D-97448FA26A50}"/>
                </a:ext>
              </a:extLst>
            </p:cNvPr>
            <p:cNvSpPr txBox="1"/>
            <p:nvPr/>
          </p:nvSpPr>
          <p:spPr>
            <a:xfrm>
              <a:off x="15841541" y="1826312"/>
              <a:ext cx="1972015" cy="646331"/>
            </a:xfrm>
            <a:prstGeom prst="rect">
              <a:avLst/>
            </a:prstGeom>
            <a:noFill/>
          </p:spPr>
          <p:txBody>
            <a:bodyPr wrap="none" rtlCol="0">
              <a:spAutoFit/>
            </a:bodyPr>
            <a:lstStyle/>
            <a:p>
              <a:pPr algn="r"/>
              <a:r>
                <a:rPr lang="en-US" b="1" dirty="0">
                  <a:solidFill>
                    <a:schemeClr val="tx2"/>
                  </a:solidFill>
                  <a:latin typeface="Montserrat SemiBold" pitchFamily="2" charset="77"/>
                  <a:ea typeface="Roboto" panose="02000000000000000000" pitchFamily="2" charset="0"/>
                  <a:cs typeface="Roboto Light" panose="02000000000000000000" pitchFamily="2" charset="0"/>
                </a:rPr>
                <a:t>Threats</a:t>
              </a:r>
            </a:p>
          </p:txBody>
        </p:sp>
        <p:sp>
          <p:nvSpPr>
            <p:cNvPr id="62" name="Rectangle 61">
              <a:extLst>
                <a:ext uri="{FF2B5EF4-FFF2-40B4-BE49-F238E27FC236}">
                  <a16:creationId xmlns:a16="http://schemas.microsoft.com/office/drawing/2014/main" id="{335935D7-EF88-0449-A64C-6811C8EA38D1}"/>
                </a:ext>
              </a:extLst>
            </p:cNvPr>
            <p:cNvSpPr/>
            <p:nvPr/>
          </p:nvSpPr>
          <p:spPr>
            <a:xfrm>
              <a:off x="15875407" y="2591205"/>
              <a:ext cx="5683331" cy="1146019"/>
            </a:xfrm>
            <a:prstGeom prst="rect">
              <a:avLst/>
            </a:prstGeom>
          </p:spPr>
          <p:txBody>
            <a:bodyPr wrap="square">
              <a:spAutoFit/>
            </a:bodyPr>
            <a:lstStyle/>
            <a:p>
              <a:pPr algn="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a:t>
              </a:r>
            </a:p>
          </p:txBody>
        </p:sp>
      </p:grpSp>
      <p:grpSp>
        <p:nvGrpSpPr>
          <p:cNvPr id="63" name="Group 62">
            <a:extLst>
              <a:ext uri="{FF2B5EF4-FFF2-40B4-BE49-F238E27FC236}">
                <a16:creationId xmlns:a16="http://schemas.microsoft.com/office/drawing/2014/main" id="{C4040E77-78C9-9544-8D4D-4F43810DE625}"/>
              </a:ext>
            </a:extLst>
          </p:cNvPr>
          <p:cNvGrpSpPr/>
          <p:nvPr/>
        </p:nvGrpSpPr>
        <p:grpSpPr>
          <a:xfrm flipH="1">
            <a:off x="4126643" y="4078851"/>
            <a:ext cx="5717197" cy="1910912"/>
            <a:chOff x="15841541" y="1826312"/>
            <a:chExt cx="5717197" cy="1910912"/>
          </a:xfrm>
        </p:grpSpPr>
        <p:sp>
          <p:nvSpPr>
            <p:cNvPr id="64" name="TextBox 63">
              <a:extLst>
                <a:ext uri="{FF2B5EF4-FFF2-40B4-BE49-F238E27FC236}">
                  <a16:creationId xmlns:a16="http://schemas.microsoft.com/office/drawing/2014/main" id="{4B6BDBB2-EFDA-1440-990D-01263ACF2634}"/>
                </a:ext>
              </a:extLst>
            </p:cNvPr>
            <p:cNvSpPr txBox="1"/>
            <p:nvPr/>
          </p:nvSpPr>
          <p:spPr>
            <a:xfrm>
              <a:off x="15841541" y="1826312"/>
              <a:ext cx="2536272" cy="646331"/>
            </a:xfrm>
            <a:prstGeom prst="rect">
              <a:avLst/>
            </a:prstGeom>
            <a:noFill/>
          </p:spPr>
          <p:txBody>
            <a:bodyPr wrap="none" rtlCol="0">
              <a:spAutoFit/>
            </a:bodyPr>
            <a:lstStyle/>
            <a:p>
              <a:pPr algn="r"/>
              <a:r>
                <a:rPr lang="en-US" b="1" dirty="0">
                  <a:solidFill>
                    <a:schemeClr val="tx2"/>
                  </a:solidFill>
                  <a:latin typeface="Montserrat SemiBold" pitchFamily="2" charset="77"/>
                  <a:ea typeface="Roboto" panose="02000000000000000000" pitchFamily="2" charset="0"/>
                  <a:cs typeface="Roboto Light" panose="02000000000000000000" pitchFamily="2" charset="0"/>
                </a:rPr>
                <a:t>Strengths</a:t>
              </a:r>
            </a:p>
          </p:txBody>
        </p:sp>
        <p:sp>
          <p:nvSpPr>
            <p:cNvPr id="65" name="Rectangle 64">
              <a:extLst>
                <a:ext uri="{FF2B5EF4-FFF2-40B4-BE49-F238E27FC236}">
                  <a16:creationId xmlns:a16="http://schemas.microsoft.com/office/drawing/2014/main" id="{4EB73CC1-48ED-C54A-BB0A-166030C73B5A}"/>
                </a:ext>
              </a:extLst>
            </p:cNvPr>
            <p:cNvSpPr/>
            <p:nvPr/>
          </p:nvSpPr>
          <p:spPr>
            <a:xfrm>
              <a:off x="15875407" y="2591205"/>
              <a:ext cx="5683331" cy="1146019"/>
            </a:xfrm>
            <a:prstGeom prst="rect">
              <a:avLst/>
            </a:prstGeom>
          </p:spPr>
          <p:txBody>
            <a:bodyPr wrap="square">
              <a:spAutoFit/>
            </a:bodyPr>
            <a:lstStyle/>
            <a:p>
              <a:pPr algn="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a:t>
              </a:r>
            </a:p>
          </p:txBody>
        </p:sp>
      </p:grpSp>
    </p:spTree>
    <p:extLst>
      <p:ext uri="{BB962C8B-B14F-4D97-AF65-F5344CB8AC3E}">
        <p14:creationId xmlns:p14="http://schemas.microsoft.com/office/powerpoint/2010/main" val="420534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76A75B8-41A1-824B-993C-3BB30CC4170E}"/>
              </a:ext>
            </a:extLst>
          </p:cNvPr>
          <p:cNvGrpSpPr/>
          <p:nvPr/>
        </p:nvGrpSpPr>
        <p:grpSpPr>
          <a:xfrm>
            <a:off x="2208988" y="4656851"/>
            <a:ext cx="20786479" cy="4401205"/>
            <a:chOff x="2068238" y="4656850"/>
            <a:chExt cx="20786479" cy="4401205"/>
          </a:xfrm>
        </p:grpSpPr>
        <p:sp>
          <p:nvSpPr>
            <p:cNvPr id="10" name="TextBox 9">
              <a:extLst>
                <a:ext uri="{FF2B5EF4-FFF2-40B4-BE49-F238E27FC236}">
                  <a16:creationId xmlns:a16="http://schemas.microsoft.com/office/drawing/2014/main" id="{2FB1DB0A-A032-604E-AAB5-5978F702C935}"/>
                </a:ext>
              </a:extLst>
            </p:cNvPr>
            <p:cNvSpPr txBox="1"/>
            <p:nvPr/>
          </p:nvSpPr>
          <p:spPr>
            <a:xfrm>
              <a:off x="10723481" y="5272950"/>
              <a:ext cx="6078283" cy="3170099"/>
            </a:xfrm>
            <a:prstGeom prst="rect">
              <a:avLst/>
            </a:prstGeom>
            <a:noFill/>
            <a:ln>
              <a:noFill/>
            </a:ln>
          </p:spPr>
          <p:txBody>
            <a:bodyPr wrap="square" rtlCol="0">
              <a:spAutoFit/>
            </a:bodyPr>
            <a:lstStyle/>
            <a:p>
              <a:r>
                <a:rPr lang="en-US" sz="10000" b="1" dirty="0">
                  <a:solidFill>
                    <a:schemeClr val="tx2"/>
                  </a:solidFill>
                  <a:latin typeface="Montserrat SemiBold" pitchFamily="2" charset="77"/>
                  <a:ea typeface="Roboto Medium" panose="02000000000000000000" pitchFamily="2" charset="0"/>
                  <a:cs typeface="Lato Light" panose="020F0502020204030203" pitchFamily="34" charset="0"/>
                </a:rPr>
                <a:t>SECTION SLIDE</a:t>
              </a:r>
            </a:p>
          </p:txBody>
        </p:sp>
        <p:grpSp>
          <p:nvGrpSpPr>
            <p:cNvPr id="4" name="Group 3">
              <a:extLst>
                <a:ext uri="{FF2B5EF4-FFF2-40B4-BE49-F238E27FC236}">
                  <a16:creationId xmlns:a16="http://schemas.microsoft.com/office/drawing/2014/main" id="{83364F8A-FDC0-1244-B0E7-292D32CBB9D5}"/>
                </a:ext>
              </a:extLst>
            </p:cNvPr>
            <p:cNvGrpSpPr/>
            <p:nvPr/>
          </p:nvGrpSpPr>
          <p:grpSpPr>
            <a:xfrm>
              <a:off x="2068238" y="4656850"/>
              <a:ext cx="8071946" cy="4401205"/>
              <a:chOff x="2554013" y="4656850"/>
              <a:chExt cx="8071946" cy="4401205"/>
            </a:xfrm>
          </p:grpSpPr>
          <p:sp>
            <p:nvSpPr>
              <p:cNvPr id="3" name="Rounded Rectangle 2">
                <a:extLst>
                  <a:ext uri="{FF2B5EF4-FFF2-40B4-BE49-F238E27FC236}">
                    <a16:creationId xmlns:a16="http://schemas.microsoft.com/office/drawing/2014/main" id="{CEC9897B-F015-4847-A011-78E4194FC849}"/>
                  </a:ext>
                </a:extLst>
              </p:cNvPr>
              <p:cNvSpPr/>
              <p:nvPr/>
            </p:nvSpPr>
            <p:spPr>
              <a:xfrm>
                <a:off x="2554013" y="4698125"/>
                <a:ext cx="8071946" cy="431975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18540B-DECC-B64D-B927-3DCCF0033BD4}"/>
                  </a:ext>
                </a:extLst>
              </p:cNvPr>
              <p:cNvSpPr txBox="1"/>
              <p:nvPr/>
            </p:nvSpPr>
            <p:spPr>
              <a:xfrm>
                <a:off x="3888742" y="4656850"/>
                <a:ext cx="5402488" cy="4401205"/>
              </a:xfrm>
              <a:prstGeom prst="rect">
                <a:avLst/>
              </a:prstGeom>
              <a:noFill/>
              <a:ln>
                <a:noFill/>
              </a:ln>
            </p:spPr>
            <p:txBody>
              <a:bodyPr wrap="square" rtlCol="0">
                <a:spAutoFit/>
              </a:bodyPr>
              <a:lstStyle/>
              <a:p>
                <a:pPr algn="ctr"/>
                <a:r>
                  <a:rPr lang="en-US" sz="28000" b="1" dirty="0">
                    <a:solidFill>
                      <a:schemeClr val="bg1">
                        <a:alpha val="20000"/>
                      </a:schemeClr>
                    </a:solidFill>
                    <a:latin typeface="Montserrat SemiBold" pitchFamily="2" charset="77"/>
                    <a:ea typeface="Roboto Medium" panose="02000000000000000000" pitchFamily="2" charset="0"/>
                    <a:cs typeface="Lato Light" panose="020F0502020204030203" pitchFamily="34" charset="0"/>
                  </a:rPr>
                  <a:t>02</a:t>
                </a:r>
              </a:p>
            </p:txBody>
          </p:sp>
        </p:grpSp>
        <p:sp>
          <p:nvSpPr>
            <p:cNvPr id="7" name="Subtitle 2">
              <a:extLst>
                <a:ext uri="{FF2B5EF4-FFF2-40B4-BE49-F238E27FC236}">
                  <a16:creationId xmlns:a16="http://schemas.microsoft.com/office/drawing/2014/main" id="{983D97D4-E8D2-364C-BED9-542B9F9A726B}"/>
                </a:ext>
              </a:extLst>
            </p:cNvPr>
            <p:cNvSpPr txBox="1">
              <a:spLocks/>
            </p:cNvSpPr>
            <p:nvPr/>
          </p:nvSpPr>
          <p:spPr>
            <a:xfrm>
              <a:off x="17385062" y="5454595"/>
              <a:ext cx="5469655" cy="280571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a:t>
              </a:r>
            </a:p>
          </p:txBody>
        </p:sp>
      </p:grpSp>
    </p:spTree>
    <p:extLst>
      <p:ext uri="{BB962C8B-B14F-4D97-AF65-F5344CB8AC3E}">
        <p14:creationId xmlns:p14="http://schemas.microsoft.com/office/powerpoint/2010/main" val="111960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7CDC7B24-F78B-8147-B938-6455220588B0}"/>
              </a:ext>
            </a:extLst>
          </p:cNvPr>
          <p:cNvSpPr>
            <a:spLocks noGrp="1"/>
          </p:cNvSpPr>
          <p:nvPr>
            <p:ph type="pic" sz="quarter" idx="16"/>
          </p:nvPr>
        </p:nvSpPr>
        <p:spPr/>
      </p:sp>
      <p:sp>
        <p:nvSpPr>
          <p:cNvPr id="5" name="Marcador de posición de imagen 4">
            <a:extLst>
              <a:ext uri="{FF2B5EF4-FFF2-40B4-BE49-F238E27FC236}">
                <a16:creationId xmlns:a16="http://schemas.microsoft.com/office/drawing/2014/main" id="{408BAC50-C66A-2043-AF43-7AA03F295478}"/>
              </a:ext>
            </a:extLst>
          </p:cNvPr>
          <p:cNvSpPr>
            <a:spLocks noGrp="1"/>
          </p:cNvSpPr>
          <p:nvPr>
            <p:ph type="pic" sz="quarter" idx="17"/>
          </p:nvPr>
        </p:nvSpPr>
        <p:spPr/>
      </p:sp>
      <p:grpSp>
        <p:nvGrpSpPr>
          <p:cNvPr id="3" name="Group 2">
            <a:extLst>
              <a:ext uri="{FF2B5EF4-FFF2-40B4-BE49-F238E27FC236}">
                <a16:creationId xmlns:a16="http://schemas.microsoft.com/office/drawing/2014/main" id="{70F0FE76-2E5B-5C41-A6E0-87F3A0B1F532}"/>
              </a:ext>
            </a:extLst>
          </p:cNvPr>
          <p:cNvGrpSpPr/>
          <p:nvPr/>
        </p:nvGrpSpPr>
        <p:grpSpPr>
          <a:xfrm>
            <a:off x="15336956" y="2752528"/>
            <a:ext cx="7323260" cy="1910912"/>
            <a:chOff x="15841541" y="1826312"/>
            <a:chExt cx="7323260" cy="1910912"/>
          </a:xfrm>
        </p:grpSpPr>
        <p:sp>
          <p:nvSpPr>
            <p:cNvPr id="12" name="TextBox 11">
              <a:extLst>
                <a:ext uri="{FF2B5EF4-FFF2-40B4-BE49-F238E27FC236}">
                  <a16:creationId xmlns:a16="http://schemas.microsoft.com/office/drawing/2014/main" id="{10149899-8017-D74D-A820-0761F8BFB578}"/>
                </a:ext>
              </a:extLst>
            </p:cNvPr>
            <p:cNvSpPr txBox="1"/>
            <p:nvPr/>
          </p:nvSpPr>
          <p:spPr>
            <a:xfrm>
              <a:off x="15841541" y="1826312"/>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13" name="Rectangle 12">
              <a:extLst>
                <a:ext uri="{FF2B5EF4-FFF2-40B4-BE49-F238E27FC236}">
                  <a16:creationId xmlns:a16="http://schemas.microsoft.com/office/drawing/2014/main" id="{DE8BD6F5-1AA5-EE49-A106-013181D9D120}"/>
                </a:ext>
              </a:extLst>
            </p:cNvPr>
            <p:cNvSpPr/>
            <p:nvPr/>
          </p:nvSpPr>
          <p:spPr>
            <a:xfrm>
              <a:off x="15875407" y="2591205"/>
              <a:ext cx="7289394"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15" name="Group 14">
            <a:extLst>
              <a:ext uri="{FF2B5EF4-FFF2-40B4-BE49-F238E27FC236}">
                <a16:creationId xmlns:a16="http://schemas.microsoft.com/office/drawing/2014/main" id="{B57030BC-E18A-3145-AB12-706E3AC7FFEA}"/>
              </a:ext>
            </a:extLst>
          </p:cNvPr>
          <p:cNvGrpSpPr/>
          <p:nvPr/>
        </p:nvGrpSpPr>
        <p:grpSpPr>
          <a:xfrm>
            <a:off x="2427779" y="9052560"/>
            <a:ext cx="7323260" cy="1910912"/>
            <a:chOff x="15841541" y="1826312"/>
            <a:chExt cx="7323260" cy="1910912"/>
          </a:xfrm>
        </p:grpSpPr>
        <p:sp>
          <p:nvSpPr>
            <p:cNvPr id="16" name="TextBox 15">
              <a:extLst>
                <a:ext uri="{FF2B5EF4-FFF2-40B4-BE49-F238E27FC236}">
                  <a16:creationId xmlns:a16="http://schemas.microsoft.com/office/drawing/2014/main" id="{EDBAB81A-3324-2A48-A885-488F58E7398D}"/>
                </a:ext>
              </a:extLst>
            </p:cNvPr>
            <p:cNvSpPr txBox="1"/>
            <p:nvPr/>
          </p:nvSpPr>
          <p:spPr>
            <a:xfrm>
              <a:off x="15841541" y="1826312"/>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24" name="Rectangle 23">
              <a:extLst>
                <a:ext uri="{FF2B5EF4-FFF2-40B4-BE49-F238E27FC236}">
                  <a16:creationId xmlns:a16="http://schemas.microsoft.com/office/drawing/2014/main" id="{0C4ED3EC-0E9B-4543-A450-3416A279925C}"/>
                </a:ext>
              </a:extLst>
            </p:cNvPr>
            <p:cNvSpPr/>
            <p:nvPr/>
          </p:nvSpPr>
          <p:spPr>
            <a:xfrm>
              <a:off x="15875407" y="2591205"/>
              <a:ext cx="7289394"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grpSp>
    </p:spTree>
    <p:extLst>
      <p:ext uri="{BB962C8B-B14F-4D97-AF65-F5344CB8AC3E}">
        <p14:creationId xmlns:p14="http://schemas.microsoft.com/office/powerpoint/2010/main" val="33361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B8277085-7601-EE46-917A-AC7E70C227CE}"/>
              </a:ext>
            </a:extLst>
          </p:cNvPr>
          <p:cNvSpPr>
            <a:spLocks noGrp="1"/>
          </p:cNvSpPr>
          <p:nvPr>
            <p:ph type="pic" sz="quarter" idx="16"/>
          </p:nvPr>
        </p:nvSpPr>
        <p:spPr/>
      </p:sp>
      <p:sp>
        <p:nvSpPr>
          <p:cNvPr id="7" name="Marcador de posición de imagen 6">
            <a:extLst>
              <a:ext uri="{FF2B5EF4-FFF2-40B4-BE49-F238E27FC236}">
                <a16:creationId xmlns:a16="http://schemas.microsoft.com/office/drawing/2014/main" id="{E5821813-4DE6-6A45-85C4-D1AE1B07902C}"/>
              </a:ext>
            </a:extLst>
          </p:cNvPr>
          <p:cNvSpPr>
            <a:spLocks noGrp="1"/>
          </p:cNvSpPr>
          <p:nvPr>
            <p:ph type="pic" sz="quarter" idx="17"/>
          </p:nvPr>
        </p:nvSpPr>
        <p:spPr/>
      </p:sp>
      <p:pic>
        <p:nvPicPr>
          <p:cNvPr id="47" name="Picture 46">
            <a:extLst>
              <a:ext uri="{FF2B5EF4-FFF2-40B4-BE49-F238E27FC236}">
                <a16:creationId xmlns:a16="http://schemas.microsoft.com/office/drawing/2014/main" id="{2EE54161-92DA-1145-8BE7-D41D25A91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1391" y="4186990"/>
            <a:ext cx="6617544" cy="13728200"/>
          </a:xfrm>
          <a:prstGeom prst="rect">
            <a:avLst/>
          </a:prstGeom>
        </p:spPr>
      </p:pic>
      <p:grpSp>
        <p:nvGrpSpPr>
          <p:cNvPr id="51" name="Group 50">
            <a:extLst>
              <a:ext uri="{FF2B5EF4-FFF2-40B4-BE49-F238E27FC236}">
                <a16:creationId xmlns:a16="http://schemas.microsoft.com/office/drawing/2014/main" id="{509EFF4F-E5B6-8B4B-82CC-9071B30CFCBD}"/>
              </a:ext>
            </a:extLst>
          </p:cNvPr>
          <p:cNvGrpSpPr/>
          <p:nvPr/>
        </p:nvGrpSpPr>
        <p:grpSpPr>
          <a:xfrm>
            <a:off x="2001346" y="3582591"/>
            <a:ext cx="6822613" cy="6550818"/>
            <a:chOff x="2001346" y="1229825"/>
            <a:chExt cx="6822613" cy="6550818"/>
          </a:xfrm>
        </p:grpSpPr>
        <p:sp>
          <p:nvSpPr>
            <p:cNvPr id="52" name="TextBox 51">
              <a:extLst>
                <a:ext uri="{FF2B5EF4-FFF2-40B4-BE49-F238E27FC236}">
                  <a16:creationId xmlns:a16="http://schemas.microsoft.com/office/drawing/2014/main" id="{8D71BEEA-3F65-314F-B0DC-2966F125A373}"/>
                </a:ext>
              </a:extLst>
            </p:cNvPr>
            <p:cNvSpPr txBox="1"/>
            <p:nvPr/>
          </p:nvSpPr>
          <p:spPr>
            <a:xfrm>
              <a:off x="2001346" y="1595472"/>
              <a:ext cx="5893765" cy="2123658"/>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Another Phone Slide</a:t>
              </a:r>
            </a:p>
          </p:txBody>
        </p:sp>
        <p:grpSp>
          <p:nvGrpSpPr>
            <p:cNvPr id="53" name="Group 52">
              <a:extLst>
                <a:ext uri="{FF2B5EF4-FFF2-40B4-BE49-F238E27FC236}">
                  <a16:creationId xmlns:a16="http://schemas.microsoft.com/office/drawing/2014/main" id="{2E51A511-A2A1-A74C-A16D-7995BE635D21}"/>
                </a:ext>
              </a:extLst>
            </p:cNvPr>
            <p:cNvGrpSpPr/>
            <p:nvPr/>
          </p:nvGrpSpPr>
          <p:grpSpPr>
            <a:xfrm>
              <a:off x="2079459" y="1229825"/>
              <a:ext cx="1783937" cy="154269"/>
              <a:chOff x="2065772" y="1926076"/>
              <a:chExt cx="1783937" cy="154269"/>
            </a:xfrm>
          </p:grpSpPr>
          <p:sp>
            <p:nvSpPr>
              <p:cNvPr id="55" name="Rounded Rectangle 54">
                <a:extLst>
                  <a:ext uri="{FF2B5EF4-FFF2-40B4-BE49-F238E27FC236}">
                    <a16:creationId xmlns:a16="http://schemas.microsoft.com/office/drawing/2014/main" id="{D023BB0A-788C-4347-8E67-D0B7A8C69AA4}"/>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6" name="Oval 55">
                <a:extLst>
                  <a:ext uri="{FF2B5EF4-FFF2-40B4-BE49-F238E27FC236}">
                    <a16:creationId xmlns:a16="http://schemas.microsoft.com/office/drawing/2014/main" id="{B34A8E9B-9592-0145-9B97-332D0A234CC6}"/>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54" name="Subtitle 2">
              <a:extLst>
                <a:ext uri="{FF2B5EF4-FFF2-40B4-BE49-F238E27FC236}">
                  <a16:creationId xmlns:a16="http://schemas.microsoft.com/office/drawing/2014/main" id="{97193D64-4BA0-EA40-80EE-690435B11844}"/>
                </a:ext>
              </a:extLst>
            </p:cNvPr>
            <p:cNvSpPr txBox="1">
              <a:spLocks/>
            </p:cNvSpPr>
            <p:nvPr/>
          </p:nvSpPr>
          <p:spPr>
            <a:xfrm>
              <a:off x="2001346" y="4449141"/>
              <a:ext cx="6822613" cy="333150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sp>
        <p:nvSpPr>
          <p:cNvPr id="5" name="Marcador de posición de imagen 4">
            <a:extLst>
              <a:ext uri="{FF2B5EF4-FFF2-40B4-BE49-F238E27FC236}">
                <a16:creationId xmlns:a16="http://schemas.microsoft.com/office/drawing/2014/main" id="{BCF5A5BD-EA87-E347-89A0-FA47285DED15}"/>
              </a:ext>
            </a:extLst>
          </p:cNvPr>
          <p:cNvSpPr>
            <a:spLocks noGrp="1"/>
          </p:cNvSpPr>
          <p:nvPr>
            <p:ph type="pic" sz="quarter" idx="14"/>
          </p:nvPr>
        </p:nvSpPr>
        <p:spPr/>
      </p:sp>
    </p:spTree>
    <p:extLst>
      <p:ext uri="{BB962C8B-B14F-4D97-AF65-F5344CB8AC3E}">
        <p14:creationId xmlns:p14="http://schemas.microsoft.com/office/powerpoint/2010/main" val="236100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FD1F170-5237-1244-9B6E-847018AC6F44}"/>
              </a:ext>
            </a:extLst>
          </p:cNvPr>
          <p:cNvGrpSpPr/>
          <p:nvPr/>
        </p:nvGrpSpPr>
        <p:grpSpPr>
          <a:xfrm>
            <a:off x="6307477" y="1333238"/>
            <a:ext cx="11762696" cy="1473643"/>
            <a:chOff x="6307477" y="3716219"/>
            <a:chExt cx="11762696" cy="1473643"/>
          </a:xfrm>
        </p:grpSpPr>
        <p:sp>
          <p:nvSpPr>
            <p:cNvPr id="11" name="TextBox 10">
              <a:extLst>
                <a:ext uri="{FF2B5EF4-FFF2-40B4-BE49-F238E27FC236}">
                  <a16:creationId xmlns:a16="http://schemas.microsoft.com/office/drawing/2014/main" id="{797089D3-AD38-A848-AA08-A346E34F88BE}"/>
                </a:ext>
              </a:extLst>
            </p:cNvPr>
            <p:cNvSpPr txBox="1"/>
            <p:nvPr/>
          </p:nvSpPr>
          <p:spPr>
            <a:xfrm>
              <a:off x="6307477" y="4081866"/>
              <a:ext cx="11762696" cy="1107996"/>
            </a:xfrm>
            <a:prstGeom prst="rect">
              <a:avLst/>
            </a:prstGeom>
            <a:noFill/>
            <a:ln>
              <a:noFill/>
            </a:ln>
          </p:spPr>
          <p:txBody>
            <a:bodyPr wrap="square" rtlCol="0">
              <a:spAutoFit/>
            </a:bodyPr>
            <a:lstStyle/>
            <a:p>
              <a:pPr algn="ctr"/>
              <a:r>
                <a:rPr lang="en-US" sz="6600" b="1" dirty="0">
                  <a:solidFill>
                    <a:schemeClr val="tx2"/>
                  </a:solidFill>
                  <a:latin typeface="Montserrat SemiBold" pitchFamily="2" charset="77"/>
                  <a:ea typeface="Roboto Medium" panose="02000000000000000000" pitchFamily="2" charset="0"/>
                  <a:cs typeface="Poppins Medium" pitchFamily="2" charset="77"/>
                </a:rPr>
                <a:t>A Stacked Chart</a:t>
              </a:r>
            </a:p>
          </p:txBody>
        </p:sp>
        <p:grpSp>
          <p:nvGrpSpPr>
            <p:cNvPr id="4" name="Group 3">
              <a:extLst>
                <a:ext uri="{FF2B5EF4-FFF2-40B4-BE49-F238E27FC236}">
                  <a16:creationId xmlns:a16="http://schemas.microsoft.com/office/drawing/2014/main" id="{1B84F314-BA5D-434B-84D2-C39020814F1D}"/>
                </a:ext>
              </a:extLst>
            </p:cNvPr>
            <p:cNvGrpSpPr/>
            <p:nvPr/>
          </p:nvGrpSpPr>
          <p:grpSpPr>
            <a:xfrm>
              <a:off x="11296856" y="3716219"/>
              <a:ext cx="1783937" cy="154269"/>
              <a:chOff x="2065772" y="1926076"/>
              <a:chExt cx="1783937" cy="154269"/>
            </a:xfrm>
          </p:grpSpPr>
          <p:sp>
            <p:nvSpPr>
              <p:cNvPr id="2" name="Rounded Rectangle 1">
                <a:extLst>
                  <a:ext uri="{FF2B5EF4-FFF2-40B4-BE49-F238E27FC236}">
                    <a16:creationId xmlns:a16="http://schemas.microsoft.com/office/drawing/2014/main" id="{91D7CC20-1828-C841-87E8-8F4960629A5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28C04B-BCDD-8944-B299-92C5FE051CC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8" name="Freeform 1">
            <a:extLst>
              <a:ext uri="{FF2B5EF4-FFF2-40B4-BE49-F238E27FC236}">
                <a16:creationId xmlns:a16="http://schemas.microsoft.com/office/drawing/2014/main" id="{2BD8792F-CD6E-F14A-BAC5-13511D2AA5CB}"/>
              </a:ext>
            </a:extLst>
          </p:cNvPr>
          <p:cNvSpPr>
            <a:spLocks noChangeArrowheads="1"/>
          </p:cNvSpPr>
          <p:nvPr/>
        </p:nvSpPr>
        <p:spPr bwMode="auto">
          <a:xfrm>
            <a:off x="3449428" y="8658440"/>
            <a:ext cx="3086265" cy="1378144"/>
          </a:xfrm>
          <a:custGeom>
            <a:avLst/>
            <a:gdLst>
              <a:gd name="T0" fmla="*/ 2803 w 2804"/>
              <a:gd name="T1" fmla="*/ 0 h 1254"/>
              <a:gd name="T2" fmla="*/ 2803 w 2804"/>
              <a:gd name="T3" fmla="*/ 887 h 1254"/>
              <a:gd name="T4" fmla="*/ 2803 w 2804"/>
              <a:gd name="T5" fmla="*/ 887 h 1254"/>
              <a:gd name="T6" fmla="*/ 2437 w 2804"/>
              <a:gd name="T7" fmla="*/ 1253 h 1254"/>
              <a:gd name="T8" fmla="*/ 365 w 2804"/>
              <a:gd name="T9" fmla="*/ 1253 h 1254"/>
              <a:gd name="T10" fmla="*/ 365 w 2804"/>
              <a:gd name="T11" fmla="*/ 1253 h 1254"/>
              <a:gd name="T12" fmla="*/ 0 w 2804"/>
              <a:gd name="T13" fmla="*/ 887 h 1254"/>
              <a:gd name="T14" fmla="*/ 0 w 2804"/>
              <a:gd name="T15" fmla="*/ 0 h 1254"/>
              <a:gd name="T16" fmla="*/ 2803 w 2804"/>
              <a:gd name="T17" fmla="*/ 0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4" h="1254">
                <a:moveTo>
                  <a:pt x="2803" y="0"/>
                </a:moveTo>
                <a:lnTo>
                  <a:pt x="2803" y="887"/>
                </a:lnTo>
                <a:lnTo>
                  <a:pt x="2803" y="887"/>
                </a:lnTo>
                <a:cubicBezTo>
                  <a:pt x="2803" y="1089"/>
                  <a:pt x="2639" y="1253"/>
                  <a:pt x="2437" y="1253"/>
                </a:cubicBezTo>
                <a:lnTo>
                  <a:pt x="365" y="1253"/>
                </a:lnTo>
                <a:lnTo>
                  <a:pt x="365" y="1253"/>
                </a:lnTo>
                <a:cubicBezTo>
                  <a:pt x="163" y="1253"/>
                  <a:pt x="0" y="1089"/>
                  <a:pt x="0" y="887"/>
                </a:cubicBezTo>
                <a:lnTo>
                  <a:pt x="0" y="0"/>
                </a:lnTo>
                <a:lnTo>
                  <a:pt x="2803" y="0"/>
                </a:lnTo>
              </a:path>
            </a:pathLst>
          </a:custGeom>
          <a:solidFill>
            <a:schemeClr val="accent1"/>
          </a:solidFill>
          <a:ln>
            <a:noFill/>
          </a:ln>
          <a:effectLst/>
        </p:spPr>
        <p:txBody>
          <a:bodyPr wrap="none" anchor="ctr"/>
          <a:lstStyle/>
          <a:p>
            <a:endParaRPr lang="en-US" sz="4000" b="1">
              <a:latin typeface="Montserrat SemiBold" pitchFamily="2" charset="77"/>
            </a:endParaRPr>
          </a:p>
        </p:txBody>
      </p:sp>
      <p:sp>
        <p:nvSpPr>
          <p:cNvPr id="29" name="Freeform 2">
            <a:extLst>
              <a:ext uri="{FF2B5EF4-FFF2-40B4-BE49-F238E27FC236}">
                <a16:creationId xmlns:a16="http://schemas.microsoft.com/office/drawing/2014/main" id="{C74175CA-E381-5546-846E-F9E938D2A0A1}"/>
              </a:ext>
            </a:extLst>
          </p:cNvPr>
          <p:cNvSpPr>
            <a:spLocks noChangeArrowheads="1"/>
          </p:cNvSpPr>
          <p:nvPr/>
        </p:nvSpPr>
        <p:spPr bwMode="auto">
          <a:xfrm>
            <a:off x="10619004" y="7018255"/>
            <a:ext cx="3086265" cy="3018329"/>
          </a:xfrm>
          <a:custGeom>
            <a:avLst/>
            <a:gdLst>
              <a:gd name="T0" fmla="*/ 2803 w 2804"/>
              <a:gd name="T1" fmla="*/ 0 h 2744"/>
              <a:gd name="T2" fmla="*/ 2803 w 2804"/>
              <a:gd name="T3" fmla="*/ 2377 h 2744"/>
              <a:gd name="T4" fmla="*/ 2803 w 2804"/>
              <a:gd name="T5" fmla="*/ 2377 h 2744"/>
              <a:gd name="T6" fmla="*/ 2436 w 2804"/>
              <a:gd name="T7" fmla="*/ 2743 h 2744"/>
              <a:gd name="T8" fmla="*/ 366 w 2804"/>
              <a:gd name="T9" fmla="*/ 2743 h 2744"/>
              <a:gd name="T10" fmla="*/ 366 w 2804"/>
              <a:gd name="T11" fmla="*/ 2743 h 2744"/>
              <a:gd name="T12" fmla="*/ 0 w 2804"/>
              <a:gd name="T13" fmla="*/ 2377 h 2744"/>
              <a:gd name="T14" fmla="*/ 0 w 2804"/>
              <a:gd name="T15" fmla="*/ 0 h 2744"/>
              <a:gd name="T16" fmla="*/ 2803 w 2804"/>
              <a:gd name="T1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4" h="2744">
                <a:moveTo>
                  <a:pt x="2803" y="0"/>
                </a:moveTo>
                <a:lnTo>
                  <a:pt x="2803" y="2377"/>
                </a:lnTo>
                <a:lnTo>
                  <a:pt x="2803" y="2377"/>
                </a:lnTo>
                <a:cubicBezTo>
                  <a:pt x="2803" y="2579"/>
                  <a:pt x="2638" y="2743"/>
                  <a:pt x="2436" y="2743"/>
                </a:cubicBezTo>
                <a:lnTo>
                  <a:pt x="366" y="2743"/>
                </a:lnTo>
                <a:lnTo>
                  <a:pt x="366" y="2743"/>
                </a:lnTo>
                <a:cubicBezTo>
                  <a:pt x="164" y="2743"/>
                  <a:pt x="0" y="2579"/>
                  <a:pt x="0" y="2377"/>
                </a:cubicBezTo>
                <a:lnTo>
                  <a:pt x="0" y="0"/>
                </a:lnTo>
                <a:lnTo>
                  <a:pt x="2803" y="0"/>
                </a:lnTo>
              </a:path>
            </a:pathLst>
          </a:custGeom>
          <a:solidFill>
            <a:schemeClr val="accent3"/>
          </a:solidFill>
          <a:ln>
            <a:noFill/>
          </a:ln>
          <a:effectLst/>
        </p:spPr>
        <p:txBody>
          <a:bodyPr wrap="none" anchor="ctr"/>
          <a:lstStyle/>
          <a:p>
            <a:endParaRPr lang="en-US"/>
          </a:p>
        </p:txBody>
      </p:sp>
      <p:sp>
        <p:nvSpPr>
          <p:cNvPr id="30" name="Freeform 3">
            <a:extLst>
              <a:ext uri="{FF2B5EF4-FFF2-40B4-BE49-F238E27FC236}">
                <a16:creationId xmlns:a16="http://schemas.microsoft.com/office/drawing/2014/main" id="{0FB33992-361E-7B49-8B04-CBCA549E19A2}"/>
              </a:ext>
            </a:extLst>
          </p:cNvPr>
          <p:cNvSpPr>
            <a:spLocks noChangeArrowheads="1"/>
          </p:cNvSpPr>
          <p:nvPr/>
        </p:nvSpPr>
        <p:spPr bwMode="auto">
          <a:xfrm>
            <a:off x="17856513" y="5096618"/>
            <a:ext cx="3086265" cy="4944816"/>
          </a:xfrm>
          <a:custGeom>
            <a:avLst/>
            <a:gdLst>
              <a:gd name="T0" fmla="*/ 2804 w 2805"/>
              <a:gd name="T1" fmla="*/ 0 h 4492"/>
              <a:gd name="T2" fmla="*/ 2804 w 2805"/>
              <a:gd name="T3" fmla="*/ 4125 h 4492"/>
              <a:gd name="T4" fmla="*/ 2804 w 2805"/>
              <a:gd name="T5" fmla="*/ 4125 h 4492"/>
              <a:gd name="T6" fmla="*/ 2437 w 2805"/>
              <a:gd name="T7" fmla="*/ 4491 h 4492"/>
              <a:gd name="T8" fmla="*/ 365 w 2805"/>
              <a:gd name="T9" fmla="*/ 4491 h 4492"/>
              <a:gd name="T10" fmla="*/ 365 w 2805"/>
              <a:gd name="T11" fmla="*/ 4491 h 4492"/>
              <a:gd name="T12" fmla="*/ 0 w 2805"/>
              <a:gd name="T13" fmla="*/ 4125 h 4492"/>
              <a:gd name="T14" fmla="*/ 0 w 2805"/>
              <a:gd name="T15" fmla="*/ 0 h 4492"/>
              <a:gd name="T16" fmla="*/ 2804 w 2805"/>
              <a:gd name="T17" fmla="*/ 0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5" h="4492">
                <a:moveTo>
                  <a:pt x="2804" y="0"/>
                </a:moveTo>
                <a:lnTo>
                  <a:pt x="2804" y="4125"/>
                </a:lnTo>
                <a:lnTo>
                  <a:pt x="2804" y="4125"/>
                </a:lnTo>
                <a:cubicBezTo>
                  <a:pt x="2804" y="4327"/>
                  <a:pt x="2639" y="4491"/>
                  <a:pt x="2437" y="4491"/>
                </a:cubicBezTo>
                <a:lnTo>
                  <a:pt x="365" y="4491"/>
                </a:lnTo>
                <a:lnTo>
                  <a:pt x="365" y="4491"/>
                </a:lnTo>
                <a:cubicBezTo>
                  <a:pt x="163" y="4491"/>
                  <a:pt x="0" y="4327"/>
                  <a:pt x="0" y="4125"/>
                </a:cubicBezTo>
                <a:lnTo>
                  <a:pt x="0" y="0"/>
                </a:lnTo>
                <a:lnTo>
                  <a:pt x="2804" y="0"/>
                </a:lnTo>
              </a:path>
            </a:pathLst>
          </a:custGeom>
          <a:solidFill>
            <a:schemeClr val="accent4"/>
          </a:solidFill>
          <a:ln>
            <a:noFill/>
          </a:ln>
          <a:effectLst/>
        </p:spPr>
        <p:txBody>
          <a:bodyPr wrap="none" anchor="ctr"/>
          <a:lstStyle/>
          <a:p>
            <a:endParaRPr lang="en-US"/>
          </a:p>
        </p:txBody>
      </p:sp>
      <p:sp>
        <p:nvSpPr>
          <p:cNvPr id="31" name="Freeform 180">
            <a:extLst>
              <a:ext uri="{FF2B5EF4-FFF2-40B4-BE49-F238E27FC236}">
                <a16:creationId xmlns:a16="http://schemas.microsoft.com/office/drawing/2014/main" id="{63E79251-396D-D347-BE1A-C7D743285BB3}"/>
              </a:ext>
            </a:extLst>
          </p:cNvPr>
          <p:cNvSpPr>
            <a:spLocks noChangeArrowheads="1"/>
          </p:cNvSpPr>
          <p:nvPr/>
        </p:nvSpPr>
        <p:spPr bwMode="auto">
          <a:xfrm>
            <a:off x="3449428" y="4752081"/>
            <a:ext cx="3086265" cy="5284503"/>
          </a:xfrm>
          <a:custGeom>
            <a:avLst/>
            <a:gdLst>
              <a:gd name="T0" fmla="*/ 2803 w 2804"/>
              <a:gd name="T1" fmla="*/ 365 h 4803"/>
              <a:gd name="T2" fmla="*/ 2803 w 2804"/>
              <a:gd name="T3" fmla="*/ 4436 h 4803"/>
              <a:gd name="T4" fmla="*/ 2803 w 2804"/>
              <a:gd name="T5" fmla="*/ 4436 h 4803"/>
              <a:gd name="T6" fmla="*/ 2437 w 2804"/>
              <a:gd name="T7" fmla="*/ 4802 h 4803"/>
              <a:gd name="T8" fmla="*/ 365 w 2804"/>
              <a:gd name="T9" fmla="*/ 4802 h 4803"/>
              <a:gd name="T10" fmla="*/ 365 w 2804"/>
              <a:gd name="T11" fmla="*/ 4802 h 4803"/>
              <a:gd name="T12" fmla="*/ 0 w 2804"/>
              <a:gd name="T13" fmla="*/ 4436 h 4803"/>
              <a:gd name="T14" fmla="*/ 0 w 2804"/>
              <a:gd name="T15" fmla="*/ 365 h 4803"/>
              <a:gd name="T16" fmla="*/ 0 w 2804"/>
              <a:gd name="T17" fmla="*/ 365 h 4803"/>
              <a:gd name="T18" fmla="*/ 365 w 2804"/>
              <a:gd name="T19" fmla="*/ 0 h 4803"/>
              <a:gd name="T20" fmla="*/ 2437 w 2804"/>
              <a:gd name="T21" fmla="*/ 0 h 4803"/>
              <a:gd name="T22" fmla="*/ 2437 w 2804"/>
              <a:gd name="T23" fmla="*/ 0 h 4803"/>
              <a:gd name="T24" fmla="*/ 2803 w 2804"/>
              <a:gd name="T25" fmla="*/ 365 h 4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4" h="4803">
                <a:moveTo>
                  <a:pt x="2803" y="365"/>
                </a:moveTo>
                <a:lnTo>
                  <a:pt x="2803" y="4436"/>
                </a:lnTo>
                <a:lnTo>
                  <a:pt x="2803" y="4436"/>
                </a:lnTo>
                <a:cubicBezTo>
                  <a:pt x="2803" y="4638"/>
                  <a:pt x="2639" y="4802"/>
                  <a:pt x="2437" y="4802"/>
                </a:cubicBezTo>
                <a:lnTo>
                  <a:pt x="365" y="4802"/>
                </a:lnTo>
                <a:lnTo>
                  <a:pt x="365" y="4802"/>
                </a:lnTo>
                <a:cubicBezTo>
                  <a:pt x="163" y="4802"/>
                  <a:pt x="0" y="4638"/>
                  <a:pt x="0" y="4436"/>
                </a:cubicBezTo>
                <a:lnTo>
                  <a:pt x="0" y="365"/>
                </a:lnTo>
                <a:lnTo>
                  <a:pt x="0" y="365"/>
                </a:lnTo>
                <a:cubicBezTo>
                  <a:pt x="0" y="163"/>
                  <a:pt x="163" y="0"/>
                  <a:pt x="365" y="0"/>
                </a:cubicBezTo>
                <a:lnTo>
                  <a:pt x="2437" y="0"/>
                </a:lnTo>
                <a:lnTo>
                  <a:pt x="2437" y="0"/>
                </a:lnTo>
                <a:cubicBezTo>
                  <a:pt x="2639" y="0"/>
                  <a:pt x="2803" y="163"/>
                  <a:pt x="2803" y="36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181">
            <a:extLst>
              <a:ext uri="{FF2B5EF4-FFF2-40B4-BE49-F238E27FC236}">
                <a16:creationId xmlns:a16="http://schemas.microsoft.com/office/drawing/2014/main" id="{F6C4C82E-BCE1-4F43-B0DE-FE96CC0EE108}"/>
              </a:ext>
            </a:extLst>
          </p:cNvPr>
          <p:cNvSpPr>
            <a:spLocks noChangeArrowheads="1"/>
          </p:cNvSpPr>
          <p:nvPr/>
        </p:nvSpPr>
        <p:spPr bwMode="auto">
          <a:xfrm>
            <a:off x="4002627" y="4349315"/>
            <a:ext cx="1979868" cy="402766"/>
          </a:xfrm>
          <a:custGeom>
            <a:avLst/>
            <a:gdLst>
              <a:gd name="T0" fmla="*/ 1799 w 1800"/>
              <a:gd name="T1" fmla="*/ 55 h 367"/>
              <a:gd name="T2" fmla="*/ 1799 w 1800"/>
              <a:gd name="T3" fmla="*/ 311 h 367"/>
              <a:gd name="T4" fmla="*/ 1799 w 1800"/>
              <a:gd name="T5" fmla="*/ 311 h 367"/>
              <a:gd name="T6" fmla="*/ 1745 w 1800"/>
              <a:gd name="T7" fmla="*/ 366 h 367"/>
              <a:gd name="T8" fmla="*/ 54 w 1800"/>
              <a:gd name="T9" fmla="*/ 366 h 367"/>
              <a:gd name="T10" fmla="*/ 54 w 1800"/>
              <a:gd name="T11" fmla="*/ 366 h 367"/>
              <a:gd name="T12" fmla="*/ 0 w 1800"/>
              <a:gd name="T13" fmla="*/ 311 h 367"/>
              <a:gd name="T14" fmla="*/ 0 w 1800"/>
              <a:gd name="T15" fmla="*/ 55 h 367"/>
              <a:gd name="T16" fmla="*/ 0 w 1800"/>
              <a:gd name="T17" fmla="*/ 55 h 367"/>
              <a:gd name="T18" fmla="*/ 54 w 1800"/>
              <a:gd name="T19" fmla="*/ 0 h 367"/>
              <a:gd name="T20" fmla="*/ 1745 w 1800"/>
              <a:gd name="T21" fmla="*/ 0 h 367"/>
              <a:gd name="T22" fmla="*/ 1745 w 1800"/>
              <a:gd name="T23" fmla="*/ 0 h 367"/>
              <a:gd name="T24" fmla="*/ 1799 w 1800"/>
              <a:gd name="T25" fmla="*/ 5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0" h="367">
                <a:moveTo>
                  <a:pt x="1799" y="55"/>
                </a:moveTo>
                <a:lnTo>
                  <a:pt x="1799" y="311"/>
                </a:lnTo>
                <a:lnTo>
                  <a:pt x="1799" y="311"/>
                </a:lnTo>
                <a:cubicBezTo>
                  <a:pt x="1799" y="341"/>
                  <a:pt x="1775" y="366"/>
                  <a:pt x="1745" y="366"/>
                </a:cubicBezTo>
                <a:lnTo>
                  <a:pt x="54" y="366"/>
                </a:lnTo>
                <a:lnTo>
                  <a:pt x="54" y="366"/>
                </a:lnTo>
                <a:cubicBezTo>
                  <a:pt x="24" y="366"/>
                  <a:pt x="0" y="341"/>
                  <a:pt x="0" y="311"/>
                </a:cubicBezTo>
                <a:lnTo>
                  <a:pt x="0" y="55"/>
                </a:lnTo>
                <a:lnTo>
                  <a:pt x="0" y="55"/>
                </a:lnTo>
                <a:cubicBezTo>
                  <a:pt x="0" y="25"/>
                  <a:pt x="24" y="0"/>
                  <a:pt x="54" y="0"/>
                </a:cubicBezTo>
                <a:lnTo>
                  <a:pt x="1745" y="0"/>
                </a:lnTo>
                <a:lnTo>
                  <a:pt x="1745" y="0"/>
                </a:lnTo>
                <a:cubicBezTo>
                  <a:pt x="1775" y="0"/>
                  <a:pt x="1799" y="25"/>
                  <a:pt x="1799" y="55"/>
                </a:cubicBezTo>
              </a:path>
            </a:pathLst>
          </a:custGeom>
          <a:solidFill>
            <a:schemeClr val="bg1">
              <a:lumMod val="85000"/>
            </a:schemeClr>
          </a:solidFill>
          <a:ln>
            <a:noFill/>
          </a:ln>
          <a:effectLst/>
        </p:spPr>
        <p:txBody>
          <a:bodyPr wrap="none" anchor="ctr"/>
          <a:lstStyle/>
          <a:p>
            <a:endParaRPr lang="en-US"/>
          </a:p>
        </p:txBody>
      </p:sp>
      <p:sp>
        <p:nvSpPr>
          <p:cNvPr id="33" name="Freeform 182">
            <a:extLst>
              <a:ext uri="{FF2B5EF4-FFF2-40B4-BE49-F238E27FC236}">
                <a16:creationId xmlns:a16="http://schemas.microsoft.com/office/drawing/2014/main" id="{EA440539-EB61-1A4F-A29D-C220C95C9CF3}"/>
              </a:ext>
            </a:extLst>
          </p:cNvPr>
          <p:cNvSpPr>
            <a:spLocks noChangeArrowheads="1"/>
          </p:cNvSpPr>
          <p:nvPr/>
        </p:nvSpPr>
        <p:spPr bwMode="auto">
          <a:xfrm>
            <a:off x="10619004" y="4752081"/>
            <a:ext cx="3086265" cy="5284503"/>
          </a:xfrm>
          <a:custGeom>
            <a:avLst/>
            <a:gdLst>
              <a:gd name="T0" fmla="*/ 2803 w 2804"/>
              <a:gd name="T1" fmla="*/ 365 h 4803"/>
              <a:gd name="T2" fmla="*/ 2803 w 2804"/>
              <a:gd name="T3" fmla="*/ 4436 h 4803"/>
              <a:gd name="T4" fmla="*/ 2803 w 2804"/>
              <a:gd name="T5" fmla="*/ 4436 h 4803"/>
              <a:gd name="T6" fmla="*/ 2436 w 2804"/>
              <a:gd name="T7" fmla="*/ 4802 h 4803"/>
              <a:gd name="T8" fmla="*/ 366 w 2804"/>
              <a:gd name="T9" fmla="*/ 4802 h 4803"/>
              <a:gd name="T10" fmla="*/ 366 w 2804"/>
              <a:gd name="T11" fmla="*/ 4802 h 4803"/>
              <a:gd name="T12" fmla="*/ 0 w 2804"/>
              <a:gd name="T13" fmla="*/ 4436 h 4803"/>
              <a:gd name="T14" fmla="*/ 0 w 2804"/>
              <a:gd name="T15" fmla="*/ 365 h 4803"/>
              <a:gd name="T16" fmla="*/ 0 w 2804"/>
              <a:gd name="T17" fmla="*/ 365 h 4803"/>
              <a:gd name="T18" fmla="*/ 366 w 2804"/>
              <a:gd name="T19" fmla="*/ 0 h 4803"/>
              <a:gd name="T20" fmla="*/ 2436 w 2804"/>
              <a:gd name="T21" fmla="*/ 0 h 4803"/>
              <a:gd name="T22" fmla="*/ 2436 w 2804"/>
              <a:gd name="T23" fmla="*/ 0 h 4803"/>
              <a:gd name="T24" fmla="*/ 2803 w 2804"/>
              <a:gd name="T25" fmla="*/ 365 h 4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4" h="4803">
                <a:moveTo>
                  <a:pt x="2803" y="365"/>
                </a:moveTo>
                <a:lnTo>
                  <a:pt x="2803" y="4436"/>
                </a:lnTo>
                <a:lnTo>
                  <a:pt x="2803" y="4436"/>
                </a:lnTo>
                <a:cubicBezTo>
                  <a:pt x="2803" y="4638"/>
                  <a:pt x="2638" y="4802"/>
                  <a:pt x="2436" y="4802"/>
                </a:cubicBezTo>
                <a:lnTo>
                  <a:pt x="366" y="4802"/>
                </a:lnTo>
                <a:lnTo>
                  <a:pt x="366" y="4802"/>
                </a:lnTo>
                <a:cubicBezTo>
                  <a:pt x="164" y="4802"/>
                  <a:pt x="0" y="4638"/>
                  <a:pt x="0" y="4436"/>
                </a:cubicBezTo>
                <a:lnTo>
                  <a:pt x="0" y="365"/>
                </a:lnTo>
                <a:lnTo>
                  <a:pt x="0" y="365"/>
                </a:lnTo>
                <a:cubicBezTo>
                  <a:pt x="0" y="163"/>
                  <a:pt x="164" y="0"/>
                  <a:pt x="366" y="0"/>
                </a:cubicBezTo>
                <a:lnTo>
                  <a:pt x="2436" y="0"/>
                </a:lnTo>
                <a:lnTo>
                  <a:pt x="2436" y="0"/>
                </a:lnTo>
                <a:cubicBezTo>
                  <a:pt x="2638" y="0"/>
                  <a:pt x="2803" y="163"/>
                  <a:pt x="2803" y="36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183">
            <a:extLst>
              <a:ext uri="{FF2B5EF4-FFF2-40B4-BE49-F238E27FC236}">
                <a16:creationId xmlns:a16="http://schemas.microsoft.com/office/drawing/2014/main" id="{1D39E238-56BD-3D4A-89CF-2A191510B679}"/>
              </a:ext>
            </a:extLst>
          </p:cNvPr>
          <p:cNvSpPr>
            <a:spLocks noChangeArrowheads="1"/>
          </p:cNvSpPr>
          <p:nvPr/>
        </p:nvSpPr>
        <p:spPr bwMode="auto">
          <a:xfrm>
            <a:off x="11206169" y="4349315"/>
            <a:ext cx="1979868" cy="402766"/>
          </a:xfrm>
          <a:custGeom>
            <a:avLst/>
            <a:gdLst>
              <a:gd name="T0" fmla="*/ 1799 w 1800"/>
              <a:gd name="T1" fmla="*/ 55 h 367"/>
              <a:gd name="T2" fmla="*/ 1799 w 1800"/>
              <a:gd name="T3" fmla="*/ 311 h 367"/>
              <a:gd name="T4" fmla="*/ 1799 w 1800"/>
              <a:gd name="T5" fmla="*/ 311 h 367"/>
              <a:gd name="T6" fmla="*/ 1744 w 1800"/>
              <a:gd name="T7" fmla="*/ 366 h 367"/>
              <a:gd name="T8" fmla="*/ 55 w 1800"/>
              <a:gd name="T9" fmla="*/ 366 h 367"/>
              <a:gd name="T10" fmla="*/ 55 w 1800"/>
              <a:gd name="T11" fmla="*/ 366 h 367"/>
              <a:gd name="T12" fmla="*/ 0 w 1800"/>
              <a:gd name="T13" fmla="*/ 311 h 367"/>
              <a:gd name="T14" fmla="*/ 0 w 1800"/>
              <a:gd name="T15" fmla="*/ 55 h 367"/>
              <a:gd name="T16" fmla="*/ 0 w 1800"/>
              <a:gd name="T17" fmla="*/ 55 h 367"/>
              <a:gd name="T18" fmla="*/ 55 w 1800"/>
              <a:gd name="T19" fmla="*/ 0 h 367"/>
              <a:gd name="T20" fmla="*/ 1744 w 1800"/>
              <a:gd name="T21" fmla="*/ 0 h 367"/>
              <a:gd name="T22" fmla="*/ 1744 w 1800"/>
              <a:gd name="T23" fmla="*/ 0 h 367"/>
              <a:gd name="T24" fmla="*/ 1799 w 1800"/>
              <a:gd name="T25" fmla="*/ 5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0" h="367">
                <a:moveTo>
                  <a:pt x="1799" y="55"/>
                </a:moveTo>
                <a:lnTo>
                  <a:pt x="1799" y="311"/>
                </a:lnTo>
                <a:lnTo>
                  <a:pt x="1799" y="311"/>
                </a:lnTo>
                <a:cubicBezTo>
                  <a:pt x="1799" y="341"/>
                  <a:pt x="1774" y="366"/>
                  <a:pt x="1744" y="366"/>
                </a:cubicBezTo>
                <a:lnTo>
                  <a:pt x="55" y="366"/>
                </a:lnTo>
                <a:lnTo>
                  <a:pt x="55" y="366"/>
                </a:lnTo>
                <a:cubicBezTo>
                  <a:pt x="25" y="366"/>
                  <a:pt x="0" y="341"/>
                  <a:pt x="0" y="311"/>
                </a:cubicBezTo>
                <a:lnTo>
                  <a:pt x="0" y="55"/>
                </a:lnTo>
                <a:lnTo>
                  <a:pt x="0" y="55"/>
                </a:lnTo>
                <a:cubicBezTo>
                  <a:pt x="0" y="25"/>
                  <a:pt x="25" y="0"/>
                  <a:pt x="55" y="0"/>
                </a:cubicBezTo>
                <a:lnTo>
                  <a:pt x="1744" y="0"/>
                </a:lnTo>
                <a:lnTo>
                  <a:pt x="1744" y="0"/>
                </a:lnTo>
                <a:cubicBezTo>
                  <a:pt x="1774" y="0"/>
                  <a:pt x="1799" y="25"/>
                  <a:pt x="1799" y="55"/>
                </a:cubicBezTo>
              </a:path>
            </a:pathLst>
          </a:custGeom>
          <a:solidFill>
            <a:schemeClr val="bg1">
              <a:lumMod val="85000"/>
            </a:schemeClr>
          </a:solidFill>
          <a:ln>
            <a:noFill/>
          </a:ln>
          <a:effectLst/>
        </p:spPr>
        <p:txBody>
          <a:bodyPr wrap="none" anchor="ctr"/>
          <a:lstStyle/>
          <a:p>
            <a:endParaRPr lang="en-US"/>
          </a:p>
        </p:txBody>
      </p:sp>
      <p:sp>
        <p:nvSpPr>
          <p:cNvPr id="35" name="Freeform 184">
            <a:extLst>
              <a:ext uri="{FF2B5EF4-FFF2-40B4-BE49-F238E27FC236}">
                <a16:creationId xmlns:a16="http://schemas.microsoft.com/office/drawing/2014/main" id="{342CA32C-3038-B44E-B3FC-B05F27A54F9B}"/>
              </a:ext>
            </a:extLst>
          </p:cNvPr>
          <p:cNvSpPr>
            <a:spLocks noChangeArrowheads="1"/>
          </p:cNvSpPr>
          <p:nvPr/>
        </p:nvSpPr>
        <p:spPr bwMode="auto">
          <a:xfrm>
            <a:off x="17856513" y="4752081"/>
            <a:ext cx="3086265" cy="5284503"/>
          </a:xfrm>
          <a:custGeom>
            <a:avLst/>
            <a:gdLst>
              <a:gd name="T0" fmla="*/ 2804 w 2805"/>
              <a:gd name="T1" fmla="*/ 365 h 4803"/>
              <a:gd name="T2" fmla="*/ 2804 w 2805"/>
              <a:gd name="T3" fmla="*/ 4436 h 4803"/>
              <a:gd name="T4" fmla="*/ 2804 w 2805"/>
              <a:gd name="T5" fmla="*/ 4436 h 4803"/>
              <a:gd name="T6" fmla="*/ 2437 w 2805"/>
              <a:gd name="T7" fmla="*/ 4802 h 4803"/>
              <a:gd name="T8" fmla="*/ 365 w 2805"/>
              <a:gd name="T9" fmla="*/ 4802 h 4803"/>
              <a:gd name="T10" fmla="*/ 365 w 2805"/>
              <a:gd name="T11" fmla="*/ 4802 h 4803"/>
              <a:gd name="T12" fmla="*/ 0 w 2805"/>
              <a:gd name="T13" fmla="*/ 4436 h 4803"/>
              <a:gd name="T14" fmla="*/ 0 w 2805"/>
              <a:gd name="T15" fmla="*/ 365 h 4803"/>
              <a:gd name="T16" fmla="*/ 0 w 2805"/>
              <a:gd name="T17" fmla="*/ 365 h 4803"/>
              <a:gd name="T18" fmla="*/ 365 w 2805"/>
              <a:gd name="T19" fmla="*/ 0 h 4803"/>
              <a:gd name="T20" fmla="*/ 2437 w 2805"/>
              <a:gd name="T21" fmla="*/ 0 h 4803"/>
              <a:gd name="T22" fmla="*/ 2437 w 2805"/>
              <a:gd name="T23" fmla="*/ 0 h 4803"/>
              <a:gd name="T24" fmla="*/ 2804 w 2805"/>
              <a:gd name="T25" fmla="*/ 365 h 4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5" h="4803">
                <a:moveTo>
                  <a:pt x="2804" y="365"/>
                </a:moveTo>
                <a:lnTo>
                  <a:pt x="2804" y="4436"/>
                </a:lnTo>
                <a:lnTo>
                  <a:pt x="2804" y="4436"/>
                </a:lnTo>
                <a:cubicBezTo>
                  <a:pt x="2804" y="4638"/>
                  <a:pt x="2639" y="4802"/>
                  <a:pt x="2437" y="4802"/>
                </a:cubicBezTo>
                <a:lnTo>
                  <a:pt x="365" y="4802"/>
                </a:lnTo>
                <a:lnTo>
                  <a:pt x="365" y="4802"/>
                </a:lnTo>
                <a:cubicBezTo>
                  <a:pt x="163" y="4802"/>
                  <a:pt x="0" y="4638"/>
                  <a:pt x="0" y="4436"/>
                </a:cubicBezTo>
                <a:lnTo>
                  <a:pt x="0" y="365"/>
                </a:lnTo>
                <a:lnTo>
                  <a:pt x="0" y="365"/>
                </a:lnTo>
                <a:cubicBezTo>
                  <a:pt x="0" y="163"/>
                  <a:pt x="163" y="0"/>
                  <a:pt x="365" y="0"/>
                </a:cubicBezTo>
                <a:lnTo>
                  <a:pt x="2437" y="0"/>
                </a:lnTo>
                <a:lnTo>
                  <a:pt x="2437" y="0"/>
                </a:lnTo>
                <a:cubicBezTo>
                  <a:pt x="2639" y="0"/>
                  <a:pt x="2804" y="163"/>
                  <a:pt x="2804" y="36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185">
            <a:extLst>
              <a:ext uri="{FF2B5EF4-FFF2-40B4-BE49-F238E27FC236}">
                <a16:creationId xmlns:a16="http://schemas.microsoft.com/office/drawing/2014/main" id="{1AA41A89-0ACD-8B48-B762-322D4EC1B292}"/>
              </a:ext>
            </a:extLst>
          </p:cNvPr>
          <p:cNvSpPr>
            <a:spLocks noChangeArrowheads="1"/>
          </p:cNvSpPr>
          <p:nvPr/>
        </p:nvSpPr>
        <p:spPr bwMode="auto">
          <a:xfrm>
            <a:off x="18409711" y="4349315"/>
            <a:ext cx="1979868" cy="402766"/>
          </a:xfrm>
          <a:custGeom>
            <a:avLst/>
            <a:gdLst>
              <a:gd name="T0" fmla="*/ 1799 w 1800"/>
              <a:gd name="T1" fmla="*/ 55 h 367"/>
              <a:gd name="T2" fmla="*/ 1799 w 1800"/>
              <a:gd name="T3" fmla="*/ 311 h 367"/>
              <a:gd name="T4" fmla="*/ 1799 w 1800"/>
              <a:gd name="T5" fmla="*/ 311 h 367"/>
              <a:gd name="T6" fmla="*/ 1745 w 1800"/>
              <a:gd name="T7" fmla="*/ 366 h 367"/>
              <a:gd name="T8" fmla="*/ 54 w 1800"/>
              <a:gd name="T9" fmla="*/ 366 h 367"/>
              <a:gd name="T10" fmla="*/ 54 w 1800"/>
              <a:gd name="T11" fmla="*/ 366 h 367"/>
              <a:gd name="T12" fmla="*/ 0 w 1800"/>
              <a:gd name="T13" fmla="*/ 311 h 367"/>
              <a:gd name="T14" fmla="*/ 0 w 1800"/>
              <a:gd name="T15" fmla="*/ 55 h 367"/>
              <a:gd name="T16" fmla="*/ 0 w 1800"/>
              <a:gd name="T17" fmla="*/ 55 h 367"/>
              <a:gd name="T18" fmla="*/ 54 w 1800"/>
              <a:gd name="T19" fmla="*/ 0 h 367"/>
              <a:gd name="T20" fmla="*/ 1745 w 1800"/>
              <a:gd name="T21" fmla="*/ 0 h 367"/>
              <a:gd name="T22" fmla="*/ 1745 w 1800"/>
              <a:gd name="T23" fmla="*/ 0 h 367"/>
              <a:gd name="T24" fmla="*/ 1799 w 1800"/>
              <a:gd name="T25" fmla="*/ 5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0" h="367">
                <a:moveTo>
                  <a:pt x="1799" y="55"/>
                </a:moveTo>
                <a:lnTo>
                  <a:pt x="1799" y="311"/>
                </a:lnTo>
                <a:lnTo>
                  <a:pt x="1799" y="311"/>
                </a:lnTo>
                <a:cubicBezTo>
                  <a:pt x="1799" y="341"/>
                  <a:pt x="1775" y="366"/>
                  <a:pt x="1745" y="366"/>
                </a:cubicBezTo>
                <a:lnTo>
                  <a:pt x="54" y="366"/>
                </a:lnTo>
                <a:lnTo>
                  <a:pt x="54" y="366"/>
                </a:lnTo>
                <a:cubicBezTo>
                  <a:pt x="24" y="366"/>
                  <a:pt x="0" y="341"/>
                  <a:pt x="0" y="311"/>
                </a:cubicBezTo>
                <a:lnTo>
                  <a:pt x="0" y="55"/>
                </a:lnTo>
                <a:lnTo>
                  <a:pt x="0" y="55"/>
                </a:lnTo>
                <a:cubicBezTo>
                  <a:pt x="0" y="25"/>
                  <a:pt x="24" y="0"/>
                  <a:pt x="54" y="0"/>
                </a:cubicBezTo>
                <a:lnTo>
                  <a:pt x="1745" y="0"/>
                </a:lnTo>
                <a:lnTo>
                  <a:pt x="1745" y="0"/>
                </a:lnTo>
                <a:cubicBezTo>
                  <a:pt x="1775" y="0"/>
                  <a:pt x="1799" y="25"/>
                  <a:pt x="1799" y="55"/>
                </a:cubicBezTo>
              </a:path>
            </a:pathLst>
          </a:custGeom>
          <a:solidFill>
            <a:schemeClr val="bg1">
              <a:lumMod val="85000"/>
            </a:schemeClr>
          </a:solidFill>
          <a:ln>
            <a:noFill/>
          </a:ln>
          <a:effectLst/>
        </p:spPr>
        <p:txBody>
          <a:bodyPr wrap="none" anchor="ctr"/>
          <a:lstStyle/>
          <a:p>
            <a:endParaRPr lang="en-US"/>
          </a:p>
        </p:txBody>
      </p:sp>
      <p:sp>
        <p:nvSpPr>
          <p:cNvPr id="37" name="CuadroTexto 224">
            <a:extLst>
              <a:ext uri="{FF2B5EF4-FFF2-40B4-BE49-F238E27FC236}">
                <a16:creationId xmlns:a16="http://schemas.microsoft.com/office/drawing/2014/main" id="{DFBD256F-5BF9-9C40-B62F-E04846CAA070}"/>
              </a:ext>
            </a:extLst>
          </p:cNvPr>
          <p:cNvSpPr txBox="1"/>
          <p:nvPr/>
        </p:nvSpPr>
        <p:spPr>
          <a:xfrm>
            <a:off x="3935864" y="9065329"/>
            <a:ext cx="2092770" cy="707886"/>
          </a:xfrm>
          <a:prstGeom prst="rect">
            <a:avLst/>
          </a:prstGeom>
          <a:noFill/>
        </p:spPr>
        <p:txBody>
          <a:bodyPr wrap="square" rtlCol="0">
            <a:spAutoFit/>
          </a:bodyPr>
          <a:lstStyle/>
          <a:p>
            <a:pPr algn="ctr"/>
            <a:r>
              <a:rPr lang="en-US" sz="4000" b="1" dirty="0">
                <a:solidFill>
                  <a:schemeClr val="bg1"/>
                </a:solidFill>
                <a:latin typeface="Montserrat SemiBold" pitchFamily="2" charset="77"/>
                <a:ea typeface="Lato" charset="0"/>
                <a:cs typeface="Lato" charset="0"/>
              </a:rPr>
              <a:t>20%</a:t>
            </a:r>
          </a:p>
        </p:txBody>
      </p:sp>
      <p:sp>
        <p:nvSpPr>
          <p:cNvPr id="38" name="CuadroTexto 224">
            <a:extLst>
              <a:ext uri="{FF2B5EF4-FFF2-40B4-BE49-F238E27FC236}">
                <a16:creationId xmlns:a16="http://schemas.microsoft.com/office/drawing/2014/main" id="{90A91061-D0A9-2146-8D6E-60061EA7B6D5}"/>
              </a:ext>
            </a:extLst>
          </p:cNvPr>
          <p:cNvSpPr txBox="1"/>
          <p:nvPr/>
        </p:nvSpPr>
        <p:spPr>
          <a:xfrm>
            <a:off x="11172746" y="8204253"/>
            <a:ext cx="2092770" cy="707886"/>
          </a:xfrm>
          <a:prstGeom prst="rect">
            <a:avLst/>
          </a:prstGeom>
          <a:noFill/>
        </p:spPr>
        <p:txBody>
          <a:bodyPr wrap="square" rtlCol="0">
            <a:spAutoFit/>
          </a:bodyPr>
          <a:lstStyle/>
          <a:p>
            <a:pPr algn="ctr"/>
            <a:r>
              <a:rPr lang="en-US" sz="4000" b="1" dirty="0">
                <a:solidFill>
                  <a:schemeClr val="bg1"/>
                </a:solidFill>
                <a:latin typeface="Montserrat SemiBold" pitchFamily="2" charset="77"/>
                <a:ea typeface="Lato" charset="0"/>
                <a:cs typeface="Lato" charset="0"/>
              </a:rPr>
              <a:t>60%</a:t>
            </a:r>
          </a:p>
        </p:txBody>
      </p:sp>
      <p:sp>
        <p:nvSpPr>
          <p:cNvPr id="39" name="CuadroTexto 224">
            <a:extLst>
              <a:ext uri="{FF2B5EF4-FFF2-40B4-BE49-F238E27FC236}">
                <a16:creationId xmlns:a16="http://schemas.microsoft.com/office/drawing/2014/main" id="{0EB91233-DB1C-764C-8A53-B90188FC15B0}"/>
              </a:ext>
            </a:extLst>
          </p:cNvPr>
          <p:cNvSpPr txBox="1"/>
          <p:nvPr/>
        </p:nvSpPr>
        <p:spPr>
          <a:xfrm>
            <a:off x="18353260" y="7245860"/>
            <a:ext cx="2092770" cy="707886"/>
          </a:xfrm>
          <a:prstGeom prst="rect">
            <a:avLst/>
          </a:prstGeom>
          <a:noFill/>
        </p:spPr>
        <p:txBody>
          <a:bodyPr wrap="square" rtlCol="0">
            <a:spAutoFit/>
          </a:bodyPr>
          <a:lstStyle/>
          <a:p>
            <a:pPr algn="ctr"/>
            <a:r>
              <a:rPr lang="en-US" sz="4000" b="1" dirty="0">
                <a:solidFill>
                  <a:schemeClr val="bg1"/>
                </a:solidFill>
                <a:latin typeface="Montserrat SemiBold" pitchFamily="2" charset="77"/>
                <a:ea typeface="Lato" charset="0"/>
                <a:cs typeface="Lato" charset="0"/>
              </a:rPr>
              <a:t>95%</a:t>
            </a:r>
          </a:p>
        </p:txBody>
      </p:sp>
      <p:grpSp>
        <p:nvGrpSpPr>
          <p:cNvPr id="40" name="Group 39">
            <a:extLst>
              <a:ext uri="{FF2B5EF4-FFF2-40B4-BE49-F238E27FC236}">
                <a16:creationId xmlns:a16="http://schemas.microsoft.com/office/drawing/2014/main" id="{E21D5EB7-7B2E-BE40-B4CB-D6EF0DB5D15A}"/>
              </a:ext>
            </a:extLst>
          </p:cNvPr>
          <p:cNvGrpSpPr/>
          <p:nvPr/>
        </p:nvGrpSpPr>
        <p:grpSpPr>
          <a:xfrm>
            <a:off x="1667388" y="10439350"/>
            <a:ext cx="6650344" cy="1792350"/>
            <a:chOff x="3631654" y="10514767"/>
            <a:chExt cx="6650344" cy="1792350"/>
          </a:xfrm>
        </p:grpSpPr>
        <p:sp>
          <p:nvSpPr>
            <p:cNvPr id="41" name="TextBox 40">
              <a:extLst>
                <a:ext uri="{FF2B5EF4-FFF2-40B4-BE49-F238E27FC236}">
                  <a16:creationId xmlns:a16="http://schemas.microsoft.com/office/drawing/2014/main" id="{E29C79C0-C865-3B4B-A534-FB58E4C844DC}"/>
                </a:ext>
              </a:extLst>
            </p:cNvPr>
            <p:cNvSpPr txBox="1"/>
            <p:nvPr/>
          </p:nvSpPr>
          <p:spPr>
            <a:xfrm>
              <a:off x="3631654" y="11161098"/>
              <a:ext cx="6650344"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Service being offered by a company ideally a product should meet.</a:t>
              </a:r>
            </a:p>
          </p:txBody>
        </p:sp>
        <p:sp>
          <p:nvSpPr>
            <p:cNvPr id="42" name="TextBox 41">
              <a:extLst>
                <a:ext uri="{FF2B5EF4-FFF2-40B4-BE49-F238E27FC236}">
                  <a16:creationId xmlns:a16="http://schemas.microsoft.com/office/drawing/2014/main" id="{3A7942F0-F134-6A46-BD66-810FE3C613A8}"/>
                </a:ext>
              </a:extLst>
            </p:cNvPr>
            <p:cNvSpPr txBox="1"/>
            <p:nvPr/>
          </p:nvSpPr>
          <p:spPr>
            <a:xfrm>
              <a:off x="4893855" y="10514767"/>
              <a:ext cx="4125942" cy="646331"/>
            </a:xfrm>
            <a:prstGeom prst="rect">
              <a:avLst/>
            </a:prstGeom>
            <a:noFill/>
          </p:spPr>
          <p:txBody>
            <a:bodyPr wrap="square" rtlCol="0">
              <a:spAutoFit/>
            </a:bodyPr>
            <a:lstStyle/>
            <a:p>
              <a:pPr algn="ctr"/>
              <a:r>
                <a:rPr lang="en-US" dirty="0">
                  <a:solidFill>
                    <a:schemeClr val="tx2"/>
                  </a:solidFill>
                  <a:latin typeface="Montserrat Medium" pitchFamily="2" charset="77"/>
                  <a:ea typeface="Source Sans Pro Semibold" panose="020B0503030403020204" pitchFamily="34" charset="0"/>
                  <a:cs typeface="Lato" panose="020F0502020204030203" pitchFamily="34" charset="0"/>
                </a:rPr>
                <a:t>Write Your Title</a:t>
              </a:r>
              <a:endParaRPr lang="en-US" sz="5400" dirty="0">
                <a:solidFill>
                  <a:schemeClr val="tx2"/>
                </a:solidFill>
                <a:latin typeface="Montserrat Medium" pitchFamily="2" charset="77"/>
                <a:ea typeface="Source Sans Pro Semibold" panose="020B0503030403020204" pitchFamily="34" charset="0"/>
                <a:cs typeface="Lato" panose="020F0502020204030203" pitchFamily="34" charset="0"/>
              </a:endParaRPr>
            </a:p>
          </p:txBody>
        </p:sp>
      </p:grpSp>
      <p:grpSp>
        <p:nvGrpSpPr>
          <p:cNvPr id="43" name="Group 42">
            <a:extLst>
              <a:ext uri="{FF2B5EF4-FFF2-40B4-BE49-F238E27FC236}">
                <a16:creationId xmlns:a16="http://schemas.microsoft.com/office/drawing/2014/main" id="{ECFE141B-3831-D948-8E34-9ECED62AA332}"/>
              </a:ext>
            </a:extLst>
          </p:cNvPr>
          <p:cNvGrpSpPr/>
          <p:nvPr/>
        </p:nvGrpSpPr>
        <p:grpSpPr>
          <a:xfrm>
            <a:off x="8870931" y="10439350"/>
            <a:ext cx="6650344" cy="1792350"/>
            <a:chOff x="3631654" y="10514767"/>
            <a:chExt cx="6650344" cy="1792350"/>
          </a:xfrm>
        </p:grpSpPr>
        <p:sp>
          <p:nvSpPr>
            <p:cNvPr id="44" name="TextBox 43">
              <a:extLst>
                <a:ext uri="{FF2B5EF4-FFF2-40B4-BE49-F238E27FC236}">
                  <a16:creationId xmlns:a16="http://schemas.microsoft.com/office/drawing/2014/main" id="{0064CEB2-0E61-D34D-BD25-4900004E3431}"/>
                </a:ext>
              </a:extLst>
            </p:cNvPr>
            <p:cNvSpPr txBox="1"/>
            <p:nvPr/>
          </p:nvSpPr>
          <p:spPr>
            <a:xfrm>
              <a:off x="3631654" y="11161098"/>
              <a:ext cx="6650344"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Service being offered by a company ideally a product should meet.</a:t>
              </a:r>
            </a:p>
          </p:txBody>
        </p:sp>
        <p:sp>
          <p:nvSpPr>
            <p:cNvPr id="45" name="TextBox 44">
              <a:extLst>
                <a:ext uri="{FF2B5EF4-FFF2-40B4-BE49-F238E27FC236}">
                  <a16:creationId xmlns:a16="http://schemas.microsoft.com/office/drawing/2014/main" id="{27F92DC1-92D6-9A43-B169-D14C534F3497}"/>
                </a:ext>
              </a:extLst>
            </p:cNvPr>
            <p:cNvSpPr txBox="1"/>
            <p:nvPr/>
          </p:nvSpPr>
          <p:spPr>
            <a:xfrm>
              <a:off x="4893855" y="10514767"/>
              <a:ext cx="4125942" cy="646331"/>
            </a:xfrm>
            <a:prstGeom prst="rect">
              <a:avLst/>
            </a:prstGeom>
            <a:noFill/>
          </p:spPr>
          <p:txBody>
            <a:bodyPr wrap="square" rtlCol="0">
              <a:spAutoFit/>
            </a:bodyPr>
            <a:lstStyle/>
            <a:p>
              <a:pPr algn="ctr"/>
              <a:r>
                <a:rPr lang="en-US" dirty="0">
                  <a:solidFill>
                    <a:schemeClr val="tx2"/>
                  </a:solidFill>
                  <a:latin typeface="Montserrat Medium" pitchFamily="2" charset="77"/>
                  <a:ea typeface="Source Sans Pro Semibold" panose="020B0503030403020204" pitchFamily="34" charset="0"/>
                  <a:cs typeface="Lato" panose="020F0502020204030203" pitchFamily="34" charset="0"/>
                </a:rPr>
                <a:t>Write Your Title</a:t>
              </a:r>
              <a:endParaRPr lang="en-US" sz="5400" dirty="0">
                <a:solidFill>
                  <a:schemeClr val="tx2"/>
                </a:solidFill>
                <a:latin typeface="Montserrat Medium" pitchFamily="2" charset="77"/>
                <a:ea typeface="Source Sans Pro Semibold" panose="020B0503030403020204" pitchFamily="34" charset="0"/>
                <a:cs typeface="Lato" panose="020F0502020204030203" pitchFamily="34" charset="0"/>
              </a:endParaRPr>
            </a:p>
          </p:txBody>
        </p:sp>
      </p:grpSp>
      <p:grpSp>
        <p:nvGrpSpPr>
          <p:cNvPr id="46" name="Group 45">
            <a:extLst>
              <a:ext uri="{FF2B5EF4-FFF2-40B4-BE49-F238E27FC236}">
                <a16:creationId xmlns:a16="http://schemas.microsoft.com/office/drawing/2014/main" id="{0B820949-4583-2D40-A90E-AE6B0D48AC3F}"/>
              </a:ext>
            </a:extLst>
          </p:cNvPr>
          <p:cNvGrpSpPr/>
          <p:nvPr/>
        </p:nvGrpSpPr>
        <p:grpSpPr>
          <a:xfrm>
            <a:off x="16074473" y="10439350"/>
            <a:ext cx="6650344" cy="1792350"/>
            <a:chOff x="3631654" y="10514767"/>
            <a:chExt cx="6650344" cy="1792350"/>
          </a:xfrm>
        </p:grpSpPr>
        <p:sp>
          <p:nvSpPr>
            <p:cNvPr id="66" name="TextBox 65">
              <a:extLst>
                <a:ext uri="{FF2B5EF4-FFF2-40B4-BE49-F238E27FC236}">
                  <a16:creationId xmlns:a16="http://schemas.microsoft.com/office/drawing/2014/main" id="{0433CA55-95DD-614B-8185-6142E2395950}"/>
                </a:ext>
              </a:extLst>
            </p:cNvPr>
            <p:cNvSpPr txBox="1"/>
            <p:nvPr/>
          </p:nvSpPr>
          <p:spPr>
            <a:xfrm>
              <a:off x="3631654" y="11161098"/>
              <a:ext cx="6650344"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Service being offered by a company ideally a product should meet.</a:t>
              </a:r>
            </a:p>
          </p:txBody>
        </p:sp>
        <p:sp>
          <p:nvSpPr>
            <p:cNvPr id="67" name="TextBox 66">
              <a:extLst>
                <a:ext uri="{FF2B5EF4-FFF2-40B4-BE49-F238E27FC236}">
                  <a16:creationId xmlns:a16="http://schemas.microsoft.com/office/drawing/2014/main" id="{F10B42E0-5058-5643-995E-496DC6104677}"/>
                </a:ext>
              </a:extLst>
            </p:cNvPr>
            <p:cNvSpPr txBox="1"/>
            <p:nvPr/>
          </p:nvSpPr>
          <p:spPr>
            <a:xfrm>
              <a:off x="4893855" y="10514767"/>
              <a:ext cx="4125942" cy="646331"/>
            </a:xfrm>
            <a:prstGeom prst="rect">
              <a:avLst/>
            </a:prstGeom>
            <a:noFill/>
          </p:spPr>
          <p:txBody>
            <a:bodyPr wrap="square" rtlCol="0">
              <a:spAutoFit/>
            </a:bodyPr>
            <a:lstStyle/>
            <a:p>
              <a:pPr algn="ctr"/>
              <a:r>
                <a:rPr lang="en-US" dirty="0">
                  <a:solidFill>
                    <a:schemeClr val="tx2"/>
                  </a:solidFill>
                  <a:latin typeface="Montserrat Medium" pitchFamily="2" charset="77"/>
                  <a:ea typeface="Source Sans Pro Semibold" panose="020B0503030403020204" pitchFamily="34" charset="0"/>
                  <a:cs typeface="Lato" panose="020F0502020204030203" pitchFamily="34" charset="0"/>
                </a:rPr>
                <a:t>Write Your Title</a:t>
              </a:r>
              <a:endParaRPr lang="en-US" sz="5400" dirty="0">
                <a:solidFill>
                  <a:schemeClr val="tx2"/>
                </a:solidFill>
                <a:latin typeface="Montserrat Medium" pitchFamily="2" charset="77"/>
                <a:ea typeface="Source Sans Pro Semibold" panose="020B0503030403020204" pitchFamily="34" charset="0"/>
                <a:cs typeface="Lato" panose="020F0502020204030203" pitchFamily="34" charset="0"/>
              </a:endParaRPr>
            </a:p>
          </p:txBody>
        </p:sp>
      </p:grpSp>
    </p:spTree>
    <p:extLst>
      <p:ext uri="{BB962C8B-B14F-4D97-AF65-F5344CB8AC3E}">
        <p14:creationId xmlns:p14="http://schemas.microsoft.com/office/powerpoint/2010/main" val="470106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DA7BBB0-E040-F248-9689-79E0E58234DD}"/>
              </a:ext>
            </a:extLst>
          </p:cNvPr>
          <p:cNvGrpSpPr/>
          <p:nvPr/>
        </p:nvGrpSpPr>
        <p:grpSpPr>
          <a:xfrm>
            <a:off x="15269777" y="8453003"/>
            <a:ext cx="5896816" cy="1827742"/>
            <a:chOff x="15192491" y="5537518"/>
            <a:chExt cx="5896816" cy="1827742"/>
          </a:xfrm>
        </p:grpSpPr>
        <p:sp>
          <p:nvSpPr>
            <p:cNvPr id="56" name="Rounded Rectangle 55">
              <a:extLst>
                <a:ext uri="{FF2B5EF4-FFF2-40B4-BE49-F238E27FC236}">
                  <a16:creationId xmlns:a16="http://schemas.microsoft.com/office/drawing/2014/main" id="{629F9F51-124E-C348-B0E2-5C96361F3F2A}"/>
                </a:ext>
              </a:extLst>
            </p:cNvPr>
            <p:cNvSpPr/>
            <p:nvPr/>
          </p:nvSpPr>
          <p:spPr>
            <a:xfrm>
              <a:off x="15192491" y="5537518"/>
              <a:ext cx="5896816" cy="483463"/>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57" name="Rounded Rectangle 56">
              <a:extLst>
                <a:ext uri="{FF2B5EF4-FFF2-40B4-BE49-F238E27FC236}">
                  <a16:creationId xmlns:a16="http://schemas.microsoft.com/office/drawing/2014/main" id="{0C3409EB-6F7E-7845-9888-7133BDC995D9}"/>
                </a:ext>
              </a:extLst>
            </p:cNvPr>
            <p:cNvSpPr/>
            <p:nvPr/>
          </p:nvSpPr>
          <p:spPr>
            <a:xfrm>
              <a:off x="15192492" y="5537518"/>
              <a:ext cx="4660536" cy="48346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58" name="Rounded Rectangle 57">
              <a:extLst>
                <a:ext uri="{FF2B5EF4-FFF2-40B4-BE49-F238E27FC236}">
                  <a16:creationId xmlns:a16="http://schemas.microsoft.com/office/drawing/2014/main" id="{93ED80E2-E90D-8343-8A02-862AFA02E10E}"/>
                </a:ext>
              </a:extLst>
            </p:cNvPr>
            <p:cNvSpPr/>
            <p:nvPr/>
          </p:nvSpPr>
          <p:spPr>
            <a:xfrm>
              <a:off x="15192491" y="6220875"/>
              <a:ext cx="5896816" cy="483463"/>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59" name="Rounded Rectangle 58">
              <a:extLst>
                <a:ext uri="{FF2B5EF4-FFF2-40B4-BE49-F238E27FC236}">
                  <a16:creationId xmlns:a16="http://schemas.microsoft.com/office/drawing/2014/main" id="{8AA0EA75-40DC-B948-B2F0-C5DB3BF5CA94}"/>
                </a:ext>
              </a:extLst>
            </p:cNvPr>
            <p:cNvSpPr/>
            <p:nvPr/>
          </p:nvSpPr>
          <p:spPr>
            <a:xfrm>
              <a:off x="15192491" y="6220875"/>
              <a:ext cx="1821099" cy="48346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60" name="Rounded Rectangle 59">
              <a:extLst>
                <a:ext uri="{FF2B5EF4-FFF2-40B4-BE49-F238E27FC236}">
                  <a16:creationId xmlns:a16="http://schemas.microsoft.com/office/drawing/2014/main" id="{AB64C99A-66DD-8841-9EA9-6F74414AAB12}"/>
                </a:ext>
              </a:extLst>
            </p:cNvPr>
            <p:cNvSpPr/>
            <p:nvPr/>
          </p:nvSpPr>
          <p:spPr>
            <a:xfrm>
              <a:off x="15192491" y="6881797"/>
              <a:ext cx="5896816" cy="483463"/>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61" name="Rounded Rectangle 60">
              <a:extLst>
                <a:ext uri="{FF2B5EF4-FFF2-40B4-BE49-F238E27FC236}">
                  <a16:creationId xmlns:a16="http://schemas.microsoft.com/office/drawing/2014/main" id="{5885BC6B-5CD7-FE46-A686-ABDFCBBDF08B}"/>
                </a:ext>
              </a:extLst>
            </p:cNvPr>
            <p:cNvSpPr/>
            <p:nvPr/>
          </p:nvSpPr>
          <p:spPr>
            <a:xfrm>
              <a:off x="15192491" y="6881797"/>
              <a:ext cx="3605459" cy="48346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grpSp>
      <p:sp>
        <p:nvSpPr>
          <p:cNvPr id="62" name="CuadroTexto 883">
            <a:extLst>
              <a:ext uri="{FF2B5EF4-FFF2-40B4-BE49-F238E27FC236}">
                <a16:creationId xmlns:a16="http://schemas.microsoft.com/office/drawing/2014/main" id="{D1F2721F-5142-2F42-934D-F9A9D31E377E}"/>
              </a:ext>
            </a:extLst>
          </p:cNvPr>
          <p:cNvSpPr txBox="1"/>
          <p:nvPr/>
        </p:nvSpPr>
        <p:spPr>
          <a:xfrm>
            <a:off x="21435021" y="8470732"/>
            <a:ext cx="941283" cy="523220"/>
          </a:xfrm>
          <a:prstGeom prst="rect">
            <a:avLst/>
          </a:prstGeom>
          <a:noFill/>
        </p:spPr>
        <p:txBody>
          <a:bodyPr wrap="none" rtlCol="0">
            <a:spAutoFit/>
          </a:bodyPr>
          <a:lstStyle/>
          <a:p>
            <a:r>
              <a:rPr lang="en-US" sz="2800" dirty="0">
                <a:latin typeface="Montserrat Light" pitchFamily="2" charset="77"/>
                <a:ea typeface="Montserrat Medium" charset="0"/>
                <a:cs typeface="Montserrat Medium" charset="0"/>
              </a:rPr>
              <a:t>70%</a:t>
            </a:r>
          </a:p>
        </p:txBody>
      </p:sp>
      <p:sp>
        <p:nvSpPr>
          <p:cNvPr id="63" name="CuadroTexto 884">
            <a:extLst>
              <a:ext uri="{FF2B5EF4-FFF2-40B4-BE49-F238E27FC236}">
                <a16:creationId xmlns:a16="http://schemas.microsoft.com/office/drawing/2014/main" id="{5AE2D8D7-5320-3342-889E-CD54967C0BE7}"/>
              </a:ext>
            </a:extLst>
          </p:cNvPr>
          <p:cNvSpPr txBox="1"/>
          <p:nvPr/>
        </p:nvSpPr>
        <p:spPr>
          <a:xfrm>
            <a:off x="21430094" y="9120212"/>
            <a:ext cx="901209" cy="523220"/>
          </a:xfrm>
          <a:prstGeom prst="rect">
            <a:avLst/>
          </a:prstGeom>
          <a:noFill/>
        </p:spPr>
        <p:txBody>
          <a:bodyPr wrap="none" rtlCol="0">
            <a:spAutoFit/>
          </a:bodyPr>
          <a:lstStyle/>
          <a:p>
            <a:r>
              <a:rPr lang="en-US" sz="2800" dirty="0">
                <a:latin typeface="Montserrat Light" pitchFamily="2" charset="77"/>
                <a:ea typeface="Montserrat Medium" charset="0"/>
                <a:cs typeface="Montserrat Medium" charset="0"/>
              </a:rPr>
              <a:t>25%</a:t>
            </a:r>
          </a:p>
        </p:txBody>
      </p:sp>
      <p:sp>
        <p:nvSpPr>
          <p:cNvPr id="64" name="CuadroTexto 885">
            <a:extLst>
              <a:ext uri="{FF2B5EF4-FFF2-40B4-BE49-F238E27FC236}">
                <a16:creationId xmlns:a16="http://schemas.microsoft.com/office/drawing/2014/main" id="{FAEA74DB-C028-A943-9A8C-A17EBE0036AA}"/>
              </a:ext>
            </a:extLst>
          </p:cNvPr>
          <p:cNvSpPr txBox="1"/>
          <p:nvPr/>
        </p:nvSpPr>
        <p:spPr>
          <a:xfrm>
            <a:off x="21420873" y="9836061"/>
            <a:ext cx="947695" cy="523220"/>
          </a:xfrm>
          <a:prstGeom prst="rect">
            <a:avLst/>
          </a:prstGeom>
          <a:noFill/>
        </p:spPr>
        <p:txBody>
          <a:bodyPr wrap="none" rtlCol="0">
            <a:spAutoFit/>
          </a:bodyPr>
          <a:lstStyle/>
          <a:p>
            <a:r>
              <a:rPr lang="en-US" sz="2800" dirty="0">
                <a:latin typeface="Montserrat Light" pitchFamily="2" charset="77"/>
                <a:ea typeface="Montserrat Medium" charset="0"/>
                <a:cs typeface="Montserrat Medium" charset="0"/>
              </a:rPr>
              <a:t>60%</a:t>
            </a:r>
          </a:p>
        </p:txBody>
      </p:sp>
      <p:sp>
        <p:nvSpPr>
          <p:cNvPr id="68" name="Oval 67">
            <a:extLst>
              <a:ext uri="{FF2B5EF4-FFF2-40B4-BE49-F238E27FC236}">
                <a16:creationId xmlns:a16="http://schemas.microsoft.com/office/drawing/2014/main" id="{83E315E1-7F71-8645-95BB-41E90322527A}"/>
              </a:ext>
            </a:extLst>
          </p:cNvPr>
          <p:cNvSpPr/>
          <p:nvPr/>
        </p:nvSpPr>
        <p:spPr>
          <a:xfrm>
            <a:off x="13038325" y="8472942"/>
            <a:ext cx="1821099" cy="18210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sp>
        <p:nvSpPr>
          <p:cNvPr id="81" name="Subtitle 2">
            <a:extLst>
              <a:ext uri="{FF2B5EF4-FFF2-40B4-BE49-F238E27FC236}">
                <a16:creationId xmlns:a16="http://schemas.microsoft.com/office/drawing/2014/main" id="{C6A1F8F8-FC10-BD4F-B1E4-E09E9828A5CD}"/>
              </a:ext>
            </a:extLst>
          </p:cNvPr>
          <p:cNvSpPr txBox="1">
            <a:spLocks/>
          </p:cNvSpPr>
          <p:nvPr/>
        </p:nvSpPr>
        <p:spPr>
          <a:xfrm>
            <a:off x="12798915" y="10423028"/>
            <a:ext cx="784210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Refers to a good or service being offered by a company take into account supply.</a:t>
            </a:r>
          </a:p>
        </p:txBody>
      </p:sp>
      <p:sp>
        <p:nvSpPr>
          <p:cNvPr id="82" name="Rectangle 81">
            <a:extLst>
              <a:ext uri="{FF2B5EF4-FFF2-40B4-BE49-F238E27FC236}">
                <a16:creationId xmlns:a16="http://schemas.microsoft.com/office/drawing/2014/main" id="{04D41A5A-0E0F-9945-BF71-26605A346B0E}"/>
              </a:ext>
            </a:extLst>
          </p:cNvPr>
          <p:cNvSpPr/>
          <p:nvPr/>
        </p:nvSpPr>
        <p:spPr>
          <a:xfrm>
            <a:off x="12946847" y="7601281"/>
            <a:ext cx="4266790" cy="646331"/>
          </a:xfrm>
          <a:prstGeom prst="rect">
            <a:avLst/>
          </a:prstGeom>
        </p:spPr>
        <p:txBody>
          <a:bodyPr wrap="square">
            <a:spAutoFit/>
          </a:bodyPr>
          <a:lstStyle/>
          <a:p>
            <a:r>
              <a:rPr lang="en-US" dirty="0">
                <a:solidFill>
                  <a:schemeClr val="tx2"/>
                </a:solidFill>
                <a:latin typeface="Montserrat Medium" pitchFamily="2" charset="77"/>
                <a:ea typeface="Lato" panose="020F0502020204030203" pitchFamily="34" charset="0"/>
                <a:cs typeface="Lato" panose="020F0502020204030203" pitchFamily="34" charset="0"/>
              </a:rPr>
              <a:t>Write Your Title</a:t>
            </a:r>
          </a:p>
        </p:txBody>
      </p:sp>
      <p:grpSp>
        <p:nvGrpSpPr>
          <p:cNvPr id="83" name="Group 82">
            <a:extLst>
              <a:ext uri="{FF2B5EF4-FFF2-40B4-BE49-F238E27FC236}">
                <a16:creationId xmlns:a16="http://schemas.microsoft.com/office/drawing/2014/main" id="{15A39735-1DF0-1D4C-B45E-C7084ACC6194}"/>
              </a:ext>
            </a:extLst>
          </p:cNvPr>
          <p:cNvGrpSpPr/>
          <p:nvPr/>
        </p:nvGrpSpPr>
        <p:grpSpPr>
          <a:xfrm>
            <a:off x="13593786" y="8977921"/>
            <a:ext cx="660662" cy="708969"/>
            <a:chOff x="1693197" y="16050035"/>
            <a:chExt cx="364320" cy="390960"/>
          </a:xfrm>
          <a:solidFill>
            <a:schemeClr val="bg1"/>
          </a:solidFill>
        </p:grpSpPr>
        <p:sp>
          <p:nvSpPr>
            <p:cNvPr id="84" name="Freeform 83">
              <a:extLst>
                <a:ext uri="{FF2B5EF4-FFF2-40B4-BE49-F238E27FC236}">
                  <a16:creationId xmlns:a16="http://schemas.microsoft.com/office/drawing/2014/main" id="{9B49765B-32E9-6F4D-A287-6022430718F3}"/>
                </a:ext>
              </a:extLst>
            </p:cNvPr>
            <p:cNvSpPr/>
            <p:nvPr/>
          </p:nvSpPr>
          <p:spPr>
            <a:xfrm>
              <a:off x="1693197" y="16187195"/>
              <a:ext cx="364320" cy="253800"/>
            </a:xfrm>
            <a:custGeom>
              <a:avLst/>
              <a:gdLst/>
              <a:ahLst/>
              <a:cxnLst>
                <a:cxn ang="3cd4">
                  <a:pos x="hc" y="t"/>
                </a:cxn>
                <a:cxn ang="cd2">
                  <a:pos x="l" y="vc"/>
                </a:cxn>
                <a:cxn ang="cd4">
                  <a:pos x="hc" y="b"/>
                </a:cxn>
                <a:cxn ang="0">
                  <a:pos x="r" y="vc"/>
                </a:cxn>
              </a:cxnLst>
              <a:rect l="l" t="t" r="r" b="b"/>
              <a:pathLst>
                <a:path w="1013" h="706">
                  <a:moveTo>
                    <a:pt x="953" y="0"/>
                  </a:moveTo>
                  <a:lnTo>
                    <a:pt x="661" y="0"/>
                  </a:lnTo>
                  <a:cubicBezTo>
                    <a:pt x="637" y="0"/>
                    <a:pt x="617" y="19"/>
                    <a:pt x="617" y="43"/>
                  </a:cubicBezTo>
                  <a:cubicBezTo>
                    <a:pt x="617" y="67"/>
                    <a:pt x="637" y="86"/>
                    <a:pt x="661" y="86"/>
                  </a:cubicBezTo>
                  <a:lnTo>
                    <a:pt x="927" y="86"/>
                  </a:lnTo>
                  <a:lnTo>
                    <a:pt x="927" y="620"/>
                  </a:lnTo>
                  <a:lnTo>
                    <a:pt x="86" y="620"/>
                  </a:lnTo>
                  <a:lnTo>
                    <a:pt x="86" y="86"/>
                  </a:lnTo>
                  <a:lnTo>
                    <a:pt x="350" y="86"/>
                  </a:lnTo>
                  <a:cubicBezTo>
                    <a:pt x="374" y="86"/>
                    <a:pt x="393" y="67"/>
                    <a:pt x="393" y="43"/>
                  </a:cubicBezTo>
                  <a:cubicBezTo>
                    <a:pt x="393" y="19"/>
                    <a:pt x="374" y="0"/>
                    <a:pt x="350" y="0"/>
                  </a:cubicBezTo>
                  <a:lnTo>
                    <a:pt x="60" y="0"/>
                  </a:lnTo>
                  <a:cubicBezTo>
                    <a:pt x="27" y="0"/>
                    <a:pt x="0" y="27"/>
                    <a:pt x="0" y="60"/>
                  </a:cubicBezTo>
                  <a:lnTo>
                    <a:pt x="0" y="646"/>
                  </a:lnTo>
                  <a:cubicBezTo>
                    <a:pt x="0" y="679"/>
                    <a:pt x="27" y="706"/>
                    <a:pt x="60" y="706"/>
                  </a:cubicBezTo>
                  <a:lnTo>
                    <a:pt x="953" y="706"/>
                  </a:lnTo>
                  <a:cubicBezTo>
                    <a:pt x="986" y="706"/>
                    <a:pt x="1013" y="679"/>
                    <a:pt x="1013" y="646"/>
                  </a:cubicBezTo>
                  <a:lnTo>
                    <a:pt x="1013" y="60"/>
                  </a:lnTo>
                  <a:cubicBezTo>
                    <a:pt x="1013" y="27"/>
                    <a:pt x="986" y="0"/>
                    <a:pt x="95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85" name="Freeform 84">
              <a:extLst>
                <a:ext uri="{FF2B5EF4-FFF2-40B4-BE49-F238E27FC236}">
                  <a16:creationId xmlns:a16="http://schemas.microsoft.com/office/drawing/2014/main" id="{713A8D94-B51A-9042-B53F-07E57E990E9F}"/>
                </a:ext>
              </a:extLst>
            </p:cNvPr>
            <p:cNvSpPr/>
            <p:nvPr/>
          </p:nvSpPr>
          <p:spPr>
            <a:xfrm>
              <a:off x="1788597" y="16050035"/>
              <a:ext cx="177120" cy="266400"/>
            </a:xfrm>
            <a:custGeom>
              <a:avLst/>
              <a:gdLst/>
              <a:ahLst/>
              <a:cxnLst>
                <a:cxn ang="3cd4">
                  <a:pos x="hc" y="t"/>
                </a:cxn>
                <a:cxn ang="cd2">
                  <a:pos x="l" y="vc"/>
                </a:cxn>
                <a:cxn ang="cd4">
                  <a:pos x="hc" y="b"/>
                </a:cxn>
                <a:cxn ang="0">
                  <a:pos x="r" y="vc"/>
                </a:cxn>
              </a:cxnLst>
              <a:rect l="l" t="t" r="r" b="b"/>
              <a:pathLst>
                <a:path w="493" h="741">
                  <a:moveTo>
                    <a:pt x="43" y="290"/>
                  </a:moveTo>
                  <a:cubicBezTo>
                    <a:pt x="54" y="290"/>
                    <a:pt x="65" y="285"/>
                    <a:pt x="74" y="277"/>
                  </a:cubicBezTo>
                  <a:lnTo>
                    <a:pt x="204" y="147"/>
                  </a:lnTo>
                  <a:lnTo>
                    <a:pt x="203" y="698"/>
                  </a:lnTo>
                  <a:cubicBezTo>
                    <a:pt x="203" y="722"/>
                    <a:pt x="222" y="741"/>
                    <a:pt x="246" y="741"/>
                  </a:cubicBezTo>
                  <a:cubicBezTo>
                    <a:pt x="270" y="741"/>
                    <a:pt x="289" y="722"/>
                    <a:pt x="289" y="698"/>
                  </a:cubicBezTo>
                  <a:lnTo>
                    <a:pt x="290" y="147"/>
                  </a:lnTo>
                  <a:lnTo>
                    <a:pt x="420" y="277"/>
                  </a:lnTo>
                  <a:cubicBezTo>
                    <a:pt x="428" y="285"/>
                    <a:pt x="439" y="290"/>
                    <a:pt x="450" y="290"/>
                  </a:cubicBezTo>
                  <a:cubicBezTo>
                    <a:pt x="461" y="290"/>
                    <a:pt x="472" y="285"/>
                    <a:pt x="481" y="277"/>
                  </a:cubicBezTo>
                  <a:cubicBezTo>
                    <a:pt x="498" y="260"/>
                    <a:pt x="497" y="233"/>
                    <a:pt x="481" y="216"/>
                  </a:cubicBezTo>
                  <a:lnTo>
                    <a:pt x="277" y="13"/>
                  </a:lnTo>
                  <a:cubicBezTo>
                    <a:pt x="277" y="12"/>
                    <a:pt x="276" y="11"/>
                    <a:pt x="275" y="11"/>
                  </a:cubicBezTo>
                  <a:cubicBezTo>
                    <a:pt x="275" y="10"/>
                    <a:pt x="274" y="10"/>
                    <a:pt x="274" y="10"/>
                  </a:cubicBezTo>
                  <a:cubicBezTo>
                    <a:pt x="273" y="9"/>
                    <a:pt x="272" y="8"/>
                    <a:pt x="272" y="8"/>
                  </a:cubicBezTo>
                  <a:cubicBezTo>
                    <a:pt x="271" y="8"/>
                    <a:pt x="271" y="7"/>
                    <a:pt x="271" y="7"/>
                  </a:cubicBezTo>
                  <a:cubicBezTo>
                    <a:pt x="270" y="7"/>
                    <a:pt x="269" y="6"/>
                    <a:pt x="268" y="5"/>
                  </a:cubicBezTo>
                  <a:lnTo>
                    <a:pt x="267" y="5"/>
                  </a:lnTo>
                  <a:cubicBezTo>
                    <a:pt x="267" y="5"/>
                    <a:pt x="266" y="5"/>
                    <a:pt x="266" y="4"/>
                  </a:cubicBezTo>
                  <a:cubicBezTo>
                    <a:pt x="265" y="4"/>
                    <a:pt x="264" y="4"/>
                    <a:pt x="264" y="4"/>
                  </a:cubicBezTo>
                  <a:cubicBezTo>
                    <a:pt x="264" y="4"/>
                    <a:pt x="264" y="3"/>
                    <a:pt x="263" y="3"/>
                  </a:cubicBezTo>
                  <a:cubicBezTo>
                    <a:pt x="262" y="3"/>
                    <a:pt x="261" y="2"/>
                    <a:pt x="260" y="2"/>
                  </a:cubicBezTo>
                  <a:lnTo>
                    <a:pt x="259" y="2"/>
                  </a:lnTo>
                  <a:cubicBezTo>
                    <a:pt x="258" y="1"/>
                    <a:pt x="257" y="1"/>
                    <a:pt x="255" y="1"/>
                  </a:cubicBezTo>
                  <a:cubicBezTo>
                    <a:pt x="252" y="0"/>
                    <a:pt x="250" y="0"/>
                    <a:pt x="247" y="0"/>
                  </a:cubicBezTo>
                  <a:cubicBezTo>
                    <a:pt x="238" y="0"/>
                    <a:pt x="229" y="3"/>
                    <a:pt x="221" y="9"/>
                  </a:cubicBezTo>
                  <a:cubicBezTo>
                    <a:pt x="219" y="10"/>
                    <a:pt x="218" y="11"/>
                    <a:pt x="216" y="13"/>
                  </a:cubicBezTo>
                  <a:lnTo>
                    <a:pt x="13" y="216"/>
                  </a:lnTo>
                  <a:cubicBezTo>
                    <a:pt x="-4" y="233"/>
                    <a:pt x="-4" y="260"/>
                    <a:pt x="13" y="277"/>
                  </a:cubicBezTo>
                  <a:cubicBezTo>
                    <a:pt x="21" y="285"/>
                    <a:pt x="32" y="290"/>
                    <a:pt x="43" y="2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nvGrpSpPr>
          <p:cNvPr id="7" name="Group 6">
            <a:extLst>
              <a:ext uri="{FF2B5EF4-FFF2-40B4-BE49-F238E27FC236}">
                <a16:creationId xmlns:a16="http://schemas.microsoft.com/office/drawing/2014/main" id="{BA21A46F-3F3E-0C40-B3E1-28247BC21080}"/>
              </a:ext>
            </a:extLst>
          </p:cNvPr>
          <p:cNvGrpSpPr/>
          <p:nvPr/>
        </p:nvGrpSpPr>
        <p:grpSpPr>
          <a:xfrm>
            <a:off x="15093834" y="2871448"/>
            <a:ext cx="5896816" cy="1827742"/>
            <a:chOff x="4273843" y="5537518"/>
            <a:chExt cx="5896816" cy="1827742"/>
          </a:xfrm>
        </p:grpSpPr>
        <p:sp>
          <p:nvSpPr>
            <p:cNvPr id="47" name="Rounded Rectangle 46">
              <a:extLst>
                <a:ext uri="{FF2B5EF4-FFF2-40B4-BE49-F238E27FC236}">
                  <a16:creationId xmlns:a16="http://schemas.microsoft.com/office/drawing/2014/main" id="{28DD2F3F-7A29-F443-A734-AFA4BE5AB492}"/>
                </a:ext>
              </a:extLst>
            </p:cNvPr>
            <p:cNvSpPr/>
            <p:nvPr/>
          </p:nvSpPr>
          <p:spPr>
            <a:xfrm>
              <a:off x="4273843" y="5537518"/>
              <a:ext cx="5896816" cy="483463"/>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48" name="Rounded Rectangle 47">
              <a:extLst>
                <a:ext uri="{FF2B5EF4-FFF2-40B4-BE49-F238E27FC236}">
                  <a16:creationId xmlns:a16="http://schemas.microsoft.com/office/drawing/2014/main" id="{29C60099-4461-5443-8FFC-50F709D506F3}"/>
                </a:ext>
              </a:extLst>
            </p:cNvPr>
            <p:cNvSpPr/>
            <p:nvPr/>
          </p:nvSpPr>
          <p:spPr>
            <a:xfrm>
              <a:off x="4273844" y="5537518"/>
              <a:ext cx="3415665" cy="48346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49" name="Rounded Rectangle 48">
              <a:extLst>
                <a:ext uri="{FF2B5EF4-FFF2-40B4-BE49-F238E27FC236}">
                  <a16:creationId xmlns:a16="http://schemas.microsoft.com/office/drawing/2014/main" id="{7D83356B-1201-454A-A8E4-50116CC2B3FF}"/>
                </a:ext>
              </a:extLst>
            </p:cNvPr>
            <p:cNvSpPr/>
            <p:nvPr/>
          </p:nvSpPr>
          <p:spPr>
            <a:xfrm>
              <a:off x="4273843" y="6220875"/>
              <a:ext cx="5896816" cy="483463"/>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50" name="Rounded Rectangle 49">
              <a:extLst>
                <a:ext uri="{FF2B5EF4-FFF2-40B4-BE49-F238E27FC236}">
                  <a16:creationId xmlns:a16="http://schemas.microsoft.com/office/drawing/2014/main" id="{EE13CB06-CDE4-F241-9A37-736495AF30DF}"/>
                </a:ext>
              </a:extLst>
            </p:cNvPr>
            <p:cNvSpPr/>
            <p:nvPr/>
          </p:nvSpPr>
          <p:spPr>
            <a:xfrm>
              <a:off x="4273843" y="6220875"/>
              <a:ext cx="5101986" cy="48346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51" name="Rounded Rectangle 50">
              <a:extLst>
                <a:ext uri="{FF2B5EF4-FFF2-40B4-BE49-F238E27FC236}">
                  <a16:creationId xmlns:a16="http://schemas.microsoft.com/office/drawing/2014/main" id="{E3ABA8C9-A682-B248-8B46-D9B6692DB52C}"/>
                </a:ext>
              </a:extLst>
            </p:cNvPr>
            <p:cNvSpPr/>
            <p:nvPr/>
          </p:nvSpPr>
          <p:spPr>
            <a:xfrm>
              <a:off x="4273843" y="6881797"/>
              <a:ext cx="5896816" cy="483463"/>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52" name="Rounded Rectangle 51">
              <a:extLst>
                <a:ext uri="{FF2B5EF4-FFF2-40B4-BE49-F238E27FC236}">
                  <a16:creationId xmlns:a16="http://schemas.microsoft.com/office/drawing/2014/main" id="{D9EB908D-6A39-EA4D-9C1F-263BD560CD63}"/>
                </a:ext>
              </a:extLst>
            </p:cNvPr>
            <p:cNvSpPr/>
            <p:nvPr/>
          </p:nvSpPr>
          <p:spPr>
            <a:xfrm>
              <a:off x="4273844" y="6881797"/>
              <a:ext cx="2062864" cy="48346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grpSp>
      <p:sp>
        <p:nvSpPr>
          <p:cNvPr id="53" name="CuadroTexto 883">
            <a:extLst>
              <a:ext uri="{FF2B5EF4-FFF2-40B4-BE49-F238E27FC236}">
                <a16:creationId xmlns:a16="http://schemas.microsoft.com/office/drawing/2014/main" id="{451DE63A-CA28-4646-B501-47E40BFBDF17}"/>
              </a:ext>
            </a:extLst>
          </p:cNvPr>
          <p:cNvSpPr txBox="1"/>
          <p:nvPr/>
        </p:nvSpPr>
        <p:spPr>
          <a:xfrm>
            <a:off x="21259078" y="2889177"/>
            <a:ext cx="947695" cy="523220"/>
          </a:xfrm>
          <a:prstGeom prst="rect">
            <a:avLst/>
          </a:prstGeom>
          <a:noFill/>
        </p:spPr>
        <p:txBody>
          <a:bodyPr wrap="none" rtlCol="0">
            <a:spAutoFit/>
          </a:bodyPr>
          <a:lstStyle/>
          <a:p>
            <a:r>
              <a:rPr lang="en-US" sz="2800">
                <a:latin typeface="Montserrat Light" pitchFamily="2" charset="77"/>
                <a:ea typeface="Montserrat Medium" charset="0"/>
                <a:cs typeface="Montserrat Medium" charset="0"/>
              </a:rPr>
              <a:t>60%</a:t>
            </a:r>
            <a:endParaRPr lang="en-US" sz="2800" dirty="0">
              <a:latin typeface="Montserrat Light" pitchFamily="2" charset="77"/>
              <a:ea typeface="Montserrat Medium" charset="0"/>
              <a:cs typeface="Montserrat Medium" charset="0"/>
            </a:endParaRPr>
          </a:p>
        </p:txBody>
      </p:sp>
      <p:sp>
        <p:nvSpPr>
          <p:cNvPr id="54" name="CuadroTexto 884">
            <a:extLst>
              <a:ext uri="{FF2B5EF4-FFF2-40B4-BE49-F238E27FC236}">
                <a16:creationId xmlns:a16="http://schemas.microsoft.com/office/drawing/2014/main" id="{2F9F66C9-E025-CC48-95FF-A2765E8F9B31}"/>
              </a:ext>
            </a:extLst>
          </p:cNvPr>
          <p:cNvSpPr txBox="1"/>
          <p:nvPr/>
        </p:nvSpPr>
        <p:spPr>
          <a:xfrm>
            <a:off x="21254151" y="3538657"/>
            <a:ext cx="957313" cy="523220"/>
          </a:xfrm>
          <a:prstGeom prst="rect">
            <a:avLst/>
          </a:prstGeom>
          <a:noFill/>
        </p:spPr>
        <p:txBody>
          <a:bodyPr wrap="none" rtlCol="0">
            <a:spAutoFit/>
          </a:bodyPr>
          <a:lstStyle/>
          <a:p>
            <a:r>
              <a:rPr lang="en-US" sz="2800" dirty="0">
                <a:latin typeface="Montserrat Light" pitchFamily="2" charset="77"/>
                <a:ea typeface="Montserrat Medium" charset="0"/>
                <a:cs typeface="Montserrat Medium" charset="0"/>
              </a:rPr>
              <a:t>80%</a:t>
            </a:r>
          </a:p>
        </p:txBody>
      </p:sp>
      <p:sp>
        <p:nvSpPr>
          <p:cNvPr id="55" name="CuadroTexto 885">
            <a:extLst>
              <a:ext uri="{FF2B5EF4-FFF2-40B4-BE49-F238E27FC236}">
                <a16:creationId xmlns:a16="http://schemas.microsoft.com/office/drawing/2014/main" id="{8BFE5A39-7F29-0C40-A531-9A7063BAD660}"/>
              </a:ext>
            </a:extLst>
          </p:cNvPr>
          <p:cNvSpPr txBox="1"/>
          <p:nvPr/>
        </p:nvSpPr>
        <p:spPr>
          <a:xfrm>
            <a:off x="21244930" y="4254506"/>
            <a:ext cx="933269" cy="523220"/>
          </a:xfrm>
          <a:prstGeom prst="rect">
            <a:avLst/>
          </a:prstGeom>
          <a:noFill/>
        </p:spPr>
        <p:txBody>
          <a:bodyPr wrap="none" rtlCol="0">
            <a:spAutoFit/>
          </a:bodyPr>
          <a:lstStyle/>
          <a:p>
            <a:r>
              <a:rPr lang="en-US" sz="2800" dirty="0">
                <a:latin typeface="Montserrat Light" pitchFamily="2" charset="77"/>
                <a:ea typeface="Montserrat Medium" charset="0"/>
                <a:cs typeface="Montserrat Medium" charset="0"/>
              </a:rPr>
              <a:t>20%</a:t>
            </a:r>
          </a:p>
        </p:txBody>
      </p:sp>
      <p:sp>
        <p:nvSpPr>
          <p:cNvPr id="73" name="Oval 72">
            <a:extLst>
              <a:ext uri="{FF2B5EF4-FFF2-40B4-BE49-F238E27FC236}">
                <a16:creationId xmlns:a16="http://schemas.microsoft.com/office/drawing/2014/main" id="{48E7C9B2-8ADB-EC47-A723-FAD0FA84A1FB}"/>
              </a:ext>
            </a:extLst>
          </p:cNvPr>
          <p:cNvSpPr/>
          <p:nvPr/>
        </p:nvSpPr>
        <p:spPr>
          <a:xfrm>
            <a:off x="12829438" y="2878092"/>
            <a:ext cx="1821099" cy="18210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sp>
        <p:nvSpPr>
          <p:cNvPr id="79" name="Subtitle 2">
            <a:extLst>
              <a:ext uri="{FF2B5EF4-FFF2-40B4-BE49-F238E27FC236}">
                <a16:creationId xmlns:a16="http://schemas.microsoft.com/office/drawing/2014/main" id="{40595BF3-7F3F-E344-A972-6BB375A75C01}"/>
              </a:ext>
            </a:extLst>
          </p:cNvPr>
          <p:cNvSpPr txBox="1">
            <a:spLocks/>
          </p:cNvSpPr>
          <p:nvPr/>
        </p:nvSpPr>
        <p:spPr>
          <a:xfrm>
            <a:off x="12798915" y="4841473"/>
            <a:ext cx="784210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Refers to a good or service being offered by a company take into account supply.</a:t>
            </a:r>
          </a:p>
        </p:txBody>
      </p:sp>
      <p:sp>
        <p:nvSpPr>
          <p:cNvPr id="80" name="Rectangle 79">
            <a:extLst>
              <a:ext uri="{FF2B5EF4-FFF2-40B4-BE49-F238E27FC236}">
                <a16:creationId xmlns:a16="http://schemas.microsoft.com/office/drawing/2014/main" id="{D84A0ED1-AB45-354A-9B54-6FC1C21CA3C5}"/>
              </a:ext>
            </a:extLst>
          </p:cNvPr>
          <p:cNvSpPr/>
          <p:nvPr/>
        </p:nvSpPr>
        <p:spPr>
          <a:xfrm>
            <a:off x="12946847" y="2019726"/>
            <a:ext cx="4266790" cy="646331"/>
          </a:xfrm>
          <a:prstGeom prst="rect">
            <a:avLst/>
          </a:prstGeom>
        </p:spPr>
        <p:txBody>
          <a:bodyPr wrap="square">
            <a:spAutoFit/>
          </a:bodyPr>
          <a:lstStyle/>
          <a:p>
            <a:r>
              <a:rPr lang="en-US" dirty="0">
                <a:solidFill>
                  <a:schemeClr val="tx2"/>
                </a:solidFill>
                <a:latin typeface="Montserrat Medium" pitchFamily="2" charset="77"/>
                <a:ea typeface="Lato" panose="020F0502020204030203" pitchFamily="34" charset="0"/>
                <a:cs typeface="Lato" panose="020F0502020204030203" pitchFamily="34" charset="0"/>
              </a:rPr>
              <a:t>Write Your Title</a:t>
            </a:r>
          </a:p>
        </p:txBody>
      </p:sp>
      <p:grpSp>
        <p:nvGrpSpPr>
          <p:cNvPr id="86" name="Group 85">
            <a:extLst>
              <a:ext uri="{FF2B5EF4-FFF2-40B4-BE49-F238E27FC236}">
                <a16:creationId xmlns:a16="http://schemas.microsoft.com/office/drawing/2014/main" id="{712ABBA4-59EF-3345-A491-2CC6C43B2E85}"/>
              </a:ext>
            </a:extLst>
          </p:cNvPr>
          <p:cNvGrpSpPr/>
          <p:nvPr/>
        </p:nvGrpSpPr>
        <p:grpSpPr>
          <a:xfrm>
            <a:off x="13412022" y="3450820"/>
            <a:ext cx="706344" cy="706344"/>
            <a:chOff x="14759296" y="-2028824"/>
            <a:chExt cx="404999" cy="404999"/>
          </a:xfrm>
          <a:solidFill>
            <a:schemeClr val="bg1"/>
          </a:solidFill>
        </p:grpSpPr>
        <p:sp>
          <p:nvSpPr>
            <p:cNvPr id="87" name="Freeform 86">
              <a:extLst>
                <a:ext uri="{FF2B5EF4-FFF2-40B4-BE49-F238E27FC236}">
                  <a16:creationId xmlns:a16="http://schemas.microsoft.com/office/drawing/2014/main" id="{68513E01-3138-6D49-A7FE-7A4569D5BD12}"/>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8" name="Freeform 87">
              <a:extLst>
                <a:ext uri="{FF2B5EF4-FFF2-40B4-BE49-F238E27FC236}">
                  <a16:creationId xmlns:a16="http://schemas.microsoft.com/office/drawing/2014/main" id="{6B8DF48E-31BC-004B-BE8F-00ED0FC91AE1}"/>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90" name="Group 89">
            <a:extLst>
              <a:ext uri="{FF2B5EF4-FFF2-40B4-BE49-F238E27FC236}">
                <a16:creationId xmlns:a16="http://schemas.microsoft.com/office/drawing/2014/main" id="{6455F157-529C-C74D-9C45-B024118A8B57}"/>
              </a:ext>
            </a:extLst>
          </p:cNvPr>
          <p:cNvGrpSpPr/>
          <p:nvPr/>
        </p:nvGrpSpPr>
        <p:grpSpPr>
          <a:xfrm>
            <a:off x="2001346" y="3582591"/>
            <a:ext cx="6822613" cy="6550818"/>
            <a:chOff x="2001346" y="1229825"/>
            <a:chExt cx="6822613" cy="6550818"/>
          </a:xfrm>
        </p:grpSpPr>
        <p:sp>
          <p:nvSpPr>
            <p:cNvPr id="91" name="TextBox 90">
              <a:extLst>
                <a:ext uri="{FF2B5EF4-FFF2-40B4-BE49-F238E27FC236}">
                  <a16:creationId xmlns:a16="http://schemas.microsoft.com/office/drawing/2014/main" id="{0532180E-3AFD-FC40-801E-7398CA404788}"/>
                </a:ext>
              </a:extLst>
            </p:cNvPr>
            <p:cNvSpPr txBox="1"/>
            <p:nvPr/>
          </p:nvSpPr>
          <p:spPr>
            <a:xfrm>
              <a:off x="2001346" y="1595472"/>
              <a:ext cx="5896816" cy="2123658"/>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A Simple Bar Chart</a:t>
              </a:r>
            </a:p>
          </p:txBody>
        </p:sp>
        <p:grpSp>
          <p:nvGrpSpPr>
            <p:cNvPr id="92" name="Group 91">
              <a:extLst>
                <a:ext uri="{FF2B5EF4-FFF2-40B4-BE49-F238E27FC236}">
                  <a16:creationId xmlns:a16="http://schemas.microsoft.com/office/drawing/2014/main" id="{6A9A8AC6-8A62-094E-ACEA-F2277695E9C6}"/>
                </a:ext>
              </a:extLst>
            </p:cNvPr>
            <p:cNvGrpSpPr/>
            <p:nvPr/>
          </p:nvGrpSpPr>
          <p:grpSpPr>
            <a:xfrm>
              <a:off x="2079459" y="1229825"/>
              <a:ext cx="1783937" cy="154269"/>
              <a:chOff x="2065772" y="1926076"/>
              <a:chExt cx="1783937" cy="154269"/>
            </a:xfrm>
          </p:grpSpPr>
          <p:sp>
            <p:nvSpPr>
              <p:cNvPr id="94" name="Rounded Rectangle 93">
                <a:extLst>
                  <a:ext uri="{FF2B5EF4-FFF2-40B4-BE49-F238E27FC236}">
                    <a16:creationId xmlns:a16="http://schemas.microsoft.com/office/drawing/2014/main" id="{5DBAD3DB-17E7-BF4E-B6D2-16393C36F6D4}"/>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95" name="Oval 94">
                <a:extLst>
                  <a:ext uri="{FF2B5EF4-FFF2-40B4-BE49-F238E27FC236}">
                    <a16:creationId xmlns:a16="http://schemas.microsoft.com/office/drawing/2014/main" id="{A59E59C3-A45B-5545-BDC6-14D0E847A6DF}"/>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93" name="Subtitle 2">
              <a:extLst>
                <a:ext uri="{FF2B5EF4-FFF2-40B4-BE49-F238E27FC236}">
                  <a16:creationId xmlns:a16="http://schemas.microsoft.com/office/drawing/2014/main" id="{CD8158A4-AB14-6E4E-84C1-1646B8B400DA}"/>
                </a:ext>
              </a:extLst>
            </p:cNvPr>
            <p:cNvSpPr txBox="1">
              <a:spLocks/>
            </p:cNvSpPr>
            <p:nvPr/>
          </p:nvSpPr>
          <p:spPr>
            <a:xfrm>
              <a:off x="2001346" y="4449141"/>
              <a:ext cx="6822613" cy="333150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spTree>
    <p:extLst>
      <p:ext uri="{BB962C8B-B14F-4D97-AF65-F5344CB8AC3E}">
        <p14:creationId xmlns:p14="http://schemas.microsoft.com/office/powerpoint/2010/main" val="209418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CC5D03DE-76AF-0E47-AB89-8714EBD5C911}"/>
              </a:ext>
            </a:extLst>
          </p:cNvPr>
          <p:cNvSpPr>
            <a:spLocks noGrp="1"/>
          </p:cNvSpPr>
          <p:nvPr>
            <p:ph type="pic" sz="quarter" idx="14"/>
          </p:nvPr>
        </p:nvSpPr>
        <p:spPr/>
      </p:sp>
      <p:grpSp>
        <p:nvGrpSpPr>
          <p:cNvPr id="66" name="Group 65">
            <a:extLst>
              <a:ext uri="{FF2B5EF4-FFF2-40B4-BE49-F238E27FC236}">
                <a16:creationId xmlns:a16="http://schemas.microsoft.com/office/drawing/2014/main" id="{EEF24A66-246F-FC45-9B3B-137231578440}"/>
              </a:ext>
            </a:extLst>
          </p:cNvPr>
          <p:cNvGrpSpPr/>
          <p:nvPr/>
        </p:nvGrpSpPr>
        <p:grpSpPr>
          <a:xfrm>
            <a:off x="14745541" y="1441990"/>
            <a:ext cx="8071300" cy="5506400"/>
            <a:chOff x="2001346" y="1229825"/>
            <a:chExt cx="8071300" cy="5506400"/>
          </a:xfrm>
        </p:grpSpPr>
        <p:sp>
          <p:nvSpPr>
            <p:cNvPr id="67" name="TextBox 66">
              <a:extLst>
                <a:ext uri="{FF2B5EF4-FFF2-40B4-BE49-F238E27FC236}">
                  <a16:creationId xmlns:a16="http://schemas.microsoft.com/office/drawing/2014/main" id="{EC316194-7BA1-154F-93E1-91B154AB2B83}"/>
                </a:ext>
              </a:extLst>
            </p:cNvPr>
            <p:cNvSpPr txBox="1"/>
            <p:nvPr/>
          </p:nvSpPr>
          <p:spPr>
            <a:xfrm>
              <a:off x="2001346" y="1595472"/>
              <a:ext cx="5893765" cy="2123658"/>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Let’s Get Fancy</a:t>
              </a:r>
            </a:p>
          </p:txBody>
        </p:sp>
        <p:grpSp>
          <p:nvGrpSpPr>
            <p:cNvPr id="69" name="Group 68">
              <a:extLst>
                <a:ext uri="{FF2B5EF4-FFF2-40B4-BE49-F238E27FC236}">
                  <a16:creationId xmlns:a16="http://schemas.microsoft.com/office/drawing/2014/main" id="{43D1B9A7-7F3B-B049-A301-7C3676558D5E}"/>
                </a:ext>
              </a:extLst>
            </p:cNvPr>
            <p:cNvGrpSpPr/>
            <p:nvPr/>
          </p:nvGrpSpPr>
          <p:grpSpPr>
            <a:xfrm>
              <a:off x="2079459" y="1229825"/>
              <a:ext cx="1783937" cy="154269"/>
              <a:chOff x="2065772" y="1926076"/>
              <a:chExt cx="1783937" cy="154269"/>
            </a:xfrm>
          </p:grpSpPr>
          <p:sp>
            <p:nvSpPr>
              <p:cNvPr id="71" name="Rounded Rectangle 70">
                <a:extLst>
                  <a:ext uri="{FF2B5EF4-FFF2-40B4-BE49-F238E27FC236}">
                    <a16:creationId xmlns:a16="http://schemas.microsoft.com/office/drawing/2014/main" id="{2FD70B0E-2B17-BF44-9390-B4EA371497B7}"/>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2" name="Oval 71">
                <a:extLst>
                  <a:ext uri="{FF2B5EF4-FFF2-40B4-BE49-F238E27FC236}">
                    <a16:creationId xmlns:a16="http://schemas.microsoft.com/office/drawing/2014/main" id="{FBBF0035-5ADE-6944-906A-8452390634F5}"/>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70" name="Subtitle 2">
              <a:extLst>
                <a:ext uri="{FF2B5EF4-FFF2-40B4-BE49-F238E27FC236}">
                  <a16:creationId xmlns:a16="http://schemas.microsoft.com/office/drawing/2014/main" id="{4EC1B6CD-46BF-A94B-A3A8-7FB1BFC9DC00}"/>
                </a:ext>
              </a:extLst>
            </p:cNvPr>
            <p:cNvSpPr txBox="1">
              <a:spLocks/>
            </p:cNvSpPr>
            <p:nvPr/>
          </p:nvSpPr>
          <p:spPr>
            <a:xfrm>
              <a:off x="2001346" y="3930508"/>
              <a:ext cx="8071300" cy="280571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sp>
        <p:nvSpPr>
          <p:cNvPr id="3" name="Rounded Rectangle 2">
            <a:extLst>
              <a:ext uri="{FF2B5EF4-FFF2-40B4-BE49-F238E27FC236}">
                <a16:creationId xmlns:a16="http://schemas.microsoft.com/office/drawing/2014/main" id="{0C11645F-C2D1-8D45-8F2C-1BC9AC837285}"/>
              </a:ext>
            </a:extLst>
          </p:cNvPr>
          <p:cNvSpPr/>
          <p:nvPr/>
        </p:nvSpPr>
        <p:spPr>
          <a:xfrm>
            <a:off x="10340012" y="8381847"/>
            <a:ext cx="12231938" cy="28057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CA1D3C3-231A-E941-9FBE-90C500C0311C}"/>
              </a:ext>
            </a:extLst>
          </p:cNvPr>
          <p:cNvGrpSpPr/>
          <p:nvPr/>
        </p:nvGrpSpPr>
        <p:grpSpPr>
          <a:xfrm>
            <a:off x="1805700" y="8315330"/>
            <a:ext cx="2872235" cy="2872235"/>
            <a:chOff x="13038325" y="8472942"/>
            <a:chExt cx="1821099" cy="1821099"/>
          </a:xfrm>
        </p:grpSpPr>
        <p:sp>
          <p:nvSpPr>
            <p:cNvPr id="75" name="Oval 74">
              <a:extLst>
                <a:ext uri="{FF2B5EF4-FFF2-40B4-BE49-F238E27FC236}">
                  <a16:creationId xmlns:a16="http://schemas.microsoft.com/office/drawing/2014/main" id="{99E77C43-2CDA-D44E-ADE7-9F612FE437BA}"/>
                </a:ext>
              </a:extLst>
            </p:cNvPr>
            <p:cNvSpPr/>
            <p:nvPr/>
          </p:nvSpPr>
          <p:spPr>
            <a:xfrm>
              <a:off x="13038325" y="8472942"/>
              <a:ext cx="1821099" cy="182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nvGrpSpPr>
            <p:cNvPr id="76" name="Group 75">
              <a:extLst>
                <a:ext uri="{FF2B5EF4-FFF2-40B4-BE49-F238E27FC236}">
                  <a16:creationId xmlns:a16="http://schemas.microsoft.com/office/drawing/2014/main" id="{BDE5342A-6A9A-D844-9A45-8886C81BD5A5}"/>
                </a:ext>
              </a:extLst>
            </p:cNvPr>
            <p:cNvGrpSpPr/>
            <p:nvPr/>
          </p:nvGrpSpPr>
          <p:grpSpPr>
            <a:xfrm>
              <a:off x="13593786" y="8977921"/>
              <a:ext cx="660662" cy="708969"/>
              <a:chOff x="1693197" y="16050035"/>
              <a:chExt cx="364320" cy="390960"/>
            </a:xfrm>
            <a:solidFill>
              <a:schemeClr val="bg1"/>
            </a:solidFill>
          </p:grpSpPr>
          <p:sp>
            <p:nvSpPr>
              <p:cNvPr id="77" name="Freeform 76">
                <a:extLst>
                  <a:ext uri="{FF2B5EF4-FFF2-40B4-BE49-F238E27FC236}">
                    <a16:creationId xmlns:a16="http://schemas.microsoft.com/office/drawing/2014/main" id="{6D0E8608-49FB-7645-A369-F9036F4A1894}"/>
                  </a:ext>
                </a:extLst>
              </p:cNvPr>
              <p:cNvSpPr/>
              <p:nvPr/>
            </p:nvSpPr>
            <p:spPr>
              <a:xfrm>
                <a:off x="1693197" y="16187195"/>
                <a:ext cx="364320" cy="253800"/>
              </a:xfrm>
              <a:custGeom>
                <a:avLst/>
                <a:gdLst/>
                <a:ahLst/>
                <a:cxnLst>
                  <a:cxn ang="3cd4">
                    <a:pos x="hc" y="t"/>
                  </a:cxn>
                  <a:cxn ang="cd2">
                    <a:pos x="l" y="vc"/>
                  </a:cxn>
                  <a:cxn ang="cd4">
                    <a:pos x="hc" y="b"/>
                  </a:cxn>
                  <a:cxn ang="0">
                    <a:pos x="r" y="vc"/>
                  </a:cxn>
                </a:cxnLst>
                <a:rect l="l" t="t" r="r" b="b"/>
                <a:pathLst>
                  <a:path w="1013" h="706">
                    <a:moveTo>
                      <a:pt x="953" y="0"/>
                    </a:moveTo>
                    <a:lnTo>
                      <a:pt x="661" y="0"/>
                    </a:lnTo>
                    <a:cubicBezTo>
                      <a:pt x="637" y="0"/>
                      <a:pt x="617" y="19"/>
                      <a:pt x="617" y="43"/>
                    </a:cubicBezTo>
                    <a:cubicBezTo>
                      <a:pt x="617" y="67"/>
                      <a:pt x="637" y="86"/>
                      <a:pt x="661" y="86"/>
                    </a:cubicBezTo>
                    <a:lnTo>
                      <a:pt x="927" y="86"/>
                    </a:lnTo>
                    <a:lnTo>
                      <a:pt x="927" y="620"/>
                    </a:lnTo>
                    <a:lnTo>
                      <a:pt x="86" y="620"/>
                    </a:lnTo>
                    <a:lnTo>
                      <a:pt x="86" y="86"/>
                    </a:lnTo>
                    <a:lnTo>
                      <a:pt x="350" y="86"/>
                    </a:lnTo>
                    <a:cubicBezTo>
                      <a:pt x="374" y="86"/>
                      <a:pt x="393" y="67"/>
                      <a:pt x="393" y="43"/>
                    </a:cubicBezTo>
                    <a:cubicBezTo>
                      <a:pt x="393" y="19"/>
                      <a:pt x="374" y="0"/>
                      <a:pt x="350" y="0"/>
                    </a:cubicBezTo>
                    <a:lnTo>
                      <a:pt x="60" y="0"/>
                    </a:lnTo>
                    <a:cubicBezTo>
                      <a:pt x="27" y="0"/>
                      <a:pt x="0" y="27"/>
                      <a:pt x="0" y="60"/>
                    </a:cubicBezTo>
                    <a:lnTo>
                      <a:pt x="0" y="646"/>
                    </a:lnTo>
                    <a:cubicBezTo>
                      <a:pt x="0" y="679"/>
                      <a:pt x="27" y="706"/>
                      <a:pt x="60" y="706"/>
                    </a:cubicBezTo>
                    <a:lnTo>
                      <a:pt x="953" y="706"/>
                    </a:lnTo>
                    <a:cubicBezTo>
                      <a:pt x="986" y="706"/>
                      <a:pt x="1013" y="679"/>
                      <a:pt x="1013" y="646"/>
                    </a:cubicBezTo>
                    <a:lnTo>
                      <a:pt x="1013" y="60"/>
                    </a:lnTo>
                    <a:cubicBezTo>
                      <a:pt x="1013" y="27"/>
                      <a:pt x="986" y="0"/>
                      <a:pt x="95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78" name="Freeform 77">
                <a:extLst>
                  <a:ext uri="{FF2B5EF4-FFF2-40B4-BE49-F238E27FC236}">
                    <a16:creationId xmlns:a16="http://schemas.microsoft.com/office/drawing/2014/main" id="{AA220107-50CA-854E-A0F2-A9814637F8BF}"/>
                  </a:ext>
                </a:extLst>
              </p:cNvPr>
              <p:cNvSpPr/>
              <p:nvPr/>
            </p:nvSpPr>
            <p:spPr>
              <a:xfrm>
                <a:off x="1788597" y="16050035"/>
                <a:ext cx="177120" cy="266400"/>
              </a:xfrm>
              <a:custGeom>
                <a:avLst/>
                <a:gdLst/>
                <a:ahLst/>
                <a:cxnLst>
                  <a:cxn ang="3cd4">
                    <a:pos x="hc" y="t"/>
                  </a:cxn>
                  <a:cxn ang="cd2">
                    <a:pos x="l" y="vc"/>
                  </a:cxn>
                  <a:cxn ang="cd4">
                    <a:pos x="hc" y="b"/>
                  </a:cxn>
                  <a:cxn ang="0">
                    <a:pos x="r" y="vc"/>
                  </a:cxn>
                </a:cxnLst>
                <a:rect l="l" t="t" r="r" b="b"/>
                <a:pathLst>
                  <a:path w="493" h="741">
                    <a:moveTo>
                      <a:pt x="43" y="290"/>
                    </a:moveTo>
                    <a:cubicBezTo>
                      <a:pt x="54" y="290"/>
                      <a:pt x="65" y="285"/>
                      <a:pt x="74" y="277"/>
                    </a:cubicBezTo>
                    <a:lnTo>
                      <a:pt x="204" y="147"/>
                    </a:lnTo>
                    <a:lnTo>
                      <a:pt x="203" y="698"/>
                    </a:lnTo>
                    <a:cubicBezTo>
                      <a:pt x="203" y="722"/>
                      <a:pt x="222" y="741"/>
                      <a:pt x="246" y="741"/>
                    </a:cubicBezTo>
                    <a:cubicBezTo>
                      <a:pt x="270" y="741"/>
                      <a:pt x="289" y="722"/>
                      <a:pt x="289" y="698"/>
                    </a:cubicBezTo>
                    <a:lnTo>
                      <a:pt x="290" y="147"/>
                    </a:lnTo>
                    <a:lnTo>
                      <a:pt x="420" y="277"/>
                    </a:lnTo>
                    <a:cubicBezTo>
                      <a:pt x="428" y="285"/>
                      <a:pt x="439" y="290"/>
                      <a:pt x="450" y="290"/>
                    </a:cubicBezTo>
                    <a:cubicBezTo>
                      <a:pt x="461" y="290"/>
                      <a:pt x="472" y="285"/>
                      <a:pt x="481" y="277"/>
                    </a:cubicBezTo>
                    <a:cubicBezTo>
                      <a:pt x="498" y="260"/>
                      <a:pt x="497" y="233"/>
                      <a:pt x="481" y="216"/>
                    </a:cubicBezTo>
                    <a:lnTo>
                      <a:pt x="277" y="13"/>
                    </a:lnTo>
                    <a:cubicBezTo>
                      <a:pt x="277" y="12"/>
                      <a:pt x="276" y="11"/>
                      <a:pt x="275" y="11"/>
                    </a:cubicBezTo>
                    <a:cubicBezTo>
                      <a:pt x="275" y="10"/>
                      <a:pt x="274" y="10"/>
                      <a:pt x="274" y="10"/>
                    </a:cubicBezTo>
                    <a:cubicBezTo>
                      <a:pt x="273" y="9"/>
                      <a:pt x="272" y="8"/>
                      <a:pt x="272" y="8"/>
                    </a:cubicBezTo>
                    <a:cubicBezTo>
                      <a:pt x="271" y="8"/>
                      <a:pt x="271" y="7"/>
                      <a:pt x="271" y="7"/>
                    </a:cubicBezTo>
                    <a:cubicBezTo>
                      <a:pt x="270" y="7"/>
                      <a:pt x="269" y="6"/>
                      <a:pt x="268" y="5"/>
                    </a:cubicBezTo>
                    <a:lnTo>
                      <a:pt x="267" y="5"/>
                    </a:lnTo>
                    <a:cubicBezTo>
                      <a:pt x="267" y="5"/>
                      <a:pt x="266" y="5"/>
                      <a:pt x="266" y="4"/>
                    </a:cubicBezTo>
                    <a:cubicBezTo>
                      <a:pt x="265" y="4"/>
                      <a:pt x="264" y="4"/>
                      <a:pt x="264" y="4"/>
                    </a:cubicBezTo>
                    <a:cubicBezTo>
                      <a:pt x="264" y="4"/>
                      <a:pt x="264" y="3"/>
                      <a:pt x="263" y="3"/>
                    </a:cubicBezTo>
                    <a:cubicBezTo>
                      <a:pt x="262" y="3"/>
                      <a:pt x="261" y="2"/>
                      <a:pt x="260" y="2"/>
                    </a:cubicBezTo>
                    <a:lnTo>
                      <a:pt x="259" y="2"/>
                    </a:lnTo>
                    <a:cubicBezTo>
                      <a:pt x="258" y="1"/>
                      <a:pt x="257" y="1"/>
                      <a:pt x="255" y="1"/>
                    </a:cubicBezTo>
                    <a:cubicBezTo>
                      <a:pt x="252" y="0"/>
                      <a:pt x="250" y="0"/>
                      <a:pt x="247" y="0"/>
                    </a:cubicBezTo>
                    <a:cubicBezTo>
                      <a:pt x="238" y="0"/>
                      <a:pt x="229" y="3"/>
                      <a:pt x="221" y="9"/>
                    </a:cubicBezTo>
                    <a:cubicBezTo>
                      <a:pt x="219" y="10"/>
                      <a:pt x="218" y="11"/>
                      <a:pt x="216" y="13"/>
                    </a:cubicBezTo>
                    <a:lnTo>
                      <a:pt x="13" y="216"/>
                    </a:lnTo>
                    <a:cubicBezTo>
                      <a:pt x="-4" y="233"/>
                      <a:pt x="-4" y="260"/>
                      <a:pt x="13" y="277"/>
                    </a:cubicBezTo>
                    <a:cubicBezTo>
                      <a:pt x="21" y="285"/>
                      <a:pt x="32" y="290"/>
                      <a:pt x="43" y="2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sp>
        <p:nvSpPr>
          <p:cNvPr id="89" name="Subtitle 2">
            <a:extLst>
              <a:ext uri="{FF2B5EF4-FFF2-40B4-BE49-F238E27FC236}">
                <a16:creationId xmlns:a16="http://schemas.microsoft.com/office/drawing/2014/main" id="{F92BFD30-874D-C340-A66C-553F1C6C46CB}"/>
              </a:ext>
            </a:extLst>
          </p:cNvPr>
          <p:cNvSpPr txBox="1">
            <a:spLocks/>
          </p:cNvSpPr>
          <p:nvPr/>
        </p:nvSpPr>
        <p:spPr>
          <a:xfrm>
            <a:off x="11519304" y="9114824"/>
            <a:ext cx="10176574"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3600" b="1" dirty="0">
                <a:solidFill>
                  <a:schemeClr val="bg1"/>
                </a:solidFill>
                <a:latin typeface="Montserrat SemiBold" pitchFamily="2" charset="77"/>
                <a:ea typeface="Lato Light" panose="020F0502020204030203" pitchFamily="34" charset="0"/>
                <a:cs typeface="Lato Light" panose="020F0502020204030203" pitchFamily="34" charset="0"/>
              </a:rPr>
              <a:t>Refers to a good or service being offered by a company take into account supply.</a:t>
            </a:r>
          </a:p>
        </p:txBody>
      </p:sp>
    </p:spTree>
    <p:extLst>
      <p:ext uri="{BB962C8B-B14F-4D97-AF65-F5344CB8AC3E}">
        <p14:creationId xmlns:p14="http://schemas.microsoft.com/office/powerpoint/2010/main" val="275150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410C16C-98B2-C24C-BACC-CC7ECA5D147D}"/>
              </a:ext>
            </a:extLst>
          </p:cNvPr>
          <p:cNvGrpSpPr/>
          <p:nvPr/>
        </p:nvGrpSpPr>
        <p:grpSpPr>
          <a:xfrm>
            <a:off x="4955794" y="1333238"/>
            <a:ext cx="14466062" cy="1473643"/>
            <a:chOff x="4955794" y="3716219"/>
            <a:chExt cx="14466062" cy="1473643"/>
          </a:xfrm>
        </p:grpSpPr>
        <p:sp>
          <p:nvSpPr>
            <p:cNvPr id="18" name="TextBox 17">
              <a:extLst>
                <a:ext uri="{FF2B5EF4-FFF2-40B4-BE49-F238E27FC236}">
                  <a16:creationId xmlns:a16="http://schemas.microsoft.com/office/drawing/2014/main" id="{2439E5C4-D563-8C4C-B8EF-F8AFD4531784}"/>
                </a:ext>
              </a:extLst>
            </p:cNvPr>
            <p:cNvSpPr txBox="1"/>
            <p:nvPr/>
          </p:nvSpPr>
          <p:spPr>
            <a:xfrm>
              <a:off x="4955794" y="4081866"/>
              <a:ext cx="14466062" cy="1107996"/>
            </a:xfrm>
            <a:prstGeom prst="rect">
              <a:avLst/>
            </a:prstGeom>
            <a:noFill/>
            <a:ln>
              <a:noFill/>
            </a:ln>
          </p:spPr>
          <p:txBody>
            <a:bodyPr wrap="square" rtlCol="0">
              <a:spAutoFit/>
            </a:bodyPr>
            <a:lstStyle/>
            <a:p>
              <a:pPr algn="ctr"/>
              <a:r>
                <a:rPr lang="en-US" sz="6600" b="1" dirty="0">
                  <a:solidFill>
                    <a:schemeClr val="tx2"/>
                  </a:solidFill>
                  <a:latin typeface="Montserrat SemiBold" pitchFamily="2" charset="77"/>
                  <a:ea typeface="Roboto Medium" panose="02000000000000000000" pitchFamily="2" charset="0"/>
                  <a:cs typeface="Poppins Medium" pitchFamily="2" charset="77"/>
                </a:rPr>
                <a:t>MacBook Layout Sample</a:t>
              </a:r>
            </a:p>
          </p:txBody>
        </p:sp>
        <p:grpSp>
          <p:nvGrpSpPr>
            <p:cNvPr id="19" name="Group 18">
              <a:extLst>
                <a:ext uri="{FF2B5EF4-FFF2-40B4-BE49-F238E27FC236}">
                  <a16:creationId xmlns:a16="http://schemas.microsoft.com/office/drawing/2014/main" id="{DA3E6742-C981-8D47-AFB0-E39AC43480D9}"/>
                </a:ext>
              </a:extLst>
            </p:cNvPr>
            <p:cNvGrpSpPr/>
            <p:nvPr/>
          </p:nvGrpSpPr>
          <p:grpSpPr>
            <a:xfrm>
              <a:off x="11296856" y="3716219"/>
              <a:ext cx="1783937" cy="154269"/>
              <a:chOff x="2065772" y="1926076"/>
              <a:chExt cx="1783937" cy="154269"/>
            </a:xfrm>
          </p:grpSpPr>
          <p:sp>
            <p:nvSpPr>
              <p:cNvPr id="20" name="Rounded Rectangle 19">
                <a:extLst>
                  <a:ext uri="{FF2B5EF4-FFF2-40B4-BE49-F238E27FC236}">
                    <a16:creationId xmlns:a16="http://schemas.microsoft.com/office/drawing/2014/main" id="{7D8A2D74-5B3D-FD45-8FEF-47AF81457D8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B23BDEB-FDF5-364D-A540-A091440034A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2" name="Picture 11" descr="A screenshot of a computer screen&#10;&#10;Description automatically generated">
            <a:extLst>
              <a:ext uri="{FF2B5EF4-FFF2-40B4-BE49-F238E27FC236}">
                <a16:creationId xmlns:a16="http://schemas.microsoft.com/office/drawing/2014/main" id="{4145372B-D362-D141-9032-A7DF0CF3D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9183" y="4042611"/>
            <a:ext cx="14791086" cy="8512712"/>
          </a:xfrm>
          <a:prstGeom prst="rect">
            <a:avLst/>
          </a:prstGeom>
        </p:spPr>
      </p:pic>
      <p:grpSp>
        <p:nvGrpSpPr>
          <p:cNvPr id="24" name="Group 23">
            <a:extLst>
              <a:ext uri="{FF2B5EF4-FFF2-40B4-BE49-F238E27FC236}">
                <a16:creationId xmlns:a16="http://schemas.microsoft.com/office/drawing/2014/main" id="{9756C506-BEBE-5645-96DA-0193034A1D8F}"/>
              </a:ext>
            </a:extLst>
          </p:cNvPr>
          <p:cNvGrpSpPr/>
          <p:nvPr/>
        </p:nvGrpSpPr>
        <p:grpSpPr>
          <a:xfrm>
            <a:off x="2145192" y="5230398"/>
            <a:ext cx="10043633" cy="5419744"/>
            <a:chOff x="15258967" y="3977639"/>
            <a:chExt cx="10043633" cy="5419744"/>
          </a:xfrm>
        </p:grpSpPr>
        <p:sp>
          <p:nvSpPr>
            <p:cNvPr id="25" name="Rounded Rectangle 24">
              <a:extLst>
                <a:ext uri="{FF2B5EF4-FFF2-40B4-BE49-F238E27FC236}">
                  <a16:creationId xmlns:a16="http://schemas.microsoft.com/office/drawing/2014/main" id="{7AEB4151-B3EC-374E-9632-36DF45D2B6A2}"/>
                </a:ext>
              </a:extLst>
            </p:cNvPr>
            <p:cNvSpPr/>
            <p:nvPr/>
          </p:nvSpPr>
          <p:spPr>
            <a:xfrm>
              <a:off x="15258967" y="4402644"/>
              <a:ext cx="1783937" cy="106199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B9FE0E9D-8ABD-A147-AA9C-29EACF3C8C7C}"/>
                </a:ext>
              </a:extLst>
            </p:cNvPr>
            <p:cNvSpPr/>
            <p:nvPr/>
          </p:nvSpPr>
          <p:spPr>
            <a:xfrm>
              <a:off x="15258967" y="7911595"/>
              <a:ext cx="1783937" cy="10619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DE994BA-0275-CE4D-9795-7DE1BE4C70FE}"/>
                </a:ext>
              </a:extLst>
            </p:cNvPr>
            <p:cNvSpPr txBox="1"/>
            <p:nvPr/>
          </p:nvSpPr>
          <p:spPr>
            <a:xfrm>
              <a:off x="15510810" y="4542328"/>
              <a:ext cx="1280250" cy="830997"/>
            </a:xfrm>
            <a:prstGeom prst="rect">
              <a:avLst/>
            </a:prstGeom>
            <a:noFill/>
            <a:ln>
              <a:noFill/>
            </a:ln>
          </p:spPr>
          <p:txBody>
            <a:bodyPr wrap="square" rtlCol="0">
              <a:spAutoFit/>
            </a:bodyPr>
            <a:lstStyle/>
            <a:p>
              <a:pPr algn="ctr"/>
              <a:r>
                <a:rPr lang="en-US" sz="4800" b="1" dirty="0">
                  <a:solidFill>
                    <a:schemeClr val="bg1"/>
                  </a:solidFill>
                  <a:latin typeface="Montserrat SemiBold" pitchFamily="2" charset="77"/>
                  <a:ea typeface="Roboto Medium" panose="02000000000000000000" pitchFamily="2" charset="0"/>
                  <a:cs typeface="Poppins Medium" pitchFamily="2" charset="77"/>
                </a:rPr>
                <a:t>01</a:t>
              </a:r>
            </a:p>
          </p:txBody>
        </p:sp>
        <p:sp>
          <p:nvSpPr>
            <p:cNvPr id="28" name="TextBox 27">
              <a:extLst>
                <a:ext uri="{FF2B5EF4-FFF2-40B4-BE49-F238E27FC236}">
                  <a16:creationId xmlns:a16="http://schemas.microsoft.com/office/drawing/2014/main" id="{7924BE21-E4C0-F74C-806A-E5032E6A8795}"/>
                </a:ext>
              </a:extLst>
            </p:cNvPr>
            <p:cNvSpPr txBox="1"/>
            <p:nvPr/>
          </p:nvSpPr>
          <p:spPr>
            <a:xfrm>
              <a:off x="15510810" y="8071622"/>
              <a:ext cx="1280250" cy="830997"/>
            </a:xfrm>
            <a:prstGeom prst="rect">
              <a:avLst/>
            </a:prstGeom>
            <a:noFill/>
            <a:ln>
              <a:noFill/>
            </a:ln>
          </p:spPr>
          <p:txBody>
            <a:bodyPr wrap="square" rtlCol="0">
              <a:spAutoFit/>
            </a:bodyPr>
            <a:lstStyle/>
            <a:p>
              <a:pPr algn="ctr"/>
              <a:r>
                <a:rPr lang="en-US" sz="4800" b="1" dirty="0">
                  <a:solidFill>
                    <a:schemeClr val="bg1"/>
                  </a:solidFill>
                  <a:latin typeface="Montserrat SemiBold" pitchFamily="2" charset="77"/>
                  <a:ea typeface="Roboto Medium" panose="02000000000000000000" pitchFamily="2" charset="0"/>
                  <a:cs typeface="Poppins Medium" pitchFamily="2" charset="77"/>
                </a:rPr>
                <a:t>02</a:t>
              </a:r>
            </a:p>
          </p:txBody>
        </p:sp>
        <p:sp>
          <p:nvSpPr>
            <p:cNvPr id="29" name="TextBox 28">
              <a:extLst>
                <a:ext uri="{FF2B5EF4-FFF2-40B4-BE49-F238E27FC236}">
                  <a16:creationId xmlns:a16="http://schemas.microsoft.com/office/drawing/2014/main" id="{A9D3BDA1-CB3F-5840-A899-2EFA869498F9}"/>
                </a:ext>
              </a:extLst>
            </p:cNvPr>
            <p:cNvSpPr txBox="1"/>
            <p:nvPr/>
          </p:nvSpPr>
          <p:spPr>
            <a:xfrm>
              <a:off x="17563655" y="3977639"/>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0" name="Rectangle 29">
              <a:extLst>
                <a:ext uri="{FF2B5EF4-FFF2-40B4-BE49-F238E27FC236}">
                  <a16:creationId xmlns:a16="http://schemas.microsoft.com/office/drawing/2014/main" id="{54AB6CCE-ADD4-C843-B894-E1E4AFEA9A0C}"/>
                </a:ext>
              </a:extLst>
            </p:cNvPr>
            <p:cNvSpPr/>
            <p:nvPr/>
          </p:nvSpPr>
          <p:spPr>
            <a:xfrm>
              <a:off x="17597522" y="4742532"/>
              <a:ext cx="7705078"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31" name="TextBox 30">
              <a:extLst>
                <a:ext uri="{FF2B5EF4-FFF2-40B4-BE49-F238E27FC236}">
                  <a16:creationId xmlns:a16="http://schemas.microsoft.com/office/drawing/2014/main" id="{02EC1F1F-51FD-6D41-8862-4CE7FCB6A36B}"/>
                </a:ext>
              </a:extLst>
            </p:cNvPr>
            <p:cNvSpPr txBox="1"/>
            <p:nvPr/>
          </p:nvSpPr>
          <p:spPr>
            <a:xfrm>
              <a:off x="17563655" y="7486471"/>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2" name="Rectangle 31">
              <a:extLst>
                <a:ext uri="{FF2B5EF4-FFF2-40B4-BE49-F238E27FC236}">
                  <a16:creationId xmlns:a16="http://schemas.microsoft.com/office/drawing/2014/main" id="{C2223C5B-5B08-6F42-8933-9AB781620496}"/>
                </a:ext>
              </a:extLst>
            </p:cNvPr>
            <p:cNvSpPr/>
            <p:nvPr/>
          </p:nvSpPr>
          <p:spPr>
            <a:xfrm>
              <a:off x="17597522" y="8251364"/>
              <a:ext cx="7705078"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2" name="Marcador de posición de imagen 1">
            <a:extLst>
              <a:ext uri="{FF2B5EF4-FFF2-40B4-BE49-F238E27FC236}">
                <a16:creationId xmlns:a16="http://schemas.microsoft.com/office/drawing/2014/main" id="{09A770DF-1724-524C-B972-6752EFB42B11}"/>
              </a:ext>
            </a:extLst>
          </p:cNvPr>
          <p:cNvSpPr>
            <a:spLocks noGrp="1"/>
          </p:cNvSpPr>
          <p:nvPr>
            <p:ph type="pic" sz="quarter" idx="14"/>
          </p:nvPr>
        </p:nvSpPr>
        <p:spPr/>
      </p:sp>
    </p:spTree>
    <p:extLst>
      <p:ext uri="{BB962C8B-B14F-4D97-AF65-F5344CB8AC3E}">
        <p14:creationId xmlns:p14="http://schemas.microsoft.com/office/powerpoint/2010/main" val="320086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8" name="Rounded Rectangle 27">
            <a:extLst>
              <a:ext uri="{FF2B5EF4-FFF2-40B4-BE49-F238E27FC236}">
                <a16:creationId xmlns:a16="http://schemas.microsoft.com/office/drawing/2014/main" id="{DB9228D6-C7E7-BD40-927E-1F86D71B80CB}"/>
              </a:ext>
            </a:extLst>
          </p:cNvPr>
          <p:cNvSpPr/>
          <p:nvPr/>
        </p:nvSpPr>
        <p:spPr>
          <a:xfrm>
            <a:off x="10696058" y="-2509072"/>
            <a:ext cx="23969182" cy="187341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Marcador de posición de imagen 4">
            <a:extLst>
              <a:ext uri="{FF2B5EF4-FFF2-40B4-BE49-F238E27FC236}">
                <a16:creationId xmlns:a16="http://schemas.microsoft.com/office/drawing/2014/main" id="{00526C1E-15D0-C744-9BB9-B207C5602955}"/>
              </a:ext>
            </a:extLst>
          </p:cNvPr>
          <p:cNvSpPr>
            <a:spLocks noGrp="1"/>
          </p:cNvSpPr>
          <p:nvPr>
            <p:ph type="pic" sz="quarter" idx="15"/>
          </p:nvPr>
        </p:nvSpPr>
        <p:spPr/>
      </p:sp>
      <p:grpSp>
        <p:nvGrpSpPr>
          <p:cNvPr id="6" name="Group 5">
            <a:extLst>
              <a:ext uri="{FF2B5EF4-FFF2-40B4-BE49-F238E27FC236}">
                <a16:creationId xmlns:a16="http://schemas.microsoft.com/office/drawing/2014/main" id="{9A8B5286-9882-5B46-89A5-219067052D52}"/>
              </a:ext>
            </a:extLst>
          </p:cNvPr>
          <p:cNvGrpSpPr/>
          <p:nvPr/>
        </p:nvGrpSpPr>
        <p:grpSpPr>
          <a:xfrm>
            <a:off x="2361565" y="3716219"/>
            <a:ext cx="6071235" cy="6808257"/>
            <a:chOff x="1765987" y="1926076"/>
            <a:chExt cx="6071235" cy="6808257"/>
          </a:xfrm>
        </p:grpSpPr>
        <p:sp>
          <p:nvSpPr>
            <p:cNvPr id="11" name="TextBox 10">
              <a:extLst>
                <a:ext uri="{FF2B5EF4-FFF2-40B4-BE49-F238E27FC236}">
                  <a16:creationId xmlns:a16="http://schemas.microsoft.com/office/drawing/2014/main" id="{797089D3-AD38-A848-AA08-A346E34F88BE}"/>
                </a:ext>
              </a:extLst>
            </p:cNvPr>
            <p:cNvSpPr txBox="1"/>
            <p:nvPr/>
          </p:nvSpPr>
          <p:spPr>
            <a:xfrm>
              <a:off x="1987660" y="2291723"/>
              <a:ext cx="5453168" cy="2123658"/>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Hello! I’m John Smith</a:t>
              </a:r>
            </a:p>
          </p:txBody>
        </p:sp>
        <p:sp>
          <p:nvSpPr>
            <p:cNvPr id="31" name="Subtitle 2">
              <a:extLst>
                <a:ext uri="{FF2B5EF4-FFF2-40B4-BE49-F238E27FC236}">
                  <a16:creationId xmlns:a16="http://schemas.microsoft.com/office/drawing/2014/main" id="{0B66645C-8250-094F-9511-F91F76FC05FF}"/>
                </a:ext>
              </a:extLst>
            </p:cNvPr>
            <p:cNvSpPr txBox="1">
              <a:spLocks/>
            </p:cNvSpPr>
            <p:nvPr/>
          </p:nvSpPr>
          <p:spPr>
            <a:xfrm>
              <a:off x="1765987" y="4877046"/>
              <a:ext cx="6071235" cy="385728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nvGrpSpPr>
            <p:cNvPr id="4" name="Group 3">
              <a:extLst>
                <a:ext uri="{FF2B5EF4-FFF2-40B4-BE49-F238E27FC236}">
                  <a16:creationId xmlns:a16="http://schemas.microsoft.com/office/drawing/2014/main" id="{1B84F314-BA5D-434B-84D2-C39020814F1D}"/>
                </a:ext>
              </a:extLst>
            </p:cNvPr>
            <p:cNvGrpSpPr/>
            <p:nvPr/>
          </p:nvGrpSpPr>
          <p:grpSpPr>
            <a:xfrm>
              <a:off x="2065772" y="1926076"/>
              <a:ext cx="1783937" cy="154269"/>
              <a:chOff x="2065772" y="1926076"/>
              <a:chExt cx="1783937" cy="154269"/>
            </a:xfrm>
          </p:grpSpPr>
          <p:sp>
            <p:nvSpPr>
              <p:cNvPr id="2" name="Rounded Rectangle 1">
                <a:extLst>
                  <a:ext uri="{FF2B5EF4-FFF2-40B4-BE49-F238E27FC236}">
                    <a16:creationId xmlns:a16="http://schemas.microsoft.com/office/drawing/2014/main" id="{91D7CC20-1828-C841-87E8-8F4960629A5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28C04B-BCDD-8944-B299-92C5FE051CC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72606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7C6D96BF-0FED-0D47-90AC-4E68D0DEC852}"/>
              </a:ext>
            </a:extLst>
          </p:cNvPr>
          <p:cNvSpPr>
            <a:spLocks noGrp="1"/>
          </p:cNvSpPr>
          <p:nvPr>
            <p:ph type="pic" sz="quarter" idx="15"/>
          </p:nvPr>
        </p:nvSpPr>
        <p:spPr/>
      </p:sp>
      <p:grpSp>
        <p:nvGrpSpPr>
          <p:cNvPr id="6" name="Group 5">
            <a:extLst>
              <a:ext uri="{FF2B5EF4-FFF2-40B4-BE49-F238E27FC236}">
                <a16:creationId xmlns:a16="http://schemas.microsoft.com/office/drawing/2014/main" id="{9A8B5286-9882-5B46-89A5-219067052D52}"/>
              </a:ext>
            </a:extLst>
          </p:cNvPr>
          <p:cNvGrpSpPr/>
          <p:nvPr/>
        </p:nvGrpSpPr>
        <p:grpSpPr>
          <a:xfrm>
            <a:off x="14114790" y="1760419"/>
            <a:ext cx="5453168" cy="1473643"/>
            <a:chOff x="1987660" y="1926076"/>
            <a:chExt cx="5453168" cy="1473643"/>
          </a:xfrm>
        </p:grpSpPr>
        <p:sp>
          <p:nvSpPr>
            <p:cNvPr id="11" name="TextBox 10">
              <a:extLst>
                <a:ext uri="{FF2B5EF4-FFF2-40B4-BE49-F238E27FC236}">
                  <a16:creationId xmlns:a16="http://schemas.microsoft.com/office/drawing/2014/main" id="{797089D3-AD38-A848-AA08-A346E34F88BE}"/>
                </a:ext>
              </a:extLst>
            </p:cNvPr>
            <p:cNvSpPr txBox="1"/>
            <p:nvPr/>
          </p:nvSpPr>
          <p:spPr>
            <a:xfrm>
              <a:off x="1987660" y="2291723"/>
              <a:ext cx="5453168" cy="1107996"/>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Contact Us</a:t>
              </a:r>
            </a:p>
          </p:txBody>
        </p:sp>
        <p:grpSp>
          <p:nvGrpSpPr>
            <p:cNvPr id="4" name="Group 3">
              <a:extLst>
                <a:ext uri="{FF2B5EF4-FFF2-40B4-BE49-F238E27FC236}">
                  <a16:creationId xmlns:a16="http://schemas.microsoft.com/office/drawing/2014/main" id="{1B84F314-BA5D-434B-84D2-C39020814F1D}"/>
                </a:ext>
              </a:extLst>
            </p:cNvPr>
            <p:cNvGrpSpPr/>
            <p:nvPr/>
          </p:nvGrpSpPr>
          <p:grpSpPr>
            <a:xfrm>
              <a:off x="2065772" y="1926076"/>
              <a:ext cx="1783937" cy="154269"/>
              <a:chOff x="2065772" y="1926076"/>
              <a:chExt cx="1783937" cy="154269"/>
            </a:xfrm>
          </p:grpSpPr>
          <p:sp>
            <p:nvSpPr>
              <p:cNvPr id="2" name="Rounded Rectangle 1">
                <a:extLst>
                  <a:ext uri="{FF2B5EF4-FFF2-40B4-BE49-F238E27FC236}">
                    <a16:creationId xmlns:a16="http://schemas.microsoft.com/office/drawing/2014/main" id="{91D7CC20-1828-C841-87E8-8F4960629A5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28C04B-BCDD-8944-B299-92C5FE051CC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 name="Group 7">
            <a:extLst>
              <a:ext uri="{FF2B5EF4-FFF2-40B4-BE49-F238E27FC236}">
                <a16:creationId xmlns:a16="http://schemas.microsoft.com/office/drawing/2014/main" id="{99DA2BEE-DEE3-FA4E-B571-66465F150D75}"/>
              </a:ext>
            </a:extLst>
          </p:cNvPr>
          <p:cNvGrpSpPr/>
          <p:nvPr/>
        </p:nvGrpSpPr>
        <p:grpSpPr>
          <a:xfrm>
            <a:off x="14114790" y="9777727"/>
            <a:ext cx="8269034" cy="2177854"/>
            <a:chOff x="1876452" y="10363200"/>
            <a:chExt cx="8269034" cy="2177854"/>
          </a:xfrm>
        </p:grpSpPr>
        <p:sp>
          <p:nvSpPr>
            <p:cNvPr id="12" name="Rounded Rectangle 11">
              <a:extLst>
                <a:ext uri="{FF2B5EF4-FFF2-40B4-BE49-F238E27FC236}">
                  <a16:creationId xmlns:a16="http://schemas.microsoft.com/office/drawing/2014/main" id="{CB1BA0F6-56FB-7248-9472-D3F620357C65}"/>
                </a:ext>
              </a:extLst>
            </p:cNvPr>
            <p:cNvSpPr/>
            <p:nvPr/>
          </p:nvSpPr>
          <p:spPr>
            <a:xfrm>
              <a:off x="1876452" y="10363200"/>
              <a:ext cx="8269034" cy="2177854"/>
            </a:xfrm>
            <a:prstGeom prst="roundRect">
              <a:avLst>
                <a:gd name="adj" fmla="val 50000"/>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0F16BE4-1E9C-4249-B444-43378C485A0B}"/>
                </a:ext>
              </a:extLst>
            </p:cNvPr>
            <p:cNvSpPr txBox="1"/>
            <p:nvPr/>
          </p:nvSpPr>
          <p:spPr>
            <a:xfrm>
              <a:off x="3101358" y="10759629"/>
              <a:ext cx="5819222" cy="1384995"/>
            </a:xfrm>
            <a:prstGeom prst="rect">
              <a:avLst/>
            </a:prstGeom>
            <a:noFill/>
          </p:spPr>
          <p:txBody>
            <a:bodyPr wrap="none" rtlCol="0">
              <a:spAutoFit/>
            </a:bodyPr>
            <a:lstStyle/>
            <a:p>
              <a:r>
                <a:rPr lang="en-US" sz="2800" dirty="0">
                  <a:solidFill>
                    <a:schemeClr val="bg1"/>
                  </a:solidFill>
                  <a:latin typeface="Montserrat Light" pitchFamily="2" charset="77"/>
                  <a:ea typeface="Roboto Light" panose="02000000000000000000" pitchFamily="2" charset="0"/>
                  <a:cs typeface="Lato Light" charset="0"/>
                </a:rPr>
                <a:t>Empire State Building</a:t>
              </a:r>
            </a:p>
            <a:p>
              <a:r>
                <a:rPr lang="en-US" sz="2800" dirty="0">
                  <a:solidFill>
                    <a:schemeClr val="bg1"/>
                  </a:solidFill>
                  <a:latin typeface="Montserrat Light" pitchFamily="2" charset="77"/>
                  <a:ea typeface="Roboto Light" panose="02000000000000000000" pitchFamily="2" charset="0"/>
                  <a:cs typeface="Lato Light" charset="0"/>
                </a:rPr>
                <a:t>350 5th Ave, New York, NY 10118</a:t>
              </a:r>
            </a:p>
            <a:p>
              <a:r>
                <a:rPr lang="en-US" sz="2800" dirty="0">
                  <a:solidFill>
                    <a:schemeClr val="bg1"/>
                  </a:solidFill>
                  <a:latin typeface="Montserrat Light" pitchFamily="2" charset="77"/>
                  <a:ea typeface="Roboto Light" panose="02000000000000000000" pitchFamily="2" charset="0"/>
                  <a:cs typeface="Lato Light" charset="0"/>
                </a:rPr>
                <a:t>(212) 736-3100</a:t>
              </a:r>
            </a:p>
          </p:txBody>
        </p:sp>
      </p:grpSp>
      <p:sp>
        <p:nvSpPr>
          <p:cNvPr id="15" name="Subtitle 2">
            <a:extLst>
              <a:ext uri="{FF2B5EF4-FFF2-40B4-BE49-F238E27FC236}">
                <a16:creationId xmlns:a16="http://schemas.microsoft.com/office/drawing/2014/main" id="{CCBE0688-35B5-6B4D-A3B0-7DEAB0683BBB}"/>
              </a:ext>
            </a:extLst>
          </p:cNvPr>
          <p:cNvSpPr txBox="1">
            <a:spLocks/>
          </p:cNvSpPr>
          <p:nvPr/>
        </p:nvSpPr>
        <p:spPr>
          <a:xfrm>
            <a:off x="14114790" y="4926509"/>
            <a:ext cx="8071300" cy="280571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Tree>
    <p:extLst>
      <p:ext uri="{BB962C8B-B14F-4D97-AF65-F5344CB8AC3E}">
        <p14:creationId xmlns:p14="http://schemas.microsoft.com/office/powerpoint/2010/main" val="330105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76A75B8-41A1-824B-993C-3BB30CC4170E}"/>
              </a:ext>
            </a:extLst>
          </p:cNvPr>
          <p:cNvGrpSpPr/>
          <p:nvPr/>
        </p:nvGrpSpPr>
        <p:grpSpPr>
          <a:xfrm>
            <a:off x="2208988" y="4656851"/>
            <a:ext cx="20786479" cy="4401205"/>
            <a:chOff x="2068238" y="4656850"/>
            <a:chExt cx="20786479" cy="4401205"/>
          </a:xfrm>
        </p:grpSpPr>
        <p:sp>
          <p:nvSpPr>
            <p:cNvPr id="10" name="TextBox 9">
              <a:extLst>
                <a:ext uri="{FF2B5EF4-FFF2-40B4-BE49-F238E27FC236}">
                  <a16:creationId xmlns:a16="http://schemas.microsoft.com/office/drawing/2014/main" id="{2FB1DB0A-A032-604E-AAB5-5978F702C935}"/>
                </a:ext>
              </a:extLst>
            </p:cNvPr>
            <p:cNvSpPr txBox="1"/>
            <p:nvPr/>
          </p:nvSpPr>
          <p:spPr>
            <a:xfrm>
              <a:off x="10723481" y="5272950"/>
              <a:ext cx="6078283" cy="3170099"/>
            </a:xfrm>
            <a:prstGeom prst="rect">
              <a:avLst/>
            </a:prstGeom>
            <a:noFill/>
            <a:ln>
              <a:noFill/>
            </a:ln>
          </p:spPr>
          <p:txBody>
            <a:bodyPr wrap="square" rtlCol="0">
              <a:spAutoFit/>
            </a:bodyPr>
            <a:lstStyle/>
            <a:p>
              <a:r>
                <a:rPr lang="en-US" sz="10000" b="1" dirty="0">
                  <a:solidFill>
                    <a:schemeClr val="tx2"/>
                  </a:solidFill>
                  <a:latin typeface="Montserrat SemiBold" pitchFamily="2" charset="77"/>
                  <a:ea typeface="Roboto Medium" panose="02000000000000000000" pitchFamily="2" charset="0"/>
                  <a:cs typeface="Lato Light" panose="020F0502020204030203" pitchFamily="34" charset="0"/>
                </a:rPr>
                <a:t>SECTION SLIDE</a:t>
              </a:r>
            </a:p>
          </p:txBody>
        </p:sp>
        <p:grpSp>
          <p:nvGrpSpPr>
            <p:cNvPr id="4" name="Group 3">
              <a:extLst>
                <a:ext uri="{FF2B5EF4-FFF2-40B4-BE49-F238E27FC236}">
                  <a16:creationId xmlns:a16="http://schemas.microsoft.com/office/drawing/2014/main" id="{83364F8A-FDC0-1244-B0E7-292D32CBB9D5}"/>
                </a:ext>
              </a:extLst>
            </p:cNvPr>
            <p:cNvGrpSpPr/>
            <p:nvPr/>
          </p:nvGrpSpPr>
          <p:grpSpPr>
            <a:xfrm>
              <a:off x="2068238" y="4656850"/>
              <a:ext cx="8071946" cy="4401205"/>
              <a:chOff x="2554013" y="4656850"/>
              <a:chExt cx="8071946" cy="4401205"/>
            </a:xfrm>
          </p:grpSpPr>
          <p:sp>
            <p:nvSpPr>
              <p:cNvPr id="3" name="Rounded Rectangle 2">
                <a:extLst>
                  <a:ext uri="{FF2B5EF4-FFF2-40B4-BE49-F238E27FC236}">
                    <a16:creationId xmlns:a16="http://schemas.microsoft.com/office/drawing/2014/main" id="{CEC9897B-F015-4847-A011-78E4194FC849}"/>
                  </a:ext>
                </a:extLst>
              </p:cNvPr>
              <p:cNvSpPr/>
              <p:nvPr/>
            </p:nvSpPr>
            <p:spPr>
              <a:xfrm>
                <a:off x="2554013" y="4698125"/>
                <a:ext cx="8071946" cy="43197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18540B-DECC-B64D-B927-3DCCF0033BD4}"/>
                  </a:ext>
                </a:extLst>
              </p:cNvPr>
              <p:cNvSpPr txBox="1"/>
              <p:nvPr/>
            </p:nvSpPr>
            <p:spPr>
              <a:xfrm>
                <a:off x="3888742" y="4656850"/>
                <a:ext cx="5402488" cy="4401205"/>
              </a:xfrm>
              <a:prstGeom prst="rect">
                <a:avLst/>
              </a:prstGeom>
              <a:noFill/>
              <a:ln>
                <a:noFill/>
              </a:ln>
            </p:spPr>
            <p:txBody>
              <a:bodyPr wrap="square" rtlCol="0">
                <a:spAutoFit/>
              </a:bodyPr>
              <a:lstStyle/>
              <a:p>
                <a:pPr algn="ctr"/>
                <a:r>
                  <a:rPr lang="en-US" sz="28000" b="1" dirty="0">
                    <a:solidFill>
                      <a:schemeClr val="bg1">
                        <a:alpha val="20000"/>
                      </a:schemeClr>
                    </a:solidFill>
                    <a:latin typeface="Montserrat SemiBold" pitchFamily="2" charset="77"/>
                    <a:ea typeface="Roboto Medium" panose="02000000000000000000" pitchFamily="2" charset="0"/>
                    <a:cs typeface="Lato Light" panose="020F0502020204030203" pitchFamily="34" charset="0"/>
                  </a:rPr>
                  <a:t>01</a:t>
                </a:r>
              </a:p>
            </p:txBody>
          </p:sp>
        </p:grpSp>
        <p:sp>
          <p:nvSpPr>
            <p:cNvPr id="7" name="Subtitle 2">
              <a:extLst>
                <a:ext uri="{FF2B5EF4-FFF2-40B4-BE49-F238E27FC236}">
                  <a16:creationId xmlns:a16="http://schemas.microsoft.com/office/drawing/2014/main" id="{983D97D4-E8D2-364C-BED9-542B9F9A726B}"/>
                </a:ext>
              </a:extLst>
            </p:cNvPr>
            <p:cNvSpPr txBox="1">
              <a:spLocks/>
            </p:cNvSpPr>
            <p:nvPr/>
          </p:nvSpPr>
          <p:spPr>
            <a:xfrm>
              <a:off x="17385062" y="5454595"/>
              <a:ext cx="5469655" cy="280571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a:t>
              </a:r>
            </a:p>
          </p:txBody>
        </p:sp>
      </p:grpSp>
    </p:spTree>
    <p:extLst>
      <p:ext uri="{BB962C8B-B14F-4D97-AF65-F5344CB8AC3E}">
        <p14:creationId xmlns:p14="http://schemas.microsoft.com/office/powerpoint/2010/main" val="311568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6F1D02A0-C0BE-2143-A9C3-C079342DD163}"/>
              </a:ext>
            </a:extLst>
          </p:cNvPr>
          <p:cNvSpPr>
            <a:spLocks noGrp="1"/>
          </p:cNvSpPr>
          <p:nvPr>
            <p:ph type="pic" sz="quarter" idx="14"/>
          </p:nvPr>
        </p:nvSpPr>
        <p:spPr/>
      </p:sp>
      <p:sp>
        <p:nvSpPr>
          <p:cNvPr id="13" name="TextBox 12">
            <a:extLst>
              <a:ext uri="{FF2B5EF4-FFF2-40B4-BE49-F238E27FC236}">
                <a16:creationId xmlns:a16="http://schemas.microsoft.com/office/drawing/2014/main" id="{1D1AA010-D6E5-534D-BA55-C48C62BA173D}"/>
              </a:ext>
            </a:extLst>
          </p:cNvPr>
          <p:cNvSpPr txBox="1"/>
          <p:nvPr/>
        </p:nvSpPr>
        <p:spPr>
          <a:xfrm>
            <a:off x="2001347" y="1595472"/>
            <a:ext cx="5453168" cy="1107996"/>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Content</a:t>
            </a:r>
          </a:p>
        </p:txBody>
      </p:sp>
      <p:grpSp>
        <p:nvGrpSpPr>
          <p:cNvPr id="15" name="Group 14">
            <a:extLst>
              <a:ext uri="{FF2B5EF4-FFF2-40B4-BE49-F238E27FC236}">
                <a16:creationId xmlns:a16="http://schemas.microsoft.com/office/drawing/2014/main" id="{D0616B64-5481-5847-BAB0-0CC34834ECF3}"/>
              </a:ext>
            </a:extLst>
          </p:cNvPr>
          <p:cNvGrpSpPr/>
          <p:nvPr/>
        </p:nvGrpSpPr>
        <p:grpSpPr>
          <a:xfrm>
            <a:off x="2079459" y="1229825"/>
            <a:ext cx="1783937" cy="154269"/>
            <a:chOff x="2065772" y="1926076"/>
            <a:chExt cx="1783937" cy="154269"/>
          </a:xfrm>
        </p:grpSpPr>
        <p:sp>
          <p:nvSpPr>
            <p:cNvPr id="16" name="Rounded Rectangle 15">
              <a:extLst>
                <a:ext uri="{FF2B5EF4-FFF2-40B4-BE49-F238E27FC236}">
                  <a16:creationId xmlns:a16="http://schemas.microsoft.com/office/drawing/2014/main" id="{1680B6C0-AC45-264F-AC8C-0F9FF2DB0633}"/>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68C3B8C-9D49-854F-88F7-419FCE9DA357}"/>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ounded Rectangle 17">
            <a:extLst>
              <a:ext uri="{FF2B5EF4-FFF2-40B4-BE49-F238E27FC236}">
                <a16:creationId xmlns:a16="http://schemas.microsoft.com/office/drawing/2014/main" id="{FAA76B90-E8E6-CE43-9AFB-00F375842F82}"/>
              </a:ext>
            </a:extLst>
          </p:cNvPr>
          <p:cNvSpPr/>
          <p:nvPr/>
        </p:nvSpPr>
        <p:spPr>
          <a:xfrm>
            <a:off x="2079459" y="3689827"/>
            <a:ext cx="1783937" cy="106199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510189D3-3D9B-4B4A-A99A-02DBE6616D6F}"/>
              </a:ext>
            </a:extLst>
          </p:cNvPr>
          <p:cNvSpPr/>
          <p:nvPr/>
        </p:nvSpPr>
        <p:spPr>
          <a:xfrm>
            <a:off x="2079459" y="6075475"/>
            <a:ext cx="1783937" cy="10619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203F48ED-FBBC-D948-B16D-ED9589416C7B}"/>
              </a:ext>
            </a:extLst>
          </p:cNvPr>
          <p:cNvSpPr/>
          <p:nvPr/>
        </p:nvSpPr>
        <p:spPr>
          <a:xfrm>
            <a:off x="2079459" y="8460887"/>
            <a:ext cx="1783937" cy="10619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2FF4293F-8E2E-E24A-9E8D-CA3651898A1F}"/>
              </a:ext>
            </a:extLst>
          </p:cNvPr>
          <p:cNvSpPr/>
          <p:nvPr/>
        </p:nvSpPr>
        <p:spPr>
          <a:xfrm>
            <a:off x="2079459" y="10846299"/>
            <a:ext cx="1783937" cy="10619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A4CBA8A-7E40-F148-9A0A-73C4F781506D}"/>
              </a:ext>
            </a:extLst>
          </p:cNvPr>
          <p:cNvSpPr txBox="1"/>
          <p:nvPr/>
        </p:nvSpPr>
        <p:spPr>
          <a:xfrm>
            <a:off x="2331302" y="3829511"/>
            <a:ext cx="1280250"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01</a:t>
            </a:r>
          </a:p>
        </p:txBody>
      </p:sp>
      <p:sp>
        <p:nvSpPr>
          <p:cNvPr id="23" name="TextBox 22">
            <a:extLst>
              <a:ext uri="{FF2B5EF4-FFF2-40B4-BE49-F238E27FC236}">
                <a16:creationId xmlns:a16="http://schemas.microsoft.com/office/drawing/2014/main" id="{E8F01772-3EB8-644E-AB4A-A9E31E468AC1}"/>
              </a:ext>
            </a:extLst>
          </p:cNvPr>
          <p:cNvSpPr txBox="1"/>
          <p:nvPr/>
        </p:nvSpPr>
        <p:spPr>
          <a:xfrm>
            <a:off x="2331302" y="6235502"/>
            <a:ext cx="1280250"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02</a:t>
            </a:r>
          </a:p>
        </p:txBody>
      </p:sp>
      <p:sp>
        <p:nvSpPr>
          <p:cNvPr id="24" name="TextBox 23">
            <a:extLst>
              <a:ext uri="{FF2B5EF4-FFF2-40B4-BE49-F238E27FC236}">
                <a16:creationId xmlns:a16="http://schemas.microsoft.com/office/drawing/2014/main" id="{B4E3EE91-3BDB-6649-86D3-1A830FBB9C64}"/>
              </a:ext>
            </a:extLst>
          </p:cNvPr>
          <p:cNvSpPr txBox="1"/>
          <p:nvPr/>
        </p:nvSpPr>
        <p:spPr>
          <a:xfrm>
            <a:off x="2331302" y="8576384"/>
            <a:ext cx="1280250"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03</a:t>
            </a:r>
          </a:p>
        </p:txBody>
      </p:sp>
      <p:sp>
        <p:nvSpPr>
          <p:cNvPr id="25" name="TextBox 24">
            <a:extLst>
              <a:ext uri="{FF2B5EF4-FFF2-40B4-BE49-F238E27FC236}">
                <a16:creationId xmlns:a16="http://schemas.microsoft.com/office/drawing/2014/main" id="{6F2A6545-5E22-3A46-B3E1-FAF9220A56D0}"/>
              </a:ext>
            </a:extLst>
          </p:cNvPr>
          <p:cNvSpPr txBox="1"/>
          <p:nvPr/>
        </p:nvSpPr>
        <p:spPr>
          <a:xfrm>
            <a:off x="2331302" y="10961796"/>
            <a:ext cx="1280250"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04</a:t>
            </a:r>
          </a:p>
        </p:txBody>
      </p:sp>
      <p:sp>
        <p:nvSpPr>
          <p:cNvPr id="27" name="TextBox 26">
            <a:extLst>
              <a:ext uri="{FF2B5EF4-FFF2-40B4-BE49-F238E27FC236}">
                <a16:creationId xmlns:a16="http://schemas.microsoft.com/office/drawing/2014/main" id="{99EF119E-42A6-4B43-9197-A7690844B4A4}"/>
              </a:ext>
            </a:extLst>
          </p:cNvPr>
          <p:cNvSpPr txBox="1"/>
          <p:nvPr/>
        </p:nvSpPr>
        <p:spPr>
          <a:xfrm>
            <a:off x="4384147" y="3264822"/>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29" name="Rectangle 28">
            <a:extLst>
              <a:ext uri="{FF2B5EF4-FFF2-40B4-BE49-F238E27FC236}">
                <a16:creationId xmlns:a16="http://schemas.microsoft.com/office/drawing/2014/main" id="{C8F8B4E3-FBCD-F54E-A943-2247030753C2}"/>
              </a:ext>
            </a:extLst>
          </p:cNvPr>
          <p:cNvSpPr/>
          <p:nvPr/>
        </p:nvSpPr>
        <p:spPr>
          <a:xfrm>
            <a:off x="4418013" y="4029715"/>
            <a:ext cx="7398849"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32" name="TextBox 31">
            <a:extLst>
              <a:ext uri="{FF2B5EF4-FFF2-40B4-BE49-F238E27FC236}">
                <a16:creationId xmlns:a16="http://schemas.microsoft.com/office/drawing/2014/main" id="{D56C0CAB-FBF9-ED4E-B27F-29EB5EE23B02}"/>
              </a:ext>
            </a:extLst>
          </p:cNvPr>
          <p:cNvSpPr txBox="1"/>
          <p:nvPr/>
        </p:nvSpPr>
        <p:spPr>
          <a:xfrm>
            <a:off x="4384147" y="5650351"/>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3" name="Rectangle 32">
            <a:extLst>
              <a:ext uri="{FF2B5EF4-FFF2-40B4-BE49-F238E27FC236}">
                <a16:creationId xmlns:a16="http://schemas.microsoft.com/office/drawing/2014/main" id="{A8CCFA39-0FC5-0641-A430-4A47B779B913}"/>
              </a:ext>
            </a:extLst>
          </p:cNvPr>
          <p:cNvSpPr/>
          <p:nvPr/>
        </p:nvSpPr>
        <p:spPr>
          <a:xfrm>
            <a:off x="4418013" y="6415244"/>
            <a:ext cx="7398849"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35" name="TextBox 34">
            <a:extLst>
              <a:ext uri="{FF2B5EF4-FFF2-40B4-BE49-F238E27FC236}">
                <a16:creationId xmlns:a16="http://schemas.microsoft.com/office/drawing/2014/main" id="{4FB4CFFD-178F-C74D-85C5-178B0A094C60}"/>
              </a:ext>
            </a:extLst>
          </p:cNvPr>
          <p:cNvSpPr txBox="1"/>
          <p:nvPr/>
        </p:nvSpPr>
        <p:spPr>
          <a:xfrm>
            <a:off x="4384147" y="8035881"/>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6" name="Rectangle 35">
            <a:extLst>
              <a:ext uri="{FF2B5EF4-FFF2-40B4-BE49-F238E27FC236}">
                <a16:creationId xmlns:a16="http://schemas.microsoft.com/office/drawing/2014/main" id="{C54A5AC8-A605-E745-98D6-62AD170E8CE7}"/>
              </a:ext>
            </a:extLst>
          </p:cNvPr>
          <p:cNvSpPr/>
          <p:nvPr/>
        </p:nvSpPr>
        <p:spPr>
          <a:xfrm>
            <a:off x="4418013" y="8800774"/>
            <a:ext cx="7398849"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38" name="TextBox 37">
            <a:extLst>
              <a:ext uri="{FF2B5EF4-FFF2-40B4-BE49-F238E27FC236}">
                <a16:creationId xmlns:a16="http://schemas.microsoft.com/office/drawing/2014/main" id="{556A8A34-1628-5C43-B644-A00CA54FB6FA}"/>
              </a:ext>
            </a:extLst>
          </p:cNvPr>
          <p:cNvSpPr txBox="1"/>
          <p:nvPr/>
        </p:nvSpPr>
        <p:spPr>
          <a:xfrm>
            <a:off x="4384147" y="10574172"/>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9" name="Rectangle 38">
            <a:extLst>
              <a:ext uri="{FF2B5EF4-FFF2-40B4-BE49-F238E27FC236}">
                <a16:creationId xmlns:a16="http://schemas.microsoft.com/office/drawing/2014/main" id="{E03D2EF5-2AA1-C745-B2B2-1209989136FD}"/>
              </a:ext>
            </a:extLst>
          </p:cNvPr>
          <p:cNvSpPr/>
          <p:nvPr/>
        </p:nvSpPr>
        <p:spPr>
          <a:xfrm>
            <a:off x="4418013" y="11339065"/>
            <a:ext cx="7398849" cy="1146019"/>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Tree>
    <p:extLst>
      <p:ext uri="{BB962C8B-B14F-4D97-AF65-F5344CB8AC3E}">
        <p14:creationId xmlns:p14="http://schemas.microsoft.com/office/powerpoint/2010/main" val="403039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D2205D56-72DB-6842-9A76-591C8F63AA66}"/>
              </a:ext>
            </a:extLst>
          </p:cNvPr>
          <p:cNvSpPr>
            <a:spLocks noGrp="1"/>
          </p:cNvSpPr>
          <p:nvPr>
            <p:ph type="pic" sz="quarter" idx="15"/>
          </p:nvPr>
        </p:nvSpPr>
        <p:spPr/>
      </p:sp>
      <p:sp>
        <p:nvSpPr>
          <p:cNvPr id="21" name="Marcador de posición de imagen 20">
            <a:extLst>
              <a:ext uri="{FF2B5EF4-FFF2-40B4-BE49-F238E27FC236}">
                <a16:creationId xmlns:a16="http://schemas.microsoft.com/office/drawing/2014/main" id="{9A8149A3-AD0B-8B41-9953-420D5DABBEBE}"/>
              </a:ext>
            </a:extLst>
          </p:cNvPr>
          <p:cNvSpPr>
            <a:spLocks noGrp="1"/>
          </p:cNvSpPr>
          <p:nvPr>
            <p:ph type="pic" sz="quarter" idx="16"/>
          </p:nvPr>
        </p:nvSpPr>
        <p:spPr/>
      </p:sp>
      <p:sp>
        <p:nvSpPr>
          <p:cNvPr id="22" name="Marcador de posición de imagen 21">
            <a:extLst>
              <a:ext uri="{FF2B5EF4-FFF2-40B4-BE49-F238E27FC236}">
                <a16:creationId xmlns:a16="http://schemas.microsoft.com/office/drawing/2014/main" id="{F32243CA-BA16-A440-9796-5470122BA6DE}"/>
              </a:ext>
            </a:extLst>
          </p:cNvPr>
          <p:cNvSpPr>
            <a:spLocks noGrp="1"/>
          </p:cNvSpPr>
          <p:nvPr>
            <p:ph type="pic" sz="quarter" idx="17"/>
          </p:nvPr>
        </p:nvSpPr>
        <p:spPr/>
      </p:sp>
      <p:grpSp>
        <p:nvGrpSpPr>
          <p:cNvPr id="5" name="Group 4">
            <a:extLst>
              <a:ext uri="{FF2B5EF4-FFF2-40B4-BE49-F238E27FC236}">
                <a16:creationId xmlns:a16="http://schemas.microsoft.com/office/drawing/2014/main" id="{EFD1F170-5237-1244-9B6E-847018AC6F44}"/>
              </a:ext>
            </a:extLst>
          </p:cNvPr>
          <p:cNvGrpSpPr/>
          <p:nvPr/>
        </p:nvGrpSpPr>
        <p:grpSpPr>
          <a:xfrm>
            <a:off x="7772756" y="1333238"/>
            <a:ext cx="8832138" cy="1473643"/>
            <a:chOff x="7772756" y="3716219"/>
            <a:chExt cx="8832138" cy="1473643"/>
          </a:xfrm>
        </p:grpSpPr>
        <p:sp>
          <p:nvSpPr>
            <p:cNvPr id="11" name="TextBox 10">
              <a:extLst>
                <a:ext uri="{FF2B5EF4-FFF2-40B4-BE49-F238E27FC236}">
                  <a16:creationId xmlns:a16="http://schemas.microsoft.com/office/drawing/2014/main" id="{797089D3-AD38-A848-AA08-A346E34F88BE}"/>
                </a:ext>
              </a:extLst>
            </p:cNvPr>
            <p:cNvSpPr txBox="1"/>
            <p:nvPr/>
          </p:nvSpPr>
          <p:spPr>
            <a:xfrm>
              <a:off x="7772756" y="4081866"/>
              <a:ext cx="8832138" cy="1107996"/>
            </a:xfrm>
            <a:prstGeom prst="rect">
              <a:avLst/>
            </a:prstGeom>
            <a:noFill/>
            <a:ln>
              <a:noFill/>
            </a:ln>
          </p:spPr>
          <p:txBody>
            <a:bodyPr wrap="square" rtlCol="0">
              <a:spAutoFit/>
            </a:bodyPr>
            <a:lstStyle/>
            <a:p>
              <a:pPr algn="ctr"/>
              <a:r>
                <a:rPr lang="en-US" sz="6600" dirty="0">
                  <a:solidFill>
                    <a:schemeClr val="tx2"/>
                  </a:solidFill>
                  <a:latin typeface="Montserrat Medium" pitchFamily="2" charset="77"/>
                  <a:ea typeface="Roboto Medium" panose="02000000000000000000" pitchFamily="2" charset="0"/>
                  <a:cs typeface="Poppins Medium" pitchFamily="2" charset="77"/>
                </a:rPr>
                <a:t>Meet The Team</a:t>
              </a:r>
            </a:p>
          </p:txBody>
        </p:sp>
        <p:grpSp>
          <p:nvGrpSpPr>
            <p:cNvPr id="4" name="Group 3">
              <a:extLst>
                <a:ext uri="{FF2B5EF4-FFF2-40B4-BE49-F238E27FC236}">
                  <a16:creationId xmlns:a16="http://schemas.microsoft.com/office/drawing/2014/main" id="{1B84F314-BA5D-434B-84D2-C39020814F1D}"/>
                </a:ext>
              </a:extLst>
            </p:cNvPr>
            <p:cNvGrpSpPr/>
            <p:nvPr/>
          </p:nvGrpSpPr>
          <p:grpSpPr>
            <a:xfrm>
              <a:off x="11296856" y="3716219"/>
              <a:ext cx="1783937" cy="154269"/>
              <a:chOff x="2065772" y="1926076"/>
              <a:chExt cx="1783937" cy="154269"/>
            </a:xfrm>
          </p:grpSpPr>
          <p:sp>
            <p:nvSpPr>
              <p:cNvPr id="2" name="Rounded Rectangle 1">
                <a:extLst>
                  <a:ext uri="{FF2B5EF4-FFF2-40B4-BE49-F238E27FC236}">
                    <a16:creationId xmlns:a16="http://schemas.microsoft.com/office/drawing/2014/main" id="{91D7CC20-1828-C841-87E8-8F4960629A5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28C04B-BCDD-8944-B299-92C5FE051CC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 name="Group 6">
            <a:extLst>
              <a:ext uri="{FF2B5EF4-FFF2-40B4-BE49-F238E27FC236}">
                <a16:creationId xmlns:a16="http://schemas.microsoft.com/office/drawing/2014/main" id="{C1EDD3E6-0D1C-4845-BB7D-F74881949557}"/>
              </a:ext>
            </a:extLst>
          </p:cNvPr>
          <p:cNvGrpSpPr/>
          <p:nvPr/>
        </p:nvGrpSpPr>
        <p:grpSpPr>
          <a:xfrm>
            <a:off x="1520354" y="10005084"/>
            <a:ext cx="21336942" cy="2462345"/>
            <a:chOff x="1520354" y="9838327"/>
            <a:chExt cx="21336942" cy="2462345"/>
          </a:xfrm>
        </p:grpSpPr>
        <p:grpSp>
          <p:nvGrpSpPr>
            <p:cNvPr id="6" name="Group 5">
              <a:extLst>
                <a:ext uri="{FF2B5EF4-FFF2-40B4-BE49-F238E27FC236}">
                  <a16:creationId xmlns:a16="http://schemas.microsoft.com/office/drawing/2014/main" id="{7435EE0E-8561-8B4E-981F-F4E30DD556B3}"/>
                </a:ext>
              </a:extLst>
            </p:cNvPr>
            <p:cNvGrpSpPr/>
            <p:nvPr/>
          </p:nvGrpSpPr>
          <p:grpSpPr>
            <a:xfrm>
              <a:off x="1520354" y="9838327"/>
              <a:ext cx="5674530" cy="2462345"/>
              <a:chOff x="1424102" y="9829577"/>
              <a:chExt cx="5674530" cy="2462345"/>
            </a:xfrm>
          </p:grpSpPr>
          <p:sp>
            <p:nvSpPr>
              <p:cNvPr id="12" name="TextBox 11">
                <a:extLst>
                  <a:ext uri="{FF2B5EF4-FFF2-40B4-BE49-F238E27FC236}">
                    <a16:creationId xmlns:a16="http://schemas.microsoft.com/office/drawing/2014/main" id="{579FCB4A-8C96-5741-8787-BA07E6682345}"/>
                  </a:ext>
                </a:extLst>
              </p:cNvPr>
              <p:cNvSpPr txBox="1"/>
              <p:nvPr/>
            </p:nvSpPr>
            <p:spPr>
              <a:xfrm>
                <a:off x="2311509" y="9829577"/>
                <a:ext cx="3911648" cy="646331"/>
              </a:xfrm>
              <a:prstGeom prst="rect">
                <a:avLst/>
              </a:prstGeom>
              <a:noFill/>
            </p:spPr>
            <p:txBody>
              <a:bodyPr wrap="none" rtlCol="0">
                <a:spAutoFit/>
              </a:bodyPr>
              <a:lstStyle/>
              <a:p>
                <a:pPr algn="ctr"/>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13" name="Rectangle 12">
                <a:extLst>
                  <a:ext uri="{FF2B5EF4-FFF2-40B4-BE49-F238E27FC236}">
                    <a16:creationId xmlns:a16="http://schemas.microsoft.com/office/drawing/2014/main" id="{17F01164-AB3C-BF4D-B7A3-94B2CD2D8B6C}"/>
                  </a:ext>
                </a:extLst>
              </p:cNvPr>
              <p:cNvSpPr/>
              <p:nvPr/>
            </p:nvSpPr>
            <p:spPr>
              <a:xfrm>
                <a:off x="1424102" y="10594470"/>
                <a:ext cx="5674530" cy="1697452"/>
              </a:xfrm>
              <a:prstGeom prst="rect">
                <a:avLst/>
              </a:prstGeom>
            </p:spPr>
            <p:txBody>
              <a:bodyPr wrap="square">
                <a:spAutoFit/>
              </a:bodyPr>
              <a:lstStyle/>
              <a:p>
                <a:pPr algn="ct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14" name="Group 13">
              <a:extLst>
                <a:ext uri="{FF2B5EF4-FFF2-40B4-BE49-F238E27FC236}">
                  <a16:creationId xmlns:a16="http://schemas.microsoft.com/office/drawing/2014/main" id="{3897A215-92B5-0E4A-A2B5-F2B88F78A687}"/>
                </a:ext>
              </a:extLst>
            </p:cNvPr>
            <p:cNvGrpSpPr/>
            <p:nvPr/>
          </p:nvGrpSpPr>
          <p:grpSpPr>
            <a:xfrm>
              <a:off x="9351560" y="9838327"/>
              <a:ext cx="5674530" cy="2462345"/>
              <a:chOff x="1424102" y="9829577"/>
              <a:chExt cx="5674530" cy="2462345"/>
            </a:xfrm>
          </p:grpSpPr>
          <p:sp>
            <p:nvSpPr>
              <p:cNvPr id="15" name="TextBox 14">
                <a:extLst>
                  <a:ext uri="{FF2B5EF4-FFF2-40B4-BE49-F238E27FC236}">
                    <a16:creationId xmlns:a16="http://schemas.microsoft.com/office/drawing/2014/main" id="{C7372955-DC75-084F-A229-50954ACA353C}"/>
                  </a:ext>
                </a:extLst>
              </p:cNvPr>
              <p:cNvSpPr txBox="1"/>
              <p:nvPr/>
            </p:nvSpPr>
            <p:spPr>
              <a:xfrm>
                <a:off x="2311509" y="9829577"/>
                <a:ext cx="3911648" cy="646331"/>
              </a:xfrm>
              <a:prstGeom prst="rect">
                <a:avLst/>
              </a:prstGeom>
              <a:noFill/>
            </p:spPr>
            <p:txBody>
              <a:bodyPr wrap="none" rtlCol="0">
                <a:spAutoFit/>
              </a:bodyPr>
              <a:lstStyle/>
              <a:p>
                <a:pPr algn="ctr"/>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16" name="Rectangle 15">
                <a:extLst>
                  <a:ext uri="{FF2B5EF4-FFF2-40B4-BE49-F238E27FC236}">
                    <a16:creationId xmlns:a16="http://schemas.microsoft.com/office/drawing/2014/main" id="{AFF624D3-601D-1F47-B170-93649502F207}"/>
                  </a:ext>
                </a:extLst>
              </p:cNvPr>
              <p:cNvSpPr/>
              <p:nvPr/>
            </p:nvSpPr>
            <p:spPr>
              <a:xfrm>
                <a:off x="1424102" y="10594470"/>
                <a:ext cx="5674530" cy="1697452"/>
              </a:xfrm>
              <a:prstGeom prst="rect">
                <a:avLst/>
              </a:prstGeom>
            </p:spPr>
            <p:txBody>
              <a:bodyPr wrap="square">
                <a:spAutoFit/>
              </a:bodyPr>
              <a:lstStyle/>
              <a:p>
                <a:pPr algn="ct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17" name="Group 16">
              <a:extLst>
                <a:ext uri="{FF2B5EF4-FFF2-40B4-BE49-F238E27FC236}">
                  <a16:creationId xmlns:a16="http://schemas.microsoft.com/office/drawing/2014/main" id="{8E9C32FA-0E14-0E45-AC42-8DD99ADBE871}"/>
                </a:ext>
              </a:extLst>
            </p:cNvPr>
            <p:cNvGrpSpPr/>
            <p:nvPr/>
          </p:nvGrpSpPr>
          <p:grpSpPr>
            <a:xfrm>
              <a:off x="17182766" y="9838327"/>
              <a:ext cx="5674530" cy="2462345"/>
              <a:chOff x="1424102" y="9829577"/>
              <a:chExt cx="5674530" cy="2462345"/>
            </a:xfrm>
          </p:grpSpPr>
          <p:sp>
            <p:nvSpPr>
              <p:cNvPr id="18" name="TextBox 17">
                <a:extLst>
                  <a:ext uri="{FF2B5EF4-FFF2-40B4-BE49-F238E27FC236}">
                    <a16:creationId xmlns:a16="http://schemas.microsoft.com/office/drawing/2014/main" id="{83EDC6EE-4F8C-5544-9255-112CE88E5C12}"/>
                  </a:ext>
                </a:extLst>
              </p:cNvPr>
              <p:cNvSpPr txBox="1"/>
              <p:nvPr/>
            </p:nvSpPr>
            <p:spPr>
              <a:xfrm>
                <a:off x="2311509" y="9829577"/>
                <a:ext cx="3911648" cy="646331"/>
              </a:xfrm>
              <a:prstGeom prst="rect">
                <a:avLst/>
              </a:prstGeom>
              <a:noFill/>
            </p:spPr>
            <p:txBody>
              <a:bodyPr wrap="none" rtlCol="0">
                <a:spAutoFit/>
              </a:bodyPr>
              <a:lstStyle/>
              <a:p>
                <a:pPr algn="ctr"/>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19" name="Rectangle 18">
                <a:extLst>
                  <a:ext uri="{FF2B5EF4-FFF2-40B4-BE49-F238E27FC236}">
                    <a16:creationId xmlns:a16="http://schemas.microsoft.com/office/drawing/2014/main" id="{94A8A2E7-BD00-2345-9221-083F695D259A}"/>
                  </a:ext>
                </a:extLst>
              </p:cNvPr>
              <p:cNvSpPr/>
              <p:nvPr/>
            </p:nvSpPr>
            <p:spPr>
              <a:xfrm>
                <a:off x="1424102" y="10594470"/>
                <a:ext cx="5674530" cy="1697452"/>
              </a:xfrm>
              <a:prstGeom prst="rect">
                <a:avLst/>
              </a:prstGeom>
            </p:spPr>
            <p:txBody>
              <a:bodyPr wrap="square">
                <a:spAutoFit/>
              </a:bodyPr>
              <a:lstStyle/>
              <a:p>
                <a:pPr algn="ct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grpSp>
      </p:grpSp>
    </p:spTree>
    <p:extLst>
      <p:ext uri="{BB962C8B-B14F-4D97-AF65-F5344CB8AC3E}">
        <p14:creationId xmlns:p14="http://schemas.microsoft.com/office/powerpoint/2010/main" val="346578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E874933-4589-2345-B6E8-3E9080F46F30}"/>
              </a:ext>
            </a:extLst>
          </p:cNvPr>
          <p:cNvSpPr>
            <a:spLocks noGrp="1"/>
          </p:cNvSpPr>
          <p:nvPr>
            <p:ph type="pic" sz="quarter" idx="14"/>
          </p:nvPr>
        </p:nvSpPr>
        <p:spPr/>
      </p:sp>
      <p:sp>
        <p:nvSpPr>
          <p:cNvPr id="13" name="TextBox 12">
            <a:extLst>
              <a:ext uri="{FF2B5EF4-FFF2-40B4-BE49-F238E27FC236}">
                <a16:creationId xmlns:a16="http://schemas.microsoft.com/office/drawing/2014/main" id="{1D1AA010-D6E5-534D-BA55-C48C62BA173D}"/>
              </a:ext>
            </a:extLst>
          </p:cNvPr>
          <p:cNvSpPr txBox="1"/>
          <p:nvPr/>
        </p:nvSpPr>
        <p:spPr>
          <a:xfrm>
            <a:off x="2001346" y="1595472"/>
            <a:ext cx="6822613" cy="1107996"/>
          </a:xfrm>
          <a:prstGeom prst="rect">
            <a:avLst/>
          </a:prstGeom>
          <a:noFill/>
          <a:ln>
            <a:noFill/>
          </a:ln>
        </p:spPr>
        <p:txBody>
          <a:bodyPr wrap="square" rtlCol="0">
            <a:spAutoFit/>
          </a:bodyPr>
          <a:lstStyle/>
          <a:p>
            <a:r>
              <a:rPr lang="en-US" sz="6600" b="1" dirty="0">
                <a:solidFill>
                  <a:schemeClr val="tx2"/>
                </a:solidFill>
                <a:latin typeface="Montserrat SemiBold" pitchFamily="2" charset="77"/>
                <a:ea typeface="Roboto Medium" panose="02000000000000000000" pitchFamily="2" charset="0"/>
                <a:cs typeface="Poppins Medium" pitchFamily="2" charset="77"/>
              </a:rPr>
              <a:t>Make It Yours</a:t>
            </a:r>
          </a:p>
        </p:txBody>
      </p:sp>
      <p:grpSp>
        <p:nvGrpSpPr>
          <p:cNvPr id="15" name="Group 14">
            <a:extLst>
              <a:ext uri="{FF2B5EF4-FFF2-40B4-BE49-F238E27FC236}">
                <a16:creationId xmlns:a16="http://schemas.microsoft.com/office/drawing/2014/main" id="{D0616B64-5481-5847-BAB0-0CC34834ECF3}"/>
              </a:ext>
            </a:extLst>
          </p:cNvPr>
          <p:cNvGrpSpPr/>
          <p:nvPr/>
        </p:nvGrpSpPr>
        <p:grpSpPr>
          <a:xfrm>
            <a:off x="2079459" y="1229825"/>
            <a:ext cx="1783937" cy="154269"/>
            <a:chOff x="2065772" y="1926076"/>
            <a:chExt cx="1783937" cy="154269"/>
          </a:xfrm>
        </p:grpSpPr>
        <p:sp>
          <p:nvSpPr>
            <p:cNvPr id="16" name="Rounded Rectangle 15">
              <a:extLst>
                <a:ext uri="{FF2B5EF4-FFF2-40B4-BE49-F238E27FC236}">
                  <a16:creationId xmlns:a16="http://schemas.microsoft.com/office/drawing/2014/main" id="{1680B6C0-AC45-264F-AC8C-0F9FF2DB0633}"/>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68C3B8C-9D49-854F-88F7-419FCE9DA357}"/>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ounded Rectangle 27">
            <a:extLst>
              <a:ext uri="{FF2B5EF4-FFF2-40B4-BE49-F238E27FC236}">
                <a16:creationId xmlns:a16="http://schemas.microsoft.com/office/drawing/2014/main" id="{6BFB46C5-ACBF-2241-94FB-EEBE85FCFF90}"/>
              </a:ext>
            </a:extLst>
          </p:cNvPr>
          <p:cNvSpPr/>
          <p:nvPr/>
        </p:nvSpPr>
        <p:spPr>
          <a:xfrm>
            <a:off x="2079458" y="9000532"/>
            <a:ext cx="14471181" cy="31199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E6050FA3-26B1-A843-853B-5E425D106E9C}"/>
              </a:ext>
            </a:extLst>
          </p:cNvPr>
          <p:cNvSpPr txBox="1">
            <a:spLocks/>
          </p:cNvSpPr>
          <p:nvPr/>
        </p:nvSpPr>
        <p:spPr>
          <a:xfrm>
            <a:off x="2001346" y="4449141"/>
            <a:ext cx="8422814" cy="280571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
        <p:nvSpPr>
          <p:cNvPr id="40" name="TextBox 39">
            <a:extLst>
              <a:ext uri="{FF2B5EF4-FFF2-40B4-BE49-F238E27FC236}">
                <a16:creationId xmlns:a16="http://schemas.microsoft.com/office/drawing/2014/main" id="{7C67C95B-4549-2E4A-B955-A3EB8CB2A7FD}"/>
              </a:ext>
            </a:extLst>
          </p:cNvPr>
          <p:cNvSpPr txBox="1"/>
          <p:nvPr/>
        </p:nvSpPr>
        <p:spPr>
          <a:xfrm>
            <a:off x="4020179" y="10237364"/>
            <a:ext cx="10589758" cy="707886"/>
          </a:xfrm>
          <a:prstGeom prst="rect">
            <a:avLst/>
          </a:prstGeom>
          <a:noFill/>
        </p:spPr>
        <p:txBody>
          <a:bodyPr wrap="none" rtlCol="0">
            <a:spAutoFit/>
          </a:bodyPr>
          <a:lstStyle/>
          <a:p>
            <a:pPr algn="ctr"/>
            <a:r>
              <a:rPr lang="en-US" sz="4000" b="1" dirty="0">
                <a:solidFill>
                  <a:schemeClr val="bg1"/>
                </a:solidFill>
                <a:latin typeface="Montserrat SemiBold" pitchFamily="2" charset="77"/>
                <a:ea typeface="Roboto" panose="02000000000000000000" pitchFamily="2" charset="0"/>
                <a:cs typeface="Roboto Light" panose="02000000000000000000" pitchFamily="2" charset="0"/>
              </a:rPr>
              <a:t>To get your company’s name out there.</a:t>
            </a:r>
          </a:p>
        </p:txBody>
      </p:sp>
    </p:spTree>
    <p:extLst>
      <p:ext uri="{BB962C8B-B14F-4D97-AF65-F5344CB8AC3E}">
        <p14:creationId xmlns:p14="http://schemas.microsoft.com/office/powerpoint/2010/main" val="6876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D4B5FC66-8FA7-8B44-9417-B525FE734565}"/>
              </a:ext>
            </a:extLst>
          </p:cNvPr>
          <p:cNvSpPr>
            <a:spLocks noGrp="1"/>
          </p:cNvSpPr>
          <p:nvPr>
            <p:ph type="pic" sz="quarter" idx="14"/>
          </p:nvPr>
        </p:nvSpPr>
        <p:spPr/>
      </p:sp>
      <p:sp>
        <p:nvSpPr>
          <p:cNvPr id="9" name="Rectangle 8">
            <a:extLst>
              <a:ext uri="{FF2B5EF4-FFF2-40B4-BE49-F238E27FC236}">
                <a16:creationId xmlns:a16="http://schemas.microsoft.com/office/drawing/2014/main" id="{B16294E3-AEC0-5144-9EEC-AD87E5BACA24}"/>
              </a:ext>
            </a:extLst>
          </p:cNvPr>
          <p:cNvSpPr/>
          <p:nvPr/>
        </p:nvSpPr>
        <p:spPr>
          <a:xfrm>
            <a:off x="0" y="0"/>
            <a:ext cx="24377651"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2465112-4950-6447-A831-A8959EE1D9A1}"/>
              </a:ext>
            </a:extLst>
          </p:cNvPr>
          <p:cNvSpPr txBox="1"/>
          <p:nvPr/>
        </p:nvSpPr>
        <p:spPr>
          <a:xfrm>
            <a:off x="4296017" y="5888504"/>
            <a:ext cx="15785614" cy="1938992"/>
          </a:xfrm>
          <a:prstGeom prst="rect">
            <a:avLst/>
          </a:prstGeom>
          <a:noFill/>
        </p:spPr>
        <p:txBody>
          <a:bodyPr wrap="square" rtlCol="0">
            <a:spAutoFit/>
          </a:bodyPr>
          <a:lstStyle/>
          <a:p>
            <a:pPr algn="ctr"/>
            <a:r>
              <a:rPr lang="en-US" sz="6000" b="1" dirty="0">
                <a:solidFill>
                  <a:schemeClr val="bg1"/>
                </a:solidFill>
                <a:latin typeface="Montserrat SemiBold" pitchFamily="2" charset="77"/>
                <a:ea typeface="Roboto" panose="02000000000000000000" pitchFamily="2" charset="0"/>
                <a:cs typeface="Lato" panose="020F0502020204030203" pitchFamily="34" charset="0"/>
              </a:rPr>
              <a:t>The future belongs to those who believe in the beauty of their dreams.</a:t>
            </a:r>
          </a:p>
        </p:txBody>
      </p:sp>
      <p:sp>
        <p:nvSpPr>
          <p:cNvPr id="11" name="Rounded Rectangle 10">
            <a:extLst>
              <a:ext uri="{FF2B5EF4-FFF2-40B4-BE49-F238E27FC236}">
                <a16:creationId xmlns:a16="http://schemas.microsoft.com/office/drawing/2014/main" id="{977E8491-87B1-064A-80D0-DBB70A58529C}"/>
              </a:ext>
            </a:extLst>
          </p:cNvPr>
          <p:cNvSpPr/>
          <p:nvPr/>
        </p:nvSpPr>
        <p:spPr>
          <a:xfrm rot="2700000" flipH="1">
            <a:off x="-2393704" y="-196215"/>
            <a:ext cx="6766065" cy="27147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279F098-0C40-6345-AA9B-F78FF39E182D}"/>
              </a:ext>
            </a:extLst>
          </p:cNvPr>
          <p:cNvSpPr txBox="1"/>
          <p:nvPr/>
        </p:nvSpPr>
        <p:spPr>
          <a:xfrm>
            <a:off x="-779195" y="1343057"/>
            <a:ext cx="6189438" cy="3170099"/>
          </a:xfrm>
          <a:prstGeom prst="rect">
            <a:avLst/>
          </a:prstGeom>
          <a:noFill/>
          <a:ln>
            <a:noFill/>
          </a:ln>
        </p:spPr>
        <p:txBody>
          <a:bodyPr wrap="square" rtlCol="0">
            <a:spAutoFit/>
          </a:bodyPr>
          <a:lstStyle/>
          <a:p>
            <a:pPr algn="ctr"/>
            <a:r>
              <a:rPr lang="en-US" sz="20000" b="1" dirty="0">
                <a:solidFill>
                  <a:schemeClr val="bg1"/>
                </a:solidFill>
                <a:latin typeface="Source Sans Pro Semibold" panose="020B0503030403020204" pitchFamily="34" charset="0"/>
                <a:ea typeface="Source Sans Pro Semibold" panose="020B0503030403020204" pitchFamily="34" charset="0"/>
                <a:cs typeface="Poppins Medium" pitchFamily="2" charset="77"/>
              </a:rPr>
              <a:t>”</a:t>
            </a:r>
          </a:p>
        </p:txBody>
      </p:sp>
      <p:sp>
        <p:nvSpPr>
          <p:cNvPr id="15" name="Rounded Rectangle 14">
            <a:extLst>
              <a:ext uri="{FF2B5EF4-FFF2-40B4-BE49-F238E27FC236}">
                <a16:creationId xmlns:a16="http://schemas.microsoft.com/office/drawing/2014/main" id="{30139216-81FF-7D4B-A7C7-F6E14ED25990}"/>
              </a:ext>
            </a:extLst>
          </p:cNvPr>
          <p:cNvSpPr/>
          <p:nvPr/>
        </p:nvSpPr>
        <p:spPr>
          <a:xfrm rot="2700000" flipH="1">
            <a:off x="19780496" y="11279505"/>
            <a:ext cx="6766065" cy="27147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FDF46A3-51A7-8D4B-896B-2AC5DEC8753B}"/>
              </a:ext>
            </a:extLst>
          </p:cNvPr>
          <p:cNvSpPr txBox="1"/>
          <p:nvPr/>
        </p:nvSpPr>
        <p:spPr>
          <a:xfrm>
            <a:off x="18946129" y="10539339"/>
            <a:ext cx="6189438" cy="3170099"/>
          </a:xfrm>
          <a:prstGeom prst="rect">
            <a:avLst/>
          </a:prstGeom>
          <a:noFill/>
          <a:ln>
            <a:noFill/>
          </a:ln>
        </p:spPr>
        <p:txBody>
          <a:bodyPr wrap="square" rtlCol="0">
            <a:spAutoFit/>
          </a:bodyPr>
          <a:lstStyle/>
          <a:p>
            <a:pPr algn="ctr"/>
            <a:r>
              <a:rPr lang="en-US" sz="20000" b="1" dirty="0">
                <a:solidFill>
                  <a:schemeClr val="bg1"/>
                </a:solidFill>
                <a:latin typeface="Source Sans Pro Semibold" panose="020B0503030403020204" pitchFamily="34" charset="0"/>
                <a:ea typeface="Source Sans Pro Semibold" panose="020B0503030403020204" pitchFamily="34" charset="0"/>
                <a:cs typeface="Poppins Medium" pitchFamily="2" charset="77"/>
              </a:rPr>
              <a:t>”</a:t>
            </a:r>
          </a:p>
        </p:txBody>
      </p:sp>
    </p:spTree>
    <p:extLst>
      <p:ext uri="{BB962C8B-B14F-4D97-AF65-F5344CB8AC3E}">
        <p14:creationId xmlns:p14="http://schemas.microsoft.com/office/powerpoint/2010/main" val="230767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B4879BA1-0AEC-5C4F-BBF9-BFB1F79B792A}"/>
              </a:ext>
            </a:extLst>
          </p:cNvPr>
          <p:cNvSpPr>
            <a:spLocks noGrp="1"/>
          </p:cNvSpPr>
          <p:nvPr>
            <p:ph type="pic" sz="quarter" idx="14"/>
          </p:nvPr>
        </p:nvSpPr>
        <p:spPr/>
      </p:sp>
      <p:sp>
        <p:nvSpPr>
          <p:cNvPr id="7" name="Marcador de posición de imagen 6">
            <a:extLst>
              <a:ext uri="{FF2B5EF4-FFF2-40B4-BE49-F238E27FC236}">
                <a16:creationId xmlns:a16="http://schemas.microsoft.com/office/drawing/2014/main" id="{C171B1C6-0158-1E4E-9A78-9BF79633C641}"/>
              </a:ext>
            </a:extLst>
          </p:cNvPr>
          <p:cNvSpPr>
            <a:spLocks noGrp="1"/>
          </p:cNvSpPr>
          <p:nvPr>
            <p:ph type="pic" sz="quarter" idx="15"/>
          </p:nvPr>
        </p:nvSpPr>
        <p:spPr/>
      </p:sp>
      <p:grpSp>
        <p:nvGrpSpPr>
          <p:cNvPr id="5" name="Group 4">
            <a:extLst>
              <a:ext uri="{FF2B5EF4-FFF2-40B4-BE49-F238E27FC236}">
                <a16:creationId xmlns:a16="http://schemas.microsoft.com/office/drawing/2014/main" id="{EFD1F170-5237-1244-9B6E-847018AC6F44}"/>
              </a:ext>
            </a:extLst>
          </p:cNvPr>
          <p:cNvGrpSpPr/>
          <p:nvPr/>
        </p:nvGrpSpPr>
        <p:grpSpPr>
          <a:xfrm>
            <a:off x="7772756" y="1333238"/>
            <a:ext cx="8832138" cy="1473643"/>
            <a:chOff x="7772756" y="3716219"/>
            <a:chExt cx="8832138" cy="1473643"/>
          </a:xfrm>
        </p:grpSpPr>
        <p:sp>
          <p:nvSpPr>
            <p:cNvPr id="11" name="TextBox 10">
              <a:extLst>
                <a:ext uri="{FF2B5EF4-FFF2-40B4-BE49-F238E27FC236}">
                  <a16:creationId xmlns:a16="http://schemas.microsoft.com/office/drawing/2014/main" id="{797089D3-AD38-A848-AA08-A346E34F88BE}"/>
                </a:ext>
              </a:extLst>
            </p:cNvPr>
            <p:cNvSpPr txBox="1"/>
            <p:nvPr/>
          </p:nvSpPr>
          <p:spPr>
            <a:xfrm>
              <a:off x="7772756" y="4081866"/>
              <a:ext cx="8832138" cy="1107996"/>
            </a:xfrm>
            <a:prstGeom prst="rect">
              <a:avLst/>
            </a:prstGeom>
            <a:noFill/>
            <a:ln>
              <a:noFill/>
            </a:ln>
          </p:spPr>
          <p:txBody>
            <a:bodyPr wrap="square" rtlCol="0">
              <a:spAutoFit/>
            </a:bodyPr>
            <a:lstStyle/>
            <a:p>
              <a:pPr algn="ctr"/>
              <a:r>
                <a:rPr lang="en-US" sz="6600" b="1" dirty="0">
                  <a:solidFill>
                    <a:schemeClr val="tx2"/>
                  </a:solidFill>
                  <a:latin typeface="Montserrat SemiBold" pitchFamily="2" charset="77"/>
                  <a:ea typeface="Roboto Medium" panose="02000000000000000000" pitchFamily="2" charset="0"/>
                  <a:cs typeface="Poppins Medium" pitchFamily="2" charset="77"/>
                </a:rPr>
                <a:t>Our Portfolio</a:t>
              </a:r>
            </a:p>
          </p:txBody>
        </p:sp>
        <p:grpSp>
          <p:nvGrpSpPr>
            <p:cNvPr id="4" name="Group 3">
              <a:extLst>
                <a:ext uri="{FF2B5EF4-FFF2-40B4-BE49-F238E27FC236}">
                  <a16:creationId xmlns:a16="http://schemas.microsoft.com/office/drawing/2014/main" id="{1B84F314-BA5D-434B-84D2-C39020814F1D}"/>
                </a:ext>
              </a:extLst>
            </p:cNvPr>
            <p:cNvGrpSpPr/>
            <p:nvPr/>
          </p:nvGrpSpPr>
          <p:grpSpPr>
            <a:xfrm>
              <a:off x="11296856" y="3716219"/>
              <a:ext cx="1783937" cy="154269"/>
              <a:chOff x="2065772" y="1926076"/>
              <a:chExt cx="1783937" cy="154269"/>
            </a:xfrm>
          </p:grpSpPr>
          <p:sp>
            <p:nvSpPr>
              <p:cNvPr id="2" name="Rounded Rectangle 1">
                <a:extLst>
                  <a:ext uri="{FF2B5EF4-FFF2-40B4-BE49-F238E27FC236}">
                    <a16:creationId xmlns:a16="http://schemas.microsoft.com/office/drawing/2014/main" id="{91D7CC20-1828-C841-87E8-8F4960629A5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28C04B-BCDD-8944-B299-92C5FE051CC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 name="Group 34">
            <a:extLst>
              <a:ext uri="{FF2B5EF4-FFF2-40B4-BE49-F238E27FC236}">
                <a16:creationId xmlns:a16="http://schemas.microsoft.com/office/drawing/2014/main" id="{C1371ACC-72AB-FD40-B669-47D290ED3E2F}"/>
              </a:ext>
            </a:extLst>
          </p:cNvPr>
          <p:cNvGrpSpPr/>
          <p:nvPr/>
        </p:nvGrpSpPr>
        <p:grpSpPr>
          <a:xfrm>
            <a:off x="15098422" y="5166360"/>
            <a:ext cx="7796747" cy="5971177"/>
            <a:chOff x="15258967" y="3977639"/>
            <a:chExt cx="7796747" cy="5971177"/>
          </a:xfrm>
        </p:grpSpPr>
        <p:sp>
          <p:nvSpPr>
            <p:cNvPr id="25" name="Rounded Rectangle 24">
              <a:extLst>
                <a:ext uri="{FF2B5EF4-FFF2-40B4-BE49-F238E27FC236}">
                  <a16:creationId xmlns:a16="http://schemas.microsoft.com/office/drawing/2014/main" id="{37F80D89-1FA2-154E-B495-78DBC42770CB}"/>
                </a:ext>
              </a:extLst>
            </p:cNvPr>
            <p:cNvSpPr/>
            <p:nvPr/>
          </p:nvSpPr>
          <p:spPr>
            <a:xfrm>
              <a:off x="15258967" y="4402644"/>
              <a:ext cx="1783937" cy="106199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7A8F8FC8-2D05-CD40-805D-FC4AC8F3F5C7}"/>
                </a:ext>
              </a:extLst>
            </p:cNvPr>
            <p:cNvSpPr/>
            <p:nvPr/>
          </p:nvSpPr>
          <p:spPr>
            <a:xfrm>
              <a:off x="15258967" y="7911595"/>
              <a:ext cx="1783937" cy="10619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D2710A7-2362-C743-ACB7-3EDD011960C3}"/>
                </a:ext>
              </a:extLst>
            </p:cNvPr>
            <p:cNvSpPr txBox="1"/>
            <p:nvPr/>
          </p:nvSpPr>
          <p:spPr>
            <a:xfrm>
              <a:off x="15510810" y="4542328"/>
              <a:ext cx="1280250" cy="830997"/>
            </a:xfrm>
            <a:prstGeom prst="rect">
              <a:avLst/>
            </a:prstGeom>
            <a:noFill/>
            <a:ln>
              <a:noFill/>
            </a:ln>
          </p:spPr>
          <p:txBody>
            <a:bodyPr wrap="square" rtlCol="0">
              <a:spAutoFit/>
            </a:bodyPr>
            <a:lstStyle/>
            <a:p>
              <a:pPr algn="ctr"/>
              <a:r>
                <a:rPr lang="en-US" sz="4800" b="1" dirty="0">
                  <a:solidFill>
                    <a:schemeClr val="bg1"/>
                  </a:solidFill>
                  <a:latin typeface="Montserrat SemiBold" pitchFamily="2" charset="77"/>
                  <a:ea typeface="Roboto Medium" panose="02000000000000000000" pitchFamily="2" charset="0"/>
                  <a:cs typeface="Poppins Medium" pitchFamily="2" charset="77"/>
                </a:rPr>
                <a:t>01</a:t>
              </a:r>
            </a:p>
          </p:txBody>
        </p:sp>
        <p:sp>
          <p:nvSpPr>
            <p:cNvPr id="28" name="TextBox 27">
              <a:extLst>
                <a:ext uri="{FF2B5EF4-FFF2-40B4-BE49-F238E27FC236}">
                  <a16:creationId xmlns:a16="http://schemas.microsoft.com/office/drawing/2014/main" id="{3F7AD494-A520-114F-A280-B92DAC6E26CB}"/>
                </a:ext>
              </a:extLst>
            </p:cNvPr>
            <p:cNvSpPr txBox="1"/>
            <p:nvPr/>
          </p:nvSpPr>
          <p:spPr>
            <a:xfrm>
              <a:off x="15510810" y="8071622"/>
              <a:ext cx="1280250" cy="830997"/>
            </a:xfrm>
            <a:prstGeom prst="rect">
              <a:avLst/>
            </a:prstGeom>
            <a:noFill/>
            <a:ln>
              <a:noFill/>
            </a:ln>
          </p:spPr>
          <p:txBody>
            <a:bodyPr wrap="square" rtlCol="0">
              <a:spAutoFit/>
            </a:bodyPr>
            <a:lstStyle/>
            <a:p>
              <a:pPr algn="ctr"/>
              <a:r>
                <a:rPr lang="en-US" sz="4800" b="1" dirty="0">
                  <a:solidFill>
                    <a:schemeClr val="bg1"/>
                  </a:solidFill>
                  <a:latin typeface="Montserrat SemiBold" pitchFamily="2" charset="77"/>
                  <a:ea typeface="Roboto Medium" panose="02000000000000000000" pitchFamily="2" charset="0"/>
                  <a:cs typeface="Poppins Medium" pitchFamily="2" charset="77"/>
                </a:rPr>
                <a:t>02</a:t>
              </a:r>
            </a:p>
          </p:txBody>
        </p:sp>
        <p:sp>
          <p:nvSpPr>
            <p:cNvPr id="30" name="TextBox 29">
              <a:extLst>
                <a:ext uri="{FF2B5EF4-FFF2-40B4-BE49-F238E27FC236}">
                  <a16:creationId xmlns:a16="http://schemas.microsoft.com/office/drawing/2014/main" id="{5D6F6073-A191-8A40-8C7D-AC271AADA0D0}"/>
                </a:ext>
              </a:extLst>
            </p:cNvPr>
            <p:cNvSpPr txBox="1"/>
            <p:nvPr/>
          </p:nvSpPr>
          <p:spPr>
            <a:xfrm>
              <a:off x="17563655" y="3977639"/>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1" name="Rectangle 30">
              <a:extLst>
                <a:ext uri="{FF2B5EF4-FFF2-40B4-BE49-F238E27FC236}">
                  <a16:creationId xmlns:a16="http://schemas.microsoft.com/office/drawing/2014/main" id="{76FD86A5-6068-B242-8FB1-427BD6692785}"/>
                </a:ext>
              </a:extLst>
            </p:cNvPr>
            <p:cNvSpPr/>
            <p:nvPr/>
          </p:nvSpPr>
          <p:spPr>
            <a:xfrm>
              <a:off x="17597522" y="4742532"/>
              <a:ext cx="5458192" cy="1697452"/>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33" name="TextBox 32">
              <a:extLst>
                <a:ext uri="{FF2B5EF4-FFF2-40B4-BE49-F238E27FC236}">
                  <a16:creationId xmlns:a16="http://schemas.microsoft.com/office/drawing/2014/main" id="{749386A5-2469-A949-B1B3-EE0D401EC062}"/>
                </a:ext>
              </a:extLst>
            </p:cNvPr>
            <p:cNvSpPr txBox="1"/>
            <p:nvPr/>
          </p:nvSpPr>
          <p:spPr>
            <a:xfrm>
              <a:off x="17563655" y="7486471"/>
              <a:ext cx="3911648" cy="646331"/>
            </a:xfrm>
            <a:prstGeom prst="rect">
              <a:avLst/>
            </a:prstGeom>
            <a:noFill/>
          </p:spPr>
          <p:txBody>
            <a:bodyPr wrap="none" rtlCol="0">
              <a:spAutoFit/>
            </a:bodyPr>
            <a:lstStyle/>
            <a:p>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4" name="Rectangle 33">
              <a:extLst>
                <a:ext uri="{FF2B5EF4-FFF2-40B4-BE49-F238E27FC236}">
                  <a16:creationId xmlns:a16="http://schemas.microsoft.com/office/drawing/2014/main" id="{3E09620B-701A-BB42-9A3D-2A66667EBADC}"/>
                </a:ext>
              </a:extLst>
            </p:cNvPr>
            <p:cNvSpPr/>
            <p:nvPr/>
          </p:nvSpPr>
          <p:spPr>
            <a:xfrm>
              <a:off x="17597522" y="8251364"/>
              <a:ext cx="5458192" cy="1697452"/>
            </a:xfrm>
            <a:prstGeom prst="rect">
              <a:avLst/>
            </a:prstGeom>
          </p:spPr>
          <p:txBody>
            <a:bodyPr wrap="square">
              <a:spAutoFit/>
            </a:bodyPr>
            <a:lstStyle/>
            <a:p>
              <a:pP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grpSp>
    </p:spTree>
    <p:extLst>
      <p:ext uri="{BB962C8B-B14F-4D97-AF65-F5344CB8AC3E}">
        <p14:creationId xmlns:p14="http://schemas.microsoft.com/office/powerpoint/2010/main" val="108205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526C3EA2-3BBA-3B4E-99AD-EA6695FEFB25}"/>
              </a:ext>
            </a:extLst>
          </p:cNvPr>
          <p:cNvSpPr>
            <a:spLocks noGrp="1"/>
          </p:cNvSpPr>
          <p:nvPr>
            <p:ph type="pic" sz="quarter" idx="15"/>
          </p:nvPr>
        </p:nvSpPr>
        <p:spPr/>
      </p:sp>
      <p:sp>
        <p:nvSpPr>
          <p:cNvPr id="7" name="Marcador de posición de imagen 6">
            <a:extLst>
              <a:ext uri="{FF2B5EF4-FFF2-40B4-BE49-F238E27FC236}">
                <a16:creationId xmlns:a16="http://schemas.microsoft.com/office/drawing/2014/main" id="{AA2C6DE8-1060-A944-AB1A-75CF90CEB1F3}"/>
              </a:ext>
            </a:extLst>
          </p:cNvPr>
          <p:cNvSpPr>
            <a:spLocks noGrp="1"/>
          </p:cNvSpPr>
          <p:nvPr>
            <p:ph type="pic" sz="quarter" idx="16"/>
          </p:nvPr>
        </p:nvSpPr>
        <p:spPr/>
      </p:sp>
      <p:sp>
        <p:nvSpPr>
          <p:cNvPr id="9" name="Marcador de posición de imagen 8">
            <a:extLst>
              <a:ext uri="{FF2B5EF4-FFF2-40B4-BE49-F238E27FC236}">
                <a16:creationId xmlns:a16="http://schemas.microsoft.com/office/drawing/2014/main" id="{DC2CAF9E-2638-C74C-996A-5E23696C5636}"/>
              </a:ext>
            </a:extLst>
          </p:cNvPr>
          <p:cNvSpPr>
            <a:spLocks noGrp="1"/>
          </p:cNvSpPr>
          <p:nvPr>
            <p:ph type="pic" sz="quarter" idx="17"/>
          </p:nvPr>
        </p:nvSpPr>
        <p:spPr/>
      </p:sp>
      <p:grpSp>
        <p:nvGrpSpPr>
          <p:cNvPr id="5" name="Group 4">
            <a:extLst>
              <a:ext uri="{FF2B5EF4-FFF2-40B4-BE49-F238E27FC236}">
                <a16:creationId xmlns:a16="http://schemas.microsoft.com/office/drawing/2014/main" id="{EFD1F170-5237-1244-9B6E-847018AC6F44}"/>
              </a:ext>
            </a:extLst>
          </p:cNvPr>
          <p:cNvGrpSpPr/>
          <p:nvPr/>
        </p:nvGrpSpPr>
        <p:grpSpPr>
          <a:xfrm>
            <a:off x="6307477" y="1333238"/>
            <a:ext cx="11762696" cy="1473643"/>
            <a:chOff x="6307477" y="3716219"/>
            <a:chExt cx="11762696" cy="1473643"/>
          </a:xfrm>
        </p:grpSpPr>
        <p:sp>
          <p:nvSpPr>
            <p:cNvPr id="11" name="TextBox 10">
              <a:extLst>
                <a:ext uri="{FF2B5EF4-FFF2-40B4-BE49-F238E27FC236}">
                  <a16:creationId xmlns:a16="http://schemas.microsoft.com/office/drawing/2014/main" id="{797089D3-AD38-A848-AA08-A346E34F88BE}"/>
                </a:ext>
              </a:extLst>
            </p:cNvPr>
            <p:cNvSpPr txBox="1"/>
            <p:nvPr/>
          </p:nvSpPr>
          <p:spPr>
            <a:xfrm>
              <a:off x="6307477" y="4081866"/>
              <a:ext cx="11762696" cy="1107996"/>
            </a:xfrm>
            <a:prstGeom prst="rect">
              <a:avLst/>
            </a:prstGeom>
            <a:noFill/>
            <a:ln>
              <a:noFill/>
            </a:ln>
          </p:spPr>
          <p:txBody>
            <a:bodyPr wrap="square" rtlCol="0">
              <a:spAutoFit/>
            </a:bodyPr>
            <a:lstStyle/>
            <a:p>
              <a:pPr algn="ctr"/>
              <a:r>
                <a:rPr lang="en-US" sz="6600" b="1" dirty="0">
                  <a:solidFill>
                    <a:schemeClr val="tx2"/>
                  </a:solidFill>
                  <a:latin typeface="Montserrat SemiBold" pitchFamily="2" charset="77"/>
                  <a:ea typeface="Roboto Medium" panose="02000000000000000000" pitchFamily="2" charset="0"/>
                  <a:cs typeface="Poppins Medium" pitchFamily="2" charset="77"/>
                </a:rPr>
                <a:t>Bullet Using Icon Image</a:t>
              </a:r>
            </a:p>
          </p:txBody>
        </p:sp>
        <p:grpSp>
          <p:nvGrpSpPr>
            <p:cNvPr id="4" name="Group 3">
              <a:extLst>
                <a:ext uri="{FF2B5EF4-FFF2-40B4-BE49-F238E27FC236}">
                  <a16:creationId xmlns:a16="http://schemas.microsoft.com/office/drawing/2014/main" id="{1B84F314-BA5D-434B-84D2-C39020814F1D}"/>
                </a:ext>
              </a:extLst>
            </p:cNvPr>
            <p:cNvGrpSpPr/>
            <p:nvPr/>
          </p:nvGrpSpPr>
          <p:grpSpPr>
            <a:xfrm>
              <a:off x="11296856" y="3716219"/>
              <a:ext cx="1783937" cy="154269"/>
              <a:chOff x="2065772" y="1926076"/>
              <a:chExt cx="1783937" cy="154269"/>
            </a:xfrm>
          </p:grpSpPr>
          <p:sp>
            <p:nvSpPr>
              <p:cNvPr id="2" name="Rounded Rectangle 1">
                <a:extLst>
                  <a:ext uri="{FF2B5EF4-FFF2-40B4-BE49-F238E27FC236}">
                    <a16:creationId xmlns:a16="http://schemas.microsoft.com/office/drawing/2014/main" id="{91D7CC20-1828-C841-87E8-8F4960629A59}"/>
                  </a:ext>
                </a:extLst>
              </p:cNvPr>
              <p:cNvSpPr/>
              <p:nvPr/>
            </p:nvSpPr>
            <p:spPr>
              <a:xfrm>
                <a:off x="2065772" y="1926076"/>
                <a:ext cx="1532093" cy="1542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28C04B-BCDD-8944-B299-92C5FE051CC8}"/>
                  </a:ext>
                </a:extLst>
              </p:cNvPr>
              <p:cNvSpPr/>
              <p:nvPr/>
            </p:nvSpPr>
            <p:spPr>
              <a:xfrm>
                <a:off x="3698099" y="1926076"/>
                <a:ext cx="151610" cy="1516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5" name="TextBox 14">
            <a:extLst>
              <a:ext uri="{FF2B5EF4-FFF2-40B4-BE49-F238E27FC236}">
                <a16:creationId xmlns:a16="http://schemas.microsoft.com/office/drawing/2014/main" id="{C7372955-DC75-084F-A229-50954ACA353C}"/>
              </a:ext>
            </a:extLst>
          </p:cNvPr>
          <p:cNvSpPr txBox="1"/>
          <p:nvPr/>
        </p:nvSpPr>
        <p:spPr>
          <a:xfrm>
            <a:off x="10238967" y="10005084"/>
            <a:ext cx="3911648" cy="646331"/>
          </a:xfrm>
          <a:prstGeom prst="rect">
            <a:avLst/>
          </a:prstGeom>
          <a:noFill/>
        </p:spPr>
        <p:txBody>
          <a:bodyPr wrap="none" rtlCol="0">
            <a:spAutoFit/>
          </a:bodyPr>
          <a:lstStyle/>
          <a:p>
            <a:pPr algn="ctr"/>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16" name="Rectangle 15">
            <a:extLst>
              <a:ext uri="{FF2B5EF4-FFF2-40B4-BE49-F238E27FC236}">
                <a16:creationId xmlns:a16="http://schemas.microsoft.com/office/drawing/2014/main" id="{AFF624D3-601D-1F47-B170-93649502F207}"/>
              </a:ext>
            </a:extLst>
          </p:cNvPr>
          <p:cNvSpPr/>
          <p:nvPr/>
        </p:nvSpPr>
        <p:spPr>
          <a:xfrm>
            <a:off x="9351560" y="10769977"/>
            <a:ext cx="5674530" cy="1697452"/>
          </a:xfrm>
          <a:prstGeom prst="rect">
            <a:avLst/>
          </a:prstGeom>
        </p:spPr>
        <p:txBody>
          <a:bodyPr wrap="square">
            <a:spAutoFit/>
          </a:bodyPr>
          <a:lstStyle/>
          <a:p>
            <a:pPr algn="ct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26" name="TextBox 25">
            <a:extLst>
              <a:ext uri="{FF2B5EF4-FFF2-40B4-BE49-F238E27FC236}">
                <a16:creationId xmlns:a16="http://schemas.microsoft.com/office/drawing/2014/main" id="{8D9B3F46-B4C6-9046-8FAF-A39AEAE2CC88}"/>
              </a:ext>
            </a:extLst>
          </p:cNvPr>
          <p:cNvSpPr txBox="1"/>
          <p:nvPr/>
        </p:nvSpPr>
        <p:spPr>
          <a:xfrm>
            <a:off x="17363667" y="10005084"/>
            <a:ext cx="3911648" cy="646331"/>
          </a:xfrm>
          <a:prstGeom prst="rect">
            <a:avLst/>
          </a:prstGeom>
          <a:noFill/>
        </p:spPr>
        <p:txBody>
          <a:bodyPr wrap="none" rtlCol="0">
            <a:spAutoFit/>
          </a:bodyPr>
          <a:lstStyle/>
          <a:p>
            <a:pPr algn="ctr"/>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27" name="Rectangle 26">
            <a:extLst>
              <a:ext uri="{FF2B5EF4-FFF2-40B4-BE49-F238E27FC236}">
                <a16:creationId xmlns:a16="http://schemas.microsoft.com/office/drawing/2014/main" id="{2BD434D4-96E7-D64C-9BC0-9FA0BBBC0867}"/>
              </a:ext>
            </a:extLst>
          </p:cNvPr>
          <p:cNvSpPr/>
          <p:nvPr/>
        </p:nvSpPr>
        <p:spPr>
          <a:xfrm>
            <a:off x="16476260" y="10769977"/>
            <a:ext cx="5674530" cy="1697452"/>
          </a:xfrm>
          <a:prstGeom prst="rect">
            <a:avLst/>
          </a:prstGeom>
        </p:spPr>
        <p:txBody>
          <a:bodyPr wrap="square">
            <a:spAutoFit/>
          </a:bodyPr>
          <a:lstStyle/>
          <a:p>
            <a:pPr algn="ct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31" name="TextBox 30">
            <a:extLst>
              <a:ext uri="{FF2B5EF4-FFF2-40B4-BE49-F238E27FC236}">
                <a16:creationId xmlns:a16="http://schemas.microsoft.com/office/drawing/2014/main" id="{8567CC47-C8D6-B245-82E3-EAEFF63B7BD6}"/>
              </a:ext>
            </a:extLst>
          </p:cNvPr>
          <p:cNvSpPr txBox="1"/>
          <p:nvPr/>
        </p:nvSpPr>
        <p:spPr>
          <a:xfrm>
            <a:off x="3114267" y="10005084"/>
            <a:ext cx="3911648" cy="646331"/>
          </a:xfrm>
          <a:prstGeom prst="rect">
            <a:avLst/>
          </a:prstGeom>
          <a:noFill/>
        </p:spPr>
        <p:txBody>
          <a:bodyPr wrap="none" rtlCol="0">
            <a:spAutoFit/>
          </a:bodyPr>
          <a:lstStyle/>
          <a:p>
            <a:pPr algn="ctr"/>
            <a:r>
              <a:rPr lang="en-US" b="1" dirty="0">
                <a:solidFill>
                  <a:schemeClr val="tx2"/>
                </a:solidFill>
                <a:latin typeface="Montserrat SemiBold" pitchFamily="2" charset="77"/>
                <a:ea typeface="Roboto" panose="02000000000000000000" pitchFamily="2" charset="0"/>
                <a:cs typeface="Roboto Light" panose="02000000000000000000" pitchFamily="2" charset="0"/>
              </a:rPr>
              <a:t>Write Your Title</a:t>
            </a:r>
          </a:p>
        </p:txBody>
      </p:sp>
      <p:sp>
        <p:nvSpPr>
          <p:cNvPr id="32" name="Rectangle 31">
            <a:extLst>
              <a:ext uri="{FF2B5EF4-FFF2-40B4-BE49-F238E27FC236}">
                <a16:creationId xmlns:a16="http://schemas.microsoft.com/office/drawing/2014/main" id="{1C320B4E-E52A-9144-8A91-C5851756F5DC}"/>
              </a:ext>
            </a:extLst>
          </p:cNvPr>
          <p:cNvSpPr/>
          <p:nvPr/>
        </p:nvSpPr>
        <p:spPr>
          <a:xfrm>
            <a:off x="2226860" y="10769977"/>
            <a:ext cx="5674530" cy="1697452"/>
          </a:xfrm>
          <a:prstGeom prst="rect">
            <a:avLst/>
          </a:prstGeom>
        </p:spPr>
        <p:txBody>
          <a:bodyPr wrap="square">
            <a:spAutoFit/>
          </a:bodyPr>
          <a:lstStyle/>
          <a:p>
            <a:pPr algn="ctr">
              <a:lnSpc>
                <a:spcPts val="4299"/>
              </a:lnSpc>
            </a:pPr>
            <a:r>
              <a:rPr lang="en-US" sz="2800" dirty="0">
                <a:latin typeface="Montserrat Light" pitchFamily="2" charset="77"/>
                <a:ea typeface="Roboto Light" panose="02000000000000000000" pitchFamily="2" charset="0"/>
                <a:cs typeface="Roboto Light" panose="02000000000000000000" pitchFamily="2" charset="0"/>
              </a:rPr>
              <a:t>Marketers must link the price to the real and perceived value of the product.</a:t>
            </a:r>
          </a:p>
        </p:txBody>
      </p:sp>
      <p:sp>
        <p:nvSpPr>
          <p:cNvPr id="33" name="Oval 32">
            <a:extLst>
              <a:ext uri="{FF2B5EF4-FFF2-40B4-BE49-F238E27FC236}">
                <a16:creationId xmlns:a16="http://schemas.microsoft.com/office/drawing/2014/main" id="{1773A8B5-DDBD-DD4E-9F7D-85E9E517B749}"/>
              </a:ext>
            </a:extLst>
          </p:cNvPr>
          <p:cNvSpPr/>
          <p:nvPr/>
        </p:nvSpPr>
        <p:spPr>
          <a:xfrm>
            <a:off x="3820773" y="5428465"/>
            <a:ext cx="2486704" cy="24867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80BBED0-4388-8140-87A5-5BBAB68FE8BC}"/>
              </a:ext>
            </a:extLst>
          </p:cNvPr>
          <p:cNvSpPr/>
          <p:nvPr/>
        </p:nvSpPr>
        <p:spPr>
          <a:xfrm>
            <a:off x="10945473" y="5428465"/>
            <a:ext cx="2486704" cy="24867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1126D80-EE0C-0A47-ACC6-4F9CF98971E8}"/>
              </a:ext>
            </a:extLst>
          </p:cNvPr>
          <p:cNvSpPr/>
          <p:nvPr/>
        </p:nvSpPr>
        <p:spPr>
          <a:xfrm>
            <a:off x="18070173" y="5428465"/>
            <a:ext cx="2486704" cy="248670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CC9F1E5-4DFA-004F-A1F3-5FF62D7A5FD2}"/>
              </a:ext>
            </a:extLst>
          </p:cNvPr>
          <p:cNvGrpSpPr/>
          <p:nvPr/>
        </p:nvGrpSpPr>
        <p:grpSpPr>
          <a:xfrm>
            <a:off x="18681700" y="6067178"/>
            <a:ext cx="1263650" cy="1333558"/>
            <a:chOff x="2354517" y="18130475"/>
            <a:chExt cx="435959" cy="460079"/>
          </a:xfrm>
          <a:solidFill>
            <a:schemeClr val="bg1"/>
          </a:solidFill>
        </p:grpSpPr>
        <p:sp>
          <p:nvSpPr>
            <p:cNvPr id="37" name="Freeform 36">
              <a:extLst>
                <a:ext uri="{FF2B5EF4-FFF2-40B4-BE49-F238E27FC236}">
                  <a16:creationId xmlns:a16="http://schemas.microsoft.com/office/drawing/2014/main" id="{99932673-6378-0341-BB5D-D4A03E3DD88A}"/>
                </a:ext>
              </a:extLst>
            </p:cNvPr>
            <p:cNvSpPr/>
            <p:nvPr/>
          </p:nvSpPr>
          <p:spPr>
            <a:xfrm>
              <a:off x="2373957" y="18148835"/>
              <a:ext cx="400680" cy="441719"/>
            </a:xfrm>
            <a:custGeom>
              <a:avLst/>
              <a:gdLst/>
              <a:ahLst/>
              <a:cxnLst>
                <a:cxn ang="3cd4">
                  <a:pos x="hc" y="t"/>
                </a:cxn>
                <a:cxn ang="cd2">
                  <a:pos x="l" y="vc"/>
                </a:cxn>
                <a:cxn ang="cd4">
                  <a:pos x="hc" y="b"/>
                </a:cxn>
                <a:cxn ang="0">
                  <a:pos x="r" y="vc"/>
                </a:cxn>
              </a:cxnLst>
              <a:rect l="l" t="t" r="r" b="b"/>
              <a:pathLst>
                <a:path w="1114" h="1228">
                  <a:moveTo>
                    <a:pt x="224" y="889"/>
                  </a:moveTo>
                  <a:cubicBezTo>
                    <a:pt x="135" y="800"/>
                    <a:pt x="86" y="682"/>
                    <a:pt x="86" y="557"/>
                  </a:cubicBezTo>
                  <a:cubicBezTo>
                    <a:pt x="86" y="431"/>
                    <a:pt x="135" y="312"/>
                    <a:pt x="224" y="224"/>
                  </a:cubicBezTo>
                  <a:cubicBezTo>
                    <a:pt x="313" y="135"/>
                    <a:pt x="431" y="86"/>
                    <a:pt x="557" y="86"/>
                  </a:cubicBezTo>
                  <a:cubicBezTo>
                    <a:pt x="682" y="86"/>
                    <a:pt x="801" y="135"/>
                    <a:pt x="890" y="224"/>
                  </a:cubicBezTo>
                  <a:cubicBezTo>
                    <a:pt x="979" y="312"/>
                    <a:pt x="1028" y="431"/>
                    <a:pt x="1028" y="557"/>
                  </a:cubicBezTo>
                  <a:cubicBezTo>
                    <a:pt x="1028" y="682"/>
                    <a:pt x="979" y="800"/>
                    <a:pt x="890" y="889"/>
                  </a:cubicBezTo>
                  <a:cubicBezTo>
                    <a:pt x="801" y="978"/>
                    <a:pt x="682" y="1027"/>
                    <a:pt x="557" y="1027"/>
                  </a:cubicBezTo>
                  <a:cubicBezTo>
                    <a:pt x="431" y="1027"/>
                    <a:pt x="313" y="978"/>
                    <a:pt x="224" y="889"/>
                  </a:cubicBezTo>
                  <a:close/>
                  <a:moveTo>
                    <a:pt x="1114" y="557"/>
                  </a:moveTo>
                  <a:cubicBezTo>
                    <a:pt x="1114" y="408"/>
                    <a:pt x="1056" y="268"/>
                    <a:pt x="950" y="163"/>
                  </a:cubicBezTo>
                  <a:cubicBezTo>
                    <a:pt x="845" y="58"/>
                    <a:pt x="706" y="0"/>
                    <a:pt x="557" y="0"/>
                  </a:cubicBezTo>
                  <a:cubicBezTo>
                    <a:pt x="408" y="0"/>
                    <a:pt x="268" y="58"/>
                    <a:pt x="163" y="163"/>
                  </a:cubicBezTo>
                  <a:cubicBezTo>
                    <a:pt x="58" y="268"/>
                    <a:pt x="0" y="408"/>
                    <a:pt x="0" y="557"/>
                  </a:cubicBezTo>
                  <a:cubicBezTo>
                    <a:pt x="0" y="705"/>
                    <a:pt x="58" y="845"/>
                    <a:pt x="163" y="950"/>
                  </a:cubicBezTo>
                  <a:cubicBezTo>
                    <a:pt x="173" y="960"/>
                    <a:pt x="184" y="970"/>
                    <a:pt x="195" y="979"/>
                  </a:cubicBezTo>
                  <a:lnTo>
                    <a:pt x="122" y="1169"/>
                  </a:lnTo>
                  <a:cubicBezTo>
                    <a:pt x="113" y="1191"/>
                    <a:pt x="124" y="1216"/>
                    <a:pt x="147" y="1225"/>
                  </a:cubicBezTo>
                  <a:cubicBezTo>
                    <a:pt x="152" y="1227"/>
                    <a:pt x="157" y="1228"/>
                    <a:pt x="162" y="1228"/>
                  </a:cubicBezTo>
                  <a:cubicBezTo>
                    <a:pt x="179" y="1228"/>
                    <a:pt x="196" y="1217"/>
                    <a:pt x="202" y="1200"/>
                  </a:cubicBezTo>
                  <a:lnTo>
                    <a:pt x="267" y="1032"/>
                  </a:lnTo>
                  <a:cubicBezTo>
                    <a:pt x="353" y="1085"/>
                    <a:pt x="453" y="1113"/>
                    <a:pt x="557" y="1113"/>
                  </a:cubicBezTo>
                  <a:cubicBezTo>
                    <a:pt x="660" y="1113"/>
                    <a:pt x="758" y="1086"/>
                    <a:pt x="844" y="1034"/>
                  </a:cubicBezTo>
                  <a:lnTo>
                    <a:pt x="908" y="1200"/>
                  </a:lnTo>
                  <a:cubicBezTo>
                    <a:pt x="914" y="1217"/>
                    <a:pt x="930" y="1228"/>
                    <a:pt x="948" y="1228"/>
                  </a:cubicBezTo>
                  <a:cubicBezTo>
                    <a:pt x="953" y="1228"/>
                    <a:pt x="958" y="1227"/>
                    <a:pt x="963" y="1225"/>
                  </a:cubicBezTo>
                  <a:cubicBezTo>
                    <a:pt x="985" y="1216"/>
                    <a:pt x="997" y="1191"/>
                    <a:pt x="988" y="1169"/>
                  </a:cubicBezTo>
                  <a:lnTo>
                    <a:pt x="916" y="982"/>
                  </a:lnTo>
                  <a:cubicBezTo>
                    <a:pt x="928" y="972"/>
                    <a:pt x="939" y="961"/>
                    <a:pt x="950" y="950"/>
                  </a:cubicBezTo>
                  <a:cubicBezTo>
                    <a:pt x="1056" y="845"/>
                    <a:pt x="1114" y="705"/>
                    <a:pt x="1114" y="5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8" name="Freeform 37">
              <a:extLst>
                <a:ext uri="{FF2B5EF4-FFF2-40B4-BE49-F238E27FC236}">
                  <a16:creationId xmlns:a16="http://schemas.microsoft.com/office/drawing/2014/main" id="{2966BEA5-BFC5-D749-AD43-D2ECF82B0533}"/>
                </a:ext>
              </a:extLst>
            </p:cNvPr>
            <p:cNvSpPr/>
            <p:nvPr/>
          </p:nvSpPr>
          <p:spPr>
            <a:xfrm>
              <a:off x="2482677" y="18231634"/>
              <a:ext cx="206280" cy="131040"/>
            </a:xfrm>
            <a:custGeom>
              <a:avLst/>
              <a:gdLst/>
              <a:ahLst/>
              <a:cxnLst>
                <a:cxn ang="3cd4">
                  <a:pos x="hc" y="t"/>
                </a:cxn>
                <a:cxn ang="cd2">
                  <a:pos x="l" y="vc"/>
                </a:cxn>
                <a:cxn ang="cd4">
                  <a:pos x="hc" y="b"/>
                </a:cxn>
                <a:cxn ang="0">
                  <a:pos x="r" y="vc"/>
                </a:cxn>
              </a:cxnLst>
              <a:rect l="l" t="t" r="r" b="b"/>
              <a:pathLst>
                <a:path w="574" h="365">
                  <a:moveTo>
                    <a:pt x="500" y="12"/>
                  </a:moveTo>
                  <a:lnTo>
                    <a:pt x="231" y="279"/>
                  </a:lnTo>
                  <a:lnTo>
                    <a:pt x="43" y="279"/>
                  </a:lnTo>
                  <a:cubicBezTo>
                    <a:pt x="20" y="279"/>
                    <a:pt x="0" y="299"/>
                    <a:pt x="0" y="322"/>
                  </a:cubicBezTo>
                  <a:cubicBezTo>
                    <a:pt x="0" y="346"/>
                    <a:pt x="20" y="365"/>
                    <a:pt x="43" y="365"/>
                  </a:cubicBezTo>
                  <a:lnTo>
                    <a:pt x="250" y="365"/>
                  </a:lnTo>
                  <a:cubicBezTo>
                    <a:pt x="265" y="365"/>
                    <a:pt x="278" y="358"/>
                    <a:pt x="285" y="346"/>
                  </a:cubicBezTo>
                  <a:lnTo>
                    <a:pt x="561" y="73"/>
                  </a:lnTo>
                  <a:cubicBezTo>
                    <a:pt x="578" y="57"/>
                    <a:pt x="578" y="29"/>
                    <a:pt x="561" y="12"/>
                  </a:cubicBezTo>
                  <a:cubicBezTo>
                    <a:pt x="544" y="-4"/>
                    <a:pt x="517" y="-5"/>
                    <a:pt x="500" y="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9" name="Freeform 38">
              <a:extLst>
                <a:ext uri="{FF2B5EF4-FFF2-40B4-BE49-F238E27FC236}">
                  <a16:creationId xmlns:a16="http://schemas.microsoft.com/office/drawing/2014/main" id="{4C7FC32B-E01E-A245-AA65-788D7EC64A32}"/>
                </a:ext>
              </a:extLst>
            </p:cNvPr>
            <p:cNvSpPr/>
            <p:nvPr/>
          </p:nvSpPr>
          <p:spPr>
            <a:xfrm>
              <a:off x="2709476" y="18130475"/>
              <a:ext cx="81000" cy="81000"/>
            </a:xfrm>
            <a:custGeom>
              <a:avLst/>
              <a:gdLst/>
              <a:ahLst/>
              <a:cxnLst>
                <a:cxn ang="3cd4">
                  <a:pos x="hc" y="t"/>
                </a:cxn>
                <a:cxn ang="cd2">
                  <a:pos x="l" y="vc"/>
                </a:cxn>
                <a:cxn ang="cd4">
                  <a:pos x="hc" y="b"/>
                </a:cxn>
                <a:cxn ang="0">
                  <a:pos x="r" y="vc"/>
                </a:cxn>
              </a:cxnLst>
              <a:rect l="l" t="t" r="r" b="b"/>
              <a:pathLst>
                <a:path w="226" h="226">
                  <a:moveTo>
                    <a:pt x="211" y="185"/>
                  </a:moveTo>
                  <a:cubicBezTo>
                    <a:pt x="197" y="205"/>
                    <a:pt x="177" y="219"/>
                    <a:pt x="153" y="224"/>
                  </a:cubicBezTo>
                  <a:cubicBezTo>
                    <a:pt x="146" y="226"/>
                    <a:pt x="140" y="226"/>
                    <a:pt x="133" y="226"/>
                  </a:cubicBezTo>
                  <a:cubicBezTo>
                    <a:pt x="116" y="226"/>
                    <a:pt x="98" y="221"/>
                    <a:pt x="83" y="211"/>
                  </a:cubicBezTo>
                  <a:cubicBezTo>
                    <a:pt x="79" y="208"/>
                    <a:pt x="76" y="206"/>
                    <a:pt x="73" y="203"/>
                  </a:cubicBezTo>
                  <a:cubicBezTo>
                    <a:pt x="71" y="202"/>
                    <a:pt x="70" y="200"/>
                    <a:pt x="69" y="199"/>
                  </a:cubicBezTo>
                  <a:lnTo>
                    <a:pt x="25" y="155"/>
                  </a:lnTo>
                  <a:cubicBezTo>
                    <a:pt x="9" y="139"/>
                    <a:pt x="0" y="117"/>
                    <a:pt x="0" y="94"/>
                  </a:cubicBezTo>
                  <a:cubicBezTo>
                    <a:pt x="0" y="72"/>
                    <a:pt x="9" y="50"/>
                    <a:pt x="25" y="34"/>
                  </a:cubicBezTo>
                  <a:lnTo>
                    <a:pt x="33" y="25"/>
                  </a:lnTo>
                  <a:cubicBezTo>
                    <a:pt x="67" y="-8"/>
                    <a:pt x="121" y="-8"/>
                    <a:pt x="155" y="25"/>
                  </a:cubicBezTo>
                  <a:lnTo>
                    <a:pt x="199" y="69"/>
                  </a:lnTo>
                  <a:cubicBezTo>
                    <a:pt x="230" y="100"/>
                    <a:pt x="235" y="148"/>
                    <a:pt x="211" y="1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40" name="Freeform 39">
              <a:extLst>
                <a:ext uri="{FF2B5EF4-FFF2-40B4-BE49-F238E27FC236}">
                  <a16:creationId xmlns:a16="http://schemas.microsoft.com/office/drawing/2014/main" id="{D0339375-C12C-694B-B7F2-6B082DD21E27}"/>
                </a:ext>
              </a:extLst>
            </p:cNvPr>
            <p:cNvSpPr/>
            <p:nvPr/>
          </p:nvSpPr>
          <p:spPr>
            <a:xfrm>
              <a:off x="2354517" y="18130835"/>
              <a:ext cx="81360" cy="81000"/>
            </a:xfrm>
            <a:custGeom>
              <a:avLst/>
              <a:gdLst/>
              <a:ahLst/>
              <a:cxnLst>
                <a:cxn ang="3cd4">
                  <a:pos x="hc" y="t"/>
                </a:cxn>
                <a:cxn ang="cd2">
                  <a:pos x="l" y="vc"/>
                </a:cxn>
                <a:cxn ang="cd4">
                  <a:pos x="hc" y="b"/>
                </a:cxn>
                <a:cxn ang="0">
                  <a:pos x="r" y="vc"/>
                </a:cxn>
              </a:cxnLst>
              <a:rect l="l" t="t" r="r" b="b"/>
              <a:pathLst>
                <a:path w="227" h="226">
                  <a:moveTo>
                    <a:pt x="227" y="94"/>
                  </a:moveTo>
                  <a:cubicBezTo>
                    <a:pt x="227" y="117"/>
                    <a:pt x="218" y="139"/>
                    <a:pt x="201" y="155"/>
                  </a:cubicBezTo>
                  <a:lnTo>
                    <a:pt x="158" y="199"/>
                  </a:lnTo>
                  <a:cubicBezTo>
                    <a:pt x="153" y="203"/>
                    <a:pt x="149" y="207"/>
                    <a:pt x="143" y="211"/>
                  </a:cubicBezTo>
                  <a:cubicBezTo>
                    <a:pt x="128" y="221"/>
                    <a:pt x="110" y="226"/>
                    <a:pt x="93" y="226"/>
                  </a:cubicBezTo>
                  <a:cubicBezTo>
                    <a:pt x="86" y="226"/>
                    <a:pt x="80" y="226"/>
                    <a:pt x="74" y="224"/>
                  </a:cubicBezTo>
                  <a:cubicBezTo>
                    <a:pt x="49" y="219"/>
                    <a:pt x="29" y="205"/>
                    <a:pt x="15" y="184"/>
                  </a:cubicBezTo>
                  <a:cubicBezTo>
                    <a:pt x="-9" y="148"/>
                    <a:pt x="-3" y="99"/>
                    <a:pt x="27" y="69"/>
                  </a:cubicBezTo>
                  <a:lnTo>
                    <a:pt x="28" y="69"/>
                  </a:lnTo>
                  <a:lnTo>
                    <a:pt x="71" y="25"/>
                  </a:lnTo>
                  <a:cubicBezTo>
                    <a:pt x="79" y="17"/>
                    <a:pt x="89" y="11"/>
                    <a:pt x="99" y="6"/>
                  </a:cubicBezTo>
                  <a:cubicBezTo>
                    <a:pt x="109" y="2"/>
                    <a:pt x="121" y="0"/>
                    <a:pt x="132" y="0"/>
                  </a:cubicBezTo>
                  <a:cubicBezTo>
                    <a:pt x="155" y="0"/>
                    <a:pt x="177" y="9"/>
                    <a:pt x="193" y="25"/>
                  </a:cubicBezTo>
                  <a:lnTo>
                    <a:pt x="201" y="34"/>
                  </a:lnTo>
                  <a:cubicBezTo>
                    <a:pt x="218" y="50"/>
                    <a:pt x="227" y="72"/>
                    <a:pt x="227" y="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nvGrpSpPr>
          <p:cNvPr id="41" name="Group 40">
            <a:extLst>
              <a:ext uri="{FF2B5EF4-FFF2-40B4-BE49-F238E27FC236}">
                <a16:creationId xmlns:a16="http://schemas.microsoft.com/office/drawing/2014/main" id="{A921B7D1-5C05-2640-8103-9838630F8ED9}"/>
              </a:ext>
            </a:extLst>
          </p:cNvPr>
          <p:cNvGrpSpPr/>
          <p:nvPr/>
        </p:nvGrpSpPr>
        <p:grpSpPr>
          <a:xfrm>
            <a:off x="4549517" y="6059805"/>
            <a:ext cx="1225238" cy="1225238"/>
            <a:chOff x="14759296" y="-2028824"/>
            <a:chExt cx="404999" cy="404999"/>
          </a:xfrm>
          <a:solidFill>
            <a:schemeClr val="bg1"/>
          </a:solidFill>
        </p:grpSpPr>
        <p:sp>
          <p:nvSpPr>
            <p:cNvPr id="42" name="Freeform 41">
              <a:extLst>
                <a:ext uri="{FF2B5EF4-FFF2-40B4-BE49-F238E27FC236}">
                  <a16:creationId xmlns:a16="http://schemas.microsoft.com/office/drawing/2014/main" id="{23ECA1C7-1DA7-064E-95A5-77AF4E882DFC}"/>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2609ECA6-9A62-2B49-90C3-CD03CF9DB950}"/>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4" name="Group 43">
            <a:extLst>
              <a:ext uri="{FF2B5EF4-FFF2-40B4-BE49-F238E27FC236}">
                <a16:creationId xmlns:a16="http://schemas.microsoft.com/office/drawing/2014/main" id="{6093D156-8C98-CC42-A2E5-B67E50530D2E}"/>
              </a:ext>
            </a:extLst>
          </p:cNvPr>
          <p:cNvGrpSpPr/>
          <p:nvPr/>
        </p:nvGrpSpPr>
        <p:grpSpPr>
          <a:xfrm>
            <a:off x="11525811" y="6003423"/>
            <a:ext cx="1326028" cy="1326024"/>
            <a:chOff x="-2542203" y="15328955"/>
            <a:chExt cx="468000" cy="468000"/>
          </a:xfrm>
          <a:solidFill>
            <a:schemeClr val="bg1"/>
          </a:solidFill>
        </p:grpSpPr>
        <p:sp>
          <p:nvSpPr>
            <p:cNvPr id="45" name="Freeform 44">
              <a:extLst>
                <a:ext uri="{FF2B5EF4-FFF2-40B4-BE49-F238E27FC236}">
                  <a16:creationId xmlns:a16="http://schemas.microsoft.com/office/drawing/2014/main" id="{9EBF74F1-B24C-3542-A4B5-EFF63F5BCFF8}"/>
                </a:ext>
              </a:extLst>
            </p:cNvPr>
            <p:cNvSpPr/>
            <p:nvPr/>
          </p:nvSpPr>
          <p:spPr>
            <a:xfrm>
              <a:off x="-2542203" y="15328955"/>
              <a:ext cx="468000" cy="468000"/>
            </a:xfrm>
            <a:custGeom>
              <a:avLst/>
              <a:gdLst/>
              <a:ahLst/>
              <a:cxnLst>
                <a:cxn ang="3cd4">
                  <a:pos x="hc" y="t"/>
                </a:cxn>
                <a:cxn ang="cd2">
                  <a:pos x="l" y="vc"/>
                </a:cxn>
                <a:cxn ang="cd4">
                  <a:pos x="hc" y="b"/>
                </a:cxn>
                <a:cxn ang="0">
                  <a:pos x="r" y="vc"/>
                </a:cxn>
              </a:cxnLst>
              <a:rect l="l" t="t" r="r" b="b"/>
              <a:pathLst>
                <a:path w="1301" h="1301">
                  <a:moveTo>
                    <a:pt x="1091" y="1004"/>
                  </a:moveTo>
                  <a:cubicBezTo>
                    <a:pt x="1088" y="999"/>
                    <a:pt x="1084" y="995"/>
                    <a:pt x="1080" y="992"/>
                  </a:cubicBezTo>
                  <a:cubicBezTo>
                    <a:pt x="1030" y="946"/>
                    <a:pt x="964" y="909"/>
                    <a:pt x="890" y="884"/>
                  </a:cubicBezTo>
                  <a:cubicBezTo>
                    <a:pt x="814" y="858"/>
                    <a:pt x="731" y="844"/>
                    <a:pt x="645" y="844"/>
                  </a:cubicBezTo>
                  <a:cubicBezTo>
                    <a:pt x="477" y="844"/>
                    <a:pt x="321" y="896"/>
                    <a:pt x="218" y="985"/>
                  </a:cubicBezTo>
                  <a:cubicBezTo>
                    <a:pt x="213" y="989"/>
                    <a:pt x="209" y="993"/>
                    <a:pt x="206" y="998"/>
                  </a:cubicBezTo>
                  <a:cubicBezTo>
                    <a:pt x="128" y="899"/>
                    <a:pt x="86" y="778"/>
                    <a:pt x="86" y="650"/>
                  </a:cubicBezTo>
                  <a:cubicBezTo>
                    <a:pt x="86" y="500"/>
                    <a:pt x="145" y="358"/>
                    <a:pt x="252" y="251"/>
                  </a:cubicBezTo>
                  <a:cubicBezTo>
                    <a:pt x="358" y="145"/>
                    <a:pt x="500" y="86"/>
                    <a:pt x="651" y="86"/>
                  </a:cubicBezTo>
                  <a:cubicBezTo>
                    <a:pt x="802" y="86"/>
                    <a:pt x="943" y="145"/>
                    <a:pt x="1050" y="251"/>
                  </a:cubicBezTo>
                  <a:cubicBezTo>
                    <a:pt x="1157" y="358"/>
                    <a:pt x="1215" y="500"/>
                    <a:pt x="1215" y="650"/>
                  </a:cubicBezTo>
                  <a:cubicBezTo>
                    <a:pt x="1215" y="781"/>
                    <a:pt x="1172" y="904"/>
                    <a:pt x="1091" y="1004"/>
                  </a:cubicBezTo>
                  <a:close/>
                  <a:moveTo>
                    <a:pt x="274" y="1056"/>
                  </a:moveTo>
                  <a:cubicBezTo>
                    <a:pt x="273" y="1055"/>
                    <a:pt x="273" y="1054"/>
                    <a:pt x="273" y="1053"/>
                  </a:cubicBezTo>
                  <a:cubicBezTo>
                    <a:pt x="273" y="1051"/>
                    <a:pt x="274" y="1050"/>
                    <a:pt x="274" y="1050"/>
                  </a:cubicBezTo>
                  <a:cubicBezTo>
                    <a:pt x="361" y="975"/>
                    <a:pt x="500" y="930"/>
                    <a:pt x="645" y="930"/>
                  </a:cubicBezTo>
                  <a:cubicBezTo>
                    <a:pt x="795" y="930"/>
                    <a:pt x="936" y="977"/>
                    <a:pt x="1022" y="1055"/>
                  </a:cubicBezTo>
                  <a:cubicBezTo>
                    <a:pt x="1022" y="1056"/>
                    <a:pt x="1023" y="1057"/>
                    <a:pt x="1023" y="1058"/>
                  </a:cubicBezTo>
                  <a:cubicBezTo>
                    <a:pt x="1023" y="1059"/>
                    <a:pt x="1023" y="1061"/>
                    <a:pt x="1022" y="1061"/>
                  </a:cubicBezTo>
                  <a:cubicBezTo>
                    <a:pt x="923" y="1160"/>
                    <a:pt x="791" y="1215"/>
                    <a:pt x="651" y="1215"/>
                  </a:cubicBezTo>
                  <a:cubicBezTo>
                    <a:pt x="646" y="1215"/>
                    <a:pt x="642" y="1215"/>
                    <a:pt x="637" y="1215"/>
                  </a:cubicBezTo>
                  <a:cubicBezTo>
                    <a:pt x="499" y="1211"/>
                    <a:pt x="371" y="1155"/>
                    <a:pt x="274" y="1056"/>
                  </a:cubicBezTo>
                  <a:lnTo>
                    <a:pt x="1111" y="190"/>
                  </a:lnTo>
                  <a:cubicBezTo>
                    <a:pt x="988" y="68"/>
                    <a:pt x="825" y="0"/>
                    <a:pt x="651" y="0"/>
                  </a:cubicBezTo>
                  <a:cubicBezTo>
                    <a:pt x="477" y="0"/>
                    <a:pt x="314" y="68"/>
                    <a:pt x="191" y="190"/>
                  </a:cubicBezTo>
                  <a:cubicBezTo>
                    <a:pt x="68" y="313"/>
                    <a:pt x="0" y="477"/>
                    <a:pt x="0" y="650"/>
                  </a:cubicBezTo>
                  <a:cubicBezTo>
                    <a:pt x="0" y="824"/>
                    <a:pt x="68" y="988"/>
                    <a:pt x="191" y="1110"/>
                  </a:cubicBezTo>
                  <a:cubicBezTo>
                    <a:pt x="312" y="1231"/>
                    <a:pt x="472" y="1299"/>
                    <a:pt x="643" y="1301"/>
                  </a:cubicBezTo>
                  <a:cubicBezTo>
                    <a:pt x="646" y="1301"/>
                    <a:pt x="648" y="1301"/>
                    <a:pt x="651" y="1301"/>
                  </a:cubicBezTo>
                  <a:cubicBezTo>
                    <a:pt x="825" y="1301"/>
                    <a:pt x="988" y="1233"/>
                    <a:pt x="1111" y="1110"/>
                  </a:cubicBezTo>
                  <a:cubicBezTo>
                    <a:pt x="1234" y="988"/>
                    <a:pt x="1301" y="824"/>
                    <a:pt x="1301" y="650"/>
                  </a:cubicBezTo>
                  <a:cubicBezTo>
                    <a:pt x="1301" y="477"/>
                    <a:pt x="1234" y="313"/>
                    <a:pt x="1111" y="1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F9DF0E8A-0773-9D41-A4D2-49BEA97905CB}"/>
                </a:ext>
              </a:extLst>
            </p:cNvPr>
            <p:cNvSpPr/>
            <p:nvPr/>
          </p:nvSpPr>
          <p:spPr>
            <a:xfrm>
              <a:off x="-2430963" y="15378634"/>
              <a:ext cx="241560" cy="241560"/>
            </a:xfrm>
            <a:custGeom>
              <a:avLst/>
              <a:gdLst/>
              <a:ahLst/>
              <a:cxnLst>
                <a:cxn ang="3cd4">
                  <a:pos x="hc" y="t"/>
                </a:cxn>
                <a:cxn ang="cd2">
                  <a:pos x="l" y="vc"/>
                </a:cxn>
                <a:cxn ang="cd4">
                  <a:pos x="hc" y="b"/>
                </a:cxn>
                <a:cxn ang="0">
                  <a:pos x="r" y="vc"/>
                </a:cxn>
              </a:cxnLst>
              <a:rect l="l" t="t" r="r" b="b"/>
              <a:pathLst>
                <a:path w="672" h="672">
                  <a:moveTo>
                    <a:pt x="336" y="586"/>
                  </a:moveTo>
                  <a:cubicBezTo>
                    <a:pt x="198" y="586"/>
                    <a:pt x="86" y="474"/>
                    <a:pt x="86" y="336"/>
                  </a:cubicBezTo>
                  <a:cubicBezTo>
                    <a:pt x="86" y="198"/>
                    <a:pt x="198" y="86"/>
                    <a:pt x="336" y="86"/>
                  </a:cubicBezTo>
                  <a:cubicBezTo>
                    <a:pt x="474" y="86"/>
                    <a:pt x="586" y="198"/>
                    <a:pt x="586" y="336"/>
                  </a:cubicBezTo>
                  <a:cubicBezTo>
                    <a:pt x="586" y="474"/>
                    <a:pt x="474" y="586"/>
                    <a:pt x="336" y="586"/>
                  </a:cubicBezTo>
                  <a:close/>
                  <a:moveTo>
                    <a:pt x="336" y="0"/>
                  </a:moveTo>
                  <a:cubicBezTo>
                    <a:pt x="151" y="0"/>
                    <a:pt x="0" y="151"/>
                    <a:pt x="0" y="336"/>
                  </a:cubicBezTo>
                  <a:cubicBezTo>
                    <a:pt x="0" y="521"/>
                    <a:pt x="151" y="672"/>
                    <a:pt x="336" y="672"/>
                  </a:cubicBezTo>
                  <a:cubicBezTo>
                    <a:pt x="521" y="672"/>
                    <a:pt x="672" y="521"/>
                    <a:pt x="672" y="336"/>
                  </a:cubicBezTo>
                  <a:cubicBezTo>
                    <a:pt x="672" y="151"/>
                    <a:pt x="521" y="0"/>
                    <a:pt x="33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476547667"/>
      </p:ext>
    </p:extLst>
  </p:cSld>
  <p:clrMapOvr>
    <a:masterClrMapping/>
  </p:clrMapOvr>
</p:sld>
</file>

<file path=ppt/theme/theme1.xml><?xml version="1.0" encoding="utf-8"?>
<a:theme xmlns:a="http://schemas.openxmlformats.org/drawingml/2006/main" name="Office Theme">
  <a:themeElements>
    <a:clrScheme name="TSQ - Halant Light">
      <a:dk1>
        <a:srgbClr val="999999"/>
      </a:dk1>
      <a:lt1>
        <a:srgbClr val="FFFFFF"/>
      </a:lt1>
      <a:dk2>
        <a:srgbClr val="363E48"/>
      </a:dk2>
      <a:lt2>
        <a:srgbClr val="FFFFFF"/>
      </a:lt2>
      <a:accent1>
        <a:srgbClr val="09A2B1"/>
      </a:accent1>
      <a:accent2>
        <a:srgbClr val="167DB7"/>
      </a:accent2>
      <a:accent3>
        <a:srgbClr val="2847C0"/>
      </a:accent3>
      <a:accent4>
        <a:srgbClr val="09A2B1"/>
      </a:accent4>
      <a:accent5>
        <a:srgbClr val="167DB7"/>
      </a:accent5>
      <a:accent6>
        <a:srgbClr val="2847C0"/>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91608</TotalTime>
  <Words>1054</Words>
  <Application>Microsoft Macintosh PowerPoint</Application>
  <PresentationFormat>Personalizado</PresentationFormat>
  <Paragraphs>121</Paragraphs>
  <Slides>20</Slides>
  <Notes>0</Notes>
  <HiddenSlides>0</HiddenSlides>
  <MMClips>0</MMClips>
  <ScaleCrop>false</ScaleCrop>
  <HeadingPairs>
    <vt:vector size="6" baseType="variant">
      <vt:variant>
        <vt:lpstr>Fuentes usadas</vt:lpstr>
      </vt:variant>
      <vt:variant>
        <vt:i4>16</vt:i4>
      </vt:variant>
      <vt:variant>
        <vt:lpstr>Tema</vt:lpstr>
      </vt:variant>
      <vt:variant>
        <vt:i4>1</vt:i4>
      </vt:variant>
      <vt:variant>
        <vt:lpstr>Títulos de diapositiva</vt:lpstr>
      </vt:variant>
      <vt:variant>
        <vt:i4>20</vt:i4>
      </vt:variant>
    </vt:vector>
  </HeadingPairs>
  <TitlesOfParts>
    <vt:vector size="37" baseType="lpstr">
      <vt:lpstr>Arial Unicode MS</vt:lpstr>
      <vt:lpstr>Arial</vt:lpstr>
      <vt:lpstr>Calibri</vt:lpstr>
      <vt:lpstr>Calibri Light</vt:lpstr>
      <vt:lpstr>Gill Sans</vt:lpstr>
      <vt:lpstr>Lato</vt:lpstr>
      <vt:lpstr>Lato Light</vt:lpstr>
      <vt:lpstr>Lato Medium</vt:lpstr>
      <vt:lpstr>Montserrat Light</vt:lpstr>
      <vt:lpstr>Montserrat Medium</vt:lpstr>
      <vt:lpstr>Montserrat SemiBold</vt:lpstr>
      <vt:lpstr>Poppins Medium</vt:lpstr>
      <vt:lpstr>Roboto</vt:lpstr>
      <vt:lpstr>Roboto Light</vt:lpstr>
      <vt:lpstr>Roboto Medium</vt:lpstr>
      <vt:lpstr>Source Sans Pro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16058</cp:revision>
  <dcterms:created xsi:type="dcterms:W3CDTF">2014-11-12T21:47:38Z</dcterms:created>
  <dcterms:modified xsi:type="dcterms:W3CDTF">2019-08-28T15:17:55Z</dcterms:modified>
  <cp:category/>
</cp:coreProperties>
</file>