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71" r:id="rId2"/>
    <p:sldId id="4158" r:id="rId3"/>
    <p:sldId id="4370" r:id="rId4"/>
    <p:sldId id="4372" r:id="rId5"/>
    <p:sldId id="4354" r:id="rId6"/>
    <p:sldId id="4355" r:id="rId7"/>
    <p:sldId id="4356" r:id="rId8"/>
    <p:sldId id="4357" r:id="rId9"/>
    <p:sldId id="4358" r:id="rId10"/>
    <p:sldId id="4359" r:id="rId11"/>
    <p:sldId id="4360" r:id="rId12"/>
    <p:sldId id="4361" r:id="rId13"/>
    <p:sldId id="4362" r:id="rId14"/>
    <p:sldId id="4363" r:id="rId15"/>
    <p:sldId id="4364" r:id="rId16"/>
    <p:sldId id="4365" r:id="rId17"/>
    <p:sldId id="4366" r:id="rId18"/>
    <p:sldId id="4367" r:id="rId19"/>
    <p:sldId id="4368" r:id="rId20"/>
    <p:sldId id="4369"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5B8A"/>
    <a:srgbClr val="EFF1F8"/>
    <a:srgbClr val="F2F2F2"/>
    <a:srgbClr val="373737"/>
    <a:srgbClr val="445469"/>
    <a:srgbClr val="000000"/>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4" autoAdjust="0"/>
    <p:restoredTop sz="95763" autoAdjust="0"/>
  </p:normalViewPr>
  <p:slideViewPr>
    <p:cSldViewPr snapToGrid="0" snapToObjects="1">
      <p:cViewPr varScale="1">
        <p:scale>
          <a:sx n="81" d="100"/>
          <a:sy n="81" d="100"/>
        </p:scale>
        <p:origin x="216" y="1160"/>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9/2/19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7577ACCC-6337-FD45-9AC8-08D255E5D38E}"/>
              </a:ext>
            </a:extLst>
          </p:cNvPr>
          <p:cNvSpPr>
            <a:spLocks noGrp="1"/>
          </p:cNvSpPr>
          <p:nvPr>
            <p:ph type="pic" sz="quarter" idx="17"/>
          </p:nvPr>
        </p:nvSpPr>
        <p:spPr>
          <a:xfrm>
            <a:off x="16166672" y="3140766"/>
            <a:ext cx="6041185" cy="7434474"/>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3E555EAE-79E7-2C4F-A73B-BF4816326915}"/>
              </a:ext>
            </a:extLst>
          </p:cNvPr>
          <p:cNvSpPr>
            <a:spLocks noGrp="1"/>
          </p:cNvSpPr>
          <p:nvPr>
            <p:ph type="pic" sz="quarter" idx="16"/>
          </p:nvPr>
        </p:nvSpPr>
        <p:spPr>
          <a:xfrm>
            <a:off x="8669704" y="3140766"/>
            <a:ext cx="6041185" cy="743447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0322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E555EAE-79E7-2C4F-A73B-BF4816326915}"/>
              </a:ext>
            </a:extLst>
          </p:cNvPr>
          <p:cNvSpPr>
            <a:spLocks noGrp="1"/>
          </p:cNvSpPr>
          <p:nvPr>
            <p:ph type="pic" sz="quarter" idx="16"/>
          </p:nvPr>
        </p:nvSpPr>
        <p:spPr>
          <a:xfrm>
            <a:off x="8721725" y="4340727"/>
            <a:ext cx="6934200" cy="793014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90421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DE081FD-8168-584E-AC9F-6B204764023E}"/>
              </a:ext>
            </a:extLst>
          </p:cNvPr>
          <p:cNvSpPr>
            <a:spLocks noGrp="1"/>
          </p:cNvSpPr>
          <p:nvPr>
            <p:ph type="pic" sz="quarter" idx="16"/>
          </p:nvPr>
        </p:nvSpPr>
        <p:spPr>
          <a:xfrm>
            <a:off x="8440815" y="2452107"/>
            <a:ext cx="4530519" cy="4287594"/>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D341F05E-66FE-4643-8D61-F6F796391059}"/>
              </a:ext>
            </a:extLst>
          </p:cNvPr>
          <p:cNvSpPr>
            <a:spLocks noGrp="1"/>
          </p:cNvSpPr>
          <p:nvPr>
            <p:ph type="pic" sz="quarter" idx="17"/>
          </p:nvPr>
        </p:nvSpPr>
        <p:spPr>
          <a:xfrm>
            <a:off x="8440815" y="6976294"/>
            <a:ext cx="4530519" cy="4287594"/>
          </a:xfrm>
          <a:prstGeom prst="rect">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10CF3A58-6C4C-F44C-BFAA-D6C0B7D8F256}"/>
              </a:ext>
            </a:extLst>
          </p:cNvPr>
          <p:cNvSpPr>
            <a:spLocks noGrp="1"/>
          </p:cNvSpPr>
          <p:nvPr>
            <p:ph type="pic" sz="quarter" idx="18"/>
          </p:nvPr>
        </p:nvSpPr>
        <p:spPr>
          <a:xfrm>
            <a:off x="13227838" y="6976294"/>
            <a:ext cx="4530519" cy="4287594"/>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62A1D16D-C7CD-AC41-82F9-0860BFD16582}"/>
              </a:ext>
            </a:extLst>
          </p:cNvPr>
          <p:cNvSpPr>
            <a:spLocks noGrp="1"/>
          </p:cNvSpPr>
          <p:nvPr>
            <p:ph type="pic" sz="quarter" idx="19"/>
          </p:nvPr>
        </p:nvSpPr>
        <p:spPr>
          <a:xfrm>
            <a:off x="18014860" y="6976294"/>
            <a:ext cx="4530519" cy="4287594"/>
          </a:xfrm>
          <a:prstGeom prst="rect">
            <a:avLst/>
          </a:prstGeom>
          <a:solidFill>
            <a:schemeClr val="bg1">
              <a:lumMod val="95000"/>
            </a:schemeClr>
          </a:solidFill>
        </p:spPr>
        <p:txBody>
          <a:bodyPr>
            <a:normAutofit/>
          </a:bodyPr>
          <a:lstStyle>
            <a:lvl1pPr>
              <a:defRPr sz="2101"/>
            </a:lvl1pPr>
          </a:lstStyle>
          <a:p>
            <a:endParaRPr lang="en-US"/>
          </a:p>
        </p:txBody>
      </p:sp>
      <p:sp>
        <p:nvSpPr>
          <p:cNvPr id="13" name="Picture Placeholder 8">
            <a:extLst>
              <a:ext uri="{FF2B5EF4-FFF2-40B4-BE49-F238E27FC236}">
                <a16:creationId xmlns:a16="http://schemas.microsoft.com/office/drawing/2014/main" id="{D996D6C1-79A3-3D41-8012-9298C6644519}"/>
              </a:ext>
            </a:extLst>
          </p:cNvPr>
          <p:cNvSpPr>
            <a:spLocks noGrp="1"/>
          </p:cNvSpPr>
          <p:nvPr>
            <p:ph type="pic" sz="quarter" idx="20"/>
          </p:nvPr>
        </p:nvSpPr>
        <p:spPr>
          <a:xfrm>
            <a:off x="18014860" y="2452107"/>
            <a:ext cx="4530519" cy="428759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78963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001D4004-04B5-7B4A-A3A9-1A215A5E5DE7}"/>
              </a:ext>
            </a:extLst>
          </p:cNvPr>
          <p:cNvSpPr>
            <a:spLocks noGrp="1"/>
          </p:cNvSpPr>
          <p:nvPr>
            <p:ph type="pic" sz="quarter" idx="16"/>
          </p:nvPr>
        </p:nvSpPr>
        <p:spPr>
          <a:xfrm>
            <a:off x="10951029" y="1639041"/>
            <a:ext cx="11625942" cy="1043791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706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reeform: Shape 14">
            <a:extLst>
              <a:ext uri="{FF2B5EF4-FFF2-40B4-BE49-F238E27FC236}">
                <a16:creationId xmlns:a16="http://schemas.microsoft.com/office/drawing/2014/main" id="{F4CEACE5-084A-974A-8EFA-0F60FECAEED2}"/>
              </a:ext>
            </a:extLst>
          </p:cNvPr>
          <p:cNvSpPr/>
          <p:nvPr userDrawn="1"/>
        </p:nvSpPr>
        <p:spPr>
          <a:xfrm>
            <a:off x="16796084" y="1"/>
            <a:ext cx="7581566" cy="13715999"/>
          </a:xfrm>
          <a:custGeom>
            <a:avLst/>
            <a:gdLst>
              <a:gd name="connsiteX0" fmla="*/ 2777373 w 6095999"/>
              <a:gd name="connsiteY0" fmla="*/ 0 h 6857999"/>
              <a:gd name="connsiteX1" fmla="*/ 6095999 w 6095999"/>
              <a:gd name="connsiteY1" fmla="*/ 0 h 6857999"/>
              <a:gd name="connsiteX2" fmla="*/ 6095999 w 6095999"/>
              <a:gd name="connsiteY2" fmla="*/ 6857999 h 6857999"/>
              <a:gd name="connsiteX3" fmla="*/ 2777373 w 6095999"/>
              <a:gd name="connsiteY3" fmla="*/ 6857999 h 6857999"/>
              <a:gd name="connsiteX4" fmla="*/ 1347559 w 6095999"/>
              <a:gd name="connsiteY4" fmla="*/ 6857999 h 6857999"/>
              <a:gd name="connsiteX5" fmla="*/ 1281632 w 6095999"/>
              <a:gd name="connsiteY5" fmla="*/ 6834025 h 6857999"/>
              <a:gd name="connsiteX6" fmla="*/ 702583 w 6095999"/>
              <a:gd name="connsiteY6" fmla="*/ 6519558 h 6857999"/>
              <a:gd name="connsiteX7" fmla="*/ 3855 w 6095999"/>
              <a:gd name="connsiteY7" fmla="*/ 5375006 h 6857999"/>
              <a:gd name="connsiteX8" fmla="*/ 753181 w 6095999"/>
              <a:gd name="connsiteY8" fmla="*/ 3932295 h 6857999"/>
              <a:gd name="connsiteX9" fmla="*/ 1548286 w 6095999"/>
              <a:gd name="connsiteY9" fmla="*/ 3126780 h 6857999"/>
              <a:gd name="connsiteX10" fmla="*/ 1731401 w 6095999"/>
              <a:gd name="connsiteY10" fmla="*/ 1948566 h 6857999"/>
              <a:gd name="connsiteX11" fmla="*/ 1680804 w 6095999"/>
              <a:gd name="connsiteY11" fmla="*/ 1027635 h 6857999"/>
              <a:gd name="connsiteX12" fmla="*/ 2124135 w 6095999"/>
              <a:gd name="connsiteY12" fmla="*/ 330324 h 6857999"/>
              <a:gd name="connsiteX13" fmla="*/ 2693019 w 6095999"/>
              <a:gd name="connsiteY13" fmla="*/ 2498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5999" h="6857999">
                <a:moveTo>
                  <a:pt x="2777373" y="0"/>
                </a:moveTo>
                <a:lnTo>
                  <a:pt x="6095999" y="0"/>
                </a:lnTo>
                <a:lnTo>
                  <a:pt x="6095999" y="6857999"/>
                </a:lnTo>
                <a:lnTo>
                  <a:pt x="2777373" y="6857999"/>
                </a:lnTo>
                <a:lnTo>
                  <a:pt x="1347559" y="6857999"/>
                </a:lnTo>
                <a:lnTo>
                  <a:pt x="1281632" y="6834025"/>
                </a:lnTo>
                <a:cubicBezTo>
                  <a:pt x="1077096" y="6752196"/>
                  <a:pt x="879675" y="6649403"/>
                  <a:pt x="702583" y="6519558"/>
                </a:cubicBezTo>
                <a:cubicBezTo>
                  <a:pt x="326715" y="6247847"/>
                  <a:pt x="37586" y="5848697"/>
                  <a:pt x="3855" y="5375006"/>
                </a:cubicBezTo>
                <a:cubicBezTo>
                  <a:pt x="-41924" y="4778686"/>
                  <a:pt x="326715" y="4304995"/>
                  <a:pt x="753181" y="3932295"/>
                </a:cubicBezTo>
                <a:cubicBezTo>
                  <a:pt x="1047129" y="3677415"/>
                  <a:pt x="1336259" y="3458604"/>
                  <a:pt x="1548286" y="3126780"/>
                </a:cubicBezTo>
                <a:cubicBezTo>
                  <a:pt x="1772361" y="2780530"/>
                  <a:pt x="1810912" y="2297222"/>
                  <a:pt x="1731401" y="1948566"/>
                </a:cubicBezTo>
                <a:cubicBezTo>
                  <a:pt x="1661529" y="1648001"/>
                  <a:pt x="1618159" y="1333009"/>
                  <a:pt x="1680804" y="1027635"/>
                </a:cubicBezTo>
                <a:cubicBezTo>
                  <a:pt x="1738630" y="760733"/>
                  <a:pt x="1914517" y="505854"/>
                  <a:pt x="2124135" y="330324"/>
                </a:cubicBezTo>
                <a:cubicBezTo>
                  <a:pt x="2284964" y="195070"/>
                  <a:pt x="2486450" y="92277"/>
                  <a:pt x="2693019" y="24988"/>
                </a:cubicBezTo>
                <a:close/>
              </a:path>
            </a:pathLst>
          </a:custGeom>
          <a:gradFill flip="none" rotWithShape="1">
            <a:gsLst>
              <a:gs pos="0">
                <a:schemeClr val="accent1"/>
              </a:gs>
              <a:gs pos="100000">
                <a:schemeClr val="accent2"/>
              </a:gs>
            </a:gsLst>
            <a:lin ang="27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94115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DC82DC1-F8AD-3348-9509-7A16D404F4DF}"/>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6943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AB4DC94B-E568-FF4C-8096-C033BF2AA3DB}"/>
              </a:ext>
            </a:extLst>
          </p:cNvPr>
          <p:cNvSpPr>
            <a:spLocks noGrp="1"/>
          </p:cNvSpPr>
          <p:nvPr>
            <p:ph type="pic" sz="quarter" idx="15"/>
          </p:nvPr>
        </p:nvSpPr>
        <p:spPr>
          <a:xfrm>
            <a:off x="14954663" y="3605079"/>
            <a:ext cx="6695382" cy="6695368"/>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61291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BD6E46FC-2B12-D342-BE90-2ABD6E69CE82}"/>
              </a:ext>
            </a:extLst>
          </p:cNvPr>
          <p:cNvSpPr>
            <a:spLocks noGrp="1"/>
          </p:cNvSpPr>
          <p:nvPr>
            <p:ph type="pic" sz="quarter" idx="14"/>
          </p:nvPr>
        </p:nvSpPr>
        <p:spPr>
          <a:xfrm>
            <a:off x="1169306" y="4003272"/>
            <a:ext cx="7346345" cy="4261595"/>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F983B075-0C7E-7445-9151-9FF08F6C7E43}"/>
              </a:ext>
            </a:extLst>
          </p:cNvPr>
          <p:cNvSpPr>
            <a:spLocks noGrp="1"/>
          </p:cNvSpPr>
          <p:nvPr>
            <p:ph type="pic" sz="quarter" idx="15"/>
          </p:nvPr>
        </p:nvSpPr>
        <p:spPr>
          <a:xfrm>
            <a:off x="8515651" y="8264866"/>
            <a:ext cx="7346345" cy="4261595"/>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D06BD755-3550-2348-B6AF-2E1C45060DF7}"/>
              </a:ext>
            </a:extLst>
          </p:cNvPr>
          <p:cNvSpPr>
            <a:spLocks noGrp="1"/>
          </p:cNvSpPr>
          <p:nvPr>
            <p:ph type="pic" sz="quarter" idx="16"/>
          </p:nvPr>
        </p:nvSpPr>
        <p:spPr>
          <a:xfrm>
            <a:off x="15861996" y="4003272"/>
            <a:ext cx="7346345" cy="426159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7087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4D8C4778-B127-894A-B505-479FACF9478D}"/>
              </a:ext>
            </a:extLst>
          </p:cNvPr>
          <p:cNvSpPr>
            <a:spLocks noGrp="1"/>
          </p:cNvSpPr>
          <p:nvPr>
            <p:ph type="pic" sz="quarter" idx="15"/>
          </p:nvPr>
        </p:nvSpPr>
        <p:spPr>
          <a:xfrm>
            <a:off x="8683324" y="4659235"/>
            <a:ext cx="3156280" cy="3156273"/>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2612085B-3235-0340-8D78-AC221B41AFC9}"/>
              </a:ext>
            </a:extLst>
          </p:cNvPr>
          <p:cNvSpPr>
            <a:spLocks noGrp="1"/>
          </p:cNvSpPr>
          <p:nvPr>
            <p:ph type="pic" sz="quarter" idx="16"/>
          </p:nvPr>
        </p:nvSpPr>
        <p:spPr>
          <a:xfrm>
            <a:off x="12538044" y="4659234"/>
            <a:ext cx="3156280" cy="3156273"/>
          </a:xfrm>
          <a:prstGeom prst="ellipse">
            <a:avLst/>
          </a:prstGeom>
          <a:solidFill>
            <a:schemeClr val="bg1">
              <a:lumMod val="95000"/>
            </a:schemeClr>
          </a:solidFill>
        </p:spPr>
        <p:txBody>
          <a:bodyPr>
            <a:normAutofit/>
          </a:bodyPr>
          <a:lstStyle>
            <a:lvl1pPr>
              <a:defRPr sz="2101"/>
            </a:lvl1pPr>
          </a:lstStyle>
          <a:p>
            <a:endParaRPr lang="en-US" dirty="0"/>
          </a:p>
        </p:txBody>
      </p:sp>
      <p:sp>
        <p:nvSpPr>
          <p:cNvPr id="14" name="Picture Placeholder 8">
            <a:extLst>
              <a:ext uri="{FF2B5EF4-FFF2-40B4-BE49-F238E27FC236}">
                <a16:creationId xmlns:a16="http://schemas.microsoft.com/office/drawing/2014/main" id="{DC613738-D211-6148-BC1A-F20B522B28BE}"/>
              </a:ext>
            </a:extLst>
          </p:cNvPr>
          <p:cNvSpPr>
            <a:spLocks noGrp="1"/>
          </p:cNvSpPr>
          <p:nvPr>
            <p:ph type="pic" sz="quarter" idx="17"/>
          </p:nvPr>
        </p:nvSpPr>
        <p:spPr>
          <a:xfrm>
            <a:off x="12538044" y="8397830"/>
            <a:ext cx="3156280" cy="3156273"/>
          </a:xfrm>
          <a:prstGeom prst="ellipse">
            <a:avLst/>
          </a:prstGeom>
          <a:solidFill>
            <a:schemeClr val="bg1">
              <a:lumMod val="95000"/>
            </a:schemeClr>
          </a:solidFill>
        </p:spPr>
        <p:txBody>
          <a:bodyPr>
            <a:normAutofit/>
          </a:bodyPr>
          <a:lstStyle>
            <a:lvl1pPr>
              <a:defRPr sz="2101"/>
            </a:lvl1pPr>
          </a:lstStyle>
          <a:p>
            <a:endParaRPr lang="en-US" dirty="0"/>
          </a:p>
        </p:txBody>
      </p:sp>
      <p:sp>
        <p:nvSpPr>
          <p:cNvPr id="15" name="Picture Placeholder 8">
            <a:extLst>
              <a:ext uri="{FF2B5EF4-FFF2-40B4-BE49-F238E27FC236}">
                <a16:creationId xmlns:a16="http://schemas.microsoft.com/office/drawing/2014/main" id="{8657A9E2-0BAD-7E49-ACB2-71771EB0CE5A}"/>
              </a:ext>
            </a:extLst>
          </p:cNvPr>
          <p:cNvSpPr>
            <a:spLocks noGrp="1"/>
          </p:cNvSpPr>
          <p:nvPr>
            <p:ph type="pic" sz="quarter" idx="18"/>
          </p:nvPr>
        </p:nvSpPr>
        <p:spPr>
          <a:xfrm>
            <a:off x="8683324" y="8397830"/>
            <a:ext cx="3156280" cy="3156273"/>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209369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5EFDCE0-B7B6-2144-BC78-28347927B509}"/>
              </a:ext>
            </a:extLst>
          </p:cNvPr>
          <p:cNvSpPr>
            <a:spLocks noGrp="1"/>
          </p:cNvSpPr>
          <p:nvPr>
            <p:ph type="pic" sz="quarter" idx="19"/>
          </p:nvPr>
        </p:nvSpPr>
        <p:spPr>
          <a:xfrm>
            <a:off x="11782829" y="5442861"/>
            <a:ext cx="2830286" cy="2830279"/>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AF52A001-96B5-944B-9292-61D08CEA9DFF}"/>
              </a:ext>
            </a:extLst>
          </p:cNvPr>
          <p:cNvSpPr>
            <a:spLocks noGrp="1"/>
          </p:cNvSpPr>
          <p:nvPr>
            <p:ph type="pic" sz="quarter" idx="20"/>
          </p:nvPr>
        </p:nvSpPr>
        <p:spPr>
          <a:xfrm>
            <a:off x="11782829" y="9230826"/>
            <a:ext cx="2830286" cy="2830279"/>
          </a:xfrm>
          <a:prstGeom prst="ellipse">
            <a:avLst/>
          </a:prstGeom>
          <a:solidFill>
            <a:schemeClr val="bg1">
              <a:lumMod val="95000"/>
            </a:schemeClr>
          </a:solidFill>
        </p:spPr>
        <p:txBody>
          <a:bodyPr>
            <a:normAutofit/>
          </a:bodyPr>
          <a:lstStyle>
            <a:lvl1pPr>
              <a:defRPr sz="2101"/>
            </a:lvl1pPr>
          </a:lstStyle>
          <a:p>
            <a:endParaRPr lang="en-US" dirty="0"/>
          </a:p>
        </p:txBody>
      </p:sp>
      <p:sp>
        <p:nvSpPr>
          <p:cNvPr id="15" name="Picture Placeholder 8">
            <a:extLst>
              <a:ext uri="{FF2B5EF4-FFF2-40B4-BE49-F238E27FC236}">
                <a16:creationId xmlns:a16="http://schemas.microsoft.com/office/drawing/2014/main" id="{8657A9E2-0BAD-7E49-ACB2-71771EB0CE5A}"/>
              </a:ext>
            </a:extLst>
          </p:cNvPr>
          <p:cNvSpPr>
            <a:spLocks noGrp="1"/>
          </p:cNvSpPr>
          <p:nvPr>
            <p:ph type="pic" sz="quarter" idx="18"/>
          </p:nvPr>
        </p:nvSpPr>
        <p:spPr>
          <a:xfrm>
            <a:off x="11765536" y="1654895"/>
            <a:ext cx="2830286" cy="2830279"/>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90860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7" name="Freeform: Shape 14">
            <a:extLst>
              <a:ext uri="{FF2B5EF4-FFF2-40B4-BE49-F238E27FC236}">
                <a16:creationId xmlns:a16="http://schemas.microsoft.com/office/drawing/2014/main" id="{01EB5250-1068-8F4F-AF77-1B36FD3CBD26}"/>
              </a:ext>
            </a:extLst>
          </p:cNvPr>
          <p:cNvSpPr/>
          <p:nvPr userDrawn="1"/>
        </p:nvSpPr>
        <p:spPr>
          <a:xfrm>
            <a:off x="16796084" y="1"/>
            <a:ext cx="7581566" cy="13715999"/>
          </a:xfrm>
          <a:custGeom>
            <a:avLst/>
            <a:gdLst>
              <a:gd name="connsiteX0" fmla="*/ 2777373 w 6095999"/>
              <a:gd name="connsiteY0" fmla="*/ 0 h 6857999"/>
              <a:gd name="connsiteX1" fmla="*/ 6095999 w 6095999"/>
              <a:gd name="connsiteY1" fmla="*/ 0 h 6857999"/>
              <a:gd name="connsiteX2" fmla="*/ 6095999 w 6095999"/>
              <a:gd name="connsiteY2" fmla="*/ 6857999 h 6857999"/>
              <a:gd name="connsiteX3" fmla="*/ 2777373 w 6095999"/>
              <a:gd name="connsiteY3" fmla="*/ 6857999 h 6857999"/>
              <a:gd name="connsiteX4" fmla="*/ 1347559 w 6095999"/>
              <a:gd name="connsiteY4" fmla="*/ 6857999 h 6857999"/>
              <a:gd name="connsiteX5" fmla="*/ 1281632 w 6095999"/>
              <a:gd name="connsiteY5" fmla="*/ 6834025 h 6857999"/>
              <a:gd name="connsiteX6" fmla="*/ 702583 w 6095999"/>
              <a:gd name="connsiteY6" fmla="*/ 6519558 h 6857999"/>
              <a:gd name="connsiteX7" fmla="*/ 3855 w 6095999"/>
              <a:gd name="connsiteY7" fmla="*/ 5375006 h 6857999"/>
              <a:gd name="connsiteX8" fmla="*/ 753181 w 6095999"/>
              <a:gd name="connsiteY8" fmla="*/ 3932295 h 6857999"/>
              <a:gd name="connsiteX9" fmla="*/ 1548286 w 6095999"/>
              <a:gd name="connsiteY9" fmla="*/ 3126780 h 6857999"/>
              <a:gd name="connsiteX10" fmla="*/ 1731401 w 6095999"/>
              <a:gd name="connsiteY10" fmla="*/ 1948566 h 6857999"/>
              <a:gd name="connsiteX11" fmla="*/ 1680804 w 6095999"/>
              <a:gd name="connsiteY11" fmla="*/ 1027635 h 6857999"/>
              <a:gd name="connsiteX12" fmla="*/ 2124135 w 6095999"/>
              <a:gd name="connsiteY12" fmla="*/ 330324 h 6857999"/>
              <a:gd name="connsiteX13" fmla="*/ 2693019 w 6095999"/>
              <a:gd name="connsiteY13" fmla="*/ 24988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95999" h="6857999">
                <a:moveTo>
                  <a:pt x="2777373" y="0"/>
                </a:moveTo>
                <a:lnTo>
                  <a:pt x="6095999" y="0"/>
                </a:lnTo>
                <a:lnTo>
                  <a:pt x="6095999" y="6857999"/>
                </a:lnTo>
                <a:lnTo>
                  <a:pt x="2777373" y="6857999"/>
                </a:lnTo>
                <a:lnTo>
                  <a:pt x="1347559" y="6857999"/>
                </a:lnTo>
                <a:lnTo>
                  <a:pt x="1281632" y="6834025"/>
                </a:lnTo>
                <a:cubicBezTo>
                  <a:pt x="1077096" y="6752196"/>
                  <a:pt x="879675" y="6649403"/>
                  <a:pt x="702583" y="6519558"/>
                </a:cubicBezTo>
                <a:cubicBezTo>
                  <a:pt x="326715" y="6247847"/>
                  <a:pt x="37586" y="5848697"/>
                  <a:pt x="3855" y="5375006"/>
                </a:cubicBezTo>
                <a:cubicBezTo>
                  <a:pt x="-41924" y="4778686"/>
                  <a:pt x="326715" y="4304995"/>
                  <a:pt x="753181" y="3932295"/>
                </a:cubicBezTo>
                <a:cubicBezTo>
                  <a:pt x="1047129" y="3677415"/>
                  <a:pt x="1336259" y="3458604"/>
                  <a:pt x="1548286" y="3126780"/>
                </a:cubicBezTo>
                <a:cubicBezTo>
                  <a:pt x="1772361" y="2780530"/>
                  <a:pt x="1810912" y="2297222"/>
                  <a:pt x="1731401" y="1948566"/>
                </a:cubicBezTo>
                <a:cubicBezTo>
                  <a:pt x="1661529" y="1648001"/>
                  <a:pt x="1618159" y="1333009"/>
                  <a:pt x="1680804" y="1027635"/>
                </a:cubicBezTo>
                <a:cubicBezTo>
                  <a:pt x="1738630" y="760733"/>
                  <a:pt x="1914517" y="505854"/>
                  <a:pt x="2124135" y="330324"/>
                </a:cubicBezTo>
                <a:cubicBezTo>
                  <a:pt x="2284964" y="195070"/>
                  <a:pt x="2486450" y="92277"/>
                  <a:pt x="2693019" y="24988"/>
                </a:cubicBezTo>
                <a:close/>
              </a:path>
            </a:pathLst>
          </a:custGeom>
          <a:gradFill flip="none" rotWithShape="1">
            <a:gsLst>
              <a:gs pos="0">
                <a:schemeClr val="accent1"/>
              </a:gs>
              <a:gs pos="100000">
                <a:schemeClr val="accent2"/>
              </a:gs>
            </a:gsLst>
            <a:lin ang="27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Picture Placeholder 8">
            <a:extLst>
              <a:ext uri="{FF2B5EF4-FFF2-40B4-BE49-F238E27FC236}">
                <a16:creationId xmlns:a16="http://schemas.microsoft.com/office/drawing/2014/main" id="{3E555EAE-79E7-2C4F-A73B-BF4816326915}"/>
              </a:ext>
            </a:extLst>
          </p:cNvPr>
          <p:cNvSpPr>
            <a:spLocks noGrp="1"/>
          </p:cNvSpPr>
          <p:nvPr>
            <p:ph type="pic" sz="quarter" idx="16"/>
          </p:nvPr>
        </p:nvSpPr>
        <p:spPr>
          <a:xfrm>
            <a:off x="18607606" y="2461538"/>
            <a:ext cx="6594100" cy="874900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6768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3E555EAE-79E7-2C4F-A73B-BF4816326915}"/>
              </a:ext>
            </a:extLst>
          </p:cNvPr>
          <p:cNvSpPr>
            <a:spLocks noGrp="1"/>
          </p:cNvSpPr>
          <p:nvPr>
            <p:ph type="pic" sz="quarter" idx="16"/>
          </p:nvPr>
        </p:nvSpPr>
        <p:spPr>
          <a:xfrm>
            <a:off x="1683906" y="1551709"/>
            <a:ext cx="21009840" cy="1061257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6772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5622B5E-BF1D-C94C-BFEF-77526BDC8CC7}"/>
              </a:ext>
            </a:extLst>
          </p:cNvPr>
          <p:cNvSpPr/>
          <p:nvPr userDrawn="1"/>
        </p:nvSpPr>
        <p:spPr>
          <a:xfrm>
            <a:off x="23466871" y="302942"/>
            <a:ext cx="588881" cy="5888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9/2/19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9" name="TextBox 8">
            <a:extLst>
              <a:ext uri="{FF2B5EF4-FFF2-40B4-BE49-F238E27FC236}">
                <a16:creationId xmlns:a16="http://schemas.microsoft.com/office/drawing/2014/main" id="{77245576-418F-4A46-B019-C48B9D34CA6C}"/>
              </a:ext>
            </a:extLst>
          </p:cNvPr>
          <p:cNvSpPr txBox="1"/>
          <p:nvPr userDrawn="1"/>
        </p:nvSpPr>
        <p:spPr>
          <a:xfrm>
            <a:off x="23404359" y="320465"/>
            <a:ext cx="713903" cy="553833"/>
          </a:xfrm>
          <a:prstGeom prst="rect">
            <a:avLst/>
          </a:prstGeom>
          <a:noFill/>
        </p:spPr>
        <p:txBody>
          <a:bodyPr wrap="none" lIns="182843" tIns="91422" rIns="182843" bIns="91422" rtlCol="0">
            <a:spAutoFit/>
          </a:bodyPr>
          <a:lstStyle/>
          <a:p>
            <a:pPr algn="ctr"/>
            <a:fld id="{260E2A6B-A809-4840-BF14-8648BC0BDF87}" type="slidenum">
              <a:rPr lang="id-ID" sz="2399" b="1" smtClean="0">
                <a:solidFill>
                  <a:schemeClr val="bg1"/>
                </a:solidFill>
                <a:latin typeface="Lato Light" charset="0"/>
                <a:cs typeface="Lato Light" charset="0"/>
              </a:rPr>
              <a:pPr algn="ctr"/>
              <a:t>‹#›</a:t>
            </a:fld>
            <a:endParaRPr lang="id-ID" sz="2399" b="1" dirty="0">
              <a:solidFill>
                <a:schemeClr val="bg1"/>
              </a:solidFill>
              <a:latin typeface="Lato Light" charset="0"/>
              <a:cs typeface="Lato Light"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30CA0568-4B91-9246-805B-4DA81E7610E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7679" b="7679"/>
          <a:stretch>
            <a:fillRect/>
          </a:stretch>
        </p:blipFill>
        <p:spPr/>
      </p:pic>
      <p:sp>
        <p:nvSpPr>
          <p:cNvPr id="2" name="Rectangle 1">
            <a:extLst>
              <a:ext uri="{FF2B5EF4-FFF2-40B4-BE49-F238E27FC236}">
                <a16:creationId xmlns:a16="http://schemas.microsoft.com/office/drawing/2014/main" id="{00E90B0C-2BA1-464E-B765-0CA15FFB7DBC}"/>
              </a:ext>
            </a:extLst>
          </p:cNvPr>
          <p:cNvSpPr/>
          <p:nvPr/>
        </p:nvSpPr>
        <p:spPr>
          <a:xfrm>
            <a:off x="0" y="0"/>
            <a:ext cx="24377650" cy="13715996"/>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20E5BD-9BE7-4D44-AAD1-64DABDCE2F30}"/>
              </a:ext>
            </a:extLst>
          </p:cNvPr>
          <p:cNvSpPr txBox="1"/>
          <p:nvPr/>
        </p:nvSpPr>
        <p:spPr>
          <a:xfrm>
            <a:off x="8437432" y="11053729"/>
            <a:ext cx="7502784" cy="523220"/>
          </a:xfrm>
          <a:prstGeom prst="rect">
            <a:avLst/>
          </a:prstGeom>
          <a:noFill/>
        </p:spPr>
        <p:txBody>
          <a:bodyPr wrap="square" rtlCol="0">
            <a:spAutoFit/>
          </a:bodyPr>
          <a:lstStyle/>
          <a:p>
            <a:pPr algn="ctr"/>
            <a:r>
              <a:rPr lang="en-US" sz="2800" b="1" spc="600" dirty="0">
                <a:solidFill>
                  <a:schemeClr val="bg1"/>
                </a:solidFill>
                <a:latin typeface="Roboto" panose="02000000000000000000" pitchFamily="2" charset="0"/>
                <a:ea typeface="Roboto" panose="02000000000000000000" pitchFamily="2" charset="0"/>
                <a:cs typeface="Lato Medium" panose="020F0502020204030203" pitchFamily="34" charset="0"/>
              </a:rPr>
              <a:t>BUSINESS PRESENTATION</a:t>
            </a:r>
            <a:endParaRPr lang="en-US" sz="2800"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endParaRPr>
          </a:p>
        </p:txBody>
      </p:sp>
      <p:grpSp>
        <p:nvGrpSpPr>
          <p:cNvPr id="4" name="Group 3">
            <a:extLst>
              <a:ext uri="{FF2B5EF4-FFF2-40B4-BE49-F238E27FC236}">
                <a16:creationId xmlns:a16="http://schemas.microsoft.com/office/drawing/2014/main" id="{76237A34-0525-7B40-8D11-DBE65DAAAA30}"/>
              </a:ext>
            </a:extLst>
          </p:cNvPr>
          <p:cNvGrpSpPr/>
          <p:nvPr/>
        </p:nvGrpSpPr>
        <p:grpSpPr>
          <a:xfrm>
            <a:off x="8656655" y="3948139"/>
            <a:ext cx="7064339" cy="5819718"/>
            <a:chOff x="8656655" y="3212404"/>
            <a:chExt cx="7064339" cy="5819718"/>
          </a:xfrm>
        </p:grpSpPr>
        <p:sp>
          <p:nvSpPr>
            <p:cNvPr id="10" name="TextBox 9">
              <a:extLst>
                <a:ext uri="{FF2B5EF4-FFF2-40B4-BE49-F238E27FC236}">
                  <a16:creationId xmlns:a16="http://schemas.microsoft.com/office/drawing/2014/main" id="{2FB1DB0A-A032-604E-AAB5-5978F702C935}"/>
                </a:ext>
              </a:extLst>
            </p:cNvPr>
            <p:cNvSpPr txBox="1"/>
            <p:nvPr/>
          </p:nvSpPr>
          <p:spPr>
            <a:xfrm>
              <a:off x="8656655" y="6631465"/>
              <a:ext cx="7064339" cy="2400657"/>
            </a:xfrm>
            <a:prstGeom prst="rect">
              <a:avLst/>
            </a:prstGeom>
            <a:noFill/>
            <a:ln>
              <a:noFill/>
            </a:ln>
          </p:spPr>
          <p:txBody>
            <a:bodyPr wrap="square" rtlCol="0">
              <a:spAutoFit/>
            </a:bodyPr>
            <a:lstStyle/>
            <a:p>
              <a:pPr algn="ctr"/>
              <a:r>
                <a:rPr lang="en-US" sz="150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ZOOM</a:t>
              </a:r>
            </a:p>
          </p:txBody>
        </p:sp>
        <p:sp>
          <p:nvSpPr>
            <p:cNvPr id="3" name="Oval 2">
              <a:extLst>
                <a:ext uri="{FF2B5EF4-FFF2-40B4-BE49-F238E27FC236}">
                  <a16:creationId xmlns:a16="http://schemas.microsoft.com/office/drawing/2014/main" id="{97A0020A-C7CE-2040-8ACE-EE66B49C164D}"/>
                </a:ext>
              </a:extLst>
            </p:cNvPr>
            <p:cNvSpPr/>
            <p:nvPr/>
          </p:nvSpPr>
          <p:spPr>
            <a:xfrm>
              <a:off x="10479293" y="3212404"/>
              <a:ext cx="3419061" cy="34190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9C5DFB2D-6B71-0A4E-B36C-8F46C9068D0F}"/>
              </a:ext>
            </a:extLst>
          </p:cNvPr>
          <p:cNvSpPr/>
          <p:nvPr/>
        </p:nvSpPr>
        <p:spPr>
          <a:xfrm>
            <a:off x="11263530" y="5101701"/>
            <a:ext cx="1850586" cy="1164350"/>
          </a:xfrm>
          <a:custGeom>
            <a:avLst/>
            <a:gdLst/>
            <a:ahLst/>
            <a:cxnLst>
              <a:cxn ang="3cd4">
                <a:pos x="hc" y="t"/>
              </a:cxn>
              <a:cxn ang="cd2">
                <a:pos x="l" y="vc"/>
              </a:cxn>
              <a:cxn ang="cd4">
                <a:pos x="hc" y="b"/>
              </a:cxn>
              <a:cxn ang="0">
                <a:pos x="r" y="vc"/>
              </a:cxn>
            </a:cxnLst>
            <a:rect l="l" t="t" r="r" b="b"/>
            <a:pathLst>
              <a:path w="988" h="622">
                <a:moveTo>
                  <a:pt x="766" y="364"/>
                </a:moveTo>
                <a:lnTo>
                  <a:pt x="766" y="262"/>
                </a:lnTo>
                <a:lnTo>
                  <a:pt x="931" y="95"/>
                </a:lnTo>
                <a:lnTo>
                  <a:pt x="932" y="528"/>
                </a:lnTo>
                <a:close/>
                <a:moveTo>
                  <a:pt x="710" y="535"/>
                </a:moveTo>
                <a:cubicBezTo>
                  <a:pt x="710" y="550"/>
                  <a:pt x="698" y="563"/>
                  <a:pt x="683" y="563"/>
                </a:cubicBezTo>
                <a:lnTo>
                  <a:pt x="83" y="563"/>
                </a:lnTo>
                <a:cubicBezTo>
                  <a:pt x="68" y="563"/>
                  <a:pt x="55" y="550"/>
                  <a:pt x="55" y="535"/>
                </a:cubicBezTo>
                <a:lnTo>
                  <a:pt x="55" y="83"/>
                </a:lnTo>
                <a:cubicBezTo>
                  <a:pt x="55" y="68"/>
                  <a:pt x="68" y="56"/>
                  <a:pt x="83" y="56"/>
                </a:cubicBezTo>
                <a:lnTo>
                  <a:pt x="683" y="56"/>
                </a:lnTo>
                <a:cubicBezTo>
                  <a:pt x="698" y="56"/>
                  <a:pt x="710" y="68"/>
                  <a:pt x="710" y="83"/>
                </a:cubicBezTo>
                <a:close/>
                <a:moveTo>
                  <a:pt x="985" y="28"/>
                </a:moveTo>
                <a:cubicBezTo>
                  <a:pt x="985" y="17"/>
                  <a:pt x="979" y="7"/>
                  <a:pt x="968" y="2"/>
                </a:cubicBezTo>
                <a:cubicBezTo>
                  <a:pt x="958" y="-2"/>
                  <a:pt x="946" y="1"/>
                  <a:pt x="938" y="9"/>
                </a:cubicBezTo>
                <a:lnTo>
                  <a:pt x="766" y="183"/>
                </a:lnTo>
                <a:lnTo>
                  <a:pt x="766" y="83"/>
                </a:lnTo>
                <a:cubicBezTo>
                  <a:pt x="766" y="38"/>
                  <a:pt x="728" y="0"/>
                  <a:pt x="683" y="0"/>
                </a:cubicBezTo>
                <a:lnTo>
                  <a:pt x="83" y="0"/>
                </a:lnTo>
                <a:cubicBezTo>
                  <a:pt x="37" y="0"/>
                  <a:pt x="0" y="38"/>
                  <a:pt x="0" y="83"/>
                </a:cubicBezTo>
                <a:lnTo>
                  <a:pt x="0" y="535"/>
                </a:lnTo>
                <a:cubicBezTo>
                  <a:pt x="0" y="581"/>
                  <a:pt x="37" y="618"/>
                  <a:pt x="83" y="618"/>
                </a:cubicBezTo>
                <a:lnTo>
                  <a:pt x="683" y="618"/>
                </a:lnTo>
                <a:cubicBezTo>
                  <a:pt x="728" y="618"/>
                  <a:pt x="766" y="581"/>
                  <a:pt x="766" y="535"/>
                </a:cubicBezTo>
                <a:lnTo>
                  <a:pt x="766" y="441"/>
                </a:lnTo>
                <a:lnTo>
                  <a:pt x="941" y="614"/>
                </a:lnTo>
                <a:cubicBezTo>
                  <a:pt x="946" y="620"/>
                  <a:pt x="953" y="622"/>
                  <a:pt x="960" y="622"/>
                </a:cubicBezTo>
                <a:cubicBezTo>
                  <a:pt x="964" y="622"/>
                  <a:pt x="967" y="622"/>
                  <a:pt x="971" y="620"/>
                </a:cubicBezTo>
                <a:cubicBezTo>
                  <a:pt x="981" y="616"/>
                  <a:pt x="988" y="606"/>
                  <a:pt x="988" y="59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177621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29A290-362D-4E4D-BE1A-5AB808316A98}"/>
              </a:ext>
            </a:extLst>
          </p:cNvPr>
          <p:cNvGrpSpPr/>
          <p:nvPr/>
        </p:nvGrpSpPr>
        <p:grpSpPr>
          <a:xfrm>
            <a:off x="6010137" y="1189538"/>
            <a:ext cx="12357376" cy="1733839"/>
            <a:chOff x="6010137" y="4193995"/>
            <a:chExt cx="12357376" cy="1733839"/>
          </a:xfrm>
        </p:grpSpPr>
        <p:sp>
          <p:nvSpPr>
            <p:cNvPr id="11" name="TextBox 10">
              <a:extLst>
                <a:ext uri="{FF2B5EF4-FFF2-40B4-BE49-F238E27FC236}">
                  <a16:creationId xmlns:a16="http://schemas.microsoft.com/office/drawing/2014/main" id="{797089D3-AD38-A848-AA08-A346E34F88BE}"/>
                </a:ext>
              </a:extLst>
            </p:cNvPr>
            <p:cNvSpPr txBox="1"/>
            <p:nvPr/>
          </p:nvSpPr>
          <p:spPr>
            <a:xfrm>
              <a:off x="6010137" y="4655660"/>
              <a:ext cx="12357376"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S.W.O.T. Analysis Diagram</a:t>
              </a:r>
            </a:p>
          </p:txBody>
        </p:sp>
        <p:sp>
          <p:nvSpPr>
            <p:cNvPr id="12" name="TextBox 11">
              <a:extLst>
                <a:ext uri="{FF2B5EF4-FFF2-40B4-BE49-F238E27FC236}">
                  <a16:creationId xmlns:a16="http://schemas.microsoft.com/office/drawing/2014/main" id="{42FF832A-D191-474A-B079-5DE35F3C12CA}"/>
                </a:ext>
              </a:extLst>
            </p:cNvPr>
            <p:cNvSpPr txBox="1"/>
            <p:nvPr/>
          </p:nvSpPr>
          <p:spPr>
            <a:xfrm>
              <a:off x="9462241" y="4193995"/>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 name="Rectangle 3">
              <a:extLst>
                <a:ext uri="{FF2B5EF4-FFF2-40B4-BE49-F238E27FC236}">
                  <a16:creationId xmlns:a16="http://schemas.microsoft.com/office/drawing/2014/main" id="{85D89824-61DF-9A4A-BF15-435E37E3D90C}"/>
                </a:ext>
              </a:extLst>
            </p:cNvPr>
            <p:cNvSpPr/>
            <p:nvPr/>
          </p:nvSpPr>
          <p:spPr>
            <a:xfrm>
              <a:off x="11058654"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1BA72AE3-35B2-3F4A-B23B-5CBA51C360AC}"/>
              </a:ext>
            </a:extLst>
          </p:cNvPr>
          <p:cNvGrpSpPr/>
          <p:nvPr/>
        </p:nvGrpSpPr>
        <p:grpSpPr>
          <a:xfrm>
            <a:off x="1532518" y="4579729"/>
            <a:ext cx="21312614" cy="7675772"/>
            <a:chOff x="1525304" y="4274929"/>
            <a:chExt cx="21312614" cy="7675772"/>
          </a:xfrm>
        </p:grpSpPr>
        <p:sp>
          <p:nvSpPr>
            <p:cNvPr id="71" name="Rectangle 70">
              <a:extLst>
                <a:ext uri="{FF2B5EF4-FFF2-40B4-BE49-F238E27FC236}">
                  <a16:creationId xmlns:a16="http://schemas.microsoft.com/office/drawing/2014/main" id="{AEFCD383-3906-0744-AE13-DF5847992A8F}"/>
                </a:ext>
              </a:extLst>
            </p:cNvPr>
            <p:cNvSpPr/>
            <p:nvPr/>
          </p:nvSpPr>
          <p:spPr>
            <a:xfrm>
              <a:off x="12609044" y="8466304"/>
              <a:ext cx="10228874" cy="3484397"/>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24CD5A6-3991-7C4B-BF41-CB80B371BDF5}"/>
                </a:ext>
              </a:extLst>
            </p:cNvPr>
            <p:cNvSpPr/>
            <p:nvPr/>
          </p:nvSpPr>
          <p:spPr>
            <a:xfrm>
              <a:off x="12609044" y="4274929"/>
              <a:ext cx="10228874" cy="3484397"/>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1693B4-82FF-594D-9156-88A65AE1A1B4}"/>
                </a:ext>
              </a:extLst>
            </p:cNvPr>
            <p:cNvSpPr/>
            <p:nvPr/>
          </p:nvSpPr>
          <p:spPr>
            <a:xfrm>
              <a:off x="1525304" y="8466304"/>
              <a:ext cx="10228874" cy="3484397"/>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C77F4A1-FC9F-6140-9943-57CEEEE338BC}"/>
                </a:ext>
              </a:extLst>
            </p:cNvPr>
            <p:cNvSpPr/>
            <p:nvPr/>
          </p:nvSpPr>
          <p:spPr>
            <a:xfrm>
              <a:off x="1525304" y="4274929"/>
              <a:ext cx="10228874" cy="3484397"/>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5">
              <a:extLst>
                <a:ext uri="{FF2B5EF4-FFF2-40B4-BE49-F238E27FC236}">
                  <a16:creationId xmlns:a16="http://schemas.microsoft.com/office/drawing/2014/main" id="{526479E9-E484-2C46-8A85-2EDB2C65B243}"/>
                </a:ext>
              </a:extLst>
            </p:cNvPr>
            <p:cNvSpPr>
              <a:spLocks noChangeArrowheads="1"/>
            </p:cNvSpPr>
            <p:nvPr/>
          </p:nvSpPr>
          <p:spPr bwMode="auto">
            <a:xfrm>
              <a:off x="9438796" y="5382823"/>
              <a:ext cx="2306364" cy="2376503"/>
            </a:xfrm>
            <a:custGeom>
              <a:avLst/>
              <a:gdLst>
                <a:gd name="T0" fmla="*/ 0 w 2464"/>
                <a:gd name="T1" fmla="*/ 914040 h 2539"/>
                <a:gd name="T2" fmla="*/ 720 w 2464"/>
                <a:gd name="T3" fmla="*/ 907557 h 2539"/>
                <a:gd name="T4" fmla="*/ 295684 w 2464"/>
                <a:gd name="T5" fmla="*/ 312603 h 2539"/>
                <a:gd name="T6" fmla="*/ 880930 w 2464"/>
                <a:gd name="T7" fmla="*/ 720 h 2539"/>
                <a:gd name="T8" fmla="*/ 887053 w 2464"/>
                <a:gd name="T9" fmla="*/ 0 h 2539"/>
                <a:gd name="T10" fmla="*/ 887053 w 2464"/>
                <a:gd name="T11" fmla="*/ 914040 h 2539"/>
                <a:gd name="T12" fmla="*/ 0 w 2464"/>
                <a:gd name="T13" fmla="*/ 914040 h 25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4" h="2539">
                  <a:moveTo>
                    <a:pt x="0" y="2538"/>
                  </a:moveTo>
                  <a:lnTo>
                    <a:pt x="2" y="2520"/>
                  </a:lnTo>
                  <a:cubicBezTo>
                    <a:pt x="95" y="1895"/>
                    <a:pt x="378" y="1323"/>
                    <a:pt x="821" y="868"/>
                  </a:cubicBezTo>
                  <a:cubicBezTo>
                    <a:pt x="1263" y="413"/>
                    <a:pt x="1825" y="114"/>
                    <a:pt x="2446" y="2"/>
                  </a:cubicBezTo>
                  <a:lnTo>
                    <a:pt x="2463" y="0"/>
                  </a:lnTo>
                  <a:lnTo>
                    <a:pt x="2463" y="2538"/>
                  </a:lnTo>
                  <a:lnTo>
                    <a:pt x="0" y="2538"/>
                  </a:lnTo>
                </a:path>
              </a:pathLst>
            </a:custGeom>
            <a:solidFill>
              <a:schemeClr val="accent1"/>
            </a:solidFill>
            <a:ln w="38100" cap="flat">
              <a:noFill/>
              <a:bevel/>
              <a:headEnd/>
              <a:tailEnd/>
            </a:ln>
            <a:effectLst/>
          </p:spPr>
          <p:txBody>
            <a:bodyPr wrap="none" anchor="ctr"/>
            <a:lstStyle/>
            <a:p>
              <a:endParaRPr lang="en-US"/>
            </a:p>
          </p:txBody>
        </p:sp>
        <p:sp>
          <p:nvSpPr>
            <p:cNvPr id="76" name="Freeform 7">
              <a:extLst>
                <a:ext uri="{FF2B5EF4-FFF2-40B4-BE49-F238E27FC236}">
                  <a16:creationId xmlns:a16="http://schemas.microsoft.com/office/drawing/2014/main" id="{D12D8F75-45B7-234C-BD12-0B7B24B13E90}"/>
                </a:ext>
              </a:extLst>
            </p:cNvPr>
            <p:cNvSpPr>
              <a:spLocks noChangeArrowheads="1"/>
            </p:cNvSpPr>
            <p:nvPr/>
          </p:nvSpPr>
          <p:spPr bwMode="auto">
            <a:xfrm>
              <a:off x="12609043" y="5382823"/>
              <a:ext cx="2306365" cy="2376504"/>
            </a:xfrm>
            <a:custGeom>
              <a:avLst/>
              <a:gdLst>
                <a:gd name="T0" fmla="*/ 0 w 2465"/>
                <a:gd name="T1" fmla="*/ 914040 h 2539"/>
                <a:gd name="T2" fmla="*/ 0 w 2465"/>
                <a:gd name="T3" fmla="*/ 0 h 2539"/>
                <a:gd name="T4" fmla="*/ 6480 w 2465"/>
                <a:gd name="T5" fmla="*/ 720 h 2539"/>
                <a:gd name="T6" fmla="*/ 591129 w 2465"/>
                <a:gd name="T7" fmla="*/ 312603 h 2539"/>
                <a:gd name="T8" fmla="*/ 885973 w 2465"/>
                <a:gd name="T9" fmla="*/ 907557 h 2539"/>
                <a:gd name="T10" fmla="*/ 887053 w 2465"/>
                <a:gd name="T11" fmla="*/ 914040 h 2539"/>
                <a:gd name="T12" fmla="*/ 0 w 2465"/>
                <a:gd name="T13" fmla="*/ 914040 h 25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5" h="2539">
                  <a:moveTo>
                    <a:pt x="0" y="2538"/>
                  </a:moveTo>
                  <a:lnTo>
                    <a:pt x="0" y="0"/>
                  </a:lnTo>
                  <a:lnTo>
                    <a:pt x="18" y="2"/>
                  </a:lnTo>
                  <a:cubicBezTo>
                    <a:pt x="639" y="114"/>
                    <a:pt x="1201" y="413"/>
                    <a:pt x="1642" y="868"/>
                  </a:cubicBezTo>
                  <a:cubicBezTo>
                    <a:pt x="2086" y="1323"/>
                    <a:pt x="2369" y="1895"/>
                    <a:pt x="2461" y="2520"/>
                  </a:cubicBezTo>
                  <a:lnTo>
                    <a:pt x="2464" y="2538"/>
                  </a:lnTo>
                  <a:lnTo>
                    <a:pt x="0" y="2538"/>
                  </a:lnTo>
                </a:path>
              </a:pathLst>
            </a:custGeom>
            <a:solidFill>
              <a:schemeClr val="accent2"/>
            </a:solidFill>
            <a:ln w="38100" cap="flat">
              <a:noFill/>
              <a:bevel/>
              <a:headEnd/>
              <a:tailEnd/>
            </a:ln>
            <a:effectLst/>
          </p:spPr>
          <p:txBody>
            <a:bodyPr wrap="none" anchor="ctr"/>
            <a:lstStyle/>
            <a:p>
              <a:endParaRPr lang="en-US"/>
            </a:p>
          </p:txBody>
        </p:sp>
        <p:sp>
          <p:nvSpPr>
            <p:cNvPr id="77" name="Freeform 9">
              <a:extLst>
                <a:ext uri="{FF2B5EF4-FFF2-40B4-BE49-F238E27FC236}">
                  <a16:creationId xmlns:a16="http://schemas.microsoft.com/office/drawing/2014/main" id="{6125184E-A74C-544A-9D5B-9C4643572568}"/>
                </a:ext>
              </a:extLst>
            </p:cNvPr>
            <p:cNvSpPr>
              <a:spLocks noChangeArrowheads="1"/>
            </p:cNvSpPr>
            <p:nvPr/>
          </p:nvSpPr>
          <p:spPr bwMode="auto">
            <a:xfrm>
              <a:off x="9438796" y="8455482"/>
              <a:ext cx="2306364" cy="2376503"/>
            </a:xfrm>
            <a:custGeom>
              <a:avLst/>
              <a:gdLst>
                <a:gd name="T0" fmla="*/ 880930 w 2464"/>
                <a:gd name="T1" fmla="*/ 912600 h 2540"/>
                <a:gd name="T2" fmla="*/ 295684 w 2464"/>
                <a:gd name="T3" fmla="*/ 601200 h 2540"/>
                <a:gd name="T4" fmla="*/ 720 w 2464"/>
                <a:gd name="T5" fmla="*/ 6480 h 2540"/>
                <a:gd name="T6" fmla="*/ 0 w 2464"/>
                <a:gd name="T7" fmla="*/ 0 h 2540"/>
                <a:gd name="T8" fmla="*/ 887053 w 2464"/>
                <a:gd name="T9" fmla="*/ 0 h 2540"/>
                <a:gd name="T10" fmla="*/ 887053 w 2464"/>
                <a:gd name="T11" fmla="*/ 914040 h 2540"/>
                <a:gd name="T12" fmla="*/ 880930 w 2464"/>
                <a:gd name="T13" fmla="*/ 912600 h 25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4" h="2540">
                  <a:moveTo>
                    <a:pt x="2446" y="2535"/>
                  </a:moveTo>
                  <a:cubicBezTo>
                    <a:pt x="1825" y="2424"/>
                    <a:pt x="1263" y="2125"/>
                    <a:pt x="821" y="1670"/>
                  </a:cubicBezTo>
                  <a:cubicBezTo>
                    <a:pt x="378" y="1215"/>
                    <a:pt x="95" y="643"/>
                    <a:pt x="2" y="18"/>
                  </a:cubicBezTo>
                  <a:lnTo>
                    <a:pt x="0" y="0"/>
                  </a:lnTo>
                  <a:lnTo>
                    <a:pt x="2463" y="0"/>
                  </a:lnTo>
                  <a:lnTo>
                    <a:pt x="2463" y="2539"/>
                  </a:lnTo>
                  <a:lnTo>
                    <a:pt x="2446" y="2535"/>
                  </a:lnTo>
                </a:path>
              </a:pathLst>
            </a:custGeom>
            <a:solidFill>
              <a:schemeClr val="accent4"/>
            </a:solidFill>
            <a:ln w="38100" cap="flat">
              <a:noFill/>
              <a:bevel/>
              <a:headEnd/>
              <a:tailEnd/>
            </a:ln>
            <a:effectLst/>
          </p:spPr>
          <p:txBody>
            <a:bodyPr wrap="none" anchor="ctr"/>
            <a:lstStyle/>
            <a:p>
              <a:endParaRPr lang="en-US"/>
            </a:p>
          </p:txBody>
        </p:sp>
        <p:sp>
          <p:nvSpPr>
            <p:cNvPr id="78" name="Freeform 11">
              <a:extLst>
                <a:ext uri="{FF2B5EF4-FFF2-40B4-BE49-F238E27FC236}">
                  <a16:creationId xmlns:a16="http://schemas.microsoft.com/office/drawing/2014/main" id="{C00EFD39-EC49-8A44-9AE2-2482630B26B4}"/>
                </a:ext>
              </a:extLst>
            </p:cNvPr>
            <p:cNvSpPr>
              <a:spLocks noChangeArrowheads="1"/>
            </p:cNvSpPr>
            <p:nvPr/>
          </p:nvSpPr>
          <p:spPr bwMode="auto">
            <a:xfrm>
              <a:off x="12609044" y="8455482"/>
              <a:ext cx="2306364" cy="2376503"/>
            </a:xfrm>
            <a:custGeom>
              <a:avLst/>
              <a:gdLst>
                <a:gd name="T0" fmla="*/ 0 w 2465"/>
                <a:gd name="T1" fmla="*/ 0 h 2540"/>
                <a:gd name="T2" fmla="*/ 887053 w 2465"/>
                <a:gd name="T3" fmla="*/ 0 h 2540"/>
                <a:gd name="T4" fmla="*/ 885973 w 2465"/>
                <a:gd name="T5" fmla="*/ 6480 h 2540"/>
                <a:gd name="T6" fmla="*/ 591129 w 2465"/>
                <a:gd name="T7" fmla="*/ 601200 h 2540"/>
                <a:gd name="T8" fmla="*/ 6480 w 2465"/>
                <a:gd name="T9" fmla="*/ 912600 h 2540"/>
                <a:gd name="T10" fmla="*/ 0 w 2465"/>
                <a:gd name="T11" fmla="*/ 914040 h 2540"/>
                <a:gd name="T12" fmla="*/ 0 w 2465"/>
                <a:gd name="T13" fmla="*/ 0 h 25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65" h="2540">
                  <a:moveTo>
                    <a:pt x="0" y="0"/>
                  </a:moveTo>
                  <a:lnTo>
                    <a:pt x="2464" y="0"/>
                  </a:lnTo>
                  <a:lnTo>
                    <a:pt x="2461" y="18"/>
                  </a:lnTo>
                  <a:cubicBezTo>
                    <a:pt x="2369" y="643"/>
                    <a:pt x="2086" y="1215"/>
                    <a:pt x="1642" y="1670"/>
                  </a:cubicBezTo>
                  <a:cubicBezTo>
                    <a:pt x="1201" y="2125"/>
                    <a:pt x="639" y="2424"/>
                    <a:pt x="18" y="2535"/>
                  </a:cubicBezTo>
                  <a:lnTo>
                    <a:pt x="0" y="2539"/>
                  </a:lnTo>
                  <a:lnTo>
                    <a:pt x="0" y="0"/>
                  </a:lnTo>
                </a:path>
              </a:pathLst>
            </a:custGeom>
            <a:solidFill>
              <a:schemeClr val="accent3"/>
            </a:solidFill>
            <a:ln w="38100" cap="flat">
              <a:noFill/>
              <a:bevel/>
              <a:headEnd/>
              <a:tailEnd/>
            </a:ln>
            <a:effectLst/>
          </p:spPr>
          <p:txBody>
            <a:bodyPr wrap="none" anchor="ctr"/>
            <a:lstStyle/>
            <a:p>
              <a:endParaRPr lang="en-US"/>
            </a:p>
          </p:txBody>
        </p:sp>
        <p:sp>
          <p:nvSpPr>
            <p:cNvPr id="90" name="TextBox 89">
              <a:extLst>
                <a:ext uri="{FF2B5EF4-FFF2-40B4-BE49-F238E27FC236}">
                  <a16:creationId xmlns:a16="http://schemas.microsoft.com/office/drawing/2014/main" id="{94E8A604-3B62-E047-9894-B278C8280BF8}"/>
                </a:ext>
              </a:extLst>
            </p:cNvPr>
            <p:cNvSpPr txBox="1"/>
            <p:nvPr/>
          </p:nvSpPr>
          <p:spPr>
            <a:xfrm>
              <a:off x="2502655" y="9983180"/>
              <a:ext cx="6395561" cy="1102225"/>
            </a:xfrm>
            <a:prstGeom prst="rect">
              <a:avLst/>
            </a:prstGeom>
            <a:noFill/>
          </p:spPr>
          <p:txBody>
            <a:bodyPr wrap="square" rtlCol="0">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We offer small businesses a complete array of online marketing solutions. </a:t>
              </a:r>
            </a:p>
          </p:txBody>
        </p:sp>
        <p:sp>
          <p:nvSpPr>
            <p:cNvPr id="91" name="Rectangle 90">
              <a:extLst>
                <a:ext uri="{FF2B5EF4-FFF2-40B4-BE49-F238E27FC236}">
                  <a16:creationId xmlns:a16="http://schemas.microsoft.com/office/drawing/2014/main" id="{2CB420D3-18BF-AE4F-B05B-68570424AE45}"/>
                </a:ext>
              </a:extLst>
            </p:cNvPr>
            <p:cNvSpPr/>
            <p:nvPr/>
          </p:nvSpPr>
          <p:spPr>
            <a:xfrm>
              <a:off x="2502654" y="9336849"/>
              <a:ext cx="4487767"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Montserrat" charset="0"/>
                </a:rPr>
                <a:t>Opportunity</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sp>
          <p:nvSpPr>
            <p:cNvPr id="93" name="TextBox 92">
              <a:extLst>
                <a:ext uri="{FF2B5EF4-FFF2-40B4-BE49-F238E27FC236}">
                  <a16:creationId xmlns:a16="http://schemas.microsoft.com/office/drawing/2014/main" id="{5BE9727D-EDB3-9544-BE83-4856685CA8BA}"/>
                </a:ext>
              </a:extLst>
            </p:cNvPr>
            <p:cNvSpPr txBox="1"/>
            <p:nvPr/>
          </p:nvSpPr>
          <p:spPr>
            <a:xfrm>
              <a:off x="2502655" y="5791805"/>
              <a:ext cx="6395561" cy="1102225"/>
            </a:xfrm>
            <a:prstGeom prst="rect">
              <a:avLst/>
            </a:prstGeom>
            <a:noFill/>
          </p:spPr>
          <p:txBody>
            <a:bodyPr wrap="square" rtlCol="0">
              <a:spAutoFit/>
            </a:bodyPr>
            <a:lstStyle/>
            <a:p>
              <a:pP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We offer small businesses a complete array of online marketing solutions. </a:t>
              </a:r>
            </a:p>
          </p:txBody>
        </p:sp>
        <p:sp>
          <p:nvSpPr>
            <p:cNvPr id="94" name="Rectangle 93">
              <a:extLst>
                <a:ext uri="{FF2B5EF4-FFF2-40B4-BE49-F238E27FC236}">
                  <a16:creationId xmlns:a16="http://schemas.microsoft.com/office/drawing/2014/main" id="{BF57CE02-479E-C042-86F7-CB06503DA287}"/>
                </a:ext>
              </a:extLst>
            </p:cNvPr>
            <p:cNvSpPr/>
            <p:nvPr/>
          </p:nvSpPr>
          <p:spPr>
            <a:xfrm>
              <a:off x="2502654" y="5145474"/>
              <a:ext cx="4487767"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Montserrat" charset="0"/>
                </a:rPr>
                <a:t>Strengths</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sp>
          <p:nvSpPr>
            <p:cNvPr id="96" name="TextBox 95">
              <a:extLst>
                <a:ext uri="{FF2B5EF4-FFF2-40B4-BE49-F238E27FC236}">
                  <a16:creationId xmlns:a16="http://schemas.microsoft.com/office/drawing/2014/main" id="{28DB5AAB-ED52-1546-9843-0D4BBAAA8CBB}"/>
                </a:ext>
              </a:extLst>
            </p:cNvPr>
            <p:cNvSpPr txBox="1"/>
            <p:nvPr/>
          </p:nvSpPr>
          <p:spPr>
            <a:xfrm flipH="1">
              <a:off x="15479433" y="9983180"/>
              <a:ext cx="6395561" cy="1102225"/>
            </a:xfrm>
            <a:prstGeom prst="rect">
              <a:avLst/>
            </a:prstGeom>
            <a:noFill/>
          </p:spPr>
          <p:txBody>
            <a:bodyPr wrap="square" rtlCol="0">
              <a:spAutoFit/>
            </a:bodyPr>
            <a:lstStyle/>
            <a:p>
              <a:pPr algn="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We offer small businesses a complete array of online marketing solutions. </a:t>
              </a:r>
            </a:p>
          </p:txBody>
        </p:sp>
        <p:sp>
          <p:nvSpPr>
            <p:cNvPr id="97" name="Rectangle 96">
              <a:extLst>
                <a:ext uri="{FF2B5EF4-FFF2-40B4-BE49-F238E27FC236}">
                  <a16:creationId xmlns:a16="http://schemas.microsoft.com/office/drawing/2014/main" id="{BE1080F8-A981-6047-B49E-48F923B056A5}"/>
                </a:ext>
              </a:extLst>
            </p:cNvPr>
            <p:cNvSpPr/>
            <p:nvPr/>
          </p:nvSpPr>
          <p:spPr>
            <a:xfrm flipH="1">
              <a:off x="17387228" y="9336849"/>
              <a:ext cx="4487767" cy="646331"/>
            </a:xfrm>
            <a:prstGeom prst="rect">
              <a:avLst/>
            </a:prstGeom>
          </p:spPr>
          <p:txBody>
            <a:bodyPr wrap="square">
              <a:spAutoFit/>
            </a:bodyPr>
            <a:lstStyle/>
            <a:p>
              <a:pPr algn="r"/>
              <a:r>
                <a:rPr lang="en-US" dirty="0">
                  <a:solidFill>
                    <a:schemeClr val="tx2"/>
                  </a:solidFill>
                  <a:latin typeface="Roboto" panose="02000000000000000000" pitchFamily="2" charset="0"/>
                  <a:ea typeface="Roboto" panose="02000000000000000000" pitchFamily="2" charset="0"/>
                  <a:cs typeface="Montserrat" charset="0"/>
                </a:rPr>
                <a:t>Threats</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sp>
          <p:nvSpPr>
            <p:cNvPr id="99" name="TextBox 98">
              <a:extLst>
                <a:ext uri="{FF2B5EF4-FFF2-40B4-BE49-F238E27FC236}">
                  <a16:creationId xmlns:a16="http://schemas.microsoft.com/office/drawing/2014/main" id="{15BF393D-9EA4-6F4A-A5A7-F0413932356D}"/>
                </a:ext>
              </a:extLst>
            </p:cNvPr>
            <p:cNvSpPr txBox="1"/>
            <p:nvPr/>
          </p:nvSpPr>
          <p:spPr>
            <a:xfrm flipH="1">
              <a:off x="15479433" y="5791805"/>
              <a:ext cx="6395561" cy="1102225"/>
            </a:xfrm>
            <a:prstGeom prst="rect">
              <a:avLst/>
            </a:prstGeom>
            <a:noFill/>
          </p:spPr>
          <p:txBody>
            <a:bodyPr wrap="square" rtlCol="0">
              <a:spAutoFit/>
            </a:bodyPr>
            <a:lstStyle/>
            <a:p>
              <a:pPr algn="r">
                <a:lnSpc>
                  <a:spcPts val="4080"/>
                </a:lnSpc>
              </a:pPr>
              <a:r>
                <a:rPr lang="en-US" sz="2800" dirty="0">
                  <a:latin typeface="Roboto Light" panose="02000000000000000000" pitchFamily="2" charset="0"/>
                  <a:ea typeface="Roboto Light" panose="02000000000000000000" pitchFamily="2" charset="0"/>
                  <a:cs typeface="Lato Light" panose="020F0502020204030203" pitchFamily="34" charset="0"/>
                </a:rPr>
                <a:t>We offer small businesses a complete array of online marketing solutions. </a:t>
              </a:r>
            </a:p>
          </p:txBody>
        </p:sp>
        <p:sp>
          <p:nvSpPr>
            <p:cNvPr id="100" name="Rectangle 99">
              <a:extLst>
                <a:ext uri="{FF2B5EF4-FFF2-40B4-BE49-F238E27FC236}">
                  <a16:creationId xmlns:a16="http://schemas.microsoft.com/office/drawing/2014/main" id="{74F583B1-0C54-FF4A-8637-DC95F3161DEE}"/>
                </a:ext>
              </a:extLst>
            </p:cNvPr>
            <p:cNvSpPr/>
            <p:nvPr/>
          </p:nvSpPr>
          <p:spPr>
            <a:xfrm flipH="1">
              <a:off x="17387228" y="5145474"/>
              <a:ext cx="4487767" cy="646331"/>
            </a:xfrm>
            <a:prstGeom prst="rect">
              <a:avLst/>
            </a:prstGeom>
          </p:spPr>
          <p:txBody>
            <a:bodyPr wrap="square">
              <a:spAutoFit/>
            </a:bodyPr>
            <a:lstStyle/>
            <a:p>
              <a:pPr algn="r"/>
              <a:r>
                <a:rPr lang="en-US" dirty="0">
                  <a:solidFill>
                    <a:schemeClr val="tx2"/>
                  </a:solidFill>
                  <a:latin typeface="Roboto" panose="02000000000000000000" pitchFamily="2" charset="0"/>
                  <a:ea typeface="Roboto" panose="02000000000000000000" pitchFamily="2" charset="0"/>
                  <a:cs typeface="Montserrat" charset="0"/>
                </a:rPr>
                <a:t>Weakness</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sp>
          <p:nvSpPr>
            <p:cNvPr id="101" name="Rectangle 100">
              <a:extLst>
                <a:ext uri="{FF2B5EF4-FFF2-40B4-BE49-F238E27FC236}">
                  <a16:creationId xmlns:a16="http://schemas.microsoft.com/office/drawing/2014/main" id="{150042B6-01C4-EC4C-835A-E12DDA77630A}"/>
                </a:ext>
              </a:extLst>
            </p:cNvPr>
            <p:cNvSpPr/>
            <p:nvPr/>
          </p:nvSpPr>
          <p:spPr>
            <a:xfrm>
              <a:off x="10322955" y="6299136"/>
              <a:ext cx="1164822"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S</a:t>
              </a:r>
              <a:endParaRPr lang="en-US" sz="88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102" name="Rectangle 101">
              <a:extLst>
                <a:ext uri="{FF2B5EF4-FFF2-40B4-BE49-F238E27FC236}">
                  <a16:creationId xmlns:a16="http://schemas.microsoft.com/office/drawing/2014/main" id="{BE5C9705-E970-3B45-9C4B-58F845D1AC77}"/>
                </a:ext>
              </a:extLst>
            </p:cNvPr>
            <p:cNvSpPr/>
            <p:nvPr/>
          </p:nvSpPr>
          <p:spPr>
            <a:xfrm>
              <a:off x="12814695" y="6299136"/>
              <a:ext cx="1164822"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W</a:t>
              </a:r>
              <a:endParaRPr lang="en-US" sz="88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103" name="Rectangle 102">
              <a:extLst>
                <a:ext uri="{FF2B5EF4-FFF2-40B4-BE49-F238E27FC236}">
                  <a16:creationId xmlns:a16="http://schemas.microsoft.com/office/drawing/2014/main" id="{1D747CAE-E7DA-6943-A001-6629B679FD6E}"/>
                </a:ext>
              </a:extLst>
            </p:cNvPr>
            <p:cNvSpPr/>
            <p:nvPr/>
          </p:nvSpPr>
          <p:spPr>
            <a:xfrm>
              <a:off x="10322955" y="8813736"/>
              <a:ext cx="1164822"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O</a:t>
              </a:r>
              <a:endParaRPr lang="en-US" sz="8800" dirty="0">
                <a:solidFill>
                  <a:schemeClr val="bg1"/>
                </a:solidFill>
                <a:latin typeface="Roboto Medium" panose="02000000000000000000" pitchFamily="2" charset="0"/>
                <a:ea typeface="Roboto Medium" panose="02000000000000000000" pitchFamily="2" charset="0"/>
                <a:cs typeface="Montserrat" charset="0"/>
              </a:endParaRPr>
            </a:p>
          </p:txBody>
        </p:sp>
        <p:sp>
          <p:nvSpPr>
            <p:cNvPr id="104" name="Rectangle 103">
              <a:extLst>
                <a:ext uri="{FF2B5EF4-FFF2-40B4-BE49-F238E27FC236}">
                  <a16:creationId xmlns:a16="http://schemas.microsoft.com/office/drawing/2014/main" id="{742DB6D2-E6D5-DF48-A24D-424FE4897958}"/>
                </a:ext>
              </a:extLst>
            </p:cNvPr>
            <p:cNvSpPr/>
            <p:nvPr/>
          </p:nvSpPr>
          <p:spPr>
            <a:xfrm>
              <a:off x="12814695" y="8813736"/>
              <a:ext cx="1164822" cy="1015663"/>
            </a:xfrm>
            <a:prstGeom prst="rect">
              <a:avLst/>
            </a:prstGeom>
          </p:spPr>
          <p:txBody>
            <a:bodyPr wrap="square">
              <a:spAutoFit/>
            </a:bodyPr>
            <a:lstStyle/>
            <a:p>
              <a:pPr algn="ctr"/>
              <a:r>
                <a:rPr lang="en-US" sz="6000" dirty="0">
                  <a:solidFill>
                    <a:schemeClr val="bg1"/>
                  </a:solidFill>
                  <a:latin typeface="Roboto Medium" panose="02000000000000000000" pitchFamily="2" charset="0"/>
                  <a:ea typeface="Roboto Medium" panose="02000000000000000000" pitchFamily="2" charset="0"/>
                  <a:cs typeface="Montserrat" charset="0"/>
                </a:rPr>
                <a:t>T</a:t>
              </a:r>
              <a:endParaRPr lang="en-US" sz="8800" dirty="0">
                <a:solidFill>
                  <a:schemeClr val="bg1"/>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359551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29A290-362D-4E4D-BE1A-5AB808316A98}"/>
              </a:ext>
            </a:extLst>
          </p:cNvPr>
          <p:cNvGrpSpPr/>
          <p:nvPr/>
        </p:nvGrpSpPr>
        <p:grpSpPr>
          <a:xfrm>
            <a:off x="6010137" y="1189538"/>
            <a:ext cx="12357376" cy="1733839"/>
            <a:chOff x="6010137" y="4193995"/>
            <a:chExt cx="12357376" cy="1733839"/>
          </a:xfrm>
        </p:grpSpPr>
        <p:sp>
          <p:nvSpPr>
            <p:cNvPr id="11" name="TextBox 10">
              <a:extLst>
                <a:ext uri="{FF2B5EF4-FFF2-40B4-BE49-F238E27FC236}">
                  <a16:creationId xmlns:a16="http://schemas.microsoft.com/office/drawing/2014/main" id="{797089D3-AD38-A848-AA08-A346E34F88BE}"/>
                </a:ext>
              </a:extLst>
            </p:cNvPr>
            <p:cNvSpPr txBox="1"/>
            <p:nvPr/>
          </p:nvSpPr>
          <p:spPr>
            <a:xfrm>
              <a:off x="6010137" y="4655660"/>
              <a:ext cx="12357376"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The Four-Steps Process</a:t>
              </a:r>
            </a:p>
          </p:txBody>
        </p:sp>
        <p:sp>
          <p:nvSpPr>
            <p:cNvPr id="12" name="TextBox 11">
              <a:extLst>
                <a:ext uri="{FF2B5EF4-FFF2-40B4-BE49-F238E27FC236}">
                  <a16:creationId xmlns:a16="http://schemas.microsoft.com/office/drawing/2014/main" id="{42FF832A-D191-474A-B079-5DE35F3C12CA}"/>
                </a:ext>
              </a:extLst>
            </p:cNvPr>
            <p:cNvSpPr txBox="1"/>
            <p:nvPr/>
          </p:nvSpPr>
          <p:spPr>
            <a:xfrm>
              <a:off x="9462241" y="4193995"/>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 name="Rectangle 3">
              <a:extLst>
                <a:ext uri="{FF2B5EF4-FFF2-40B4-BE49-F238E27FC236}">
                  <a16:creationId xmlns:a16="http://schemas.microsoft.com/office/drawing/2014/main" id="{85D89824-61DF-9A4A-BF15-435E37E3D90C}"/>
                </a:ext>
              </a:extLst>
            </p:cNvPr>
            <p:cNvSpPr/>
            <p:nvPr/>
          </p:nvSpPr>
          <p:spPr>
            <a:xfrm>
              <a:off x="11058654"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8D97204D-9528-B848-BA10-636A6D4C5417}"/>
              </a:ext>
            </a:extLst>
          </p:cNvPr>
          <p:cNvSpPr/>
          <p:nvPr/>
        </p:nvSpPr>
        <p:spPr>
          <a:xfrm rot="2700000">
            <a:off x="12772207" y="4550670"/>
            <a:ext cx="2816824" cy="2816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DEA349D-9746-BA4F-90F6-799C8CE4A291}"/>
              </a:ext>
            </a:extLst>
          </p:cNvPr>
          <p:cNvSpPr/>
          <p:nvPr/>
        </p:nvSpPr>
        <p:spPr>
          <a:xfrm rot="2700000">
            <a:off x="8788617" y="4550669"/>
            <a:ext cx="2816824" cy="2816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6582A9B-8961-4A4E-8F4B-5EE7E3D0DC20}"/>
              </a:ext>
            </a:extLst>
          </p:cNvPr>
          <p:cNvSpPr/>
          <p:nvPr/>
        </p:nvSpPr>
        <p:spPr>
          <a:xfrm rot="2700000">
            <a:off x="12772207" y="8534261"/>
            <a:ext cx="2816824" cy="2816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8E38F9B-AA61-B646-99E1-359AAD0B2C02}"/>
              </a:ext>
            </a:extLst>
          </p:cNvPr>
          <p:cNvSpPr/>
          <p:nvPr/>
        </p:nvSpPr>
        <p:spPr>
          <a:xfrm rot="2700000">
            <a:off x="8788617" y="8534260"/>
            <a:ext cx="2816824" cy="28168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2437D231-DBD4-4249-8618-3CB92EF6879D}"/>
              </a:ext>
            </a:extLst>
          </p:cNvPr>
          <p:cNvGrpSpPr/>
          <p:nvPr/>
        </p:nvGrpSpPr>
        <p:grpSpPr>
          <a:xfrm>
            <a:off x="9626950" y="5448986"/>
            <a:ext cx="1140158" cy="1020190"/>
            <a:chOff x="14737336" y="800416"/>
            <a:chExt cx="407160" cy="364319"/>
          </a:xfrm>
          <a:solidFill>
            <a:schemeClr val="bg1"/>
          </a:solidFill>
        </p:grpSpPr>
        <p:sp>
          <p:nvSpPr>
            <p:cNvPr id="84" name="Freeform 83">
              <a:extLst>
                <a:ext uri="{FF2B5EF4-FFF2-40B4-BE49-F238E27FC236}">
                  <a16:creationId xmlns:a16="http://schemas.microsoft.com/office/drawing/2014/main" id="{3D9F7372-8FBC-E248-B7D5-98AF7286283E}"/>
                </a:ext>
              </a:extLst>
            </p:cNvPr>
            <p:cNvSpPr/>
            <p:nvPr/>
          </p:nvSpPr>
          <p:spPr>
            <a:xfrm>
              <a:off x="14760736" y="800416"/>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5" name="Freeform 84">
              <a:extLst>
                <a:ext uri="{FF2B5EF4-FFF2-40B4-BE49-F238E27FC236}">
                  <a16:creationId xmlns:a16="http://schemas.microsoft.com/office/drawing/2014/main" id="{220833AF-7D29-094A-AD3C-CB142A2014DB}"/>
                </a:ext>
              </a:extLst>
            </p:cNvPr>
            <p:cNvSpPr/>
            <p:nvPr/>
          </p:nvSpPr>
          <p:spPr>
            <a:xfrm>
              <a:off x="14737336" y="1008855"/>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86" name="Freeform 85">
            <a:extLst>
              <a:ext uri="{FF2B5EF4-FFF2-40B4-BE49-F238E27FC236}">
                <a16:creationId xmlns:a16="http://schemas.microsoft.com/office/drawing/2014/main" id="{11E03B18-979D-224C-9529-DACBAE8411E7}"/>
              </a:ext>
            </a:extLst>
          </p:cNvPr>
          <p:cNvSpPr/>
          <p:nvPr/>
        </p:nvSpPr>
        <p:spPr>
          <a:xfrm>
            <a:off x="13578673" y="5278351"/>
            <a:ext cx="1336736" cy="1137132"/>
          </a:xfrm>
          <a:custGeom>
            <a:avLst/>
            <a:gdLst/>
            <a:ahLst/>
            <a:cxnLst>
              <a:cxn ang="3cd4">
                <a:pos x="hc" y="t"/>
              </a:cxn>
              <a:cxn ang="cd2">
                <a:pos x="l" y="vc"/>
              </a:cxn>
              <a:cxn ang="cd4">
                <a:pos x="hc" y="b"/>
              </a:cxn>
              <a:cxn ang="0">
                <a:pos x="r" y="vc"/>
              </a:cxn>
            </a:cxnLst>
            <a:rect l="l" t="t" r="r" b="b"/>
            <a:pathLst>
              <a:path w="1327" h="1129">
                <a:moveTo>
                  <a:pt x="1083" y="1043"/>
                </a:moveTo>
                <a:lnTo>
                  <a:pt x="904" y="1043"/>
                </a:lnTo>
                <a:lnTo>
                  <a:pt x="904" y="744"/>
                </a:lnTo>
                <a:cubicBezTo>
                  <a:pt x="904" y="715"/>
                  <a:pt x="882" y="691"/>
                  <a:pt x="854" y="691"/>
                </a:cubicBezTo>
                <a:lnTo>
                  <a:pt x="471" y="691"/>
                </a:lnTo>
                <a:cubicBezTo>
                  <a:pt x="443" y="691"/>
                  <a:pt x="421" y="715"/>
                  <a:pt x="421" y="744"/>
                </a:cubicBezTo>
                <a:lnTo>
                  <a:pt x="421" y="1043"/>
                </a:lnTo>
                <a:lnTo>
                  <a:pt x="243" y="1043"/>
                </a:lnTo>
                <a:lnTo>
                  <a:pt x="243" y="411"/>
                </a:lnTo>
                <a:lnTo>
                  <a:pt x="663" y="97"/>
                </a:lnTo>
                <a:lnTo>
                  <a:pt x="1083" y="411"/>
                </a:lnTo>
                <a:close/>
                <a:moveTo>
                  <a:pt x="818" y="1043"/>
                </a:moveTo>
                <a:lnTo>
                  <a:pt x="507" y="1043"/>
                </a:lnTo>
                <a:lnTo>
                  <a:pt x="507" y="778"/>
                </a:lnTo>
                <a:lnTo>
                  <a:pt x="818" y="778"/>
                </a:lnTo>
                <a:close/>
                <a:moveTo>
                  <a:pt x="1309" y="472"/>
                </a:moveTo>
                <a:lnTo>
                  <a:pt x="689" y="9"/>
                </a:lnTo>
                <a:cubicBezTo>
                  <a:pt x="674" y="-3"/>
                  <a:pt x="653" y="-3"/>
                  <a:pt x="637" y="9"/>
                </a:cubicBezTo>
                <a:lnTo>
                  <a:pt x="17" y="472"/>
                </a:lnTo>
                <a:cubicBezTo>
                  <a:pt x="-2" y="486"/>
                  <a:pt x="-6" y="513"/>
                  <a:pt x="8" y="532"/>
                </a:cubicBezTo>
                <a:cubicBezTo>
                  <a:pt x="22" y="551"/>
                  <a:pt x="49" y="555"/>
                  <a:pt x="68" y="541"/>
                </a:cubicBezTo>
                <a:lnTo>
                  <a:pt x="157" y="475"/>
                </a:lnTo>
                <a:lnTo>
                  <a:pt x="157" y="1068"/>
                </a:lnTo>
                <a:cubicBezTo>
                  <a:pt x="157" y="1102"/>
                  <a:pt x="184" y="1129"/>
                  <a:pt x="217" y="1129"/>
                </a:cubicBezTo>
                <a:lnTo>
                  <a:pt x="471" y="1129"/>
                </a:lnTo>
                <a:lnTo>
                  <a:pt x="854" y="1129"/>
                </a:lnTo>
                <a:lnTo>
                  <a:pt x="1109" y="1129"/>
                </a:lnTo>
                <a:cubicBezTo>
                  <a:pt x="1142" y="1129"/>
                  <a:pt x="1169" y="1102"/>
                  <a:pt x="1169" y="1068"/>
                </a:cubicBezTo>
                <a:lnTo>
                  <a:pt x="1169" y="475"/>
                </a:lnTo>
                <a:lnTo>
                  <a:pt x="1258" y="541"/>
                </a:lnTo>
                <a:cubicBezTo>
                  <a:pt x="1266" y="547"/>
                  <a:pt x="1275" y="549"/>
                  <a:pt x="1284" y="549"/>
                </a:cubicBezTo>
                <a:cubicBezTo>
                  <a:pt x="1297" y="549"/>
                  <a:pt x="1310" y="544"/>
                  <a:pt x="1318" y="532"/>
                </a:cubicBezTo>
                <a:cubicBezTo>
                  <a:pt x="1332" y="513"/>
                  <a:pt x="1328" y="486"/>
                  <a:pt x="1309" y="472"/>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nvGrpSpPr>
          <p:cNvPr id="87" name="Group 86">
            <a:extLst>
              <a:ext uri="{FF2B5EF4-FFF2-40B4-BE49-F238E27FC236}">
                <a16:creationId xmlns:a16="http://schemas.microsoft.com/office/drawing/2014/main" id="{C13E7469-0120-E74B-B1CA-1C624162994F}"/>
              </a:ext>
            </a:extLst>
          </p:cNvPr>
          <p:cNvGrpSpPr/>
          <p:nvPr/>
        </p:nvGrpSpPr>
        <p:grpSpPr>
          <a:xfrm>
            <a:off x="13679987" y="9416827"/>
            <a:ext cx="1134108" cy="1134106"/>
            <a:chOff x="14759296" y="-2028824"/>
            <a:chExt cx="404999" cy="404999"/>
          </a:xfrm>
          <a:solidFill>
            <a:schemeClr val="bg1"/>
          </a:solidFill>
        </p:grpSpPr>
        <p:sp>
          <p:nvSpPr>
            <p:cNvPr id="88" name="Freeform 87">
              <a:extLst>
                <a:ext uri="{FF2B5EF4-FFF2-40B4-BE49-F238E27FC236}">
                  <a16:creationId xmlns:a16="http://schemas.microsoft.com/office/drawing/2014/main" id="{8C545E85-F010-354D-8089-4FFF6CE06173}"/>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9" name="Freeform 88">
              <a:extLst>
                <a:ext uri="{FF2B5EF4-FFF2-40B4-BE49-F238E27FC236}">
                  <a16:creationId xmlns:a16="http://schemas.microsoft.com/office/drawing/2014/main" id="{993DB8C0-AEDB-A747-A198-F17A53093E25}"/>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92" name="Group 91">
            <a:extLst>
              <a:ext uri="{FF2B5EF4-FFF2-40B4-BE49-F238E27FC236}">
                <a16:creationId xmlns:a16="http://schemas.microsoft.com/office/drawing/2014/main" id="{4269A9A0-391E-FC49-8679-E8A0CAEFB864}"/>
              </a:ext>
            </a:extLst>
          </p:cNvPr>
          <p:cNvGrpSpPr/>
          <p:nvPr/>
        </p:nvGrpSpPr>
        <p:grpSpPr>
          <a:xfrm>
            <a:off x="9596203" y="9385764"/>
            <a:ext cx="1267178" cy="1257098"/>
            <a:chOff x="18900376" y="-4123305"/>
            <a:chExt cx="452520" cy="448921"/>
          </a:xfrm>
          <a:solidFill>
            <a:schemeClr val="bg1"/>
          </a:solidFill>
        </p:grpSpPr>
        <p:sp>
          <p:nvSpPr>
            <p:cNvPr id="95" name="Freeform 94">
              <a:extLst>
                <a:ext uri="{FF2B5EF4-FFF2-40B4-BE49-F238E27FC236}">
                  <a16:creationId xmlns:a16="http://schemas.microsoft.com/office/drawing/2014/main" id="{E3B0276F-1B38-2E42-8982-DBB57E443B45}"/>
                </a:ext>
              </a:extLst>
            </p:cNvPr>
            <p:cNvSpPr/>
            <p:nvPr/>
          </p:nvSpPr>
          <p:spPr>
            <a:xfrm>
              <a:off x="19155616" y="-3869864"/>
              <a:ext cx="197280" cy="195480"/>
            </a:xfrm>
            <a:custGeom>
              <a:avLst/>
              <a:gdLst/>
              <a:ahLst/>
              <a:cxnLst>
                <a:cxn ang="3cd4">
                  <a:pos x="hc" y="t"/>
                </a:cxn>
                <a:cxn ang="cd2">
                  <a:pos x="l" y="vc"/>
                </a:cxn>
                <a:cxn ang="cd4">
                  <a:pos x="hc" y="b"/>
                </a:cxn>
                <a:cxn ang="0">
                  <a:pos x="r" y="vc"/>
                </a:cxn>
              </a:cxnLst>
              <a:rect l="l" t="t" r="r" b="b"/>
              <a:pathLst>
                <a:path w="549" h="544">
                  <a:moveTo>
                    <a:pt x="132" y="86"/>
                  </a:moveTo>
                  <a:lnTo>
                    <a:pt x="131" y="86"/>
                  </a:lnTo>
                  <a:cubicBezTo>
                    <a:pt x="119" y="86"/>
                    <a:pt x="108" y="91"/>
                    <a:pt x="99" y="99"/>
                  </a:cubicBezTo>
                  <a:cubicBezTo>
                    <a:pt x="82" y="117"/>
                    <a:pt x="82" y="146"/>
                    <a:pt x="100" y="163"/>
                  </a:cubicBezTo>
                  <a:lnTo>
                    <a:pt x="381" y="441"/>
                  </a:lnTo>
                  <a:lnTo>
                    <a:pt x="445" y="381"/>
                  </a:lnTo>
                  <a:lnTo>
                    <a:pt x="164" y="99"/>
                  </a:lnTo>
                  <a:cubicBezTo>
                    <a:pt x="155" y="90"/>
                    <a:pt x="144" y="86"/>
                    <a:pt x="132" y="86"/>
                  </a:cubicBezTo>
                  <a:close/>
                  <a:moveTo>
                    <a:pt x="381" y="544"/>
                  </a:moveTo>
                  <a:cubicBezTo>
                    <a:pt x="370" y="544"/>
                    <a:pt x="359" y="540"/>
                    <a:pt x="350" y="532"/>
                  </a:cubicBezTo>
                  <a:lnTo>
                    <a:pt x="39" y="224"/>
                  </a:lnTo>
                  <a:cubicBezTo>
                    <a:pt x="-12" y="174"/>
                    <a:pt x="-13" y="91"/>
                    <a:pt x="38" y="39"/>
                  </a:cubicBezTo>
                  <a:cubicBezTo>
                    <a:pt x="63" y="14"/>
                    <a:pt x="96" y="0"/>
                    <a:pt x="131" y="0"/>
                  </a:cubicBezTo>
                  <a:cubicBezTo>
                    <a:pt x="166" y="0"/>
                    <a:pt x="200" y="13"/>
                    <a:pt x="225" y="38"/>
                  </a:cubicBezTo>
                  <a:lnTo>
                    <a:pt x="537" y="351"/>
                  </a:lnTo>
                  <a:cubicBezTo>
                    <a:pt x="545" y="359"/>
                    <a:pt x="549" y="371"/>
                    <a:pt x="549" y="382"/>
                  </a:cubicBezTo>
                  <a:cubicBezTo>
                    <a:pt x="549" y="394"/>
                    <a:pt x="544" y="405"/>
                    <a:pt x="536" y="413"/>
                  </a:cubicBezTo>
                  <a:lnTo>
                    <a:pt x="410" y="533"/>
                  </a:lnTo>
                  <a:cubicBezTo>
                    <a:pt x="402" y="540"/>
                    <a:pt x="391" y="544"/>
                    <a:pt x="381" y="54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98" name="Freeform 97">
              <a:extLst>
                <a:ext uri="{FF2B5EF4-FFF2-40B4-BE49-F238E27FC236}">
                  <a16:creationId xmlns:a16="http://schemas.microsoft.com/office/drawing/2014/main" id="{6E233678-867B-B04C-AA56-2E6AEE3846BA}"/>
                </a:ext>
              </a:extLst>
            </p:cNvPr>
            <p:cNvSpPr/>
            <p:nvPr/>
          </p:nvSpPr>
          <p:spPr>
            <a:xfrm>
              <a:off x="18900376" y="-4123305"/>
              <a:ext cx="302040" cy="302040"/>
            </a:xfrm>
            <a:custGeom>
              <a:avLst/>
              <a:gdLst/>
              <a:ahLst/>
              <a:cxnLst>
                <a:cxn ang="3cd4">
                  <a:pos x="hc" y="t"/>
                </a:cxn>
                <a:cxn ang="cd2">
                  <a:pos x="l" y="vc"/>
                </a:cxn>
                <a:cxn ang="cd4">
                  <a:pos x="hc" y="b"/>
                </a:cxn>
                <a:cxn ang="0">
                  <a:pos x="r" y="vc"/>
                </a:cxn>
              </a:cxnLst>
              <a:rect l="l" t="t" r="r" b="b"/>
              <a:pathLst>
                <a:path w="840" h="840">
                  <a:moveTo>
                    <a:pt x="420" y="86"/>
                  </a:moveTo>
                  <a:cubicBezTo>
                    <a:pt x="236" y="86"/>
                    <a:pt x="86" y="236"/>
                    <a:pt x="86" y="420"/>
                  </a:cubicBezTo>
                  <a:cubicBezTo>
                    <a:pt x="86" y="604"/>
                    <a:pt x="236" y="754"/>
                    <a:pt x="420" y="754"/>
                  </a:cubicBezTo>
                  <a:cubicBezTo>
                    <a:pt x="604" y="754"/>
                    <a:pt x="754" y="604"/>
                    <a:pt x="754" y="420"/>
                  </a:cubicBezTo>
                  <a:cubicBezTo>
                    <a:pt x="754" y="236"/>
                    <a:pt x="604" y="86"/>
                    <a:pt x="420" y="86"/>
                  </a:cubicBezTo>
                  <a:close/>
                  <a:moveTo>
                    <a:pt x="420" y="840"/>
                  </a:moveTo>
                  <a:cubicBezTo>
                    <a:pt x="188" y="840"/>
                    <a:pt x="0" y="651"/>
                    <a:pt x="0" y="420"/>
                  </a:cubicBezTo>
                  <a:cubicBezTo>
                    <a:pt x="0" y="188"/>
                    <a:pt x="188" y="0"/>
                    <a:pt x="420" y="0"/>
                  </a:cubicBezTo>
                  <a:cubicBezTo>
                    <a:pt x="651" y="0"/>
                    <a:pt x="840" y="188"/>
                    <a:pt x="840" y="420"/>
                  </a:cubicBezTo>
                  <a:cubicBezTo>
                    <a:pt x="840" y="651"/>
                    <a:pt x="651" y="840"/>
                    <a:pt x="420" y="8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105" name="Group 104">
            <a:extLst>
              <a:ext uri="{FF2B5EF4-FFF2-40B4-BE49-F238E27FC236}">
                <a16:creationId xmlns:a16="http://schemas.microsoft.com/office/drawing/2014/main" id="{CC7F43A4-3295-5B49-9F14-5CFC219DEB35}"/>
              </a:ext>
            </a:extLst>
          </p:cNvPr>
          <p:cNvGrpSpPr/>
          <p:nvPr/>
        </p:nvGrpSpPr>
        <p:grpSpPr>
          <a:xfrm>
            <a:off x="16608706" y="5081882"/>
            <a:ext cx="5942896" cy="1754398"/>
            <a:chOff x="2159252" y="9904602"/>
            <a:chExt cx="5942896" cy="1754398"/>
          </a:xfrm>
        </p:grpSpPr>
        <p:sp>
          <p:nvSpPr>
            <p:cNvPr id="106" name="TextBox 105">
              <a:extLst>
                <a:ext uri="{FF2B5EF4-FFF2-40B4-BE49-F238E27FC236}">
                  <a16:creationId xmlns:a16="http://schemas.microsoft.com/office/drawing/2014/main" id="{9B148EC7-AAFC-B34E-AB8C-1FC2D6DE6289}"/>
                </a:ext>
              </a:extLst>
            </p:cNvPr>
            <p:cNvSpPr txBox="1"/>
            <p:nvPr/>
          </p:nvSpPr>
          <p:spPr>
            <a:xfrm>
              <a:off x="2159252" y="10514584"/>
              <a:ext cx="5942896" cy="114441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07" name="Rectangle 106">
              <a:extLst>
                <a:ext uri="{FF2B5EF4-FFF2-40B4-BE49-F238E27FC236}">
                  <a16:creationId xmlns:a16="http://schemas.microsoft.com/office/drawing/2014/main" id="{828898E3-D7AA-A148-99CA-082E4F677BB3}"/>
                </a:ext>
              </a:extLst>
            </p:cNvPr>
            <p:cNvSpPr/>
            <p:nvPr/>
          </p:nvSpPr>
          <p:spPr>
            <a:xfrm>
              <a:off x="2189478" y="9904602"/>
              <a:ext cx="4811057"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Montserrat" charset="0"/>
                </a:rPr>
                <a:t>Write Your Title</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grpSp>
      <p:grpSp>
        <p:nvGrpSpPr>
          <p:cNvPr id="108" name="Group 107">
            <a:extLst>
              <a:ext uri="{FF2B5EF4-FFF2-40B4-BE49-F238E27FC236}">
                <a16:creationId xmlns:a16="http://schemas.microsoft.com/office/drawing/2014/main" id="{367F3176-2289-9C4A-8F28-1C353976EC57}"/>
              </a:ext>
            </a:extLst>
          </p:cNvPr>
          <p:cNvGrpSpPr/>
          <p:nvPr/>
        </p:nvGrpSpPr>
        <p:grpSpPr>
          <a:xfrm>
            <a:off x="16608706" y="9065473"/>
            <a:ext cx="5942896" cy="1754398"/>
            <a:chOff x="2159252" y="9904602"/>
            <a:chExt cx="5942896" cy="1754398"/>
          </a:xfrm>
        </p:grpSpPr>
        <p:sp>
          <p:nvSpPr>
            <p:cNvPr id="109" name="TextBox 108">
              <a:extLst>
                <a:ext uri="{FF2B5EF4-FFF2-40B4-BE49-F238E27FC236}">
                  <a16:creationId xmlns:a16="http://schemas.microsoft.com/office/drawing/2014/main" id="{ACBFAAC8-B229-9245-9785-81AF689517B7}"/>
                </a:ext>
              </a:extLst>
            </p:cNvPr>
            <p:cNvSpPr txBox="1"/>
            <p:nvPr/>
          </p:nvSpPr>
          <p:spPr>
            <a:xfrm>
              <a:off x="2159252" y="10514584"/>
              <a:ext cx="5942896" cy="114441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0" name="Rectangle 109">
              <a:extLst>
                <a:ext uri="{FF2B5EF4-FFF2-40B4-BE49-F238E27FC236}">
                  <a16:creationId xmlns:a16="http://schemas.microsoft.com/office/drawing/2014/main" id="{EDBDE39A-DEBF-6E41-9C13-EA1BF9B39E12}"/>
                </a:ext>
              </a:extLst>
            </p:cNvPr>
            <p:cNvSpPr/>
            <p:nvPr/>
          </p:nvSpPr>
          <p:spPr>
            <a:xfrm>
              <a:off x="2189478" y="9904602"/>
              <a:ext cx="4811057"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Montserrat" charset="0"/>
                </a:rPr>
                <a:t>Write Your Title</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grpSp>
      <p:grpSp>
        <p:nvGrpSpPr>
          <p:cNvPr id="111" name="Group 110">
            <a:extLst>
              <a:ext uri="{FF2B5EF4-FFF2-40B4-BE49-F238E27FC236}">
                <a16:creationId xmlns:a16="http://schemas.microsoft.com/office/drawing/2014/main" id="{0ABF1E4C-B911-B645-80C7-BED561576F0F}"/>
              </a:ext>
            </a:extLst>
          </p:cNvPr>
          <p:cNvGrpSpPr/>
          <p:nvPr/>
        </p:nvGrpSpPr>
        <p:grpSpPr>
          <a:xfrm flipH="1">
            <a:off x="1826048" y="5081882"/>
            <a:ext cx="5942896" cy="1754398"/>
            <a:chOff x="2159252" y="9904602"/>
            <a:chExt cx="5942896" cy="1754398"/>
          </a:xfrm>
        </p:grpSpPr>
        <p:sp>
          <p:nvSpPr>
            <p:cNvPr id="112" name="TextBox 111">
              <a:extLst>
                <a:ext uri="{FF2B5EF4-FFF2-40B4-BE49-F238E27FC236}">
                  <a16:creationId xmlns:a16="http://schemas.microsoft.com/office/drawing/2014/main" id="{5E4D75A8-317D-AB4C-BBA0-9EE4F6BC2C5C}"/>
                </a:ext>
              </a:extLst>
            </p:cNvPr>
            <p:cNvSpPr txBox="1"/>
            <p:nvPr/>
          </p:nvSpPr>
          <p:spPr>
            <a:xfrm>
              <a:off x="2159252" y="10514584"/>
              <a:ext cx="5942896" cy="1144416"/>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3" name="Rectangle 112">
              <a:extLst>
                <a:ext uri="{FF2B5EF4-FFF2-40B4-BE49-F238E27FC236}">
                  <a16:creationId xmlns:a16="http://schemas.microsoft.com/office/drawing/2014/main" id="{6F305DB5-F7C1-7F41-A4C9-30DFB0A3B186}"/>
                </a:ext>
              </a:extLst>
            </p:cNvPr>
            <p:cNvSpPr/>
            <p:nvPr/>
          </p:nvSpPr>
          <p:spPr>
            <a:xfrm>
              <a:off x="2189478" y="9904602"/>
              <a:ext cx="4811057" cy="646331"/>
            </a:xfrm>
            <a:prstGeom prst="rect">
              <a:avLst/>
            </a:prstGeom>
          </p:spPr>
          <p:txBody>
            <a:bodyPr wrap="square">
              <a:spAutoFit/>
            </a:bodyPr>
            <a:lstStyle/>
            <a:p>
              <a:pPr algn="r"/>
              <a:r>
                <a:rPr lang="en-US" dirty="0">
                  <a:solidFill>
                    <a:schemeClr val="tx2"/>
                  </a:solidFill>
                  <a:latin typeface="Roboto" panose="02000000000000000000" pitchFamily="2" charset="0"/>
                  <a:ea typeface="Roboto" panose="02000000000000000000" pitchFamily="2" charset="0"/>
                  <a:cs typeface="Montserrat" charset="0"/>
                </a:rPr>
                <a:t>Write Your Title</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grpSp>
      <p:grpSp>
        <p:nvGrpSpPr>
          <p:cNvPr id="114" name="Group 113">
            <a:extLst>
              <a:ext uri="{FF2B5EF4-FFF2-40B4-BE49-F238E27FC236}">
                <a16:creationId xmlns:a16="http://schemas.microsoft.com/office/drawing/2014/main" id="{5F3EFEE9-F88E-2541-93BF-E057A68F3291}"/>
              </a:ext>
            </a:extLst>
          </p:cNvPr>
          <p:cNvGrpSpPr/>
          <p:nvPr/>
        </p:nvGrpSpPr>
        <p:grpSpPr>
          <a:xfrm flipH="1">
            <a:off x="1826048" y="9065473"/>
            <a:ext cx="5942896" cy="1754398"/>
            <a:chOff x="2159252" y="9904602"/>
            <a:chExt cx="5942896" cy="1754398"/>
          </a:xfrm>
        </p:grpSpPr>
        <p:sp>
          <p:nvSpPr>
            <p:cNvPr id="115" name="TextBox 114">
              <a:extLst>
                <a:ext uri="{FF2B5EF4-FFF2-40B4-BE49-F238E27FC236}">
                  <a16:creationId xmlns:a16="http://schemas.microsoft.com/office/drawing/2014/main" id="{0DB9516C-35C3-2643-877E-996CAC6025ED}"/>
                </a:ext>
              </a:extLst>
            </p:cNvPr>
            <p:cNvSpPr txBox="1"/>
            <p:nvPr/>
          </p:nvSpPr>
          <p:spPr>
            <a:xfrm>
              <a:off x="2159252" y="10514584"/>
              <a:ext cx="5942896" cy="1144416"/>
            </a:xfrm>
            <a:prstGeom prst="rect">
              <a:avLst/>
            </a:prstGeom>
            <a:noFill/>
          </p:spPr>
          <p:txBody>
            <a:bodyPr wrap="square" rtlCol="0">
              <a:spAutoFit/>
            </a:bodyPr>
            <a:lstStyle/>
            <a:p>
              <a:pPr algn="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16" name="Rectangle 115">
              <a:extLst>
                <a:ext uri="{FF2B5EF4-FFF2-40B4-BE49-F238E27FC236}">
                  <a16:creationId xmlns:a16="http://schemas.microsoft.com/office/drawing/2014/main" id="{D7E1EE4A-2708-4244-9F30-9F48D7401B77}"/>
                </a:ext>
              </a:extLst>
            </p:cNvPr>
            <p:cNvSpPr/>
            <p:nvPr/>
          </p:nvSpPr>
          <p:spPr>
            <a:xfrm>
              <a:off x="2189478" y="9904602"/>
              <a:ext cx="4811057" cy="646331"/>
            </a:xfrm>
            <a:prstGeom prst="rect">
              <a:avLst/>
            </a:prstGeom>
          </p:spPr>
          <p:txBody>
            <a:bodyPr wrap="square">
              <a:spAutoFit/>
            </a:bodyPr>
            <a:lstStyle/>
            <a:p>
              <a:pPr algn="r"/>
              <a:r>
                <a:rPr lang="en-US" dirty="0">
                  <a:solidFill>
                    <a:schemeClr val="tx2"/>
                  </a:solidFill>
                  <a:latin typeface="Roboto" panose="02000000000000000000" pitchFamily="2" charset="0"/>
                  <a:ea typeface="Roboto" panose="02000000000000000000" pitchFamily="2" charset="0"/>
                  <a:cs typeface="Montserrat" charset="0"/>
                </a:rPr>
                <a:t>Write Your Title</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grpSp>
    </p:spTree>
    <p:extLst>
      <p:ext uri="{BB962C8B-B14F-4D97-AF65-F5344CB8AC3E}">
        <p14:creationId xmlns:p14="http://schemas.microsoft.com/office/powerpoint/2010/main" val="4241238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6B76C112-E392-E845-B6BB-7614338387A9}"/>
              </a:ext>
            </a:extLst>
          </p:cNvPr>
          <p:cNvSpPr txBox="1"/>
          <p:nvPr/>
        </p:nvSpPr>
        <p:spPr>
          <a:xfrm>
            <a:off x="19093636" y="5734359"/>
            <a:ext cx="3343109" cy="224728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grpSp>
        <p:nvGrpSpPr>
          <p:cNvPr id="3" name="Group 2">
            <a:extLst>
              <a:ext uri="{FF2B5EF4-FFF2-40B4-BE49-F238E27FC236}">
                <a16:creationId xmlns:a16="http://schemas.microsoft.com/office/drawing/2014/main" id="{E729A290-362D-4E4D-BE1A-5AB808316A98}"/>
              </a:ext>
            </a:extLst>
          </p:cNvPr>
          <p:cNvGrpSpPr/>
          <p:nvPr/>
        </p:nvGrpSpPr>
        <p:grpSpPr>
          <a:xfrm>
            <a:off x="1832271" y="5478001"/>
            <a:ext cx="6601512" cy="2759997"/>
            <a:chOff x="6003104" y="4193995"/>
            <a:chExt cx="6601512" cy="2759997"/>
          </a:xfrm>
        </p:grpSpPr>
        <p:sp>
          <p:nvSpPr>
            <p:cNvPr id="11" name="TextBox 10">
              <a:extLst>
                <a:ext uri="{FF2B5EF4-FFF2-40B4-BE49-F238E27FC236}">
                  <a16:creationId xmlns:a16="http://schemas.microsoft.com/office/drawing/2014/main" id="{797089D3-AD38-A848-AA08-A346E34F88BE}"/>
                </a:ext>
              </a:extLst>
            </p:cNvPr>
            <p:cNvSpPr txBox="1"/>
            <p:nvPr/>
          </p:nvSpPr>
          <p:spPr>
            <a:xfrm>
              <a:off x="6010137" y="4655660"/>
              <a:ext cx="6594479" cy="2123658"/>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The Three-Steps Process</a:t>
              </a:r>
            </a:p>
          </p:txBody>
        </p:sp>
        <p:sp>
          <p:nvSpPr>
            <p:cNvPr id="12" name="TextBox 11">
              <a:extLst>
                <a:ext uri="{FF2B5EF4-FFF2-40B4-BE49-F238E27FC236}">
                  <a16:creationId xmlns:a16="http://schemas.microsoft.com/office/drawing/2014/main" id="{42FF832A-D191-474A-B079-5DE35F3C12CA}"/>
                </a:ext>
              </a:extLst>
            </p:cNvPr>
            <p:cNvSpPr txBox="1"/>
            <p:nvPr/>
          </p:nvSpPr>
          <p:spPr>
            <a:xfrm>
              <a:off x="6003104" y="4193995"/>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 name="Rectangle 3">
              <a:extLst>
                <a:ext uri="{FF2B5EF4-FFF2-40B4-BE49-F238E27FC236}">
                  <a16:creationId xmlns:a16="http://schemas.microsoft.com/office/drawing/2014/main" id="{85D89824-61DF-9A4A-BF15-435E37E3D90C}"/>
                </a:ext>
              </a:extLst>
            </p:cNvPr>
            <p:cNvSpPr/>
            <p:nvPr/>
          </p:nvSpPr>
          <p:spPr>
            <a:xfrm>
              <a:off x="6111738" y="6842365"/>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2" name="Group 1">
            <a:extLst>
              <a:ext uri="{FF2B5EF4-FFF2-40B4-BE49-F238E27FC236}">
                <a16:creationId xmlns:a16="http://schemas.microsoft.com/office/drawing/2014/main" id="{E739482C-8CEC-B041-8B28-92F03CB6BBC1}"/>
              </a:ext>
            </a:extLst>
          </p:cNvPr>
          <p:cNvGrpSpPr/>
          <p:nvPr/>
        </p:nvGrpSpPr>
        <p:grpSpPr>
          <a:xfrm>
            <a:off x="10974891" y="1750486"/>
            <a:ext cx="6828746" cy="10215028"/>
            <a:chOff x="13959376" y="1720917"/>
            <a:chExt cx="5211342" cy="7795576"/>
          </a:xfrm>
        </p:grpSpPr>
        <p:sp>
          <p:nvSpPr>
            <p:cNvPr id="72" name="Rectangle 71">
              <a:extLst>
                <a:ext uri="{FF2B5EF4-FFF2-40B4-BE49-F238E27FC236}">
                  <a16:creationId xmlns:a16="http://schemas.microsoft.com/office/drawing/2014/main" id="{A597A29F-DB21-B645-8187-4F20E607F41D}"/>
                </a:ext>
              </a:extLst>
            </p:cNvPr>
            <p:cNvSpPr/>
            <p:nvPr/>
          </p:nvSpPr>
          <p:spPr>
            <a:xfrm rot="2700000">
              <a:off x="13959376" y="6699669"/>
              <a:ext cx="2816824" cy="2816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81B3FE1-B2CE-C444-BA6A-FE79FD17B1EB}"/>
                </a:ext>
              </a:extLst>
            </p:cNvPr>
            <p:cNvSpPr/>
            <p:nvPr/>
          </p:nvSpPr>
          <p:spPr>
            <a:xfrm rot="2700000">
              <a:off x="16353894" y="4199507"/>
              <a:ext cx="2816824" cy="2816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E2D6B63-82BC-A64E-A7FC-BA81A907B12E}"/>
                </a:ext>
              </a:extLst>
            </p:cNvPr>
            <p:cNvSpPr/>
            <p:nvPr/>
          </p:nvSpPr>
          <p:spPr>
            <a:xfrm rot="2700000">
              <a:off x="13959376" y="1720917"/>
              <a:ext cx="2816824" cy="2816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BD4F56FE-937D-EE4B-A99E-19BD2EF22B82}"/>
                </a:ext>
              </a:extLst>
            </p:cNvPr>
            <p:cNvGrpSpPr/>
            <p:nvPr/>
          </p:nvGrpSpPr>
          <p:grpSpPr>
            <a:xfrm>
              <a:off x="14751750" y="2607683"/>
              <a:ext cx="1140158" cy="1020190"/>
              <a:chOff x="14737336" y="800416"/>
              <a:chExt cx="407160" cy="364319"/>
            </a:xfrm>
            <a:solidFill>
              <a:schemeClr val="bg1"/>
            </a:solidFill>
          </p:grpSpPr>
          <p:sp>
            <p:nvSpPr>
              <p:cNvPr id="76" name="Freeform 75">
                <a:extLst>
                  <a:ext uri="{FF2B5EF4-FFF2-40B4-BE49-F238E27FC236}">
                    <a16:creationId xmlns:a16="http://schemas.microsoft.com/office/drawing/2014/main" id="{2E9E6CC2-D3C2-044C-9BF2-F14012D8DACE}"/>
                  </a:ext>
                </a:extLst>
              </p:cNvPr>
              <p:cNvSpPr/>
              <p:nvPr/>
            </p:nvSpPr>
            <p:spPr>
              <a:xfrm>
                <a:off x="14760736" y="800416"/>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77" name="Freeform 76">
                <a:extLst>
                  <a:ext uri="{FF2B5EF4-FFF2-40B4-BE49-F238E27FC236}">
                    <a16:creationId xmlns:a16="http://schemas.microsoft.com/office/drawing/2014/main" id="{11B5EB5F-B43D-604D-929D-BF5552973A57}"/>
                  </a:ext>
                </a:extLst>
              </p:cNvPr>
              <p:cNvSpPr/>
              <p:nvPr/>
            </p:nvSpPr>
            <p:spPr>
              <a:xfrm>
                <a:off x="14737336" y="1008855"/>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79" name="Group 78">
              <a:extLst>
                <a:ext uri="{FF2B5EF4-FFF2-40B4-BE49-F238E27FC236}">
                  <a16:creationId xmlns:a16="http://schemas.microsoft.com/office/drawing/2014/main" id="{505202AF-A756-244B-B9D5-74F397BC9F4E}"/>
                </a:ext>
              </a:extLst>
            </p:cNvPr>
            <p:cNvGrpSpPr/>
            <p:nvPr/>
          </p:nvGrpSpPr>
          <p:grpSpPr>
            <a:xfrm>
              <a:off x="14800869" y="7516189"/>
              <a:ext cx="1134108" cy="1134106"/>
              <a:chOff x="14759296" y="-2028824"/>
              <a:chExt cx="404999" cy="404999"/>
            </a:xfrm>
            <a:solidFill>
              <a:schemeClr val="bg1"/>
            </a:solidFill>
          </p:grpSpPr>
          <p:sp>
            <p:nvSpPr>
              <p:cNvPr id="80" name="Freeform 79">
                <a:extLst>
                  <a:ext uri="{FF2B5EF4-FFF2-40B4-BE49-F238E27FC236}">
                    <a16:creationId xmlns:a16="http://schemas.microsoft.com/office/drawing/2014/main" id="{2CC405B3-7411-7A4E-BC10-5D67F782D79A}"/>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1" name="Freeform 80">
                <a:extLst>
                  <a:ext uri="{FF2B5EF4-FFF2-40B4-BE49-F238E27FC236}">
                    <a16:creationId xmlns:a16="http://schemas.microsoft.com/office/drawing/2014/main" id="{1D63BFA7-B1F8-4344-A429-F68F535B6226}"/>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nvGrpSpPr>
            <p:cNvPr id="82" name="Group 81">
              <a:extLst>
                <a:ext uri="{FF2B5EF4-FFF2-40B4-BE49-F238E27FC236}">
                  <a16:creationId xmlns:a16="http://schemas.microsoft.com/office/drawing/2014/main" id="{5D3ABF3C-7C6F-F74C-B2D8-D24B9A98D940}"/>
                </a:ext>
              </a:extLst>
            </p:cNvPr>
            <p:cNvGrpSpPr/>
            <p:nvPr/>
          </p:nvGrpSpPr>
          <p:grpSpPr>
            <a:xfrm>
              <a:off x="17127071" y="4979370"/>
              <a:ext cx="1267178" cy="1257098"/>
              <a:chOff x="18900376" y="-4123305"/>
              <a:chExt cx="452520" cy="448921"/>
            </a:xfrm>
            <a:solidFill>
              <a:schemeClr val="bg1"/>
            </a:solidFill>
          </p:grpSpPr>
          <p:sp>
            <p:nvSpPr>
              <p:cNvPr id="83" name="Freeform 82">
                <a:extLst>
                  <a:ext uri="{FF2B5EF4-FFF2-40B4-BE49-F238E27FC236}">
                    <a16:creationId xmlns:a16="http://schemas.microsoft.com/office/drawing/2014/main" id="{E0FBD0FD-6E17-7040-9B1B-4ED697AA7FF1}"/>
                  </a:ext>
                </a:extLst>
              </p:cNvPr>
              <p:cNvSpPr/>
              <p:nvPr/>
            </p:nvSpPr>
            <p:spPr>
              <a:xfrm>
                <a:off x="19155616" y="-3869864"/>
                <a:ext cx="197280" cy="195480"/>
              </a:xfrm>
              <a:custGeom>
                <a:avLst/>
                <a:gdLst/>
                <a:ahLst/>
                <a:cxnLst>
                  <a:cxn ang="3cd4">
                    <a:pos x="hc" y="t"/>
                  </a:cxn>
                  <a:cxn ang="cd2">
                    <a:pos x="l" y="vc"/>
                  </a:cxn>
                  <a:cxn ang="cd4">
                    <a:pos x="hc" y="b"/>
                  </a:cxn>
                  <a:cxn ang="0">
                    <a:pos x="r" y="vc"/>
                  </a:cxn>
                </a:cxnLst>
                <a:rect l="l" t="t" r="r" b="b"/>
                <a:pathLst>
                  <a:path w="549" h="544">
                    <a:moveTo>
                      <a:pt x="132" y="86"/>
                    </a:moveTo>
                    <a:lnTo>
                      <a:pt x="131" y="86"/>
                    </a:lnTo>
                    <a:cubicBezTo>
                      <a:pt x="119" y="86"/>
                      <a:pt x="108" y="91"/>
                      <a:pt x="99" y="99"/>
                    </a:cubicBezTo>
                    <a:cubicBezTo>
                      <a:pt x="82" y="117"/>
                      <a:pt x="82" y="146"/>
                      <a:pt x="100" y="163"/>
                    </a:cubicBezTo>
                    <a:lnTo>
                      <a:pt x="381" y="441"/>
                    </a:lnTo>
                    <a:lnTo>
                      <a:pt x="445" y="381"/>
                    </a:lnTo>
                    <a:lnTo>
                      <a:pt x="164" y="99"/>
                    </a:lnTo>
                    <a:cubicBezTo>
                      <a:pt x="155" y="90"/>
                      <a:pt x="144" y="86"/>
                      <a:pt x="132" y="86"/>
                    </a:cubicBezTo>
                    <a:close/>
                    <a:moveTo>
                      <a:pt x="381" y="544"/>
                    </a:moveTo>
                    <a:cubicBezTo>
                      <a:pt x="370" y="544"/>
                      <a:pt x="359" y="540"/>
                      <a:pt x="350" y="532"/>
                    </a:cubicBezTo>
                    <a:lnTo>
                      <a:pt x="39" y="224"/>
                    </a:lnTo>
                    <a:cubicBezTo>
                      <a:pt x="-12" y="174"/>
                      <a:pt x="-13" y="91"/>
                      <a:pt x="38" y="39"/>
                    </a:cubicBezTo>
                    <a:cubicBezTo>
                      <a:pt x="63" y="14"/>
                      <a:pt x="96" y="0"/>
                      <a:pt x="131" y="0"/>
                    </a:cubicBezTo>
                    <a:cubicBezTo>
                      <a:pt x="166" y="0"/>
                      <a:pt x="200" y="13"/>
                      <a:pt x="225" y="38"/>
                    </a:cubicBezTo>
                    <a:lnTo>
                      <a:pt x="537" y="351"/>
                    </a:lnTo>
                    <a:cubicBezTo>
                      <a:pt x="545" y="359"/>
                      <a:pt x="549" y="371"/>
                      <a:pt x="549" y="382"/>
                    </a:cubicBezTo>
                    <a:cubicBezTo>
                      <a:pt x="549" y="394"/>
                      <a:pt x="544" y="405"/>
                      <a:pt x="536" y="413"/>
                    </a:cubicBezTo>
                    <a:lnTo>
                      <a:pt x="410" y="533"/>
                    </a:lnTo>
                    <a:cubicBezTo>
                      <a:pt x="402" y="540"/>
                      <a:pt x="391" y="544"/>
                      <a:pt x="381" y="54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84" name="Freeform 83">
                <a:extLst>
                  <a:ext uri="{FF2B5EF4-FFF2-40B4-BE49-F238E27FC236}">
                    <a16:creationId xmlns:a16="http://schemas.microsoft.com/office/drawing/2014/main" id="{7FF627BC-FAEE-BB42-B262-278855E4295B}"/>
                  </a:ext>
                </a:extLst>
              </p:cNvPr>
              <p:cNvSpPr/>
              <p:nvPr/>
            </p:nvSpPr>
            <p:spPr>
              <a:xfrm>
                <a:off x="18900376" y="-4123305"/>
                <a:ext cx="302040" cy="302040"/>
              </a:xfrm>
              <a:custGeom>
                <a:avLst/>
                <a:gdLst/>
                <a:ahLst/>
                <a:cxnLst>
                  <a:cxn ang="3cd4">
                    <a:pos x="hc" y="t"/>
                  </a:cxn>
                  <a:cxn ang="cd2">
                    <a:pos x="l" y="vc"/>
                  </a:cxn>
                  <a:cxn ang="cd4">
                    <a:pos x="hc" y="b"/>
                  </a:cxn>
                  <a:cxn ang="0">
                    <a:pos x="r" y="vc"/>
                  </a:cxn>
                </a:cxnLst>
                <a:rect l="l" t="t" r="r" b="b"/>
                <a:pathLst>
                  <a:path w="840" h="840">
                    <a:moveTo>
                      <a:pt x="420" y="86"/>
                    </a:moveTo>
                    <a:cubicBezTo>
                      <a:pt x="236" y="86"/>
                      <a:pt x="86" y="236"/>
                      <a:pt x="86" y="420"/>
                    </a:cubicBezTo>
                    <a:cubicBezTo>
                      <a:pt x="86" y="604"/>
                      <a:pt x="236" y="754"/>
                      <a:pt x="420" y="754"/>
                    </a:cubicBezTo>
                    <a:cubicBezTo>
                      <a:pt x="604" y="754"/>
                      <a:pt x="754" y="604"/>
                      <a:pt x="754" y="420"/>
                    </a:cubicBezTo>
                    <a:cubicBezTo>
                      <a:pt x="754" y="236"/>
                      <a:pt x="604" y="86"/>
                      <a:pt x="420" y="86"/>
                    </a:cubicBezTo>
                    <a:close/>
                    <a:moveTo>
                      <a:pt x="420" y="840"/>
                    </a:moveTo>
                    <a:cubicBezTo>
                      <a:pt x="188" y="840"/>
                      <a:pt x="0" y="651"/>
                      <a:pt x="0" y="420"/>
                    </a:cubicBezTo>
                    <a:cubicBezTo>
                      <a:pt x="0" y="188"/>
                      <a:pt x="188" y="0"/>
                      <a:pt x="420" y="0"/>
                    </a:cubicBezTo>
                    <a:cubicBezTo>
                      <a:pt x="651" y="0"/>
                      <a:pt x="840" y="188"/>
                      <a:pt x="840" y="420"/>
                    </a:cubicBezTo>
                    <a:cubicBezTo>
                      <a:pt x="840" y="651"/>
                      <a:pt x="651" y="840"/>
                      <a:pt x="420" y="8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85" name="TextBox 84">
            <a:extLst>
              <a:ext uri="{FF2B5EF4-FFF2-40B4-BE49-F238E27FC236}">
                <a16:creationId xmlns:a16="http://schemas.microsoft.com/office/drawing/2014/main" id="{B62083A7-D25F-9141-82F4-829B7523D86C}"/>
              </a:ext>
            </a:extLst>
          </p:cNvPr>
          <p:cNvSpPr txBox="1"/>
          <p:nvPr/>
        </p:nvSpPr>
        <p:spPr>
          <a:xfrm>
            <a:off x="15839758" y="1430027"/>
            <a:ext cx="3343109" cy="224728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86" name="TextBox 85">
            <a:extLst>
              <a:ext uri="{FF2B5EF4-FFF2-40B4-BE49-F238E27FC236}">
                <a16:creationId xmlns:a16="http://schemas.microsoft.com/office/drawing/2014/main" id="{17BF848E-B2A5-1148-945C-0263B445403F}"/>
              </a:ext>
            </a:extLst>
          </p:cNvPr>
          <p:cNvSpPr txBox="1"/>
          <p:nvPr/>
        </p:nvSpPr>
        <p:spPr>
          <a:xfrm>
            <a:off x="15839758" y="10038691"/>
            <a:ext cx="3343109" cy="2247282"/>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960911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descr="A screenshot of a computer&#10;&#10;Description automatically generated">
            <a:extLst>
              <a:ext uri="{FF2B5EF4-FFF2-40B4-BE49-F238E27FC236}">
                <a16:creationId xmlns:a16="http://schemas.microsoft.com/office/drawing/2014/main" id="{2E9F7233-2EF4-114E-9F5C-E54EB4409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6855" y="1805165"/>
            <a:ext cx="7290384" cy="10105670"/>
          </a:xfrm>
          <a:prstGeom prst="rect">
            <a:avLst/>
          </a:prstGeom>
        </p:spPr>
      </p:pic>
      <p:cxnSp>
        <p:nvCxnSpPr>
          <p:cNvPr id="68" name="Straight Connector 67">
            <a:extLst>
              <a:ext uri="{FF2B5EF4-FFF2-40B4-BE49-F238E27FC236}">
                <a16:creationId xmlns:a16="http://schemas.microsoft.com/office/drawing/2014/main" id="{7C1C90D0-76E1-574E-B9C1-52C98AF399D7}"/>
              </a:ext>
            </a:extLst>
          </p:cNvPr>
          <p:cNvCxnSpPr>
            <a:cxnSpLocks/>
          </p:cNvCxnSpPr>
          <p:nvPr/>
        </p:nvCxnSpPr>
        <p:spPr>
          <a:xfrm>
            <a:off x="9130544" y="2637509"/>
            <a:ext cx="0" cy="8394387"/>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5F67F94-9773-414D-9606-6E75892C0D8E}"/>
              </a:ext>
            </a:extLst>
          </p:cNvPr>
          <p:cNvGrpSpPr/>
          <p:nvPr/>
        </p:nvGrpSpPr>
        <p:grpSpPr>
          <a:xfrm>
            <a:off x="10529532" y="2655729"/>
            <a:ext cx="4955896" cy="8404542"/>
            <a:chOff x="9132811" y="2627354"/>
            <a:chExt cx="4955896" cy="8404542"/>
          </a:xfrm>
        </p:grpSpPr>
        <p:sp>
          <p:nvSpPr>
            <p:cNvPr id="69" name="TextBox 68">
              <a:extLst>
                <a:ext uri="{FF2B5EF4-FFF2-40B4-BE49-F238E27FC236}">
                  <a16:creationId xmlns:a16="http://schemas.microsoft.com/office/drawing/2014/main" id="{A632F651-4E53-314F-BEEF-6CA445A84E16}"/>
                </a:ext>
              </a:extLst>
            </p:cNvPr>
            <p:cNvSpPr txBox="1"/>
            <p:nvPr/>
          </p:nvSpPr>
          <p:spPr>
            <a:xfrm>
              <a:off x="9132811" y="2627354"/>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70" name="Rectangle 69">
              <a:extLst>
                <a:ext uri="{FF2B5EF4-FFF2-40B4-BE49-F238E27FC236}">
                  <a16:creationId xmlns:a16="http://schemas.microsoft.com/office/drawing/2014/main" id="{98F3CA9E-789B-0947-8A5C-03ED402AD62A}"/>
                </a:ext>
              </a:extLst>
            </p:cNvPr>
            <p:cNvSpPr/>
            <p:nvPr/>
          </p:nvSpPr>
          <p:spPr>
            <a:xfrm>
              <a:off x="9132811" y="3539688"/>
              <a:ext cx="4955896" cy="1698542"/>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nvGrpSpPr>
            <p:cNvPr id="5" name="Group 4">
              <a:extLst>
                <a:ext uri="{FF2B5EF4-FFF2-40B4-BE49-F238E27FC236}">
                  <a16:creationId xmlns:a16="http://schemas.microsoft.com/office/drawing/2014/main" id="{72CA4662-07FF-254B-855D-204222DC489E}"/>
                </a:ext>
              </a:extLst>
            </p:cNvPr>
            <p:cNvGrpSpPr/>
            <p:nvPr/>
          </p:nvGrpSpPr>
          <p:grpSpPr>
            <a:xfrm>
              <a:off x="9254379" y="5623559"/>
              <a:ext cx="3380566" cy="639504"/>
              <a:chOff x="9254379" y="5623559"/>
              <a:chExt cx="3380566" cy="639504"/>
            </a:xfrm>
          </p:grpSpPr>
          <p:sp>
            <p:nvSpPr>
              <p:cNvPr id="2" name="Rectangle 1">
                <a:extLst>
                  <a:ext uri="{FF2B5EF4-FFF2-40B4-BE49-F238E27FC236}">
                    <a16:creationId xmlns:a16="http://schemas.microsoft.com/office/drawing/2014/main" id="{40952958-300D-1046-9F25-CA2C4511756F}"/>
                  </a:ext>
                </a:extLst>
              </p:cNvPr>
              <p:cNvSpPr/>
              <p:nvPr/>
            </p:nvSpPr>
            <p:spPr>
              <a:xfrm>
                <a:off x="9254379" y="5623559"/>
                <a:ext cx="3380566" cy="6395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2064C410-9B66-5649-8ABA-D89462CA4580}"/>
                  </a:ext>
                </a:extLst>
              </p:cNvPr>
              <p:cNvSpPr txBox="1"/>
              <p:nvPr/>
            </p:nvSpPr>
            <p:spPr>
              <a:xfrm>
                <a:off x="9700495" y="5754353"/>
                <a:ext cx="2488330" cy="400110"/>
              </a:xfrm>
              <a:prstGeom prst="rect">
                <a:avLst/>
              </a:prstGeom>
              <a:noFill/>
            </p:spPr>
            <p:txBody>
              <a:bodyPr wrap="square" rtlCol="0">
                <a:spAutoFit/>
              </a:bodyPr>
              <a:lstStyle/>
              <a:p>
                <a:pPr algn="ctr"/>
                <a:r>
                  <a:rPr lang="en-US" sz="2000" spc="600" dirty="0">
                    <a:solidFill>
                      <a:schemeClr val="bg1"/>
                    </a:solidFill>
                    <a:latin typeface="Roboto Medium" panose="02000000000000000000" pitchFamily="2" charset="0"/>
                    <a:ea typeface="Roboto Medium" panose="02000000000000000000" pitchFamily="2" charset="0"/>
                    <a:cs typeface="Lato" panose="020F0502020204030203" pitchFamily="34" charset="0"/>
                  </a:rPr>
                  <a:t>YOUR TITLE</a:t>
                </a:r>
                <a:endParaRPr lang="en-US" spc="600" dirty="0">
                  <a:solidFill>
                    <a:schemeClr val="bg1"/>
                  </a:solidFill>
                  <a:latin typeface="Roboto Medium" panose="02000000000000000000" pitchFamily="2" charset="0"/>
                  <a:ea typeface="Roboto Medium" panose="02000000000000000000" pitchFamily="2" charset="0"/>
                  <a:cs typeface="Lato" panose="020F0502020204030203" pitchFamily="34" charset="0"/>
                </a:endParaRPr>
              </a:p>
            </p:txBody>
          </p:sp>
        </p:grpSp>
        <p:sp>
          <p:nvSpPr>
            <p:cNvPr id="74" name="TextBox 73">
              <a:extLst>
                <a:ext uri="{FF2B5EF4-FFF2-40B4-BE49-F238E27FC236}">
                  <a16:creationId xmlns:a16="http://schemas.microsoft.com/office/drawing/2014/main" id="{BC462F1F-213D-E341-8C1F-6E9B71CAA77B}"/>
                </a:ext>
              </a:extLst>
            </p:cNvPr>
            <p:cNvSpPr txBox="1"/>
            <p:nvPr/>
          </p:nvSpPr>
          <p:spPr>
            <a:xfrm>
              <a:off x="9132811" y="7383034"/>
              <a:ext cx="3332964" cy="646331"/>
            </a:xfrm>
            <a:prstGeom prst="rect">
              <a:avLst/>
            </a:prstGeom>
            <a:noFill/>
          </p:spPr>
          <p:txBody>
            <a:bodyPr wrap="none" rtlCol="0">
              <a:spAutoFit/>
            </a:bodyPr>
            <a:lstStyle/>
            <a:p>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75" name="Rectangle 74">
              <a:extLst>
                <a:ext uri="{FF2B5EF4-FFF2-40B4-BE49-F238E27FC236}">
                  <a16:creationId xmlns:a16="http://schemas.microsoft.com/office/drawing/2014/main" id="{46524C06-9280-554C-9B64-2C9BD3B07B0C}"/>
                </a:ext>
              </a:extLst>
            </p:cNvPr>
            <p:cNvSpPr/>
            <p:nvPr/>
          </p:nvSpPr>
          <p:spPr>
            <a:xfrm>
              <a:off x="9132811" y="8295368"/>
              <a:ext cx="4812764" cy="1698542"/>
            </a:xfrm>
            <a:prstGeom prst="rect">
              <a:avLst/>
            </a:prstGeom>
          </p:spPr>
          <p:txBody>
            <a:bodyPr wrap="square">
              <a:spAutoFit/>
            </a:bodyPr>
            <a:lstStyle/>
            <a:p>
              <a:pP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nvGrpSpPr>
            <p:cNvPr id="85" name="Group 84">
              <a:extLst>
                <a:ext uri="{FF2B5EF4-FFF2-40B4-BE49-F238E27FC236}">
                  <a16:creationId xmlns:a16="http://schemas.microsoft.com/office/drawing/2014/main" id="{674044DE-FE32-7F4F-AC9C-5AC3AAE2AB63}"/>
                </a:ext>
              </a:extLst>
            </p:cNvPr>
            <p:cNvGrpSpPr/>
            <p:nvPr/>
          </p:nvGrpSpPr>
          <p:grpSpPr>
            <a:xfrm>
              <a:off x="9254379" y="10392392"/>
              <a:ext cx="3380566" cy="639504"/>
              <a:chOff x="9254379" y="5623559"/>
              <a:chExt cx="3380566" cy="639504"/>
            </a:xfrm>
          </p:grpSpPr>
          <p:sp>
            <p:nvSpPr>
              <p:cNvPr id="86" name="Rectangle 85">
                <a:extLst>
                  <a:ext uri="{FF2B5EF4-FFF2-40B4-BE49-F238E27FC236}">
                    <a16:creationId xmlns:a16="http://schemas.microsoft.com/office/drawing/2014/main" id="{94FE2C70-3FF3-7B48-A3A0-9F4A444F8F61}"/>
                  </a:ext>
                </a:extLst>
              </p:cNvPr>
              <p:cNvSpPr/>
              <p:nvPr/>
            </p:nvSpPr>
            <p:spPr>
              <a:xfrm>
                <a:off x="9254379" y="5623559"/>
                <a:ext cx="3380566" cy="6395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7CC2D94C-89F4-4D4C-A632-1E635D3A08D1}"/>
                  </a:ext>
                </a:extLst>
              </p:cNvPr>
              <p:cNvSpPr txBox="1"/>
              <p:nvPr/>
            </p:nvSpPr>
            <p:spPr>
              <a:xfrm>
                <a:off x="9700495" y="5754353"/>
                <a:ext cx="2488330" cy="400110"/>
              </a:xfrm>
              <a:prstGeom prst="rect">
                <a:avLst/>
              </a:prstGeom>
              <a:noFill/>
            </p:spPr>
            <p:txBody>
              <a:bodyPr wrap="square" rtlCol="0">
                <a:spAutoFit/>
              </a:bodyPr>
              <a:lstStyle/>
              <a:p>
                <a:pPr algn="ctr"/>
                <a:r>
                  <a:rPr lang="en-US" sz="2000" spc="600" dirty="0">
                    <a:solidFill>
                      <a:schemeClr val="bg1"/>
                    </a:solidFill>
                    <a:latin typeface="Roboto Medium" panose="02000000000000000000" pitchFamily="2" charset="0"/>
                    <a:ea typeface="Roboto Medium" panose="02000000000000000000" pitchFamily="2" charset="0"/>
                    <a:cs typeface="Lato" panose="020F0502020204030203" pitchFamily="34" charset="0"/>
                  </a:rPr>
                  <a:t>YOUR TITLE</a:t>
                </a:r>
                <a:endParaRPr lang="en-US" spc="600" dirty="0">
                  <a:solidFill>
                    <a:schemeClr val="bg1"/>
                  </a:solidFill>
                  <a:latin typeface="Roboto Medium" panose="02000000000000000000" pitchFamily="2" charset="0"/>
                  <a:ea typeface="Roboto Medium" panose="02000000000000000000" pitchFamily="2" charset="0"/>
                  <a:cs typeface="Lato" panose="020F0502020204030203" pitchFamily="34" charset="0"/>
                </a:endParaRPr>
              </a:p>
            </p:txBody>
          </p:sp>
        </p:grpSp>
      </p:grpSp>
      <p:grpSp>
        <p:nvGrpSpPr>
          <p:cNvPr id="88" name="Group 87">
            <a:extLst>
              <a:ext uri="{FF2B5EF4-FFF2-40B4-BE49-F238E27FC236}">
                <a16:creationId xmlns:a16="http://schemas.microsoft.com/office/drawing/2014/main" id="{9E06CF49-505C-5D46-AD04-C22918F5E935}"/>
              </a:ext>
            </a:extLst>
          </p:cNvPr>
          <p:cNvGrpSpPr/>
          <p:nvPr/>
        </p:nvGrpSpPr>
        <p:grpSpPr>
          <a:xfrm>
            <a:off x="1832271" y="5478001"/>
            <a:ext cx="6601512" cy="2759997"/>
            <a:chOff x="6003104" y="4193995"/>
            <a:chExt cx="6601512" cy="2759997"/>
          </a:xfrm>
        </p:grpSpPr>
        <p:sp>
          <p:nvSpPr>
            <p:cNvPr id="89" name="TextBox 88">
              <a:extLst>
                <a:ext uri="{FF2B5EF4-FFF2-40B4-BE49-F238E27FC236}">
                  <a16:creationId xmlns:a16="http://schemas.microsoft.com/office/drawing/2014/main" id="{09913D43-71A7-1D41-989E-DF77C8D46C07}"/>
                </a:ext>
              </a:extLst>
            </p:cNvPr>
            <p:cNvSpPr txBox="1"/>
            <p:nvPr/>
          </p:nvSpPr>
          <p:spPr>
            <a:xfrm>
              <a:off x="6010137" y="4655660"/>
              <a:ext cx="6594479" cy="2123658"/>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Tablet Preview Sample</a:t>
              </a:r>
            </a:p>
          </p:txBody>
        </p:sp>
        <p:sp>
          <p:nvSpPr>
            <p:cNvPr id="90" name="TextBox 89">
              <a:extLst>
                <a:ext uri="{FF2B5EF4-FFF2-40B4-BE49-F238E27FC236}">
                  <a16:creationId xmlns:a16="http://schemas.microsoft.com/office/drawing/2014/main" id="{641133AF-A01D-B24C-A27E-5D9AB1301EC1}"/>
                </a:ext>
              </a:extLst>
            </p:cNvPr>
            <p:cNvSpPr txBox="1"/>
            <p:nvPr/>
          </p:nvSpPr>
          <p:spPr>
            <a:xfrm>
              <a:off x="6003104" y="4193995"/>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91" name="Rectangle 90">
              <a:extLst>
                <a:ext uri="{FF2B5EF4-FFF2-40B4-BE49-F238E27FC236}">
                  <a16:creationId xmlns:a16="http://schemas.microsoft.com/office/drawing/2014/main" id="{1B5439A9-92FD-B94E-B03F-9E457E9D49C2}"/>
                </a:ext>
              </a:extLst>
            </p:cNvPr>
            <p:cNvSpPr/>
            <p:nvPr/>
          </p:nvSpPr>
          <p:spPr>
            <a:xfrm>
              <a:off x="6111738" y="6842365"/>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1" name="Picture Placeholder 10">
            <a:extLst>
              <a:ext uri="{FF2B5EF4-FFF2-40B4-BE49-F238E27FC236}">
                <a16:creationId xmlns:a16="http://schemas.microsoft.com/office/drawing/2014/main" id="{EC91B513-1EB0-0945-8992-3E398105AECF}"/>
              </a:ext>
            </a:extLst>
          </p:cNvPr>
          <p:cNvSpPr>
            <a:spLocks noGrp="1"/>
          </p:cNvSpPr>
          <p:nvPr>
            <p:ph type="pic" sz="quarter" idx="16"/>
          </p:nvPr>
        </p:nvSpPr>
        <p:spPr/>
      </p:sp>
    </p:spTree>
    <p:extLst>
      <p:ext uri="{BB962C8B-B14F-4D97-AF65-F5344CB8AC3E}">
        <p14:creationId xmlns:p14="http://schemas.microsoft.com/office/powerpoint/2010/main" val="74332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29A290-362D-4E4D-BE1A-5AB808316A98}"/>
              </a:ext>
            </a:extLst>
          </p:cNvPr>
          <p:cNvGrpSpPr/>
          <p:nvPr/>
        </p:nvGrpSpPr>
        <p:grpSpPr>
          <a:xfrm>
            <a:off x="6010137" y="1189538"/>
            <a:ext cx="12357376" cy="1733839"/>
            <a:chOff x="6010137" y="4193995"/>
            <a:chExt cx="12357376" cy="1733839"/>
          </a:xfrm>
        </p:grpSpPr>
        <p:sp>
          <p:nvSpPr>
            <p:cNvPr id="11" name="TextBox 10">
              <a:extLst>
                <a:ext uri="{FF2B5EF4-FFF2-40B4-BE49-F238E27FC236}">
                  <a16:creationId xmlns:a16="http://schemas.microsoft.com/office/drawing/2014/main" id="{797089D3-AD38-A848-AA08-A346E34F88BE}"/>
                </a:ext>
              </a:extLst>
            </p:cNvPr>
            <p:cNvSpPr txBox="1"/>
            <p:nvPr/>
          </p:nvSpPr>
          <p:spPr>
            <a:xfrm>
              <a:off x="6010137" y="4655660"/>
              <a:ext cx="12357376"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Social Media</a:t>
              </a:r>
            </a:p>
          </p:txBody>
        </p:sp>
        <p:sp>
          <p:nvSpPr>
            <p:cNvPr id="12" name="TextBox 11">
              <a:extLst>
                <a:ext uri="{FF2B5EF4-FFF2-40B4-BE49-F238E27FC236}">
                  <a16:creationId xmlns:a16="http://schemas.microsoft.com/office/drawing/2014/main" id="{42FF832A-D191-474A-B079-5DE35F3C12CA}"/>
                </a:ext>
              </a:extLst>
            </p:cNvPr>
            <p:cNvSpPr txBox="1"/>
            <p:nvPr/>
          </p:nvSpPr>
          <p:spPr>
            <a:xfrm>
              <a:off x="9462241" y="4193995"/>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 name="Rectangle 3">
              <a:extLst>
                <a:ext uri="{FF2B5EF4-FFF2-40B4-BE49-F238E27FC236}">
                  <a16:creationId xmlns:a16="http://schemas.microsoft.com/office/drawing/2014/main" id="{85D89824-61DF-9A4A-BF15-435E37E3D90C}"/>
                </a:ext>
              </a:extLst>
            </p:cNvPr>
            <p:cNvSpPr/>
            <p:nvPr/>
          </p:nvSpPr>
          <p:spPr>
            <a:xfrm>
              <a:off x="11058654"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Freeform 1">
            <a:extLst>
              <a:ext uri="{FF2B5EF4-FFF2-40B4-BE49-F238E27FC236}">
                <a16:creationId xmlns:a16="http://schemas.microsoft.com/office/drawing/2014/main" id="{539EA49B-803A-FF43-BB6D-E855608BBB47}"/>
              </a:ext>
            </a:extLst>
          </p:cNvPr>
          <p:cNvSpPr>
            <a:spLocks noChangeArrowheads="1"/>
          </p:cNvSpPr>
          <p:nvPr/>
        </p:nvSpPr>
        <p:spPr bwMode="auto">
          <a:xfrm>
            <a:off x="4760250" y="5446393"/>
            <a:ext cx="3440184" cy="3737592"/>
          </a:xfrm>
          <a:custGeom>
            <a:avLst/>
            <a:gdLst>
              <a:gd name="T0" fmla="*/ 3416 w 3417"/>
              <a:gd name="T1" fmla="*/ 2396 h 3711"/>
              <a:gd name="T2" fmla="*/ 1895 w 3417"/>
              <a:gd name="T3" fmla="*/ 0 h 3711"/>
              <a:gd name="T4" fmla="*/ 0 w 3417"/>
              <a:gd name="T5" fmla="*/ 2828 h 3711"/>
              <a:gd name="T6" fmla="*/ 2257 w 3417"/>
              <a:gd name="T7" fmla="*/ 3710 h 3711"/>
              <a:gd name="T8" fmla="*/ 3416 w 3417"/>
              <a:gd name="T9" fmla="*/ 2396 h 3711"/>
            </a:gdLst>
            <a:ahLst/>
            <a:cxnLst>
              <a:cxn ang="0">
                <a:pos x="T0" y="T1"/>
              </a:cxn>
              <a:cxn ang="0">
                <a:pos x="T2" y="T3"/>
              </a:cxn>
              <a:cxn ang="0">
                <a:pos x="T4" y="T5"/>
              </a:cxn>
              <a:cxn ang="0">
                <a:pos x="T6" y="T7"/>
              </a:cxn>
              <a:cxn ang="0">
                <a:pos x="T8" y="T9"/>
              </a:cxn>
            </a:cxnLst>
            <a:rect l="0" t="0" r="r" b="b"/>
            <a:pathLst>
              <a:path w="3417" h="3711">
                <a:moveTo>
                  <a:pt x="3416" y="2396"/>
                </a:moveTo>
                <a:lnTo>
                  <a:pt x="1895" y="0"/>
                </a:lnTo>
                <a:lnTo>
                  <a:pt x="0" y="2828"/>
                </a:lnTo>
                <a:lnTo>
                  <a:pt x="2257" y="3710"/>
                </a:lnTo>
                <a:lnTo>
                  <a:pt x="3416" y="2396"/>
                </a:lnTo>
              </a:path>
            </a:pathLst>
          </a:custGeom>
          <a:solidFill>
            <a:schemeClr val="bg1">
              <a:lumMod val="50000"/>
              <a:alpha val="10000"/>
            </a:schemeClr>
          </a:solidFill>
          <a:ln>
            <a:noFill/>
          </a:ln>
          <a:effectLst/>
        </p:spPr>
        <p:txBody>
          <a:bodyPr wrap="none" anchor="ctr"/>
          <a:lstStyle/>
          <a:p>
            <a:endParaRPr lang="en-US"/>
          </a:p>
        </p:txBody>
      </p:sp>
      <p:sp>
        <p:nvSpPr>
          <p:cNvPr id="92" name="Freeform 2">
            <a:extLst>
              <a:ext uri="{FF2B5EF4-FFF2-40B4-BE49-F238E27FC236}">
                <a16:creationId xmlns:a16="http://schemas.microsoft.com/office/drawing/2014/main" id="{1108D345-2DC9-EC41-9479-DB4D32D06DC7}"/>
              </a:ext>
            </a:extLst>
          </p:cNvPr>
          <p:cNvSpPr>
            <a:spLocks noChangeArrowheads="1"/>
          </p:cNvSpPr>
          <p:nvPr/>
        </p:nvSpPr>
        <p:spPr bwMode="auto">
          <a:xfrm>
            <a:off x="3237693" y="4589675"/>
            <a:ext cx="3733151" cy="3733154"/>
          </a:xfrm>
          <a:custGeom>
            <a:avLst/>
            <a:gdLst>
              <a:gd name="T0" fmla="*/ 3706 w 3707"/>
              <a:gd name="T1" fmla="*/ 1854 h 3707"/>
              <a:gd name="T2" fmla="*/ 3706 w 3707"/>
              <a:gd name="T3" fmla="*/ 1854 h 3707"/>
              <a:gd name="T4" fmla="*/ 1852 w 3707"/>
              <a:gd name="T5" fmla="*/ 3706 h 3707"/>
              <a:gd name="T6" fmla="*/ 1852 w 3707"/>
              <a:gd name="T7" fmla="*/ 3706 h 3707"/>
              <a:gd name="T8" fmla="*/ 0 w 3707"/>
              <a:gd name="T9" fmla="*/ 1854 h 3707"/>
              <a:gd name="T10" fmla="*/ 0 w 3707"/>
              <a:gd name="T11" fmla="*/ 1854 h 3707"/>
              <a:gd name="T12" fmla="*/ 1852 w 3707"/>
              <a:gd name="T13" fmla="*/ 0 h 3707"/>
              <a:gd name="T14" fmla="*/ 1852 w 3707"/>
              <a:gd name="T15" fmla="*/ 0 h 3707"/>
              <a:gd name="T16" fmla="*/ 3706 w 3707"/>
              <a:gd name="T17" fmla="*/ 1854 h 3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7" h="3707">
                <a:moveTo>
                  <a:pt x="3706" y="1854"/>
                </a:moveTo>
                <a:lnTo>
                  <a:pt x="3706" y="1854"/>
                </a:lnTo>
                <a:cubicBezTo>
                  <a:pt x="3706" y="2878"/>
                  <a:pt x="2876" y="3706"/>
                  <a:pt x="1852" y="3706"/>
                </a:cubicBezTo>
                <a:lnTo>
                  <a:pt x="1852" y="3706"/>
                </a:lnTo>
                <a:cubicBezTo>
                  <a:pt x="829" y="3706"/>
                  <a:pt x="0" y="2878"/>
                  <a:pt x="0" y="1854"/>
                </a:cubicBezTo>
                <a:lnTo>
                  <a:pt x="0" y="1854"/>
                </a:lnTo>
                <a:cubicBezTo>
                  <a:pt x="0" y="830"/>
                  <a:pt x="829" y="0"/>
                  <a:pt x="1852" y="0"/>
                </a:cubicBezTo>
                <a:lnTo>
                  <a:pt x="1852" y="0"/>
                </a:lnTo>
                <a:cubicBezTo>
                  <a:pt x="2876" y="0"/>
                  <a:pt x="3706" y="830"/>
                  <a:pt x="3706" y="1854"/>
                </a:cubicBezTo>
              </a:path>
            </a:pathLst>
          </a:custGeom>
          <a:solidFill>
            <a:schemeClr val="accent1"/>
          </a:solidFill>
          <a:ln>
            <a:noFill/>
          </a:ln>
          <a:effectLst/>
        </p:spPr>
        <p:txBody>
          <a:bodyPr wrap="none" anchor="ctr"/>
          <a:lstStyle/>
          <a:p>
            <a:endParaRPr lang="en-US"/>
          </a:p>
        </p:txBody>
      </p:sp>
      <p:sp>
        <p:nvSpPr>
          <p:cNvPr id="93" name="Freeform 3">
            <a:extLst>
              <a:ext uri="{FF2B5EF4-FFF2-40B4-BE49-F238E27FC236}">
                <a16:creationId xmlns:a16="http://schemas.microsoft.com/office/drawing/2014/main" id="{E481557B-EAB7-A548-B578-80525BCA4615}"/>
              </a:ext>
            </a:extLst>
          </p:cNvPr>
          <p:cNvSpPr>
            <a:spLocks noChangeArrowheads="1"/>
          </p:cNvSpPr>
          <p:nvPr/>
        </p:nvSpPr>
        <p:spPr bwMode="auto">
          <a:xfrm>
            <a:off x="6908699" y="7785716"/>
            <a:ext cx="1864357" cy="1864357"/>
          </a:xfrm>
          <a:custGeom>
            <a:avLst/>
            <a:gdLst>
              <a:gd name="T0" fmla="*/ 1853 w 1854"/>
              <a:gd name="T1" fmla="*/ 925 h 1853"/>
              <a:gd name="T2" fmla="*/ 1853 w 1854"/>
              <a:gd name="T3" fmla="*/ 925 h 1853"/>
              <a:gd name="T4" fmla="*/ 926 w 1854"/>
              <a:gd name="T5" fmla="*/ 1852 h 1853"/>
              <a:gd name="T6" fmla="*/ 926 w 1854"/>
              <a:gd name="T7" fmla="*/ 1852 h 1853"/>
              <a:gd name="T8" fmla="*/ 0 w 1854"/>
              <a:gd name="T9" fmla="*/ 925 h 1853"/>
              <a:gd name="T10" fmla="*/ 0 w 1854"/>
              <a:gd name="T11" fmla="*/ 925 h 1853"/>
              <a:gd name="T12" fmla="*/ 926 w 1854"/>
              <a:gd name="T13" fmla="*/ 0 h 1853"/>
              <a:gd name="T14" fmla="*/ 926 w 1854"/>
              <a:gd name="T15" fmla="*/ 0 h 1853"/>
              <a:gd name="T16" fmla="*/ 1853 w 1854"/>
              <a:gd name="T17" fmla="*/ 925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4" h="1853">
                <a:moveTo>
                  <a:pt x="1853" y="925"/>
                </a:moveTo>
                <a:lnTo>
                  <a:pt x="1853" y="925"/>
                </a:lnTo>
                <a:cubicBezTo>
                  <a:pt x="1853" y="1437"/>
                  <a:pt x="1438" y="1852"/>
                  <a:pt x="926" y="1852"/>
                </a:cubicBezTo>
                <a:lnTo>
                  <a:pt x="926" y="1852"/>
                </a:lnTo>
                <a:cubicBezTo>
                  <a:pt x="414" y="1852"/>
                  <a:pt x="0" y="1437"/>
                  <a:pt x="0" y="925"/>
                </a:cubicBezTo>
                <a:lnTo>
                  <a:pt x="0" y="925"/>
                </a:lnTo>
                <a:cubicBezTo>
                  <a:pt x="0" y="414"/>
                  <a:pt x="414" y="0"/>
                  <a:pt x="926" y="0"/>
                </a:cubicBezTo>
                <a:lnTo>
                  <a:pt x="926" y="0"/>
                </a:lnTo>
                <a:cubicBezTo>
                  <a:pt x="1438" y="0"/>
                  <a:pt x="1853" y="414"/>
                  <a:pt x="1853" y="925"/>
                </a:cubicBezTo>
              </a:path>
            </a:pathLst>
          </a:custGeom>
          <a:solidFill>
            <a:schemeClr val="accent1"/>
          </a:solidFill>
          <a:ln>
            <a:noFill/>
          </a:ln>
          <a:effectLst/>
        </p:spPr>
        <p:txBody>
          <a:bodyPr wrap="none" anchor="ctr"/>
          <a:lstStyle/>
          <a:p>
            <a:endParaRPr lang="en-US"/>
          </a:p>
        </p:txBody>
      </p:sp>
      <p:sp>
        <p:nvSpPr>
          <p:cNvPr id="94" name="Freeform 4">
            <a:extLst>
              <a:ext uri="{FF2B5EF4-FFF2-40B4-BE49-F238E27FC236}">
                <a16:creationId xmlns:a16="http://schemas.microsoft.com/office/drawing/2014/main" id="{47F2CD83-335F-A545-8186-E34FCDE24E16}"/>
              </a:ext>
            </a:extLst>
          </p:cNvPr>
          <p:cNvSpPr>
            <a:spLocks noChangeArrowheads="1"/>
          </p:cNvSpPr>
          <p:nvPr/>
        </p:nvSpPr>
        <p:spPr bwMode="auto">
          <a:xfrm>
            <a:off x="11045796" y="5291028"/>
            <a:ext cx="3440184" cy="3733154"/>
          </a:xfrm>
          <a:custGeom>
            <a:avLst/>
            <a:gdLst>
              <a:gd name="T0" fmla="*/ 3415 w 3416"/>
              <a:gd name="T1" fmla="*/ 2395 h 3710"/>
              <a:gd name="T2" fmla="*/ 1895 w 3416"/>
              <a:gd name="T3" fmla="*/ 0 h 3710"/>
              <a:gd name="T4" fmla="*/ 0 w 3416"/>
              <a:gd name="T5" fmla="*/ 2829 h 3710"/>
              <a:gd name="T6" fmla="*/ 2256 w 3416"/>
              <a:gd name="T7" fmla="*/ 3709 h 3710"/>
              <a:gd name="T8" fmla="*/ 3415 w 3416"/>
              <a:gd name="T9" fmla="*/ 2395 h 3710"/>
            </a:gdLst>
            <a:ahLst/>
            <a:cxnLst>
              <a:cxn ang="0">
                <a:pos x="T0" y="T1"/>
              </a:cxn>
              <a:cxn ang="0">
                <a:pos x="T2" y="T3"/>
              </a:cxn>
              <a:cxn ang="0">
                <a:pos x="T4" y="T5"/>
              </a:cxn>
              <a:cxn ang="0">
                <a:pos x="T6" y="T7"/>
              </a:cxn>
              <a:cxn ang="0">
                <a:pos x="T8" y="T9"/>
              </a:cxn>
            </a:cxnLst>
            <a:rect l="0" t="0" r="r" b="b"/>
            <a:pathLst>
              <a:path w="3416" h="3710">
                <a:moveTo>
                  <a:pt x="3415" y="2395"/>
                </a:moveTo>
                <a:lnTo>
                  <a:pt x="1895" y="0"/>
                </a:lnTo>
                <a:lnTo>
                  <a:pt x="0" y="2829"/>
                </a:lnTo>
                <a:lnTo>
                  <a:pt x="2256" y="3709"/>
                </a:lnTo>
                <a:lnTo>
                  <a:pt x="3415" y="2395"/>
                </a:lnTo>
              </a:path>
            </a:pathLst>
          </a:custGeom>
          <a:solidFill>
            <a:schemeClr val="bg1">
              <a:lumMod val="50000"/>
              <a:alpha val="10000"/>
            </a:schemeClr>
          </a:solidFill>
          <a:ln>
            <a:noFill/>
          </a:ln>
          <a:effectLst/>
        </p:spPr>
        <p:txBody>
          <a:bodyPr wrap="none" anchor="ctr"/>
          <a:lstStyle/>
          <a:p>
            <a:endParaRPr lang="en-US"/>
          </a:p>
        </p:txBody>
      </p:sp>
      <p:sp>
        <p:nvSpPr>
          <p:cNvPr id="95" name="Freeform 5">
            <a:extLst>
              <a:ext uri="{FF2B5EF4-FFF2-40B4-BE49-F238E27FC236}">
                <a16:creationId xmlns:a16="http://schemas.microsoft.com/office/drawing/2014/main" id="{F5C58406-39F5-764A-A8AE-AF2140E22219}"/>
              </a:ext>
            </a:extLst>
          </p:cNvPr>
          <p:cNvSpPr>
            <a:spLocks noChangeArrowheads="1"/>
          </p:cNvSpPr>
          <p:nvPr/>
        </p:nvSpPr>
        <p:spPr bwMode="auto">
          <a:xfrm>
            <a:off x="9518799" y="4438751"/>
            <a:ext cx="3733154" cy="3733154"/>
          </a:xfrm>
          <a:custGeom>
            <a:avLst/>
            <a:gdLst>
              <a:gd name="T0" fmla="*/ 3706 w 3707"/>
              <a:gd name="T1" fmla="*/ 1854 h 3708"/>
              <a:gd name="T2" fmla="*/ 3706 w 3707"/>
              <a:gd name="T3" fmla="*/ 1854 h 3708"/>
              <a:gd name="T4" fmla="*/ 1853 w 3707"/>
              <a:gd name="T5" fmla="*/ 3707 h 3708"/>
              <a:gd name="T6" fmla="*/ 1853 w 3707"/>
              <a:gd name="T7" fmla="*/ 3707 h 3708"/>
              <a:gd name="T8" fmla="*/ 0 w 3707"/>
              <a:gd name="T9" fmla="*/ 1854 h 3708"/>
              <a:gd name="T10" fmla="*/ 0 w 3707"/>
              <a:gd name="T11" fmla="*/ 1854 h 3708"/>
              <a:gd name="T12" fmla="*/ 1853 w 3707"/>
              <a:gd name="T13" fmla="*/ 0 h 3708"/>
              <a:gd name="T14" fmla="*/ 1853 w 3707"/>
              <a:gd name="T15" fmla="*/ 0 h 3708"/>
              <a:gd name="T16" fmla="*/ 3706 w 3707"/>
              <a:gd name="T17" fmla="*/ 1854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7" h="3708">
                <a:moveTo>
                  <a:pt x="3706" y="1854"/>
                </a:moveTo>
                <a:lnTo>
                  <a:pt x="3706" y="1854"/>
                </a:lnTo>
                <a:cubicBezTo>
                  <a:pt x="3706" y="2877"/>
                  <a:pt x="2877" y="3707"/>
                  <a:pt x="1853" y="3707"/>
                </a:cubicBezTo>
                <a:lnTo>
                  <a:pt x="1853" y="3707"/>
                </a:lnTo>
                <a:cubicBezTo>
                  <a:pt x="830" y="3707"/>
                  <a:pt x="0" y="2877"/>
                  <a:pt x="0" y="1854"/>
                </a:cubicBezTo>
                <a:lnTo>
                  <a:pt x="0" y="1854"/>
                </a:lnTo>
                <a:cubicBezTo>
                  <a:pt x="0" y="830"/>
                  <a:pt x="830" y="0"/>
                  <a:pt x="1853" y="0"/>
                </a:cubicBezTo>
                <a:lnTo>
                  <a:pt x="1853" y="0"/>
                </a:lnTo>
                <a:cubicBezTo>
                  <a:pt x="2877" y="0"/>
                  <a:pt x="3706" y="830"/>
                  <a:pt x="3706" y="1854"/>
                </a:cubicBezTo>
              </a:path>
            </a:pathLst>
          </a:custGeom>
          <a:solidFill>
            <a:schemeClr val="accent2"/>
          </a:solidFill>
          <a:ln>
            <a:noFill/>
          </a:ln>
          <a:effectLst/>
        </p:spPr>
        <p:txBody>
          <a:bodyPr wrap="none" anchor="ctr"/>
          <a:lstStyle/>
          <a:p>
            <a:endParaRPr lang="en-US"/>
          </a:p>
        </p:txBody>
      </p:sp>
      <p:sp>
        <p:nvSpPr>
          <p:cNvPr id="96" name="Freeform 6">
            <a:extLst>
              <a:ext uri="{FF2B5EF4-FFF2-40B4-BE49-F238E27FC236}">
                <a16:creationId xmlns:a16="http://schemas.microsoft.com/office/drawing/2014/main" id="{AA49C6AC-7248-F143-B4C8-10DBCAE5A6D1}"/>
              </a:ext>
            </a:extLst>
          </p:cNvPr>
          <p:cNvSpPr>
            <a:spLocks noChangeArrowheads="1"/>
          </p:cNvSpPr>
          <p:nvPr/>
        </p:nvSpPr>
        <p:spPr bwMode="auto">
          <a:xfrm>
            <a:off x="13194245" y="7807671"/>
            <a:ext cx="1864357" cy="1864357"/>
          </a:xfrm>
          <a:custGeom>
            <a:avLst/>
            <a:gdLst>
              <a:gd name="T0" fmla="*/ 1853 w 1854"/>
              <a:gd name="T1" fmla="*/ 926 h 1853"/>
              <a:gd name="T2" fmla="*/ 1853 w 1854"/>
              <a:gd name="T3" fmla="*/ 926 h 1853"/>
              <a:gd name="T4" fmla="*/ 926 w 1854"/>
              <a:gd name="T5" fmla="*/ 1852 h 1853"/>
              <a:gd name="T6" fmla="*/ 926 w 1854"/>
              <a:gd name="T7" fmla="*/ 1852 h 1853"/>
              <a:gd name="T8" fmla="*/ 0 w 1854"/>
              <a:gd name="T9" fmla="*/ 926 h 1853"/>
              <a:gd name="T10" fmla="*/ 0 w 1854"/>
              <a:gd name="T11" fmla="*/ 926 h 1853"/>
              <a:gd name="T12" fmla="*/ 926 w 1854"/>
              <a:gd name="T13" fmla="*/ 0 h 1853"/>
              <a:gd name="T14" fmla="*/ 926 w 1854"/>
              <a:gd name="T15" fmla="*/ 0 h 1853"/>
              <a:gd name="T16" fmla="*/ 1853 w 1854"/>
              <a:gd name="T17" fmla="*/ 926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4" h="1853">
                <a:moveTo>
                  <a:pt x="1853" y="926"/>
                </a:moveTo>
                <a:lnTo>
                  <a:pt x="1853" y="926"/>
                </a:lnTo>
                <a:cubicBezTo>
                  <a:pt x="1853" y="1438"/>
                  <a:pt x="1438" y="1852"/>
                  <a:pt x="926" y="1852"/>
                </a:cubicBezTo>
                <a:lnTo>
                  <a:pt x="926" y="1852"/>
                </a:lnTo>
                <a:cubicBezTo>
                  <a:pt x="415" y="1852"/>
                  <a:pt x="0" y="1438"/>
                  <a:pt x="0" y="926"/>
                </a:cubicBezTo>
                <a:lnTo>
                  <a:pt x="0" y="926"/>
                </a:lnTo>
                <a:cubicBezTo>
                  <a:pt x="0" y="415"/>
                  <a:pt x="415" y="0"/>
                  <a:pt x="926" y="0"/>
                </a:cubicBezTo>
                <a:lnTo>
                  <a:pt x="926" y="0"/>
                </a:lnTo>
                <a:cubicBezTo>
                  <a:pt x="1438" y="0"/>
                  <a:pt x="1853" y="415"/>
                  <a:pt x="1853" y="926"/>
                </a:cubicBezTo>
              </a:path>
            </a:pathLst>
          </a:custGeom>
          <a:solidFill>
            <a:schemeClr val="accent2"/>
          </a:solidFill>
          <a:ln>
            <a:noFill/>
          </a:ln>
          <a:effectLst/>
        </p:spPr>
        <p:txBody>
          <a:bodyPr wrap="none" anchor="ctr"/>
          <a:lstStyle/>
          <a:p>
            <a:endParaRPr lang="en-US"/>
          </a:p>
        </p:txBody>
      </p:sp>
      <p:sp>
        <p:nvSpPr>
          <p:cNvPr id="97" name="Freeform 7">
            <a:extLst>
              <a:ext uri="{FF2B5EF4-FFF2-40B4-BE49-F238E27FC236}">
                <a16:creationId xmlns:a16="http://schemas.microsoft.com/office/drawing/2014/main" id="{E5CA5CBB-14FC-F640-800D-6097E32307FF}"/>
              </a:ext>
            </a:extLst>
          </p:cNvPr>
          <p:cNvSpPr>
            <a:spLocks noChangeArrowheads="1"/>
          </p:cNvSpPr>
          <p:nvPr/>
        </p:nvSpPr>
        <p:spPr bwMode="auto">
          <a:xfrm>
            <a:off x="17127151" y="5446393"/>
            <a:ext cx="3440184" cy="3737592"/>
          </a:xfrm>
          <a:custGeom>
            <a:avLst/>
            <a:gdLst>
              <a:gd name="T0" fmla="*/ 3416 w 3417"/>
              <a:gd name="T1" fmla="*/ 2396 h 3711"/>
              <a:gd name="T2" fmla="*/ 1896 w 3417"/>
              <a:gd name="T3" fmla="*/ 0 h 3711"/>
              <a:gd name="T4" fmla="*/ 0 w 3417"/>
              <a:gd name="T5" fmla="*/ 2828 h 3711"/>
              <a:gd name="T6" fmla="*/ 2258 w 3417"/>
              <a:gd name="T7" fmla="*/ 3710 h 3711"/>
              <a:gd name="T8" fmla="*/ 3416 w 3417"/>
              <a:gd name="T9" fmla="*/ 2396 h 3711"/>
            </a:gdLst>
            <a:ahLst/>
            <a:cxnLst>
              <a:cxn ang="0">
                <a:pos x="T0" y="T1"/>
              </a:cxn>
              <a:cxn ang="0">
                <a:pos x="T2" y="T3"/>
              </a:cxn>
              <a:cxn ang="0">
                <a:pos x="T4" y="T5"/>
              </a:cxn>
              <a:cxn ang="0">
                <a:pos x="T6" y="T7"/>
              </a:cxn>
              <a:cxn ang="0">
                <a:pos x="T8" y="T9"/>
              </a:cxn>
            </a:cxnLst>
            <a:rect l="0" t="0" r="r" b="b"/>
            <a:pathLst>
              <a:path w="3417" h="3711">
                <a:moveTo>
                  <a:pt x="3416" y="2396"/>
                </a:moveTo>
                <a:lnTo>
                  <a:pt x="1896" y="0"/>
                </a:lnTo>
                <a:lnTo>
                  <a:pt x="0" y="2828"/>
                </a:lnTo>
                <a:lnTo>
                  <a:pt x="2258" y="3710"/>
                </a:lnTo>
                <a:lnTo>
                  <a:pt x="3416" y="2396"/>
                </a:lnTo>
              </a:path>
            </a:pathLst>
          </a:custGeom>
          <a:solidFill>
            <a:schemeClr val="bg1">
              <a:lumMod val="50000"/>
              <a:alpha val="10000"/>
            </a:schemeClr>
          </a:solidFill>
          <a:ln>
            <a:noFill/>
          </a:ln>
          <a:effectLst/>
        </p:spPr>
        <p:txBody>
          <a:bodyPr wrap="none" anchor="ctr"/>
          <a:lstStyle/>
          <a:p>
            <a:endParaRPr lang="en-US"/>
          </a:p>
        </p:txBody>
      </p:sp>
      <p:sp>
        <p:nvSpPr>
          <p:cNvPr id="98" name="Freeform 8">
            <a:extLst>
              <a:ext uri="{FF2B5EF4-FFF2-40B4-BE49-F238E27FC236}">
                <a16:creationId xmlns:a16="http://schemas.microsoft.com/office/drawing/2014/main" id="{AF1E8EB6-8EEF-A245-9370-BDEF7478FF54}"/>
              </a:ext>
            </a:extLst>
          </p:cNvPr>
          <p:cNvSpPr>
            <a:spLocks noChangeArrowheads="1"/>
          </p:cNvSpPr>
          <p:nvPr/>
        </p:nvSpPr>
        <p:spPr bwMode="auto">
          <a:xfrm>
            <a:off x="15604594" y="4589675"/>
            <a:ext cx="3733151" cy="3733154"/>
          </a:xfrm>
          <a:custGeom>
            <a:avLst/>
            <a:gdLst>
              <a:gd name="T0" fmla="*/ 3706 w 3707"/>
              <a:gd name="T1" fmla="*/ 1854 h 3707"/>
              <a:gd name="T2" fmla="*/ 3706 w 3707"/>
              <a:gd name="T3" fmla="*/ 1854 h 3707"/>
              <a:gd name="T4" fmla="*/ 1853 w 3707"/>
              <a:gd name="T5" fmla="*/ 3706 h 3707"/>
              <a:gd name="T6" fmla="*/ 1853 w 3707"/>
              <a:gd name="T7" fmla="*/ 3706 h 3707"/>
              <a:gd name="T8" fmla="*/ 0 w 3707"/>
              <a:gd name="T9" fmla="*/ 1854 h 3707"/>
              <a:gd name="T10" fmla="*/ 0 w 3707"/>
              <a:gd name="T11" fmla="*/ 1854 h 3707"/>
              <a:gd name="T12" fmla="*/ 1853 w 3707"/>
              <a:gd name="T13" fmla="*/ 0 h 3707"/>
              <a:gd name="T14" fmla="*/ 1853 w 3707"/>
              <a:gd name="T15" fmla="*/ 0 h 3707"/>
              <a:gd name="T16" fmla="*/ 3706 w 3707"/>
              <a:gd name="T17" fmla="*/ 1854 h 3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07" h="3707">
                <a:moveTo>
                  <a:pt x="3706" y="1854"/>
                </a:moveTo>
                <a:lnTo>
                  <a:pt x="3706" y="1854"/>
                </a:lnTo>
                <a:cubicBezTo>
                  <a:pt x="3706" y="2878"/>
                  <a:pt x="2877" y="3706"/>
                  <a:pt x="1853" y="3706"/>
                </a:cubicBezTo>
                <a:lnTo>
                  <a:pt x="1853" y="3706"/>
                </a:lnTo>
                <a:cubicBezTo>
                  <a:pt x="830" y="3706"/>
                  <a:pt x="0" y="2878"/>
                  <a:pt x="0" y="1854"/>
                </a:cubicBezTo>
                <a:lnTo>
                  <a:pt x="0" y="1854"/>
                </a:lnTo>
                <a:cubicBezTo>
                  <a:pt x="0" y="830"/>
                  <a:pt x="830" y="0"/>
                  <a:pt x="1853" y="0"/>
                </a:cubicBezTo>
                <a:lnTo>
                  <a:pt x="1853" y="0"/>
                </a:lnTo>
                <a:cubicBezTo>
                  <a:pt x="2877" y="0"/>
                  <a:pt x="3706" y="830"/>
                  <a:pt x="3706" y="1854"/>
                </a:cubicBezTo>
              </a:path>
            </a:pathLst>
          </a:custGeom>
          <a:solidFill>
            <a:schemeClr val="accent3"/>
          </a:solidFill>
          <a:ln>
            <a:noFill/>
          </a:ln>
          <a:effectLst/>
        </p:spPr>
        <p:txBody>
          <a:bodyPr wrap="none" anchor="ctr"/>
          <a:lstStyle/>
          <a:p>
            <a:endParaRPr lang="en-US"/>
          </a:p>
        </p:txBody>
      </p:sp>
      <p:sp>
        <p:nvSpPr>
          <p:cNvPr id="99" name="Freeform 9">
            <a:extLst>
              <a:ext uri="{FF2B5EF4-FFF2-40B4-BE49-F238E27FC236}">
                <a16:creationId xmlns:a16="http://schemas.microsoft.com/office/drawing/2014/main" id="{406EE892-8D1D-004B-9444-7C8D2B4C8F8D}"/>
              </a:ext>
            </a:extLst>
          </p:cNvPr>
          <p:cNvSpPr>
            <a:spLocks noChangeArrowheads="1"/>
          </p:cNvSpPr>
          <p:nvPr/>
        </p:nvSpPr>
        <p:spPr bwMode="auto">
          <a:xfrm>
            <a:off x="19275600" y="7785716"/>
            <a:ext cx="1864357" cy="1864357"/>
          </a:xfrm>
          <a:custGeom>
            <a:avLst/>
            <a:gdLst>
              <a:gd name="T0" fmla="*/ 1853 w 1854"/>
              <a:gd name="T1" fmla="*/ 925 h 1853"/>
              <a:gd name="T2" fmla="*/ 1853 w 1854"/>
              <a:gd name="T3" fmla="*/ 925 h 1853"/>
              <a:gd name="T4" fmla="*/ 927 w 1854"/>
              <a:gd name="T5" fmla="*/ 1852 h 1853"/>
              <a:gd name="T6" fmla="*/ 927 w 1854"/>
              <a:gd name="T7" fmla="*/ 1852 h 1853"/>
              <a:gd name="T8" fmla="*/ 0 w 1854"/>
              <a:gd name="T9" fmla="*/ 925 h 1853"/>
              <a:gd name="T10" fmla="*/ 0 w 1854"/>
              <a:gd name="T11" fmla="*/ 925 h 1853"/>
              <a:gd name="T12" fmla="*/ 927 w 1854"/>
              <a:gd name="T13" fmla="*/ 0 h 1853"/>
              <a:gd name="T14" fmla="*/ 927 w 1854"/>
              <a:gd name="T15" fmla="*/ 0 h 1853"/>
              <a:gd name="T16" fmla="*/ 1853 w 1854"/>
              <a:gd name="T17" fmla="*/ 925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4" h="1853">
                <a:moveTo>
                  <a:pt x="1853" y="925"/>
                </a:moveTo>
                <a:lnTo>
                  <a:pt x="1853" y="925"/>
                </a:lnTo>
                <a:cubicBezTo>
                  <a:pt x="1853" y="1437"/>
                  <a:pt x="1439" y="1852"/>
                  <a:pt x="927" y="1852"/>
                </a:cubicBezTo>
                <a:lnTo>
                  <a:pt x="927" y="1852"/>
                </a:lnTo>
                <a:cubicBezTo>
                  <a:pt x="415" y="1852"/>
                  <a:pt x="0" y="1437"/>
                  <a:pt x="0" y="925"/>
                </a:cubicBezTo>
                <a:lnTo>
                  <a:pt x="0" y="925"/>
                </a:lnTo>
                <a:cubicBezTo>
                  <a:pt x="0" y="414"/>
                  <a:pt x="415" y="0"/>
                  <a:pt x="927" y="0"/>
                </a:cubicBezTo>
                <a:lnTo>
                  <a:pt x="927" y="0"/>
                </a:lnTo>
                <a:cubicBezTo>
                  <a:pt x="1439" y="0"/>
                  <a:pt x="1853" y="414"/>
                  <a:pt x="1853" y="925"/>
                </a:cubicBezTo>
              </a:path>
            </a:pathLst>
          </a:custGeom>
          <a:solidFill>
            <a:schemeClr val="accent3"/>
          </a:solidFill>
          <a:ln>
            <a:noFill/>
          </a:ln>
          <a:effectLst/>
        </p:spPr>
        <p:txBody>
          <a:bodyPr wrap="none" anchor="ctr"/>
          <a:lstStyle/>
          <a:p>
            <a:endParaRPr lang="en-US"/>
          </a:p>
        </p:txBody>
      </p:sp>
      <p:sp>
        <p:nvSpPr>
          <p:cNvPr id="100" name="CuadroTexto 370">
            <a:extLst>
              <a:ext uri="{FF2B5EF4-FFF2-40B4-BE49-F238E27FC236}">
                <a16:creationId xmlns:a16="http://schemas.microsoft.com/office/drawing/2014/main" id="{516D34BA-F2C6-E148-A779-CFCA119074E6}"/>
              </a:ext>
            </a:extLst>
          </p:cNvPr>
          <p:cNvSpPr txBox="1"/>
          <p:nvPr/>
        </p:nvSpPr>
        <p:spPr>
          <a:xfrm>
            <a:off x="7064376" y="8078131"/>
            <a:ext cx="1553002" cy="1323439"/>
          </a:xfrm>
          <a:prstGeom prst="rect">
            <a:avLst/>
          </a:prstGeom>
          <a:noFill/>
        </p:spPr>
        <p:txBody>
          <a:bodyPr wrap="square" rtlCol="0">
            <a:spAutoFit/>
          </a:bodyPr>
          <a:lstStyle/>
          <a:p>
            <a:pPr algn="ctr"/>
            <a:r>
              <a:rPr lang="en-US" sz="8000" dirty="0">
                <a:solidFill>
                  <a:schemeClr val="bg1"/>
                </a:solidFill>
                <a:latin typeface="Roboto Medium" panose="02000000000000000000" pitchFamily="2" charset="0"/>
                <a:ea typeface="Roboto Medium" panose="02000000000000000000" pitchFamily="2" charset="0"/>
                <a:cs typeface="Lato" charset="0"/>
              </a:rPr>
              <a:t>A</a:t>
            </a:r>
          </a:p>
        </p:txBody>
      </p:sp>
      <p:sp>
        <p:nvSpPr>
          <p:cNvPr id="101" name="CuadroTexto 370">
            <a:extLst>
              <a:ext uri="{FF2B5EF4-FFF2-40B4-BE49-F238E27FC236}">
                <a16:creationId xmlns:a16="http://schemas.microsoft.com/office/drawing/2014/main" id="{C85B38E9-1FEE-FF4A-B0BF-3B2119B33B5B}"/>
              </a:ext>
            </a:extLst>
          </p:cNvPr>
          <p:cNvSpPr txBox="1"/>
          <p:nvPr/>
        </p:nvSpPr>
        <p:spPr>
          <a:xfrm>
            <a:off x="13364165" y="8078131"/>
            <a:ext cx="1553002" cy="1323439"/>
          </a:xfrm>
          <a:prstGeom prst="rect">
            <a:avLst/>
          </a:prstGeom>
          <a:noFill/>
        </p:spPr>
        <p:txBody>
          <a:bodyPr wrap="square" rtlCol="0">
            <a:spAutoFit/>
          </a:bodyPr>
          <a:lstStyle/>
          <a:p>
            <a:pPr algn="ctr"/>
            <a:r>
              <a:rPr lang="en-US" sz="8000" dirty="0">
                <a:solidFill>
                  <a:schemeClr val="bg1"/>
                </a:solidFill>
                <a:latin typeface="Roboto Medium" panose="02000000000000000000" pitchFamily="2" charset="0"/>
                <a:ea typeface="Roboto Medium" panose="02000000000000000000" pitchFamily="2" charset="0"/>
                <a:cs typeface="Lato" charset="0"/>
              </a:rPr>
              <a:t>B</a:t>
            </a:r>
          </a:p>
        </p:txBody>
      </p:sp>
      <p:sp>
        <p:nvSpPr>
          <p:cNvPr id="102" name="CuadroTexto 370">
            <a:extLst>
              <a:ext uri="{FF2B5EF4-FFF2-40B4-BE49-F238E27FC236}">
                <a16:creationId xmlns:a16="http://schemas.microsoft.com/office/drawing/2014/main" id="{DA731711-506D-264E-A05F-80524B3EB7CF}"/>
              </a:ext>
            </a:extLst>
          </p:cNvPr>
          <p:cNvSpPr txBox="1"/>
          <p:nvPr/>
        </p:nvSpPr>
        <p:spPr>
          <a:xfrm>
            <a:off x="19431277" y="8078131"/>
            <a:ext cx="1553002" cy="1323439"/>
          </a:xfrm>
          <a:prstGeom prst="rect">
            <a:avLst/>
          </a:prstGeom>
          <a:noFill/>
        </p:spPr>
        <p:txBody>
          <a:bodyPr wrap="square" rtlCol="0">
            <a:spAutoFit/>
          </a:bodyPr>
          <a:lstStyle/>
          <a:p>
            <a:pPr algn="ctr"/>
            <a:r>
              <a:rPr lang="en-US" sz="8000" dirty="0">
                <a:solidFill>
                  <a:schemeClr val="bg1"/>
                </a:solidFill>
                <a:latin typeface="Roboto Medium" panose="02000000000000000000" pitchFamily="2" charset="0"/>
                <a:ea typeface="Roboto Medium" panose="02000000000000000000" pitchFamily="2" charset="0"/>
                <a:cs typeface="Lato" charset="0"/>
              </a:rPr>
              <a:t>C</a:t>
            </a:r>
          </a:p>
        </p:txBody>
      </p:sp>
      <p:grpSp>
        <p:nvGrpSpPr>
          <p:cNvPr id="121" name="Group 120">
            <a:extLst>
              <a:ext uri="{FF2B5EF4-FFF2-40B4-BE49-F238E27FC236}">
                <a16:creationId xmlns:a16="http://schemas.microsoft.com/office/drawing/2014/main" id="{30D155D1-E8AC-8249-BFB7-EC8440AAA4C3}"/>
              </a:ext>
            </a:extLst>
          </p:cNvPr>
          <p:cNvGrpSpPr/>
          <p:nvPr/>
        </p:nvGrpSpPr>
        <p:grpSpPr>
          <a:xfrm>
            <a:off x="3237693" y="10437360"/>
            <a:ext cx="5942896" cy="1754398"/>
            <a:chOff x="2159252" y="9904602"/>
            <a:chExt cx="5942896" cy="1754398"/>
          </a:xfrm>
        </p:grpSpPr>
        <p:sp>
          <p:nvSpPr>
            <p:cNvPr id="122" name="TextBox 121">
              <a:extLst>
                <a:ext uri="{FF2B5EF4-FFF2-40B4-BE49-F238E27FC236}">
                  <a16:creationId xmlns:a16="http://schemas.microsoft.com/office/drawing/2014/main" id="{4D2D5F6A-CAA1-C84A-A4F4-AD8201548F22}"/>
                </a:ext>
              </a:extLst>
            </p:cNvPr>
            <p:cNvSpPr txBox="1"/>
            <p:nvPr/>
          </p:nvSpPr>
          <p:spPr>
            <a:xfrm>
              <a:off x="2159252" y="10514584"/>
              <a:ext cx="5942896" cy="114441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3" name="Rectangle 122">
              <a:extLst>
                <a:ext uri="{FF2B5EF4-FFF2-40B4-BE49-F238E27FC236}">
                  <a16:creationId xmlns:a16="http://schemas.microsoft.com/office/drawing/2014/main" id="{A581BE80-3A88-2341-A394-EBF7CB95AD3B}"/>
                </a:ext>
              </a:extLst>
            </p:cNvPr>
            <p:cNvSpPr/>
            <p:nvPr/>
          </p:nvSpPr>
          <p:spPr>
            <a:xfrm>
              <a:off x="2189478" y="9904602"/>
              <a:ext cx="4811057"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Montserrat" charset="0"/>
                </a:rPr>
                <a:t>Write Your Title</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grpSp>
      <p:grpSp>
        <p:nvGrpSpPr>
          <p:cNvPr id="124" name="Group 123">
            <a:extLst>
              <a:ext uri="{FF2B5EF4-FFF2-40B4-BE49-F238E27FC236}">
                <a16:creationId xmlns:a16="http://schemas.microsoft.com/office/drawing/2014/main" id="{5F63513E-DFD1-5F43-A55A-3C2517CA1432}"/>
              </a:ext>
            </a:extLst>
          </p:cNvPr>
          <p:cNvGrpSpPr/>
          <p:nvPr/>
        </p:nvGrpSpPr>
        <p:grpSpPr>
          <a:xfrm>
            <a:off x="9518799" y="10437360"/>
            <a:ext cx="5942896" cy="1754398"/>
            <a:chOff x="2159252" y="9904602"/>
            <a:chExt cx="5942896" cy="1754398"/>
          </a:xfrm>
        </p:grpSpPr>
        <p:sp>
          <p:nvSpPr>
            <p:cNvPr id="125" name="TextBox 124">
              <a:extLst>
                <a:ext uri="{FF2B5EF4-FFF2-40B4-BE49-F238E27FC236}">
                  <a16:creationId xmlns:a16="http://schemas.microsoft.com/office/drawing/2014/main" id="{9D27D59B-0689-2A42-BDA7-D739D96BA311}"/>
                </a:ext>
              </a:extLst>
            </p:cNvPr>
            <p:cNvSpPr txBox="1"/>
            <p:nvPr/>
          </p:nvSpPr>
          <p:spPr>
            <a:xfrm>
              <a:off x="2159252" y="10514584"/>
              <a:ext cx="5942896" cy="114441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6" name="Rectangle 125">
              <a:extLst>
                <a:ext uri="{FF2B5EF4-FFF2-40B4-BE49-F238E27FC236}">
                  <a16:creationId xmlns:a16="http://schemas.microsoft.com/office/drawing/2014/main" id="{EBE4824E-15E9-2040-B95E-B911B92A6A5D}"/>
                </a:ext>
              </a:extLst>
            </p:cNvPr>
            <p:cNvSpPr/>
            <p:nvPr/>
          </p:nvSpPr>
          <p:spPr>
            <a:xfrm>
              <a:off x="2189478" y="9904602"/>
              <a:ext cx="4811057"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Montserrat" charset="0"/>
                </a:rPr>
                <a:t>Write Your Title</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grpSp>
      <p:grpSp>
        <p:nvGrpSpPr>
          <p:cNvPr id="127" name="Group 126">
            <a:extLst>
              <a:ext uri="{FF2B5EF4-FFF2-40B4-BE49-F238E27FC236}">
                <a16:creationId xmlns:a16="http://schemas.microsoft.com/office/drawing/2014/main" id="{6C7AA3BA-7679-FA45-A379-E5BDF4870B76}"/>
              </a:ext>
            </a:extLst>
          </p:cNvPr>
          <p:cNvGrpSpPr/>
          <p:nvPr/>
        </p:nvGrpSpPr>
        <p:grpSpPr>
          <a:xfrm>
            <a:off x="15522956" y="10437360"/>
            <a:ext cx="5942896" cy="1754398"/>
            <a:chOff x="2159252" y="9904602"/>
            <a:chExt cx="5942896" cy="1754398"/>
          </a:xfrm>
        </p:grpSpPr>
        <p:sp>
          <p:nvSpPr>
            <p:cNvPr id="128" name="TextBox 127">
              <a:extLst>
                <a:ext uri="{FF2B5EF4-FFF2-40B4-BE49-F238E27FC236}">
                  <a16:creationId xmlns:a16="http://schemas.microsoft.com/office/drawing/2014/main" id="{C7C0B0A3-D699-3C44-A9DC-89717FC4D121}"/>
                </a:ext>
              </a:extLst>
            </p:cNvPr>
            <p:cNvSpPr txBox="1"/>
            <p:nvPr/>
          </p:nvSpPr>
          <p:spPr>
            <a:xfrm>
              <a:off x="2159252" y="10514584"/>
              <a:ext cx="5942896" cy="1144416"/>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latin typeface="Roboto Light" panose="02000000000000000000" pitchFamily="2" charset="0"/>
                <a:ea typeface="Roboto Light" panose="02000000000000000000" pitchFamily="2" charset="0"/>
                <a:cs typeface="Lato Light" panose="020F0502020204030203" pitchFamily="34" charset="0"/>
              </a:endParaRPr>
            </a:p>
          </p:txBody>
        </p:sp>
        <p:sp>
          <p:nvSpPr>
            <p:cNvPr id="129" name="Rectangle 128">
              <a:extLst>
                <a:ext uri="{FF2B5EF4-FFF2-40B4-BE49-F238E27FC236}">
                  <a16:creationId xmlns:a16="http://schemas.microsoft.com/office/drawing/2014/main" id="{F5C03C9F-C708-FA40-8716-E20560CB74FF}"/>
                </a:ext>
              </a:extLst>
            </p:cNvPr>
            <p:cNvSpPr/>
            <p:nvPr/>
          </p:nvSpPr>
          <p:spPr>
            <a:xfrm>
              <a:off x="2189478" y="9904602"/>
              <a:ext cx="4811057"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Montserrat" charset="0"/>
                </a:rPr>
                <a:t>Write Your Title</a:t>
              </a:r>
              <a:endParaRPr lang="en-US" sz="5400" dirty="0">
                <a:solidFill>
                  <a:schemeClr val="tx2"/>
                </a:solidFill>
                <a:latin typeface="Roboto" panose="02000000000000000000" pitchFamily="2" charset="0"/>
                <a:ea typeface="Roboto" panose="02000000000000000000" pitchFamily="2" charset="0"/>
                <a:cs typeface="Montserrat" charset="0"/>
              </a:endParaRPr>
            </a:p>
          </p:txBody>
        </p:sp>
      </p:grpSp>
      <p:sp>
        <p:nvSpPr>
          <p:cNvPr id="130" name="Shape 1649">
            <a:extLst>
              <a:ext uri="{FF2B5EF4-FFF2-40B4-BE49-F238E27FC236}">
                <a16:creationId xmlns:a16="http://schemas.microsoft.com/office/drawing/2014/main" id="{6C160991-BBEF-B74E-B011-9BD93B8931B2}"/>
              </a:ext>
            </a:extLst>
          </p:cNvPr>
          <p:cNvSpPr/>
          <p:nvPr/>
        </p:nvSpPr>
        <p:spPr>
          <a:xfrm>
            <a:off x="10701676" y="5778434"/>
            <a:ext cx="1367399" cy="1111112"/>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1" name="Shape 1658">
            <a:extLst>
              <a:ext uri="{FF2B5EF4-FFF2-40B4-BE49-F238E27FC236}">
                <a16:creationId xmlns:a16="http://schemas.microsoft.com/office/drawing/2014/main" id="{9844D218-1762-CB46-A775-34BC88A0602F}"/>
              </a:ext>
            </a:extLst>
          </p:cNvPr>
          <p:cNvSpPr/>
          <p:nvPr/>
        </p:nvSpPr>
        <p:spPr>
          <a:xfrm>
            <a:off x="16837130" y="5889590"/>
            <a:ext cx="1268078" cy="1268015"/>
          </a:xfrm>
          <a:custGeom>
            <a:avLst/>
            <a:gdLst/>
            <a:ahLst/>
            <a:cxnLst>
              <a:cxn ang="0">
                <a:pos x="wd2" y="hd2"/>
              </a:cxn>
              <a:cxn ang="5400000">
                <a:pos x="wd2" y="hd2"/>
              </a:cxn>
              <a:cxn ang="10800000">
                <a:pos x="wd2" y="hd2"/>
              </a:cxn>
              <a:cxn ang="16200000">
                <a:pos x="wd2" y="hd2"/>
              </a:cxn>
            </a:cxnLst>
            <a:rect l="0" t="0" r="r" b="b"/>
            <a:pathLst>
              <a:path w="21600" h="21600" extrusionOk="0">
                <a:moveTo>
                  <a:pt x="19495" y="17427"/>
                </a:moveTo>
                <a:cubicBezTo>
                  <a:pt x="19495" y="18567"/>
                  <a:pt x="18567" y="19497"/>
                  <a:pt x="17424" y="19497"/>
                </a:cubicBezTo>
                <a:lnTo>
                  <a:pt x="4174" y="19497"/>
                </a:lnTo>
                <a:cubicBezTo>
                  <a:pt x="3033" y="19497"/>
                  <a:pt x="2104" y="18567"/>
                  <a:pt x="2104" y="17427"/>
                </a:cubicBezTo>
                <a:lnTo>
                  <a:pt x="2104" y="8583"/>
                </a:lnTo>
                <a:lnTo>
                  <a:pt x="5329" y="8583"/>
                </a:lnTo>
                <a:cubicBezTo>
                  <a:pt x="5049" y="9269"/>
                  <a:pt x="4895" y="10017"/>
                  <a:pt x="4895" y="10800"/>
                </a:cubicBezTo>
                <a:cubicBezTo>
                  <a:pt x="4895" y="14057"/>
                  <a:pt x="7543" y="16709"/>
                  <a:pt x="10799" y="16709"/>
                </a:cubicBezTo>
                <a:cubicBezTo>
                  <a:pt x="14056" y="16709"/>
                  <a:pt x="16705" y="14057"/>
                  <a:pt x="16705" y="10800"/>
                </a:cubicBezTo>
                <a:cubicBezTo>
                  <a:pt x="16705" y="10017"/>
                  <a:pt x="16549" y="9269"/>
                  <a:pt x="16269" y="8583"/>
                </a:cubicBezTo>
                <a:lnTo>
                  <a:pt x="19495" y="8583"/>
                </a:lnTo>
                <a:lnTo>
                  <a:pt x="19495" y="17427"/>
                </a:lnTo>
                <a:cubicBezTo>
                  <a:pt x="19495" y="17427"/>
                  <a:pt x="19495" y="17427"/>
                  <a:pt x="19495" y="17427"/>
                </a:cubicBezTo>
                <a:close/>
                <a:moveTo>
                  <a:pt x="7716" y="8583"/>
                </a:moveTo>
                <a:cubicBezTo>
                  <a:pt x="8408" y="7627"/>
                  <a:pt x="9531" y="7001"/>
                  <a:pt x="10799" y="7001"/>
                </a:cubicBezTo>
                <a:cubicBezTo>
                  <a:pt x="12068" y="7001"/>
                  <a:pt x="13191" y="7627"/>
                  <a:pt x="13882" y="8583"/>
                </a:cubicBezTo>
                <a:cubicBezTo>
                  <a:pt x="14331" y="9210"/>
                  <a:pt x="14603" y="9973"/>
                  <a:pt x="14603" y="10800"/>
                </a:cubicBezTo>
                <a:cubicBezTo>
                  <a:pt x="14603" y="12897"/>
                  <a:pt x="12896" y="14603"/>
                  <a:pt x="10799" y="14603"/>
                </a:cubicBezTo>
                <a:cubicBezTo>
                  <a:pt x="8703" y="14603"/>
                  <a:pt x="6998" y="12897"/>
                  <a:pt x="6998" y="10800"/>
                </a:cubicBezTo>
                <a:cubicBezTo>
                  <a:pt x="6998" y="9973"/>
                  <a:pt x="7266" y="9210"/>
                  <a:pt x="7716" y="8583"/>
                </a:cubicBezTo>
                <a:cubicBezTo>
                  <a:pt x="7716" y="8583"/>
                  <a:pt x="7716" y="8583"/>
                  <a:pt x="7716" y="8583"/>
                </a:cubicBezTo>
                <a:close/>
                <a:moveTo>
                  <a:pt x="18622" y="2490"/>
                </a:moveTo>
                <a:lnTo>
                  <a:pt x="19099" y="2487"/>
                </a:lnTo>
                <a:lnTo>
                  <a:pt x="19099" y="2965"/>
                </a:lnTo>
                <a:lnTo>
                  <a:pt x="19099" y="6150"/>
                </a:lnTo>
                <a:lnTo>
                  <a:pt x="15450" y="6163"/>
                </a:lnTo>
                <a:lnTo>
                  <a:pt x="15437" y="2502"/>
                </a:lnTo>
                <a:lnTo>
                  <a:pt x="18622" y="2490"/>
                </a:lnTo>
                <a:cubicBezTo>
                  <a:pt x="18622" y="2490"/>
                  <a:pt x="18622" y="2490"/>
                  <a:pt x="18622" y="2490"/>
                </a:cubicBezTo>
                <a:close/>
                <a:moveTo>
                  <a:pt x="17424" y="0"/>
                </a:moveTo>
                <a:lnTo>
                  <a:pt x="4174" y="0"/>
                </a:lnTo>
                <a:cubicBezTo>
                  <a:pt x="1873" y="0"/>
                  <a:pt x="0" y="1873"/>
                  <a:pt x="0" y="4176"/>
                </a:cubicBezTo>
                <a:lnTo>
                  <a:pt x="0" y="8583"/>
                </a:lnTo>
                <a:lnTo>
                  <a:pt x="0" y="17427"/>
                </a:lnTo>
                <a:cubicBezTo>
                  <a:pt x="0" y="19727"/>
                  <a:pt x="1873" y="21600"/>
                  <a:pt x="4174" y="21600"/>
                </a:cubicBezTo>
                <a:lnTo>
                  <a:pt x="17424" y="21600"/>
                </a:lnTo>
                <a:cubicBezTo>
                  <a:pt x="19727" y="21600"/>
                  <a:pt x="21600" y="19727"/>
                  <a:pt x="21600" y="17427"/>
                </a:cubicBezTo>
                <a:lnTo>
                  <a:pt x="21600" y="8583"/>
                </a:lnTo>
                <a:lnTo>
                  <a:pt x="21600" y="4176"/>
                </a:lnTo>
                <a:cubicBezTo>
                  <a:pt x="21600" y="1873"/>
                  <a:pt x="19727" y="0"/>
                  <a:pt x="17424" y="0"/>
                </a:cubicBezTo>
                <a:cubicBezTo>
                  <a:pt x="17424" y="0"/>
                  <a:pt x="17424" y="0"/>
                  <a:pt x="17424"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00000"/>
              </a:lnSpc>
              <a:spcBef>
                <a:spcPts val="0"/>
              </a:spcBef>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dirty="0"/>
          </a:p>
        </p:txBody>
      </p:sp>
      <p:sp>
        <p:nvSpPr>
          <p:cNvPr id="132" name="Freeform 131">
            <a:extLst>
              <a:ext uri="{FF2B5EF4-FFF2-40B4-BE49-F238E27FC236}">
                <a16:creationId xmlns:a16="http://schemas.microsoft.com/office/drawing/2014/main" id="{E192D57E-E787-044E-9D78-396C06E3F7BD}"/>
              </a:ext>
            </a:extLst>
          </p:cNvPr>
          <p:cNvSpPr>
            <a:spLocks noChangeArrowheads="1"/>
          </p:cNvSpPr>
          <p:nvPr/>
        </p:nvSpPr>
        <p:spPr bwMode="auto">
          <a:xfrm>
            <a:off x="4678705" y="5778434"/>
            <a:ext cx="714736" cy="1327370"/>
          </a:xfrm>
          <a:custGeom>
            <a:avLst/>
            <a:gdLst>
              <a:gd name="T0" fmla="*/ 248 w 249"/>
              <a:gd name="T1" fmla="*/ 80 h 453"/>
              <a:gd name="T2" fmla="*/ 248 w 249"/>
              <a:gd name="T3" fmla="*/ 80 h 453"/>
              <a:gd name="T4" fmla="*/ 177 w 249"/>
              <a:gd name="T5" fmla="*/ 80 h 453"/>
              <a:gd name="T6" fmla="*/ 160 w 249"/>
              <a:gd name="T7" fmla="*/ 107 h 453"/>
              <a:gd name="T8" fmla="*/ 160 w 249"/>
              <a:gd name="T9" fmla="*/ 160 h 453"/>
              <a:gd name="T10" fmla="*/ 248 w 249"/>
              <a:gd name="T11" fmla="*/ 160 h 453"/>
              <a:gd name="T12" fmla="*/ 248 w 249"/>
              <a:gd name="T13" fmla="*/ 231 h 453"/>
              <a:gd name="T14" fmla="*/ 160 w 249"/>
              <a:gd name="T15" fmla="*/ 231 h 453"/>
              <a:gd name="T16" fmla="*/ 160 w 249"/>
              <a:gd name="T17" fmla="*/ 452 h 453"/>
              <a:gd name="T18" fmla="*/ 79 w 249"/>
              <a:gd name="T19" fmla="*/ 452 h 453"/>
              <a:gd name="T20" fmla="*/ 79 w 249"/>
              <a:gd name="T21" fmla="*/ 231 h 453"/>
              <a:gd name="T22" fmla="*/ 0 w 249"/>
              <a:gd name="T23" fmla="*/ 231 h 453"/>
              <a:gd name="T24" fmla="*/ 0 w 249"/>
              <a:gd name="T25" fmla="*/ 160 h 453"/>
              <a:gd name="T26" fmla="*/ 79 w 249"/>
              <a:gd name="T27" fmla="*/ 160 h 453"/>
              <a:gd name="T28" fmla="*/ 79 w 249"/>
              <a:gd name="T29" fmla="*/ 116 h 453"/>
              <a:gd name="T30" fmla="*/ 177 w 249"/>
              <a:gd name="T31" fmla="*/ 0 h 453"/>
              <a:gd name="T32" fmla="*/ 248 w 249"/>
              <a:gd name="T33" fmla="*/ 0 h 453"/>
              <a:gd name="T34" fmla="*/ 248 w 249"/>
              <a:gd name="T35" fmla="*/ 8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34290" tIns="17145" rIns="34290" bIns="17145" anchor="ctr"/>
          <a:lstStyle/>
          <a:p>
            <a:pPr fontAlgn="auto">
              <a:spcBef>
                <a:spcPts val="0"/>
              </a:spcBef>
              <a:spcAft>
                <a:spcPts val="0"/>
              </a:spcAft>
              <a:defRPr/>
            </a:pPr>
            <a:endParaRPr lang="en-US" kern="1200" dirty="0">
              <a:latin typeface="Lato Light" charset="0"/>
              <a:ea typeface="+mn-ea"/>
              <a:cs typeface="+mn-cs"/>
            </a:endParaRPr>
          </a:p>
        </p:txBody>
      </p:sp>
    </p:spTree>
    <p:extLst>
      <p:ext uri="{BB962C8B-B14F-4D97-AF65-F5344CB8AC3E}">
        <p14:creationId xmlns:p14="http://schemas.microsoft.com/office/powerpoint/2010/main" val="178145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62E39A2D-3D14-8A4C-AD5A-554A199E2DD6}"/>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12568" b="12568"/>
          <a:stretch>
            <a:fillRect/>
          </a:stretch>
        </p:blipFill>
        <p:spPr/>
      </p:pic>
      <p:sp>
        <p:nvSpPr>
          <p:cNvPr id="30" name="Rectangle 29">
            <a:extLst>
              <a:ext uri="{FF2B5EF4-FFF2-40B4-BE49-F238E27FC236}">
                <a16:creationId xmlns:a16="http://schemas.microsoft.com/office/drawing/2014/main" id="{4717DBC9-5C5E-5046-8B8A-51E7597AC2A5}"/>
              </a:ext>
            </a:extLst>
          </p:cNvPr>
          <p:cNvSpPr/>
          <p:nvPr/>
        </p:nvSpPr>
        <p:spPr>
          <a:xfrm>
            <a:off x="1683905" y="1551709"/>
            <a:ext cx="21009840" cy="1061257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729A290-362D-4E4D-BE1A-5AB808316A98}"/>
              </a:ext>
            </a:extLst>
          </p:cNvPr>
          <p:cNvGrpSpPr/>
          <p:nvPr/>
        </p:nvGrpSpPr>
        <p:grpSpPr>
          <a:xfrm>
            <a:off x="6010137" y="2547283"/>
            <a:ext cx="12357376" cy="1569661"/>
            <a:chOff x="6010137" y="4193995"/>
            <a:chExt cx="12357376" cy="1569661"/>
          </a:xfrm>
        </p:grpSpPr>
        <p:sp>
          <p:nvSpPr>
            <p:cNvPr id="11" name="TextBox 10">
              <a:extLst>
                <a:ext uri="{FF2B5EF4-FFF2-40B4-BE49-F238E27FC236}">
                  <a16:creationId xmlns:a16="http://schemas.microsoft.com/office/drawing/2014/main" id="{797089D3-AD38-A848-AA08-A346E34F88BE}"/>
                </a:ext>
              </a:extLst>
            </p:cNvPr>
            <p:cNvSpPr txBox="1"/>
            <p:nvPr/>
          </p:nvSpPr>
          <p:spPr>
            <a:xfrm>
              <a:off x="6010137" y="4655660"/>
              <a:ext cx="12357376" cy="1107996"/>
            </a:xfrm>
            <a:prstGeom prst="rect">
              <a:avLst/>
            </a:prstGeom>
            <a:noFill/>
            <a:ln>
              <a:noFill/>
            </a:ln>
          </p:spPr>
          <p:txBody>
            <a:bodyPr wrap="square" rtlCol="0">
              <a:spAutoFit/>
            </a:bodyPr>
            <a:lstStyle/>
            <a:p>
              <a:pPr algn="ctr"/>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Key Takeaways</a:t>
              </a:r>
            </a:p>
          </p:txBody>
        </p:sp>
        <p:sp>
          <p:nvSpPr>
            <p:cNvPr id="12" name="TextBox 11">
              <a:extLst>
                <a:ext uri="{FF2B5EF4-FFF2-40B4-BE49-F238E27FC236}">
                  <a16:creationId xmlns:a16="http://schemas.microsoft.com/office/drawing/2014/main" id="{42FF832A-D191-474A-B079-5DE35F3C12CA}"/>
                </a:ext>
              </a:extLst>
            </p:cNvPr>
            <p:cNvSpPr txBox="1"/>
            <p:nvPr/>
          </p:nvSpPr>
          <p:spPr>
            <a:xfrm>
              <a:off x="9462241" y="4193995"/>
              <a:ext cx="5453168" cy="461665"/>
            </a:xfrm>
            <a:prstGeom prst="rect">
              <a:avLst/>
            </a:prstGeom>
            <a:noFill/>
          </p:spPr>
          <p:txBody>
            <a:bodyPr wrap="square" rtlCol="0">
              <a:spAutoFit/>
            </a:bodyPr>
            <a:lstStyle/>
            <a:p>
              <a:pPr algn="ctr"/>
              <a:r>
                <a:rPr lang="en-US" sz="2400"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grpSp>
        <p:nvGrpSpPr>
          <p:cNvPr id="10" name="Group 9">
            <a:extLst>
              <a:ext uri="{FF2B5EF4-FFF2-40B4-BE49-F238E27FC236}">
                <a16:creationId xmlns:a16="http://schemas.microsoft.com/office/drawing/2014/main" id="{E31A0AF0-B688-A547-B4E9-2FB9156E00F0}"/>
              </a:ext>
            </a:extLst>
          </p:cNvPr>
          <p:cNvGrpSpPr/>
          <p:nvPr/>
        </p:nvGrpSpPr>
        <p:grpSpPr>
          <a:xfrm>
            <a:off x="3773382" y="5925555"/>
            <a:ext cx="16810131" cy="5243162"/>
            <a:chOff x="3773382" y="5574183"/>
            <a:chExt cx="16810131" cy="5243162"/>
          </a:xfrm>
        </p:grpSpPr>
        <p:grpSp>
          <p:nvGrpSpPr>
            <p:cNvPr id="7" name="Group 6">
              <a:extLst>
                <a:ext uri="{FF2B5EF4-FFF2-40B4-BE49-F238E27FC236}">
                  <a16:creationId xmlns:a16="http://schemas.microsoft.com/office/drawing/2014/main" id="{E02C712F-612E-6341-A104-90BEAE83900D}"/>
                </a:ext>
              </a:extLst>
            </p:cNvPr>
            <p:cNvGrpSpPr/>
            <p:nvPr/>
          </p:nvGrpSpPr>
          <p:grpSpPr>
            <a:xfrm>
              <a:off x="4164607" y="5574183"/>
              <a:ext cx="3691060" cy="3691060"/>
              <a:chOff x="17116256" y="3033102"/>
              <a:chExt cx="3691060" cy="3691060"/>
            </a:xfrm>
          </p:grpSpPr>
          <p:sp>
            <p:nvSpPr>
              <p:cNvPr id="34" name="Rectangle 33">
                <a:extLst>
                  <a:ext uri="{FF2B5EF4-FFF2-40B4-BE49-F238E27FC236}">
                    <a16:creationId xmlns:a16="http://schemas.microsoft.com/office/drawing/2014/main" id="{D14A516E-8B7C-6343-8590-2E7D55133692}"/>
                  </a:ext>
                </a:extLst>
              </p:cNvPr>
              <p:cNvSpPr/>
              <p:nvPr/>
            </p:nvSpPr>
            <p:spPr>
              <a:xfrm>
                <a:off x="17116256" y="3033102"/>
                <a:ext cx="3691060" cy="3691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E28C7367-7B32-F141-9FD9-E71F25A7DFB5}"/>
                  </a:ext>
                </a:extLst>
              </p:cNvPr>
              <p:cNvGrpSpPr/>
              <p:nvPr/>
            </p:nvGrpSpPr>
            <p:grpSpPr>
              <a:xfrm>
                <a:off x="18154553" y="4195087"/>
                <a:ext cx="1494020" cy="1336818"/>
                <a:chOff x="14737336" y="800416"/>
                <a:chExt cx="407160" cy="364319"/>
              </a:xfrm>
              <a:solidFill>
                <a:schemeClr val="bg1"/>
              </a:solidFill>
            </p:grpSpPr>
            <p:sp>
              <p:nvSpPr>
                <p:cNvPr id="42" name="Freeform 41">
                  <a:extLst>
                    <a:ext uri="{FF2B5EF4-FFF2-40B4-BE49-F238E27FC236}">
                      <a16:creationId xmlns:a16="http://schemas.microsoft.com/office/drawing/2014/main" id="{0F9E32DA-86D3-F749-A9AC-AD045F2A3C96}"/>
                    </a:ext>
                  </a:extLst>
                </p:cNvPr>
                <p:cNvSpPr/>
                <p:nvPr/>
              </p:nvSpPr>
              <p:spPr>
                <a:xfrm>
                  <a:off x="14760736" y="800416"/>
                  <a:ext cx="383760" cy="155880"/>
                </a:xfrm>
                <a:custGeom>
                  <a:avLst/>
                  <a:gdLst/>
                  <a:ahLst/>
                  <a:cxnLst>
                    <a:cxn ang="3cd4">
                      <a:pos x="hc" y="t"/>
                    </a:cxn>
                    <a:cxn ang="cd2">
                      <a:pos x="l" y="vc"/>
                    </a:cxn>
                    <a:cxn ang="cd4">
                      <a:pos x="hc" y="b"/>
                    </a:cxn>
                    <a:cxn ang="0">
                      <a:pos x="r" y="vc"/>
                    </a:cxn>
                  </a:cxnLst>
                  <a:rect l="l" t="t" r="r" b="b"/>
                  <a:pathLst>
                    <a:path w="1067" h="434">
                      <a:moveTo>
                        <a:pt x="1040" y="152"/>
                      </a:moveTo>
                      <a:cubicBezTo>
                        <a:pt x="1018" y="143"/>
                        <a:pt x="993" y="153"/>
                        <a:pt x="984" y="175"/>
                      </a:cubicBezTo>
                      <a:lnTo>
                        <a:pt x="943" y="275"/>
                      </a:lnTo>
                      <a:cubicBezTo>
                        <a:pt x="858" y="109"/>
                        <a:pt x="685" y="0"/>
                        <a:pt x="492" y="0"/>
                      </a:cubicBezTo>
                      <a:cubicBezTo>
                        <a:pt x="260" y="0"/>
                        <a:pt x="59" y="156"/>
                        <a:pt x="1" y="380"/>
                      </a:cubicBezTo>
                      <a:cubicBezTo>
                        <a:pt x="-5" y="403"/>
                        <a:pt x="9" y="426"/>
                        <a:pt x="32" y="432"/>
                      </a:cubicBezTo>
                      <a:cubicBezTo>
                        <a:pt x="36" y="433"/>
                        <a:pt x="39" y="434"/>
                        <a:pt x="43" y="434"/>
                      </a:cubicBezTo>
                      <a:cubicBezTo>
                        <a:pt x="62" y="434"/>
                        <a:pt x="79" y="421"/>
                        <a:pt x="84" y="401"/>
                      </a:cubicBezTo>
                      <a:cubicBezTo>
                        <a:pt x="132" y="215"/>
                        <a:pt x="300" y="86"/>
                        <a:pt x="492" y="86"/>
                      </a:cubicBezTo>
                      <a:cubicBezTo>
                        <a:pt x="651" y="86"/>
                        <a:pt x="794" y="176"/>
                        <a:pt x="866" y="313"/>
                      </a:cubicBezTo>
                      <a:lnTo>
                        <a:pt x="759" y="268"/>
                      </a:lnTo>
                      <a:cubicBezTo>
                        <a:pt x="737" y="259"/>
                        <a:pt x="712" y="270"/>
                        <a:pt x="703" y="292"/>
                      </a:cubicBezTo>
                      <a:cubicBezTo>
                        <a:pt x="693" y="314"/>
                        <a:pt x="704" y="339"/>
                        <a:pt x="726" y="348"/>
                      </a:cubicBezTo>
                      <a:lnTo>
                        <a:pt x="925" y="430"/>
                      </a:lnTo>
                      <a:cubicBezTo>
                        <a:pt x="930" y="433"/>
                        <a:pt x="936" y="434"/>
                        <a:pt x="941" y="434"/>
                      </a:cubicBezTo>
                      <a:cubicBezTo>
                        <a:pt x="958" y="434"/>
                        <a:pt x="974" y="424"/>
                        <a:pt x="981" y="407"/>
                      </a:cubicBezTo>
                      <a:lnTo>
                        <a:pt x="1064" y="208"/>
                      </a:lnTo>
                      <a:cubicBezTo>
                        <a:pt x="1073" y="186"/>
                        <a:pt x="1062" y="161"/>
                        <a:pt x="1040" y="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3" name="Freeform 42">
                  <a:extLst>
                    <a:ext uri="{FF2B5EF4-FFF2-40B4-BE49-F238E27FC236}">
                      <a16:creationId xmlns:a16="http://schemas.microsoft.com/office/drawing/2014/main" id="{5AC2F325-26BC-6B41-B085-192A8AC50396}"/>
                    </a:ext>
                  </a:extLst>
                </p:cNvPr>
                <p:cNvSpPr/>
                <p:nvPr/>
              </p:nvSpPr>
              <p:spPr>
                <a:xfrm>
                  <a:off x="14737336" y="1008855"/>
                  <a:ext cx="377280" cy="155880"/>
                </a:xfrm>
                <a:custGeom>
                  <a:avLst/>
                  <a:gdLst/>
                  <a:ahLst/>
                  <a:cxnLst>
                    <a:cxn ang="3cd4">
                      <a:pos x="hc" y="t"/>
                    </a:cxn>
                    <a:cxn ang="cd2">
                      <a:pos x="l" y="vc"/>
                    </a:cxn>
                    <a:cxn ang="cd4">
                      <a:pos x="hc" y="b"/>
                    </a:cxn>
                    <a:cxn ang="0">
                      <a:pos x="r" y="vc"/>
                    </a:cxn>
                  </a:cxnLst>
                  <a:rect l="l" t="t" r="r" b="b"/>
                  <a:pathLst>
                    <a:path w="1049" h="434">
                      <a:moveTo>
                        <a:pt x="1017" y="2"/>
                      </a:moveTo>
                      <a:cubicBezTo>
                        <a:pt x="994" y="-4"/>
                        <a:pt x="970" y="10"/>
                        <a:pt x="964" y="33"/>
                      </a:cubicBezTo>
                      <a:cubicBezTo>
                        <a:pt x="917" y="219"/>
                        <a:pt x="749" y="348"/>
                        <a:pt x="557" y="348"/>
                      </a:cubicBezTo>
                      <a:cubicBezTo>
                        <a:pt x="392" y="348"/>
                        <a:pt x="246" y="254"/>
                        <a:pt x="177" y="110"/>
                      </a:cubicBezTo>
                      <a:lnTo>
                        <a:pt x="300" y="149"/>
                      </a:lnTo>
                      <a:cubicBezTo>
                        <a:pt x="305" y="150"/>
                        <a:pt x="309" y="151"/>
                        <a:pt x="313" y="151"/>
                      </a:cubicBezTo>
                      <a:cubicBezTo>
                        <a:pt x="332" y="151"/>
                        <a:pt x="348" y="139"/>
                        <a:pt x="354" y="121"/>
                      </a:cubicBezTo>
                      <a:cubicBezTo>
                        <a:pt x="361" y="98"/>
                        <a:pt x="349" y="74"/>
                        <a:pt x="326" y="67"/>
                      </a:cubicBezTo>
                      <a:lnTo>
                        <a:pt x="121" y="2"/>
                      </a:lnTo>
                      <a:cubicBezTo>
                        <a:pt x="120" y="2"/>
                        <a:pt x="119" y="1"/>
                        <a:pt x="118" y="1"/>
                      </a:cubicBezTo>
                      <a:cubicBezTo>
                        <a:pt x="116" y="1"/>
                        <a:pt x="116" y="0"/>
                        <a:pt x="115" y="0"/>
                      </a:cubicBezTo>
                      <a:cubicBezTo>
                        <a:pt x="114" y="0"/>
                        <a:pt x="114" y="0"/>
                        <a:pt x="113" y="0"/>
                      </a:cubicBezTo>
                      <a:cubicBezTo>
                        <a:pt x="112" y="0"/>
                        <a:pt x="111" y="0"/>
                        <a:pt x="111" y="0"/>
                      </a:cubicBezTo>
                      <a:cubicBezTo>
                        <a:pt x="110" y="0"/>
                        <a:pt x="109" y="0"/>
                        <a:pt x="109" y="0"/>
                      </a:cubicBezTo>
                      <a:cubicBezTo>
                        <a:pt x="108" y="0"/>
                        <a:pt x="108" y="0"/>
                        <a:pt x="108" y="0"/>
                      </a:cubicBezTo>
                      <a:cubicBezTo>
                        <a:pt x="107" y="0"/>
                        <a:pt x="107" y="0"/>
                        <a:pt x="107" y="0"/>
                      </a:cubicBezTo>
                      <a:cubicBezTo>
                        <a:pt x="106" y="0"/>
                        <a:pt x="105" y="0"/>
                        <a:pt x="104" y="0"/>
                      </a:cubicBezTo>
                      <a:lnTo>
                        <a:pt x="103" y="0"/>
                      </a:lnTo>
                      <a:cubicBezTo>
                        <a:pt x="102" y="0"/>
                        <a:pt x="101" y="0"/>
                        <a:pt x="100" y="0"/>
                      </a:cubicBezTo>
                      <a:cubicBezTo>
                        <a:pt x="99" y="0"/>
                        <a:pt x="99" y="1"/>
                        <a:pt x="99" y="1"/>
                      </a:cubicBezTo>
                      <a:cubicBezTo>
                        <a:pt x="98" y="1"/>
                        <a:pt x="97" y="1"/>
                        <a:pt x="97" y="1"/>
                      </a:cubicBezTo>
                      <a:cubicBezTo>
                        <a:pt x="96" y="1"/>
                        <a:pt x="96" y="1"/>
                        <a:pt x="95" y="2"/>
                      </a:cubicBezTo>
                      <a:cubicBezTo>
                        <a:pt x="80" y="6"/>
                        <a:pt x="69" y="18"/>
                        <a:pt x="66" y="33"/>
                      </a:cubicBezTo>
                      <a:lnTo>
                        <a:pt x="2" y="235"/>
                      </a:lnTo>
                      <a:cubicBezTo>
                        <a:pt x="-5" y="258"/>
                        <a:pt x="7" y="282"/>
                        <a:pt x="30" y="290"/>
                      </a:cubicBezTo>
                      <a:cubicBezTo>
                        <a:pt x="34" y="291"/>
                        <a:pt x="39" y="291"/>
                        <a:pt x="43" y="291"/>
                      </a:cubicBezTo>
                      <a:cubicBezTo>
                        <a:pt x="61" y="291"/>
                        <a:pt x="78" y="280"/>
                        <a:pt x="84" y="261"/>
                      </a:cubicBezTo>
                      <a:lnTo>
                        <a:pt x="112" y="171"/>
                      </a:lnTo>
                      <a:cubicBezTo>
                        <a:pt x="145" y="230"/>
                        <a:pt x="190" y="284"/>
                        <a:pt x="244" y="326"/>
                      </a:cubicBezTo>
                      <a:cubicBezTo>
                        <a:pt x="334" y="397"/>
                        <a:pt x="442" y="434"/>
                        <a:pt x="557" y="434"/>
                      </a:cubicBezTo>
                      <a:cubicBezTo>
                        <a:pt x="788" y="434"/>
                        <a:pt x="990" y="278"/>
                        <a:pt x="1048" y="54"/>
                      </a:cubicBezTo>
                      <a:cubicBezTo>
                        <a:pt x="1054" y="31"/>
                        <a:pt x="1040" y="8"/>
                        <a:pt x="1017" y="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9" name="Group 8">
              <a:extLst>
                <a:ext uri="{FF2B5EF4-FFF2-40B4-BE49-F238E27FC236}">
                  <a16:creationId xmlns:a16="http://schemas.microsoft.com/office/drawing/2014/main" id="{D04673E2-C020-304F-8744-69ED919A77A6}"/>
                </a:ext>
              </a:extLst>
            </p:cNvPr>
            <p:cNvGrpSpPr/>
            <p:nvPr/>
          </p:nvGrpSpPr>
          <p:grpSpPr>
            <a:xfrm>
              <a:off x="16518520" y="5574183"/>
              <a:ext cx="3691060" cy="3691060"/>
              <a:chOff x="17116256" y="9557070"/>
              <a:chExt cx="3691060" cy="3691060"/>
            </a:xfrm>
          </p:grpSpPr>
          <p:sp>
            <p:nvSpPr>
              <p:cNvPr id="32" name="Rectangle 31">
                <a:extLst>
                  <a:ext uri="{FF2B5EF4-FFF2-40B4-BE49-F238E27FC236}">
                    <a16:creationId xmlns:a16="http://schemas.microsoft.com/office/drawing/2014/main" id="{F9758587-5FE6-0D47-A13D-892EF043889E}"/>
                  </a:ext>
                </a:extLst>
              </p:cNvPr>
              <p:cNvSpPr/>
              <p:nvPr/>
            </p:nvSpPr>
            <p:spPr>
              <a:xfrm>
                <a:off x="17116256" y="9557070"/>
                <a:ext cx="3691060" cy="36910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C1F1062-4415-5248-9BA6-B5B460D8E1E6}"/>
                  </a:ext>
                </a:extLst>
              </p:cNvPr>
              <p:cNvGrpSpPr/>
              <p:nvPr/>
            </p:nvGrpSpPr>
            <p:grpSpPr>
              <a:xfrm>
                <a:off x="18218917" y="10627007"/>
                <a:ext cx="1486092" cy="1486090"/>
                <a:chOff x="14759296" y="-2028824"/>
                <a:chExt cx="404999" cy="404999"/>
              </a:xfrm>
              <a:solidFill>
                <a:schemeClr val="bg1"/>
              </a:solidFill>
            </p:grpSpPr>
            <p:sp>
              <p:nvSpPr>
                <p:cNvPr id="40" name="Freeform 39">
                  <a:extLst>
                    <a:ext uri="{FF2B5EF4-FFF2-40B4-BE49-F238E27FC236}">
                      <a16:creationId xmlns:a16="http://schemas.microsoft.com/office/drawing/2014/main" id="{7EC24A1A-F909-AE43-A750-195E0F3EB5A1}"/>
                    </a:ext>
                  </a:extLst>
                </p:cNvPr>
                <p:cNvSpPr/>
                <p:nvPr/>
              </p:nvSpPr>
              <p:spPr>
                <a:xfrm>
                  <a:off x="14759296" y="-1988145"/>
                  <a:ext cx="364320" cy="364320"/>
                </a:xfrm>
                <a:custGeom>
                  <a:avLst/>
                  <a:gdLst/>
                  <a:ahLst/>
                  <a:cxnLst>
                    <a:cxn ang="3cd4">
                      <a:pos x="hc" y="t"/>
                    </a:cxn>
                    <a:cxn ang="cd2">
                      <a:pos x="l" y="vc"/>
                    </a:cxn>
                    <a:cxn ang="cd4">
                      <a:pos x="hc" y="b"/>
                    </a:cxn>
                    <a:cxn ang="0">
                      <a:pos x="r" y="vc"/>
                    </a:cxn>
                  </a:cxnLst>
                  <a:rect l="l" t="t" r="r" b="b"/>
                  <a:pathLst>
                    <a:path w="1013" h="1013">
                      <a:moveTo>
                        <a:pt x="970" y="463"/>
                      </a:moveTo>
                      <a:cubicBezTo>
                        <a:pt x="946" y="463"/>
                        <a:pt x="927" y="483"/>
                        <a:pt x="927" y="506"/>
                      </a:cubicBezTo>
                      <a:lnTo>
                        <a:pt x="927" y="927"/>
                      </a:lnTo>
                      <a:lnTo>
                        <a:pt x="86" y="927"/>
                      </a:lnTo>
                      <a:lnTo>
                        <a:pt x="86" y="86"/>
                      </a:lnTo>
                      <a:lnTo>
                        <a:pt x="507" y="86"/>
                      </a:lnTo>
                      <a:cubicBezTo>
                        <a:pt x="531" y="86"/>
                        <a:pt x="550" y="67"/>
                        <a:pt x="550" y="43"/>
                      </a:cubicBezTo>
                      <a:cubicBezTo>
                        <a:pt x="550" y="19"/>
                        <a:pt x="531" y="0"/>
                        <a:pt x="507" y="0"/>
                      </a:cubicBezTo>
                      <a:lnTo>
                        <a:pt x="60" y="0"/>
                      </a:lnTo>
                      <a:cubicBezTo>
                        <a:pt x="27" y="0"/>
                        <a:pt x="0" y="27"/>
                        <a:pt x="0" y="60"/>
                      </a:cubicBezTo>
                      <a:lnTo>
                        <a:pt x="0" y="952"/>
                      </a:lnTo>
                      <a:cubicBezTo>
                        <a:pt x="0" y="986"/>
                        <a:pt x="27" y="1013"/>
                        <a:pt x="60" y="1013"/>
                      </a:cubicBezTo>
                      <a:lnTo>
                        <a:pt x="952" y="1013"/>
                      </a:lnTo>
                      <a:cubicBezTo>
                        <a:pt x="986" y="1013"/>
                        <a:pt x="1013" y="986"/>
                        <a:pt x="1013" y="952"/>
                      </a:cubicBezTo>
                      <a:lnTo>
                        <a:pt x="1013" y="506"/>
                      </a:lnTo>
                      <a:cubicBezTo>
                        <a:pt x="1013" y="483"/>
                        <a:pt x="993" y="463"/>
                        <a:pt x="970" y="46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41" name="Freeform 40">
                  <a:extLst>
                    <a:ext uri="{FF2B5EF4-FFF2-40B4-BE49-F238E27FC236}">
                      <a16:creationId xmlns:a16="http://schemas.microsoft.com/office/drawing/2014/main" id="{4505BA9A-9FAE-9C4D-9590-042E798DA78E}"/>
                    </a:ext>
                  </a:extLst>
                </p:cNvPr>
                <p:cNvSpPr/>
                <p:nvPr/>
              </p:nvSpPr>
              <p:spPr>
                <a:xfrm>
                  <a:off x="14962335" y="-2028824"/>
                  <a:ext cx="201960" cy="200520"/>
                </a:xfrm>
                <a:custGeom>
                  <a:avLst/>
                  <a:gdLst/>
                  <a:ahLst/>
                  <a:cxnLst>
                    <a:cxn ang="3cd4">
                      <a:pos x="hc" y="t"/>
                    </a:cxn>
                    <a:cxn ang="cd2">
                      <a:pos x="l" y="vc"/>
                    </a:cxn>
                    <a:cxn ang="cd4">
                      <a:pos x="hc" y="b"/>
                    </a:cxn>
                    <a:cxn ang="0">
                      <a:pos x="r" y="vc"/>
                    </a:cxn>
                  </a:cxnLst>
                  <a:rect l="l" t="t" r="r" b="b"/>
                  <a:pathLst>
                    <a:path w="562" h="558">
                      <a:moveTo>
                        <a:pt x="406" y="221"/>
                      </a:moveTo>
                      <a:lnTo>
                        <a:pt x="344" y="159"/>
                      </a:lnTo>
                      <a:lnTo>
                        <a:pt x="398" y="105"/>
                      </a:lnTo>
                      <a:lnTo>
                        <a:pt x="459" y="168"/>
                      </a:lnTo>
                      <a:close/>
                      <a:moveTo>
                        <a:pt x="190" y="440"/>
                      </a:moveTo>
                      <a:lnTo>
                        <a:pt x="103" y="459"/>
                      </a:lnTo>
                      <a:lnTo>
                        <a:pt x="125" y="377"/>
                      </a:lnTo>
                      <a:lnTo>
                        <a:pt x="283" y="220"/>
                      </a:lnTo>
                      <a:lnTo>
                        <a:pt x="346" y="282"/>
                      </a:lnTo>
                      <a:close/>
                      <a:moveTo>
                        <a:pt x="550" y="139"/>
                      </a:moveTo>
                      <a:lnTo>
                        <a:pt x="430" y="14"/>
                      </a:lnTo>
                      <a:cubicBezTo>
                        <a:pt x="422" y="5"/>
                        <a:pt x="411" y="0"/>
                        <a:pt x="400" y="0"/>
                      </a:cubicBezTo>
                      <a:cubicBezTo>
                        <a:pt x="388" y="0"/>
                        <a:pt x="377" y="5"/>
                        <a:pt x="369" y="13"/>
                      </a:cubicBezTo>
                      <a:lnTo>
                        <a:pt x="56" y="325"/>
                      </a:lnTo>
                      <a:cubicBezTo>
                        <a:pt x="51" y="330"/>
                        <a:pt x="47" y="336"/>
                        <a:pt x="45" y="344"/>
                      </a:cubicBezTo>
                      <a:lnTo>
                        <a:pt x="1" y="504"/>
                      </a:lnTo>
                      <a:cubicBezTo>
                        <a:pt x="-2" y="518"/>
                        <a:pt x="1" y="534"/>
                        <a:pt x="12" y="545"/>
                      </a:cubicBezTo>
                      <a:cubicBezTo>
                        <a:pt x="20" y="553"/>
                        <a:pt x="31" y="558"/>
                        <a:pt x="43" y="558"/>
                      </a:cubicBezTo>
                      <a:cubicBezTo>
                        <a:pt x="46" y="558"/>
                        <a:pt x="49" y="558"/>
                        <a:pt x="52" y="557"/>
                      </a:cubicBezTo>
                      <a:lnTo>
                        <a:pt x="220" y="522"/>
                      </a:lnTo>
                      <a:cubicBezTo>
                        <a:pt x="228" y="520"/>
                        <a:pt x="236" y="516"/>
                        <a:pt x="242" y="510"/>
                      </a:cubicBezTo>
                      <a:lnTo>
                        <a:pt x="549" y="199"/>
                      </a:lnTo>
                      <a:cubicBezTo>
                        <a:pt x="566" y="182"/>
                        <a:pt x="566" y="156"/>
                        <a:pt x="550" y="139"/>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grpSp>
          <p:nvGrpSpPr>
            <p:cNvPr id="8" name="Group 7">
              <a:extLst>
                <a:ext uri="{FF2B5EF4-FFF2-40B4-BE49-F238E27FC236}">
                  <a16:creationId xmlns:a16="http://schemas.microsoft.com/office/drawing/2014/main" id="{9A9379C9-CDEC-7347-BF80-5A136DE11A3A}"/>
                </a:ext>
              </a:extLst>
            </p:cNvPr>
            <p:cNvGrpSpPr/>
            <p:nvPr/>
          </p:nvGrpSpPr>
          <p:grpSpPr>
            <a:xfrm>
              <a:off x="10343295" y="5574183"/>
              <a:ext cx="3691060" cy="3691060"/>
              <a:chOff x="20253942" y="6280952"/>
              <a:chExt cx="3691060" cy="3691060"/>
            </a:xfrm>
          </p:grpSpPr>
          <p:sp>
            <p:nvSpPr>
              <p:cNvPr id="33" name="Rectangle 32">
                <a:extLst>
                  <a:ext uri="{FF2B5EF4-FFF2-40B4-BE49-F238E27FC236}">
                    <a16:creationId xmlns:a16="http://schemas.microsoft.com/office/drawing/2014/main" id="{C5CB7DE8-B756-BB43-88D2-7ED0CEE3457F}"/>
                  </a:ext>
                </a:extLst>
              </p:cNvPr>
              <p:cNvSpPr/>
              <p:nvPr/>
            </p:nvSpPr>
            <p:spPr>
              <a:xfrm>
                <a:off x="20253942" y="6280952"/>
                <a:ext cx="3691060" cy="3691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32C12A1E-7FC1-5843-A702-FF751A77CD34}"/>
                  </a:ext>
                </a:extLst>
              </p:cNvPr>
              <p:cNvGrpSpPr/>
              <p:nvPr/>
            </p:nvGrpSpPr>
            <p:grpSpPr>
              <a:xfrm>
                <a:off x="21267084" y="7302856"/>
                <a:ext cx="1660462" cy="1647254"/>
                <a:chOff x="18900376" y="-4123305"/>
                <a:chExt cx="452520" cy="448921"/>
              </a:xfrm>
              <a:solidFill>
                <a:schemeClr val="bg1"/>
              </a:solidFill>
            </p:grpSpPr>
            <p:sp>
              <p:nvSpPr>
                <p:cNvPr id="38" name="Freeform 37">
                  <a:extLst>
                    <a:ext uri="{FF2B5EF4-FFF2-40B4-BE49-F238E27FC236}">
                      <a16:creationId xmlns:a16="http://schemas.microsoft.com/office/drawing/2014/main" id="{53C68C9F-A4D8-C24C-AC5C-3BD6A164262D}"/>
                    </a:ext>
                  </a:extLst>
                </p:cNvPr>
                <p:cNvSpPr/>
                <p:nvPr/>
              </p:nvSpPr>
              <p:spPr>
                <a:xfrm>
                  <a:off x="19155616" y="-3869864"/>
                  <a:ext cx="197280" cy="195480"/>
                </a:xfrm>
                <a:custGeom>
                  <a:avLst/>
                  <a:gdLst/>
                  <a:ahLst/>
                  <a:cxnLst>
                    <a:cxn ang="3cd4">
                      <a:pos x="hc" y="t"/>
                    </a:cxn>
                    <a:cxn ang="cd2">
                      <a:pos x="l" y="vc"/>
                    </a:cxn>
                    <a:cxn ang="cd4">
                      <a:pos x="hc" y="b"/>
                    </a:cxn>
                    <a:cxn ang="0">
                      <a:pos x="r" y="vc"/>
                    </a:cxn>
                  </a:cxnLst>
                  <a:rect l="l" t="t" r="r" b="b"/>
                  <a:pathLst>
                    <a:path w="549" h="544">
                      <a:moveTo>
                        <a:pt x="132" y="86"/>
                      </a:moveTo>
                      <a:lnTo>
                        <a:pt x="131" y="86"/>
                      </a:lnTo>
                      <a:cubicBezTo>
                        <a:pt x="119" y="86"/>
                        <a:pt x="108" y="91"/>
                        <a:pt x="99" y="99"/>
                      </a:cubicBezTo>
                      <a:cubicBezTo>
                        <a:pt x="82" y="117"/>
                        <a:pt x="82" y="146"/>
                        <a:pt x="100" y="163"/>
                      </a:cubicBezTo>
                      <a:lnTo>
                        <a:pt x="381" y="441"/>
                      </a:lnTo>
                      <a:lnTo>
                        <a:pt x="445" y="381"/>
                      </a:lnTo>
                      <a:lnTo>
                        <a:pt x="164" y="99"/>
                      </a:lnTo>
                      <a:cubicBezTo>
                        <a:pt x="155" y="90"/>
                        <a:pt x="144" y="86"/>
                        <a:pt x="132" y="86"/>
                      </a:cubicBezTo>
                      <a:close/>
                      <a:moveTo>
                        <a:pt x="381" y="544"/>
                      </a:moveTo>
                      <a:cubicBezTo>
                        <a:pt x="370" y="544"/>
                        <a:pt x="359" y="540"/>
                        <a:pt x="350" y="532"/>
                      </a:cubicBezTo>
                      <a:lnTo>
                        <a:pt x="39" y="224"/>
                      </a:lnTo>
                      <a:cubicBezTo>
                        <a:pt x="-12" y="174"/>
                        <a:pt x="-13" y="91"/>
                        <a:pt x="38" y="39"/>
                      </a:cubicBezTo>
                      <a:cubicBezTo>
                        <a:pt x="63" y="14"/>
                        <a:pt x="96" y="0"/>
                        <a:pt x="131" y="0"/>
                      </a:cubicBezTo>
                      <a:cubicBezTo>
                        <a:pt x="166" y="0"/>
                        <a:pt x="200" y="13"/>
                        <a:pt x="225" y="38"/>
                      </a:cubicBezTo>
                      <a:lnTo>
                        <a:pt x="537" y="351"/>
                      </a:lnTo>
                      <a:cubicBezTo>
                        <a:pt x="545" y="359"/>
                        <a:pt x="549" y="371"/>
                        <a:pt x="549" y="382"/>
                      </a:cubicBezTo>
                      <a:cubicBezTo>
                        <a:pt x="549" y="394"/>
                        <a:pt x="544" y="405"/>
                        <a:pt x="536" y="413"/>
                      </a:cubicBezTo>
                      <a:lnTo>
                        <a:pt x="410" y="533"/>
                      </a:lnTo>
                      <a:cubicBezTo>
                        <a:pt x="402" y="540"/>
                        <a:pt x="391" y="544"/>
                        <a:pt x="381" y="54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39" name="Freeform 38">
                  <a:extLst>
                    <a:ext uri="{FF2B5EF4-FFF2-40B4-BE49-F238E27FC236}">
                      <a16:creationId xmlns:a16="http://schemas.microsoft.com/office/drawing/2014/main" id="{7F1A2CAA-4E4A-444D-A99F-67AD893E14E9}"/>
                    </a:ext>
                  </a:extLst>
                </p:cNvPr>
                <p:cNvSpPr/>
                <p:nvPr/>
              </p:nvSpPr>
              <p:spPr>
                <a:xfrm>
                  <a:off x="18900376" y="-4123305"/>
                  <a:ext cx="302040" cy="302040"/>
                </a:xfrm>
                <a:custGeom>
                  <a:avLst/>
                  <a:gdLst/>
                  <a:ahLst/>
                  <a:cxnLst>
                    <a:cxn ang="3cd4">
                      <a:pos x="hc" y="t"/>
                    </a:cxn>
                    <a:cxn ang="cd2">
                      <a:pos x="l" y="vc"/>
                    </a:cxn>
                    <a:cxn ang="cd4">
                      <a:pos x="hc" y="b"/>
                    </a:cxn>
                    <a:cxn ang="0">
                      <a:pos x="r" y="vc"/>
                    </a:cxn>
                  </a:cxnLst>
                  <a:rect l="l" t="t" r="r" b="b"/>
                  <a:pathLst>
                    <a:path w="840" h="840">
                      <a:moveTo>
                        <a:pt x="420" y="86"/>
                      </a:moveTo>
                      <a:cubicBezTo>
                        <a:pt x="236" y="86"/>
                        <a:pt x="86" y="236"/>
                        <a:pt x="86" y="420"/>
                      </a:cubicBezTo>
                      <a:cubicBezTo>
                        <a:pt x="86" y="604"/>
                        <a:pt x="236" y="754"/>
                        <a:pt x="420" y="754"/>
                      </a:cubicBezTo>
                      <a:cubicBezTo>
                        <a:pt x="604" y="754"/>
                        <a:pt x="754" y="604"/>
                        <a:pt x="754" y="420"/>
                      </a:cubicBezTo>
                      <a:cubicBezTo>
                        <a:pt x="754" y="236"/>
                        <a:pt x="604" y="86"/>
                        <a:pt x="420" y="86"/>
                      </a:cubicBezTo>
                      <a:close/>
                      <a:moveTo>
                        <a:pt x="420" y="840"/>
                      </a:moveTo>
                      <a:cubicBezTo>
                        <a:pt x="188" y="840"/>
                        <a:pt x="0" y="651"/>
                        <a:pt x="0" y="420"/>
                      </a:cubicBezTo>
                      <a:cubicBezTo>
                        <a:pt x="0" y="188"/>
                        <a:pt x="188" y="0"/>
                        <a:pt x="420" y="0"/>
                      </a:cubicBezTo>
                      <a:cubicBezTo>
                        <a:pt x="651" y="0"/>
                        <a:pt x="840" y="188"/>
                        <a:pt x="840" y="420"/>
                      </a:cubicBezTo>
                      <a:cubicBezTo>
                        <a:pt x="840" y="651"/>
                        <a:pt x="651" y="840"/>
                        <a:pt x="420" y="84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grpSp>
        <p:sp>
          <p:nvSpPr>
            <p:cNvPr id="50" name="Rectangle 49">
              <a:extLst>
                <a:ext uri="{FF2B5EF4-FFF2-40B4-BE49-F238E27FC236}">
                  <a16:creationId xmlns:a16="http://schemas.microsoft.com/office/drawing/2014/main" id="{42D630B8-08F9-8645-AFEF-F71A2B5880F7}"/>
                </a:ext>
              </a:extLst>
            </p:cNvPr>
            <p:cNvSpPr/>
            <p:nvPr/>
          </p:nvSpPr>
          <p:spPr>
            <a:xfrm>
              <a:off x="3773382" y="9670236"/>
              <a:ext cx="4438926" cy="1147109"/>
            </a:xfrm>
            <a:prstGeom prst="rect">
              <a:avLst/>
            </a:prstGeom>
          </p:spPr>
          <p:txBody>
            <a:bodyPr wrap="square">
              <a:spAutoFit/>
            </a:bodyPr>
            <a:lstStyle/>
            <a:p>
              <a:pPr algn="ct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a:t>
              </a:r>
            </a:p>
          </p:txBody>
        </p:sp>
        <p:sp>
          <p:nvSpPr>
            <p:cNvPr id="51" name="Rectangle 50">
              <a:extLst>
                <a:ext uri="{FF2B5EF4-FFF2-40B4-BE49-F238E27FC236}">
                  <a16:creationId xmlns:a16="http://schemas.microsoft.com/office/drawing/2014/main" id="{3BE74880-87DE-D14B-9AEE-737F694B9EC2}"/>
                </a:ext>
              </a:extLst>
            </p:cNvPr>
            <p:cNvSpPr/>
            <p:nvPr/>
          </p:nvSpPr>
          <p:spPr>
            <a:xfrm>
              <a:off x="9969362" y="9670236"/>
              <a:ext cx="4438926" cy="1147109"/>
            </a:xfrm>
            <a:prstGeom prst="rect">
              <a:avLst/>
            </a:prstGeom>
          </p:spPr>
          <p:txBody>
            <a:bodyPr wrap="square">
              <a:spAutoFit/>
            </a:bodyPr>
            <a:lstStyle/>
            <a:p>
              <a:pPr algn="ct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a:t>
              </a:r>
            </a:p>
          </p:txBody>
        </p:sp>
        <p:sp>
          <p:nvSpPr>
            <p:cNvPr id="52" name="Rectangle 51">
              <a:extLst>
                <a:ext uri="{FF2B5EF4-FFF2-40B4-BE49-F238E27FC236}">
                  <a16:creationId xmlns:a16="http://schemas.microsoft.com/office/drawing/2014/main" id="{CCE95AAC-9C8C-5A40-9DF6-64ACE2664308}"/>
                </a:ext>
              </a:extLst>
            </p:cNvPr>
            <p:cNvSpPr/>
            <p:nvPr/>
          </p:nvSpPr>
          <p:spPr>
            <a:xfrm>
              <a:off x="16144587" y="9670236"/>
              <a:ext cx="4438926" cy="1147109"/>
            </a:xfrm>
            <a:prstGeom prst="rect">
              <a:avLst/>
            </a:prstGeom>
          </p:spPr>
          <p:txBody>
            <a:bodyPr wrap="square">
              <a:spAutoFit/>
            </a:bodyPr>
            <a:lstStyle/>
            <a:p>
              <a:pPr algn="ct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a:t>
              </a:r>
            </a:p>
          </p:txBody>
        </p:sp>
      </p:grpSp>
    </p:spTree>
    <p:extLst>
      <p:ext uri="{BB962C8B-B14F-4D97-AF65-F5344CB8AC3E}">
        <p14:creationId xmlns:p14="http://schemas.microsoft.com/office/powerpoint/2010/main" val="1151946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9E06CF49-505C-5D46-AD04-C22918F5E935}"/>
              </a:ext>
            </a:extLst>
          </p:cNvPr>
          <p:cNvGrpSpPr/>
          <p:nvPr/>
        </p:nvGrpSpPr>
        <p:grpSpPr>
          <a:xfrm>
            <a:off x="2061160" y="3140766"/>
            <a:ext cx="6601512" cy="1844675"/>
            <a:chOff x="6003104" y="4193995"/>
            <a:chExt cx="6601512" cy="1844675"/>
          </a:xfrm>
        </p:grpSpPr>
        <p:sp>
          <p:nvSpPr>
            <p:cNvPr id="89" name="TextBox 88">
              <a:extLst>
                <a:ext uri="{FF2B5EF4-FFF2-40B4-BE49-F238E27FC236}">
                  <a16:creationId xmlns:a16="http://schemas.microsoft.com/office/drawing/2014/main" id="{09913D43-71A7-1D41-989E-DF77C8D46C07}"/>
                </a:ext>
              </a:extLst>
            </p:cNvPr>
            <p:cNvSpPr txBox="1"/>
            <p:nvPr/>
          </p:nvSpPr>
          <p:spPr>
            <a:xfrm>
              <a:off x="6010137" y="4655660"/>
              <a:ext cx="6594479"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Who We Are</a:t>
              </a:r>
            </a:p>
          </p:txBody>
        </p:sp>
        <p:sp>
          <p:nvSpPr>
            <p:cNvPr id="90" name="TextBox 89">
              <a:extLst>
                <a:ext uri="{FF2B5EF4-FFF2-40B4-BE49-F238E27FC236}">
                  <a16:creationId xmlns:a16="http://schemas.microsoft.com/office/drawing/2014/main" id="{641133AF-A01D-B24C-A27E-5D9AB1301EC1}"/>
                </a:ext>
              </a:extLst>
            </p:cNvPr>
            <p:cNvSpPr txBox="1"/>
            <p:nvPr/>
          </p:nvSpPr>
          <p:spPr>
            <a:xfrm>
              <a:off x="6003104" y="4193995"/>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91" name="Rectangle 90">
              <a:extLst>
                <a:ext uri="{FF2B5EF4-FFF2-40B4-BE49-F238E27FC236}">
                  <a16:creationId xmlns:a16="http://schemas.microsoft.com/office/drawing/2014/main" id="{1B5439A9-92FD-B94E-B03F-9E457E9D49C2}"/>
                </a:ext>
              </a:extLst>
            </p:cNvPr>
            <p:cNvSpPr/>
            <p:nvPr/>
          </p:nvSpPr>
          <p:spPr>
            <a:xfrm>
              <a:off x="6111738" y="5927043"/>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grpSp>
      <p:sp>
        <p:nvSpPr>
          <p:cNvPr id="23" name="Rectangle 22">
            <a:extLst>
              <a:ext uri="{FF2B5EF4-FFF2-40B4-BE49-F238E27FC236}">
                <a16:creationId xmlns:a16="http://schemas.microsoft.com/office/drawing/2014/main" id="{A6130E4C-7857-8448-BF0A-E792EE910EFE}"/>
              </a:ext>
            </a:extLst>
          </p:cNvPr>
          <p:cNvSpPr/>
          <p:nvPr/>
        </p:nvSpPr>
        <p:spPr>
          <a:xfrm rot="5400000">
            <a:off x="10380711" y="1715042"/>
            <a:ext cx="11043128" cy="10285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E8E74F9-DE71-1D47-92A7-64FE4D166DAA}"/>
              </a:ext>
            </a:extLst>
          </p:cNvPr>
          <p:cNvGrpSpPr/>
          <p:nvPr/>
        </p:nvGrpSpPr>
        <p:grpSpPr>
          <a:xfrm>
            <a:off x="1959527" y="5932170"/>
            <a:ext cx="6239593" cy="4643064"/>
            <a:chOff x="15056259" y="4529243"/>
            <a:chExt cx="6239593" cy="4643064"/>
          </a:xfrm>
        </p:grpSpPr>
        <p:sp>
          <p:nvSpPr>
            <p:cNvPr id="33" name="Subtitle 2">
              <a:extLst>
                <a:ext uri="{FF2B5EF4-FFF2-40B4-BE49-F238E27FC236}">
                  <a16:creationId xmlns:a16="http://schemas.microsoft.com/office/drawing/2014/main" id="{E9D6B0B3-5011-384C-B0F2-E9303A996D43}"/>
                </a:ext>
              </a:extLst>
            </p:cNvPr>
            <p:cNvSpPr txBox="1">
              <a:spLocks/>
            </p:cNvSpPr>
            <p:nvPr/>
          </p:nvSpPr>
          <p:spPr>
            <a:xfrm>
              <a:off x="15056259" y="5175574"/>
              <a:ext cx="6239593" cy="12743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a:t>
              </a:r>
            </a:p>
          </p:txBody>
        </p:sp>
        <p:sp>
          <p:nvSpPr>
            <p:cNvPr id="34" name="Rectangle 33">
              <a:extLst>
                <a:ext uri="{FF2B5EF4-FFF2-40B4-BE49-F238E27FC236}">
                  <a16:creationId xmlns:a16="http://schemas.microsoft.com/office/drawing/2014/main" id="{E10AF275-8B7A-0443-A047-6D8135620749}"/>
                </a:ext>
              </a:extLst>
            </p:cNvPr>
            <p:cNvSpPr/>
            <p:nvPr/>
          </p:nvSpPr>
          <p:spPr>
            <a:xfrm>
              <a:off x="15205774" y="4529243"/>
              <a:ext cx="518268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Write Your Title</a:t>
              </a:r>
            </a:p>
          </p:txBody>
        </p:sp>
        <p:sp>
          <p:nvSpPr>
            <p:cNvPr id="35" name="Subtitle 2">
              <a:extLst>
                <a:ext uri="{FF2B5EF4-FFF2-40B4-BE49-F238E27FC236}">
                  <a16:creationId xmlns:a16="http://schemas.microsoft.com/office/drawing/2014/main" id="{72DDFD58-BF39-EB4A-80A8-02E072F997CE}"/>
                </a:ext>
              </a:extLst>
            </p:cNvPr>
            <p:cNvSpPr txBox="1">
              <a:spLocks/>
            </p:cNvSpPr>
            <p:nvPr/>
          </p:nvSpPr>
          <p:spPr>
            <a:xfrm>
              <a:off x="15056259" y="7897972"/>
              <a:ext cx="6239593" cy="127433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a:t>
              </a:r>
            </a:p>
          </p:txBody>
        </p:sp>
        <p:sp>
          <p:nvSpPr>
            <p:cNvPr id="36" name="Rectangle 35">
              <a:extLst>
                <a:ext uri="{FF2B5EF4-FFF2-40B4-BE49-F238E27FC236}">
                  <a16:creationId xmlns:a16="http://schemas.microsoft.com/office/drawing/2014/main" id="{31AB2400-10B0-D04F-8838-A1B09744E7FC}"/>
                </a:ext>
              </a:extLst>
            </p:cNvPr>
            <p:cNvSpPr/>
            <p:nvPr/>
          </p:nvSpPr>
          <p:spPr>
            <a:xfrm>
              <a:off x="15205774" y="7251641"/>
              <a:ext cx="518268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Write Your Title</a:t>
              </a:r>
            </a:p>
          </p:txBody>
        </p:sp>
      </p:grpSp>
      <p:sp>
        <p:nvSpPr>
          <p:cNvPr id="12" name="Picture Placeholder 11">
            <a:extLst>
              <a:ext uri="{FF2B5EF4-FFF2-40B4-BE49-F238E27FC236}">
                <a16:creationId xmlns:a16="http://schemas.microsoft.com/office/drawing/2014/main" id="{013EF89E-7F32-F340-AB6F-5DDDB80647AF}"/>
              </a:ext>
            </a:extLst>
          </p:cNvPr>
          <p:cNvSpPr>
            <a:spLocks noGrp="1"/>
          </p:cNvSpPr>
          <p:nvPr>
            <p:ph type="pic" sz="quarter" idx="16"/>
          </p:nvPr>
        </p:nvSpPr>
        <p:spPr/>
      </p:sp>
      <p:sp>
        <p:nvSpPr>
          <p:cNvPr id="14" name="Picture Placeholder 13">
            <a:extLst>
              <a:ext uri="{FF2B5EF4-FFF2-40B4-BE49-F238E27FC236}">
                <a16:creationId xmlns:a16="http://schemas.microsoft.com/office/drawing/2014/main" id="{C37CD9B5-8C1A-1D48-A06C-BD862EDFEE40}"/>
              </a:ext>
            </a:extLst>
          </p:cNvPr>
          <p:cNvSpPr>
            <a:spLocks noGrp="1"/>
          </p:cNvSpPr>
          <p:nvPr>
            <p:ph type="pic" sz="quarter" idx="17"/>
          </p:nvPr>
        </p:nvSpPr>
        <p:spPr/>
      </p:sp>
    </p:spTree>
    <p:extLst>
      <p:ext uri="{BB962C8B-B14F-4D97-AF65-F5344CB8AC3E}">
        <p14:creationId xmlns:p14="http://schemas.microsoft.com/office/powerpoint/2010/main" val="173250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6D33138-11AC-9A4C-8753-05E7851DBF77}"/>
              </a:ext>
            </a:extLst>
          </p:cNvPr>
          <p:cNvSpPr/>
          <p:nvPr/>
        </p:nvSpPr>
        <p:spPr>
          <a:xfrm>
            <a:off x="1557337" y="5867400"/>
            <a:ext cx="21262975" cy="487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53F5B6CB-ACD7-5A47-A381-D6316FB79B2E}"/>
              </a:ext>
            </a:extLst>
          </p:cNvPr>
          <p:cNvGrpSpPr/>
          <p:nvPr/>
        </p:nvGrpSpPr>
        <p:grpSpPr>
          <a:xfrm>
            <a:off x="6010137" y="1189538"/>
            <a:ext cx="12357376" cy="1733839"/>
            <a:chOff x="6010137" y="4193995"/>
            <a:chExt cx="12357376" cy="1733839"/>
          </a:xfrm>
        </p:grpSpPr>
        <p:sp>
          <p:nvSpPr>
            <p:cNvPr id="65" name="TextBox 64">
              <a:extLst>
                <a:ext uri="{FF2B5EF4-FFF2-40B4-BE49-F238E27FC236}">
                  <a16:creationId xmlns:a16="http://schemas.microsoft.com/office/drawing/2014/main" id="{DD0DA435-6ED6-8949-8804-3B65BBEBE542}"/>
                </a:ext>
              </a:extLst>
            </p:cNvPr>
            <p:cNvSpPr txBox="1"/>
            <p:nvPr/>
          </p:nvSpPr>
          <p:spPr>
            <a:xfrm>
              <a:off x="6010137" y="4655660"/>
              <a:ext cx="12357376"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What We Do</a:t>
              </a:r>
            </a:p>
          </p:txBody>
        </p:sp>
        <p:sp>
          <p:nvSpPr>
            <p:cNvPr id="66" name="TextBox 65">
              <a:extLst>
                <a:ext uri="{FF2B5EF4-FFF2-40B4-BE49-F238E27FC236}">
                  <a16:creationId xmlns:a16="http://schemas.microsoft.com/office/drawing/2014/main" id="{F70B8D8B-9F16-694A-9EE1-E2AE41C31950}"/>
                </a:ext>
              </a:extLst>
            </p:cNvPr>
            <p:cNvSpPr txBox="1"/>
            <p:nvPr/>
          </p:nvSpPr>
          <p:spPr>
            <a:xfrm>
              <a:off x="9462241" y="4193995"/>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68" name="Rectangle 67">
              <a:extLst>
                <a:ext uri="{FF2B5EF4-FFF2-40B4-BE49-F238E27FC236}">
                  <a16:creationId xmlns:a16="http://schemas.microsoft.com/office/drawing/2014/main" id="{9224F7CD-2C10-854E-A243-8DE9366DEE56}"/>
                </a:ext>
              </a:extLst>
            </p:cNvPr>
            <p:cNvSpPr/>
            <p:nvPr/>
          </p:nvSpPr>
          <p:spPr>
            <a:xfrm>
              <a:off x="11058654"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9813814E-6D4A-1049-ADCF-919D3089A1D9}"/>
              </a:ext>
            </a:extLst>
          </p:cNvPr>
          <p:cNvGrpSpPr/>
          <p:nvPr/>
        </p:nvGrpSpPr>
        <p:grpSpPr>
          <a:xfrm>
            <a:off x="16608706" y="7482182"/>
            <a:ext cx="5942896" cy="1754398"/>
            <a:chOff x="2159252" y="9904602"/>
            <a:chExt cx="5942896" cy="1754398"/>
          </a:xfrm>
        </p:grpSpPr>
        <p:sp>
          <p:nvSpPr>
            <p:cNvPr id="71" name="TextBox 70">
              <a:extLst>
                <a:ext uri="{FF2B5EF4-FFF2-40B4-BE49-F238E27FC236}">
                  <a16:creationId xmlns:a16="http://schemas.microsoft.com/office/drawing/2014/main" id="{76B8DC98-821D-D145-A7A6-942EC4F14967}"/>
                </a:ext>
              </a:extLst>
            </p:cNvPr>
            <p:cNvSpPr txBox="1"/>
            <p:nvPr/>
          </p:nvSpPr>
          <p:spPr>
            <a:xfrm>
              <a:off x="2159252" y="10514584"/>
              <a:ext cx="5942896" cy="1144416"/>
            </a:xfrm>
            <a:prstGeom prst="rect">
              <a:avLst/>
            </a:prstGeom>
            <a:noFill/>
          </p:spPr>
          <p:txBody>
            <a:bodyPr wrap="square" rtlCol="0">
              <a:spAutoFit/>
            </a:bodyPr>
            <a:lstStyle/>
            <a:p>
              <a:pP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78" name="Rectangle 77">
              <a:extLst>
                <a:ext uri="{FF2B5EF4-FFF2-40B4-BE49-F238E27FC236}">
                  <a16:creationId xmlns:a16="http://schemas.microsoft.com/office/drawing/2014/main" id="{D234E966-FCE7-F14F-986C-052D1B82579E}"/>
                </a:ext>
              </a:extLst>
            </p:cNvPr>
            <p:cNvSpPr/>
            <p:nvPr/>
          </p:nvSpPr>
          <p:spPr>
            <a:xfrm>
              <a:off x="2189478" y="9904602"/>
              <a:ext cx="4811057" cy="646331"/>
            </a:xfrm>
            <a:prstGeom prst="rect">
              <a:avLst/>
            </a:prstGeom>
          </p:spPr>
          <p:txBody>
            <a:bodyPr wrap="square">
              <a:spAutoFit/>
            </a:bodyPr>
            <a:lstStyle/>
            <a:p>
              <a:r>
                <a:rPr lang="en-US" dirty="0">
                  <a:solidFill>
                    <a:schemeClr val="bg1"/>
                  </a:solidFill>
                  <a:latin typeface="Roboto" panose="02000000000000000000" pitchFamily="2" charset="0"/>
                  <a:ea typeface="Roboto" panose="02000000000000000000" pitchFamily="2" charset="0"/>
                  <a:cs typeface="Montserrat" charset="0"/>
                </a:rPr>
                <a:t>Write Your Title</a:t>
              </a:r>
              <a:endParaRPr lang="en-US" sz="5400" dirty="0">
                <a:solidFill>
                  <a:schemeClr val="bg1"/>
                </a:solidFill>
                <a:latin typeface="Roboto" panose="02000000000000000000" pitchFamily="2" charset="0"/>
                <a:ea typeface="Roboto" panose="02000000000000000000" pitchFamily="2" charset="0"/>
                <a:cs typeface="Montserrat" charset="0"/>
              </a:endParaRPr>
            </a:p>
          </p:txBody>
        </p:sp>
      </p:grpSp>
      <p:grpSp>
        <p:nvGrpSpPr>
          <p:cNvPr id="87" name="Group 86">
            <a:extLst>
              <a:ext uri="{FF2B5EF4-FFF2-40B4-BE49-F238E27FC236}">
                <a16:creationId xmlns:a16="http://schemas.microsoft.com/office/drawing/2014/main" id="{FBE3B99A-A8ED-E041-9BB0-164FE05E1A6F}"/>
              </a:ext>
            </a:extLst>
          </p:cNvPr>
          <p:cNvGrpSpPr/>
          <p:nvPr/>
        </p:nvGrpSpPr>
        <p:grpSpPr>
          <a:xfrm flipH="1">
            <a:off x="1826048" y="7482182"/>
            <a:ext cx="5942896" cy="1754398"/>
            <a:chOff x="2159252" y="9904602"/>
            <a:chExt cx="5942896" cy="1754398"/>
          </a:xfrm>
        </p:grpSpPr>
        <p:sp>
          <p:nvSpPr>
            <p:cNvPr id="88" name="TextBox 87">
              <a:extLst>
                <a:ext uri="{FF2B5EF4-FFF2-40B4-BE49-F238E27FC236}">
                  <a16:creationId xmlns:a16="http://schemas.microsoft.com/office/drawing/2014/main" id="{FDB0A4FD-CDD6-1044-80DD-9FABE93FC69B}"/>
                </a:ext>
              </a:extLst>
            </p:cNvPr>
            <p:cNvSpPr txBox="1"/>
            <p:nvPr/>
          </p:nvSpPr>
          <p:spPr>
            <a:xfrm>
              <a:off x="2159252" y="10514584"/>
              <a:ext cx="5942896" cy="1144416"/>
            </a:xfrm>
            <a:prstGeom prst="rect">
              <a:avLst/>
            </a:prstGeom>
            <a:noFill/>
          </p:spPr>
          <p:txBody>
            <a:bodyPr wrap="square" rtlCol="0">
              <a:spAutoFit/>
            </a:bodyPr>
            <a:lstStyle/>
            <a:p>
              <a:pPr algn="r">
                <a:lnSpc>
                  <a:spcPts val="4299"/>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That’s why we provide point and click solutions that let you choose.</a:t>
              </a:r>
              <a:endPar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89" name="Rectangle 88">
              <a:extLst>
                <a:ext uri="{FF2B5EF4-FFF2-40B4-BE49-F238E27FC236}">
                  <a16:creationId xmlns:a16="http://schemas.microsoft.com/office/drawing/2014/main" id="{65A1CF47-1C44-2C42-ABF3-6F74827288C9}"/>
                </a:ext>
              </a:extLst>
            </p:cNvPr>
            <p:cNvSpPr/>
            <p:nvPr/>
          </p:nvSpPr>
          <p:spPr>
            <a:xfrm>
              <a:off x="2189478" y="9904602"/>
              <a:ext cx="4811057" cy="646331"/>
            </a:xfrm>
            <a:prstGeom prst="rect">
              <a:avLst/>
            </a:prstGeom>
          </p:spPr>
          <p:txBody>
            <a:bodyPr wrap="square">
              <a:spAutoFit/>
            </a:bodyPr>
            <a:lstStyle/>
            <a:p>
              <a:pPr algn="r"/>
              <a:r>
                <a:rPr lang="en-US" dirty="0">
                  <a:solidFill>
                    <a:schemeClr val="bg1"/>
                  </a:solidFill>
                  <a:latin typeface="Roboto" panose="02000000000000000000" pitchFamily="2" charset="0"/>
                  <a:ea typeface="Roboto" panose="02000000000000000000" pitchFamily="2" charset="0"/>
                  <a:cs typeface="Montserrat" charset="0"/>
                </a:rPr>
                <a:t>Write Your Title</a:t>
              </a:r>
              <a:endParaRPr lang="en-US" sz="5400" dirty="0">
                <a:solidFill>
                  <a:schemeClr val="bg1"/>
                </a:solidFill>
                <a:latin typeface="Roboto" panose="02000000000000000000" pitchFamily="2" charset="0"/>
                <a:ea typeface="Roboto" panose="02000000000000000000" pitchFamily="2" charset="0"/>
                <a:cs typeface="Montserrat" charset="0"/>
              </a:endParaRPr>
            </a:p>
          </p:txBody>
        </p:sp>
      </p:grpSp>
      <p:sp>
        <p:nvSpPr>
          <p:cNvPr id="3" name="Picture Placeholder 2">
            <a:extLst>
              <a:ext uri="{FF2B5EF4-FFF2-40B4-BE49-F238E27FC236}">
                <a16:creationId xmlns:a16="http://schemas.microsoft.com/office/drawing/2014/main" id="{AD26C34D-5F65-C14D-A621-B22F233D4B04}"/>
              </a:ext>
            </a:extLst>
          </p:cNvPr>
          <p:cNvSpPr>
            <a:spLocks noGrp="1"/>
          </p:cNvSpPr>
          <p:nvPr>
            <p:ph type="pic" sz="quarter" idx="16"/>
          </p:nvPr>
        </p:nvSpPr>
        <p:spPr/>
      </p:sp>
    </p:spTree>
    <p:extLst>
      <p:ext uri="{BB962C8B-B14F-4D97-AF65-F5344CB8AC3E}">
        <p14:creationId xmlns:p14="http://schemas.microsoft.com/office/powerpoint/2010/main" val="3043847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CAEF337-907A-6A43-AF79-99E744129DC4}"/>
              </a:ext>
            </a:extLst>
          </p:cNvPr>
          <p:cNvGrpSpPr/>
          <p:nvPr/>
        </p:nvGrpSpPr>
        <p:grpSpPr>
          <a:xfrm>
            <a:off x="1832271" y="5956637"/>
            <a:ext cx="6601512" cy="1802726"/>
            <a:chOff x="6003104" y="4193995"/>
            <a:chExt cx="6601512" cy="1802726"/>
          </a:xfrm>
        </p:grpSpPr>
        <p:sp>
          <p:nvSpPr>
            <p:cNvPr id="15" name="TextBox 14">
              <a:extLst>
                <a:ext uri="{FF2B5EF4-FFF2-40B4-BE49-F238E27FC236}">
                  <a16:creationId xmlns:a16="http://schemas.microsoft.com/office/drawing/2014/main" id="{12673F03-ED73-214E-963A-88C01C43083E}"/>
                </a:ext>
              </a:extLst>
            </p:cNvPr>
            <p:cNvSpPr txBox="1"/>
            <p:nvPr/>
          </p:nvSpPr>
          <p:spPr>
            <a:xfrm>
              <a:off x="6010137" y="4655660"/>
              <a:ext cx="6594479"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Gallery</a:t>
              </a:r>
            </a:p>
          </p:txBody>
        </p:sp>
        <p:sp>
          <p:nvSpPr>
            <p:cNvPr id="16" name="TextBox 15">
              <a:extLst>
                <a:ext uri="{FF2B5EF4-FFF2-40B4-BE49-F238E27FC236}">
                  <a16:creationId xmlns:a16="http://schemas.microsoft.com/office/drawing/2014/main" id="{AF56175A-EA7F-644B-B9D5-AFBC8DF7891E}"/>
                </a:ext>
              </a:extLst>
            </p:cNvPr>
            <p:cNvSpPr txBox="1"/>
            <p:nvPr/>
          </p:nvSpPr>
          <p:spPr>
            <a:xfrm>
              <a:off x="6003104" y="4193995"/>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17" name="Rectangle 16">
              <a:extLst>
                <a:ext uri="{FF2B5EF4-FFF2-40B4-BE49-F238E27FC236}">
                  <a16:creationId xmlns:a16="http://schemas.microsoft.com/office/drawing/2014/main" id="{F93C9EF9-7A16-1E41-87E6-AF3C752FB53C}"/>
                </a:ext>
              </a:extLst>
            </p:cNvPr>
            <p:cNvSpPr/>
            <p:nvPr/>
          </p:nvSpPr>
          <p:spPr>
            <a:xfrm>
              <a:off x="6010137" y="5885094"/>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2"/>
                </a:solidFill>
              </a:endParaRPr>
            </a:p>
          </p:txBody>
        </p:sp>
      </p:grpSp>
      <p:grpSp>
        <p:nvGrpSpPr>
          <p:cNvPr id="5" name="Group 4">
            <a:extLst>
              <a:ext uri="{FF2B5EF4-FFF2-40B4-BE49-F238E27FC236}">
                <a16:creationId xmlns:a16="http://schemas.microsoft.com/office/drawing/2014/main" id="{DAD0B7DA-E392-CA47-AFC1-3139B8B1C8C7}"/>
              </a:ext>
            </a:extLst>
          </p:cNvPr>
          <p:cNvGrpSpPr/>
          <p:nvPr/>
        </p:nvGrpSpPr>
        <p:grpSpPr>
          <a:xfrm>
            <a:off x="13227839" y="2452111"/>
            <a:ext cx="4530518" cy="4287593"/>
            <a:chOff x="13227839" y="2452111"/>
            <a:chExt cx="4530518" cy="4287593"/>
          </a:xfrm>
        </p:grpSpPr>
        <p:sp>
          <p:nvSpPr>
            <p:cNvPr id="19" name="Rectangle 18">
              <a:extLst>
                <a:ext uri="{FF2B5EF4-FFF2-40B4-BE49-F238E27FC236}">
                  <a16:creationId xmlns:a16="http://schemas.microsoft.com/office/drawing/2014/main" id="{2E9E4465-6E54-1649-8CA0-B8946BE35994}"/>
                </a:ext>
              </a:extLst>
            </p:cNvPr>
            <p:cNvSpPr/>
            <p:nvPr/>
          </p:nvSpPr>
          <p:spPr>
            <a:xfrm rot="5400000">
              <a:off x="13349301" y="2330649"/>
              <a:ext cx="4287593" cy="4530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E95CDD01-B1DA-A54A-B007-0B3120E12F7B}"/>
                </a:ext>
              </a:extLst>
            </p:cNvPr>
            <p:cNvGrpSpPr/>
            <p:nvPr/>
          </p:nvGrpSpPr>
          <p:grpSpPr>
            <a:xfrm>
              <a:off x="13594665" y="3088470"/>
              <a:ext cx="3796864" cy="3014868"/>
              <a:chOff x="3868855" y="9593062"/>
              <a:chExt cx="3796864" cy="3014868"/>
            </a:xfrm>
          </p:grpSpPr>
          <p:sp>
            <p:nvSpPr>
              <p:cNvPr id="29" name="TextBox 28">
                <a:extLst>
                  <a:ext uri="{FF2B5EF4-FFF2-40B4-BE49-F238E27FC236}">
                    <a16:creationId xmlns:a16="http://schemas.microsoft.com/office/drawing/2014/main" id="{78E854F3-86EE-8941-B624-C8CE05FFFC34}"/>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bg1"/>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30" name="Rectangle 29">
                <a:extLst>
                  <a:ext uri="{FF2B5EF4-FFF2-40B4-BE49-F238E27FC236}">
                    <a16:creationId xmlns:a16="http://schemas.microsoft.com/office/drawing/2014/main" id="{7574FD88-5E95-8946-8376-F9D192D89092}"/>
                  </a:ext>
                </a:extLst>
              </p:cNvPr>
              <p:cNvSpPr/>
              <p:nvPr/>
            </p:nvSpPr>
            <p:spPr>
              <a:xfrm>
                <a:off x="3868855" y="10357955"/>
                <a:ext cx="3796864" cy="2249975"/>
              </a:xfrm>
              <a:prstGeom prst="rect">
                <a:avLst/>
              </a:prstGeom>
            </p:spPr>
            <p:txBody>
              <a:bodyPr wrap="square">
                <a:spAutoFit/>
              </a:bodyPr>
              <a:lstStyle/>
              <a:p>
                <a:pPr algn="ctr">
                  <a:lnSpc>
                    <a:spcPts val="4299"/>
                  </a:lnSpc>
                </a:pPr>
                <a:r>
                  <a:rPr lang="en-US" sz="28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sp>
        <p:nvSpPr>
          <p:cNvPr id="37" name="Picture Placeholder 36">
            <a:extLst>
              <a:ext uri="{FF2B5EF4-FFF2-40B4-BE49-F238E27FC236}">
                <a16:creationId xmlns:a16="http://schemas.microsoft.com/office/drawing/2014/main" id="{EA968AA5-E66C-784C-AFFE-E8BB63E1F4B9}"/>
              </a:ext>
            </a:extLst>
          </p:cNvPr>
          <p:cNvSpPr>
            <a:spLocks noGrp="1"/>
          </p:cNvSpPr>
          <p:nvPr>
            <p:ph type="pic" sz="quarter" idx="17"/>
          </p:nvPr>
        </p:nvSpPr>
        <p:spPr/>
      </p:sp>
      <p:sp>
        <p:nvSpPr>
          <p:cNvPr id="39" name="Picture Placeholder 38">
            <a:extLst>
              <a:ext uri="{FF2B5EF4-FFF2-40B4-BE49-F238E27FC236}">
                <a16:creationId xmlns:a16="http://schemas.microsoft.com/office/drawing/2014/main" id="{A6F5CEF3-203B-124C-9E6D-94E50477D57A}"/>
              </a:ext>
            </a:extLst>
          </p:cNvPr>
          <p:cNvSpPr>
            <a:spLocks noGrp="1"/>
          </p:cNvSpPr>
          <p:nvPr>
            <p:ph type="pic" sz="quarter" idx="16"/>
          </p:nvPr>
        </p:nvSpPr>
        <p:spPr/>
      </p:sp>
      <p:sp>
        <p:nvSpPr>
          <p:cNvPr id="41" name="Picture Placeholder 40">
            <a:extLst>
              <a:ext uri="{FF2B5EF4-FFF2-40B4-BE49-F238E27FC236}">
                <a16:creationId xmlns:a16="http://schemas.microsoft.com/office/drawing/2014/main" id="{71334608-E031-0046-91A6-B9409A1CB8D0}"/>
              </a:ext>
            </a:extLst>
          </p:cNvPr>
          <p:cNvSpPr>
            <a:spLocks noGrp="1"/>
          </p:cNvSpPr>
          <p:nvPr>
            <p:ph type="pic" sz="quarter" idx="18"/>
          </p:nvPr>
        </p:nvSpPr>
        <p:spPr/>
      </p:sp>
      <p:sp>
        <p:nvSpPr>
          <p:cNvPr id="43" name="Picture Placeholder 42">
            <a:extLst>
              <a:ext uri="{FF2B5EF4-FFF2-40B4-BE49-F238E27FC236}">
                <a16:creationId xmlns:a16="http://schemas.microsoft.com/office/drawing/2014/main" id="{9231000E-9860-EA4C-A679-7677AD10B180}"/>
              </a:ext>
            </a:extLst>
          </p:cNvPr>
          <p:cNvSpPr>
            <a:spLocks noGrp="1"/>
          </p:cNvSpPr>
          <p:nvPr>
            <p:ph type="pic" sz="quarter" idx="19"/>
          </p:nvPr>
        </p:nvSpPr>
        <p:spPr/>
      </p:sp>
      <p:sp>
        <p:nvSpPr>
          <p:cNvPr id="45" name="Picture Placeholder 44">
            <a:extLst>
              <a:ext uri="{FF2B5EF4-FFF2-40B4-BE49-F238E27FC236}">
                <a16:creationId xmlns:a16="http://schemas.microsoft.com/office/drawing/2014/main" id="{A266050E-B93E-BC41-A98A-B7EB684BC589}"/>
              </a:ext>
            </a:extLst>
          </p:cNvPr>
          <p:cNvSpPr>
            <a:spLocks noGrp="1"/>
          </p:cNvSpPr>
          <p:nvPr>
            <p:ph type="pic" sz="quarter" idx="20"/>
          </p:nvPr>
        </p:nvSpPr>
        <p:spPr/>
      </p:sp>
    </p:spTree>
    <p:extLst>
      <p:ext uri="{BB962C8B-B14F-4D97-AF65-F5344CB8AC3E}">
        <p14:creationId xmlns:p14="http://schemas.microsoft.com/office/powerpoint/2010/main" val="24801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71F3CC4-1957-984C-9F42-A0CCE3E3903D}"/>
              </a:ext>
            </a:extLst>
          </p:cNvPr>
          <p:cNvSpPr/>
          <p:nvPr/>
        </p:nvSpPr>
        <p:spPr>
          <a:xfrm>
            <a:off x="0" y="0"/>
            <a:ext cx="16992600"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39FDFCBB-7B31-8949-801C-E79B624E0C0A}"/>
              </a:ext>
            </a:extLst>
          </p:cNvPr>
          <p:cNvGrpSpPr/>
          <p:nvPr/>
        </p:nvGrpSpPr>
        <p:grpSpPr>
          <a:xfrm>
            <a:off x="1961697" y="2790680"/>
            <a:ext cx="6809921" cy="1733839"/>
            <a:chOff x="1961697" y="5991080"/>
            <a:chExt cx="6809921" cy="1733839"/>
          </a:xfrm>
        </p:grpSpPr>
        <p:sp>
          <p:nvSpPr>
            <p:cNvPr id="27" name="TextBox 26">
              <a:extLst>
                <a:ext uri="{FF2B5EF4-FFF2-40B4-BE49-F238E27FC236}">
                  <a16:creationId xmlns:a16="http://schemas.microsoft.com/office/drawing/2014/main" id="{224BDEB0-7CD9-B740-AD23-2DC38F6355FA}"/>
                </a:ext>
              </a:extLst>
            </p:cNvPr>
            <p:cNvSpPr txBox="1"/>
            <p:nvPr/>
          </p:nvSpPr>
          <p:spPr>
            <a:xfrm>
              <a:off x="1961697" y="6452745"/>
              <a:ext cx="6809921" cy="1107996"/>
            </a:xfrm>
            <a:prstGeom prst="rect">
              <a:avLst/>
            </a:prstGeom>
            <a:noFill/>
            <a:ln>
              <a:noFill/>
            </a:ln>
          </p:spPr>
          <p:txBody>
            <a:bodyPr wrap="square" rtlCol="0">
              <a:spAutoFit/>
            </a:bodyPr>
            <a:lstStyle/>
            <a:p>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Here’s A Layout</a:t>
              </a:r>
            </a:p>
          </p:txBody>
        </p:sp>
        <p:sp>
          <p:nvSpPr>
            <p:cNvPr id="28" name="TextBox 27">
              <a:extLst>
                <a:ext uri="{FF2B5EF4-FFF2-40B4-BE49-F238E27FC236}">
                  <a16:creationId xmlns:a16="http://schemas.microsoft.com/office/drawing/2014/main" id="{61359915-FB56-FF41-9B0C-EF39B3C17616}"/>
                </a:ext>
              </a:extLst>
            </p:cNvPr>
            <p:cNvSpPr txBox="1"/>
            <p:nvPr/>
          </p:nvSpPr>
          <p:spPr>
            <a:xfrm>
              <a:off x="1961697" y="5991080"/>
              <a:ext cx="5453168" cy="461665"/>
            </a:xfrm>
            <a:prstGeom prst="rect">
              <a:avLst/>
            </a:prstGeom>
            <a:noFill/>
          </p:spPr>
          <p:txBody>
            <a:bodyPr wrap="square" rtlCol="0">
              <a:spAutoFit/>
            </a:bodyPr>
            <a:lstStyle/>
            <a:p>
              <a:r>
                <a:rPr lang="en-US" sz="2400"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29" name="Rectangle 28">
              <a:extLst>
                <a:ext uri="{FF2B5EF4-FFF2-40B4-BE49-F238E27FC236}">
                  <a16:creationId xmlns:a16="http://schemas.microsoft.com/office/drawing/2014/main" id="{4B630E7F-051B-9C4F-9480-223E4F7B1ED5}"/>
                </a:ext>
              </a:extLst>
            </p:cNvPr>
            <p:cNvSpPr/>
            <p:nvPr/>
          </p:nvSpPr>
          <p:spPr>
            <a:xfrm>
              <a:off x="2092325" y="7613292"/>
              <a:ext cx="2260342" cy="111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34" name="Subtitle 2">
            <a:extLst>
              <a:ext uri="{FF2B5EF4-FFF2-40B4-BE49-F238E27FC236}">
                <a16:creationId xmlns:a16="http://schemas.microsoft.com/office/drawing/2014/main" id="{68D2D2BC-6664-A54D-ADD2-7E7B27CE276F}"/>
              </a:ext>
            </a:extLst>
          </p:cNvPr>
          <p:cNvSpPr txBox="1">
            <a:spLocks/>
          </p:cNvSpPr>
          <p:nvPr/>
        </p:nvSpPr>
        <p:spPr>
          <a:xfrm>
            <a:off x="1838779" y="7592729"/>
            <a:ext cx="6086021" cy="333259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bg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sp>
        <p:nvSpPr>
          <p:cNvPr id="11" name="Picture Placeholder 10">
            <a:extLst>
              <a:ext uri="{FF2B5EF4-FFF2-40B4-BE49-F238E27FC236}">
                <a16:creationId xmlns:a16="http://schemas.microsoft.com/office/drawing/2014/main" id="{0C0C163A-1C85-4449-943B-949CACE2FF85}"/>
              </a:ext>
            </a:extLst>
          </p:cNvPr>
          <p:cNvSpPr>
            <a:spLocks noGrp="1"/>
          </p:cNvSpPr>
          <p:nvPr>
            <p:ph type="pic" sz="quarter" idx="16"/>
          </p:nvPr>
        </p:nvSpPr>
        <p:spPr/>
      </p:sp>
    </p:spTree>
    <p:extLst>
      <p:ext uri="{BB962C8B-B14F-4D97-AF65-F5344CB8AC3E}">
        <p14:creationId xmlns:p14="http://schemas.microsoft.com/office/powerpoint/2010/main" val="11389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56F6401-4E02-2048-91AA-EBF59FE6DCA7}"/>
              </a:ext>
            </a:extLst>
          </p:cNvPr>
          <p:cNvGrpSpPr/>
          <p:nvPr/>
        </p:nvGrpSpPr>
        <p:grpSpPr>
          <a:xfrm>
            <a:off x="3003346" y="4193995"/>
            <a:ext cx="8652630" cy="1569661"/>
            <a:chOff x="7102097" y="971077"/>
            <a:chExt cx="8652630" cy="1569661"/>
          </a:xfrm>
        </p:grpSpPr>
        <p:sp>
          <p:nvSpPr>
            <p:cNvPr id="11" name="TextBox 10">
              <a:extLst>
                <a:ext uri="{FF2B5EF4-FFF2-40B4-BE49-F238E27FC236}">
                  <a16:creationId xmlns:a16="http://schemas.microsoft.com/office/drawing/2014/main" id="{797089D3-AD38-A848-AA08-A346E34F88BE}"/>
                </a:ext>
              </a:extLst>
            </p:cNvPr>
            <p:cNvSpPr txBox="1"/>
            <p:nvPr/>
          </p:nvSpPr>
          <p:spPr>
            <a:xfrm>
              <a:off x="7102097" y="1432742"/>
              <a:ext cx="8652630"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Hello! I’m John Smith</a:t>
              </a:r>
            </a:p>
          </p:txBody>
        </p:sp>
        <p:sp>
          <p:nvSpPr>
            <p:cNvPr id="12" name="TextBox 11">
              <a:extLst>
                <a:ext uri="{FF2B5EF4-FFF2-40B4-BE49-F238E27FC236}">
                  <a16:creationId xmlns:a16="http://schemas.microsoft.com/office/drawing/2014/main" id="{42FF832A-D191-474A-B079-5DE35F3C12CA}"/>
                </a:ext>
              </a:extLst>
            </p:cNvPr>
            <p:cNvSpPr txBox="1"/>
            <p:nvPr/>
          </p:nvSpPr>
          <p:spPr>
            <a:xfrm>
              <a:off x="7129806" y="971077"/>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grpSp>
      <p:sp>
        <p:nvSpPr>
          <p:cNvPr id="31" name="Subtitle 2">
            <a:extLst>
              <a:ext uri="{FF2B5EF4-FFF2-40B4-BE49-F238E27FC236}">
                <a16:creationId xmlns:a16="http://schemas.microsoft.com/office/drawing/2014/main" id="{0B66645C-8250-094F-9511-F91F76FC05FF}"/>
              </a:ext>
            </a:extLst>
          </p:cNvPr>
          <p:cNvSpPr txBox="1">
            <a:spLocks/>
          </p:cNvSpPr>
          <p:nvPr/>
        </p:nvSpPr>
        <p:spPr>
          <a:xfrm>
            <a:off x="2781673" y="7240983"/>
            <a:ext cx="8874304" cy="228102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080"/>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Company’s name out there, you need to make sure you promote it in the right place. It’s no secret that you need to be visible online that’s where your customers, to get your company’s name out there. </a:t>
            </a:r>
          </a:p>
        </p:txBody>
      </p:sp>
      <p:sp>
        <p:nvSpPr>
          <p:cNvPr id="4" name="Rectangle 3">
            <a:extLst>
              <a:ext uri="{FF2B5EF4-FFF2-40B4-BE49-F238E27FC236}">
                <a16:creationId xmlns:a16="http://schemas.microsoft.com/office/drawing/2014/main" id="{85D89824-61DF-9A4A-BF15-435E37E3D90C}"/>
              </a:ext>
            </a:extLst>
          </p:cNvPr>
          <p:cNvSpPr/>
          <p:nvPr/>
        </p:nvSpPr>
        <p:spPr>
          <a:xfrm>
            <a:off x="3141975"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00554656-FB88-874C-8545-A2AECFC9FAD5}"/>
              </a:ext>
            </a:extLst>
          </p:cNvPr>
          <p:cNvSpPr>
            <a:spLocks noGrp="1"/>
          </p:cNvSpPr>
          <p:nvPr>
            <p:ph type="pic" sz="quarter" idx="15"/>
          </p:nvPr>
        </p:nvSpPr>
        <p:spPr/>
      </p:sp>
    </p:spTree>
    <p:extLst>
      <p:ext uri="{BB962C8B-B14F-4D97-AF65-F5344CB8AC3E}">
        <p14:creationId xmlns:p14="http://schemas.microsoft.com/office/powerpoint/2010/main" val="726062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D0A125A-5342-A84C-81AE-FE14067C9F58}"/>
              </a:ext>
            </a:extLst>
          </p:cNvPr>
          <p:cNvSpPr>
            <a:spLocks noGrp="1"/>
          </p:cNvSpPr>
          <p:nvPr>
            <p:ph type="pic" sz="quarter" idx="14"/>
          </p:nvPr>
        </p:nvSpPr>
        <p:spPr/>
      </p:sp>
      <p:sp>
        <p:nvSpPr>
          <p:cNvPr id="3" name="Rectangle 2">
            <a:extLst>
              <a:ext uri="{FF2B5EF4-FFF2-40B4-BE49-F238E27FC236}">
                <a16:creationId xmlns:a16="http://schemas.microsoft.com/office/drawing/2014/main" id="{33BE36AB-E60B-A549-AD56-BC4190D2E147}"/>
              </a:ext>
            </a:extLst>
          </p:cNvPr>
          <p:cNvSpPr/>
          <p:nvPr/>
        </p:nvSpPr>
        <p:spPr>
          <a:xfrm>
            <a:off x="14020800" y="0"/>
            <a:ext cx="10356849"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9FDFCBB-7B31-8949-801C-E79B624E0C0A}"/>
              </a:ext>
            </a:extLst>
          </p:cNvPr>
          <p:cNvGrpSpPr/>
          <p:nvPr/>
        </p:nvGrpSpPr>
        <p:grpSpPr>
          <a:xfrm>
            <a:off x="16472639" y="2790680"/>
            <a:ext cx="5453169" cy="1733839"/>
            <a:chOff x="1961697" y="5991080"/>
            <a:chExt cx="5453169" cy="1733839"/>
          </a:xfrm>
        </p:grpSpPr>
        <p:sp>
          <p:nvSpPr>
            <p:cNvPr id="27" name="TextBox 26">
              <a:extLst>
                <a:ext uri="{FF2B5EF4-FFF2-40B4-BE49-F238E27FC236}">
                  <a16:creationId xmlns:a16="http://schemas.microsoft.com/office/drawing/2014/main" id="{224BDEB0-7CD9-B740-AD23-2DC38F6355FA}"/>
                </a:ext>
              </a:extLst>
            </p:cNvPr>
            <p:cNvSpPr txBox="1"/>
            <p:nvPr/>
          </p:nvSpPr>
          <p:spPr>
            <a:xfrm>
              <a:off x="1961698" y="6452745"/>
              <a:ext cx="5453168" cy="1107996"/>
            </a:xfrm>
            <a:prstGeom prst="rect">
              <a:avLst/>
            </a:prstGeom>
            <a:noFill/>
            <a:ln>
              <a:noFill/>
            </a:ln>
          </p:spPr>
          <p:txBody>
            <a:bodyPr wrap="square" rtlCol="0">
              <a:spAutoFit/>
            </a:bodyPr>
            <a:lstStyle/>
            <a:p>
              <a:r>
                <a:rPr lang="en-US" sz="6600" dirty="0">
                  <a:solidFill>
                    <a:schemeClr val="bg1"/>
                  </a:solidFill>
                  <a:latin typeface="Roboto Medium" panose="02000000000000000000" pitchFamily="2" charset="0"/>
                  <a:ea typeface="Roboto Medium" panose="02000000000000000000" pitchFamily="2" charset="0"/>
                  <a:cs typeface="Poppins Medium" pitchFamily="2" charset="77"/>
                </a:rPr>
                <a:t>Contact Us</a:t>
              </a:r>
            </a:p>
          </p:txBody>
        </p:sp>
        <p:sp>
          <p:nvSpPr>
            <p:cNvPr id="28" name="TextBox 27">
              <a:extLst>
                <a:ext uri="{FF2B5EF4-FFF2-40B4-BE49-F238E27FC236}">
                  <a16:creationId xmlns:a16="http://schemas.microsoft.com/office/drawing/2014/main" id="{61359915-FB56-FF41-9B0C-EF39B3C17616}"/>
                </a:ext>
              </a:extLst>
            </p:cNvPr>
            <p:cNvSpPr txBox="1"/>
            <p:nvPr/>
          </p:nvSpPr>
          <p:spPr>
            <a:xfrm>
              <a:off x="1961697" y="5991080"/>
              <a:ext cx="5453168" cy="461665"/>
            </a:xfrm>
            <a:prstGeom prst="rect">
              <a:avLst/>
            </a:prstGeom>
            <a:noFill/>
          </p:spPr>
          <p:txBody>
            <a:bodyPr wrap="square" rtlCol="0">
              <a:spAutoFit/>
            </a:bodyPr>
            <a:lstStyle/>
            <a:p>
              <a:r>
                <a:rPr lang="en-US" sz="2400" spc="600" dirty="0">
                  <a:solidFill>
                    <a:schemeClr val="bg1"/>
                  </a:solidFill>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29" name="Rectangle 28">
              <a:extLst>
                <a:ext uri="{FF2B5EF4-FFF2-40B4-BE49-F238E27FC236}">
                  <a16:creationId xmlns:a16="http://schemas.microsoft.com/office/drawing/2014/main" id="{4B630E7F-051B-9C4F-9480-223E4F7B1ED5}"/>
                </a:ext>
              </a:extLst>
            </p:cNvPr>
            <p:cNvSpPr/>
            <p:nvPr/>
          </p:nvSpPr>
          <p:spPr>
            <a:xfrm>
              <a:off x="2092325" y="7613292"/>
              <a:ext cx="2260342" cy="1116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bg1"/>
                </a:solidFill>
              </a:endParaRPr>
            </a:p>
          </p:txBody>
        </p:sp>
      </p:grpSp>
      <p:sp>
        <p:nvSpPr>
          <p:cNvPr id="9" name="TextBox 8">
            <a:extLst>
              <a:ext uri="{FF2B5EF4-FFF2-40B4-BE49-F238E27FC236}">
                <a16:creationId xmlns:a16="http://schemas.microsoft.com/office/drawing/2014/main" id="{E31E8B51-4CA9-114D-B515-50A67654909D}"/>
              </a:ext>
            </a:extLst>
          </p:cNvPr>
          <p:cNvSpPr txBox="1"/>
          <p:nvPr/>
        </p:nvSpPr>
        <p:spPr>
          <a:xfrm>
            <a:off x="16603267" y="9540325"/>
            <a:ext cx="5420074" cy="1384995"/>
          </a:xfrm>
          <a:prstGeom prst="rect">
            <a:avLst/>
          </a:prstGeom>
          <a:noFill/>
        </p:spPr>
        <p:txBody>
          <a:bodyPr wrap="none" rtlCol="0">
            <a:spAutoFit/>
          </a:bodyPr>
          <a:lstStyle/>
          <a:p>
            <a:r>
              <a:rPr lang="en-US" sz="2800" dirty="0">
                <a:solidFill>
                  <a:schemeClr val="bg1"/>
                </a:solidFill>
                <a:latin typeface="Roboto Light" panose="02000000000000000000" pitchFamily="2" charset="0"/>
                <a:ea typeface="Roboto Light" panose="02000000000000000000" pitchFamily="2" charset="0"/>
                <a:cs typeface="Lato Light" charset="0"/>
              </a:rPr>
              <a:t>Empire State Building</a:t>
            </a:r>
          </a:p>
          <a:p>
            <a:r>
              <a:rPr lang="en-US" sz="2800" dirty="0">
                <a:solidFill>
                  <a:schemeClr val="bg1"/>
                </a:solidFill>
                <a:latin typeface="Roboto Light" panose="02000000000000000000" pitchFamily="2" charset="0"/>
                <a:ea typeface="Roboto Light" panose="02000000000000000000" pitchFamily="2" charset="0"/>
                <a:cs typeface="Lato Light" charset="0"/>
              </a:rPr>
              <a:t>350 5th Ave, New York, NY 10118</a:t>
            </a:r>
          </a:p>
          <a:p>
            <a:r>
              <a:rPr lang="en-US" sz="2800" dirty="0">
                <a:solidFill>
                  <a:schemeClr val="bg1"/>
                </a:solidFill>
                <a:latin typeface="Roboto Light" panose="02000000000000000000" pitchFamily="2" charset="0"/>
                <a:ea typeface="Roboto Light" panose="02000000000000000000" pitchFamily="2" charset="0"/>
                <a:cs typeface="Lato Light" charset="0"/>
              </a:rPr>
              <a:t>(212) 736-3100</a:t>
            </a:r>
          </a:p>
        </p:txBody>
      </p:sp>
    </p:spTree>
    <p:extLst>
      <p:ext uri="{BB962C8B-B14F-4D97-AF65-F5344CB8AC3E}">
        <p14:creationId xmlns:p14="http://schemas.microsoft.com/office/powerpoint/2010/main" val="187249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0656B11-3E5C-3748-8297-F8CA2B910A09}"/>
              </a:ext>
            </a:extLst>
          </p:cNvPr>
          <p:cNvSpPr>
            <a:spLocks noGrp="1"/>
          </p:cNvSpPr>
          <p:nvPr>
            <p:ph type="pic" sz="quarter" idx="14"/>
          </p:nvPr>
        </p:nvSpPr>
        <p:spPr/>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52" cy="13715999"/>
          </a:xfrm>
          <a:prstGeom prst="rect">
            <a:avLst/>
          </a:prstGeom>
          <a:gradFill>
            <a:gsLst>
              <a:gs pos="26000">
                <a:schemeClr val="accent1">
                  <a:alpha val="80000"/>
                </a:schemeClr>
              </a:gs>
              <a:gs pos="96000">
                <a:schemeClr val="accent4">
                  <a:alpha val="8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18540B-DECC-B64D-B927-3DCCF0033BD4}"/>
              </a:ext>
            </a:extLst>
          </p:cNvPr>
          <p:cNvSpPr txBox="1"/>
          <p:nvPr/>
        </p:nvSpPr>
        <p:spPr>
          <a:xfrm>
            <a:off x="13142980" y="7633253"/>
            <a:ext cx="12808502" cy="9325630"/>
          </a:xfrm>
          <a:prstGeom prst="rect">
            <a:avLst/>
          </a:prstGeom>
          <a:noFill/>
          <a:ln>
            <a:noFill/>
          </a:ln>
        </p:spPr>
        <p:txBody>
          <a:bodyPr wrap="square" rtlCol="0">
            <a:spAutoFit/>
          </a:bodyPr>
          <a:lstStyle/>
          <a:p>
            <a:pPr algn="ctr"/>
            <a:r>
              <a:rPr lang="en-US" sz="60000" dirty="0">
                <a:solidFill>
                  <a:schemeClr val="bg1">
                    <a:alpha val="10000"/>
                  </a:schemeClr>
                </a:solidFill>
                <a:latin typeface="Roboto Medium" panose="02000000000000000000" pitchFamily="2" charset="0"/>
                <a:ea typeface="Roboto Medium" panose="02000000000000000000" pitchFamily="2" charset="0"/>
                <a:cs typeface="Lato Light" panose="020F0502020204030203" pitchFamily="34" charset="0"/>
              </a:rPr>
              <a:t>01</a:t>
            </a:r>
          </a:p>
        </p:txBody>
      </p:sp>
      <p:sp>
        <p:nvSpPr>
          <p:cNvPr id="10" name="TextBox 9">
            <a:extLst>
              <a:ext uri="{FF2B5EF4-FFF2-40B4-BE49-F238E27FC236}">
                <a16:creationId xmlns:a16="http://schemas.microsoft.com/office/drawing/2014/main" id="{2FB1DB0A-A032-604E-AAB5-5978F702C935}"/>
              </a:ext>
            </a:extLst>
          </p:cNvPr>
          <p:cNvSpPr txBox="1"/>
          <p:nvPr/>
        </p:nvSpPr>
        <p:spPr>
          <a:xfrm>
            <a:off x="1680132" y="1542290"/>
            <a:ext cx="7354140" cy="3170099"/>
          </a:xfrm>
          <a:prstGeom prst="rect">
            <a:avLst/>
          </a:prstGeom>
          <a:noFill/>
          <a:ln>
            <a:noFill/>
          </a:ln>
        </p:spPr>
        <p:txBody>
          <a:bodyPr wrap="square" rtlCol="0">
            <a:spAutoFit/>
          </a:bodyPr>
          <a:lstStyle/>
          <a:p>
            <a:r>
              <a:rPr lang="en-US" sz="10000" dirty="0">
                <a:solidFill>
                  <a:schemeClr val="bg1"/>
                </a:solidFill>
                <a:latin typeface="Roboto Medium" panose="02000000000000000000" pitchFamily="2" charset="0"/>
                <a:ea typeface="Roboto Medium" panose="02000000000000000000" pitchFamily="2" charset="0"/>
                <a:cs typeface="Lato Light" panose="020F0502020204030203" pitchFamily="34" charset="0"/>
              </a:rPr>
              <a:t>SECTION SLIDE</a:t>
            </a:r>
          </a:p>
        </p:txBody>
      </p:sp>
    </p:spTree>
    <p:extLst>
      <p:ext uri="{BB962C8B-B14F-4D97-AF65-F5344CB8AC3E}">
        <p14:creationId xmlns:p14="http://schemas.microsoft.com/office/powerpoint/2010/main" val="246711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051784A4-45C8-4140-9FBE-E4CA45B5428E}"/>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654" r="654"/>
          <a:stretch>
            <a:fillRect/>
          </a:stretch>
        </p:blipFill>
        <p:spPr/>
      </p:pic>
      <p:sp>
        <p:nvSpPr>
          <p:cNvPr id="10" name="Rectangle 9">
            <a:extLst>
              <a:ext uri="{FF2B5EF4-FFF2-40B4-BE49-F238E27FC236}">
                <a16:creationId xmlns:a16="http://schemas.microsoft.com/office/drawing/2014/main" id="{6AAAB146-FA12-FF40-91C6-DBDED1FED3CC}"/>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0872579-1324-CC4D-892F-E5A4814CD39B}"/>
              </a:ext>
            </a:extLst>
          </p:cNvPr>
          <p:cNvGrpSpPr/>
          <p:nvPr/>
        </p:nvGrpSpPr>
        <p:grpSpPr>
          <a:xfrm>
            <a:off x="2359860" y="8805333"/>
            <a:ext cx="16222133" cy="3251200"/>
            <a:chOff x="1727200" y="8805333"/>
            <a:chExt cx="16222133" cy="3251200"/>
          </a:xfrm>
        </p:grpSpPr>
        <p:sp>
          <p:nvSpPr>
            <p:cNvPr id="7" name="Rectangle 6">
              <a:extLst>
                <a:ext uri="{FF2B5EF4-FFF2-40B4-BE49-F238E27FC236}">
                  <a16:creationId xmlns:a16="http://schemas.microsoft.com/office/drawing/2014/main" id="{1F4345E6-B3ED-0147-BBCB-7E6C59A76976}"/>
                </a:ext>
              </a:extLst>
            </p:cNvPr>
            <p:cNvSpPr/>
            <p:nvPr/>
          </p:nvSpPr>
          <p:spPr>
            <a:xfrm>
              <a:off x="1727200" y="8805333"/>
              <a:ext cx="16222133" cy="325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45D12D8-15F4-F242-9E21-6AE457854856}"/>
                </a:ext>
              </a:extLst>
            </p:cNvPr>
            <p:cNvSpPr txBox="1"/>
            <p:nvPr/>
          </p:nvSpPr>
          <p:spPr>
            <a:xfrm>
              <a:off x="2828983" y="9461437"/>
              <a:ext cx="14018566" cy="1938992"/>
            </a:xfrm>
            <a:prstGeom prst="rect">
              <a:avLst/>
            </a:prstGeom>
            <a:noFill/>
          </p:spPr>
          <p:txBody>
            <a:bodyPr wrap="square" rtlCol="0">
              <a:spAutoFit/>
            </a:bodyPr>
            <a:lstStyle/>
            <a:p>
              <a:r>
                <a:rPr lang="en-US" sz="6000" dirty="0">
                  <a:solidFill>
                    <a:schemeClr val="bg1"/>
                  </a:solidFill>
                  <a:latin typeface="Roboto" panose="02000000000000000000" pitchFamily="2" charset="0"/>
                  <a:ea typeface="Roboto" panose="02000000000000000000" pitchFamily="2" charset="0"/>
                  <a:cs typeface="Lato" panose="020F0502020204030203" pitchFamily="34" charset="0"/>
                </a:rPr>
                <a:t>“The future belongs to those who believe in the beauty of their dreams”</a:t>
              </a:r>
            </a:p>
          </p:txBody>
        </p:sp>
      </p:grpSp>
    </p:spTree>
    <p:extLst>
      <p:ext uri="{BB962C8B-B14F-4D97-AF65-F5344CB8AC3E}">
        <p14:creationId xmlns:p14="http://schemas.microsoft.com/office/powerpoint/2010/main" val="62834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29A290-362D-4E4D-BE1A-5AB808316A98}"/>
              </a:ext>
            </a:extLst>
          </p:cNvPr>
          <p:cNvGrpSpPr/>
          <p:nvPr/>
        </p:nvGrpSpPr>
        <p:grpSpPr>
          <a:xfrm>
            <a:off x="6742793" y="1189538"/>
            <a:ext cx="10892064" cy="1733839"/>
            <a:chOff x="6742793" y="4193995"/>
            <a:chExt cx="10892064" cy="1733839"/>
          </a:xfrm>
        </p:grpSpPr>
        <p:sp>
          <p:nvSpPr>
            <p:cNvPr id="11" name="TextBox 10">
              <a:extLst>
                <a:ext uri="{FF2B5EF4-FFF2-40B4-BE49-F238E27FC236}">
                  <a16:creationId xmlns:a16="http://schemas.microsoft.com/office/drawing/2014/main" id="{797089D3-AD38-A848-AA08-A346E34F88BE}"/>
                </a:ext>
              </a:extLst>
            </p:cNvPr>
            <p:cNvSpPr txBox="1"/>
            <p:nvPr/>
          </p:nvSpPr>
          <p:spPr>
            <a:xfrm>
              <a:off x="6742793" y="4655660"/>
              <a:ext cx="10892064"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Project Portfolio Sample</a:t>
              </a:r>
            </a:p>
          </p:txBody>
        </p:sp>
        <p:sp>
          <p:nvSpPr>
            <p:cNvPr id="12" name="TextBox 11">
              <a:extLst>
                <a:ext uri="{FF2B5EF4-FFF2-40B4-BE49-F238E27FC236}">
                  <a16:creationId xmlns:a16="http://schemas.microsoft.com/office/drawing/2014/main" id="{42FF832A-D191-474A-B079-5DE35F3C12CA}"/>
                </a:ext>
              </a:extLst>
            </p:cNvPr>
            <p:cNvSpPr txBox="1"/>
            <p:nvPr/>
          </p:nvSpPr>
          <p:spPr>
            <a:xfrm>
              <a:off x="9462241" y="4193995"/>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 name="Rectangle 3">
              <a:extLst>
                <a:ext uri="{FF2B5EF4-FFF2-40B4-BE49-F238E27FC236}">
                  <a16:creationId xmlns:a16="http://schemas.microsoft.com/office/drawing/2014/main" id="{85D89824-61DF-9A4A-BF15-435E37E3D90C}"/>
                </a:ext>
              </a:extLst>
            </p:cNvPr>
            <p:cNvSpPr/>
            <p:nvPr/>
          </p:nvSpPr>
          <p:spPr>
            <a:xfrm>
              <a:off x="11058654"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E68ADA78-DB4A-8A45-BC44-3D73ABFBE429}"/>
              </a:ext>
            </a:extLst>
          </p:cNvPr>
          <p:cNvGrpSpPr/>
          <p:nvPr/>
        </p:nvGrpSpPr>
        <p:grpSpPr>
          <a:xfrm>
            <a:off x="2310518" y="9163947"/>
            <a:ext cx="5063924" cy="2463435"/>
            <a:chOff x="3235325" y="9593062"/>
            <a:chExt cx="5063924" cy="2463435"/>
          </a:xfrm>
        </p:grpSpPr>
        <p:sp>
          <p:nvSpPr>
            <p:cNvPr id="19" name="TextBox 18">
              <a:extLst>
                <a:ext uri="{FF2B5EF4-FFF2-40B4-BE49-F238E27FC236}">
                  <a16:creationId xmlns:a16="http://schemas.microsoft.com/office/drawing/2014/main" id="{3768147A-BF40-C546-8EFA-379C7848E5EE}"/>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20" name="Rectangle 19">
              <a:extLst>
                <a:ext uri="{FF2B5EF4-FFF2-40B4-BE49-F238E27FC236}">
                  <a16:creationId xmlns:a16="http://schemas.microsoft.com/office/drawing/2014/main" id="{0A5366F1-2705-C941-8378-8C5BFC423530}"/>
                </a:ext>
              </a:extLst>
            </p:cNvPr>
            <p:cNvSpPr/>
            <p:nvPr/>
          </p:nvSpPr>
          <p:spPr>
            <a:xfrm>
              <a:off x="3235325" y="10357955"/>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21" name="Group 20">
            <a:extLst>
              <a:ext uri="{FF2B5EF4-FFF2-40B4-BE49-F238E27FC236}">
                <a16:creationId xmlns:a16="http://schemas.microsoft.com/office/drawing/2014/main" id="{9C188FC1-AA00-9D49-90B1-ECCCC2530C60}"/>
              </a:ext>
            </a:extLst>
          </p:cNvPr>
          <p:cNvGrpSpPr/>
          <p:nvPr/>
        </p:nvGrpSpPr>
        <p:grpSpPr>
          <a:xfrm>
            <a:off x="9656862" y="4902352"/>
            <a:ext cx="5063924" cy="2463435"/>
            <a:chOff x="3235325" y="9593062"/>
            <a:chExt cx="5063924" cy="2463435"/>
          </a:xfrm>
        </p:grpSpPr>
        <p:sp>
          <p:nvSpPr>
            <p:cNvPr id="22" name="TextBox 21">
              <a:extLst>
                <a:ext uri="{FF2B5EF4-FFF2-40B4-BE49-F238E27FC236}">
                  <a16:creationId xmlns:a16="http://schemas.microsoft.com/office/drawing/2014/main" id="{65EB1019-DEAC-A24F-A9B1-9A3107BE371B}"/>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23" name="Rectangle 22">
              <a:extLst>
                <a:ext uri="{FF2B5EF4-FFF2-40B4-BE49-F238E27FC236}">
                  <a16:creationId xmlns:a16="http://schemas.microsoft.com/office/drawing/2014/main" id="{CE2C399C-2ECD-7B44-85DD-8ACBA3FA083C}"/>
                </a:ext>
              </a:extLst>
            </p:cNvPr>
            <p:cNvSpPr/>
            <p:nvPr/>
          </p:nvSpPr>
          <p:spPr>
            <a:xfrm>
              <a:off x="3235325" y="10357955"/>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grpSp>
        <p:nvGrpSpPr>
          <p:cNvPr id="24" name="Group 23">
            <a:extLst>
              <a:ext uri="{FF2B5EF4-FFF2-40B4-BE49-F238E27FC236}">
                <a16:creationId xmlns:a16="http://schemas.microsoft.com/office/drawing/2014/main" id="{F7E489D9-DF85-FB42-9D22-409B47F9DB70}"/>
              </a:ext>
            </a:extLst>
          </p:cNvPr>
          <p:cNvGrpSpPr/>
          <p:nvPr/>
        </p:nvGrpSpPr>
        <p:grpSpPr>
          <a:xfrm>
            <a:off x="17003208" y="9163947"/>
            <a:ext cx="5063924" cy="2463435"/>
            <a:chOff x="3235325" y="9593062"/>
            <a:chExt cx="5063924" cy="2463435"/>
          </a:xfrm>
        </p:grpSpPr>
        <p:sp>
          <p:nvSpPr>
            <p:cNvPr id="25" name="TextBox 24">
              <a:extLst>
                <a:ext uri="{FF2B5EF4-FFF2-40B4-BE49-F238E27FC236}">
                  <a16:creationId xmlns:a16="http://schemas.microsoft.com/office/drawing/2014/main" id="{BD50BAF4-5DAF-F74B-82F6-671A29E4E8E7}"/>
                </a:ext>
              </a:extLst>
            </p:cNvPr>
            <p:cNvSpPr txBox="1"/>
            <p:nvPr/>
          </p:nvSpPr>
          <p:spPr>
            <a:xfrm>
              <a:off x="4106766" y="9593062"/>
              <a:ext cx="3332964" cy="646331"/>
            </a:xfrm>
            <a:prstGeom prst="rect">
              <a:avLst/>
            </a:prstGeom>
            <a:noFill/>
          </p:spPr>
          <p:txBody>
            <a:bodyPr wrap="none" rtlCol="0">
              <a:spAutoFit/>
            </a:bodyPr>
            <a:lstStyle/>
            <a:p>
              <a:pPr algn="ctr"/>
              <a:r>
                <a:rPr lang="en-US" dirty="0">
                  <a:solidFill>
                    <a:schemeClr val="tx2"/>
                  </a:solidFill>
                  <a:latin typeface="Roboto" panose="02000000000000000000" pitchFamily="2" charset="0"/>
                  <a:ea typeface="Roboto" panose="02000000000000000000" pitchFamily="2" charset="0"/>
                  <a:cs typeface="Roboto Light" panose="02000000000000000000" pitchFamily="2" charset="0"/>
                </a:rPr>
                <a:t>Write Your Title</a:t>
              </a:r>
            </a:p>
          </p:txBody>
        </p:sp>
        <p:sp>
          <p:nvSpPr>
            <p:cNvPr id="26" name="Rectangle 25">
              <a:extLst>
                <a:ext uri="{FF2B5EF4-FFF2-40B4-BE49-F238E27FC236}">
                  <a16:creationId xmlns:a16="http://schemas.microsoft.com/office/drawing/2014/main" id="{E0035471-A590-454D-BF1A-C105EF85B078}"/>
                </a:ext>
              </a:extLst>
            </p:cNvPr>
            <p:cNvSpPr/>
            <p:nvPr/>
          </p:nvSpPr>
          <p:spPr>
            <a:xfrm>
              <a:off x="3235325" y="10357955"/>
              <a:ext cx="5063924" cy="1698542"/>
            </a:xfrm>
            <a:prstGeom prst="rect">
              <a:avLst/>
            </a:prstGeom>
          </p:spPr>
          <p:txBody>
            <a:bodyPr wrap="square">
              <a:spAutoFit/>
            </a:bodyPr>
            <a:lstStyle/>
            <a:p>
              <a:pPr algn="ctr">
                <a:lnSpc>
                  <a:spcPts val="4299"/>
                </a:lnSpc>
              </a:pPr>
              <a:r>
                <a:rPr lang="en-US" sz="2800" dirty="0">
                  <a:latin typeface="Roboto Light" panose="02000000000000000000" pitchFamily="2" charset="0"/>
                  <a:ea typeface="Roboto Light" panose="02000000000000000000" pitchFamily="2" charset="0"/>
                  <a:cs typeface="Roboto Light" panose="02000000000000000000" pitchFamily="2" charset="0"/>
                </a:rPr>
                <a:t>Marketers must link the price to the real and perceived value of the product.</a:t>
              </a:r>
            </a:p>
          </p:txBody>
        </p:sp>
      </p:grpSp>
      <p:sp>
        <p:nvSpPr>
          <p:cNvPr id="39" name="Picture Placeholder 38">
            <a:extLst>
              <a:ext uri="{FF2B5EF4-FFF2-40B4-BE49-F238E27FC236}">
                <a16:creationId xmlns:a16="http://schemas.microsoft.com/office/drawing/2014/main" id="{6704D834-068E-BA42-8402-1C9A1083E9A7}"/>
              </a:ext>
            </a:extLst>
          </p:cNvPr>
          <p:cNvSpPr>
            <a:spLocks noGrp="1"/>
          </p:cNvSpPr>
          <p:nvPr>
            <p:ph type="pic" sz="quarter" idx="14"/>
          </p:nvPr>
        </p:nvSpPr>
        <p:spPr/>
      </p:sp>
      <p:sp>
        <p:nvSpPr>
          <p:cNvPr id="41" name="Picture Placeholder 40">
            <a:extLst>
              <a:ext uri="{FF2B5EF4-FFF2-40B4-BE49-F238E27FC236}">
                <a16:creationId xmlns:a16="http://schemas.microsoft.com/office/drawing/2014/main" id="{753A79FA-BF11-5F43-A2C7-F9F72860B9FA}"/>
              </a:ext>
            </a:extLst>
          </p:cNvPr>
          <p:cNvSpPr>
            <a:spLocks noGrp="1"/>
          </p:cNvSpPr>
          <p:nvPr>
            <p:ph type="pic" sz="quarter" idx="15"/>
          </p:nvPr>
        </p:nvSpPr>
        <p:spPr/>
      </p:sp>
      <p:sp>
        <p:nvSpPr>
          <p:cNvPr id="43" name="Picture Placeholder 42">
            <a:extLst>
              <a:ext uri="{FF2B5EF4-FFF2-40B4-BE49-F238E27FC236}">
                <a16:creationId xmlns:a16="http://schemas.microsoft.com/office/drawing/2014/main" id="{036A40C1-4CDD-8D4D-8026-F3D86722367B}"/>
              </a:ext>
            </a:extLst>
          </p:cNvPr>
          <p:cNvSpPr>
            <a:spLocks noGrp="1"/>
          </p:cNvSpPr>
          <p:nvPr>
            <p:ph type="pic" sz="quarter" idx="16"/>
          </p:nvPr>
        </p:nvSpPr>
        <p:spPr/>
      </p:sp>
    </p:spTree>
    <p:extLst>
      <p:ext uri="{BB962C8B-B14F-4D97-AF65-F5344CB8AC3E}">
        <p14:creationId xmlns:p14="http://schemas.microsoft.com/office/powerpoint/2010/main" val="360998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AB1E0D9C-AC74-3347-8AA8-A007B0D547C8}"/>
              </a:ext>
            </a:extLst>
          </p:cNvPr>
          <p:cNvSpPr/>
          <p:nvPr/>
        </p:nvSpPr>
        <p:spPr>
          <a:xfrm>
            <a:off x="13740972" y="8636519"/>
            <a:ext cx="8881385" cy="26776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6586C697-C58D-7F4B-AD61-81566B8ED415}"/>
              </a:ext>
            </a:extLst>
          </p:cNvPr>
          <p:cNvSpPr/>
          <p:nvPr/>
        </p:nvSpPr>
        <p:spPr>
          <a:xfrm>
            <a:off x="13740972" y="4898533"/>
            <a:ext cx="8881385" cy="26776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A21C3A3-7F9A-CF40-B54C-FAC00A789A86}"/>
              </a:ext>
            </a:extLst>
          </p:cNvPr>
          <p:cNvSpPr/>
          <p:nvPr/>
        </p:nvSpPr>
        <p:spPr>
          <a:xfrm>
            <a:off x="1755292" y="8636519"/>
            <a:ext cx="8881385" cy="26776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022203E-65EE-1F47-980D-B451B7818011}"/>
              </a:ext>
            </a:extLst>
          </p:cNvPr>
          <p:cNvSpPr/>
          <p:nvPr/>
        </p:nvSpPr>
        <p:spPr>
          <a:xfrm>
            <a:off x="1755292" y="4898533"/>
            <a:ext cx="8881385" cy="26776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162">
            <a:extLst>
              <a:ext uri="{FF2B5EF4-FFF2-40B4-BE49-F238E27FC236}">
                <a16:creationId xmlns:a16="http://schemas.microsoft.com/office/drawing/2014/main" id="{B846E389-0566-E74A-9129-E1AA5987299F}"/>
              </a:ext>
            </a:extLst>
          </p:cNvPr>
          <p:cNvSpPr>
            <a:spLocks noChangeArrowheads="1"/>
          </p:cNvSpPr>
          <p:nvPr/>
        </p:nvSpPr>
        <p:spPr bwMode="auto">
          <a:xfrm>
            <a:off x="12156895" y="4278086"/>
            <a:ext cx="3918572" cy="3918572"/>
          </a:xfrm>
          <a:custGeom>
            <a:avLst/>
            <a:gdLst>
              <a:gd name="T0" fmla="*/ 0 w 2282"/>
              <a:gd name="T1" fmla="*/ 409650 h 2282"/>
              <a:gd name="T2" fmla="*/ 0 w 2282"/>
              <a:gd name="T3" fmla="*/ 409650 h 2282"/>
              <a:gd name="T4" fmla="*/ 410369 w 2282"/>
              <a:gd name="T5" fmla="*/ 820378 h 2282"/>
              <a:gd name="T6" fmla="*/ 410369 w 2282"/>
              <a:gd name="T7" fmla="*/ 820378 h 2282"/>
              <a:gd name="T8" fmla="*/ 820378 w 2282"/>
              <a:gd name="T9" fmla="*/ 409650 h 2282"/>
              <a:gd name="T10" fmla="*/ 820378 w 2282"/>
              <a:gd name="T11" fmla="*/ 409650 h 2282"/>
              <a:gd name="T12" fmla="*/ 410369 w 2282"/>
              <a:gd name="T13" fmla="*/ 0 h 2282"/>
              <a:gd name="T14" fmla="*/ 410369 w 2282"/>
              <a:gd name="T15" fmla="*/ 0 h 2282"/>
              <a:gd name="T16" fmla="*/ 0 w 2282"/>
              <a:gd name="T17" fmla="*/ 409650 h 22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82" h="2282">
                <a:moveTo>
                  <a:pt x="0" y="1139"/>
                </a:moveTo>
                <a:lnTo>
                  <a:pt x="0" y="1139"/>
                </a:lnTo>
                <a:cubicBezTo>
                  <a:pt x="0" y="1769"/>
                  <a:pt x="510" y="2281"/>
                  <a:pt x="1141" y="2281"/>
                </a:cubicBezTo>
                <a:cubicBezTo>
                  <a:pt x="1770" y="2281"/>
                  <a:pt x="2281" y="1769"/>
                  <a:pt x="2281" y="1139"/>
                </a:cubicBezTo>
                <a:cubicBezTo>
                  <a:pt x="2281" y="510"/>
                  <a:pt x="1770" y="0"/>
                  <a:pt x="1141" y="0"/>
                </a:cubicBezTo>
                <a:cubicBezTo>
                  <a:pt x="510" y="0"/>
                  <a:pt x="0" y="510"/>
                  <a:pt x="0" y="1139"/>
                </a:cubicBezTo>
              </a:path>
            </a:pathLst>
          </a:custGeom>
          <a:solidFill>
            <a:schemeClr val="bg1"/>
          </a:solidFill>
          <a:ln w="190500">
            <a:noFill/>
          </a:ln>
          <a:effectLst/>
        </p:spPr>
        <p:txBody>
          <a:bodyPr wrap="none" anchor="ctr"/>
          <a:lstStyle/>
          <a:p>
            <a:endParaRPr lang="en-US">
              <a:solidFill>
                <a:schemeClr val="bg1"/>
              </a:solidFill>
            </a:endParaRPr>
          </a:p>
        </p:txBody>
      </p:sp>
      <p:sp>
        <p:nvSpPr>
          <p:cNvPr id="40" name="Freeform 162">
            <a:extLst>
              <a:ext uri="{FF2B5EF4-FFF2-40B4-BE49-F238E27FC236}">
                <a16:creationId xmlns:a16="http://schemas.microsoft.com/office/drawing/2014/main" id="{AB7D469E-8A1B-A64E-85AA-98805249F429}"/>
              </a:ext>
            </a:extLst>
          </p:cNvPr>
          <p:cNvSpPr>
            <a:spLocks noChangeArrowheads="1"/>
          </p:cNvSpPr>
          <p:nvPr/>
        </p:nvSpPr>
        <p:spPr bwMode="auto">
          <a:xfrm>
            <a:off x="12156895" y="8016682"/>
            <a:ext cx="3918572" cy="3918572"/>
          </a:xfrm>
          <a:custGeom>
            <a:avLst/>
            <a:gdLst>
              <a:gd name="T0" fmla="*/ 0 w 2282"/>
              <a:gd name="T1" fmla="*/ 409650 h 2282"/>
              <a:gd name="T2" fmla="*/ 0 w 2282"/>
              <a:gd name="T3" fmla="*/ 409650 h 2282"/>
              <a:gd name="T4" fmla="*/ 410369 w 2282"/>
              <a:gd name="T5" fmla="*/ 820378 h 2282"/>
              <a:gd name="T6" fmla="*/ 410369 w 2282"/>
              <a:gd name="T7" fmla="*/ 820378 h 2282"/>
              <a:gd name="T8" fmla="*/ 820378 w 2282"/>
              <a:gd name="T9" fmla="*/ 409650 h 2282"/>
              <a:gd name="T10" fmla="*/ 820378 w 2282"/>
              <a:gd name="T11" fmla="*/ 409650 h 2282"/>
              <a:gd name="T12" fmla="*/ 410369 w 2282"/>
              <a:gd name="T13" fmla="*/ 0 h 2282"/>
              <a:gd name="T14" fmla="*/ 410369 w 2282"/>
              <a:gd name="T15" fmla="*/ 0 h 2282"/>
              <a:gd name="T16" fmla="*/ 0 w 2282"/>
              <a:gd name="T17" fmla="*/ 409650 h 22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82" h="2282">
                <a:moveTo>
                  <a:pt x="0" y="1139"/>
                </a:moveTo>
                <a:lnTo>
                  <a:pt x="0" y="1139"/>
                </a:lnTo>
                <a:cubicBezTo>
                  <a:pt x="0" y="1769"/>
                  <a:pt x="510" y="2281"/>
                  <a:pt x="1141" y="2281"/>
                </a:cubicBezTo>
                <a:cubicBezTo>
                  <a:pt x="1770" y="2281"/>
                  <a:pt x="2281" y="1769"/>
                  <a:pt x="2281" y="1139"/>
                </a:cubicBezTo>
                <a:cubicBezTo>
                  <a:pt x="2281" y="510"/>
                  <a:pt x="1770" y="0"/>
                  <a:pt x="1141" y="0"/>
                </a:cubicBezTo>
                <a:cubicBezTo>
                  <a:pt x="510" y="0"/>
                  <a:pt x="0" y="510"/>
                  <a:pt x="0" y="1139"/>
                </a:cubicBezTo>
              </a:path>
            </a:pathLst>
          </a:custGeom>
          <a:solidFill>
            <a:schemeClr val="bg1"/>
          </a:solidFill>
          <a:ln w="190500">
            <a:noFill/>
          </a:ln>
          <a:effectLst/>
        </p:spPr>
        <p:txBody>
          <a:bodyPr wrap="none" anchor="ctr"/>
          <a:lstStyle/>
          <a:p>
            <a:endParaRPr lang="en-US">
              <a:solidFill>
                <a:schemeClr val="bg1"/>
              </a:solidFill>
            </a:endParaRPr>
          </a:p>
        </p:txBody>
      </p:sp>
      <p:sp>
        <p:nvSpPr>
          <p:cNvPr id="41" name="Freeform 162">
            <a:extLst>
              <a:ext uri="{FF2B5EF4-FFF2-40B4-BE49-F238E27FC236}">
                <a16:creationId xmlns:a16="http://schemas.microsoft.com/office/drawing/2014/main" id="{5E745FAF-1273-CA49-8303-CA8DD1C7B439}"/>
              </a:ext>
            </a:extLst>
          </p:cNvPr>
          <p:cNvSpPr>
            <a:spLocks noChangeArrowheads="1"/>
          </p:cNvSpPr>
          <p:nvPr/>
        </p:nvSpPr>
        <p:spPr bwMode="auto">
          <a:xfrm flipH="1">
            <a:off x="8302182" y="4278086"/>
            <a:ext cx="3918572" cy="3918572"/>
          </a:xfrm>
          <a:custGeom>
            <a:avLst/>
            <a:gdLst>
              <a:gd name="T0" fmla="*/ 0 w 2282"/>
              <a:gd name="T1" fmla="*/ 409650 h 2282"/>
              <a:gd name="T2" fmla="*/ 0 w 2282"/>
              <a:gd name="T3" fmla="*/ 409650 h 2282"/>
              <a:gd name="T4" fmla="*/ 410369 w 2282"/>
              <a:gd name="T5" fmla="*/ 820378 h 2282"/>
              <a:gd name="T6" fmla="*/ 410369 w 2282"/>
              <a:gd name="T7" fmla="*/ 820378 h 2282"/>
              <a:gd name="T8" fmla="*/ 820378 w 2282"/>
              <a:gd name="T9" fmla="*/ 409650 h 2282"/>
              <a:gd name="T10" fmla="*/ 820378 w 2282"/>
              <a:gd name="T11" fmla="*/ 409650 h 2282"/>
              <a:gd name="T12" fmla="*/ 410369 w 2282"/>
              <a:gd name="T13" fmla="*/ 0 h 2282"/>
              <a:gd name="T14" fmla="*/ 410369 w 2282"/>
              <a:gd name="T15" fmla="*/ 0 h 2282"/>
              <a:gd name="T16" fmla="*/ 0 w 2282"/>
              <a:gd name="T17" fmla="*/ 409650 h 22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82" h="2282">
                <a:moveTo>
                  <a:pt x="0" y="1139"/>
                </a:moveTo>
                <a:lnTo>
                  <a:pt x="0" y="1139"/>
                </a:lnTo>
                <a:cubicBezTo>
                  <a:pt x="0" y="1769"/>
                  <a:pt x="510" y="2281"/>
                  <a:pt x="1141" y="2281"/>
                </a:cubicBezTo>
                <a:cubicBezTo>
                  <a:pt x="1770" y="2281"/>
                  <a:pt x="2281" y="1769"/>
                  <a:pt x="2281" y="1139"/>
                </a:cubicBezTo>
                <a:cubicBezTo>
                  <a:pt x="2281" y="510"/>
                  <a:pt x="1770" y="0"/>
                  <a:pt x="1141" y="0"/>
                </a:cubicBezTo>
                <a:cubicBezTo>
                  <a:pt x="510" y="0"/>
                  <a:pt x="0" y="510"/>
                  <a:pt x="0" y="1139"/>
                </a:cubicBezTo>
              </a:path>
            </a:pathLst>
          </a:custGeom>
          <a:solidFill>
            <a:schemeClr val="bg1"/>
          </a:solidFill>
          <a:ln w="190500">
            <a:noFill/>
          </a:ln>
          <a:effectLst/>
        </p:spPr>
        <p:txBody>
          <a:bodyPr wrap="none" anchor="ctr"/>
          <a:lstStyle/>
          <a:p>
            <a:pPr algn="r"/>
            <a:endParaRPr lang="en-US">
              <a:solidFill>
                <a:schemeClr val="bg1"/>
              </a:solidFill>
            </a:endParaRPr>
          </a:p>
        </p:txBody>
      </p:sp>
      <p:sp>
        <p:nvSpPr>
          <p:cNvPr id="42" name="Freeform 162">
            <a:extLst>
              <a:ext uri="{FF2B5EF4-FFF2-40B4-BE49-F238E27FC236}">
                <a16:creationId xmlns:a16="http://schemas.microsoft.com/office/drawing/2014/main" id="{DC18EC06-28D8-F74E-9D03-E809E6697183}"/>
              </a:ext>
            </a:extLst>
          </p:cNvPr>
          <p:cNvSpPr>
            <a:spLocks noChangeArrowheads="1"/>
          </p:cNvSpPr>
          <p:nvPr/>
        </p:nvSpPr>
        <p:spPr bwMode="auto">
          <a:xfrm flipH="1">
            <a:off x="8302182" y="8016682"/>
            <a:ext cx="3918572" cy="3918572"/>
          </a:xfrm>
          <a:custGeom>
            <a:avLst/>
            <a:gdLst>
              <a:gd name="T0" fmla="*/ 0 w 2282"/>
              <a:gd name="T1" fmla="*/ 409650 h 2282"/>
              <a:gd name="T2" fmla="*/ 0 w 2282"/>
              <a:gd name="T3" fmla="*/ 409650 h 2282"/>
              <a:gd name="T4" fmla="*/ 410369 w 2282"/>
              <a:gd name="T5" fmla="*/ 820378 h 2282"/>
              <a:gd name="T6" fmla="*/ 410369 w 2282"/>
              <a:gd name="T7" fmla="*/ 820378 h 2282"/>
              <a:gd name="T8" fmla="*/ 820378 w 2282"/>
              <a:gd name="T9" fmla="*/ 409650 h 2282"/>
              <a:gd name="T10" fmla="*/ 820378 w 2282"/>
              <a:gd name="T11" fmla="*/ 409650 h 2282"/>
              <a:gd name="T12" fmla="*/ 410369 w 2282"/>
              <a:gd name="T13" fmla="*/ 0 h 2282"/>
              <a:gd name="T14" fmla="*/ 410369 w 2282"/>
              <a:gd name="T15" fmla="*/ 0 h 2282"/>
              <a:gd name="T16" fmla="*/ 0 w 2282"/>
              <a:gd name="T17" fmla="*/ 409650 h 22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82" h="2282">
                <a:moveTo>
                  <a:pt x="0" y="1139"/>
                </a:moveTo>
                <a:lnTo>
                  <a:pt x="0" y="1139"/>
                </a:lnTo>
                <a:cubicBezTo>
                  <a:pt x="0" y="1769"/>
                  <a:pt x="510" y="2281"/>
                  <a:pt x="1141" y="2281"/>
                </a:cubicBezTo>
                <a:cubicBezTo>
                  <a:pt x="1770" y="2281"/>
                  <a:pt x="2281" y="1769"/>
                  <a:pt x="2281" y="1139"/>
                </a:cubicBezTo>
                <a:cubicBezTo>
                  <a:pt x="2281" y="510"/>
                  <a:pt x="1770" y="0"/>
                  <a:pt x="1141" y="0"/>
                </a:cubicBezTo>
                <a:cubicBezTo>
                  <a:pt x="510" y="0"/>
                  <a:pt x="0" y="510"/>
                  <a:pt x="0" y="1139"/>
                </a:cubicBezTo>
              </a:path>
            </a:pathLst>
          </a:custGeom>
          <a:solidFill>
            <a:schemeClr val="bg1"/>
          </a:solidFill>
          <a:ln w="190500">
            <a:noFill/>
          </a:ln>
          <a:effectLst/>
        </p:spPr>
        <p:txBody>
          <a:bodyPr wrap="none" anchor="ctr"/>
          <a:lstStyle/>
          <a:p>
            <a:pPr algn="r"/>
            <a:endParaRPr lang="en-US">
              <a:solidFill>
                <a:schemeClr val="bg1"/>
              </a:solidFill>
            </a:endParaRPr>
          </a:p>
        </p:txBody>
      </p:sp>
      <p:grpSp>
        <p:nvGrpSpPr>
          <p:cNvPr id="3" name="Group 2">
            <a:extLst>
              <a:ext uri="{FF2B5EF4-FFF2-40B4-BE49-F238E27FC236}">
                <a16:creationId xmlns:a16="http://schemas.microsoft.com/office/drawing/2014/main" id="{E729A290-362D-4E4D-BE1A-5AB808316A98}"/>
              </a:ext>
            </a:extLst>
          </p:cNvPr>
          <p:cNvGrpSpPr/>
          <p:nvPr/>
        </p:nvGrpSpPr>
        <p:grpSpPr>
          <a:xfrm>
            <a:off x="6742793" y="1189538"/>
            <a:ext cx="10892064" cy="1733839"/>
            <a:chOff x="6742793" y="4193995"/>
            <a:chExt cx="10892064" cy="1733839"/>
          </a:xfrm>
        </p:grpSpPr>
        <p:sp>
          <p:nvSpPr>
            <p:cNvPr id="11" name="TextBox 10">
              <a:extLst>
                <a:ext uri="{FF2B5EF4-FFF2-40B4-BE49-F238E27FC236}">
                  <a16:creationId xmlns:a16="http://schemas.microsoft.com/office/drawing/2014/main" id="{797089D3-AD38-A848-AA08-A346E34F88BE}"/>
                </a:ext>
              </a:extLst>
            </p:cNvPr>
            <p:cNvSpPr txBox="1"/>
            <p:nvPr/>
          </p:nvSpPr>
          <p:spPr>
            <a:xfrm>
              <a:off x="6742793" y="4655660"/>
              <a:ext cx="10892064"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Meet The Team</a:t>
              </a:r>
            </a:p>
          </p:txBody>
        </p:sp>
        <p:sp>
          <p:nvSpPr>
            <p:cNvPr id="12" name="TextBox 11">
              <a:extLst>
                <a:ext uri="{FF2B5EF4-FFF2-40B4-BE49-F238E27FC236}">
                  <a16:creationId xmlns:a16="http://schemas.microsoft.com/office/drawing/2014/main" id="{42FF832A-D191-474A-B079-5DE35F3C12CA}"/>
                </a:ext>
              </a:extLst>
            </p:cNvPr>
            <p:cNvSpPr txBox="1"/>
            <p:nvPr/>
          </p:nvSpPr>
          <p:spPr>
            <a:xfrm>
              <a:off x="9462241" y="4193995"/>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 name="Rectangle 3">
              <a:extLst>
                <a:ext uri="{FF2B5EF4-FFF2-40B4-BE49-F238E27FC236}">
                  <a16:creationId xmlns:a16="http://schemas.microsoft.com/office/drawing/2014/main" id="{85D89824-61DF-9A4A-BF15-435E37E3D90C}"/>
                </a:ext>
              </a:extLst>
            </p:cNvPr>
            <p:cNvSpPr/>
            <p:nvPr/>
          </p:nvSpPr>
          <p:spPr>
            <a:xfrm>
              <a:off x="11058654"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CuadroTexto 4">
            <a:extLst>
              <a:ext uri="{FF2B5EF4-FFF2-40B4-BE49-F238E27FC236}">
                <a16:creationId xmlns:a16="http://schemas.microsoft.com/office/drawing/2014/main" id="{E1B123E3-68E4-6D41-A1F8-751EDEDDF69B}"/>
              </a:ext>
            </a:extLst>
          </p:cNvPr>
          <p:cNvSpPr txBox="1"/>
          <p:nvPr/>
        </p:nvSpPr>
        <p:spPr>
          <a:xfrm>
            <a:off x="16795123" y="6083484"/>
            <a:ext cx="5305266" cy="954107"/>
          </a:xfrm>
          <a:prstGeom prst="rect">
            <a:avLst/>
          </a:prstGeom>
          <a:noFill/>
        </p:spPr>
        <p:txBody>
          <a:bodyPr wrap="square" rtlCol="0">
            <a:spAutoFit/>
          </a:bodyPr>
          <a:lstStyle/>
          <a:p>
            <a:r>
              <a:rPr lang="en-US" sz="2800" dirty="0">
                <a:solidFill>
                  <a:schemeClr val="bg1"/>
                </a:solidFill>
                <a:latin typeface="Roboto Light" panose="02000000000000000000" pitchFamily="2" charset="0"/>
                <a:ea typeface="Roboto Light" panose="02000000000000000000" pitchFamily="2" charset="0"/>
                <a:cs typeface="Lato Light" charset="0"/>
              </a:rPr>
              <a:t>Marketers must link the price to the real and perceived value.</a:t>
            </a:r>
          </a:p>
        </p:txBody>
      </p:sp>
      <p:sp>
        <p:nvSpPr>
          <p:cNvPr id="32" name="CuadroTexto 4">
            <a:extLst>
              <a:ext uri="{FF2B5EF4-FFF2-40B4-BE49-F238E27FC236}">
                <a16:creationId xmlns:a16="http://schemas.microsoft.com/office/drawing/2014/main" id="{AF8D8C24-C51E-DA47-B861-061231B3C91D}"/>
              </a:ext>
            </a:extLst>
          </p:cNvPr>
          <p:cNvSpPr txBox="1"/>
          <p:nvPr/>
        </p:nvSpPr>
        <p:spPr>
          <a:xfrm>
            <a:off x="16841660" y="5437153"/>
            <a:ext cx="4280029" cy="646331"/>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Lato Semibold" panose="020F0502020204030203" pitchFamily="34" charset="0"/>
              </a:rPr>
              <a:t>Write Your Title</a:t>
            </a:r>
          </a:p>
        </p:txBody>
      </p:sp>
      <p:sp>
        <p:nvSpPr>
          <p:cNvPr id="33" name="CuadroTexto 4">
            <a:extLst>
              <a:ext uri="{FF2B5EF4-FFF2-40B4-BE49-F238E27FC236}">
                <a16:creationId xmlns:a16="http://schemas.microsoft.com/office/drawing/2014/main" id="{79C2CC8A-1567-0D41-9599-6F69477853E1}"/>
              </a:ext>
            </a:extLst>
          </p:cNvPr>
          <p:cNvSpPr txBox="1"/>
          <p:nvPr/>
        </p:nvSpPr>
        <p:spPr>
          <a:xfrm flipH="1">
            <a:off x="2277261" y="6083484"/>
            <a:ext cx="5305266" cy="954107"/>
          </a:xfrm>
          <a:prstGeom prst="rect">
            <a:avLst/>
          </a:prstGeom>
          <a:noFill/>
        </p:spPr>
        <p:txBody>
          <a:bodyPr wrap="square" rtlCol="0">
            <a:spAutoFit/>
          </a:bodyPr>
          <a:lstStyle/>
          <a:p>
            <a:pPr algn="r"/>
            <a:r>
              <a:rPr lang="en-US" sz="2800" dirty="0">
                <a:solidFill>
                  <a:schemeClr val="bg1"/>
                </a:solidFill>
                <a:latin typeface="Roboto Light" panose="02000000000000000000" pitchFamily="2" charset="0"/>
                <a:ea typeface="Roboto Light" panose="02000000000000000000" pitchFamily="2" charset="0"/>
                <a:cs typeface="Lato Light" charset="0"/>
              </a:rPr>
              <a:t>Marketers must link the price to the real and perceived value.</a:t>
            </a:r>
          </a:p>
        </p:txBody>
      </p:sp>
      <p:sp>
        <p:nvSpPr>
          <p:cNvPr id="34" name="CuadroTexto 4">
            <a:extLst>
              <a:ext uri="{FF2B5EF4-FFF2-40B4-BE49-F238E27FC236}">
                <a16:creationId xmlns:a16="http://schemas.microsoft.com/office/drawing/2014/main" id="{D6861673-91B8-9A4F-A453-344E120C7EF0}"/>
              </a:ext>
            </a:extLst>
          </p:cNvPr>
          <p:cNvSpPr txBox="1"/>
          <p:nvPr/>
        </p:nvSpPr>
        <p:spPr>
          <a:xfrm flipH="1">
            <a:off x="3208184" y="5437153"/>
            <a:ext cx="4327805" cy="646331"/>
          </a:xfrm>
          <a:prstGeom prst="rect">
            <a:avLst/>
          </a:prstGeom>
          <a:noFill/>
        </p:spPr>
        <p:txBody>
          <a:bodyPr wrap="square" rtlCol="0">
            <a:spAutoFit/>
          </a:bodyPr>
          <a:lstStyle/>
          <a:p>
            <a:pPr algn="r"/>
            <a:r>
              <a:rPr lang="en-US" dirty="0">
                <a:solidFill>
                  <a:schemeClr val="bg1"/>
                </a:solidFill>
                <a:latin typeface="Roboto" panose="02000000000000000000" pitchFamily="2" charset="0"/>
                <a:ea typeface="Roboto" panose="02000000000000000000" pitchFamily="2" charset="0"/>
                <a:cs typeface="Lato Semibold" panose="020F0502020204030203" pitchFamily="34" charset="0"/>
              </a:rPr>
              <a:t>Write Your Title</a:t>
            </a:r>
          </a:p>
        </p:txBody>
      </p:sp>
      <p:sp>
        <p:nvSpPr>
          <p:cNvPr id="35" name="CuadroTexto 4">
            <a:extLst>
              <a:ext uri="{FF2B5EF4-FFF2-40B4-BE49-F238E27FC236}">
                <a16:creationId xmlns:a16="http://schemas.microsoft.com/office/drawing/2014/main" id="{6E6BA388-408B-2145-8AB1-27F38BA41F06}"/>
              </a:ext>
            </a:extLst>
          </p:cNvPr>
          <p:cNvSpPr txBox="1"/>
          <p:nvPr/>
        </p:nvSpPr>
        <p:spPr>
          <a:xfrm>
            <a:off x="16795123" y="9813393"/>
            <a:ext cx="5305266" cy="954107"/>
          </a:xfrm>
          <a:prstGeom prst="rect">
            <a:avLst/>
          </a:prstGeom>
          <a:noFill/>
        </p:spPr>
        <p:txBody>
          <a:bodyPr wrap="square" rtlCol="0">
            <a:spAutoFit/>
          </a:bodyPr>
          <a:lstStyle/>
          <a:p>
            <a:r>
              <a:rPr lang="en-US" sz="2800" dirty="0">
                <a:solidFill>
                  <a:schemeClr val="bg1"/>
                </a:solidFill>
                <a:latin typeface="Roboto Light" panose="02000000000000000000" pitchFamily="2" charset="0"/>
                <a:ea typeface="Roboto Light" panose="02000000000000000000" pitchFamily="2" charset="0"/>
                <a:cs typeface="Lato Light" charset="0"/>
              </a:rPr>
              <a:t>Marketers must link the price to the real and perceived value.</a:t>
            </a:r>
          </a:p>
        </p:txBody>
      </p:sp>
      <p:sp>
        <p:nvSpPr>
          <p:cNvPr id="36" name="CuadroTexto 4">
            <a:extLst>
              <a:ext uri="{FF2B5EF4-FFF2-40B4-BE49-F238E27FC236}">
                <a16:creationId xmlns:a16="http://schemas.microsoft.com/office/drawing/2014/main" id="{B335D0DC-C92F-7242-801D-F6ECD5F93C72}"/>
              </a:ext>
            </a:extLst>
          </p:cNvPr>
          <p:cNvSpPr txBox="1"/>
          <p:nvPr/>
        </p:nvSpPr>
        <p:spPr>
          <a:xfrm>
            <a:off x="16841660" y="9167062"/>
            <a:ext cx="4280029" cy="646331"/>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Lato Semibold" panose="020F0502020204030203" pitchFamily="34" charset="0"/>
              </a:rPr>
              <a:t>Write Your Title</a:t>
            </a:r>
          </a:p>
        </p:txBody>
      </p:sp>
      <p:sp>
        <p:nvSpPr>
          <p:cNvPr id="37" name="CuadroTexto 4">
            <a:extLst>
              <a:ext uri="{FF2B5EF4-FFF2-40B4-BE49-F238E27FC236}">
                <a16:creationId xmlns:a16="http://schemas.microsoft.com/office/drawing/2014/main" id="{A7BC68A3-B202-BA48-802B-433340773218}"/>
              </a:ext>
            </a:extLst>
          </p:cNvPr>
          <p:cNvSpPr txBox="1"/>
          <p:nvPr/>
        </p:nvSpPr>
        <p:spPr>
          <a:xfrm flipH="1">
            <a:off x="2277261" y="9813393"/>
            <a:ext cx="5305266" cy="954107"/>
          </a:xfrm>
          <a:prstGeom prst="rect">
            <a:avLst/>
          </a:prstGeom>
          <a:noFill/>
        </p:spPr>
        <p:txBody>
          <a:bodyPr wrap="square" rtlCol="0">
            <a:spAutoFit/>
          </a:bodyPr>
          <a:lstStyle/>
          <a:p>
            <a:pPr algn="r"/>
            <a:r>
              <a:rPr lang="en-US" sz="2800" dirty="0">
                <a:solidFill>
                  <a:schemeClr val="bg1"/>
                </a:solidFill>
                <a:latin typeface="Roboto Light" panose="02000000000000000000" pitchFamily="2" charset="0"/>
                <a:ea typeface="Roboto Light" panose="02000000000000000000" pitchFamily="2" charset="0"/>
                <a:cs typeface="Lato Light" charset="0"/>
              </a:rPr>
              <a:t>Marketers must link the price to the real and perceived value.</a:t>
            </a:r>
          </a:p>
        </p:txBody>
      </p:sp>
      <p:sp>
        <p:nvSpPr>
          <p:cNvPr id="38" name="CuadroTexto 4">
            <a:extLst>
              <a:ext uri="{FF2B5EF4-FFF2-40B4-BE49-F238E27FC236}">
                <a16:creationId xmlns:a16="http://schemas.microsoft.com/office/drawing/2014/main" id="{AE5A4A33-6F9A-5443-B8C2-6755D22AE72F}"/>
              </a:ext>
            </a:extLst>
          </p:cNvPr>
          <p:cNvSpPr txBox="1"/>
          <p:nvPr/>
        </p:nvSpPr>
        <p:spPr>
          <a:xfrm flipH="1">
            <a:off x="3208184" y="9167062"/>
            <a:ext cx="4327805" cy="646331"/>
          </a:xfrm>
          <a:prstGeom prst="rect">
            <a:avLst/>
          </a:prstGeom>
          <a:noFill/>
        </p:spPr>
        <p:txBody>
          <a:bodyPr wrap="square" rtlCol="0">
            <a:spAutoFit/>
          </a:bodyPr>
          <a:lstStyle/>
          <a:p>
            <a:pPr algn="r"/>
            <a:r>
              <a:rPr lang="en-US" dirty="0">
                <a:solidFill>
                  <a:schemeClr val="bg1"/>
                </a:solidFill>
                <a:latin typeface="Roboto" panose="02000000000000000000" pitchFamily="2" charset="0"/>
                <a:ea typeface="Roboto" panose="02000000000000000000" pitchFamily="2" charset="0"/>
                <a:cs typeface="Lato Semibold" panose="020F0502020204030203" pitchFamily="34" charset="0"/>
              </a:rPr>
              <a:t>Write Your Title</a:t>
            </a:r>
          </a:p>
        </p:txBody>
      </p:sp>
      <p:sp>
        <p:nvSpPr>
          <p:cNvPr id="7" name="Picture Placeholder 6">
            <a:extLst>
              <a:ext uri="{FF2B5EF4-FFF2-40B4-BE49-F238E27FC236}">
                <a16:creationId xmlns:a16="http://schemas.microsoft.com/office/drawing/2014/main" id="{622EE5AD-C9CC-D343-B689-FB7D461A7C50}"/>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348BD95F-C473-CD42-A5A8-A19DE40D4906}"/>
              </a:ext>
            </a:extLst>
          </p:cNvPr>
          <p:cNvSpPr>
            <a:spLocks noGrp="1"/>
          </p:cNvSpPr>
          <p:nvPr>
            <p:ph type="pic" sz="quarter" idx="17"/>
          </p:nvPr>
        </p:nvSpPr>
        <p:spPr/>
      </p:sp>
      <p:sp>
        <p:nvSpPr>
          <p:cNvPr id="13" name="Picture Placeholder 12">
            <a:extLst>
              <a:ext uri="{FF2B5EF4-FFF2-40B4-BE49-F238E27FC236}">
                <a16:creationId xmlns:a16="http://schemas.microsoft.com/office/drawing/2014/main" id="{05256A37-E9B2-6A4F-8E91-27A5D35D66F1}"/>
              </a:ext>
            </a:extLst>
          </p:cNvPr>
          <p:cNvSpPr>
            <a:spLocks noGrp="1"/>
          </p:cNvSpPr>
          <p:nvPr>
            <p:ph type="pic" sz="quarter" idx="18"/>
          </p:nvPr>
        </p:nvSpPr>
        <p:spPr/>
      </p:sp>
      <p:sp>
        <p:nvSpPr>
          <p:cNvPr id="16" name="Picture Placeholder 15">
            <a:extLst>
              <a:ext uri="{FF2B5EF4-FFF2-40B4-BE49-F238E27FC236}">
                <a16:creationId xmlns:a16="http://schemas.microsoft.com/office/drawing/2014/main" id="{F24364EA-9E5B-AA4C-BDD4-6DEBB496C981}"/>
              </a:ext>
            </a:extLst>
          </p:cNvPr>
          <p:cNvSpPr>
            <a:spLocks noGrp="1"/>
          </p:cNvSpPr>
          <p:nvPr>
            <p:ph type="pic" sz="quarter" idx="15"/>
          </p:nvPr>
        </p:nvSpPr>
        <p:spPr/>
      </p:sp>
    </p:spTree>
    <p:extLst>
      <p:ext uri="{BB962C8B-B14F-4D97-AF65-F5344CB8AC3E}">
        <p14:creationId xmlns:p14="http://schemas.microsoft.com/office/powerpoint/2010/main" val="345757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29A290-362D-4E4D-BE1A-5AB808316A98}"/>
              </a:ext>
            </a:extLst>
          </p:cNvPr>
          <p:cNvGrpSpPr/>
          <p:nvPr/>
        </p:nvGrpSpPr>
        <p:grpSpPr>
          <a:xfrm>
            <a:off x="2203450" y="5991080"/>
            <a:ext cx="6809921" cy="1733839"/>
            <a:chOff x="6742793" y="4193995"/>
            <a:chExt cx="6809921" cy="1733839"/>
          </a:xfrm>
        </p:grpSpPr>
        <p:sp>
          <p:nvSpPr>
            <p:cNvPr id="11" name="TextBox 10">
              <a:extLst>
                <a:ext uri="{FF2B5EF4-FFF2-40B4-BE49-F238E27FC236}">
                  <a16:creationId xmlns:a16="http://schemas.microsoft.com/office/drawing/2014/main" id="{797089D3-AD38-A848-AA08-A346E34F88BE}"/>
                </a:ext>
              </a:extLst>
            </p:cNvPr>
            <p:cNvSpPr txBox="1"/>
            <p:nvPr/>
          </p:nvSpPr>
          <p:spPr>
            <a:xfrm>
              <a:off x="6742793" y="4655660"/>
              <a:ext cx="6809921"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Meet The Team</a:t>
              </a:r>
            </a:p>
          </p:txBody>
        </p:sp>
        <p:sp>
          <p:nvSpPr>
            <p:cNvPr id="12" name="TextBox 11">
              <a:extLst>
                <a:ext uri="{FF2B5EF4-FFF2-40B4-BE49-F238E27FC236}">
                  <a16:creationId xmlns:a16="http://schemas.microsoft.com/office/drawing/2014/main" id="{42FF832A-D191-474A-B079-5DE35F3C12CA}"/>
                </a:ext>
              </a:extLst>
            </p:cNvPr>
            <p:cNvSpPr txBox="1"/>
            <p:nvPr/>
          </p:nvSpPr>
          <p:spPr>
            <a:xfrm>
              <a:off x="6742793" y="4193995"/>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 name="Rectangle 3">
              <a:extLst>
                <a:ext uri="{FF2B5EF4-FFF2-40B4-BE49-F238E27FC236}">
                  <a16:creationId xmlns:a16="http://schemas.microsoft.com/office/drawing/2014/main" id="{85D89824-61DF-9A4A-BF15-435E37E3D90C}"/>
                </a:ext>
              </a:extLst>
            </p:cNvPr>
            <p:cNvSpPr/>
            <p:nvPr/>
          </p:nvSpPr>
          <p:spPr>
            <a:xfrm>
              <a:off x="6873421"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50" name="Subtitle 2">
            <a:extLst>
              <a:ext uri="{FF2B5EF4-FFF2-40B4-BE49-F238E27FC236}">
                <a16:creationId xmlns:a16="http://schemas.microsoft.com/office/drawing/2014/main" id="{37449FB5-3341-F148-8203-E1C3F555AD02}"/>
              </a:ext>
            </a:extLst>
          </p:cNvPr>
          <p:cNvSpPr txBox="1">
            <a:spLocks/>
          </p:cNvSpPr>
          <p:nvPr/>
        </p:nvSpPr>
        <p:spPr>
          <a:xfrm>
            <a:off x="14879915" y="2762667"/>
            <a:ext cx="7294285"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a:t>
            </a:r>
          </a:p>
        </p:txBody>
      </p:sp>
      <p:sp>
        <p:nvSpPr>
          <p:cNvPr id="51" name="Rectangle 50">
            <a:extLst>
              <a:ext uri="{FF2B5EF4-FFF2-40B4-BE49-F238E27FC236}">
                <a16:creationId xmlns:a16="http://schemas.microsoft.com/office/drawing/2014/main" id="{4C51C711-0396-8044-89C0-D26F5A95185E}"/>
              </a:ext>
            </a:extLst>
          </p:cNvPr>
          <p:cNvSpPr/>
          <p:nvPr/>
        </p:nvSpPr>
        <p:spPr>
          <a:xfrm>
            <a:off x="15029431" y="2116336"/>
            <a:ext cx="518268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Your Title</a:t>
            </a:r>
          </a:p>
        </p:txBody>
      </p:sp>
      <p:sp>
        <p:nvSpPr>
          <p:cNvPr id="52" name="Subtitle 2">
            <a:extLst>
              <a:ext uri="{FF2B5EF4-FFF2-40B4-BE49-F238E27FC236}">
                <a16:creationId xmlns:a16="http://schemas.microsoft.com/office/drawing/2014/main" id="{1B3656BE-4EF2-8B46-8A41-87836843A564}"/>
              </a:ext>
            </a:extLst>
          </p:cNvPr>
          <p:cNvSpPr txBox="1">
            <a:spLocks/>
          </p:cNvSpPr>
          <p:nvPr/>
        </p:nvSpPr>
        <p:spPr>
          <a:xfrm>
            <a:off x="14879915" y="6547949"/>
            <a:ext cx="7294285"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a:t>
            </a:r>
          </a:p>
        </p:txBody>
      </p:sp>
      <p:sp>
        <p:nvSpPr>
          <p:cNvPr id="53" name="Rectangle 52">
            <a:extLst>
              <a:ext uri="{FF2B5EF4-FFF2-40B4-BE49-F238E27FC236}">
                <a16:creationId xmlns:a16="http://schemas.microsoft.com/office/drawing/2014/main" id="{86F3FF77-4367-8842-A9D9-15F428080B5F}"/>
              </a:ext>
            </a:extLst>
          </p:cNvPr>
          <p:cNvSpPr/>
          <p:nvPr/>
        </p:nvSpPr>
        <p:spPr>
          <a:xfrm>
            <a:off x="15029431" y="5901618"/>
            <a:ext cx="518268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Your Title</a:t>
            </a:r>
          </a:p>
        </p:txBody>
      </p:sp>
      <p:sp>
        <p:nvSpPr>
          <p:cNvPr id="54" name="Subtitle 2">
            <a:extLst>
              <a:ext uri="{FF2B5EF4-FFF2-40B4-BE49-F238E27FC236}">
                <a16:creationId xmlns:a16="http://schemas.microsoft.com/office/drawing/2014/main" id="{14434D1B-FB44-894E-9691-DD61F0512AAF}"/>
              </a:ext>
            </a:extLst>
          </p:cNvPr>
          <p:cNvSpPr txBox="1">
            <a:spLocks/>
          </p:cNvSpPr>
          <p:nvPr/>
        </p:nvSpPr>
        <p:spPr>
          <a:xfrm>
            <a:off x="14879915" y="10338599"/>
            <a:ext cx="7294285"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a:t>
            </a:r>
          </a:p>
        </p:txBody>
      </p:sp>
      <p:sp>
        <p:nvSpPr>
          <p:cNvPr id="55" name="Rectangle 54">
            <a:extLst>
              <a:ext uri="{FF2B5EF4-FFF2-40B4-BE49-F238E27FC236}">
                <a16:creationId xmlns:a16="http://schemas.microsoft.com/office/drawing/2014/main" id="{5C41F892-7F6A-1244-A8EC-DBD6A721B1F9}"/>
              </a:ext>
            </a:extLst>
          </p:cNvPr>
          <p:cNvSpPr/>
          <p:nvPr/>
        </p:nvSpPr>
        <p:spPr>
          <a:xfrm>
            <a:off x="15029431" y="9692268"/>
            <a:ext cx="518268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Your Title</a:t>
            </a:r>
          </a:p>
        </p:txBody>
      </p:sp>
      <p:sp>
        <p:nvSpPr>
          <p:cNvPr id="5" name="Picture Placeholder 4">
            <a:extLst>
              <a:ext uri="{FF2B5EF4-FFF2-40B4-BE49-F238E27FC236}">
                <a16:creationId xmlns:a16="http://schemas.microsoft.com/office/drawing/2014/main" id="{F65D144B-4BE9-0E41-A34B-742B2F6C29C2}"/>
              </a:ext>
            </a:extLst>
          </p:cNvPr>
          <p:cNvSpPr>
            <a:spLocks noGrp="1"/>
          </p:cNvSpPr>
          <p:nvPr>
            <p:ph type="pic" sz="quarter" idx="18"/>
          </p:nvPr>
        </p:nvSpPr>
        <p:spPr/>
      </p:sp>
      <p:sp>
        <p:nvSpPr>
          <p:cNvPr id="7" name="Picture Placeholder 6">
            <a:extLst>
              <a:ext uri="{FF2B5EF4-FFF2-40B4-BE49-F238E27FC236}">
                <a16:creationId xmlns:a16="http://schemas.microsoft.com/office/drawing/2014/main" id="{994801C6-E410-924D-BDB0-4327C4BA752F}"/>
              </a:ext>
            </a:extLst>
          </p:cNvPr>
          <p:cNvSpPr>
            <a:spLocks noGrp="1"/>
          </p:cNvSpPr>
          <p:nvPr>
            <p:ph type="pic" sz="quarter" idx="19"/>
          </p:nvPr>
        </p:nvSpPr>
        <p:spPr/>
      </p:sp>
      <p:sp>
        <p:nvSpPr>
          <p:cNvPr id="10" name="Picture Placeholder 9">
            <a:extLst>
              <a:ext uri="{FF2B5EF4-FFF2-40B4-BE49-F238E27FC236}">
                <a16:creationId xmlns:a16="http://schemas.microsoft.com/office/drawing/2014/main" id="{B6DD6758-FB98-B64F-A775-9103E1F7E5CC}"/>
              </a:ext>
            </a:extLst>
          </p:cNvPr>
          <p:cNvSpPr>
            <a:spLocks noGrp="1"/>
          </p:cNvSpPr>
          <p:nvPr>
            <p:ph type="pic" sz="quarter" idx="20"/>
          </p:nvPr>
        </p:nvSpPr>
        <p:spPr/>
      </p:sp>
    </p:spTree>
    <p:extLst>
      <p:ext uri="{BB962C8B-B14F-4D97-AF65-F5344CB8AC3E}">
        <p14:creationId xmlns:p14="http://schemas.microsoft.com/office/powerpoint/2010/main" val="413182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29A290-362D-4E4D-BE1A-5AB808316A98}"/>
              </a:ext>
            </a:extLst>
          </p:cNvPr>
          <p:cNvGrpSpPr/>
          <p:nvPr/>
        </p:nvGrpSpPr>
        <p:grpSpPr>
          <a:xfrm>
            <a:off x="6742793" y="1189538"/>
            <a:ext cx="10892064" cy="1733839"/>
            <a:chOff x="6742793" y="4193995"/>
            <a:chExt cx="10892064" cy="1733839"/>
          </a:xfrm>
        </p:grpSpPr>
        <p:sp>
          <p:nvSpPr>
            <p:cNvPr id="11" name="TextBox 10">
              <a:extLst>
                <a:ext uri="{FF2B5EF4-FFF2-40B4-BE49-F238E27FC236}">
                  <a16:creationId xmlns:a16="http://schemas.microsoft.com/office/drawing/2014/main" id="{797089D3-AD38-A848-AA08-A346E34F88BE}"/>
                </a:ext>
              </a:extLst>
            </p:cNvPr>
            <p:cNvSpPr txBox="1"/>
            <p:nvPr/>
          </p:nvSpPr>
          <p:spPr>
            <a:xfrm>
              <a:off x="6742793" y="4655660"/>
              <a:ext cx="10892064" cy="1107996"/>
            </a:xfrm>
            <a:prstGeom prst="rect">
              <a:avLst/>
            </a:prstGeom>
            <a:noFill/>
            <a:ln>
              <a:noFill/>
            </a:ln>
          </p:spPr>
          <p:txBody>
            <a:bodyPr wrap="square" rtlCol="0">
              <a:spAutoFit/>
            </a:bodyPr>
            <a:lstStyle/>
            <a:p>
              <a:pPr algn="ctr"/>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More Survey Results</a:t>
              </a:r>
            </a:p>
          </p:txBody>
        </p:sp>
        <p:sp>
          <p:nvSpPr>
            <p:cNvPr id="12" name="TextBox 11">
              <a:extLst>
                <a:ext uri="{FF2B5EF4-FFF2-40B4-BE49-F238E27FC236}">
                  <a16:creationId xmlns:a16="http://schemas.microsoft.com/office/drawing/2014/main" id="{42FF832A-D191-474A-B079-5DE35F3C12CA}"/>
                </a:ext>
              </a:extLst>
            </p:cNvPr>
            <p:cNvSpPr txBox="1"/>
            <p:nvPr/>
          </p:nvSpPr>
          <p:spPr>
            <a:xfrm>
              <a:off x="9462241" y="4193995"/>
              <a:ext cx="5453168" cy="461665"/>
            </a:xfrm>
            <a:prstGeom prst="rect">
              <a:avLst/>
            </a:prstGeom>
            <a:noFill/>
          </p:spPr>
          <p:txBody>
            <a:bodyPr wrap="square" rtlCol="0">
              <a:spAutoFit/>
            </a:bodyPr>
            <a:lstStyle/>
            <a:p>
              <a:pPr algn="ctr"/>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 name="Rectangle 3">
              <a:extLst>
                <a:ext uri="{FF2B5EF4-FFF2-40B4-BE49-F238E27FC236}">
                  <a16:creationId xmlns:a16="http://schemas.microsoft.com/office/drawing/2014/main" id="{85D89824-61DF-9A4A-BF15-435E37E3D90C}"/>
                </a:ext>
              </a:extLst>
            </p:cNvPr>
            <p:cNvSpPr/>
            <p:nvPr/>
          </p:nvSpPr>
          <p:spPr>
            <a:xfrm>
              <a:off x="11058654"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Freeform: Shape 325">
            <a:extLst>
              <a:ext uri="{FF2B5EF4-FFF2-40B4-BE49-F238E27FC236}">
                <a16:creationId xmlns:a16="http://schemas.microsoft.com/office/drawing/2014/main" id="{2191220E-74B9-8044-B3C5-B67238C5C571}"/>
              </a:ext>
            </a:extLst>
          </p:cNvPr>
          <p:cNvSpPr/>
          <p:nvPr/>
        </p:nvSpPr>
        <p:spPr>
          <a:xfrm>
            <a:off x="4133542" y="4767948"/>
            <a:ext cx="505526" cy="1444359"/>
          </a:xfrm>
          <a:custGeom>
            <a:avLst/>
            <a:gdLst/>
            <a:ahLst/>
            <a:cxnLst>
              <a:cxn ang="3cd4">
                <a:pos x="hc" y="t"/>
              </a:cxn>
              <a:cxn ang="cd2">
                <a:pos x="l" y="vc"/>
              </a:cxn>
              <a:cxn ang="cd4">
                <a:pos x="hc" y="b"/>
              </a:cxn>
              <a:cxn ang="0">
                <a:pos x="r" y="vc"/>
              </a:cxn>
            </a:cxnLst>
            <a:rect l="l" t="t" r="r" b="b"/>
            <a:pathLst>
              <a:path w="50" h="141">
                <a:moveTo>
                  <a:pt x="50" y="35"/>
                </a:moveTo>
                <a:cubicBezTo>
                  <a:pt x="50" y="30"/>
                  <a:pt x="45" y="25"/>
                  <a:pt x="40" y="25"/>
                </a:cubicBezTo>
                <a:lnTo>
                  <a:pt x="10" y="25"/>
                </a:lnTo>
                <a:cubicBezTo>
                  <a:pt x="5" y="25"/>
                  <a:pt x="0" y="30"/>
                  <a:pt x="0" y="35"/>
                </a:cubicBezTo>
                <a:lnTo>
                  <a:pt x="0" y="74"/>
                </a:lnTo>
                <a:cubicBezTo>
                  <a:pt x="0" y="77"/>
                  <a:pt x="2" y="78"/>
                  <a:pt x="4" y="78"/>
                </a:cubicBezTo>
                <a:cubicBezTo>
                  <a:pt x="6" y="78"/>
                  <a:pt x="9" y="77"/>
                  <a:pt x="9" y="74"/>
                </a:cubicBezTo>
                <a:lnTo>
                  <a:pt x="9" y="39"/>
                </a:lnTo>
                <a:lnTo>
                  <a:pt x="11" y="39"/>
                </a:lnTo>
                <a:lnTo>
                  <a:pt x="11" y="135"/>
                </a:lnTo>
                <a:cubicBezTo>
                  <a:pt x="11" y="138"/>
                  <a:pt x="13" y="141"/>
                  <a:pt x="17" y="141"/>
                </a:cubicBezTo>
                <a:cubicBezTo>
                  <a:pt x="21" y="141"/>
                  <a:pt x="23" y="138"/>
                  <a:pt x="23" y="135"/>
                </a:cubicBezTo>
                <a:lnTo>
                  <a:pt x="23" y="82"/>
                </a:lnTo>
                <a:lnTo>
                  <a:pt x="26" y="82"/>
                </a:lnTo>
                <a:lnTo>
                  <a:pt x="26" y="135"/>
                </a:lnTo>
                <a:cubicBezTo>
                  <a:pt x="26" y="138"/>
                  <a:pt x="29" y="141"/>
                  <a:pt x="33" y="141"/>
                </a:cubicBezTo>
                <a:cubicBezTo>
                  <a:pt x="36" y="141"/>
                  <a:pt x="39" y="138"/>
                  <a:pt x="39" y="135"/>
                </a:cubicBezTo>
                <a:lnTo>
                  <a:pt x="39" y="39"/>
                </a:lnTo>
                <a:lnTo>
                  <a:pt x="41" y="39"/>
                </a:lnTo>
                <a:lnTo>
                  <a:pt x="41" y="74"/>
                </a:lnTo>
                <a:cubicBezTo>
                  <a:pt x="41" y="77"/>
                  <a:pt x="43" y="78"/>
                  <a:pt x="45" y="78"/>
                </a:cubicBezTo>
                <a:cubicBezTo>
                  <a:pt x="48" y="78"/>
                  <a:pt x="50" y="77"/>
                  <a:pt x="50" y="74"/>
                </a:cubicBezTo>
                <a:close/>
                <a:moveTo>
                  <a:pt x="25" y="21"/>
                </a:moveTo>
                <a:cubicBezTo>
                  <a:pt x="31" y="21"/>
                  <a:pt x="36" y="16"/>
                  <a:pt x="36" y="10"/>
                </a:cubicBezTo>
                <a:cubicBezTo>
                  <a:pt x="36" y="4"/>
                  <a:pt x="31" y="0"/>
                  <a:pt x="25" y="0"/>
                </a:cubicBezTo>
                <a:cubicBezTo>
                  <a:pt x="19" y="0"/>
                  <a:pt x="15" y="4"/>
                  <a:pt x="15" y="10"/>
                </a:cubicBezTo>
                <a:cubicBezTo>
                  <a:pt x="15" y="16"/>
                  <a:pt x="19" y="21"/>
                  <a:pt x="25" y="2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1" u="none" strike="noStrike" kern="1200">
              <a:ln>
                <a:noFill/>
              </a:ln>
              <a:latin typeface="Roboto" panose="02000000000000000000" pitchFamily="2" charset="0"/>
              <a:ea typeface="Roboto" panose="02000000000000000000" pitchFamily="2" charset="0"/>
              <a:cs typeface="Arial Unicode MS" pitchFamily="2"/>
            </a:endParaRPr>
          </a:p>
        </p:txBody>
      </p:sp>
      <p:sp>
        <p:nvSpPr>
          <p:cNvPr id="39" name="Freeform: Shape 326">
            <a:extLst>
              <a:ext uri="{FF2B5EF4-FFF2-40B4-BE49-F238E27FC236}">
                <a16:creationId xmlns:a16="http://schemas.microsoft.com/office/drawing/2014/main" id="{32F6BE07-7E5C-5041-AAE8-2C6680550804}"/>
              </a:ext>
            </a:extLst>
          </p:cNvPr>
          <p:cNvSpPr/>
          <p:nvPr/>
        </p:nvSpPr>
        <p:spPr>
          <a:xfrm>
            <a:off x="4979524" y="4767948"/>
            <a:ext cx="495209" cy="1444359"/>
          </a:xfrm>
          <a:custGeom>
            <a:avLst/>
            <a:gdLst/>
            <a:ahLst/>
            <a:cxnLst>
              <a:cxn ang="3cd4">
                <a:pos x="hc" y="t"/>
              </a:cxn>
              <a:cxn ang="cd2">
                <a:pos x="l" y="vc"/>
              </a:cxn>
              <a:cxn ang="cd4">
                <a:pos x="hc" y="b"/>
              </a:cxn>
              <a:cxn ang="0">
                <a:pos x="r" y="vc"/>
              </a:cxn>
            </a:cxnLst>
            <a:rect l="l" t="t" r="r" b="b"/>
            <a:pathLst>
              <a:path w="49" h="141">
                <a:moveTo>
                  <a:pt x="49" y="35"/>
                </a:moveTo>
                <a:cubicBezTo>
                  <a:pt x="49" y="30"/>
                  <a:pt x="45" y="25"/>
                  <a:pt x="40" y="25"/>
                </a:cubicBezTo>
                <a:lnTo>
                  <a:pt x="9" y="25"/>
                </a:lnTo>
                <a:cubicBezTo>
                  <a:pt x="4" y="25"/>
                  <a:pt x="0" y="30"/>
                  <a:pt x="0" y="35"/>
                </a:cubicBezTo>
                <a:lnTo>
                  <a:pt x="0" y="74"/>
                </a:lnTo>
                <a:cubicBezTo>
                  <a:pt x="0" y="77"/>
                  <a:pt x="1" y="78"/>
                  <a:pt x="4" y="78"/>
                </a:cubicBezTo>
                <a:cubicBezTo>
                  <a:pt x="6" y="78"/>
                  <a:pt x="8" y="77"/>
                  <a:pt x="8" y="74"/>
                </a:cubicBezTo>
                <a:lnTo>
                  <a:pt x="8" y="39"/>
                </a:lnTo>
                <a:lnTo>
                  <a:pt x="10" y="39"/>
                </a:lnTo>
                <a:lnTo>
                  <a:pt x="10" y="135"/>
                </a:lnTo>
                <a:cubicBezTo>
                  <a:pt x="10" y="138"/>
                  <a:pt x="12" y="141"/>
                  <a:pt x="16" y="141"/>
                </a:cubicBezTo>
                <a:cubicBezTo>
                  <a:pt x="20" y="141"/>
                  <a:pt x="22" y="138"/>
                  <a:pt x="22" y="135"/>
                </a:cubicBezTo>
                <a:lnTo>
                  <a:pt x="22" y="82"/>
                </a:lnTo>
                <a:lnTo>
                  <a:pt x="26" y="82"/>
                </a:lnTo>
                <a:lnTo>
                  <a:pt x="26" y="135"/>
                </a:lnTo>
                <a:cubicBezTo>
                  <a:pt x="26" y="138"/>
                  <a:pt x="29" y="141"/>
                  <a:pt x="32" y="141"/>
                </a:cubicBezTo>
                <a:cubicBezTo>
                  <a:pt x="36" y="141"/>
                  <a:pt x="39" y="138"/>
                  <a:pt x="39" y="135"/>
                </a:cubicBezTo>
                <a:lnTo>
                  <a:pt x="39" y="39"/>
                </a:lnTo>
                <a:lnTo>
                  <a:pt x="41" y="39"/>
                </a:lnTo>
                <a:lnTo>
                  <a:pt x="41" y="74"/>
                </a:lnTo>
                <a:cubicBezTo>
                  <a:pt x="41" y="77"/>
                  <a:pt x="42" y="78"/>
                  <a:pt x="45" y="78"/>
                </a:cubicBezTo>
                <a:cubicBezTo>
                  <a:pt x="47" y="78"/>
                  <a:pt x="49" y="77"/>
                  <a:pt x="49" y="74"/>
                </a:cubicBezTo>
                <a:close/>
                <a:moveTo>
                  <a:pt x="25" y="21"/>
                </a:moveTo>
                <a:cubicBezTo>
                  <a:pt x="31" y="21"/>
                  <a:pt x="35" y="16"/>
                  <a:pt x="35" y="10"/>
                </a:cubicBezTo>
                <a:cubicBezTo>
                  <a:pt x="35" y="4"/>
                  <a:pt x="31" y="0"/>
                  <a:pt x="25" y="0"/>
                </a:cubicBezTo>
                <a:cubicBezTo>
                  <a:pt x="19" y="0"/>
                  <a:pt x="14" y="4"/>
                  <a:pt x="14" y="10"/>
                </a:cubicBezTo>
                <a:cubicBezTo>
                  <a:pt x="14" y="16"/>
                  <a:pt x="19" y="21"/>
                  <a:pt x="25" y="2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40" name="Freeform: Shape 327">
            <a:extLst>
              <a:ext uri="{FF2B5EF4-FFF2-40B4-BE49-F238E27FC236}">
                <a16:creationId xmlns:a16="http://schemas.microsoft.com/office/drawing/2014/main" id="{7155CDA0-28F6-EA42-B753-92D94E9D0C8A}"/>
              </a:ext>
            </a:extLst>
          </p:cNvPr>
          <p:cNvSpPr/>
          <p:nvPr/>
        </p:nvSpPr>
        <p:spPr>
          <a:xfrm>
            <a:off x="5815187" y="4767948"/>
            <a:ext cx="505526" cy="1444359"/>
          </a:xfrm>
          <a:custGeom>
            <a:avLst/>
            <a:gdLst/>
            <a:ahLst/>
            <a:cxnLst>
              <a:cxn ang="3cd4">
                <a:pos x="hc" y="t"/>
              </a:cxn>
              <a:cxn ang="cd2">
                <a:pos x="l" y="vc"/>
              </a:cxn>
              <a:cxn ang="cd4">
                <a:pos x="hc" y="b"/>
              </a:cxn>
              <a:cxn ang="0">
                <a:pos x="r" y="vc"/>
              </a:cxn>
            </a:cxnLst>
            <a:rect l="l" t="t" r="r" b="b"/>
            <a:pathLst>
              <a:path w="50" h="141">
                <a:moveTo>
                  <a:pt x="50" y="35"/>
                </a:moveTo>
                <a:cubicBezTo>
                  <a:pt x="50" y="30"/>
                  <a:pt x="45" y="25"/>
                  <a:pt x="40" y="25"/>
                </a:cubicBezTo>
                <a:lnTo>
                  <a:pt x="10" y="25"/>
                </a:lnTo>
                <a:cubicBezTo>
                  <a:pt x="4" y="25"/>
                  <a:pt x="0" y="30"/>
                  <a:pt x="0" y="35"/>
                </a:cubicBezTo>
                <a:lnTo>
                  <a:pt x="0" y="74"/>
                </a:lnTo>
                <a:cubicBezTo>
                  <a:pt x="0" y="77"/>
                  <a:pt x="2" y="78"/>
                  <a:pt x="4" y="78"/>
                </a:cubicBezTo>
                <a:cubicBezTo>
                  <a:pt x="7" y="78"/>
                  <a:pt x="9" y="77"/>
                  <a:pt x="9" y="74"/>
                </a:cubicBezTo>
                <a:lnTo>
                  <a:pt x="9" y="39"/>
                </a:lnTo>
                <a:lnTo>
                  <a:pt x="10" y="39"/>
                </a:lnTo>
                <a:lnTo>
                  <a:pt x="10" y="135"/>
                </a:lnTo>
                <a:cubicBezTo>
                  <a:pt x="10" y="138"/>
                  <a:pt x="13" y="141"/>
                  <a:pt x="17" y="141"/>
                </a:cubicBezTo>
                <a:cubicBezTo>
                  <a:pt x="20" y="141"/>
                  <a:pt x="23" y="138"/>
                  <a:pt x="23" y="135"/>
                </a:cubicBezTo>
                <a:lnTo>
                  <a:pt x="23" y="82"/>
                </a:lnTo>
                <a:lnTo>
                  <a:pt x="27" y="82"/>
                </a:lnTo>
                <a:lnTo>
                  <a:pt x="27" y="135"/>
                </a:lnTo>
                <a:cubicBezTo>
                  <a:pt x="27" y="138"/>
                  <a:pt x="30" y="141"/>
                  <a:pt x="33" y="141"/>
                </a:cubicBezTo>
                <a:cubicBezTo>
                  <a:pt x="37" y="141"/>
                  <a:pt x="39" y="138"/>
                  <a:pt x="39" y="135"/>
                </a:cubicBezTo>
                <a:lnTo>
                  <a:pt x="39" y="39"/>
                </a:lnTo>
                <a:lnTo>
                  <a:pt x="41" y="39"/>
                </a:lnTo>
                <a:lnTo>
                  <a:pt x="41" y="74"/>
                </a:lnTo>
                <a:cubicBezTo>
                  <a:pt x="41" y="77"/>
                  <a:pt x="43" y="78"/>
                  <a:pt x="45" y="78"/>
                </a:cubicBezTo>
                <a:cubicBezTo>
                  <a:pt x="48" y="78"/>
                  <a:pt x="50" y="77"/>
                  <a:pt x="50" y="74"/>
                </a:cubicBezTo>
                <a:close/>
                <a:moveTo>
                  <a:pt x="25" y="21"/>
                </a:moveTo>
                <a:cubicBezTo>
                  <a:pt x="31" y="21"/>
                  <a:pt x="35" y="16"/>
                  <a:pt x="35" y="10"/>
                </a:cubicBezTo>
                <a:cubicBezTo>
                  <a:pt x="35" y="4"/>
                  <a:pt x="31" y="0"/>
                  <a:pt x="25" y="0"/>
                </a:cubicBezTo>
                <a:cubicBezTo>
                  <a:pt x="19" y="0"/>
                  <a:pt x="14" y="4"/>
                  <a:pt x="14" y="10"/>
                </a:cubicBezTo>
                <a:cubicBezTo>
                  <a:pt x="14" y="16"/>
                  <a:pt x="19" y="21"/>
                  <a:pt x="25" y="2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41" name="Freeform: Shape 328">
            <a:extLst>
              <a:ext uri="{FF2B5EF4-FFF2-40B4-BE49-F238E27FC236}">
                <a16:creationId xmlns:a16="http://schemas.microsoft.com/office/drawing/2014/main" id="{9BB34D64-40F0-6145-9BAC-6D90E21775D6}"/>
              </a:ext>
            </a:extLst>
          </p:cNvPr>
          <p:cNvSpPr/>
          <p:nvPr/>
        </p:nvSpPr>
        <p:spPr>
          <a:xfrm>
            <a:off x="6650852" y="4767948"/>
            <a:ext cx="505526" cy="1444359"/>
          </a:xfrm>
          <a:custGeom>
            <a:avLst/>
            <a:gdLst/>
            <a:ahLst/>
            <a:cxnLst>
              <a:cxn ang="3cd4">
                <a:pos x="hc" y="t"/>
              </a:cxn>
              <a:cxn ang="cd2">
                <a:pos x="l" y="vc"/>
              </a:cxn>
              <a:cxn ang="cd4">
                <a:pos x="hc" y="b"/>
              </a:cxn>
              <a:cxn ang="0">
                <a:pos x="r" y="vc"/>
              </a:cxn>
            </a:cxnLst>
            <a:rect l="l" t="t" r="r" b="b"/>
            <a:pathLst>
              <a:path w="50" h="141">
                <a:moveTo>
                  <a:pt x="50" y="35"/>
                </a:moveTo>
                <a:cubicBezTo>
                  <a:pt x="50" y="30"/>
                  <a:pt x="45" y="25"/>
                  <a:pt x="40" y="25"/>
                </a:cubicBezTo>
                <a:lnTo>
                  <a:pt x="10" y="25"/>
                </a:lnTo>
                <a:cubicBezTo>
                  <a:pt x="4" y="25"/>
                  <a:pt x="0" y="30"/>
                  <a:pt x="0" y="35"/>
                </a:cubicBezTo>
                <a:lnTo>
                  <a:pt x="0" y="74"/>
                </a:lnTo>
                <a:cubicBezTo>
                  <a:pt x="0" y="77"/>
                  <a:pt x="2" y="78"/>
                  <a:pt x="4" y="78"/>
                </a:cubicBezTo>
                <a:cubicBezTo>
                  <a:pt x="7" y="78"/>
                  <a:pt x="9" y="77"/>
                  <a:pt x="9" y="74"/>
                </a:cubicBezTo>
                <a:lnTo>
                  <a:pt x="9" y="39"/>
                </a:lnTo>
                <a:lnTo>
                  <a:pt x="11" y="39"/>
                </a:lnTo>
                <a:lnTo>
                  <a:pt x="11" y="135"/>
                </a:lnTo>
                <a:cubicBezTo>
                  <a:pt x="11" y="138"/>
                  <a:pt x="13" y="141"/>
                  <a:pt x="17" y="141"/>
                </a:cubicBezTo>
                <a:cubicBezTo>
                  <a:pt x="21" y="141"/>
                  <a:pt x="23" y="138"/>
                  <a:pt x="23" y="135"/>
                </a:cubicBezTo>
                <a:lnTo>
                  <a:pt x="23" y="82"/>
                </a:lnTo>
                <a:lnTo>
                  <a:pt x="27" y="82"/>
                </a:lnTo>
                <a:lnTo>
                  <a:pt x="27" y="135"/>
                </a:lnTo>
                <a:cubicBezTo>
                  <a:pt x="27" y="138"/>
                  <a:pt x="30" y="141"/>
                  <a:pt x="33" y="141"/>
                </a:cubicBezTo>
                <a:cubicBezTo>
                  <a:pt x="37" y="141"/>
                  <a:pt x="40" y="138"/>
                  <a:pt x="40" y="135"/>
                </a:cubicBezTo>
                <a:lnTo>
                  <a:pt x="40" y="39"/>
                </a:lnTo>
                <a:lnTo>
                  <a:pt x="41" y="39"/>
                </a:lnTo>
                <a:lnTo>
                  <a:pt x="41" y="74"/>
                </a:lnTo>
                <a:cubicBezTo>
                  <a:pt x="41" y="77"/>
                  <a:pt x="43" y="78"/>
                  <a:pt x="45" y="78"/>
                </a:cubicBezTo>
                <a:cubicBezTo>
                  <a:pt x="48" y="78"/>
                  <a:pt x="50" y="77"/>
                  <a:pt x="50" y="74"/>
                </a:cubicBezTo>
                <a:close/>
                <a:moveTo>
                  <a:pt x="26" y="21"/>
                </a:moveTo>
                <a:cubicBezTo>
                  <a:pt x="31" y="21"/>
                  <a:pt x="36" y="16"/>
                  <a:pt x="36" y="10"/>
                </a:cubicBezTo>
                <a:cubicBezTo>
                  <a:pt x="36" y="4"/>
                  <a:pt x="31" y="0"/>
                  <a:pt x="26" y="0"/>
                </a:cubicBezTo>
                <a:cubicBezTo>
                  <a:pt x="20" y="0"/>
                  <a:pt x="15" y="4"/>
                  <a:pt x="15" y="10"/>
                </a:cubicBezTo>
                <a:cubicBezTo>
                  <a:pt x="15" y="16"/>
                  <a:pt x="20" y="21"/>
                  <a:pt x="26" y="2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42" name="Freeform: Shape 329">
            <a:extLst>
              <a:ext uri="{FF2B5EF4-FFF2-40B4-BE49-F238E27FC236}">
                <a16:creationId xmlns:a16="http://schemas.microsoft.com/office/drawing/2014/main" id="{B19F75EC-A3BD-FB46-BBD6-95035D56EA73}"/>
              </a:ext>
            </a:extLst>
          </p:cNvPr>
          <p:cNvSpPr/>
          <p:nvPr/>
        </p:nvSpPr>
        <p:spPr>
          <a:xfrm>
            <a:off x="7496863" y="4767948"/>
            <a:ext cx="495209" cy="1444359"/>
          </a:xfrm>
          <a:custGeom>
            <a:avLst/>
            <a:gdLst/>
            <a:ahLst/>
            <a:cxnLst>
              <a:cxn ang="3cd4">
                <a:pos x="hc" y="t"/>
              </a:cxn>
              <a:cxn ang="cd2">
                <a:pos x="l" y="vc"/>
              </a:cxn>
              <a:cxn ang="cd4">
                <a:pos x="hc" y="b"/>
              </a:cxn>
              <a:cxn ang="0">
                <a:pos x="r" y="vc"/>
              </a:cxn>
            </a:cxnLst>
            <a:rect l="l" t="t" r="r" b="b"/>
            <a:pathLst>
              <a:path w="49" h="141">
                <a:moveTo>
                  <a:pt x="49" y="35"/>
                </a:moveTo>
                <a:cubicBezTo>
                  <a:pt x="49" y="30"/>
                  <a:pt x="45" y="25"/>
                  <a:pt x="40" y="25"/>
                </a:cubicBezTo>
                <a:lnTo>
                  <a:pt x="9" y="25"/>
                </a:lnTo>
                <a:cubicBezTo>
                  <a:pt x="4" y="25"/>
                  <a:pt x="0" y="30"/>
                  <a:pt x="0" y="35"/>
                </a:cubicBezTo>
                <a:lnTo>
                  <a:pt x="0" y="74"/>
                </a:lnTo>
                <a:cubicBezTo>
                  <a:pt x="0" y="77"/>
                  <a:pt x="2" y="78"/>
                  <a:pt x="4" y="78"/>
                </a:cubicBezTo>
                <a:cubicBezTo>
                  <a:pt x="7" y="78"/>
                  <a:pt x="8" y="77"/>
                  <a:pt x="8" y="74"/>
                </a:cubicBezTo>
                <a:lnTo>
                  <a:pt x="8" y="39"/>
                </a:lnTo>
                <a:lnTo>
                  <a:pt x="10" y="39"/>
                </a:lnTo>
                <a:lnTo>
                  <a:pt x="10" y="135"/>
                </a:lnTo>
                <a:cubicBezTo>
                  <a:pt x="10" y="138"/>
                  <a:pt x="13" y="141"/>
                  <a:pt x="16" y="141"/>
                </a:cubicBezTo>
                <a:cubicBezTo>
                  <a:pt x="20" y="141"/>
                  <a:pt x="23" y="138"/>
                  <a:pt x="23" y="135"/>
                </a:cubicBezTo>
                <a:lnTo>
                  <a:pt x="23" y="82"/>
                </a:lnTo>
                <a:lnTo>
                  <a:pt x="26" y="82"/>
                </a:lnTo>
                <a:lnTo>
                  <a:pt x="26" y="135"/>
                </a:lnTo>
                <a:cubicBezTo>
                  <a:pt x="26" y="138"/>
                  <a:pt x="29" y="141"/>
                  <a:pt x="33" y="141"/>
                </a:cubicBezTo>
                <a:cubicBezTo>
                  <a:pt x="36" y="141"/>
                  <a:pt x="39" y="138"/>
                  <a:pt x="39" y="135"/>
                </a:cubicBezTo>
                <a:lnTo>
                  <a:pt x="39" y="39"/>
                </a:lnTo>
                <a:lnTo>
                  <a:pt x="41" y="39"/>
                </a:lnTo>
                <a:lnTo>
                  <a:pt x="41" y="74"/>
                </a:lnTo>
                <a:cubicBezTo>
                  <a:pt x="41" y="77"/>
                  <a:pt x="43" y="78"/>
                  <a:pt x="45" y="78"/>
                </a:cubicBezTo>
                <a:cubicBezTo>
                  <a:pt x="48" y="78"/>
                  <a:pt x="49" y="77"/>
                  <a:pt x="49" y="74"/>
                </a:cubicBezTo>
                <a:close/>
                <a:moveTo>
                  <a:pt x="25" y="21"/>
                </a:moveTo>
                <a:cubicBezTo>
                  <a:pt x="31" y="21"/>
                  <a:pt x="36" y="16"/>
                  <a:pt x="36" y="10"/>
                </a:cubicBezTo>
                <a:cubicBezTo>
                  <a:pt x="36" y="4"/>
                  <a:pt x="31" y="0"/>
                  <a:pt x="25" y="0"/>
                </a:cubicBezTo>
                <a:cubicBezTo>
                  <a:pt x="19" y="0"/>
                  <a:pt x="14" y="4"/>
                  <a:pt x="14" y="10"/>
                </a:cubicBezTo>
                <a:cubicBezTo>
                  <a:pt x="14" y="16"/>
                  <a:pt x="19" y="21"/>
                  <a:pt x="25" y="21"/>
                </a:cubicBezTo>
                <a:close/>
              </a:path>
            </a:pathLst>
          </a:custGeom>
          <a:solidFill>
            <a:schemeClr val="accent3"/>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43" name="Freeform: Shape 330">
            <a:extLst>
              <a:ext uri="{FF2B5EF4-FFF2-40B4-BE49-F238E27FC236}">
                <a16:creationId xmlns:a16="http://schemas.microsoft.com/office/drawing/2014/main" id="{4D2E43E3-2334-1748-BE91-3EDA529ED38B}"/>
              </a:ext>
            </a:extLst>
          </p:cNvPr>
          <p:cNvSpPr/>
          <p:nvPr/>
        </p:nvSpPr>
        <p:spPr>
          <a:xfrm>
            <a:off x="8332499" y="4767948"/>
            <a:ext cx="505526" cy="1444359"/>
          </a:xfrm>
          <a:custGeom>
            <a:avLst/>
            <a:gdLst/>
            <a:ahLst/>
            <a:cxnLst>
              <a:cxn ang="3cd4">
                <a:pos x="hc" y="t"/>
              </a:cxn>
              <a:cxn ang="cd2">
                <a:pos x="l" y="vc"/>
              </a:cxn>
              <a:cxn ang="cd4">
                <a:pos x="hc" y="b"/>
              </a:cxn>
              <a:cxn ang="0">
                <a:pos x="r" y="vc"/>
              </a:cxn>
            </a:cxnLst>
            <a:rect l="l" t="t" r="r" b="b"/>
            <a:pathLst>
              <a:path w="50" h="141">
                <a:moveTo>
                  <a:pt x="50" y="35"/>
                </a:moveTo>
                <a:cubicBezTo>
                  <a:pt x="50" y="30"/>
                  <a:pt x="45" y="25"/>
                  <a:pt x="40" y="25"/>
                </a:cubicBezTo>
                <a:lnTo>
                  <a:pt x="10" y="25"/>
                </a:lnTo>
                <a:cubicBezTo>
                  <a:pt x="5" y="25"/>
                  <a:pt x="0" y="30"/>
                  <a:pt x="0" y="35"/>
                </a:cubicBezTo>
                <a:lnTo>
                  <a:pt x="0" y="74"/>
                </a:lnTo>
                <a:cubicBezTo>
                  <a:pt x="0" y="77"/>
                  <a:pt x="2" y="78"/>
                  <a:pt x="5" y="78"/>
                </a:cubicBezTo>
                <a:cubicBezTo>
                  <a:pt x="7" y="78"/>
                  <a:pt x="9" y="77"/>
                  <a:pt x="9" y="74"/>
                </a:cubicBezTo>
                <a:lnTo>
                  <a:pt x="9" y="39"/>
                </a:lnTo>
                <a:lnTo>
                  <a:pt x="11" y="39"/>
                </a:lnTo>
                <a:lnTo>
                  <a:pt x="11" y="135"/>
                </a:lnTo>
                <a:cubicBezTo>
                  <a:pt x="11" y="138"/>
                  <a:pt x="13" y="141"/>
                  <a:pt x="17" y="141"/>
                </a:cubicBezTo>
                <a:cubicBezTo>
                  <a:pt x="20" y="141"/>
                  <a:pt x="23" y="138"/>
                  <a:pt x="23" y="135"/>
                </a:cubicBezTo>
                <a:lnTo>
                  <a:pt x="23" y="82"/>
                </a:lnTo>
                <a:lnTo>
                  <a:pt x="27" y="82"/>
                </a:lnTo>
                <a:lnTo>
                  <a:pt x="27" y="135"/>
                </a:lnTo>
                <a:cubicBezTo>
                  <a:pt x="27" y="138"/>
                  <a:pt x="29" y="141"/>
                  <a:pt x="33" y="141"/>
                </a:cubicBezTo>
                <a:cubicBezTo>
                  <a:pt x="36" y="141"/>
                  <a:pt x="39" y="138"/>
                  <a:pt x="39" y="135"/>
                </a:cubicBezTo>
                <a:lnTo>
                  <a:pt x="39" y="39"/>
                </a:lnTo>
                <a:lnTo>
                  <a:pt x="41" y="39"/>
                </a:lnTo>
                <a:lnTo>
                  <a:pt x="41" y="74"/>
                </a:lnTo>
                <a:cubicBezTo>
                  <a:pt x="41" y="77"/>
                  <a:pt x="43" y="78"/>
                  <a:pt x="46" y="78"/>
                </a:cubicBezTo>
                <a:cubicBezTo>
                  <a:pt x="48" y="78"/>
                  <a:pt x="50" y="77"/>
                  <a:pt x="50" y="74"/>
                </a:cubicBezTo>
                <a:close/>
                <a:moveTo>
                  <a:pt x="25" y="21"/>
                </a:moveTo>
                <a:cubicBezTo>
                  <a:pt x="31" y="21"/>
                  <a:pt x="36" y="16"/>
                  <a:pt x="36" y="10"/>
                </a:cubicBezTo>
                <a:cubicBezTo>
                  <a:pt x="36" y="4"/>
                  <a:pt x="31" y="0"/>
                  <a:pt x="25" y="0"/>
                </a:cubicBezTo>
                <a:cubicBezTo>
                  <a:pt x="19" y="0"/>
                  <a:pt x="15" y="4"/>
                  <a:pt x="15" y="10"/>
                </a:cubicBezTo>
                <a:cubicBezTo>
                  <a:pt x="15" y="16"/>
                  <a:pt x="19" y="21"/>
                  <a:pt x="25" y="21"/>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44" name="Freeform: Shape 331">
            <a:extLst>
              <a:ext uri="{FF2B5EF4-FFF2-40B4-BE49-F238E27FC236}">
                <a16:creationId xmlns:a16="http://schemas.microsoft.com/office/drawing/2014/main" id="{52C8F095-770D-094A-8298-2AD47F601E36}"/>
              </a:ext>
            </a:extLst>
          </p:cNvPr>
          <p:cNvSpPr/>
          <p:nvPr/>
        </p:nvSpPr>
        <p:spPr>
          <a:xfrm>
            <a:off x="9178510" y="4767948"/>
            <a:ext cx="495209" cy="1444359"/>
          </a:xfrm>
          <a:custGeom>
            <a:avLst/>
            <a:gdLst/>
            <a:ahLst/>
            <a:cxnLst>
              <a:cxn ang="3cd4">
                <a:pos x="hc" y="t"/>
              </a:cxn>
              <a:cxn ang="cd2">
                <a:pos x="l" y="vc"/>
              </a:cxn>
              <a:cxn ang="cd4">
                <a:pos x="hc" y="b"/>
              </a:cxn>
              <a:cxn ang="0">
                <a:pos x="r" y="vc"/>
              </a:cxn>
            </a:cxnLst>
            <a:rect l="l" t="t" r="r" b="b"/>
            <a:pathLst>
              <a:path w="49" h="141">
                <a:moveTo>
                  <a:pt x="49" y="35"/>
                </a:moveTo>
                <a:cubicBezTo>
                  <a:pt x="49" y="30"/>
                  <a:pt x="45" y="25"/>
                  <a:pt x="40" y="25"/>
                </a:cubicBezTo>
                <a:lnTo>
                  <a:pt x="9" y="25"/>
                </a:lnTo>
                <a:cubicBezTo>
                  <a:pt x="4" y="25"/>
                  <a:pt x="0" y="30"/>
                  <a:pt x="0" y="35"/>
                </a:cubicBezTo>
                <a:lnTo>
                  <a:pt x="0" y="74"/>
                </a:lnTo>
                <a:cubicBezTo>
                  <a:pt x="0" y="77"/>
                  <a:pt x="1" y="78"/>
                  <a:pt x="4" y="78"/>
                </a:cubicBezTo>
                <a:cubicBezTo>
                  <a:pt x="6" y="78"/>
                  <a:pt x="8" y="77"/>
                  <a:pt x="8" y="74"/>
                </a:cubicBezTo>
                <a:lnTo>
                  <a:pt x="8" y="39"/>
                </a:lnTo>
                <a:lnTo>
                  <a:pt x="10" y="39"/>
                </a:lnTo>
                <a:lnTo>
                  <a:pt x="10" y="135"/>
                </a:lnTo>
                <a:cubicBezTo>
                  <a:pt x="10" y="138"/>
                  <a:pt x="12" y="141"/>
                  <a:pt x="16" y="141"/>
                </a:cubicBezTo>
                <a:cubicBezTo>
                  <a:pt x="20" y="141"/>
                  <a:pt x="22" y="138"/>
                  <a:pt x="22" y="135"/>
                </a:cubicBezTo>
                <a:lnTo>
                  <a:pt x="22" y="82"/>
                </a:lnTo>
                <a:lnTo>
                  <a:pt x="26" y="82"/>
                </a:lnTo>
                <a:lnTo>
                  <a:pt x="26" y="135"/>
                </a:lnTo>
                <a:cubicBezTo>
                  <a:pt x="26" y="138"/>
                  <a:pt x="29" y="141"/>
                  <a:pt x="32" y="141"/>
                </a:cubicBezTo>
                <a:cubicBezTo>
                  <a:pt x="36" y="141"/>
                  <a:pt x="39" y="138"/>
                  <a:pt x="39" y="135"/>
                </a:cubicBezTo>
                <a:lnTo>
                  <a:pt x="39" y="39"/>
                </a:lnTo>
                <a:lnTo>
                  <a:pt x="41" y="39"/>
                </a:lnTo>
                <a:lnTo>
                  <a:pt x="41" y="74"/>
                </a:lnTo>
                <a:cubicBezTo>
                  <a:pt x="41" y="77"/>
                  <a:pt x="42" y="78"/>
                  <a:pt x="45" y="78"/>
                </a:cubicBezTo>
                <a:cubicBezTo>
                  <a:pt x="47" y="78"/>
                  <a:pt x="49" y="77"/>
                  <a:pt x="49" y="74"/>
                </a:cubicBezTo>
                <a:close/>
                <a:moveTo>
                  <a:pt x="25" y="21"/>
                </a:moveTo>
                <a:cubicBezTo>
                  <a:pt x="31" y="21"/>
                  <a:pt x="36" y="16"/>
                  <a:pt x="36" y="10"/>
                </a:cubicBezTo>
                <a:cubicBezTo>
                  <a:pt x="36" y="4"/>
                  <a:pt x="31" y="0"/>
                  <a:pt x="25" y="0"/>
                </a:cubicBezTo>
                <a:cubicBezTo>
                  <a:pt x="19" y="0"/>
                  <a:pt x="14" y="4"/>
                  <a:pt x="14" y="10"/>
                </a:cubicBezTo>
                <a:cubicBezTo>
                  <a:pt x="14" y="16"/>
                  <a:pt x="19" y="21"/>
                  <a:pt x="25" y="21"/>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45" name="Freeform: Shape 332">
            <a:extLst>
              <a:ext uri="{FF2B5EF4-FFF2-40B4-BE49-F238E27FC236}">
                <a16:creationId xmlns:a16="http://schemas.microsoft.com/office/drawing/2014/main" id="{15BAFC89-C34D-A54A-B1CA-0AA2FE088B15}"/>
              </a:ext>
            </a:extLst>
          </p:cNvPr>
          <p:cNvSpPr/>
          <p:nvPr/>
        </p:nvSpPr>
        <p:spPr>
          <a:xfrm>
            <a:off x="10014175" y="4767948"/>
            <a:ext cx="505526" cy="1444359"/>
          </a:xfrm>
          <a:custGeom>
            <a:avLst/>
            <a:gdLst/>
            <a:ahLst/>
            <a:cxnLst>
              <a:cxn ang="3cd4">
                <a:pos x="hc" y="t"/>
              </a:cxn>
              <a:cxn ang="cd2">
                <a:pos x="l" y="vc"/>
              </a:cxn>
              <a:cxn ang="cd4">
                <a:pos x="hc" y="b"/>
              </a:cxn>
              <a:cxn ang="0">
                <a:pos x="r" y="vc"/>
              </a:cxn>
            </a:cxnLst>
            <a:rect l="l" t="t" r="r" b="b"/>
            <a:pathLst>
              <a:path w="50" h="141">
                <a:moveTo>
                  <a:pt x="50" y="35"/>
                </a:moveTo>
                <a:cubicBezTo>
                  <a:pt x="50" y="30"/>
                  <a:pt x="46" y="25"/>
                  <a:pt x="40" y="25"/>
                </a:cubicBezTo>
                <a:lnTo>
                  <a:pt x="10" y="25"/>
                </a:lnTo>
                <a:cubicBezTo>
                  <a:pt x="4" y="25"/>
                  <a:pt x="0" y="30"/>
                  <a:pt x="0" y="35"/>
                </a:cubicBezTo>
                <a:lnTo>
                  <a:pt x="0" y="74"/>
                </a:lnTo>
                <a:cubicBezTo>
                  <a:pt x="0" y="77"/>
                  <a:pt x="2" y="78"/>
                  <a:pt x="4" y="78"/>
                </a:cubicBezTo>
                <a:cubicBezTo>
                  <a:pt x="7" y="78"/>
                  <a:pt x="8" y="77"/>
                  <a:pt x="8" y="74"/>
                </a:cubicBezTo>
                <a:lnTo>
                  <a:pt x="8" y="39"/>
                </a:lnTo>
                <a:lnTo>
                  <a:pt x="10" y="39"/>
                </a:lnTo>
                <a:lnTo>
                  <a:pt x="10" y="135"/>
                </a:lnTo>
                <a:cubicBezTo>
                  <a:pt x="10" y="138"/>
                  <a:pt x="13" y="141"/>
                  <a:pt x="17" y="141"/>
                </a:cubicBezTo>
                <a:cubicBezTo>
                  <a:pt x="20" y="141"/>
                  <a:pt x="23" y="138"/>
                  <a:pt x="23" y="135"/>
                </a:cubicBezTo>
                <a:lnTo>
                  <a:pt x="23" y="82"/>
                </a:lnTo>
                <a:lnTo>
                  <a:pt x="27" y="82"/>
                </a:lnTo>
                <a:lnTo>
                  <a:pt x="27" y="135"/>
                </a:lnTo>
                <a:cubicBezTo>
                  <a:pt x="27" y="138"/>
                  <a:pt x="30" y="141"/>
                  <a:pt x="33" y="141"/>
                </a:cubicBezTo>
                <a:cubicBezTo>
                  <a:pt x="37" y="141"/>
                  <a:pt x="40" y="138"/>
                  <a:pt x="40" y="135"/>
                </a:cubicBezTo>
                <a:lnTo>
                  <a:pt x="40" y="39"/>
                </a:lnTo>
                <a:lnTo>
                  <a:pt x="41" y="39"/>
                </a:lnTo>
                <a:lnTo>
                  <a:pt x="41" y="74"/>
                </a:lnTo>
                <a:cubicBezTo>
                  <a:pt x="41" y="77"/>
                  <a:pt x="43" y="78"/>
                  <a:pt x="46" y="78"/>
                </a:cubicBezTo>
                <a:cubicBezTo>
                  <a:pt x="48" y="78"/>
                  <a:pt x="50" y="77"/>
                  <a:pt x="50" y="74"/>
                </a:cubicBezTo>
                <a:close/>
                <a:moveTo>
                  <a:pt x="25" y="21"/>
                </a:moveTo>
                <a:cubicBezTo>
                  <a:pt x="31" y="21"/>
                  <a:pt x="36" y="16"/>
                  <a:pt x="36" y="10"/>
                </a:cubicBezTo>
                <a:cubicBezTo>
                  <a:pt x="36" y="4"/>
                  <a:pt x="31" y="0"/>
                  <a:pt x="25" y="0"/>
                </a:cubicBezTo>
                <a:cubicBezTo>
                  <a:pt x="19" y="0"/>
                  <a:pt x="14" y="4"/>
                  <a:pt x="14" y="10"/>
                </a:cubicBezTo>
                <a:cubicBezTo>
                  <a:pt x="14" y="16"/>
                  <a:pt x="19" y="21"/>
                  <a:pt x="25" y="21"/>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46" name="Freeform: Shape 333">
            <a:extLst>
              <a:ext uri="{FF2B5EF4-FFF2-40B4-BE49-F238E27FC236}">
                <a16:creationId xmlns:a16="http://schemas.microsoft.com/office/drawing/2014/main" id="{53F57963-2A0F-C140-81D3-46A935FC357C}"/>
              </a:ext>
            </a:extLst>
          </p:cNvPr>
          <p:cNvSpPr/>
          <p:nvPr/>
        </p:nvSpPr>
        <p:spPr>
          <a:xfrm>
            <a:off x="10849838" y="4767948"/>
            <a:ext cx="505526" cy="1444359"/>
          </a:xfrm>
          <a:custGeom>
            <a:avLst/>
            <a:gdLst/>
            <a:ahLst/>
            <a:cxnLst>
              <a:cxn ang="3cd4">
                <a:pos x="hc" y="t"/>
              </a:cxn>
              <a:cxn ang="cd2">
                <a:pos x="l" y="vc"/>
              </a:cxn>
              <a:cxn ang="cd4">
                <a:pos x="hc" y="b"/>
              </a:cxn>
              <a:cxn ang="0">
                <a:pos x="r" y="vc"/>
              </a:cxn>
            </a:cxnLst>
            <a:rect l="l" t="t" r="r" b="b"/>
            <a:pathLst>
              <a:path w="50" h="141">
                <a:moveTo>
                  <a:pt x="50" y="35"/>
                </a:moveTo>
                <a:cubicBezTo>
                  <a:pt x="50" y="30"/>
                  <a:pt x="46" y="25"/>
                  <a:pt x="40" y="25"/>
                </a:cubicBezTo>
                <a:lnTo>
                  <a:pt x="10" y="25"/>
                </a:lnTo>
                <a:cubicBezTo>
                  <a:pt x="5" y="25"/>
                  <a:pt x="0" y="30"/>
                  <a:pt x="0" y="35"/>
                </a:cubicBezTo>
                <a:lnTo>
                  <a:pt x="0" y="74"/>
                </a:lnTo>
                <a:cubicBezTo>
                  <a:pt x="0" y="77"/>
                  <a:pt x="2" y="78"/>
                  <a:pt x="4" y="78"/>
                </a:cubicBezTo>
                <a:cubicBezTo>
                  <a:pt x="7" y="78"/>
                  <a:pt x="9" y="77"/>
                  <a:pt x="9" y="74"/>
                </a:cubicBezTo>
                <a:lnTo>
                  <a:pt x="9" y="39"/>
                </a:lnTo>
                <a:lnTo>
                  <a:pt x="11" y="39"/>
                </a:lnTo>
                <a:lnTo>
                  <a:pt x="11" y="135"/>
                </a:lnTo>
                <a:cubicBezTo>
                  <a:pt x="11" y="138"/>
                  <a:pt x="14" y="141"/>
                  <a:pt x="17" y="141"/>
                </a:cubicBezTo>
                <a:cubicBezTo>
                  <a:pt x="21" y="141"/>
                  <a:pt x="24" y="138"/>
                  <a:pt x="24" y="135"/>
                </a:cubicBezTo>
                <a:lnTo>
                  <a:pt x="24" y="82"/>
                </a:lnTo>
                <a:lnTo>
                  <a:pt x="27" y="82"/>
                </a:lnTo>
                <a:lnTo>
                  <a:pt x="27" y="135"/>
                </a:lnTo>
                <a:cubicBezTo>
                  <a:pt x="27" y="138"/>
                  <a:pt x="30" y="141"/>
                  <a:pt x="33" y="141"/>
                </a:cubicBezTo>
                <a:cubicBezTo>
                  <a:pt x="37" y="141"/>
                  <a:pt x="40" y="138"/>
                  <a:pt x="40" y="135"/>
                </a:cubicBezTo>
                <a:lnTo>
                  <a:pt x="40" y="39"/>
                </a:lnTo>
                <a:lnTo>
                  <a:pt x="41" y="39"/>
                </a:lnTo>
                <a:lnTo>
                  <a:pt x="41" y="74"/>
                </a:lnTo>
                <a:cubicBezTo>
                  <a:pt x="41" y="77"/>
                  <a:pt x="43" y="78"/>
                  <a:pt x="46" y="78"/>
                </a:cubicBezTo>
                <a:cubicBezTo>
                  <a:pt x="48" y="78"/>
                  <a:pt x="50" y="77"/>
                  <a:pt x="50" y="74"/>
                </a:cubicBezTo>
                <a:close/>
                <a:moveTo>
                  <a:pt x="26" y="21"/>
                </a:moveTo>
                <a:cubicBezTo>
                  <a:pt x="31" y="21"/>
                  <a:pt x="36" y="16"/>
                  <a:pt x="36" y="10"/>
                </a:cubicBezTo>
                <a:cubicBezTo>
                  <a:pt x="36" y="4"/>
                  <a:pt x="31" y="0"/>
                  <a:pt x="26" y="0"/>
                </a:cubicBezTo>
                <a:cubicBezTo>
                  <a:pt x="20" y="0"/>
                  <a:pt x="15" y="4"/>
                  <a:pt x="15" y="10"/>
                </a:cubicBezTo>
                <a:cubicBezTo>
                  <a:pt x="15" y="16"/>
                  <a:pt x="20" y="21"/>
                  <a:pt x="26" y="21"/>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47" name="Freeform: Shape 334">
            <a:extLst>
              <a:ext uri="{FF2B5EF4-FFF2-40B4-BE49-F238E27FC236}">
                <a16:creationId xmlns:a16="http://schemas.microsoft.com/office/drawing/2014/main" id="{6F8AF822-28A1-C94E-8D60-96855F892E57}"/>
              </a:ext>
            </a:extLst>
          </p:cNvPr>
          <p:cNvSpPr/>
          <p:nvPr/>
        </p:nvSpPr>
        <p:spPr>
          <a:xfrm>
            <a:off x="11695820" y="4767948"/>
            <a:ext cx="495209" cy="1444359"/>
          </a:xfrm>
          <a:custGeom>
            <a:avLst/>
            <a:gdLst/>
            <a:ahLst/>
            <a:cxnLst>
              <a:cxn ang="3cd4">
                <a:pos x="hc" y="t"/>
              </a:cxn>
              <a:cxn ang="cd2">
                <a:pos x="l" y="vc"/>
              </a:cxn>
              <a:cxn ang="cd4">
                <a:pos x="hc" y="b"/>
              </a:cxn>
              <a:cxn ang="0">
                <a:pos x="r" y="vc"/>
              </a:cxn>
            </a:cxnLst>
            <a:rect l="l" t="t" r="r" b="b"/>
            <a:pathLst>
              <a:path w="49" h="141">
                <a:moveTo>
                  <a:pt x="49" y="35"/>
                </a:moveTo>
                <a:cubicBezTo>
                  <a:pt x="49" y="30"/>
                  <a:pt x="45" y="25"/>
                  <a:pt x="40" y="25"/>
                </a:cubicBezTo>
                <a:lnTo>
                  <a:pt x="9" y="25"/>
                </a:lnTo>
                <a:cubicBezTo>
                  <a:pt x="4" y="25"/>
                  <a:pt x="0" y="30"/>
                  <a:pt x="0" y="35"/>
                </a:cubicBezTo>
                <a:lnTo>
                  <a:pt x="0" y="74"/>
                </a:lnTo>
                <a:cubicBezTo>
                  <a:pt x="0" y="77"/>
                  <a:pt x="2" y="78"/>
                  <a:pt x="4" y="78"/>
                </a:cubicBezTo>
                <a:cubicBezTo>
                  <a:pt x="6" y="78"/>
                  <a:pt x="8" y="77"/>
                  <a:pt x="8" y="74"/>
                </a:cubicBezTo>
                <a:lnTo>
                  <a:pt x="8" y="39"/>
                </a:lnTo>
                <a:lnTo>
                  <a:pt x="10" y="39"/>
                </a:lnTo>
                <a:lnTo>
                  <a:pt x="10" y="135"/>
                </a:lnTo>
                <a:cubicBezTo>
                  <a:pt x="10" y="138"/>
                  <a:pt x="13" y="141"/>
                  <a:pt x="16" y="141"/>
                </a:cubicBezTo>
                <a:cubicBezTo>
                  <a:pt x="20" y="141"/>
                  <a:pt x="23" y="138"/>
                  <a:pt x="23" y="135"/>
                </a:cubicBezTo>
                <a:lnTo>
                  <a:pt x="23" y="82"/>
                </a:lnTo>
                <a:lnTo>
                  <a:pt x="26" y="82"/>
                </a:lnTo>
                <a:lnTo>
                  <a:pt x="26" y="135"/>
                </a:lnTo>
                <a:cubicBezTo>
                  <a:pt x="26" y="138"/>
                  <a:pt x="29" y="141"/>
                  <a:pt x="33" y="141"/>
                </a:cubicBezTo>
                <a:cubicBezTo>
                  <a:pt x="36" y="141"/>
                  <a:pt x="39" y="138"/>
                  <a:pt x="39" y="135"/>
                </a:cubicBezTo>
                <a:lnTo>
                  <a:pt x="39" y="39"/>
                </a:lnTo>
                <a:lnTo>
                  <a:pt x="41" y="39"/>
                </a:lnTo>
                <a:lnTo>
                  <a:pt x="41" y="74"/>
                </a:lnTo>
                <a:cubicBezTo>
                  <a:pt x="41" y="77"/>
                  <a:pt x="43" y="78"/>
                  <a:pt x="45" y="78"/>
                </a:cubicBezTo>
                <a:cubicBezTo>
                  <a:pt x="48" y="78"/>
                  <a:pt x="49" y="77"/>
                  <a:pt x="49" y="74"/>
                </a:cubicBezTo>
                <a:close/>
                <a:moveTo>
                  <a:pt x="25" y="21"/>
                </a:moveTo>
                <a:cubicBezTo>
                  <a:pt x="31" y="21"/>
                  <a:pt x="36" y="16"/>
                  <a:pt x="36" y="10"/>
                </a:cubicBezTo>
                <a:cubicBezTo>
                  <a:pt x="36" y="4"/>
                  <a:pt x="31" y="0"/>
                  <a:pt x="25" y="0"/>
                </a:cubicBezTo>
                <a:cubicBezTo>
                  <a:pt x="19" y="0"/>
                  <a:pt x="14" y="4"/>
                  <a:pt x="14" y="10"/>
                </a:cubicBezTo>
                <a:cubicBezTo>
                  <a:pt x="14" y="16"/>
                  <a:pt x="19" y="21"/>
                  <a:pt x="25" y="21"/>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48" name="Freeform: Shape 335">
            <a:extLst>
              <a:ext uri="{FF2B5EF4-FFF2-40B4-BE49-F238E27FC236}">
                <a16:creationId xmlns:a16="http://schemas.microsoft.com/office/drawing/2014/main" id="{CC364749-12E5-194A-A8F1-0C898301B278}"/>
              </a:ext>
            </a:extLst>
          </p:cNvPr>
          <p:cNvSpPr/>
          <p:nvPr/>
        </p:nvSpPr>
        <p:spPr>
          <a:xfrm>
            <a:off x="4133542" y="7484092"/>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5" y="25"/>
                  <a:pt x="40" y="25"/>
                </a:cubicBezTo>
                <a:lnTo>
                  <a:pt x="10" y="25"/>
                </a:lnTo>
                <a:cubicBezTo>
                  <a:pt x="5" y="25"/>
                  <a:pt x="0" y="30"/>
                  <a:pt x="0" y="35"/>
                </a:cubicBezTo>
                <a:lnTo>
                  <a:pt x="0" y="74"/>
                </a:lnTo>
                <a:cubicBezTo>
                  <a:pt x="0" y="77"/>
                  <a:pt x="2" y="79"/>
                  <a:pt x="4" y="79"/>
                </a:cubicBezTo>
                <a:cubicBezTo>
                  <a:pt x="6" y="79"/>
                  <a:pt x="9" y="77"/>
                  <a:pt x="9" y="74"/>
                </a:cubicBezTo>
                <a:lnTo>
                  <a:pt x="9" y="39"/>
                </a:lnTo>
                <a:lnTo>
                  <a:pt x="11" y="39"/>
                </a:lnTo>
                <a:lnTo>
                  <a:pt x="11" y="135"/>
                </a:lnTo>
                <a:cubicBezTo>
                  <a:pt x="11" y="138"/>
                  <a:pt x="13" y="142"/>
                  <a:pt x="17" y="142"/>
                </a:cubicBezTo>
                <a:cubicBezTo>
                  <a:pt x="21" y="142"/>
                  <a:pt x="23" y="138"/>
                  <a:pt x="23" y="135"/>
                </a:cubicBezTo>
                <a:lnTo>
                  <a:pt x="23" y="82"/>
                </a:lnTo>
                <a:lnTo>
                  <a:pt x="26" y="82"/>
                </a:lnTo>
                <a:lnTo>
                  <a:pt x="26" y="135"/>
                </a:lnTo>
                <a:cubicBezTo>
                  <a:pt x="26" y="138"/>
                  <a:pt x="29" y="142"/>
                  <a:pt x="33" y="142"/>
                </a:cubicBezTo>
                <a:cubicBezTo>
                  <a:pt x="36" y="142"/>
                  <a:pt x="39" y="138"/>
                  <a:pt x="39" y="135"/>
                </a:cubicBezTo>
                <a:lnTo>
                  <a:pt x="39" y="39"/>
                </a:lnTo>
                <a:lnTo>
                  <a:pt x="41" y="39"/>
                </a:lnTo>
                <a:lnTo>
                  <a:pt x="41" y="74"/>
                </a:lnTo>
                <a:cubicBezTo>
                  <a:pt x="41" y="77"/>
                  <a:pt x="43" y="79"/>
                  <a:pt x="45" y="79"/>
                </a:cubicBezTo>
                <a:cubicBezTo>
                  <a:pt x="48" y="79"/>
                  <a:pt x="50" y="77"/>
                  <a:pt x="50" y="74"/>
                </a:cubicBezTo>
                <a:close/>
                <a:moveTo>
                  <a:pt x="25" y="22"/>
                </a:moveTo>
                <a:cubicBezTo>
                  <a:pt x="31" y="22"/>
                  <a:pt x="36" y="16"/>
                  <a:pt x="36" y="11"/>
                </a:cubicBezTo>
                <a:cubicBezTo>
                  <a:pt x="36" y="4"/>
                  <a:pt x="31" y="0"/>
                  <a:pt x="25" y="0"/>
                </a:cubicBezTo>
                <a:cubicBezTo>
                  <a:pt x="19" y="0"/>
                  <a:pt x="15" y="4"/>
                  <a:pt x="15" y="11"/>
                </a:cubicBezTo>
                <a:cubicBezTo>
                  <a:pt x="15" y="16"/>
                  <a:pt x="19" y="22"/>
                  <a:pt x="25" y="2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1" u="none" strike="noStrike" kern="1200">
              <a:ln>
                <a:noFill/>
              </a:ln>
              <a:latin typeface="Roboto" panose="02000000000000000000" pitchFamily="2" charset="0"/>
              <a:ea typeface="Roboto" panose="02000000000000000000" pitchFamily="2" charset="0"/>
              <a:cs typeface="Arial Unicode MS" pitchFamily="2"/>
            </a:endParaRPr>
          </a:p>
        </p:txBody>
      </p:sp>
      <p:sp>
        <p:nvSpPr>
          <p:cNvPr id="49" name="Freeform: Shape 336">
            <a:extLst>
              <a:ext uri="{FF2B5EF4-FFF2-40B4-BE49-F238E27FC236}">
                <a16:creationId xmlns:a16="http://schemas.microsoft.com/office/drawing/2014/main" id="{BECBB56D-C3EF-8E4E-B25F-403F49C4564B}"/>
              </a:ext>
            </a:extLst>
          </p:cNvPr>
          <p:cNvSpPr/>
          <p:nvPr/>
        </p:nvSpPr>
        <p:spPr>
          <a:xfrm>
            <a:off x="4979524" y="7484092"/>
            <a:ext cx="495209" cy="1454676"/>
          </a:xfrm>
          <a:custGeom>
            <a:avLst/>
            <a:gdLst/>
            <a:ahLst/>
            <a:cxnLst>
              <a:cxn ang="3cd4">
                <a:pos x="hc" y="t"/>
              </a:cxn>
              <a:cxn ang="cd2">
                <a:pos x="l" y="vc"/>
              </a:cxn>
              <a:cxn ang="cd4">
                <a:pos x="hc" y="b"/>
              </a:cxn>
              <a:cxn ang="0">
                <a:pos x="r" y="vc"/>
              </a:cxn>
            </a:cxnLst>
            <a:rect l="l" t="t" r="r" b="b"/>
            <a:pathLst>
              <a:path w="49" h="142">
                <a:moveTo>
                  <a:pt x="49" y="35"/>
                </a:moveTo>
                <a:cubicBezTo>
                  <a:pt x="49" y="30"/>
                  <a:pt x="45" y="25"/>
                  <a:pt x="40" y="25"/>
                </a:cubicBezTo>
                <a:lnTo>
                  <a:pt x="9" y="25"/>
                </a:lnTo>
                <a:cubicBezTo>
                  <a:pt x="4" y="25"/>
                  <a:pt x="0" y="30"/>
                  <a:pt x="0" y="35"/>
                </a:cubicBezTo>
                <a:lnTo>
                  <a:pt x="0" y="74"/>
                </a:lnTo>
                <a:cubicBezTo>
                  <a:pt x="0" y="77"/>
                  <a:pt x="1" y="79"/>
                  <a:pt x="4" y="79"/>
                </a:cubicBezTo>
                <a:cubicBezTo>
                  <a:pt x="6" y="79"/>
                  <a:pt x="8" y="77"/>
                  <a:pt x="8" y="74"/>
                </a:cubicBezTo>
                <a:lnTo>
                  <a:pt x="8" y="39"/>
                </a:lnTo>
                <a:lnTo>
                  <a:pt x="10" y="39"/>
                </a:lnTo>
                <a:lnTo>
                  <a:pt x="10" y="135"/>
                </a:lnTo>
                <a:cubicBezTo>
                  <a:pt x="10" y="138"/>
                  <a:pt x="12" y="142"/>
                  <a:pt x="16" y="142"/>
                </a:cubicBezTo>
                <a:cubicBezTo>
                  <a:pt x="20" y="142"/>
                  <a:pt x="22" y="138"/>
                  <a:pt x="22" y="135"/>
                </a:cubicBezTo>
                <a:lnTo>
                  <a:pt x="22" y="82"/>
                </a:lnTo>
                <a:lnTo>
                  <a:pt x="26" y="82"/>
                </a:lnTo>
                <a:lnTo>
                  <a:pt x="26" y="135"/>
                </a:lnTo>
                <a:cubicBezTo>
                  <a:pt x="26" y="138"/>
                  <a:pt x="29" y="142"/>
                  <a:pt x="32" y="142"/>
                </a:cubicBezTo>
                <a:cubicBezTo>
                  <a:pt x="36" y="142"/>
                  <a:pt x="39" y="138"/>
                  <a:pt x="39" y="135"/>
                </a:cubicBezTo>
                <a:lnTo>
                  <a:pt x="39" y="39"/>
                </a:lnTo>
                <a:lnTo>
                  <a:pt x="41" y="39"/>
                </a:lnTo>
                <a:lnTo>
                  <a:pt x="41" y="74"/>
                </a:lnTo>
                <a:cubicBezTo>
                  <a:pt x="41" y="77"/>
                  <a:pt x="42" y="79"/>
                  <a:pt x="45" y="79"/>
                </a:cubicBezTo>
                <a:cubicBezTo>
                  <a:pt x="47" y="79"/>
                  <a:pt x="49" y="77"/>
                  <a:pt x="49" y="74"/>
                </a:cubicBezTo>
                <a:close/>
                <a:moveTo>
                  <a:pt x="25" y="22"/>
                </a:moveTo>
                <a:cubicBezTo>
                  <a:pt x="31" y="22"/>
                  <a:pt x="35" y="16"/>
                  <a:pt x="35" y="11"/>
                </a:cubicBezTo>
                <a:cubicBezTo>
                  <a:pt x="35" y="4"/>
                  <a:pt x="31" y="0"/>
                  <a:pt x="25" y="0"/>
                </a:cubicBezTo>
                <a:cubicBezTo>
                  <a:pt x="19" y="0"/>
                  <a:pt x="14" y="4"/>
                  <a:pt x="14" y="11"/>
                </a:cubicBezTo>
                <a:cubicBezTo>
                  <a:pt x="14" y="16"/>
                  <a:pt x="19" y="22"/>
                  <a:pt x="25" y="2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50" name="Freeform: Shape 337">
            <a:extLst>
              <a:ext uri="{FF2B5EF4-FFF2-40B4-BE49-F238E27FC236}">
                <a16:creationId xmlns:a16="http://schemas.microsoft.com/office/drawing/2014/main" id="{B59F7894-F0C8-6D48-8C68-0505CDCB0410}"/>
              </a:ext>
            </a:extLst>
          </p:cNvPr>
          <p:cNvSpPr/>
          <p:nvPr/>
        </p:nvSpPr>
        <p:spPr>
          <a:xfrm>
            <a:off x="5815187" y="7484092"/>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5" y="25"/>
                  <a:pt x="40" y="25"/>
                </a:cubicBezTo>
                <a:lnTo>
                  <a:pt x="10" y="25"/>
                </a:lnTo>
                <a:cubicBezTo>
                  <a:pt x="4" y="25"/>
                  <a:pt x="0" y="30"/>
                  <a:pt x="0" y="35"/>
                </a:cubicBezTo>
                <a:lnTo>
                  <a:pt x="0" y="74"/>
                </a:lnTo>
                <a:cubicBezTo>
                  <a:pt x="0" y="77"/>
                  <a:pt x="2" y="79"/>
                  <a:pt x="4" y="79"/>
                </a:cubicBezTo>
                <a:cubicBezTo>
                  <a:pt x="7" y="79"/>
                  <a:pt x="9" y="77"/>
                  <a:pt x="9" y="74"/>
                </a:cubicBezTo>
                <a:lnTo>
                  <a:pt x="9" y="39"/>
                </a:lnTo>
                <a:lnTo>
                  <a:pt x="10" y="39"/>
                </a:lnTo>
                <a:lnTo>
                  <a:pt x="10" y="135"/>
                </a:lnTo>
                <a:cubicBezTo>
                  <a:pt x="10" y="138"/>
                  <a:pt x="13" y="142"/>
                  <a:pt x="17" y="142"/>
                </a:cubicBezTo>
                <a:cubicBezTo>
                  <a:pt x="20" y="142"/>
                  <a:pt x="23" y="138"/>
                  <a:pt x="23" y="135"/>
                </a:cubicBezTo>
                <a:lnTo>
                  <a:pt x="23" y="82"/>
                </a:lnTo>
                <a:lnTo>
                  <a:pt x="27" y="82"/>
                </a:lnTo>
                <a:lnTo>
                  <a:pt x="27" y="135"/>
                </a:lnTo>
                <a:cubicBezTo>
                  <a:pt x="27" y="138"/>
                  <a:pt x="30" y="142"/>
                  <a:pt x="33" y="142"/>
                </a:cubicBezTo>
                <a:cubicBezTo>
                  <a:pt x="37" y="142"/>
                  <a:pt x="39" y="138"/>
                  <a:pt x="39" y="135"/>
                </a:cubicBezTo>
                <a:lnTo>
                  <a:pt x="39" y="39"/>
                </a:lnTo>
                <a:lnTo>
                  <a:pt x="41" y="39"/>
                </a:lnTo>
                <a:lnTo>
                  <a:pt x="41" y="74"/>
                </a:lnTo>
                <a:cubicBezTo>
                  <a:pt x="41" y="77"/>
                  <a:pt x="43" y="79"/>
                  <a:pt x="45" y="79"/>
                </a:cubicBezTo>
                <a:cubicBezTo>
                  <a:pt x="48" y="79"/>
                  <a:pt x="50" y="77"/>
                  <a:pt x="50" y="74"/>
                </a:cubicBezTo>
                <a:close/>
                <a:moveTo>
                  <a:pt x="25" y="22"/>
                </a:moveTo>
                <a:cubicBezTo>
                  <a:pt x="31" y="22"/>
                  <a:pt x="35" y="16"/>
                  <a:pt x="35" y="11"/>
                </a:cubicBezTo>
                <a:cubicBezTo>
                  <a:pt x="35" y="4"/>
                  <a:pt x="31" y="0"/>
                  <a:pt x="25" y="0"/>
                </a:cubicBezTo>
                <a:cubicBezTo>
                  <a:pt x="19" y="0"/>
                  <a:pt x="14" y="4"/>
                  <a:pt x="14" y="11"/>
                </a:cubicBezTo>
                <a:cubicBezTo>
                  <a:pt x="14" y="16"/>
                  <a:pt x="19" y="22"/>
                  <a:pt x="25" y="22"/>
                </a:cubicBezTo>
                <a:close/>
              </a:path>
            </a:pathLst>
          </a:custGeom>
          <a:solidFill>
            <a:schemeClr val="accent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51" name="Freeform: Shape 338">
            <a:extLst>
              <a:ext uri="{FF2B5EF4-FFF2-40B4-BE49-F238E27FC236}">
                <a16:creationId xmlns:a16="http://schemas.microsoft.com/office/drawing/2014/main" id="{B414634B-F0FA-C248-A6DF-F44DA133EEDF}"/>
              </a:ext>
            </a:extLst>
          </p:cNvPr>
          <p:cNvSpPr/>
          <p:nvPr/>
        </p:nvSpPr>
        <p:spPr>
          <a:xfrm>
            <a:off x="6650852" y="7484092"/>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5" y="25"/>
                  <a:pt x="40" y="25"/>
                </a:cubicBezTo>
                <a:lnTo>
                  <a:pt x="10" y="25"/>
                </a:lnTo>
                <a:cubicBezTo>
                  <a:pt x="4" y="25"/>
                  <a:pt x="0" y="30"/>
                  <a:pt x="0" y="35"/>
                </a:cubicBezTo>
                <a:lnTo>
                  <a:pt x="0" y="74"/>
                </a:lnTo>
                <a:cubicBezTo>
                  <a:pt x="0" y="77"/>
                  <a:pt x="2" y="79"/>
                  <a:pt x="4" y="79"/>
                </a:cubicBezTo>
                <a:cubicBezTo>
                  <a:pt x="7" y="79"/>
                  <a:pt x="9" y="77"/>
                  <a:pt x="9" y="74"/>
                </a:cubicBezTo>
                <a:lnTo>
                  <a:pt x="9" y="39"/>
                </a:lnTo>
                <a:lnTo>
                  <a:pt x="11" y="39"/>
                </a:lnTo>
                <a:lnTo>
                  <a:pt x="11" y="135"/>
                </a:lnTo>
                <a:cubicBezTo>
                  <a:pt x="11" y="138"/>
                  <a:pt x="13" y="142"/>
                  <a:pt x="17" y="142"/>
                </a:cubicBezTo>
                <a:cubicBezTo>
                  <a:pt x="21" y="142"/>
                  <a:pt x="23" y="138"/>
                  <a:pt x="23" y="135"/>
                </a:cubicBezTo>
                <a:lnTo>
                  <a:pt x="23" y="82"/>
                </a:lnTo>
                <a:lnTo>
                  <a:pt x="27" y="82"/>
                </a:lnTo>
                <a:lnTo>
                  <a:pt x="27" y="135"/>
                </a:lnTo>
                <a:cubicBezTo>
                  <a:pt x="27" y="138"/>
                  <a:pt x="30" y="142"/>
                  <a:pt x="33" y="142"/>
                </a:cubicBezTo>
                <a:cubicBezTo>
                  <a:pt x="37" y="142"/>
                  <a:pt x="40" y="138"/>
                  <a:pt x="40" y="135"/>
                </a:cubicBezTo>
                <a:lnTo>
                  <a:pt x="40" y="39"/>
                </a:lnTo>
                <a:lnTo>
                  <a:pt x="41" y="39"/>
                </a:lnTo>
                <a:lnTo>
                  <a:pt x="41" y="74"/>
                </a:lnTo>
                <a:cubicBezTo>
                  <a:pt x="41" y="77"/>
                  <a:pt x="43" y="79"/>
                  <a:pt x="45" y="79"/>
                </a:cubicBezTo>
                <a:cubicBezTo>
                  <a:pt x="48" y="79"/>
                  <a:pt x="50" y="77"/>
                  <a:pt x="50" y="74"/>
                </a:cubicBezTo>
                <a:close/>
                <a:moveTo>
                  <a:pt x="26" y="22"/>
                </a:moveTo>
                <a:cubicBezTo>
                  <a:pt x="31" y="22"/>
                  <a:pt x="36" y="16"/>
                  <a:pt x="36" y="11"/>
                </a:cubicBezTo>
                <a:cubicBezTo>
                  <a:pt x="36" y="4"/>
                  <a:pt x="31" y="0"/>
                  <a:pt x="26" y="0"/>
                </a:cubicBezTo>
                <a:cubicBezTo>
                  <a:pt x="20" y="0"/>
                  <a:pt x="15" y="4"/>
                  <a:pt x="15" y="11"/>
                </a:cubicBezTo>
                <a:cubicBezTo>
                  <a:pt x="15" y="16"/>
                  <a:pt x="20" y="22"/>
                  <a:pt x="26"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52" name="Freeform: Shape 339">
            <a:extLst>
              <a:ext uri="{FF2B5EF4-FFF2-40B4-BE49-F238E27FC236}">
                <a16:creationId xmlns:a16="http://schemas.microsoft.com/office/drawing/2014/main" id="{5EC88764-7B4D-2E4D-99FC-5B9647D607CA}"/>
              </a:ext>
            </a:extLst>
          </p:cNvPr>
          <p:cNvSpPr/>
          <p:nvPr/>
        </p:nvSpPr>
        <p:spPr>
          <a:xfrm>
            <a:off x="7496863" y="7484092"/>
            <a:ext cx="495209" cy="1454676"/>
          </a:xfrm>
          <a:custGeom>
            <a:avLst/>
            <a:gdLst/>
            <a:ahLst/>
            <a:cxnLst>
              <a:cxn ang="3cd4">
                <a:pos x="hc" y="t"/>
              </a:cxn>
              <a:cxn ang="cd2">
                <a:pos x="l" y="vc"/>
              </a:cxn>
              <a:cxn ang="cd4">
                <a:pos x="hc" y="b"/>
              </a:cxn>
              <a:cxn ang="0">
                <a:pos x="r" y="vc"/>
              </a:cxn>
            </a:cxnLst>
            <a:rect l="l" t="t" r="r" b="b"/>
            <a:pathLst>
              <a:path w="49" h="142">
                <a:moveTo>
                  <a:pt x="49" y="35"/>
                </a:moveTo>
                <a:cubicBezTo>
                  <a:pt x="49" y="30"/>
                  <a:pt x="45" y="25"/>
                  <a:pt x="40" y="25"/>
                </a:cubicBezTo>
                <a:lnTo>
                  <a:pt x="9" y="25"/>
                </a:lnTo>
                <a:cubicBezTo>
                  <a:pt x="4" y="25"/>
                  <a:pt x="0" y="30"/>
                  <a:pt x="0" y="35"/>
                </a:cubicBezTo>
                <a:lnTo>
                  <a:pt x="0" y="74"/>
                </a:lnTo>
                <a:cubicBezTo>
                  <a:pt x="0" y="77"/>
                  <a:pt x="2" y="79"/>
                  <a:pt x="4" y="79"/>
                </a:cubicBezTo>
                <a:cubicBezTo>
                  <a:pt x="7" y="79"/>
                  <a:pt x="8" y="77"/>
                  <a:pt x="8" y="74"/>
                </a:cubicBezTo>
                <a:lnTo>
                  <a:pt x="8" y="39"/>
                </a:lnTo>
                <a:lnTo>
                  <a:pt x="10" y="39"/>
                </a:lnTo>
                <a:lnTo>
                  <a:pt x="10" y="135"/>
                </a:lnTo>
                <a:cubicBezTo>
                  <a:pt x="10" y="138"/>
                  <a:pt x="13" y="142"/>
                  <a:pt x="16" y="142"/>
                </a:cubicBezTo>
                <a:cubicBezTo>
                  <a:pt x="20" y="142"/>
                  <a:pt x="23" y="138"/>
                  <a:pt x="23" y="135"/>
                </a:cubicBezTo>
                <a:lnTo>
                  <a:pt x="23" y="82"/>
                </a:lnTo>
                <a:lnTo>
                  <a:pt x="26" y="82"/>
                </a:lnTo>
                <a:lnTo>
                  <a:pt x="26" y="135"/>
                </a:lnTo>
                <a:cubicBezTo>
                  <a:pt x="26" y="138"/>
                  <a:pt x="29" y="142"/>
                  <a:pt x="33" y="142"/>
                </a:cubicBezTo>
                <a:cubicBezTo>
                  <a:pt x="36" y="142"/>
                  <a:pt x="39" y="138"/>
                  <a:pt x="39" y="135"/>
                </a:cubicBezTo>
                <a:lnTo>
                  <a:pt x="39" y="39"/>
                </a:lnTo>
                <a:lnTo>
                  <a:pt x="41" y="39"/>
                </a:lnTo>
                <a:lnTo>
                  <a:pt x="41" y="74"/>
                </a:lnTo>
                <a:cubicBezTo>
                  <a:pt x="41" y="77"/>
                  <a:pt x="43" y="79"/>
                  <a:pt x="45" y="79"/>
                </a:cubicBezTo>
                <a:cubicBezTo>
                  <a:pt x="48" y="79"/>
                  <a:pt x="49" y="77"/>
                  <a:pt x="49" y="74"/>
                </a:cubicBezTo>
                <a:close/>
                <a:moveTo>
                  <a:pt x="25" y="22"/>
                </a:moveTo>
                <a:cubicBezTo>
                  <a:pt x="31" y="22"/>
                  <a:pt x="36" y="16"/>
                  <a:pt x="36" y="11"/>
                </a:cubicBezTo>
                <a:cubicBezTo>
                  <a:pt x="36" y="4"/>
                  <a:pt x="31" y="0"/>
                  <a:pt x="25" y="0"/>
                </a:cubicBezTo>
                <a:cubicBezTo>
                  <a:pt x="19" y="0"/>
                  <a:pt x="14" y="4"/>
                  <a:pt x="14" y="11"/>
                </a:cubicBezTo>
                <a:cubicBezTo>
                  <a:pt x="14" y="16"/>
                  <a:pt x="19" y="22"/>
                  <a:pt x="25"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53" name="Freeform: Shape 340">
            <a:extLst>
              <a:ext uri="{FF2B5EF4-FFF2-40B4-BE49-F238E27FC236}">
                <a16:creationId xmlns:a16="http://schemas.microsoft.com/office/drawing/2014/main" id="{912593CD-6E69-B949-ADD1-11524DB53E8A}"/>
              </a:ext>
            </a:extLst>
          </p:cNvPr>
          <p:cNvSpPr/>
          <p:nvPr/>
        </p:nvSpPr>
        <p:spPr>
          <a:xfrm>
            <a:off x="8332499" y="7484092"/>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5" y="25"/>
                  <a:pt x="40" y="25"/>
                </a:cubicBezTo>
                <a:lnTo>
                  <a:pt x="10" y="25"/>
                </a:lnTo>
                <a:cubicBezTo>
                  <a:pt x="5" y="25"/>
                  <a:pt x="0" y="30"/>
                  <a:pt x="0" y="35"/>
                </a:cubicBezTo>
                <a:lnTo>
                  <a:pt x="0" y="74"/>
                </a:lnTo>
                <a:cubicBezTo>
                  <a:pt x="0" y="77"/>
                  <a:pt x="2" y="79"/>
                  <a:pt x="5" y="79"/>
                </a:cubicBezTo>
                <a:cubicBezTo>
                  <a:pt x="7" y="79"/>
                  <a:pt x="9" y="77"/>
                  <a:pt x="9" y="74"/>
                </a:cubicBezTo>
                <a:lnTo>
                  <a:pt x="9" y="39"/>
                </a:lnTo>
                <a:lnTo>
                  <a:pt x="11" y="39"/>
                </a:lnTo>
                <a:lnTo>
                  <a:pt x="11" y="135"/>
                </a:lnTo>
                <a:cubicBezTo>
                  <a:pt x="11" y="138"/>
                  <a:pt x="13" y="142"/>
                  <a:pt x="17" y="142"/>
                </a:cubicBezTo>
                <a:cubicBezTo>
                  <a:pt x="20" y="142"/>
                  <a:pt x="23" y="138"/>
                  <a:pt x="23" y="135"/>
                </a:cubicBezTo>
                <a:lnTo>
                  <a:pt x="23" y="82"/>
                </a:lnTo>
                <a:lnTo>
                  <a:pt x="27" y="82"/>
                </a:lnTo>
                <a:lnTo>
                  <a:pt x="27" y="135"/>
                </a:lnTo>
                <a:cubicBezTo>
                  <a:pt x="27" y="138"/>
                  <a:pt x="29" y="142"/>
                  <a:pt x="33" y="142"/>
                </a:cubicBezTo>
                <a:cubicBezTo>
                  <a:pt x="36" y="142"/>
                  <a:pt x="39" y="138"/>
                  <a:pt x="39" y="135"/>
                </a:cubicBezTo>
                <a:lnTo>
                  <a:pt x="39" y="39"/>
                </a:lnTo>
                <a:lnTo>
                  <a:pt x="41" y="39"/>
                </a:lnTo>
                <a:lnTo>
                  <a:pt x="41" y="74"/>
                </a:lnTo>
                <a:cubicBezTo>
                  <a:pt x="41" y="77"/>
                  <a:pt x="43" y="79"/>
                  <a:pt x="46" y="79"/>
                </a:cubicBezTo>
                <a:cubicBezTo>
                  <a:pt x="48" y="79"/>
                  <a:pt x="50" y="77"/>
                  <a:pt x="50" y="74"/>
                </a:cubicBezTo>
                <a:close/>
                <a:moveTo>
                  <a:pt x="25" y="22"/>
                </a:moveTo>
                <a:cubicBezTo>
                  <a:pt x="31" y="22"/>
                  <a:pt x="36" y="16"/>
                  <a:pt x="36" y="11"/>
                </a:cubicBezTo>
                <a:cubicBezTo>
                  <a:pt x="36" y="4"/>
                  <a:pt x="31" y="0"/>
                  <a:pt x="25" y="0"/>
                </a:cubicBezTo>
                <a:cubicBezTo>
                  <a:pt x="19" y="0"/>
                  <a:pt x="15" y="4"/>
                  <a:pt x="15" y="11"/>
                </a:cubicBezTo>
                <a:cubicBezTo>
                  <a:pt x="15" y="16"/>
                  <a:pt x="19" y="22"/>
                  <a:pt x="25"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54" name="Freeform: Shape 341">
            <a:extLst>
              <a:ext uri="{FF2B5EF4-FFF2-40B4-BE49-F238E27FC236}">
                <a16:creationId xmlns:a16="http://schemas.microsoft.com/office/drawing/2014/main" id="{DE788095-D217-2042-9F78-D05761693C34}"/>
              </a:ext>
            </a:extLst>
          </p:cNvPr>
          <p:cNvSpPr/>
          <p:nvPr/>
        </p:nvSpPr>
        <p:spPr>
          <a:xfrm>
            <a:off x="9178510" y="7484092"/>
            <a:ext cx="495209" cy="1454676"/>
          </a:xfrm>
          <a:custGeom>
            <a:avLst/>
            <a:gdLst/>
            <a:ahLst/>
            <a:cxnLst>
              <a:cxn ang="3cd4">
                <a:pos x="hc" y="t"/>
              </a:cxn>
              <a:cxn ang="cd2">
                <a:pos x="l" y="vc"/>
              </a:cxn>
              <a:cxn ang="cd4">
                <a:pos x="hc" y="b"/>
              </a:cxn>
              <a:cxn ang="0">
                <a:pos x="r" y="vc"/>
              </a:cxn>
            </a:cxnLst>
            <a:rect l="l" t="t" r="r" b="b"/>
            <a:pathLst>
              <a:path w="49" h="142">
                <a:moveTo>
                  <a:pt x="49" y="35"/>
                </a:moveTo>
                <a:cubicBezTo>
                  <a:pt x="49" y="30"/>
                  <a:pt x="45" y="25"/>
                  <a:pt x="40" y="25"/>
                </a:cubicBezTo>
                <a:lnTo>
                  <a:pt x="9" y="25"/>
                </a:lnTo>
                <a:cubicBezTo>
                  <a:pt x="4" y="25"/>
                  <a:pt x="0" y="30"/>
                  <a:pt x="0" y="35"/>
                </a:cubicBezTo>
                <a:lnTo>
                  <a:pt x="0" y="74"/>
                </a:lnTo>
                <a:cubicBezTo>
                  <a:pt x="0" y="77"/>
                  <a:pt x="1" y="79"/>
                  <a:pt x="4" y="79"/>
                </a:cubicBezTo>
                <a:cubicBezTo>
                  <a:pt x="6" y="79"/>
                  <a:pt x="8" y="77"/>
                  <a:pt x="8" y="74"/>
                </a:cubicBezTo>
                <a:lnTo>
                  <a:pt x="8" y="39"/>
                </a:lnTo>
                <a:lnTo>
                  <a:pt x="10" y="39"/>
                </a:lnTo>
                <a:lnTo>
                  <a:pt x="10" y="135"/>
                </a:lnTo>
                <a:cubicBezTo>
                  <a:pt x="10" y="138"/>
                  <a:pt x="12" y="142"/>
                  <a:pt x="16" y="142"/>
                </a:cubicBezTo>
                <a:cubicBezTo>
                  <a:pt x="20" y="142"/>
                  <a:pt x="22" y="138"/>
                  <a:pt x="22" y="135"/>
                </a:cubicBezTo>
                <a:lnTo>
                  <a:pt x="22" y="82"/>
                </a:lnTo>
                <a:lnTo>
                  <a:pt x="26" y="82"/>
                </a:lnTo>
                <a:lnTo>
                  <a:pt x="26" y="135"/>
                </a:lnTo>
                <a:cubicBezTo>
                  <a:pt x="26" y="138"/>
                  <a:pt x="29" y="142"/>
                  <a:pt x="32" y="142"/>
                </a:cubicBezTo>
                <a:cubicBezTo>
                  <a:pt x="36" y="142"/>
                  <a:pt x="39" y="138"/>
                  <a:pt x="39" y="135"/>
                </a:cubicBezTo>
                <a:lnTo>
                  <a:pt x="39" y="39"/>
                </a:lnTo>
                <a:lnTo>
                  <a:pt x="41" y="39"/>
                </a:lnTo>
                <a:lnTo>
                  <a:pt x="41" y="74"/>
                </a:lnTo>
                <a:cubicBezTo>
                  <a:pt x="41" y="77"/>
                  <a:pt x="42" y="79"/>
                  <a:pt x="45" y="79"/>
                </a:cubicBezTo>
                <a:cubicBezTo>
                  <a:pt x="47" y="79"/>
                  <a:pt x="49" y="77"/>
                  <a:pt x="49" y="74"/>
                </a:cubicBezTo>
                <a:close/>
                <a:moveTo>
                  <a:pt x="25" y="22"/>
                </a:moveTo>
                <a:cubicBezTo>
                  <a:pt x="31" y="22"/>
                  <a:pt x="36" y="16"/>
                  <a:pt x="36" y="11"/>
                </a:cubicBezTo>
                <a:cubicBezTo>
                  <a:pt x="36" y="4"/>
                  <a:pt x="31" y="0"/>
                  <a:pt x="25" y="0"/>
                </a:cubicBezTo>
                <a:cubicBezTo>
                  <a:pt x="19" y="0"/>
                  <a:pt x="14" y="4"/>
                  <a:pt x="14" y="11"/>
                </a:cubicBezTo>
                <a:cubicBezTo>
                  <a:pt x="14" y="16"/>
                  <a:pt x="19" y="22"/>
                  <a:pt x="25"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55" name="Freeform: Shape 342">
            <a:extLst>
              <a:ext uri="{FF2B5EF4-FFF2-40B4-BE49-F238E27FC236}">
                <a16:creationId xmlns:a16="http://schemas.microsoft.com/office/drawing/2014/main" id="{3D3C5875-E682-5149-B2CA-CCB91728CC8A}"/>
              </a:ext>
            </a:extLst>
          </p:cNvPr>
          <p:cNvSpPr/>
          <p:nvPr/>
        </p:nvSpPr>
        <p:spPr>
          <a:xfrm>
            <a:off x="10014175" y="7484092"/>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6" y="25"/>
                  <a:pt x="40" y="25"/>
                </a:cubicBezTo>
                <a:lnTo>
                  <a:pt x="10" y="25"/>
                </a:lnTo>
                <a:cubicBezTo>
                  <a:pt x="4" y="25"/>
                  <a:pt x="0" y="30"/>
                  <a:pt x="0" y="35"/>
                </a:cubicBezTo>
                <a:lnTo>
                  <a:pt x="0" y="74"/>
                </a:lnTo>
                <a:cubicBezTo>
                  <a:pt x="0" y="77"/>
                  <a:pt x="2" y="79"/>
                  <a:pt x="4" y="79"/>
                </a:cubicBezTo>
                <a:cubicBezTo>
                  <a:pt x="7" y="79"/>
                  <a:pt x="8" y="77"/>
                  <a:pt x="8" y="74"/>
                </a:cubicBezTo>
                <a:lnTo>
                  <a:pt x="8" y="39"/>
                </a:lnTo>
                <a:lnTo>
                  <a:pt x="10" y="39"/>
                </a:lnTo>
                <a:lnTo>
                  <a:pt x="10" y="135"/>
                </a:lnTo>
                <a:cubicBezTo>
                  <a:pt x="10" y="138"/>
                  <a:pt x="13" y="142"/>
                  <a:pt x="17" y="142"/>
                </a:cubicBezTo>
                <a:cubicBezTo>
                  <a:pt x="20" y="142"/>
                  <a:pt x="23" y="138"/>
                  <a:pt x="23" y="135"/>
                </a:cubicBezTo>
                <a:lnTo>
                  <a:pt x="23" y="82"/>
                </a:lnTo>
                <a:lnTo>
                  <a:pt x="27" y="82"/>
                </a:lnTo>
                <a:lnTo>
                  <a:pt x="27" y="135"/>
                </a:lnTo>
                <a:cubicBezTo>
                  <a:pt x="27" y="138"/>
                  <a:pt x="30" y="142"/>
                  <a:pt x="33" y="142"/>
                </a:cubicBezTo>
                <a:cubicBezTo>
                  <a:pt x="37" y="142"/>
                  <a:pt x="40" y="138"/>
                  <a:pt x="40" y="135"/>
                </a:cubicBezTo>
                <a:lnTo>
                  <a:pt x="40" y="39"/>
                </a:lnTo>
                <a:lnTo>
                  <a:pt x="41" y="39"/>
                </a:lnTo>
                <a:lnTo>
                  <a:pt x="41" y="74"/>
                </a:lnTo>
                <a:cubicBezTo>
                  <a:pt x="41" y="77"/>
                  <a:pt x="43" y="79"/>
                  <a:pt x="46" y="79"/>
                </a:cubicBezTo>
                <a:cubicBezTo>
                  <a:pt x="48" y="79"/>
                  <a:pt x="50" y="77"/>
                  <a:pt x="50" y="74"/>
                </a:cubicBezTo>
                <a:close/>
                <a:moveTo>
                  <a:pt x="25" y="22"/>
                </a:moveTo>
                <a:cubicBezTo>
                  <a:pt x="31" y="22"/>
                  <a:pt x="36" y="16"/>
                  <a:pt x="36" y="11"/>
                </a:cubicBezTo>
                <a:cubicBezTo>
                  <a:pt x="36" y="4"/>
                  <a:pt x="31" y="0"/>
                  <a:pt x="25" y="0"/>
                </a:cubicBezTo>
                <a:cubicBezTo>
                  <a:pt x="19" y="0"/>
                  <a:pt x="14" y="4"/>
                  <a:pt x="14" y="11"/>
                </a:cubicBezTo>
                <a:cubicBezTo>
                  <a:pt x="14" y="16"/>
                  <a:pt x="19" y="22"/>
                  <a:pt x="25"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56" name="Freeform: Shape 343">
            <a:extLst>
              <a:ext uri="{FF2B5EF4-FFF2-40B4-BE49-F238E27FC236}">
                <a16:creationId xmlns:a16="http://schemas.microsoft.com/office/drawing/2014/main" id="{54BAB4DC-236A-6D47-A45D-2072AEEF610A}"/>
              </a:ext>
            </a:extLst>
          </p:cNvPr>
          <p:cNvSpPr/>
          <p:nvPr/>
        </p:nvSpPr>
        <p:spPr>
          <a:xfrm>
            <a:off x="10849838" y="7484092"/>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6" y="25"/>
                  <a:pt x="40" y="25"/>
                </a:cubicBezTo>
                <a:lnTo>
                  <a:pt x="10" y="25"/>
                </a:lnTo>
                <a:cubicBezTo>
                  <a:pt x="5" y="25"/>
                  <a:pt x="0" y="30"/>
                  <a:pt x="0" y="35"/>
                </a:cubicBezTo>
                <a:lnTo>
                  <a:pt x="0" y="74"/>
                </a:lnTo>
                <a:cubicBezTo>
                  <a:pt x="0" y="77"/>
                  <a:pt x="2" y="79"/>
                  <a:pt x="4" y="79"/>
                </a:cubicBezTo>
                <a:cubicBezTo>
                  <a:pt x="7" y="79"/>
                  <a:pt x="9" y="77"/>
                  <a:pt x="9" y="74"/>
                </a:cubicBezTo>
                <a:lnTo>
                  <a:pt x="9" y="39"/>
                </a:lnTo>
                <a:lnTo>
                  <a:pt x="11" y="39"/>
                </a:lnTo>
                <a:lnTo>
                  <a:pt x="11" y="135"/>
                </a:lnTo>
                <a:cubicBezTo>
                  <a:pt x="11" y="138"/>
                  <a:pt x="14" y="142"/>
                  <a:pt x="17" y="142"/>
                </a:cubicBezTo>
                <a:cubicBezTo>
                  <a:pt x="21" y="142"/>
                  <a:pt x="24" y="138"/>
                  <a:pt x="24" y="135"/>
                </a:cubicBezTo>
                <a:lnTo>
                  <a:pt x="24" y="82"/>
                </a:lnTo>
                <a:lnTo>
                  <a:pt x="27" y="82"/>
                </a:lnTo>
                <a:lnTo>
                  <a:pt x="27" y="135"/>
                </a:lnTo>
                <a:cubicBezTo>
                  <a:pt x="27" y="138"/>
                  <a:pt x="30" y="142"/>
                  <a:pt x="33" y="142"/>
                </a:cubicBezTo>
                <a:cubicBezTo>
                  <a:pt x="37" y="142"/>
                  <a:pt x="40" y="138"/>
                  <a:pt x="40" y="135"/>
                </a:cubicBezTo>
                <a:lnTo>
                  <a:pt x="40" y="39"/>
                </a:lnTo>
                <a:lnTo>
                  <a:pt x="41" y="39"/>
                </a:lnTo>
                <a:lnTo>
                  <a:pt x="41" y="74"/>
                </a:lnTo>
                <a:cubicBezTo>
                  <a:pt x="41" y="77"/>
                  <a:pt x="43" y="79"/>
                  <a:pt x="46" y="79"/>
                </a:cubicBezTo>
                <a:cubicBezTo>
                  <a:pt x="48" y="79"/>
                  <a:pt x="50" y="77"/>
                  <a:pt x="50" y="74"/>
                </a:cubicBezTo>
                <a:close/>
                <a:moveTo>
                  <a:pt x="26" y="22"/>
                </a:moveTo>
                <a:cubicBezTo>
                  <a:pt x="31" y="22"/>
                  <a:pt x="36" y="16"/>
                  <a:pt x="36" y="11"/>
                </a:cubicBezTo>
                <a:cubicBezTo>
                  <a:pt x="36" y="4"/>
                  <a:pt x="31" y="0"/>
                  <a:pt x="26" y="0"/>
                </a:cubicBezTo>
                <a:cubicBezTo>
                  <a:pt x="20" y="0"/>
                  <a:pt x="15" y="4"/>
                  <a:pt x="15" y="11"/>
                </a:cubicBezTo>
                <a:cubicBezTo>
                  <a:pt x="15" y="16"/>
                  <a:pt x="20" y="22"/>
                  <a:pt x="26"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57" name="Freeform: Shape 344">
            <a:extLst>
              <a:ext uri="{FF2B5EF4-FFF2-40B4-BE49-F238E27FC236}">
                <a16:creationId xmlns:a16="http://schemas.microsoft.com/office/drawing/2014/main" id="{3DE5AD46-6A9B-BF40-9839-26E0A4B7224E}"/>
              </a:ext>
            </a:extLst>
          </p:cNvPr>
          <p:cNvSpPr/>
          <p:nvPr/>
        </p:nvSpPr>
        <p:spPr>
          <a:xfrm>
            <a:off x="11695820" y="7484092"/>
            <a:ext cx="495209" cy="1454676"/>
          </a:xfrm>
          <a:custGeom>
            <a:avLst/>
            <a:gdLst/>
            <a:ahLst/>
            <a:cxnLst>
              <a:cxn ang="3cd4">
                <a:pos x="hc" y="t"/>
              </a:cxn>
              <a:cxn ang="cd2">
                <a:pos x="l" y="vc"/>
              </a:cxn>
              <a:cxn ang="cd4">
                <a:pos x="hc" y="b"/>
              </a:cxn>
              <a:cxn ang="0">
                <a:pos x="r" y="vc"/>
              </a:cxn>
            </a:cxnLst>
            <a:rect l="l" t="t" r="r" b="b"/>
            <a:pathLst>
              <a:path w="49" h="142">
                <a:moveTo>
                  <a:pt x="49" y="35"/>
                </a:moveTo>
                <a:cubicBezTo>
                  <a:pt x="49" y="30"/>
                  <a:pt x="45" y="25"/>
                  <a:pt x="40" y="25"/>
                </a:cubicBezTo>
                <a:lnTo>
                  <a:pt x="9" y="25"/>
                </a:lnTo>
                <a:cubicBezTo>
                  <a:pt x="4" y="25"/>
                  <a:pt x="0" y="30"/>
                  <a:pt x="0" y="35"/>
                </a:cubicBezTo>
                <a:lnTo>
                  <a:pt x="0" y="74"/>
                </a:lnTo>
                <a:cubicBezTo>
                  <a:pt x="0" y="77"/>
                  <a:pt x="2" y="79"/>
                  <a:pt x="4" y="79"/>
                </a:cubicBezTo>
                <a:cubicBezTo>
                  <a:pt x="6" y="79"/>
                  <a:pt x="8" y="77"/>
                  <a:pt x="8" y="74"/>
                </a:cubicBezTo>
                <a:lnTo>
                  <a:pt x="8" y="39"/>
                </a:lnTo>
                <a:lnTo>
                  <a:pt x="10" y="39"/>
                </a:lnTo>
                <a:lnTo>
                  <a:pt x="10" y="135"/>
                </a:lnTo>
                <a:cubicBezTo>
                  <a:pt x="10" y="138"/>
                  <a:pt x="13" y="142"/>
                  <a:pt x="16" y="142"/>
                </a:cubicBezTo>
                <a:cubicBezTo>
                  <a:pt x="20" y="142"/>
                  <a:pt x="23" y="138"/>
                  <a:pt x="23" y="135"/>
                </a:cubicBezTo>
                <a:lnTo>
                  <a:pt x="23" y="82"/>
                </a:lnTo>
                <a:lnTo>
                  <a:pt x="26" y="82"/>
                </a:lnTo>
                <a:lnTo>
                  <a:pt x="26" y="135"/>
                </a:lnTo>
                <a:cubicBezTo>
                  <a:pt x="26" y="138"/>
                  <a:pt x="29" y="142"/>
                  <a:pt x="33" y="142"/>
                </a:cubicBezTo>
                <a:cubicBezTo>
                  <a:pt x="36" y="142"/>
                  <a:pt x="39" y="138"/>
                  <a:pt x="39" y="135"/>
                </a:cubicBezTo>
                <a:lnTo>
                  <a:pt x="39" y="39"/>
                </a:lnTo>
                <a:lnTo>
                  <a:pt x="41" y="39"/>
                </a:lnTo>
                <a:lnTo>
                  <a:pt x="41" y="74"/>
                </a:lnTo>
                <a:cubicBezTo>
                  <a:pt x="41" y="77"/>
                  <a:pt x="43" y="79"/>
                  <a:pt x="45" y="79"/>
                </a:cubicBezTo>
                <a:cubicBezTo>
                  <a:pt x="48" y="79"/>
                  <a:pt x="49" y="77"/>
                  <a:pt x="49" y="74"/>
                </a:cubicBezTo>
                <a:close/>
                <a:moveTo>
                  <a:pt x="25" y="22"/>
                </a:moveTo>
                <a:cubicBezTo>
                  <a:pt x="31" y="22"/>
                  <a:pt x="36" y="16"/>
                  <a:pt x="36" y="11"/>
                </a:cubicBezTo>
                <a:cubicBezTo>
                  <a:pt x="36" y="4"/>
                  <a:pt x="31" y="0"/>
                  <a:pt x="25" y="0"/>
                </a:cubicBezTo>
                <a:cubicBezTo>
                  <a:pt x="19" y="0"/>
                  <a:pt x="14" y="4"/>
                  <a:pt x="14" y="11"/>
                </a:cubicBezTo>
                <a:cubicBezTo>
                  <a:pt x="14" y="16"/>
                  <a:pt x="19" y="22"/>
                  <a:pt x="25"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58" name="Freeform: Shape 345">
            <a:extLst>
              <a:ext uri="{FF2B5EF4-FFF2-40B4-BE49-F238E27FC236}">
                <a16:creationId xmlns:a16="http://schemas.microsoft.com/office/drawing/2014/main" id="{8C7CFF8D-8EDF-CD47-A982-86F1BD9A36E6}"/>
              </a:ext>
            </a:extLst>
          </p:cNvPr>
          <p:cNvSpPr/>
          <p:nvPr/>
        </p:nvSpPr>
        <p:spPr>
          <a:xfrm>
            <a:off x="4133542" y="10210553"/>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5" y="25"/>
                  <a:pt x="40" y="25"/>
                </a:cubicBezTo>
                <a:lnTo>
                  <a:pt x="10" y="25"/>
                </a:lnTo>
                <a:cubicBezTo>
                  <a:pt x="5" y="25"/>
                  <a:pt x="0" y="30"/>
                  <a:pt x="0" y="35"/>
                </a:cubicBezTo>
                <a:lnTo>
                  <a:pt x="0" y="75"/>
                </a:lnTo>
                <a:cubicBezTo>
                  <a:pt x="0" y="77"/>
                  <a:pt x="2" y="79"/>
                  <a:pt x="4" y="79"/>
                </a:cubicBezTo>
                <a:cubicBezTo>
                  <a:pt x="6" y="79"/>
                  <a:pt x="9" y="77"/>
                  <a:pt x="9" y="75"/>
                </a:cubicBezTo>
                <a:lnTo>
                  <a:pt x="9" y="39"/>
                </a:lnTo>
                <a:lnTo>
                  <a:pt x="11" y="39"/>
                </a:lnTo>
                <a:lnTo>
                  <a:pt x="11" y="135"/>
                </a:lnTo>
                <a:cubicBezTo>
                  <a:pt x="11" y="139"/>
                  <a:pt x="13" y="142"/>
                  <a:pt x="17" y="142"/>
                </a:cubicBezTo>
                <a:cubicBezTo>
                  <a:pt x="21" y="142"/>
                  <a:pt x="23" y="139"/>
                  <a:pt x="23" y="135"/>
                </a:cubicBezTo>
                <a:lnTo>
                  <a:pt x="23" y="82"/>
                </a:lnTo>
                <a:lnTo>
                  <a:pt x="26" y="82"/>
                </a:lnTo>
                <a:lnTo>
                  <a:pt x="26" y="135"/>
                </a:lnTo>
                <a:cubicBezTo>
                  <a:pt x="26" y="139"/>
                  <a:pt x="29" y="142"/>
                  <a:pt x="33" y="142"/>
                </a:cubicBezTo>
                <a:cubicBezTo>
                  <a:pt x="36" y="142"/>
                  <a:pt x="39" y="139"/>
                  <a:pt x="39" y="135"/>
                </a:cubicBezTo>
                <a:lnTo>
                  <a:pt x="39" y="39"/>
                </a:lnTo>
                <a:lnTo>
                  <a:pt x="41" y="39"/>
                </a:lnTo>
                <a:lnTo>
                  <a:pt x="41" y="75"/>
                </a:lnTo>
                <a:cubicBezTo>
                  <a:pt x="41" y="77"/>
                  <a:pt x="43" y="79"/>
                  <a:pt x="45" y="79"/>
                </a:cubicBezTo>
                <a:cubicBezTo>
                  <a:pt x="48" y="79"/>
                  <a:pt x="50" y="77"/>
                  <a:pt x="50" y="75"/>
                </a:cubicBezTo>
                <a:close/>
                <a:moveTo>
                  <a:pt x="25" y="22"/>
                </a:moveTo>
                <a:cubicBezTo>
                  <a:pt x="31" y="22"/>
                  <a:pt x="36" y="16"/>
                  <a:pt x="36" y="11"/>
                </a:cubicBezTo>
                <a:cubicBezTo>
                  <a:pt x="36" y="5"/>
                  <a:pt x="31" y="0"/>
                  <a:pt x="25" y="0"/>
                </a:cubicBezTo>
                <a:cubicBezTo>
                  <a:pt x="19" y="0"/>
                  <a:pt x="15" y="5"/>
                  <a:pt x="15" y="11"/>
                </a:cubicBezTo>
                <a:cubicBezTo>
                  <a:pt x="15" y="16"/>
                  <a:pt x="19" y="22"/>
                  <a:pt x="25" y="2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1" u="none" strike="noStrike" kern="1200">
              <a:ln>
                <a:noFill/>
              </a:ln>
              <a:latin typeface="Roboto" panose="02000000000000000000" pitchFamily="2" charset="0"/>
              <a:ea typeface="Roboto" panose="02000000000000000000" pitchFamily="2" charset="0"/>
              <a:cs typeface="Arial Unicode MS" pitchFamily="2"/>
            </a:endParaRPr>
          </a:p>
        </p:txBody>
      </p:sp>
      <p:sp>
        <p:nvSpPr>
          <p:cNvPr id="59" name="Freeform: Shape 346">
            <a:extLst>
              <a:ext uri="{FF2B5EF4-FFF2-40B4-BE49-F238E27FC236}">
                <a16:creationId xmlns:a16="http://schemas.microsoft.com/office/drawing/2014/main" id="{F9F8E452-FCB1-0D48-97B6-E278E436A959}"/>
              </a:ext>
            </a:extLst>
          </p:cNvPr>
          <p:cNvSpPr/>
          <p:nvPr/>
        </p:nvSpPr>
        <p:spPr>
          <a:xfrm>
            <a:off x="4979524" y="10210553"/>
            <a:ext cx="495209" cy="1454676"/>
          </a:xfrm>
          <a:custGeom>
            <a:avLst/>
            <a:gdLst/>
            <a:ahLst/>
            <a:cxnLst>
              <a:cxn ang="3cd4">
                <a:pos x="hc" y="t"/>
              </a:cxn>
              <a:cxn ang="cd2">
                <a:pos x="l" y="vc"/>
              </a:cxn>
              <a:cxn ang="cd4">
                <a:pos x="hc" y="b"/>
              </a:cxn>
              <a:cxn ang="0">
                <a:pos x="r" y="vc"/>
              </a:cxn>
            </a:cxnLst>
            <a:rect l="l" t="t" r="r" b="b"/>
            <a:pathLst>
              <a:path w="49" h="142">
                <a:moveTo>
                  <a:pt x="49" y="35"/>
                </a:moveTo>
                <a:cubicBezTo>
                  <a:pt x="49" y="30"/>
                  <a:pt x="45" y="25"/>
                  <a:pt x="40" y="25"/>
                </a:cubicBezTo>
                <a:lnTo>
                  <a:pt x="9" y="25"/>
                </a:lnTo>
                <a:cubicBezTo>
                  <a:pt x="4" y="25"/>
                  <a:pt x="0" y="30"/>
                  <a:pt x="0" y="35"/>
                </a:cubicBezTo>
                <a:lnTo>
                  <a:pt x="0" y="75"/>
                </a:lnTo>
                <a:cubicBezTo>
                  <a:pt x="0" y="77"/>
                  <a:pt x="1" y="79"/>
                  <a:pt x="4" y="79"/>
                </a:cubicBezTo>
                <a:cubicBezTo>
                  <a:pt x="6" y="79"/>
                  <a:pt x="8" y="77"/>
                  <a:pt x="8" y="75"/>
                </a:cubicBezTo>
                <a:lnTo>
                  <a:pt x="8" y="39"/>
                </a:lnTo>
                <a:lnTo>
                  <a:pt x="10" y="39"/>
                </a:lnTo>
                <a:lnTo>
                  <a:pt x="10" y="135"/>
                </a:lnTo>
                <a:cubicBezTo>
                  <a:pt x="10" y="139"/>
                  <a:pt x="12" y="142"/>
                  <a:pt x="16" y="142"/>
                </a:cubicBezTo>
                <a:cubicBezTo>
                  <a:pt x="20" y="142"/>
                  <a:pt x="22" y="139"/>
                  <a:pt x="22" y="135"/>
                </a:cubicBezTo>
                <a:lnTo>
                  <a:pt x="22" y="82"/>
                </a:lnTo>
                <a:lnTo>
                  <a:pt x="26" y="82"/>
                </a:lnTo>
                <a:lnTo>
                  <a:pt x="26" y="135"/>
                </a:lnTo>
                <a:cubicBezTo>
                  <a:pt x="26" y="139"/>
                  <a:pt x="29" y="142"/>
                  <a:pt x="32" y="142"/>
                </a:cubicBezTo>
                <a:cubicBezTo>
                  <a:pt x="36" y="142"/>
                  <a:pt x="39" y="139"/>
                  <a:pt x="39" y="135"/>
                </a:cubicBezTo>
                <a:lnTo>
                  <a:pt x="39" y="39"/>
                </a:lnTo>
                <a:lnTo>
                  <a:pt x="41" y="39"/>
                </a:lnTo>
                <a:lnTo>
                  <a:pt x="41" y="75"/>
                </a:lnTo>
                <a:cubicBezTo>
                  <a:pt x="41" y="77"/>
                  <a:pt x="42" y="79"/>
                  <a:pt x="45" y="79"/>
                </a:cubicBezTo>
                <a:cubicBezTo>
                  <a:pt x="47" y="79"/>
                  <a:pt x="49" y="77"/>
                  <a:pt x="49" y="75"/>
                </a:cubicBezTo>
                <a:close/>
                <a:moveTo>
                  <a:pt x="25" y="22"/>
                </a:moveTo>
                <a:cubicBezTo>
                  <a:pt x="31" y="22"/>
                  <a:pt x="35" y="16"/>
                  <a:pt x="35" y="11"/>
                </a:cubicBezTo>
                <a:cubicBezTo>
                  <a:pt x="35" y="5"/>
                  <a:pt x="31" y="0"/>
                  <a:pt x="25" y="0"/>
                </a:cubicBezTo>
                <a:cubicBezTo>
                  <a:pt x="19" y="0"/>
                  <a:pt x="14" y="5"/>
                  <a:pt x="14" y="11"/>
                </a:cubicBezTo>
                <a:cubicBezTo>
                  <a:pt x="14" y="16"/>
                  <a:pt x="19" y="22"/>
                  <a:pt x="25" y="2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60" name="Freeform: Shape 347">
            <a:extLst>
              <a:ext uri="{FF2B5EF4-FFF2-40B4-BE49-F238E27FC236}">
                <a16:creationId xmlns:a16="http://schemas.microsoft.com/office/drawing/2014/main" id="{6B097554-DF05-5141-A064-AA6ED6343CAF}"/>
              </a:ext>
            </a:extLst>
          </p:cNvPr>
          <p:cNvSpPr/>
          <p:nvPr/>
        </p:nvSpPr>
        <p:spPr>
          <a:xfrm>
            <a:off x="5815187" y="10210553"/>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5" y="25"/>
                  <a:pt x="40" y="25"/>
                </a:cubicBezTo>
                <a:lnTo>
                  <a:pt x="10" y="25"/>
                </a:lnTo>
                <a:cubicBezTo>
                  <a:pt x="4" y="25"/>
                  <a:pt x="0" y="30"/>
                  <a:pt x="0" y="35"/>
                </a:cubicBezTo>
                <a:lnTo>
                  <a:pt x="0" y="75"/>
                </a:lnTo>
                <a:cubicBezTo>
                  <a:pt x="0" y="77"/>
                  <a:pt x="2" y="79"/>
                  <a:pt x="4" y="79"/>
                </a:cubicBezTo>
                <a:cubicBezTo>
                  <a:pt x="7" y="79"/>
                  <a:pt x="9" y="77"/>
                  <a:pt x="9" y="75"/>
                </a:cubicBezTo>
                <a:lnTo>
                  <a:pt x="9" y="39"/>
                </a:lnTo>
                <a:lnTo>
                  <a:pt x="10" y="39"/>
                </a:lnTo>
                <a:lnTo>
                  <a:pt x="10" y="135"/>
                </a:lnTo>
                <a:cubicBezTo>
                  <a:pt x="10" y="139"/>
                  <a:pt x="13" y="142"/>
                  <a:pt x="17" y="142"/>
                </a:cubicBezTo>
                <a:cubicBezTo>
                  <a:pt x="20" y="142"/>
                  <a:pt x="23" y="139"/>
                  <a:pt x="23" y="135"/>
                </a:cubicBezTo>
                <a:lnTo>
                  <a:pt x="23" y="82"/>
                </a:lnTo>
                <a:lnTo>
                  <a:pt x="27" y="82"/>
                </a:lnTo>
                <a:lnTo>
                  <a:pt x="27" y="135"/>
                </a:lnTo>
                <a:cubicBezTo>
                  <a:pt x="27" y="139"/>
                  <a:pt x="30" y="142"/>
                  <a:pt x="33" y="142"/>
                </a:cubicBezTo>
                <a:cubicBezTo>
                  <a:pt x="37" y="142"/>
                  <a:pt x="39" y="139"/>
                  <a:pt x="39" y="135"/>
                </a:cubicBezTo>
                <a:lnTo>
                  <a:pt x="39" y="39"/>
                </a:lnTo>
                <a:lnTo>
                  <a:pt x="41" y="39"/>
                </a:lnTo>
                <a:lnTo>
                  <a:pt x="41" y="75"/>
                </a:lnTo>
                <a:cubicBezTo>
                  <a:pt x="41" y="77"/>
                  <a:pt x="43" y="79"/>
                  <a:pt x="45" y="79"/>
                </a:cubicBezTo>
                <a:cubicBezTo>
                  <a:pt x="48" y="79"/>
                  <a:pt x="50" y="77"/>
                  <a:pt x="50" y="75"/>
                </a:cubicBezTo>
                <a:close/>
                <a:moveTo>
                  <a:pt x="25" y="22"/>
                </a:moveTo>
                <a:cubicBezTo>
                  <a:pt x="31" y="22"/>
                  <a:pt x="35" y="16"/>
                  <a:pt x="35" y="11"/>
                </a:cubicBezTo>
                <a:cubicBezTo>
                  <a:pt x="35" y="5"/>
                  <a:pt x="31" y="0"/>
                  <a:pt x="25" y="0"/>
                </a:cubicBezTo>
                <a:cubicBezTo>
                  <a:pt x="19" y="0"/>
                  <a:pt x="14" y="5"/>
                  <a:pt x="14" y="11"/>
                </a:cubicBezTo>
                <a:cubicBezTo>
                  <a:pt x="14" y="16"/>
                  <a:pt x="19" y="22"/>
                  <a:pt x="25" y="2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61" name="Freeform: Shape 348">
            <a:extLst>
              <a:ext uri="{FF2B5EF4-FFF2-40B4-BE49-F238E27FC236}">
                <a16:creationId xmlns:a16="http://schemas.microsoft.com/office/drawing/2014/main" id="{35658592-B0BE-794E-962B-98EC54B455D9}"/>
              </a:ext>
            </a:extLst>
          </p:cNvPr>
          <p:cNvSpPr/>
          <p:nvPr/>
        </p:nvSpPr>
        <p:spPr>
          <a:xfrm>
            <a:off x="6650852" y="10210553"/>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5" y="25"/>
                  <a:pt x="40" y="25"/>
                </a:cubicBezTo>
                <a:lnTo>
                  <a:pt x="10" y="25"/>
                </a:lnTo>
                <a:cubicBezTo>
                  <a:pt x="4" y="25"/>
                  <a:pt x="0" y="30"/>
                  <a:pt x="0" y="35"/>
                </a:cubicBezTo>
                <a:lnTo>
                  <a:pt x="0" y="75"/>
                </a:lnTo>
                <a:cubicBezTo>
                  <a:pt x="0" y="77"/>
                  <a:pt x="2" y="79"/>
                  <a:pt x="4" y="79"/>
                </a:cubicBezTo>
                <a:cubicBezTo>
                  <a:pt x="7" y="79"/>
                  <a:pt x="9" y="77"/>
                  <a:pt x="9" y="75"/>
                </a:cubicBezTo>
                <a:lnTo>
                  <a:pt x="9" y="39"/>
                </a:lnTo>
                <a:lnTo>
                  <a:pt x="11" y="39"/>
                </a:lnTo>
                <a:lnTo>
                  <a:pt x="11" y="135"/>
                </a:lnTo>
                <a:cubicBezTo>
                  <a:pt x="11" y="139"/>
                  <a:pt x="13" y="142"/>
                  <a:pt x="17" y="142"/>
                </a:cubicBezTo>
                <a:cubicBezTo>
                  <a:pt x="21" y="142"/>
                  <a:pt x="23" y="139"/>
                  <a:pt x="23" y="135"/>
                </a:cubicBezTo>
                <a:lnTo>
                  <a:pt x="23" y="82"/>
                </a:lnTo>
                <a:lnTo>
                  <a:pt x="27" y="82"/>
                </a:lnTo>
                <a:lnTo>
                  <a:pt x="27" y="135"/>
                </a:lnTo>
                <a:cubicBezTo>
                  <a:pt x="27" y="139"/>
                  <a:pt x="30" y="142"/>
                  <a:pt x="33" y="142"/>
                </a:cubicBezTo>
                <a:cubicBezTo>
                  <a:pt x="37" y="142"/>
                  <a:pt x="40" y="139"/>
                  <a:pt x="40" y="135"/>
                </a:cubicBezTo>
                <a:lnTo>
                  <a:pt x="40" y="39"/>
                </a:lnTo>
                <a:lnTo>
                  <a:pt x="41" y="39"/>
                </a:lnTo>
                <a:lnTo>
                  <a:pt x="41" y="75"/>
                </a:lnTo>
                <a:cubicBezTo>
                  <a:pt x="41" y="77"/>
                  <a:pt x="43" y="79"/>
                  <a:pt x="45" y="79"/>
                </a:cubicBezTo>
                <a:cubicBezTo>
                  <a:pt x="48" y="79"/>
                  <a:pt x="50" y="77"/>
                  <a:pt x="50" y="75"/>
                </a:cubicBezTo>
                <a:close/>
                <a:moveTo>
                  <a:pt x="26" y="22"/>
                </a:moveTo>
                <a:cubicBezTo>
                  <a:pt x="31" y="22"/>
                  <a:pt x="36" y="16"/>
                  <a:pt x="36" y="11"/>
                </a:cubicBezTo>
                <a:cubicBezTo>
                  <a:pt x="36" y="5"/>
                  <a:pt x="31" y="0"/>
                  <a:pt x="26" y="0"/>
                </a:cubicBezTo>
                <a:cubicBezTo>
                  <a:pt x="20" y="0"/>
                  <a:pt x="15" y="5"/>
                  <a:pt x="15" y="11"/>
                </a:cubicBezTo>
                <a:cubicBezTo>
                  <a:pt x="15" y="16"/>
                  <a:pt x="20" y="22"/>
                  <a:pt x="26" y="2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62" name="Freeform: Shape 349">
            <a:extLst>
              <a:ext uri="{FF2B5EF4-FFF2-40B4-BE49-F238E27FC236}">
                <a16:creationId xmlns:a16="http://schemas.microsoft.com/office/drawing/2014/main" id="{3FAD0210-2A0A-7249-B05F-845F83ECA8F5}"/>
              </a:ext>
            </a:extLst>
          </p:cNvPr>
          <p:cNvSpPr/>
          <p:nvPr/>
        </p:nvSpPr>
        <p:spPr>
          <a:xfrm>
            <a:off x="7496863" y="10210553"/>
            <a:ext cx="495209" cy="1454676"/>
          </a:xfrm>
          <a:custGeom>
            <a:avLst/>
            <a:gdLst/>
            <a:ahLst/>
            <a:cxnLst>
              <a:cxn ang="3cd4">
                <a:pos x="hc" y="t"/>
              </a:cxn>
              <a:cxn ang="cd2">
                <a:pos x="l" y="vc"/>
              </a:cxn>
              <a:cxn ang="cd4">
                <a:pos x="hc" y="b"/>
              </a:cxn>
              <a:cxn ang="0">
                <a:pos x="r" y="vc"/>
              </a:cxn>
            </a:cxnLst>
            <a:rect l="l" t="t" r="r" b="b"/>
            <a:pathLst>
              <a:path w="49" h="142">
                <a:moveTo>
                  <a:pt x="49" y="35"/>
                </a:moveTo>
                <a:cubicBezTo>
                  <a:pt x="49" y="30"/>
                  <a:pt x="45" y="25"/>
                  <a:pt x="40" y="25"/>
                </a:cubicBezTo>
                <a:lnTo>
                  <a:pt x="9" y="25"/>
                </a:lnTo>
                <a:cubicBezTo>
                  <a:pt x="4" y="25"/>
                  <a:pt x="0" y="30"/>
                  <a:pt x="0" y="35"/>
                </a:cubicBezTo>
                <a:lnTo>
                  <a:pt x="0" y="75"/>
                </a:lnTo>
                <a:cubicBezTo>
                  <a:pt x="0" y="77"/>
                  <a:pt x="2" y="79"/>
                  <a:pt x="4" y="79"/>
                </a:cubicBezTo>
                <a:cubicBezTo>
                  <a:pt x="7" y="79"/>
                  <a:pt x="8" y="77"/>
                  <a:pt x="8" y="75"/>
                </a:cubicBezTo>
                <a:lnTo>
                  <a:pt x="8" y="39"/>
                </a:lnTo>
                <a:lnTo>
                  <a:pt x="10" y="39"/>
                </a:lnTo>
                <a:lnTo>
                  <a:pt x="10" y="135"/>
                </a:lnTo>
                <a:cubicBezTo>
                  <a:pt x="10" y="139"/>
                  <a:pt x="13" y="142"/>
                  <a:pt x="16" y="142"/>
                </a:cubicBezTo>
                <a:cubicBezTo>
                  <a:pt x="20" y="142"/>
                  <a:pt x="23" y="139"/>
                  <a:pt x="23" y="135"/>
                </a:cubicBezTo>
                <a:lnTo>
                  <a:pt x="23" y="82"/>
                </a:lnTo>
                <a:lnTo>
                  <a:pt x="26" y="82"/>
                </a:lnTo>
                <a:lnTo>
                  <a:pt x="26" y="135"/>
                </a:lnTo>
                <a:cubicBezTo>
                  <a:pt x="26" y="139"/>
                  <a:pt x="29" y="142"/>
                  <a:pt x="33" y="142"/>
                </a:cubicBezTo>
                <a:cubicBezTo>
                  <a:pt x="36" y="142"/>
                  <a:pt x="39" y="139"/>
                  <a:pt x="39" y="135"/>
                </a:cubicBezTo>
                <a:lnTo>
                  <a:pt x="39" y="39"/>
                </a:lnTo>
                <a:lnTo>
                  <a:pt x="41" y="39"/>
                </a:lnTo>
                <a:lnTo>
                  <a:pt x="41" y="75"/>
                </a:lnTo>
                <a:cubicBezTo>
                  <a:pt x="41" y="77"/>
                  <a:pt x="43" y="79"/>
                  <a:pt x="45" y="79"/>
                </a:cubicBezTo>
                <a:cubicBezTo>
                  <a:pt x="48" y="79"/>
                  <a:pt x="49" y="77"/>
                  <a:pt x="49" y="75"/>
                </a:cubicBezTo>
                <a:close/>
                <a:moveTo>
                  <a:pt x="25" y="22"/>
                </a:moveTo>
                <a:cubicBezTo>
                  <a:pt x="31" y="22"/>
                  <a:pt x="36" y="16"/>
                  <a:pt x="36" y="11"/>
                </a:cubicBezTo>
                <a:cubicBezTo>
                  <a:pt x="36" y="5"/>
                  <a:pt x="31" y="0"/>
                  <a:pt x="25" y="0"/>
                </a:cubicBezTo>
                <a:cubicBezTo>
                  <a:pt x="19" y="0"/>
                  <a:pt x="14" y="5"/>
                  <a:pt x="14" y="11"/>
                </a:cubicBezTo>
                <a:cubicBezTo>
                  <a:pt x="14" y="16"/>
                  <a:pt x="19" y="22"/>
                  <a:pt x="25" y="2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63" name="Freeform: Shape 350">
            <a:extLst>
              <a:ext uri="{FF2B5EF4-FFF2-40B4-BE49-F238E27FC236}">
                <a16:creationId xmlns:a16="http://schemas.microsoft.com/office/drawing/2014/main" id="{6A4BA3FC-DF85-484A-8DC9-321C1DBA5D58}"/>
              </a:ext>
            </a:extLst>
          </p:cNvPr>
          <p:cNvSpPr/>
          <p:nvPr/>
        </p:nvSpPr>
        <p:spPr>
          <a:xfrm>
            <a:off x="8332499" y="10210553"/>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5" y="25"/>
                  <a:pt x="40" y="25"/>
                </a:cubicBezTo>
                <a:lnTo>
                  <a:pt x="10" y="25"/>
                </a:lnTo>
                <a:cubicBezTo>
                  <a:pt x="5" y="25"/>
                  <a:pt x="0" y="30"/>
                  <a:pt x="0" y="35"/>
                </a:cubicBezTo>
                <a:lnTo>
                  <a:pt x="0" y="75"/>
                </a:lnTo>
                <a:cubicBezTo>
                  <a:pt x="0" y="77"/>
                  <a:pt x="2" y="79"/>
                  <a:pt x="5" y="79"/>
                </a:cubicBezTo>
                <a:cubicBezTo>
                  <a:pt x="7" y="79"/>
                  <a:pt x="9" y="77"/>
                  <a:pt x="9" y="75"/>
                </a:cubicBezTo>
                <a:lnTo>
                  <a:pt x="9" y="39"/>
                </a:lnTo>
                <a:lnTo>
                  <a:pt x="11" y="39"/>
                </a:lnTo>
                <a:lnTo>
                  <a:pt x="11" y="135"/>
                </a:lnTo>
                <a:cubicBezTo>
                  <a:pt x="11" y="139"/>
                  <a:pt x="13" y="142"/>
                  <a:pt x="17" y="142"/>
                </a:cubicBezTo>
                <a:cubicBezTo>
                  <a:pt x="20" y="142"/>
                  <a:pt x="23" y="139"/>
                  <a:pt x="23" y="135"/>
                </a:cubicBezTo>
                <a:lnTo>
                  <a:pt x="23" y="82"/>
                </a:lnTo>
                <a:lnTo>
                  <a:pt x="27" y="82"/>
                </a:lnTo>
                <a:lnTo>
                  <a:pt x="27" y="135"/>
                </a:lnTo>
                <a:cubicBezTo>
                  <a:pt x="27" y="139"/>
                  <a:pt x="29" y="142"/>
                  <a:pt x="33" y="142"/>
                </a:cubicBezTo>
                <a:cubicBezTo>
                  <a:pt x="36" y="142"/>
                  <a:pt x="39" y="139"/>
                  <a:pt x="39" y="135"/>
                </a:cubicBezTo>
                <a:lnTo>
                  <a:pt x="39" y="39"/>
                </a:lnTo>
                <a:lnTo>
                  <a:pt x="41" y="39"/>
                </a:lnTo>
                <a:lnTo>
                  <a:pt x="41" y="75"/>
                </a:lnTo>
                <a:cubicBezTo>
                  <a:pt x="41" y="77"/>
                  <a:pt x="43" y="79"/>
                  <a:pt x="46" y="79"/>
                </a:cubicBezTo>
                <a:cubicBezTo>
                  <a:pt x="48" y="79"/>
                  <a:pt x="50" y="77"/>
                  <a:pt x="50" y="75"/>
                </a:cubicBezTo>
                <a:close/>
                <a:moveTo>
                  <a:pt x="25" y="22"/>
                </a:moveTo>
                <a:cubicBezTo>
                  <a:pt x="31" y="22"/>
                  <a:pt x="36" y="16"/>
                  <a:pt x="36" y="11"/>
                </a:cubicBezTo>
                <a:cubicBezTo>
                  <a:pt x="36" y="5"/>
                  <a:pt x="31" y="0"/>
                  <a:pt x="25" y="0"/>
                </a:cubicBezTo>
                <a:cubicBezTo>
                  <a:pt x="19" y="0"/>
                  <a:pt x="15" y="5"/>
                  <a:pt x="15" y="11"/>
                </a:cubicBezTo>
                <a:cubicBezTo>
                  <a:pt x="15" y="16"/>
                  <a:pt x="19" y="22"/>
                  <a:pt x="25" y="22"/>
                </a:cubicBezTo>
                <a:close/>
              </a:path>
            </a:pathLst>
          </a:custGeom>
          <a:solidFill>
            <a:schemeClr val="accent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64" name="Freeform: Shape 351">
            <a:extLst>
              <a:ext uri="{FF2B5EF4-FFF2-40B4-BE49-F238E27FC236}">
                <a16:creationId xmlns:a16="http://schemas.microsoft.com/office/drawing/2014/main" id="{71A824C0-78A6-BC4D-881E-015E16094097}"/>
              </a:ext>
            </a:extLst>
          </p:cNvPr>
          <p:cNvSpPr/>
          <p:nvPr/>
        </p:nvSpPr>
        <p:spPr>
          <a:xfrm>
            <a:off x="9178510" y="10210553"/>
            <a:ext cx="495209" cy="1454676"/>
          </a:xfrm>
          <a:custGeom>
            <a:avLst/>
            <a:gdLst/>
            <a:ahLst/>
            <a:cxnLst>
              <a:cxn ang="3cd4">
                <a:pos x="hc" y="t"/>
              </a:cxn>
              <a:cxn ang="cd2">
                <a:pos x="l" y="vc"/>
              </a:cxn>
              <a:cxn ang="cd4">
                <a:pos x="hc" y="b"/>
              </a:cxn>
              <a:cxn ang="0">
                <a:pos x="r" y="vc"/>
              </a:cxn>
            </a:cxnLst>
            <a:rect l="l" t="t" r="r" b="b"/>
            <a:pathLst>
              <a:path w="49" h="142">
                <a:moveTo>
                  <a:pt x="49" y="35"/>
                </a:moveTo>
                <a:cubicBezTo>
                  <a:pt x="49" y="30"/>
                  <a:pt x="45" y="25"/>
                  <a:pt x="40" y="25"/>
                </a:cubicBezTo>
                <a:lnTo>
                  <a:pt x="9" y="25"/>
                </a:lnTo>
                <a:cubicBezTo>
                  <a:pt x="4" y="25"/>
                  <a:pt x="0" y="30"/>
                  <a:pt x="0" y="35"/>
                </a:cubicBezTo>
                <a:lnTo>
                  <a:pt x="0" y="75"/>
                </a:lnTo>
                <a:cubicBezTo>
                  <a:pt x="0" y="77"/>
                  <a:pt x="1" y="79"/>
                  <a:pt x="4" y="79"/>
                </a:cubicBezTo>
                <a:cubicBezTo>
                  <a:pt x="6" y="79"/>
                  <a:pt x="8" y="77"/>
                  <a:pt x="8" y="75"/>
                </a:cubicBezTo>
                <a:lnTo>
                  <a:pt x="8" y="39"/>
                </a:lnTo>
                <a:lnTo>
                  <a:pt x="10" y="39"/>
                </a:lnTo>
                <a:lnTo>
                  <a:pt x="10" y="135"/>
                </a:lnTo>
                <a:cubicBezTo>
                  <a:pt x="10" y="139"/>
                  <a:pt x="12" y="142"/>
                  <a:pt x="16" y="142"/>
                </a:cubicBezTo>
                <a:cubicBezTo>
                  <a:pt x="20" y="142"/>
                  <a:pt x="22" y="139"/>
                  <a:pt x="22" y="135"/>
                </a:cubicBezTo>
                <a:lnTo>
                  <a:pt x="22" y="82"/>
                </a:lnTo>
                <a:lnTo>
                  <a:pt x="26" y="82"/>
                </a:lnTo>
                <a:lnTo>
                  <a:pt x="26" y="135"/>
                </a:lnTo>
                <a:cubicBezTo>
                  <a:pt x="26" y="139"/>
                  <a:pt x="29" y="142"/>
                  <a:pt x="32" y="142"/>
                </a:cubicBezTo>
                <a:cubicBezTo>
                  <a:pt x="36" y="142"/>
                  <a:pt x="39" y="139"/>
                  <a:pt x="39" y="135"/>
                </a:cubicBezTo>
                <a:lnTo>
                  <a:pt x="39" y="39"/>
                </a:lnTo>
                <a:lnTo>
                  <a:pt x="41" y="39"/>
                </a:lnTo>
                <a:lnTo>
                  <a:pt x="41" y="75"/>
                </a:lnTo>
                <a:cubicBezTo>
                  <a:pt x="41" y="77"/>
                  <a:pt x="42" y="79"/>
                  <a:pt x="45" y="79"/>
                </a:cubicBezTo>
                <a:cubicBezTo>
                  <a:pt x="47" y="79"/>
                  <a:pt x="49" y="77"/>
                  <a:pt x="49" y="75"/>
                </a:cubicBezTo>
                <a:close/>
                <a:moveTo>
                  <a:pt x="25" y="22"/>
                </a:moveTo>
                <a:cubicBezTo>
                  <a:pt x="31" y="22"/>
                  <a:pt x="36" y="16"/>
                  <a:pt x="36" y="11"/>
                </a:cubicBezTo>
                <a:cubicBezTo>
                  <a:pt x="36" y="5"/>
                  <a:pt x="31" y="0"/>
                  <a:pt x="25" y="0"/>
                </a:cubicBezTo>
                <a:cubicBezTo>
                  <a:pt x="19" y="0"/>
                  <a:pt x="14" y="5"/>
                  <a:pt x="14" y="11"/>
                </a:cubicBezTo>
                <a:cubicBezTo>
                  <a:pt x="14" y="16"/>
                  <a:pt x="19" y="22"/>
                  <a:pt x="25"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65" name="Freeform: Shape 352">
            <a:extLst>
              <a:ext uri="{FF2B5EF4-FFF2-40B4-BE49-F238E27FC236}">
                <a16:creationId xmlns:a16="http://schemas.microsoft.com/office/drawing/2014/main" id="{61F8CE25-098C-B940-81ED-86A8F1F87A0C}"/>
              </a:ext>
            </a:extLst>
          </p:cNvPr>
          <p:cNvSpPr/>
          <p:nvPr/>
        </p:nvSpPr>
        <p:spPr>
          <a:xfrm>
            <a:off x="10014175" y="10210553"/>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6" y="25"/>
                  <a:pt x="40" y="25"/>
                </a:cubicBezTo>
                <a:lnTo>
                  <a:pt x="10" y="25"/>
                </a:lnTo>
                <a:cubicBezTo>
                  <a:pt x="4" y="25"/>
                  <a:pt x="0" y="30"/>
                  <a:pt x="0" y="35"/>
                </a:cubicBezTo>
                <a:lnTo>
                  <a:pt x="0" y="75"/>
                </a:lnTo>
                <a:cubicBezTo>
                  <a:pt x="0" y="77"/>
                  <a:pt x="2" y="79"/>
                  <a:pt x="4" y="79"/>
                </a:cubicBezTo>
                <a:cubicBezTo>
                  <a:pt x="7" y="79"/>
                  <a:pt x="8" y="77"/>
                  <a:pt x="8" y="75"/>
                </a:cubicBezTo>
                <a:lnTo>
                  <a:pt x="8" y="39"/>
                </a:lnTo>
                <a:lnTo>
                  <a:pt x="10" y="39"/>
                </a:lnTo>
                <a:lnTo>
                  <a:pt x="10" y="135"/>
                </a:lnTo>
                <a:cubicBezTo>
                  <a:pt x="10" y="139"/>
                  <a:pt x="13" y="142"/>
                  <a:pt x="17" y="142"/>
                </a:cubicBezTo>
                <a:cubicBezTo>
                  <a:pt x="20" y="142"/>
                  <a:pt x="23" y="139"/>
                  <a:pt x="23" y="135"/>
                </a:cubicBezTo>
                <a:lnTo>
                  <a:pt x="23" y="82"/>
                </a:lnTo>
                <a:lnTo>
                  <a:pt x="27" y="82"/>
                </a:lnTo>
                <a:lnTo>
                  <a:pt x="27" y="135"/>
                </a:lnTo>
                <a:cubicBezTo>
                  <a:pt x="27" y="139"/>
                  <a:pt x="30" y="142"/>
                  <a:pt x="33" y="142"/>
                </a:cubicBezTo>
                <a:cubicBezTo>
                  <a:pt x="37" y="142"/>
                  <a:pt x="40" y="139"/>
                  <a:pt x="40" y="135"/>
                </a:cubicBezTo>
                <a:lnTo>
                  <a:pt x="40" y="39"/>
                </a:lnTo>
                <a:lnTo>
                  <a:pt x="41" y="39"/>
                </a:lnTo>
                <a:lnTo>
                  <a:pt x="41" y="75"/>
                </a:lnTo>
                <a:cubicBezTo>
                  <a:pt x="41" y="77"/>
                  <a:pt x="43" y="79"/>
                  <a:pt x="46" y="79"/>
                </a:cubicBezTo>
                <a:cubicBezTo>
                  <a:pt x="48" y="79"/>
                  <a:pt x="50" y="77"/>
                  <a:pt x="50" y="75"/>
                </a:cubicBezTo>
                <a:close/>
                <a:moveTo>
                  <a:pt x="25" y="22"/>
                </a:moveTo>
                <a:cubicBezTo>
                  <a:pt x="31" y="22"/>
                  <a:pt x="36" y="16"/>
                  <a:pt x="36" y="11"/>
                </a:cubicBezTo>
                <a:cubicBezTo>
                  <a:pt x="36" y="5"/>
                  <a:pt x="31" y="0"/>
                  <a:pt x="25" y="0"/>
                </a:cubicBezTo>
                <a:cubicBezTo>
                  <a:pt x="19" y="0"/>
                  <a:pt x="14" y="5"/>
                  <a:pt x="14" y="11"/>
                </a:cubicBezTo>
                <a:cubicBezTo>
                  <a:pt x="14" y="16"/>
                  <a:pt x="19" y="22"/>
                  <a:pt x="25"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66" name="Freeform: Shape 353">
            <a:extLst>
              <a:ext uri="{FF2B5EF4-FFF2-40B4-BE49-F238E27FC236}">
                <a16:creationId xmlns:a16="http://schemas.microsoft.com/office/drawing/2014/main" id="{AE97AC84-3C2F-984B-8907-C33F511179EA}"/>
              </a:ext>
            </a:extLst>
          </p:cNvPr>
          <p:cNvSpPr/>
          <p:nvPr/>
        </p:nvSpPr>
        <p:spPr>
          <a:xfrm>
            <a:off x="10849838" y="10210553"/>
            <a:ext cx="505526" cy="1454676"/>
          </a:xfrm>
          <a:custGeom>
            <a:avLst/>
            <a:gdLst/>
            <a:ahLst/>
            <a:cxnLst>
              <a:cxn ang="3cd4">
                <a:pos x="hc" y="t"/>
              </a:cxn>
              <a:cxn ang="cd2">
                <a:pos x="l" y="vc"/>
              </a:cxn>
              <a:cxn ang="cd4">
                <a:pos x="hc" y="b"/>
              </a:cxn>
              <a:cxn ang="0">
                <a:pos x="r" y="vc"/>
              </a:cxn>
            </a:cxnLst>
            <a:rect l="l" t="t" r="r" b="b"/>
            <a:pathLst>
              <a:path w="50" h="142">
                <a:moveTo>
                  <a:pt x="50" y="35"/>
                </a:moveTo>
                <a:cubicBezTo>
                  <a:pt x="50" y="30"/>
                  <a:pt x="46" y="25"/>
                  <a:pt x="40" y="25"/>
                </a:cubicBezTo>
                <a:lnTo>
                  <a:pt x="10" y="25"/>
                </a:lnTo>
                <a:cubicBezTo>
                  <a:pt x="5" y="25"/>
                  <a:pt x="0" y="30"/>
                  <a:pt x="0" y="35"/>
                </a:cubicBezTo>
                <a:lnTo>
                  <a:pt x="0" y="75"/>
                </a:lnTo>
                <a:cubicBezTo>
                  <a:pt x="0" y="77"/>
                  <a:pt x="2" y="79"/>
                  <a:pt x="4" y="79"/>
                </a:cubicBezTo>
                <a:cubicBezTo>
                  <a:pt x="7" y="79"/>
                  <a:pt x="9" y="77"/>
                  <a:pt x="9" y="75"/>
                </a:cubicBezTo>
                <a:lnTo>
                  <a:pt x="9" y="39"/>
                </a:lnTo>
                <a:lnTo>
                  <a:pt x="11" y="39"/>
                </a:lnTo>
                <a:lnTo>
                  <a:pt x="11" y="135"/>
                </a:lnTo>
                <a:cubicBezTo>
                  <a:pt x="11" y="139"/>
                  <a:pt x="14" y="142"/>
                  <a:pt x="17" y="142"/>
                </a:cubicBezTo>
                <a:cubicBezTo>
                  <a:pt x="21" y="142"/>
                  <a:pt x="24" y="139"/>
                  <a:pt x="24" y="135"/>
                </a:cubicBezTo>
                <a:lnTo>
                  <a:pt x="24" y="82"/>
                </a:lnTo>
                <a:lnTo>
                  <a:pt x="27" y="82"/>
                </a:lnTo>
                <a:lnTo>
                  <a:pt x="27" y="135"/>
                </a:lnTo>
                <a:cubicBezTo>
                  <a:pt x="27" y="139"/>
                  <a:pt x="30" y="142"/>
                  <a:pt x="33" y="142"/>
                </a:cubicBezTo>
                <a:cubicBezTo>
                  <a:pt x="37" y="142"/>
                  <a:pt x="40" y="139"/>
                  <a:pt x="40" y="135"/>
                </a:cubicBezTo>
                <a:lnTo>
                  <a:pt x="40" y="39"/>
                </a:lnTo>
                <a:lnTo>
                  <a:pt x="41" y="39"/>
                </a:lnTo>
                <a:lnTo>
                  <a:pt x="41" y="75"/>
                </a:lnTo>
                <a:cubicBezTo>
                  <a:pt x="41" y="77"/>
                  <a:pt x="43" y="79"/>
                  <a:pt x="46" y="79"/>
                </a:cubicBezTo>
                <a:cubicBezTo>
                  <a:pt x="48" y="79"/>
                  <a:pt x="50" y="77"/>
                  <a:pt x="50" y="75"/>
                </a:cubicBezTo>
                <a:close/>
                <a:moveTo>
                  <a:pt x="26" y="22"/>
                </a:moveTo>
                <a:cubicBezTo>
                  <a:pt x="31" y="22"/>
                  <a:pt x="36" y="16"/>
                  <a:pt x="36" y="11"/>
                </a:cubicBezTo>
                <a:cubicBezTo>
                  <a:pt x="36" y="5"/>
                  <a:pt x="31" y="0"/>
                  <a:pt x="26" y="0"/>
                </a:cubicBezTo>
                <a:cubicBezTo>
                  <a:pt x="20" y="0"/>
                  <a:pt x="15" y="5"/>
                  <a:pt x="15" y="11"/>
                </a:cubicBezTo>
                <a:cubicBezTo>
                  <a:pt x="15" y="16"/>
                  <a:pt x="20" y="22"/>
                  <a:pt x="26"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67" name="Freeform: Shape 354">
            <a:extLst>
              <a:ext uri="{FF2B5EF4-FFF2-40B4-BE49-F238E27FC236}">
                <a16:creationId xmlns:a16="http://schemas.microsoft.com/office/drawing/2014/main" id="{DDD1A1B1-4D3C-B646-9206-48523606B14A}"/>
              </a:ext>
            </a:extLst>
          </p:cNvPr>
          <p:cNvSpPr/>
          <p:nvPr/>
        </p:nvSpPr>
        <p:spPr>
          <a:xfrm>
            <a:off x="11695820" y="10210553"/>
            <a:ext cx="495209" cy="1454676"/>
          </a:xfrm>
          <a:custGeom>
            <a:avLst/>
            <a:gdLst/>
            <a:ahLst/>
            <a:cxnLst>
              <a:cxn ang="3cd4">
                <a:pos x="hc" y="t"/>
              </a:cxn>
              <a:cxn ang="cd2">
                <a:pos x="l" y="vc"/>
              </a:cxn>
              <a:cxn ang="cd4">
                <a:pos x="hc" y="b"/>
              </a:cxn>
              <a:cxn ang="0">
                <a:pos x="r" y="vc"/>
              </a:cxn>
            </a:cxnLst>
            <a:rect l="l" t="t" r="r" b="b"/>
            <a:pathLst>
              <a:path w="49" h="142">
                <a:moveTo>
                  <a:pt x="49" y="35"/>
                </a:moveTo>
                <a:cubicBezTo>
                  <a:pt x="49" y="30"/>
                  <a:pt x="45" y="25"/>
                  <a:pt x="40" y="25"/>
                </a:cubicBezTo>
                <a:lnTo>
                  <a:pt x="9" y="25"/>
                </a:lnTo>
                <a:cubicBezTo>
                  <a:pt x="4" y="25"/>
                  <a:pt x="0" y="30"/>
                  <a:pt x="0" y="35"/>
                </a:cubicBezTo>
                <a:lnTo>
                  <a:pt x="0" y="75"/>
                </a:lnTo>
                <a:cubicBezTo>
                  <a:pt x="0" y="77"/>
                  <a:pt x="2" y="79"/>
                  <a:pt x="4" y="79"/>
                </a:cubicBezTo>
                <a:cubicBezTo>
                  <a:pt x="6" y="79"/>
                  <a:pt x="8" y="77"/>
                  <a:pt x="8" y="75"/>
                </a:cubicBezTo>
                <a:lnTo>
                  <a:pt x="8" y="39"/>
                </a:lnTo>
                <a:lnTo>
                  <a:pt x="10" y="39"/>
                </a:lnTo>
                <a:lnTo>
                  <a:pt x="10" y="135"/>
                </a:lnTo>
                <a:cubicBezTo>
                  <a:pt x="10" y="139"/>
                  <a:pt x="13" y="142"/>
                  <a:pt x="16" y="142"/>
                </a:cubicBezTo>
                <a:cubicBezTo>
                  <a:pt x="20" y="142"/>
                  <a:pt x="23" y="139"/>
                  <a:pt x="23" y="135"/>
                </a:cubicBezTo>
                <a:lnTo>
                  <a:pt x="23" y="82"/>
                </a:lnTo>
                <a:lnTo>
                  <a:pt x="26" y="82"/>
                </a:lnTo>
                <a:lnTo>
                  <a:pt x="26" y="135"/>
                </a:lnTo>
                <a:cubicBezTo>
                  <a:pt x="26" y="139"/>
                  <a:pt x="29" y="142"/>
                  <a:pt x="33" y="142"/>
                </a:cubicBezTo>
                <a:cubicBezTo>
                  <a:pt x="36" y="142"/>
                  <a:pt x="39" y="139"/>
                  <a:pt x="39" y="135"/>
                </a:cubicBezTo>
                <a:lnTo>
                  <a:pt x="39" y="39"/>
                </a:lnTo>
                <a:lnTo>
                  <a:pt x="41" y="39"/>
                </a:lnTo>
                <a:lnTo>
                  <a:pt x="41" y="75"/>
                </a:lnTo>
                <a:cubicBezTo>
                  <a:pt x="41" y="77"/>
                  <a:pt x="43" y="79"/>
                  <a:pt x="45" y="79"/>
                </a:cubicBezTo>
                <a:cubicBezTo>
                  <a:pt x="48" y="79"/>
                  <a:pt x="49" y="77"/>
                  <a:pt x="49" y="75"/>
                </a:cubicBezTo>
                <a:close/>
                <a:moveTo>
                  <a:pt x="25" y="22"/>
                </a:moveTo>
                <a:cubicBezTo>
                  <a:pt x="31" y="22"/>
                  <a:pt x="36" y="16"/>
                  <a:pt x="36" y="11"/>
                </a:cubicBezTo>
                <a:cubicBezTo>
                  <a:pt x="36" y="5"/>
                  <a:pt x="31" y="0"/>
                  <a:pt x="25" y="0"/>
                </a:cubicBezTo>
                <a:cubicBezTo>
                  <a:pt x="19" y="0"/>
                  <a:pt x="14" y="5"/>
                  <a:pt x="14" y="11"/>
                </a:cubicBezTo>
                <a:cubicBezTo>
                  <a:pt x="14" y="16"/>
                  <a:pt x="19" y="22"/>
                  <a:pt x="25" y="22"/>
                </a:cubicBezTo>
                <a:close/>
              </a:path>
            </a:pathLst>
          </a:custGeom>
          <a:solidFill>
            <a:schemeClr val="bg1">
              <a:lumMod val="50000"/>
              <a:alpha val="1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Roboto" panose="02000000000000000000" pitchFamily="2" charset="0"/>
              <a:ea typeface="Roboto" panose="02000000000000000000" pitchFamily="2" charset="0"/>
              <a:cs typeface="Arial Unicode MS" pitchFamily="2"/>
            </a:endParaRPr>
          </a:p>
        </p:txBody>
      </p:sp>
      <p:sp>
        <p:nvSpPr>
          <p:cNvPr id="68" name="TextBox 67">
            <a:extLst>
              <a:ext uri="{FF2B5EF4-FFF2-40B4-BE49-F238E27FC236}">
                <a16:creationId xmlns:a16="http://schemas.microsoft.com/office/drawing/2014/main" id="{A890B8BE-4ACA-6844-91F4-CE405131D11C}"/>
              </a:ext>
            </a:extLst>
          </p:cNvPr>
          <p:cNvSpPr txBox="1"/>
          <p:nvPr/>
        </p:nvSpPr>
        <p:spPr>
          <a:xfrm>
            <a:off x="1971824" y="5023340"/>
            <a:ext cx="1614545" cy="1015663"/>
          </a:xfrm>
          <a:prstGeom prst="rect">
            <a:avLst/>
          </a:prstGeom>
          <a:noFill/>
        </p:spPr>
        <p:txBody>
          <a:bodyPr wrap="none" rtlCol="0">
            <a:spAutoFit/>
          </a:bodyPr>
          <a:lstStyle/>
          <a:p>
            <a:r>
              <a:rPr lang="en-US" sz="6000" dirty="0">
                <a:solidFill>
                  <a:schemeClr val="tx2"/>
                </a:solidFill>
                <a:latin typeface="Roboto" panose="02000000000000000000" pitchFamily="2" charset="0"/>
                <a:ea typeface="Roboto" panose="02000000000000000000" pitchFamily="2" charset="0"/>
                <a:cs typeface="Roboto" charset="0"/>
              </a:rPr>
              <a:t>50%</a:t>
            </a:r>
          </a:p>
        </p:txBody>
      </p:sp>
      <p:sp>
        <p:nvSpPr>
          <p:cNvPr id="69" name="TextBox 68">
            <a:extLst>
              <a:ext uri="{FF2B5EF4-FFF2-40B4-BE49-F238E27FC236}">
                <a16:creationId xmlns:a16="http://schemas.microsoft.com/office/drawing/2014/main" id="{5854915E-2987-5F40-A047-5DD5D12AE551}"/>
              </a:ext>
            </a:extLst>
          </p:cNvPr>
          <p:cNvSpPr txBox="1"/>
          <p:nvPr/>
        </p:nvSpPr>
        <p:spPr>
          <a:xfrm>
            <a:off x="1971824" y="7749801"/>
            <a:ext cx="1614545" cy="1015663"/>
          </a:xfrm>
          <a:prstGeom prst="rect">
            <a:avLst/>
          </a:prstGeom>
          <a:noFill/>
        </p:spPr>
        <p:txBody>
          <a:bodyPr wrap="none" rtlCol="0">
            <a:spAutoFit/>
          </a:bodyPr>
          <a:lstStyle/>
          <a:p>
            <a:r>
              <a:rPr lang="en-US" sz="6000" dirty="0">
                <a:solidFill>
                  <a:schemeClr val="tx2"/>
                </a:solidFill>
                <a:latin typeface="Roboto" panose="02000000000000000000" pitchFamily="2" charset="0"/>
                <a:ea typeface="Roboto" panose="02000000000000000000" pitchFamily="2" charset="0"/>
                <a:cs typeface="Roboto" charset="0"/>
              </a:rPr>
              <a:t>30%</a:t>
            </a:r>
          </a:p>
        </p:txBody>
      </p:sp>
      <p:sp>
        <p:nvSpPr>
          <p:cNvPr id="70" name="TextBox 69">
            <a:extLst>
              <a:ext uri="{FF2B5EF4-FFF2-40B4-BE49-F238E27FC236}">
                <a16:creationId xmlns:a16="http://schemas.microsoft.com/office/drawing/2014/main" id="{4097ECA0-49C5-D24F-AA54-AE4D463B5D0B}"/>
              </a:ext>
            </a:extLst>
          </p:cNvPr>
          <p:cNvSpPr txBox="1"/>
          <p:nvPr/>
        </p:nvSpPr>
        <p:spPr>
          <a:xfrm>
            <a:off x="1971824" y="10476262"/>
            <a:ext cx="1614545" cy="1015663"/>
          </a:xfrm>
          <a:prstGeom prst="rect">
            <a:avLst/>
          </a:prstGeom>
          <a:noFill/>
        </p:spPr>
        <p:txBody>
          <a:bodyPr wrap="none" rtlCol="0">
            <a:spAutoFit/>
          </a:bodyPr>
          <a:lstStyle/>
          <a:p>
            <a:r>
              <a:rPr lang="en-US" sz="6000" dirty="0">
                <a:solidFill>
                  <a:schemeClr val="tx2"/>
                </a:solidFill>
                <a:latin typeface="Roboto" panose="02000000000000000000" pitchFamily="2" charset="0"/>
                <a:ea typeface="Roboto" panose="02000000000000000000" pitchFamily="2" charset="0"/>
                <a:cs typeface="Roboto" charset="0"/>
              </a:rPr>
              <a:t>60%</a:t>
            </a:r>
          </a:p>
        </p:txBody>
      </p:sp>
      <p:sp>
        <p:nvSpPr>
          <p:cNvPr id="36" name="Subtitle 2">
            <a:extLst>
              <a:ext uri="{FF2B5EF4-FFF2-40B4-BE49-F238E27FC236}">
                <a16:creationId xmlns:a16="http://schemas.microsoft.com/office/drawing/2014/main" id="{57EAB48A-011E-A142-925A-85FFDDAB2113}"/>
              </a:ext>
            </a:extLst>
          </p:cNvPr>
          <p:cNvSpPr txBox="1">
            <a:spLocks/>
          </p:cNvSpPr>
          <p:nvPr/>
        </p:nvSpPr>
        <p:spPr>
          <a:xfrm>
            <a:off x="15056259" y="5175574"/>
            <a:ext cx="734956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a:t>
            </a:r>
          </a:p>
        </p:txBody>
      </p:sp>
      <p:sp>
        <p:nvSpPr>
          <p:cNvPr id="37" name="Rectangle 36">
            <a:extLst>
              <a:ext uri="{FF2B5EF4-FFF2-40B4-BE49-F238E27FC236}">
                <a16:creationId xmlns:a16="http://schemas.microsoft.com/office/drawing/2014/main" id="{E6F94B7E-F46D-7941-B126-0FE10771FA0B}"/>
              </a:ext>
            </a:extLst>
          </p:cNvPr>
          <p:cNvSpPr/>
          <p:nvPr/>
        </p:nvSpPr>
        <p:spPr>
          <a:xfrm>
            <a:off x="15205774" y="4529243"/>
            <a:ext cx="518268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Write Your Title</a:t>
            </a:r>
          </a:p>
        </p:txBody>
      </p:sp>
      <p:sp>
        <p:nvSpPr>
          <p:cNvPr id="34" name="Subtitle 2">
            <a:extLst>
              <a:ext uri="{FF2B5EF4-FFF2-40B4-BE49-F238E27FC236}">
                <a16:creationId xmlns:a16="http://schemas.microsoft.com/office/drawing/2014/main" id="{CCB927D0-F2F2-994C-BC27-A291CDA6B3A3}"/>
              </a:ext>
            </a:extLst>
          </p:cNvPr>
          <p:cNvSpPr txBox="1">
            <a:spLocks/>
          </p:cNvSpPr>
          <p:nvPr/>
        </p:nvSpPr>
        <p:spPr>
          <a:xfrm>
            <a:off x="15056259" y="7897972"/>
            <a:ext cx="734956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a:t>
            </a:r>
          </a:p>
        </p:txBody>
      </p:sp>
      <p:sp>
        <p:nvSpPr>
          <p:cNvPr id="35" name="Rectangle 34">
            <a:extLst>
              <a:ext uri="{FF2B5EF4-FFF2-40B4-BE49-F238E27FC236}">
                <a16:creationId xmlns:a16="http://schemas.microsoft.com/office/drawing/2014/main" id="{EB90450E-75DC-7A4E-8F3E-0D2C320EB25C}"/>
              </a:ext>
            </a:extLst>
          </p:cNvPr>
          <p:cNvSpPr/>
          <p:nvPr/>
        </p:nvSpPr>
        <p:spPr>
          <a:xfrm>
            <a:off x="15205774" y="7251641"/>
            <a:ext cx="518268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Write Your Title</a:t>
            </a:r>
          </a:p>
        </p:txBody>
      </p:sp>
      <p:sp>
        <p:nvSpPr>
          <p:cNvPr id="32" name="Subtitle 2">
            <a:extLst>
              <a:ext uri="{FF2B5EF4-FFF2-40B4-BE49-F238E27FC236}">
                <a16:creationId xmlns:a16="http://schemas.microsoft.com/office/drawing/2014/main" id="{1B2DF62C-9F97-6244-A791-50B75C737EA7}"/>
              </a:ext>
            </a:extLst>
          </p:cNvPr>
          <p:cNvSpPr txBox="1">
            <a:spLocks/>
          </p:cNvSpPr>
          <p:nvPr/>
        </p:nvSpPr>
        <p:spPr>
          <a:xfrm>
            <a:off x="15056259" y="10624433"/>
            <a:ext cx="7349566" cy="127324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dirty="0">
                <a:solidFill>
                  <a:schemeClr val="tx1"/>
                </a:solidFill>
                <a:latin typeface="Roboto Light" panose="02000000000000000000" pitchFamily="2" charset="0"/>
                <a:ea typeface="Roboto Light" panose="02000000000000000000" pitchFamily="2" charset="0"/>
                <a:cs typeface="Lato Light" panose="020F0502020204030203" pitchFamily="34" charset="0"/>
              </a:rPr>
              <a:t>Refers to a good or service being offered by a company, ideally, a product should.</a:t>
            </a:r>
          </a:p>
        </p:txBody>
      </p:sp>
      <p:sp>
        <p:nvSpPr>
          <p:cNvPr id="33" name="Rectangle 32">
            <a:extLst>
              <a:ext uri="{FF2B5EF4-FFF2-40B4-BE49-F238E27FC236}">
                <a16:creationId xmlns:a16="http://schemas.microsoft.com/office/drawing/2014/main" id="{F1BE1CE0-E0F2-EC45-9215-E67719235AEC}"/>
              </a:ext>
            </a:extLst>
          </p:cNvPr>
          <p:cNvSpPr/>
          <p:nvPr/>
        </p:nvSpPr>
        <p:spPr>
          <a:xfrm>
            <a:off x="15205774" y="9978102"/>
            <a:ext cx="5182682" cy="646331"/>
          </a:xfrm>
          <a:prstGeom prst="rect">
            <a:avLst/>
          </a:prstGeom>
        </p:spPr>
        <p:txBody>
          <a:bodyPr wrap="square">
            <a:spAutoFit/>
          </a:bodyPr>
          <a:lstStyle/>
          <a:p>
            <a:r>
              <a:rPr lang="en-US" dirty="0">
                <a:solidFill>
                  <a:schemeClr val="tx2"/>
                </a:solidFill>
                <a:latin typeface="Roboto" panose="02000000000000000000" pitchFamily="2" charset="0"/>
                <a:ea typeface="Roboto" panose="02000000000000000000" pitchFamily="2" charset="0"/>
                <a:cs typeface="Lato Light" panose="020F0502020204030203" pitchFamily="34" charset="0"/>
              </a:rPr>
              <a:t>Write Your Title</a:t>
            </a:r>
          </a:p>
        </p:txBody>
      </p:sp>
      <p:cxnSp>
        <p:nvCxnSpPr>
          <p:cNvPr id="6" name="Straight Connector 5">
            <a:extLst>
              <a:ext uri="{FF2B5EF4-FFF2-40B4-BE49-F238E27FC236}">
                <a16:creationId xmlns:a16="http://schemas.microsoft.com/office/drawing/2014/main" id="{AE1C9DE5-028F-0743-AE35-70C6CEFAA53B}"/>
              </a:ext>
            </a:extLst>
          </p:cNvPr>
          <p:cNvCxnSpPr/>
          <p:nvPr/>
        </p:nvCxnSpPr>
        <p:spPr>
          <a:xfrm>
            <a:off x="13771418" y="4710545"/>
            <a:ext cx="0" cy="7038110"/>
          </a:xfrm>
          <a:prstGeom prst="line">
            <a:avLst/>
          </a:prstGeom>
          <a:ln w="38100">
            <a:solidFill>
              <a:schemeClr val="bg1">
                <a:lumMod val="50000"/>
                <a:alpha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66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729A290-362D-4E4D-BE1A-5AB808316A98}"/>
              </a:ext>
            </a:extLst>
          </p:cNvPr>
          <p:cNvGrpSpPr/>
          <p:nvPr/>
        </p:nvGrpSpPr>
        <p:grpSpPr>
          <a:xfrm>
            <a:off x="1648318" y="1189538"/>
            <a:ext cx="10892064" cy="1733839"/>
            <a:chOff x="6742793" y="4193995"/>
            <a:chExt cx="10892064" cy="1733839"/>
          </a:xfrm>
        </p:grpSpPr>
        <p:sp>
          <p:nvSpPr>
            <p:cNvPr id="11" name="TextBox 10">
              <a:extLst>
                <a:ext uri="{FF2B5EF4-FFF2-40B4-BE49-F238E27FC236}">
                  <a16:creationId xmlns:a16="http://schemas.microsoft.com/office/drawing/2014/main" id="{797089D3-AD38-A848-AA08-A346E34F88BE}"/>
                </a:ext>
              </a:extLst>
            </p:cNvPr>
            <p:cNvSpPr txBox="1"/>
            <p:nvPr/>
          </p:nvSpPr>
          <p:spPr>
            <a:xfrm>
              <a:off x="6742793" y="4655660"/>
              <a:ext cx="10892064" cy="1107996"/>
            </a:xfrm>
            <a:prstGeom prst="rect">
              <a:avLst/>
            </a:prstGeom>
            <a:noFill/>
            <a:ln>
              <a:noFill/>
            </a:ln>
          </p:spPr>
          <p:txBody>
            <a:bodyPr wrap="square" rtlCol="0">
              <a:spAutoFit/>
            </a:bodyPr>
            <a:lstStyle/>
            <a:p>
              <a:r>
                <a:rPr lang="en-US" sz="6600" dirty="0">
                  <a:solidFill>
                    <a:schemeClr val="tx2"/>
                  </a:solidFill>
                  <a:latin typeface="Roboto Medium" panose="02000000000000000000" pitchFamily="2" charset="0"/>
                  <a:ea typeface="Roboto Medium" panose="02000000000000000000" pitchFamily="2" charset="0"/>
                  <a:cs typeface="Poppins Medium" pitchFamily="2" charset="77"/>
                </a:rPr>
                <a:t>The Double KPI Dashboard</a:t>
              </a:r>
            </a:p>
          </p:txBody>
        </p:sp>
        <p:sp>
          <p:nvSpPr>
            <p:cNvPr id="12" name="TextBox 11">
              <a:extLst>
                <a:ext uri="{FF2B5EF4-FFF2-40B4-BE49-F238E27FC236}">
                  <a16:creationId xmlns:a16="http://schemas.microsoft.com/office/drawing/2014/main" id="{42FF832A-D191-474A-B079-5DE35F3C12CA}"/>
                </a:ext>
              </a:extLst>
            </p:cNvPr>
            <p:cNvSpPr txBox="1"/>
            <p:nvPr/>
          </p:nvSpPr>
          <p:spPr>
            <a:xfrm>
              <a:off x="6746967" y="4193995"/>
              <a:ext cx="5453168" cy="461665"/>
            </a:xfrm>
            <a:prstGeom prst="rect">
              <a:avLst/>
            </a:prstGeom>
            <a:noFill/>
          </p:spPr>
          <p:txBody>
            <a:bodyPr wrap="square" rtlCol="0">
              <a:spAutoFit/>
            </a:bodyPr>
            <a:lstStyle/>
            <a:p>
              <a:r>
                <a:rPr lang="en-US" sz="2400" spc="600" dirty="0">
                  <a:latin typeface="Roboto Light" panose="02000000000000000000" pitchFamily="2" charset="0"/>
                  <a:ea typeface="Roboto Light" panose="02000000000000000000" pitchFamily="2" charset="0"/>
                  <a:cs typeface="Lato Medium" panose="020F0502020204030203" pitchFamily="34" charset="0"/>
                </a:rPr>
                <a:t>WRITE SOMETHING HERE</a:t>
              </a:r>
            </a:p>
          </p:txBody>
        </p:sp>
        <p:sp>
          <p:nvSpPr>
            <p:cNvPr id="4" name="Rectangle 3">
              <a:extLst>
                <a:ext uri="{FF2B5EF4-FFF2-40B4-BE49-F238E27FC236}">
                  <a16:creationId xmlns:a16="http://schemas.microsoft.com/office/drawing/2014/main" id="{85D89824-61DF-9A4A-BF15-435E37E3D90C}"/>
                </a:ext>
              </a:extLst>
            </p:cNvPr>
            <p:cNvSpPr/>
            <p:nvPr/>
          </p:nvSpPr>
          <p:spPr>
            <a:xfrm>
              <a:off x="6856119" y="5816207"/>
              <a:ext cx="2260342" cy="11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96" name="Rectangle 95">
            <a:extLst>
              <a:ext uri="{FF2B5EF4-FFF2-40B4-BE49-F238E27FC236}">
                <a16:creationId xmlns:a16="http://schemas.microsoft.com/office/drawing/2014/main" id="{486448A9-5C21-DD47-AE47-81A525C0DBBF}"/>
              </a:ext>
            </a:extLst>
          </p:cNvPr>
          <p:cNvSpPr/>
          <p:nvPr/>
        </p:nvSpPr>
        <p:spPr>
          <a:xfrm>
            <a:off x="1648318" y="12063753"/>
            <a:ext cx="299804" cy="2998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994CE2FD-90C5-F64D-8C52-EF279F32CE56}"/>
              </a:ext>
            </a:extLst>
          </p:cNvPr>
          <p:cNvSpPr/>
          <p:nvPr/>
        </p:nvSpPr>
        <p:spPr>
          <a:xfrm>
            <a:off x="1648318" y="11291596"/>
            <a:ext cx="299804" cy="2998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05191EE2-D5B1-7647-9FDA-93578C659A26}"/>
              </a:ext>
            </a:extLst>
          </p:cNvPr>
          <p:cNvSpPr/>
          <p:nvPr/>
        </p:nvSpPr>
        <p:spPr>
          <a:xfrm>
            <a:off x="1648318" y="10439527"/>
            <a:ext cx="299804" cy="2998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305">
            <a:extLst>
              <a:ext uri="{FF2B5EF4-FFF2-40B4-BE49-F238E27FC236}">
                <a16:creationId xmlns:a16="http://schemas.microsoft.com/office/drawing/2014/main" id="{4F053658-3482-B844-B46F-7AC5EEBB3691}"/>
              </a:ext>
            </a:extLst>
          </p:cNvPr>
          <p:cNvSpPr>
            <a:spLocks noChangeArrowheads="1"/>
          </p:cNvSpPr>
          <p:nvPr/>
        </p:nvSpPr>
        <p:spPr bwMode="auto">
          <a:xfrm>
            <a:off x="1648318" y="9666356"/>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2"/>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104" name="CuadroTexto 361">
            <a:extLst>
              <a:ext uri="{FF2B5EF4-FFF2-40B4-BE49-F238E27FC236}">
                <a16:creationId xmlns:a16="http://schemas.microsoft.com/office/drawing/2014/main" id="{684ED6A6-3CC2-0942-930A-83C48F3A58A6}"/>
              </a:ext>
            </a:extLst>
          </p:cNvPr>
          <p:cNvSpPr txBox="1"/>
          <p:nvPr/>
        </p:nvSpPr>
        <p:spPr>
          <a:xfrm>
            <a:off x="2268961" y="9556630"/>
            <a:ext cx="6836275" cy="523220"/>
          </a:xfrm>
          <a:prstGeom prst="rect">
            <a:avLst/>
          </a:prstGeom>
          <a:noFill/>
        </p:spPr>
        <p:txBody>
          <a:bodyPr wrap="square" rtlCol="0">
            <a:spAutoFit/>
          </a:bodyPr>
          <a:lstStyle/>
          <a:p>
            <a:r>
              <a:rPr lang="en-US" sz="2800" dirty="0">
                <a:latin typeface="Roboto Light" panose="02000000000000000000" pitchFamily="2" charset="0"/>
                <a:ea typeface="Roboto Light" panose="02000000000000000000" pitchFamily="2" charset="0"/>
                <a:cs typeface="Lato" charset="0"/>
              </a:rPr>
              <a:t>Refers to a good or service being offered.</a:t>
            </a:r>
          </a:p>
        </p:txBody>
      </p:sp>
      <p:sp>
        <p:nvSpPr>
          <p:cNvPr id="105" name="CuadroTexto 362">
            <a:extLst>
              <a:ext uri="{FF2B5EF4-FFF2-40B4-BE49-F238E27FC236}">
                <a16:creationId xmlns:a16="http://schemas.microsoft.com/office/drawing/2014/main" id="{32BC2225-6A19-E442-9810-3F85997B5249}"/>
              </a:ext>
            </a:extLst>
          </p:cNvPr>
          <p:cNvSpPr txBox="1"/>
          <p:nvPr/>
        </p:nvSpPr>
        <p:spPr>
          <a:xfrm>
            <a:off x="2268961" y="10374861"/>
            <a:ext cx="6836275" cy="523220"/>
          </a:xfrm>
          <a:prstGeom prst="rect">
            <a:avLst/>
          </a:prstGeom>
          <a:noFill/>
        </p:spPr>
        <p:txBody>
          <a:bodyPr wrap="square" rtlCol="0">
            <a:spAutoFit/>
          </a:bodyPr>
          <a:lstStyle/>
          <a:p>
            <a:r>
              <a:rPr lang="en-US" sz="2800" dirty="0">
                <a:latin typeface="Roboto Light" panose="02000000000000000000" pitchFamily="2" charset="0"/>
                <a:ea typeface="Roboto Light" panose="02000000000000000000" pitchFamily="2" charset="0"/>
                <a:cs typeface="Lato" charset="0"/>
              </a:rPr>
              <a:t>Refers to a good </a:t>
            </a:r>
            <a:r>
              <a:rPr lang="en-US" sz="2800">
                <a:latin typeface="Roboto Light" panose="02000000000000000000" pitchFamily="2" charset="0"/>
                <a:ea typeface="Roboto Light" panose="02000000000000000000" pitchFamily="2" charset="0"/>
                <a:cs typeface="Lato" charset="0"/>
              </a:rPr>
              <a:t>or service </a:t>
            </a:r>
            <a:r>
              <a:rPr lang="en-US" sz="2800" dirty="0">
                <a:latin typeface="Roboto Light" panose="02000000000000000000" pitchFamily="2" charset="0"/>
                <a:ea typeface="Roboto Light" panose="02000000000000000000" pitchFamily="2" charset="0"/>
                <a:cs typeface="Lato" charset="0"/>
              </a:rPr>
              <a:t>being offered.</a:t>
            </a:r>
          </a:p>
        </p:txBody>
      </p:sp>
      <p:sp>
        <p:nvSpPr>
          <p:cNvPr id="106" name="CuadroTexto 363">
            <a:extLst>
              <a:ext uri="{FF2B5EF4-FFF2-40B4-BE49-F238E27FC236}">
                <a16:creationId xmlns:a16="http://schemas.microsoft.com/office/drawing/2014/main" id="{3B051A8F-4F6A-9D41-A299-701D9A876B0B}"/>
              </a:ext>
            </a:extLst>
          </p:cNvPr>
          <p:cNvSpPr txBox="1"/>
          <p:nvPr/>
        </p:nvSpPr>
        <p:spPr>
          <a:xfrm>
            <a:off x="2268961" y="11226930"/>
            <a:ext cx="6836275" cy="523220"/>
          </a:xfrm>
          <a:prstGeom prst="rect">
            <a:avLst/>
          </a:prstGeom>
          <a:noFill/>
        </p:spPr>
        <p:txBody>
          <a:bodyPr wrap="square" rtlCol="0">
            <a:spAutoFit/>
          </a:bodyPr>
          <a:lstStyle/>
          <a:p>
            <a:r>
              <a:rPr lang="en-US" sz="2800" dirty="0">
                <a:latin typeface="Roboto Light" panose="02000000000000000000" pitchFamily="2" charset="0"/>
                <a:ea typeface="Roboto Light" panose="02000000000000000000" pitchFamily="2" charset="0"/>
                <a:cs typeface="Lato" charset="0"/>
              </a:rPr>
              <a:t>Refers to a good </a:t>
            </a:r>
            <a:r>
              <a:rPr lang="en-US" sz="2800">
                <a:latin typeface="Roboto Light" panose="02000000000000000000" pitchFamily="2" charset="0"/>
                <a:ea typeface="Roboto Light" panose="02000000000000000000" pitchFamily="2" charset="0"/>
                <a:cs typeface="Lato" charset="0"/>
              </a:rPr>
              <a:t>or service </a:t>
            </a:r>
            <a:r>
              <a:rPr lang="en-US" sz="2800" dirty="0">
                <a:latin typeface="Roboto Light" panose="02000000000000000000" pitchFamily="2" charset="0"/>
                <a:ea typeface="Roboto Light" panose="02000000000000000000" pitchFamily="2" charset="0"/>
                <a:cs typeface="Lato" charset="0"/>
              </a:rPr>
              <a:t>being offered.</a:t>
            </a:r>
          </a:p>
        </p:txBody>
      </p:sp>
      <p:sp>
        <p:nvSpPr>
          <p:cNvPr id="107" name="CuadroTexto 364">
            <a:extLst>
              <a:ext uri="{FF2B5EF4-FFF2-40B4-BE49-F238E27FC236}">
                <a16:creationId xmlns:a16="http://schemas.microsoft.com/office/drawing/2014/main" id="{6E438F16-1B47-7444-986F-E8CB3290759B}"/>
              </a:ext>
            </a:extLst>
          </p:cNvPr>
          <p:cNvSpPr txBox="1"/>
          <p:nvPr/>
        </p:nvSpPr>
        <p:spPr>
          <a:xfrm>
            <a:off x="2283652" y="12003242"/>
            <a:ext cx="6836275" cy="523220"/>
          </a:xfrm>
          <a:prstGeom prst="rect">
            <a:avLst/>
          </a:prstGeom>
          <a:noFill/>
        </p:spPr>
        <p:txBody>
          <a:bodyPr wrap="square" rtlCol="0">
            <a:spAutoFit/>
          </a:bodyPr>
          <a:lstStyle/>
          <a:p>
            <a:r>
              <a:rPr lang="en-US" sz="2800" dirty="0">
                <a:latin typeface="Roboto Light" panose="02000000000000000000" pitchFamily="2" charset="0"/>
                <a:ea typeface="Roboto Light" panose="02000000000000000000" pitchFamily="2" charset="0"/>
                <a:cs typeface="Lato" charset="0"/>
              </a:rPr>
              <a:t>Refers to a good </a:t>
            </a:r>
            <a:r>
              <a:rPr lang="en-US" sz="2800">
                <a:latin typeface="Roboto Light" panose="02000000000000000000" pitchFamily="2" charset="0"/>
                <a:ea typeface="Roboto Light" panose="02000000000000000000" pitchFamily="2" charset="0"/>
                <a:cs typeface="Lato" charset="0"/>
              </a:rPr>
              <a:t>or service </a:t>
            </a:r>
            <a:r>
              <a:rPr lang="en-US" sz="2800" dirty="0">
                <a:latin typeface="Roboto Light" panose="02000000000000000000" pitchFamily="2" charset="0"/>
                <a:ea typeface="Roboto Light" panose="02000000000000000000" pitchFamily="2" charset="0"/>
                <a:cs typeface="Lato" charset="0"/>
              </a:rPr>
              <a:t>being offered.</a:t>
            </a:r>
          </a:p>
        </p:txBody>
      </p:sp>
      <p:grpSp>
        <p:nvGrpSpPr>
          <p:cNvPr id="7" name="Group 6">
            <a:extLst>
              <a:ext uri="{FF2B5EF4-FFF2-40B4-BE49-F238E27FC236}">
                <a16:creationId xmlns:a16="http://schemas.microsoft.com/office/drawing/2014/main" id="{2EC54A2D-28B6-EE41-ACE7-2555CCE05747}"/>
              </a:ext>
            </a:extLst>
          </p:cNvPr>
          <p:cNvGrpSpPr/>
          <p:nvPr/>
        </p:nvGrpSpPr>
        <p:grpSpPr>
          <a:xfrm>
            <a:off x="12188825" y="2631715"/>
            <a:ext cx="10238630" cy="9756418"/>
            <a:chOff x="11420913" y="2631715"/>
            <a:chExt cx="11006542" cy="9756418"/>
          </a:xfrm>
        </p:grpSpPr>
        <p:sp>
          <p:nvSpPr>
            <p:cNvPr id="99" name="Rectangle 98">
              <a:extLst>
                <a:ext uri="{FF2B5EF4-FFF2-40B4-BE49-F238E27FC236}">
                  <a16:creationId xmlns:a16="http://schemas.microsoft.com/office/drawing/2014/main" id="{EBF12C7B-FBF9-C046-BBFB-1BD5D89334E4}"/>
                </a:ext>
              </a:extLst>
            </p:cNvPr>
            <p:cNvSpPr/>
            <p:nvPr/>
          </p:nvSpPr>
          <p:spPr>
            <a:xfrm>
              <a:off x="19908068" y="2631715"/>
              <a:ext cx="2519387" cy="9756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77043FF-8EE3-6D44-A8BD-FAF7DAE09DDC}"/>
                </a:ext>
              </a:extLst>
            </p:cNvPr>
            <p:cNvSpPr/>
            <p:nvPr/>
          </p:nvSpPr>
          <p:spPr>
            <a:xfrm>
              <a:off x="17090852" y="6717672"/>
              <a:ext cx="2519387" cy="56343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3CF7C6C9-BD89-8C4C-8F84-971D2117487D}"/>
                </a:ext>
              </a:extLst>
            </p:cNvPr>
            <p:cNvSpPr/>
            <p:nvPr/>
          </p:nvSpPr>
          <p:spPr>
            <a:xfrm>
              <a:off x="14261143" y="4876783"/>
              <a:ext cx="2519387" cy="74751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6ACD293D-5FA3-BF4B-8DE4-FA686CE7A240}"/>
                </a:ext>
              </a:extLst>
            </p:cNvPr>
            <p:cNvSpPr/>
            <p:nvPr/>
          </p:nvSpPr>
          <p:spPr>
            <a:xfrm>
              <a:off x="11420913" y="7866568"/>
              <a:ext cx="2519387" cy="44854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uadroTexto 365">
              <a:extLst>
                <a:ext uri="{FF2B5EF4-FFF2-40B4-BE49-F238E27FC236}">
                  <a16:creationId xmlns:a16="http://schemas.microsoft.com/office/drawing/2014/main" id="{C6D628DB-2B67-F94C-908A-3AFEA191613C}"/>
                </a:ext>
              </a:extLst>
            </p:cNvPr>
            <p:cNvSpPr txBox="1"/>
            <p:nvPr/>
          </p:nvSpPr>
          <p:spPr>
            <a:xfrm>
              <a:off x="11912007" y="11150362"/>
              <a:ext cx="1614545" cy="1015663"/>
            </a:xfrm>
            <a:prstGeom prst="rect">
              <a:avLst/>
            </a:prstGeom>
            <a:noFill/>
          </p:spPr>
          <p:txBody>
            <a:bodyPr wrap="none" rtlCol="0">
              <a:spAutoFit/>
            </a:bodyPr>
            <a:lstStyle/>
            <a:p>
              <a:r>
                <a:rPr lang="en-US" sz="6000">
                  <a:solidFill>
                    <a:schemeClr val="bg1"/>
                  </a:solidFill>
                  <a:latin typeface="Roboto" panose="02000000000000000000" pitchFamily="2" charset="0"/>
                  <a:ea typeface="Roboto" panose="02000000000000000000" pitchFamily="2" charset="0"/>
                  <a:cs typeface="Lato" charset="0"/>
                </a:rPr>
                <a:t>35%</a:t>
              </a:r>
              <a:endParaRPr lang="en-US" sz="6000" dirty="0">
                <a:solidFill>
                  <a:schemeClr val="bg1"/>
                </a:solidFill>
                <a:latin typeface="Roboto" panose="02000000000000000000" pitchFamily="2" charset="0"/>
                <a:ea typeface="Roboto" panose="02000000000000000000" pitchFamily="2" charset="0"/>
                <a:cs typeface="Lato" charset="0"/>
              </a:endParaRPr>
            </a:p>
          </p:txBody>
        </p:sp>
        <p:sp>
          <p:nvSpPr>
            <p:cNvPr id="109" name="CuadroTexto 367">
              <a:extLst>
                <a:ext uri="{FF2B5EF4-FFF2-40B4-BE49-F238E27FC236}">
                  <a16:creationId xmlns:a16="http://schemas.microsoft.com/office/drawing/2014/main" id="{4A63A6BC-D874-F24E-8626-5AC7E47D3177}"/>
                </a:ext>
              </a:extLst>
            </p:cNvPr>
            <p:cNvSpPr txBox="1"/>
            <p:nvPr/>
          </p:nvSpPr>
          <p:spPr>
            <a:xfrm>
              <a:off x="14688026" y="11141238"/>
              <a:ext cx="1614545" cy="1015663"/>
            </a:xfrm>
            <a:prstGeom prst="rect">
              <a:avLst/>
            </a:prstGeom>
            <a:noFill/>
          </p:spPr>
          <p:txBody>
            <a:bodyPr wrap="none" rtlCol="0">
              <a:spAutoFit/>
            </a:bodyPr>
            <a:lstStyle/>
            <a:p>
              <a:r>
                <a:rPr lang="en-US" sz="6000" dirty="0">
                  <a:solidFill>
                    <a:schemeClr val="bg1"/>
                  </a:solidFill>
                  <a:latin typeface="Roboto" panose="02000000000000000000" pitchFamily="2" charset="0"/>
                  <a:ea typeface="Roboto" panose="02000000000000000000" pitchFamily="2" charset="0"/>
                  <a:cs typeface="Lato" charset="0"/>
                </a:rPr>
                <a:t>45%</a:t>
              </a:r>
            </a:p>
          </p:txBody>
        </p:sp>
        <p:sp>
          <p:nvSpPr>
            <p:cNvPr id="110" name="CuadroTexto 368">
              <a:extLst>
                <a:ext uri="{FF2B5EF4-FFF2-40B4-BE49-F238E27FC236}">
                  <a16:creationId xmlns:a16="http://schemas.microsoft.com/office/drawing/2014/main" id="{FBF3D259-EEE3-F84D-AA02-2BBF24B13ECF}"/>
                </a:ext>
              </a:extLst>
            </p:cNvPr>
            <p:cNvSpPr txBox="1"/>
            <p:nvPr/>
          </p:nvSpPr>
          <p:spPr>
            <a:xfrm>
              <a:off x="17582300" y="11174267"/>
              <a:ext cx="1614545" cy="1015663"/>
            </a:xfrm>
            <a:prstGeom prst="rect">
              <a:avLst/>
            </a:prstGeom>
            <a:noFill/>
          </p:spPr>
          <p:txBody>
            <a:bodyPr wrap="none" rtlCol="0">
              <a:spAutoFit/>
            </a:bodyPr>
            <a:lstStyle/>
            <a:p>
              <a:r>
                <a:rPr lang="en-US" sz="6000" dirty="0">
                  <a:solidFill>
                    <a:schemeClr val="bg1"/>
                  </a:solidFill>
                  <a:latin typeface="Roboto" panose="02000000000000000000" pitchFamily="2" charset="0"/>
                  <a:ea typeface="Roboto" panose="02000000000000000000" pitchFamily="2" charset="0"/>
                  <a:cs typeface="Lato" charset="0"/>
                </a:rPr>
                <a:t>40%</a:t>
              </a:r>
            </a:p>
          </p:txBody>
        </p:sp>
        <p:sp>
          <p:nvSpPr>
            <p:cNvPr id="111" name="CuadroTexto 370">
              <a:extLst>
                <a:ext uri="{FF2B5EF4-FFF2-40B4-BE49-F238E27FC236}">
                  <a16:creationId xmlns:a16="http://schemas.microsoft.com/office/drawing/2014/main" id="{C103BF8A-46F8-7540-9CB0-C1A9B7CB7C6D}"/>
                </a:ext>
              </a:extLst>
            </p:cNvPr>
            <p:cNvSpPr txBox="1"/>
            <p:nvPr/>
          </p:nvSpPr>
          <p:spPr>
            <a:xfrm>
              <a:off x="20385589" y="11150361"/>
              <a:ext cx="1614545" cy="1015663"/>
            </a:xfrm>
            <a:prstGeom prst="rect">
              <a:avLst/>
            </a:prstGeom>
            <a:noFill/>
          </p:spPr>
          <p:txBody>
            <a:bodyPr wrap="none" rtlCol="0">
              <a:spAutoFit/>
            </a:bodyPr>
            <a:lstStyle/>
            <a:p>
              <a:r>
                <a:rPr lang="en-US" sz="6000" dirty="0">
                  <a:solidFill>
                    <a:schemeClr val="bg1"/>
                  </a:solidFill>
                  <a:latin typeface="Roboto" panose="02000000000000000000" pitchFamily="2" charset="0"/>
                  <a:ea typeface="Roboto" panose="02000000000000000000" pitchFamily="2" charset="0"/>
                  <a:cs typeface="Lato" charset="0"/>
                </a:rPr>
                <a:t>80%</a:t>
              </a:r>
            </a:p>
          </p:txBody>
        </p:sp>
      </p:grpSp>
      <p:sp>
        <p:nvSpPr>
          <p:cNvPr id="112" name="Rectangle 111">
            <a:extLst>
              <a:ext uri="{FF2B5EF4-FFF2-40B4-BE49-F238E27FC236}">
                <a16:creationId xmlns:a16="http://schemas.microsoft.com/office/drawing/2014/main" id="{5A6ED49D-EBFB-CD4A-9B90-E92ED8103BF1}"/>
              </a:ext>
            </a:extLst>
          </p:cNvPr>
          <p:cNvSpPr/>
          <p:nvPr/>
        </p:nvSpPr>
        <p:spPr>
          <a:xfrm>
            <a:off x="1648318" y="9666356"/>
            <a:ext cx="299804" cy="2998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213090"/>
      </p:ext>
    </p:extLst>
  </p:cSld>
  <p:clrMapOvr>
    <a:masterClrMapping/>
  </p:clrMapOvr>
</p:sld>
</file>

<file path=ppt/theme/theme1.xml><?xml version="1.0" encoding="utf-8"?>
<a:theme xmlns:a="http://schemas.openxmlformats.org/drawingml/2006/main" name="Office Theme">
  <a:themeElements>
    <a:clrScheme name="INF - 27 Light">
      <a:dk1>
        <a:srgbClr val="999999"/>
      </a:dk1>
      <a:lt1>
        <a:srgbClr val="FFFFFF"/>
      </a:lt1>
      <a:dk2>
        <a:srgbClr val="364556"/>
      </a:dk2>
      <a:lt2>
        <a:srgbClr val="FFFFFF"/>
      </a:lt2>
      <a:accent1>
        <a:srgbClr val="3E2760"/>
      </a:accent1>
      <a:accent2>
        <a:srgbClr val="90C4A9"/>
      </a:accent2>
      <a:accent3>
        <a:srgbClr val="7B9995"/>
      </a:accent3>
      <a:accent4>
        <a:srgbClr val="EF6B3A"/>
      </a:accent4>
      <a:accent5>
        <a:srgbClr val="F98A61"/>
      </a:accent5>
      <a:accent6>
        <a:srgbClr val="3E2760"/>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87804</TotalTime>
  <Words>872</Words>
  <Application>Microsoft Macintosh PowerPoint</Application>
  <PresentationFormat>Custom</PresentationFormat>
  <Paragraphs>132</Paragraphs>
  <Slides>20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20</vt:i4>
      </vt:variant>
    </vt:vector>
  </HeadingPairs>
  <TitlesOfParts>
    <vt:vector size="36" baseType="lpstr">
      <vt:lpstr>Arial Unicode MS</vt:lpstr>
      <vt:lpstr>Arial</vt:lpstr>
      <vt:lpstr>Calibri</vt:lpstr>
      <vt:lpstr>Calibri Light</vt:lpstr>
      <vt:lpstr>Gill Sans</vt:lpstr>
      <vt:lpstr>Lato</vt:lpstr>
      <vt:lpstr>Lato Light</vt:lpstr>
      <vt:lpstr>Lato Medium</vt:lpstr>
      <vt:lpstr>Lato Semibold</vt:lpstr>
      <vt:lpstr>Montserrat</vt:lpstr>
      <vt:lpstr>Montserrat Light</vt:lpstr>
      <vt:lpstr>Poppins Medium</vt:lpstr>
      <vt:lpstr>Roboto</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16058</cp:revision>
  <dcterms:created xsi:type="dcterms:W3CDTF">2014-11-12T21:47:38Z</dcterms:created>
  <dcterms:modified xsi:type="dcterms:W3CDTF">2019-09-02T23:27:21Z</dcterms:modified>
  <cp:category/>
</cp:coreProperties>
</file>