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94" r:id="rId2"/>
    <p:sldId id="297" r:id="rId3"/>
    <p:sldId id="298" r:id="rId4"/>
    <p:sldId id="301" r:id="rId5"/>
    <p:sldId id="293" r:id="rId6"/>
    <p:sldId id="331" r:id="rId7"/>
    <p:sldId id="302" r:id="rId8"/>
    <p:sldId id="314" r:id="rId9"/>
    <p:sldId id="319" r:id="rId10"/>
    <p:sldId id="329" r:id="rId11"/>
    <p:sldId id="299" r:id="rId12"/>
    <p:sldId id="307" r:id="rId13"/>
    <p:sldId id="310" r:id="rId14"/>
    <p:sldId id="323" r:id="rId15"/>
    <p:sldId id="304" r:id="rId16"/>
    <p:sldId id="296" r:id="rId17"/>
    <p:sldId id="303" r:id="rId18"/>
    <p:sldId id="295" r:id="rId19"/>
    <p:sldId id="300" r:id="rId20"/>
    <p:sldId id="305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/>
    <p:restoredTop sz="95238"/>
  </p:normalViewPr>
  <p:slideViewPr>
    <p:cSldViewPr snapToGrid="0" snapToObjects="1">
      <p:cViewPr varScale="1">
        <p:scale>
          <a:sx n="58" d="100"/>
          <a:sy n="58" d="100"/>
        </p:scale>
        <p:origin x="1360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E8110DD-6B79-EB4C-8CE2-0767908DABE3}"/>
              </a:ext>
            </a:extLst>
          </p:cNvPr>
          <p:cNvSpPr/>
          <p:nvPr/>
        </p:nvSpPr>
        <p:spPr>
          <a:xfrm>
            <a:off x="8497648" y="0"/>
            <a:ext cx="1722273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9DF0F36-F685-724B-8653-0C492C3BC1C9}"/>
              </a:ext>
            </a:extLst>
          </p:cNvPr>
          <p:cNvSpPr/>
          <p:nvPr/>
        </p:nvSpPr>
        <p:spPr>
          <a:xfrm>
            <a:off x="16410725" y="0"/>
            <a:ext cx="1722273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D21993CD-3D1E-CE4D-992B-7069298EDE3E}"/>
              </a:ext>
            </a:extLst>
          </p:cNvPr>
          <p:cNvSpPr txBox="1"/>
          <p:nvPr/>
        </p:nvSpPr>
        <p:spPr>
          <a:xfrm>
            <a:off x="8224248" y="2303273"/>
            <a:ext cx="2363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AACBC0D5-E2EA-9C4A-8248-53C8B087D04F}"/>
              </a:ext>
            </a:extLst>
          </p:cNvPr>
          <p:cNvSpPr txBox="1"/>
          <p:nvPr/>
        </p:nvSpPr>
        <p:spPr>
          <a:xfrm>
            <a:off x="8224248" y="4873552"/>
            <a:ext cx="2363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9857E343-CAA8-1841-8364-3C7F70A2BC1E}"/>
              </a:ext>
            </a:extLst>
          </p:cNvPr>
          <p:cNvSpPr txBox="1"/>
          <p:nvPr/>
        </p:nvSpPr>
        <p:spPr>
          <a:xfrm>
            <a:off x="8224248" y="7627167"/>
            <a:ext cx="2363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6BD6E6A7-95E0-9B4C-9804-936859458803}"/>
              </a:ext>
            </a:extLst>
          </p:cNvPr>
          <p:cNvSpPr txBox="1"/>
          <p:nvPr/>
        </p:nvSpPr>
        <p:spPr>
          <a:xfrm>
            <a:off x="8224248" y="10400551"/>
            <a:ext cx="2363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402813AC-E451-544E-84A6-68FD735E1249}"/>
              </a:ext>
            </a:extLst>
          </p:cNvPr>
          <p:cNvSpPr txBox="1"/>
          <p:nvPr/>
        </p:nvSpPr>
        <p:spPr>
          <a:xfrm>
            <a:off x="16131672" y="2303273"/>
            <a:ext cx="2363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05</a:t>
            </a:r>
          </a:p>
        </p:txBody>
      </p:sp>
      <p:sp>
        <p:nvSpPr>
          <p:cNvPr id="57" name="CuadroTexto 350">
            <a:extLst>
              <a:ext uri="{FF2B5EF4-FFF2-40B4-BE49-F238E27FC236}">
                <a16:creationId xmlns:a16="http://schemas.microsoft.com/office/drawing/2014/main" id="{983E6612-E8C6-8E48-9321-D9E10E6E99A9}"/>
              </a:ext>
            </a:extLst>
          </p:cNvPr>
          <p:cNvSpPr txBox="1"/>
          <p:nvPr/>
        </p:nvSpPr>
        <p:spPr>
          <a:xfrm>
            <a:off x="16131672" y="4873552"/>
            <a:ext cx="2363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06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C3CD5C36-4C6F-FA48-AC30-263CB6F616A2}"/>
              </a:ext>
            </a:extLst>
          </p:cNvPr>
          <p:cNvSpPr txBox="1"/>
          <p:nvPr/>
        </p:nvSpPr>
        <p:spPr>
          <a:xfrm>
            <a:off x="16131672" y="7627167"/>
            <a:ext cx="2363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07</a:t>
            </a:r>
          </a:p>
        </p:txBody>
      </p: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68C71962-5FF8-224B-BE4D-32CB0EF3EA37}"/>
              </a:ext>
            </a:extLst>
          </p:cNvPr>
          <p:cNvSpPr txBox="1"/>
          <p:nvPr/>
        </p:nvSpPr>
        <p:spPr>
          <a:xfrm>
            <a:off x="16131672" y="10400551"/>
            <a:ext cx="2363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08</a:t>
            </a: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5AE79A9B-8D36-C84A-9376-E355C665D6E5}"/>
              </a:ext>
            </a:extLst>
          </p:cNvPr>
          <p:cNvSpPr txBox="1"/>
          <p:nvPr/>
        </p:nvSpPr>
        <p:spPr>
          <a:xfrm>
            <a:off x="10469875" y="2631618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1" name="TextBox 21">
            <a:extLst>
              <a:ext uri="{FF2B5EF4-FFF2-40B4-BE49-F238E27FC236}">
                <a16:creationId xmlns:a16="http://schemas.microsoft.com/office/drawing/2014/main" id="{4D999BC7-EA76-114C-90E1-5A868D2CFA33}"/>
              </a:ext>
            </a:extLst>
          </p:cNvPr>
          <p:cNvSpPr txBox="1"/>
          <p:nvPr/>
        </p:nvSpPr>
        <p:spPr>
          <a:xfrm>
            <a:off x="10469875" y="198528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B2AD0CEA-DB74-A54E-9C98-5E3964BB674F}"/>
              </a:ext>
            </a:extLst>
          </p:cNvPr>
          <p:cNvSpPr txBox="1"/>
          <p:nvPr/>
        </p:nvSpPr>
        <p:spPr>
          <a:xfrm>
            <a:off x="10469875" y="513675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F5C99499-1931-C845-9590-3FEE16D7FF34}"/>
              </a:ext>
            </a:extLst>
          </p:cNvPr>
          <p:cNvSpPr txBox="1"/>
          <p:nvPr/>
        </p:nvSpPr>
        <p:spPr>
          <a:xfrm>
            <a:off x="10469875" y="449042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Correspondence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0BC07AAD-2D22-DA43-B7B2-1DB958962F91}"/>
              </a:ext>
            </a:extLst>
          </p:cNvPr>
          <p:cNvSpPr txBox="1"/>
          <p:nvPr/>
        </p:nvSpPr>
        <p:spPr>
          <a:xfrm>
            <a:off x="10469875" y="790259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5" name="TextBox 21">
            <a:extLst>
              <a:ext uri="{FF2B5EF4-FFF2-40B4-BE49-F238E27FC236}">
                <a16:creationId xmlns:a16="http://schemas.microsoft.com/office/drawing/2014/main" id="{0D47CEFF-7474-674A-833D-77592C9F11E2}"/>
              </a:ext>
            </a:extLst>
          </p:cNvPr>
          <p:cNvSpPr txBox="1"/>
          <p:nvPr/>
        </p:nvSpPr>
        <p:spPr>
          <a:xfrm>
            <a:off x="10469875" y="725626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BC7BB954-DD2F-4D43-897F-22FA1A6D72BA}"/>
              </a:ext>
            </a:extLst>
          </p:cNvPr>
          <p:cNvSpPr txBox="1"/>
          <p:nvPr/>
        </p:nvSpPr>
        <p:spPr>
          <a:xfrm>
            <a:off x="10469875" y="10655419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9A9B457B-C147-C346-A06D-BCC2B2C47B9C}"/>
              </a:ext>
            </a:extLst>
          </p:cNvPr>
          <p:cNvSpPr txBox="1"/>
          <p:nvPr/>
        </p:nvSpPr>
        <p:spPr>
          <a:xfrm>
            <a:off x="10469875" y="1000908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Reports</a:t>
            </a: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06C07BA7-C139-8B4B-BC69-A59493527915}"/>
              </a:ext>
            </a:extLst>
          </p:cNvPr>
          <p:cNvSpPr txBox="1"/>
          <p:nvPr/>
        </p:nvSpPr>
        <p:spPr>
          <a:xfrm>
            <a:off x="18446650" y="2631618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9" name="TextBox 21">
            <a:extLst>
              <a:ext uri="{FF2B5EF4-FFF2-40B4-BE49-F238E27FC236}">
                <a16:creationId xmlns:a16="http://schemas.microsoft.com/office/drawing/2014/main" id="{89378F4E-FBA6-4246-9C95-669B957A3D4B}"/>
              </a:ext>
            </a:extLst>
          </p:cNvPr>
          <p:cNvSpPr txBox="1"/>
          <p:nvPr/>
        </p:nvSpPr>
        <p:spPr>
          <a:xfrm>
            <a:off x="18446650" y="198528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80" name="TextBox 20">
            <a:extLst>
              <a:ext uri="{FF2B5EF4-FFF2-40B4-BE49-F238E27FC236}">
                <a16:creationId xmlns:a16="http://schemas.microsoft.com/office/drawing/2014/main" id="{3D243535-C60C-7349-A442-3FF0B7BE26D6}"/>
              </a:ext>
            </a:extLst>
          </p:cNvPr>
          <p:cNvSpPr txBox="1"/>
          <p:nvPr/>
        </p:nvSpPr>
        <p:spPr>
          <a:xfrm>
            <a:off x="18446650" y="513675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81" name="TextBox 21">
            <a:extLst>
              <a:ext uri="{FF2B5EF4-FFF2-40B4-BE49-F238E27FC236}">
                <a16:creationId xmlns:a16="http://schemas.microsoft.com/office/drawing/2014/main" id="{2CF512C9-6649-EE4B-AFF5-D5BA2D0D6A12}"/>
              </a:ext>
            </a:extLst>
          </p:cNvPr>
          <p:cNvSpPr txBox="1"/>
          <p:nvPr/>
        </p:nvSpPr>
        <p:spPr>
          <a:xfrm>
            <a:off x="18446650" y="449042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sp>
        <p:nvSpPr>
          <p:cNvPr id="82" name="TextBox 20">
            <a:extLst>
              <a:ext uri="{FF2B5EF4-FFF2-40B4-BE49-F238E27FC236}">
                <a16:creationId xmlns:a16="http://schemas.microsoft.com/office/drawing/2014/main" id="{6D99BE98-66FA-6D4C-82EE-A1810E66768D}"/>
              </a:ext>
            </a:extLst>
          </p:cNvPr>
          <p:cNvSpPr txBox="1"/>
          <p:nvPr/>
        </p:nvSpPr>
        <p:spPr>
          <a:xfrm>
            <a:off x="18446650" y="790259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84" name="TextBox 21">
            <a:extLst>
              <a:ext uri="{FF2B5EF4-FFF2-40B4-BE49-F238E27FC236}">
                <a16:creationId xmlns:a16="http://schemas.microsoft.com/office/drawing/2014/main" id="{66D14C19-3FF4-D24B-A1F8-CE3C1DD2387B}"/>
              </a:ext>
            </a:extLst>
          </p:cNvPr>
          <p:cNvSpPr txBox="1"/>
          <p:nvPr/>
        </p:nvSpPr>
        <p:spPr>
          <a:xfrm>
            <a:off x="18446650" y="725626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85" name="TextBox 20">
            <a:extLst>
              <a:ext uri="{FF2B5EF4-FFF2-40B4-BE49-F238E27FC236}">
                <a16:creationId xmlns:a16="http://schemas.microsoft.com/office/drawing/2014/main" id="{EABEEC77-F2DE-DE49-8D96-805F478C94E9}"/>
              </a:ext>
            </a:extLst>
          </p:cNvPr>
          <p:cNvSpPr txBox="1"/>
          <p:nvPr/>
        </p:nvSpPr>
        <p:spPr>
          <a:xfrm>
            <a:off x="18446650" y="10655419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86" name="TextBox 21">
            <a:extLst>
              <a:ext uri="{FF2B5EF4-FFF2-40B4-BE49-F238E27FC236}">
                <a16:creationId xmlns:a16="http://schemas.microsoft.com/office/drawing/2014/main" id="{75A6C7C6-2AC5-6E47-82DD-AE5EDDFF4BB9}"/>
              </a:ext>
            </a:extLst>
          </p:cNvPr>
          <p:cNvSpPr txBox="1"/>
          <p:nvPr/>
        </p:nvSpPr>
        <p:spPr>
          <a:xfrm>
            <a:off x="18446650" y="1000908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66B2860-AF9F-E541-B0EC-A625C1327D3B}"/>
              </a:ext>
            </a:extLst>
          </p:cNvPr>
          <p:cNvGrpSpPr/>
          <p:nvPr/>
        </p:nvGrpSpPr>
        <p:grpSpPr>
          <a:xfrm>
            <a:off x="767875" y="4830740"/>
            <a:ext cx="6347439" cy="4054520"/>
            <a:chOff x="1321527" y="1320129"/>
            <a:chExt cx="6347439" cy="4054520"/>
          </a:xfrm>
        </p:grpSpPr>
        <p:grpSp>
          <p:nvGrpSpPr>
            <p:cNvPr id="40" name="Group 18">
              <a:extLst>
                <a:ext uri="{FF2B5EF4-FFF2-40B4-BE49-F238E27FC236}">
                  <a16:creationId xmlns:a16="http://schemas.microsoft.com/office/drawing/2014/main" id="{B24AF2A6-425D-114D-8D35-DD3C864A3229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42" name="CuadroTexto 350">
                <a:extLst>
                  <a:ext uri="{FF2B5EF4-FFF2-40B4-BE49-F238E27FC236}">
                    <a16:creationId xmlns:a16="http://schemas.microsoft.com/office/drawing/2014/main" id="{08CC73E1-2A2C-FF4C-A041-D872661CA206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E0523457-D2A8-BC4B-8F93-8F685ABCC73B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5168DEEC-0586-A94F-A0DC-A6FA0A95C42F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0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350">
            <a:extLst>
              <a:ext uri="{FF2B5EF4-FFF2-40B4-BE49-F238E27FC236}">
                <a16:creationId xmlns:a16="http://schemas.microsoft.com/office/drawing/2014/main" id="{35B17A16-BDC4-3D4C-9DFD-77BFD85CD301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FC2CBBA5-2C8F-CE48-BEDE-FA54140D90E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9B4FEC88-08F4-8B4A-AB4A-7AE3DDE3302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5D23DC-27F1-8C40-A3D7-D84444755650}"/>
              </a:ext>
            </a:extLst>
          </p:cNvPr>
          <p:cNvGrpSpPr/>
          <p:nvPr/>
        </p:nvGrpSpPr>
        <p:grpSpPr>
          <a:xfrm>
            <a:off x="2299199" y="5635752"/>
            <a:ext cx="19890375" cy="5862975"/>
            <a:chOff x="2918824" y="5559552"/>
            <a:chExt cx="19890375" cy="5862975"/>
          </a:xfrm>
        </p:grpSpPr>
        <p:sp>
          <p:nvSpPr>
            <p:cNvPr id="5" name="Retardo 4">
              <a:extLst>
                <a:ext uri="{FF2B5EF4-FFF2-40B4-BE49-F238E27FC236}">
                  <a16:creationId xmlns:a16="http://schemas.microsoft.com/office/drawing/2014/main" id="{649CF3C1-D6A8-604D-AC89-37E9B380CD0D}"/>
                </a:ext>
              </a:extLst>
            </p:cNvPr>
            <p:cNvSpPr/>
            <p:nvPr/>
          </p:nvSpPr>
          <p:spPr>
            <a:xfrm>
              <a:off x="2918824" y="5559552"/>
              <a:ext cx="1542349" cy="1542349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4" name="Retardo 23">
              <a:extLst>
                <a:ext uri="{FF2B5EF4-FFF2-40B4-BE49-F238E27FC236}">
                  <a16:creationId xmlns:a16="http://schemas.microsoft.com/office/drawing/2014/main" id="{9402A216-0366-3143-BCE8-FDF5590EE05F}"/>
                </a:ext>
              </a:extLst>
            </p:cNvPr>
            <p:cNvSpPr/>
            <p:nvPr/>
          </p:nvSpPr>
          <p:spPr>
            <a:xfrm>
              <a:off x="2918824" y="9133346"/>
              <a:ext cx="1542349" cy="1542349"/>
            </a:xfrm>
            <a:prstGeom prst="flowChartDelay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3" name="Retardo 32">
              <a:extLst>
                <a:ext uri="{FF2B5EF4-FFF2-40B4-BE49-F238E27FC236}">
                  <a16:creationId xmlns:a16="http://schemas.microsoft.com/office/drawing/2014/main" id="{48D09DDB-591D-6342-A8AF-2F12735755FD}"/>
                </a:ext>
              </a:extLst>
            </p:cNvPr>
            <p:cNvSpPr/>
            <p:nvPr/>
          </p:nvSpPr>
          <p:spPr>
            <a:xfrm>
              <a:off x="9804041" y="5559552"/>
              <a:ext cx="1542349" cy="1542349"/>
            </a:xfrm>
            <a:prstGeom prst="flowChartDela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4" name="Retardo 33">
              <a:extLst>
                <a:ext uri="{FF2B5EF4-FFF2-40B4-BE49-F238E27FC236}">
                  <a16:creationId xmlns:a16="http://schemas.microsoft.com/office/drawing/2014/main" id="{1F56FE2C-657C-9748-B572-C7E791DFB079}"/>
                </a:ext>
              </a:extLst>
            </p:cNvPr>
            <p:cNvSpPr/>
            <p:nvPr/>
          </p:nvSpPr>
          <p:spPr>
            <a:xfrm>
              <a:off x="9804041" y="9133346"/>
              <a:ext cx="1542349" cy="1542349"/>
            </a:xfrm>
            <a:prstGeom prst="flowChartDelay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5" name="TextBox 18">
              <a:extLst>
                <a:ext uri="{FF2B5EF4-FFF2-40B4-BE49-F238E27FC236}">
                  <a16:creationId xmlns:a16="http://schemas.microsoft.com/office/drawing/2014/main" id="{23BDAD89-B5BF-0342-80F6-2A768670D155}"/>
                </a:ext>
              </a:extLst>
            </p:cNvPr>
            <p:cNvSpPr txBox="1"/>
            <p:nvPr/>
          </p:nvSpPr>
          <p:spPr>
            <a:xfrm>
              <a:off x="4801736" y="6371582"/>
              <a:ext cx="4129023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6" name="TextBox 19">
              <a:extLst>
                <a:ext uri="{FF2B5EF4-FFF2-40B4-BE49-F238E27FC236}">
                  <a16:creationId xmlns:a16="http://schemas.microsoft.com/office/drawing/2014/main" id="{EC053F3D-632B-0C44-8A1B-D795EE23CF9D}"/>
                </a:ext>
              </a:extLst>
            </p:cNvPr>
            <p:cNvSpPr txBox="1"/>
            <p:nvPr/>
          </p:nvSpPr>
          <p:spPr>
            <a:xfrm>
              <a:off x="4801737" y="5752010"/>
              <a:ext cx="3361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Results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0BC9B415-7883-3B43-9257-2CE35D1F085E}"/>
                </a:ext>
              </a:extLst>
            </p:cNvPr>
            <p:cNvSpPr txBox="1"/>
            <p:nvPr/>
          </p:nvSpPr>
          <p:spPr>
            <a:xfrm>
              <a:off x="4801736" y="9945712"/>
              <a:ext cx="4129023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5D4F3C8A-6607-9F42-99DD-71F8A7429D9F}"/>
                </a:ext>
              </a:extLst>
            </p:cNvPr>
            <p:cNvSpPr txBox="1"/>
            <p:nvPr/>
          </p:nvSpPr>
          <p:spPr>
            <a:xfrm>
              <a:off x="4801737" y="9326140"/>
              <a:ext cx="3361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48" name="TextBox 18">
              <a:extLst>
                <a:ext uri="{FF2B5EF4-FFF2-40B4-BE49-F238E27FC236}">
                  <a16:creationId xmlns:a16="http://schemas.microsoft.com/office/drawing/2014/main" id="{EEEB04DE-2760-7D40-AFE9-4AEE80DCC6A7}"/>
                </a:ext>
              </a:extLst>
            </p:cNvPr>
            <p:cNvSpPr txBox="1"/>
            <p:nvPr/>
          </p:nvSpPr>
          <p:spPr>
            <a:xfrm>
              <a:off x="11741994" y="6371582"/>
              <a:ext cx="4129023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5353819D-75C3-3347-BBED-20E172621BD6}"/>
                </a:ext>
              </a:extLst>
            </p:cNvPr>
            <p:cNvSpPr txBox="1"/>
            <p:nvPr/>
          </p:nvSpPr>
          <p:spPr>
            <a:xfrm>
              <a:off x="11741995" y="5752010"/>
              <a:ext cx="3361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Activities</a:t>
              </a:r>
            </a:p>
          </p:txBody>
        </p: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508C5EBD-777E-AF4F-92B3-931B8E91318C}"/>
                </a:ext>
              </a:extLst>
            </p:cNvPr>
            <p:cNvSpPr txBox="1"/>
            <p:nvPr/>
          </p:nvSpPr>
          <p:spPr>
            <a:xfrm>
              <a:off x="11741994" y="9945712"/>
              <a:ext cx="4129023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1" name="TextBox 19">
              <a:extLst>
                <a:ext uri="{FF2B5EF4-FFF2-40B4-BE49-F238E27FC236}">
                  <a16:creationId xmlns:a16="http://schemas.microsoft.com/office/drawing/2014/main" id="{B6B6E520-19A5-5047-8805-27A9CAAC1BA4}"/>
                </a:ext>
              </a:extLst>
            </p:cNvPr>
            <p:cNvSpPr txBox="1"/>
            <p:nvPr/>
          </p:nvSpPr>
          <p:spPr>
            <a:xfrm>
              <a:off x="11741995" y="9326140"/>
              <a:ext cx="3361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Report</a:t>
              </a:r>
            </a:p>
          </p:txBody>
        </p:sp>
        <p:sp>
          <p:nvSpPr>
            <p:cNvPr id="52" name="CuadroTexto 350">
              <a:extLst>
                <a:ext uri="{FF2B5EF4-FFF2-40B4-BE49-F238E27FC236}">
                  <a16:creationId xmlns:a16="http://schemas.microsoft.com/office/drawing/2014/main" id="{7DAFE4BF-FAED-CE46-BAF3-FDCE2EA7DA8F}"/>
                </a:ext>
              </a:extLst>
            </p:cNvPr>
            <p:cNvSpPr txBox="1"/>
            <p:nvPr/>
          </p:nvSpPr>
          <p:spPr>
            <a:xfrm>
              <a:off x="3202172" y="5595639"/>
              <a:ext cx="81624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53" name="CuadroTexto 350">
              <a:extLst>
                <a:ext uri="{FF2B5EF4-FFF2-40B4-BE49-F238E27FC236}">
                  <a16:creationId xmlns:a16="http://schemas.microsoft.com/office/drawing/2014/main" id="{2077708B-569A-384F-A291-D5E541BAEEC8}"/>
                </a:ext>
              </a:extLst>
            </p:cNvPr>
            <p:cNvSpPr txBox="1"/>
            <p:nvPr/>
          </p:nvSpPr>
          <p:spPr>
            <a:xfrm>
              <a:off x="3209205" y="9169769"/>
              <a:ext cx="81624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4</a:t>
              </a:r>
            </a:p>
          </p:txBody>
        </p:sp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90ADE4E5-94E8-2245-A0FB-310AD86F212F}"/>
                </a:ext>
              </a:extLst>
            </p:cNvPr>
            <p:cNvSpPr txBox="1"/>
            <p:nvPr/>
          </p:nvSpPr>
          <p:spPr>
            <a:xfrm>
              <a:off x="10098033" y="5619738"/>
              <a:ext cx="81624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7C6723BB-44EA-BA4D-A713-34BB8B989AA4}"/>
                </a:ext>
              </a:extLst>
            </p:cNvPr>
            <p:cNvSpPr txBox="1"/>
            <p:nvPr/>
          </p:nvSpPr>
          <p:spPr>
            <a:xfrm>
              <a:off x="10098033" y="9169769"/>
              <a:ext cx="81624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5</a:t>
              </a:r>
            </a:p>
          </p:txBody>
        </p:sp>
        <p:sp>
          <p:nvSpPr>
            <p:cNvPr id="26" name="Retardo 32">
              <a:extLst>
                <a:ext uri="{FF2B5EF4-FFF2-40B4-BE49-F238E27FC236}">
                  <a16:creationId xmlns:a16="http://schemas.microsoft.com/office/drawing/2014/main" id="{C0962086-8265-2249-89BC-58C1D13DA558}"/>
                </a:ext>
              </a:extLst>
            </p:cNvPr>
            <p:cNvSpPr/>
            <p:nvPr/>
          </p:nvSpPr>
          <p:spPr>
            <a:xfrm>
              <a:off x="16742223" y="5559552"/>
              <a:ext cx="1542349" cy="1542349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7" name="Retardo 33">
              <a:extLst>
                <a:ext uri="{FF2B5EF4-FFF2-40B4-BE49-F238E27FC236}">
                  <a16:creationId xmlns:a16="http://schemas.microsoft.com/office/drawing/2014/main" id="{3430935F-E39C-E440-B0BA-4A845EF2F5D2}"/>
                </a:ext>
              </a:extLst>
            </p:cNvPr>
            <p:cNvSpPr/>
            <p:nvPr/>
          </p:nvSpPr>
          <p:spPr>
            <a:xfrm>
              <a:off x="16742223" y="9133346"/>
              <a:ext cx="1542349" cy="1542349"/>
            </a:xfrm>
            <a:prstGeom prst="flowChartDelay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B1C82998-E912-AA4D-B72A-4E59E1EC09C3}"/>
                </a:ext>
              </a:extLst>
            </p:cNvPr>
            <p:cNvSpPr txBox="1"/>
            <p:nvPr/>
          </p:nvSpPr>
          <p:spPr>
            <a:xfrm>
              <a:off x="18680176" y="6371582"/>
              <a:ext cx="4129023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32FC64D6-7C55-C54E-8DE4-7ABB95163B87}"/>
                </a:ext>
              </a:extLst>
            </p:cNvPr>
            <p:cNvSpPr txBox="1"/>
            <p:nvPr/>
          </p:nvSpPr>
          <p:spPr>
            <a:xfrm>
              <a:off x="18680177" y="5752010"/>
              <a:ext cx="3361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Activities</a:t>
              </a:r>
            </a:p>
          </p:txBody>
        </p:sp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51ED25E3-6317-3342-8289-20E3E7AA4CD4}"/>
                </a:ext>
              </a:extLst>
            </p:cNvPr>
            <p:cNvSpPr txBox="1"/>
            <p:nvPr/>
          </p:nvSpPr>
          <p:spPr>
            <a:xfrm>
              <a:off x="18680176" y="9945712"/>
              <a:ext cx="4129023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F6980817-1E39-764F-87FC-6B937EB32EFF}"/>
                </a:ext>
              </a:extLst>
            </p:cNvPr>
            <p:cNvSpPr txBox="1"/>
            <p:nvPr/>
          </p:nvSpPr>
          <p:spPr>
            <a:xfrm>
              <a:off x="18680177" y="9326140"/>
              <a:ext cx="3361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Report</a:t>
              </a:r>
            </a:p>
          </p:txBody>
        </p:sp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F2D07AA0-D04D-864A-AE32-C9E5BCD44652}"/>
                </a:ext>
              </a:extLst>
            </p:cNvPr>
            <p:cNvSpPr txBox="1"/>
            <p:nvPr/>
          </p:nvSpPr>
          <p:spPr>
            <a:xfrm>
              <a:off x="17036215" y="5619738"/>
              <a:ext cx="81624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3</a:t>
              </a:r>
            </a:p>
          </p:txBody>
        </p:sp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8DEBE11B-CCD1-4844-8821-356A5CF36EEB}"/>
                </a:ext>
              </a:extLst>
            </p:cNvPr>
            <p:cNvSpPr txBox="1"/>
            <p:nvPr/>
          </p:nvSpPr>
          <p:spPr>
            <a:xfrm>
              <a:off x="17036215" y="9169769"/>
              <a:ext cx="81624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02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60C55237-299C-2347-A6C7-9A92100297CF}"/>
              </a:ext>
            </a:extLst>
          </p:cNvPr>
          <p:cNvGrpSpPr/>
          <p:nvPr/>
        </p:nvGrpSpPr>
        <p:grpSpPr>
          <a:xfrm>
            <a:off x="1411559" y="4830740"/>
            <a:ext cx="6347439" cy="4054520"/>
            <a:chOff x="1321527" y="1320129"/>
            <a:chExt cx="6347439" cy="4054520"/>
          </a:xfrm>
        </p:grpSpPr>
        <p:grpSp>
          <p:nvGrpSpPr>
            <p:cNvPr id="27" name="Group 18">
              <a:extLst>
                <a:ext uri="{FF2B5EF4-FFF2-40B4-BE49-F238E27FC236}">
                  <a16:creationId xmlns:a16="http://schemas.microsoft.com/office/drawing/2014/main" id="{E622334C-3C7F-794B-923F-29DD1C5F9CFE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29" name="CuadroTexto 350">
                <a:extLst>
                  <a:ext uri="{FF2B5EF4-FFF2-40B4-BE49-F238E27FC236}">
                    <a16:creationId xmlns:a16="http://schemas.microsoft.com/office/drawing/2014/main" id="{D430783F-1536-1E4E-AD68-3813DAB76391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30" name="Rectangle 21">
                <a:extLst>
                  <a:ext uri="{FF2B5EF4-FFF2-40B4-BE49-F238E27FC236}">
                    <a16:creationId xmlns:a16="http://schemas.microsoft.com/office/drawing/2014/main" id="{CC9C55FD-CC7F-A143-BD3D-AD45CE6B383A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9F8B3047-275D-DD47-8B5B-776B1270565D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C41EA0-AF72-8E41-BA46-96027EBA143A}"/>
              </a:ext>
            </a:extLst>
          </p:cNvPr>
          <p:cNvSpPr/>
          <p:nvPr/>
        </p:nvSpPr>
        <p:spPr>
          <a:xfrm>
            <a:off x="11676183" y="1371501"/>
            <a:ext cx="1281257" cy="1281257"/>
          </a:xfrm>
          <a:prstGeom prst="roundRect">
            <a:avLst>
              <a:gd name="adj" fmla="val 227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9FA7DFF-2AB4-2749-A375-677EA4734D49}"/>
              </a:ext>
            </a:extLst>
          </p:cNvPr>
          <p:cNvCxnSpPr/>
          <p:nvPr/>
        </p:nvCxnSpPr>
        <p:spPr>
          <a:xfrm>
            <a:off x="13349662" y="1031576"/>
            <a:ext cx="0" cy="1961107"/>
          </a:xfrm>
          <a:prstGeom prst="line">
            <a:avLst/>
          </a:prstGeom>
          <a:ln w="254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F873A03C-DD08-6342-B58B-C7889D5E5988}"/>
              </a:ext>
            </a:extLst>
          </p:cNvPr>
          <p:cNvSpPr/>
          <p:nvPr/>
        </p:nvSpPr>
        <p:spPr>
          <a:xfrm>
            <a:off x="11676183" y="3780665"/>
            <a:ext cx="1281257" cy="1281257"/>
          </a:xfrm>
          <a:prstGeom prst="roundRect">
            <a:avLst>
              <a:gd name="adj" fmla="val 227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921BDEE-4A10-D74D-9D88-AF67FD071D23}"/>
              </a:ext>
            </a:extLst>
          </p:cNvPr>
          <p:cNvCxnSpPr/>
          <p:nvPr/>
        </p:nvCxnSpPr>
        <p:spPr>
          <a:xfrm>
            <a:off x="13349662" y="3440738"/>
            <a:ext cx="0" cy="1961107"/>
          </a:xfrm>
          <a:prstGeom prst="line">
            <a:avLst/>
          </a:prstGeom>
          <a:ln w="254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5E5A81E2-375A-4147-9923-B0BB4D49D2AC}"/>
              </a:ext>
            </a:extLst>
          </p:cNvPr>
          <p:cNvSpPr/>
          <p:nvPr/>
        </p:nvSpPr>
        <p:spPr>
          <a:xfrm>
            <a:off x="11676183" y="6234228"/>
            <a:ext cx="1281257" cy="1281257"/>
          </a:xfrm>
          <a:prstGeom prst="roundRect">
            <a:avLst>
              <a:gd name="adj" fmla="val 227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F93B62A-0FA0-E942-A613-6E88AEFA3CFE}"/>
              </a:ext>
            </a:extLst>
          </p:cNvPr>
          <p:cNvCxnSpPr/>
          <p:nvPr/>
        </p:nvCxnSpPr>
        <p:spPr>
          <a:xfrm>
            <a:off x="13349662" y="5894303"/>
            <a:ext cx="0" cy="1961107"/>
          </a:xfrm>
          <a:prstGeom prst="line">
            <a:avLst/>
          </a:prstGeom>
          <a:ln w="254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8544A2B0-F3E4-5A48-960F-AC1998BE405A}"/>
              </a:ext>
            </a:extLst>
          </p:cNvPr>
          <p:cNvSpPr/>
          <p:nvPr/>
        </p:nvSpPr>
        <p:spPr>
          <a:xfrm>
            <a:off x="11676183" y="8687792"/>
            <a:ext cx="1281257" cy="1281257"/>
          </a:xfrm>
          <a:prstGeom prst="roundRect">
            <a:avLst>
              <a:gd name="adj" fmla="val 2278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5797E9D-6C54-2A47-A548-A17FD18A22EE}"/>
              </a:ext>
            </a:extLst>
          </p:cNvPr>
          <p:cNvCxnSpPr/>
          <p:nvPr/>
        </p:nvCxnSpPr>
        <p:spPr>
          <a:xfrm>
            <a:off x="13349662" y="8347867"/>
            <a:ext cx="0" cy="1961107"/>
          </a:xfrm>
          <a:prstGeom prst="line">
            <a:avLst/>
          </a:prstGeom>
          <a:ln w="254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0">
            <a:extLst>
              <a:ext uri="{FF2B5EF4-FFF2-40B4-BE49-F238E27FC236}">
                <a16:creationId xmlns:a16="http://schemas.microsoft.com/office/drawing/2014/main" id="{8474C701-C8E5-4143-AA0F-9C21417F8F05}"/>
              </a:ext>
            </a:extLst>
          </p:cNvPr>
          <p:cNvSpPr txBox="1"/>
          <p:nvPr/>
        </p:nvSpPr>
        <p:spPr>
          <a:xfrm>
            <a:off x="13861419" y="2009611"/>
            <a:ext cx="7641275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84630ACB-ACAD-2A41-93F3-3477F54B368E}"/>
              </a:ext>
            </a:extLst>
          </p:cNvPr>
          <p:cNvSpPr txBox="1"/>
          <p:nvPr/>
        </p:nvSpPr>
        <p:spPr>
          <a:xfrm>
            <a:off x="13861420" y="1363707"/>
            <a:ext cx="3357600" cy="48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37B9AB83-802B-CA41-8342-535B84471CB8}"/>
              </a:ext>
            </a:extLst>
          </p:cNvPr>
          <p:cNvSpPr txBox="1"/>
          <p:nvPr/>
        </p:nvSpPr>
        <p:spPr>
          <a:xfrm>
            <a:off x="13861418" y="4444644"/>
            <a:ext cx="7641273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8" name="TextBox 21">
            <a:extLst>
              <a:ext uri="{FF2B5EF4-FFF2-40B4-BE49-F238E27FC236}">
                <a16:creationId xmlns:a16="http://schemas.microsoft.com/office/drawing/2014/main" id="{6FD9C7E9-F65F-BA4C-97FB-E9846716222F}"/>
              </a:ext>
            </a:extLst>
          </p:cNvPr>
          <p:cNvSpPr txBox="1"/>
          <p:nvPr/>
        </p:nvSpPr>
        <p:spPr>
          <a:xfrm>
            <a:off x="13861420" y="3798740"/>
            <a:ext cx="3357600" cy="48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2AA43E8B-E25C-5B44-8A24-01A571CC0F8C}"/>
              </a:ext>
            </a:extLst>
          </p:cNvPr>
          <p:cNvSpPr txBox="1"/>
          <p:nvPr/>
        </p:nvSpPr>
        <p:spPr>
          <a:xfrm>
            <a:off x="13861419" y="6894492"/>
            <a:ext cx="7641275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F0B5D0BB-C25F-8A46-88A8-A779E45D298C}"/>
              </a:ext>
            </a:extLst>
          </p:cNvPr>
          <p:cNvSpPr txBox="1"/>
          <p:nvPr/>
        </p:nvSpPr>
        <p:spPr>
          <a:xfrm>
            <a:off x="13861420" y="6248588"/>
            <a:ext cx="3357600" cy="48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61" name="TextBox 20">
            <a:extLst>
              <a:ext uri="{FF2B5EF4-FFF2-40B4-BE49-F238E27FC236}">
                <a16:creationId xmlns:a16="http://schemas.microsoft.com/office/drawing/2014/main" id="{61948EC0-53B0-A945-8464-8BF0EC573AB7}"/>
              </a:ext>
            </a:extLst>
          </p:cNvPr>
          <p:cNvSpPr txBox="1"/>
          <p:nvPr/>
        </p:nvSpPr>
        <p:spPr>
          <a:xfrm>
            <a:off x="13861419" y="9398642"/>
            <a:ext cx="7641268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id="{18E4C0D0-0D7E-4244-8E79-9A903900EAD7}"/>
              </a:ext>
            </a:extLst>
          </p:cNvPr>
          <p:cNvSpPr txBox="1"/>
          <p:nvPr/>
        </p:nvSpPr>
        <p:spPr>
          <a:xfrm>
            <a:off x="13861420" y="8752738"/>
            <a:ext cx="3357600" cy="48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63" name="Forma libre 62">
            <a:extLst>
              <a:ext uri="{FF2B5EF4-FFF2-40B4-BE49-F238E27FC236}">
                <a16:creationId xmlns:a16="http://schemas.microsoft.com/office/drawing/2014/main" id="{CECFFD30-A046-9046-8589-B8EDFBD70277}"/>
              </a:ext>
            </a:extLst>
          </p:cNvPr>
          <p:cNvSpPr/>
          <p:nvPr/>
        </p:nvSpPr>
        <p:spPr>
          <a:xfrm>
            <a:off x="11859759" y="3971687"/>
            <a:ext cx="904400" cy="899210"/>
          </a:xfrm>
          <a:custGeom>
            <a:avLst/>
            <a:gdLst>
              <a:gd name="connsiteX0" fmla="*/ 467693 w 514645"/>
              <a:gd name="connsiteY0" fmla="*/ 190242 h 511691"/>
              <a:gd name="connsiteX1" fmla="*/ 465552 w 514645"/>
              <a:gd name="connsiteY1" fmla="*/ 190168 h 511691"/>
              <a:gd name="connsiteX2" fmla="*/ 465331 w 514645"/>
              <a:gd name="connsiteY2" fmla="*/ 190168 h 511691"/>
              <a:gd name="connsiteX3" fmla="*/ 446281 w 514645"/>
              <a:gd name="connsiteY3" fmla="*/ 177025 h 511691"/>
              <a:gd name="connsiteX4" fmla="*/ 444065 w 514645"/>
              <a:gd name="connsiteY4" fmla="*/ 171265 h 511691"/>
              <a:gd name="connsiteX5" fmla="*/ 448274 w 514645"/>
              <a:gd name="connsiteY5" fmla="*/ 149188 h 511691"/>
              <a:gd name="connsiteX6" fmla="*/ 448496 w 514645"/>
              <a:gd name="connsiteY6" fmla="*/ 148967 h 511691"/>
              <a:gd name="connsiteX7" fmla="*/ 451302 w 514645"/>
              <a:gd name="connsiteY7" fmla="*/ 145939 h 511691"/>
              <a:gd name="connsiteX8" fmla="*/ 451006 w 514645"/>
              <a:gd name="connsiteY8" fmla="*/ 79781 h 511691"/>
              <a:gd name="connsiteX9" fmla="*/ 436386 w 514645"/>
              <a:gd name="connsiteY9" fmla="*/ 65161 h 511691"/>
              <a:gd name="connsiteX10" fmla="*/ 370154 w 514645"/>
              <a:gd name="connsiteY10" fmla="*/ 64940 h 511691"/>
              <a:gd name="connsiteX11" fmla="*/ 369342 w 514645"/>
              <a:gd name="connsiteY11" fmla="*/ 65678 h 511691"/>
              <a:gd name="connsiteX12" fmla="*/ 369047 w 514645"/>
              <a:gd name="connsiteY12" fmla="*/ 65974 h 511691"/>
              <a:gd name="connsiteX13" fmla="*/ 346157 w 514645"/>
              <a:gd name="connsiteY13" fmla="*/ 69961 h 511691"/>
              <a:gd name="connsiteX14" fmla="*/ 338774 w 514645"/>
              <a:gd name="connsiteY14" fmla="*/ 66860 h 511691"/>
              <a:gd name="connsiteX15" fmla="*/ 325778 w 514645"/>
              <a:gd name="connsiteY15" fmla="*/ 47957 h 511691"/>
              <a:gd name="connsiteX16" fmla="*/ 325631 w 514645"/>
              <a:gd name="connsiteY16" fmla="*/ 46038 h 511691"/>
              <a:gd name="connsiteX17" fmla="*/ 278670 w 514645"/>
              <a:gd name="connsiteY17" fmla="*/ 554 h 511691"/>
              <a:gd name="connsiteX18" fmla="*/ 257996 w 514645"/>
              <a:gd name="connsiteY18" fmla="*/ 554 h 511691"/>
              <a:gd name="connsiteX19" fmla="*/ 210961 w 514645"/>
              <a:gd name="connsiteY19" fmla="*/ 46997 h 511691"/>
              <a:gd name="connsiteX20" fmla="*/ 210961 w 514645"/>
              <a:gd name="connsiteY20" fmla="*/ 47219 h 511691"/>
              <a:gd name="connsiteX21" fmla="*/ 210961 w 514645"/>
              <a:gd name="connsiteY21" fmla="*/ 48031 h 511691"/>
              <a:gd name="connsiteX22" fmla="*/ 198040 w 514645"/>
              <a:gd name="connsiteY22" fmla="*/ 67007 h 511691"/>
              <a:gd name="connsiteX23" fmla="*/ 190730 w 514645"/>
              <a:gd name="connsiteY23" fmla="*/ 70182 h 511691"/>
              <a:gd name="connsiteX24" fmla="*/ 167840 w 514645"/>
              <a:gd name="connsiteY24" fmla="*/ 66269 h 511691"/>
              <a:gd name="connsiteX25" fmla="*/ 166216 w 514645"/>
              <a:gd name="connsiteY25" fmla="*/ 64866 h 511691"/>
              <a:gd name="connsiteX26" fmla="*/ 101461 w 514645"/>
              <a:gd name="connsiteY26" fmla="*/ 66490 h 511691"/>
              <a:gd name="connsiteX27" fmla="*/ 86841 w 514645"/>
              <a:gd name="connsiteY27" fmla="*/ 81110 h 511691"/>
              <a:gd name="connsiteX28" fmla="*/ 83518 w 514645"/>
              <a:gd name="connsiteY28" fmla="*/ 86722 h 511691"/>
              <a:gd name="connsiteX29" fmla="*/ 65059 w 514645"/>
              <a:gd name="connsiteY29" fmla="*/ 90192 h 511691"/>
              <a:gd name="connsiteX30" fmla="*/ 10641 w 514645"/>
              <a:gd name="connsiteY30" fmla="*/ 135602 h 511691"/>
              <a:gd name="connsiteX31" fmla="*/ 2297 w 514645"/>
              <a:gd name="connsiteY31" fmla="*/ 194893 h 511691"/>
              <a:gd name="connsiteX32" fmla="*/ 29986 w 514645"/>
              <a:gd name="connsiteY32" fmla="*/ 256400 h 511691"/>
              <a:gd name="connsiteX33" fmla="*/ 33309 w 514645"/>
              <a:gd name="connsiteY33" fmla="*/ 260904 h 511691"/>
              <a:gd name="connsiteX34" fmla="*/ 54500 w 514645"/>
              <a:gd name="connsiteY34" fmla="*/ 290070 h 511691"/>
              <a:gd name="connsiteX35" fmla="*/ 110026 w 514645"/>
              <a:gd name="connsiteY35" fmla="*/ 359477 h 511691"/>
              <a:gd name="connsiteX36" fmla="*/ 194865 w 514645"/>
              <a:gd name="connsiteY36" fmla="*/ 438704 h 511691"/>
              <a:gd name="connsiteX37" fmla="*/ 222480 w 514645"/>
              <a:gd name="connsiteY37" fmla="*/ 461003 h 511691"/>
              <a:gd name="connsiteX38" fmla="*/ 271656 w 514645"/>
              <a:gd name="connsiteY38" fmla="*/ 493860 h 511691"/>
              <a:gd name="connsiteX39" fmla="*/ 335303 w 514645"/>
              <a:gd name="connsiteY39" fmla="*/ 511434 h 511691"/>
              <a:gd name="connsiteX40" fmla="*/ 343425 w 514645"/>
              <a:gd name="connsiteY40" fmla="*/ 511064 h 511691"/>
              <a:gd name="connsiteX41" fmla="*/ 408254 w 514645"/>
              <a:gd name="connsiteY41" fmla="*/ 477911 h 511691"/>
              <a:gd name="connsiteX42" fmla="*/ 425680 w 514645"/>
              <a:gd name="connsiteY42" fmla="*/ 424379 h 511691"/>
              <a:gd name="connsiteX43" fmla="*/ 428855 w 514645"/>
              <a:gd name="connsiteY43" fmla="*/ 422017 h 511691"/>
              <a:gd name="connsiteX44" fmla="*/ 443475 w 514645"/>
              <a:gd name="connsiteY44" fmla="*/ 407397 h 511691"/>
              <a:gd name="connsiteX45" fmla="*/ 447831 w 514645"/>
              <a:gd name="connsiteY45" fmla="*/ 345964 h 511691"/>
              <a:gd name="connsiteX46" fmla="*/ 445616 w 514645"/>
              <a:gd name="connsiteY46" fmla="*/ 343011 h 511691"/>
              <a:gd name="connsiteX47" fmla="*/ 441555 w 514645"/>
              <a:gd name="connsiteY47" fmla="*/ 320047 h 511691"/>
              <a:gd name="connsiteX48" fmla="*/ 442736 w 514645"/>
              <a:gd name="connsiteY48" fmla="*/ 317315 h 511691"/>
              <a:gd name="connsiteX49" fmla="*/ 461343 w 514645"/>
              <a:gd name="connsiteY49" fmla="*/ 305059 h 511691"/>
              <a:gd name="connsiteX50" fmla="*/ 461565 w 514645"/>
              <a:gd name="connsiteY50" fmla="*/ 305059 h 511691"/>
              <a:gd name="connsiteX51" fmla="*/ 467989 w 514645"/>
              <a:gd name="connsiteY51" fmla="*/ 304911 h 511691"/>
              <a:gd name="connsiteX52" fmla="*/ 514580 w 514645"/>
              <a:gd name="connsiteY52" fmla="*/ 257876 h 511691"/>
              <a:gd name="connsiteX53" fmla="*/ 514580 w 514645"/>
              <a:gd name="connsiteY53" fmla="*/ 237202 h 511691"/>
              <a:gd name="connsiteX54" fmla="*/ 467693 w 514645"/>
              <a:gd name="connsiteY54" fmla="*/ 190242 h 511691"/>
              <a:gd name="connsiteX55" fmla="*/ 387285 w 514645"/>
              <a:gd name="connsiteY55" fmla="*/ 461446 h 511691"/>
              <a:gd name="connsiteX56" fmla="*/ 340989 w 514645"/>
              <a:gd name="connsiteY56" fmla="*/ 484631 h 511691"/>
              <a:gd name="connsiteX57" fmla="*/ 239389 w 514645"/>
              <a:gd name="connsiteY57" fmla="*/ 440624 h 511691"/>
              <a:gd name="connsiteX58" fmla="*/ 211257 w 514645"/>
              <a:gd name="connsiteY58" fmla="*/ 417956 h 511691"/>
              <a:gd name="connsiteX59" fmla="*/ 129593 w 514645"/>
              <a:gd name="connsiteY59" fmla="*/ 341756 h 511691"/>
              <a:gd name="connsiteX60" fmla="*/ 76135 w 514645"/>
              <a:gd name="connsiteY60" fmla="*/ 275007 h 511691"/>
              <a:gd name="connsiteX61" fmla="*/ 54574 w 514645"/>
              <a:gd name="connsiteY61" fmla="*/ 245324 h 511691"/>
              <a:gd name="connsiteX62" fmla="*/ 51252 w 514645"/>
              <a:gd name="connsiteY62" fmla="*/ 240820 h 511691"/>
              <a:gd name="connsiteX63" fmla="*/ 33604 w 514645"/>
              <a:gd name="connsiteY63" fmla="*/ 148893 h 511691"/>
              <a:gd name="connsiteX64" fmla="*/ 72590 w 514645"/>
              <a:gd name="connsiteY64" fmla="*/ 115814 h 511691"/>
              <a:gd name="connsiteX65" fmla="*/ 91197 w 514645"/>
              <a:gd name="connsiteY65" fmla="*/ 113082 h 511691"/>
              <a:gd name="connsiteX66" fmla="*/ 97695 w 514645"/>
              <a:gd name="connsiteY66" fmla="*/ 113451 h 511691"/>
              <a:gd name="connsiteX67" fmla="*/ 144582 w 514645"/>
              <a:gd name="connsiteY67" fmla="*/ 192383 h 511691"/>
              <a:gd name="connsiteX68" fmla="*/ 134318 w 514645"/>
              <a:gd name="connsiteY68" fmla="*/ 214534 h 511691"/>
              <a:gd name="connsiteX69" fmla="*/ 120363 w 514645"/>
              <a:gd name="connsiteY69" fmla="*/ 246432 h 511691"/>
              <a:gd name="connsiteX70" fmla="*/ 144139 w 514645"/>
              <a:gd name="connsiteY70" fmla="*/ 296124 h 511691"/>
              <a:gd name="connsiteX71" fmla="*/ 204759 w 514645"/>
              <a:gd name="connsiteY71" fmla="*/ 358517 h 511691"/>
              <a:gd name="connsiteX72" fmla="*/ 258808 w 514645"/>
              <a:gd name="connsiteY72" fmla="*/ 393515 h 511691"/>
              <a:gd name="connsiteX73" fmla="*/ 302963 w 514645"/>
              <a:gd name="connsiteY73" fmla="*/ 378527 h 511691"/>
              <a:gd name="connsiteX74" fmla="*/ 324745 w 514645"/>
              <a:gd name="connsiteY74" fmla="*/ 368780 h 511691"/>
              <a:gd name="connsiteX75" fmla="*/ 398508 w 514645"/>
              <a:gd name="connsiteY75" fmla="*/ 417143 h 511691"/>
              <a:gd name="connsiteX76" fmla="*/ 387285 w 514645"/>
              <a:gd name="connsiteY76" fmla="*/ 461446 h 511691"/>
              <a:gd name="connsiteX77" fmla="*/ 146649 w 514645"/>
              <a:gd name="connsiteY77" fmla="*/ 249902 h 511691"/>
              <a:gd name="connsiteX78" fmla="*/ 146649 w 514645"/>
              <a:gd name="connsiteY78" fmla="*/ 249902 h 511691"/>
              <a:gd name="connsiteX79" fmla="*/ 146649 w 514645"/>
              <a:gd name="connsiteY79" fmla="*/ 249902 h 511691"/>
              <a:gd name="connsiteX80" fmla="*/ 157208 w 514645"/>
              <a:gd name="connsiteY80" fmla="*/ 227972 h 511691"/>
              <a:gd name="connsiteX81" fmla="*/ 171163 w 514645"/>
              <a:gd name="connsiteY81" fmla="*/ 190537 h 511691"/>
              <a:gd name="connsiteX82" fmla="*/ 170572 w 514645"/>
              <a:gd name="connsiteY82" fmla="*/ 185590 h 511691"/>
              <a:gd name="connsiteX83" fmla="*/ 174486 w 514645"/>
              <a:gd name="connsiteY83" fmla="*/ 181529 h 511691"/>
              <a:gd name="connsiteX84" fmla="*/ 201806 w 514645"/>
              <a:gd name="connsiteY84" fmla="*/ 151477 h 511691"/>
              <a:gd name="connsiteX85" fmla="*/ 283322 w 514645"/>
              <a:gd name="connsiteY85" fmla="*/ 130212 h 511691"/>
              <a:gd name="connsiteX86" fmla="*/ 355978 w 514645"/>
              <a:gd name="connsiteY86" fmla="*/ 172816 h 511691"/>
              <a:gd name="connsiteX87" fmla="*/ 377243 w 514645"/>
              <a:gd name="connsiteY87" fmla="*/ 254332 h 511691"/>
              <a:gd name="connsiteX88" fmla="*/ 334639 w 514645"/>
              <a:gd name="connsiteY88" fmla="*/ 326988 h 511691"/>
              <a:gd name="connsiteX89" fmla="*/ 319871 w 514645"/>
              <a:gd name="connsiteY89" fmla="*/ 336439 h 511691"/>
              <a:gd name="connsiteX90" fmla="*/ 313521 w 514645"/>
              <a:gd name="connsiteY90" fmla="*/ 343971 h 511691"/>
              <a:gd name="connsiteX91" fmla="*/ 290410 w 514645"/>
              <a:gd name="connsiteY91" fmla="*/ 354899 h 511691"/>
              <a:gd name="connsiteX92" fmla="*/ 261392 w 514645"/>
              <a:gd name="connsiteY92" fmla="*/ 366860 h 511691"/>
              <a:gd name="connsiteX93" fmla="*/ 196637 w 514645"/>
              <a:gd name="connsiteY93" fmla="*/ 314288 h 511691"/>
              <a:gd name="connsiteX94" fmla="*/ 146723 w 514645"/>
              <a:gd name="connsiteY94" fmla="*/ 249607 h 511691"/>
              <a:gd name="connsiteX95" fmla="*/ 157208 w 514645"/>
              <a:gd name="connsiteY95" fmla="*/ 227972 h 511691"/>
              <a:gd name="connsiteX96" fmla="*/ 487925 w 514645"/>
              <a:gd name="connsiteY96" fmla="*/ 257950 h 511691"/>
              <a:gd name="connsiteX97" fmla="*/ 467620 w 514645"/>
              <a:gd name="connsiteY97" fmla="*/ 278403 h 511691"/>
              <a:gd name="connsiteX98" fmla="*/ 467398 w 514645"/>
              <a:gd name="connsiteY98" fmla="*/ 278403 h 511691"/>
              <a:gd name="connsiteX99" fmla="*/ 460974 w 514645"/>
              <a:gd name="connsiteY99" fmla="*/ 278551 h 511691"/>
              <a:gd name="connsiteX100" fmla="*/ 418222 w 514645"/>
              <a:gd name="connsiteY100" fmla="*/ 306904 h 511691"/>
              <a:gd name="connsiteX101" fmla="*/ 417189 w 514645"/>
              <a:gd name="connsiteY101" fmla="*/ 309267 h 511691"/>
              <a:gd name="connsiteX102" fmla="*/ 422283 w 514645"/>
              <a:gd name="connsiteY102" fmla="*/ 356818 h 511691"/>
              <a:gd name="connsiteX103" fmla="*/ 424572 w 514645"/>
              <a:gd name="connsiteY103" fmla="*/ 359919 h 511691"/>
              <a:gd name="connsiteX104" fmla="*/ 424572 w 514645"/>
              <a:gd name="connsiteY104" fmla="*/ 388790 h 511691"/>
              <a:gd name="connsiteX105" fmla="*/ 416155 w 514645"/>
              <a:gd name="connsiteY105" fmla="*/ 397207 h 511691"/>
              <a:gd name="connsiteX106" fmla="*/ 380270 w 514645"/>
              <a:gd name="connsiteY106" fmla="*/ 368854 h 511691"/>
              <a:gd name="connsiteX107" fmla="*/ 349259 w 514645"/>
              <a:gd name="connsiteY107" fmla="*/ 349435 h 511691"/>
              <a:gd name="connsiteX108" fmla="*/ 350735 w 514645"/>
              <a:gd name="connsiteY108" fmla="*/ 348327 h 511691"/>
              <a:gd name="connsiteX109" fmla="*/ 403603 w 514645"/>
              <a:gd name="connsiteY109" fmla="*/ 258098 h 511691"/>
              <a:gd name="connsiteX110" fmla="*/ 377169 w 514645"/>
              <a:gd name="connsiteY110" fmla="*/ 156867 h 511691"/>
              <a:gd name="connsiteX111" fmla="*/ 286940 w 514645"/>
              <a:gd name="connsiteY111" fmla="*/ 104000 h 511691"/>
              <a:gd name="connsiteX112" fmla="*/ 185709 w 514645"/>
              <a:gd name="connsiteY112" fmla="*/ 130434 h 511691"/>
              <a:gd name="connsiteX113" fmla="*/ 159054 w 514645"/>
              <a:gd name="connsiteY113" fmla="*/ 157089 h 511691"/>
              <a:gd name="connsiteX114" fmla="*/ 145615 w 514645"/>
              <a:gd name="connsiteY114" fmla="*/ 134790 h 511691"/>
              <a:gd name="connsiteX115" fmla="*/ 116745 w 514645"/>
              <a:gd name="connsiteY115" fmla="*/ 94549 h 511691"/>
              <a:gd name="connsiteX116" fmla="*/ 113939 w 514645"/>
              <a:gd name="connsiteY116" fmla="*/ 91669 h 511691"/>
              <a:gd name="connsiteX117" fmla="*/ 120215 w 514645"/>
              <a:gd name="connsiteY117" fmla="*/ 85393 h 511691"/>
              <a:gd name="connsiteX118" fmla="*/ 149012 w 514645"/>
              <a:gd name="connsiteY118" fmla="*/ 85319 h 511691"/>
              <a:gd name="connsiteX119" fmla="*/ 150636 w 514645"/>
              <a:gd name="connsiteY119" fmla="*/ 86722 h 511691"/>
              <a:gd name="connsiteX120" fmla="*/ 201658 w 514645"/>
              <a:gd name="connsiteY120" fmla="*/ 94475 h 511691"/>
              <a:gd name="connsiteX121" fmla="*/ 207934 w 514645"/>
              <a:gd name="connsiteY121" fmla="*/ 91743 h 511691"/>
              <a:gd name="connsiteX122" fmla="*/ 237543 w 514645"/>
              <a:gd name="connsiteY122" fmla="*/ 48622 h 511691"/>
              <a:gd name="connsiteX123" fmla="*/ 237543 w 514645"/>
              <a:gd name="connsiteY123" fmla="*/ 48400 h 511691"/>
              <a:gd name="connsiteX124" fmla="*/ 237543 w 514645"/>
              <a:gd name="connsiteY124" fmla="*/ 47588 h 511691"/>
              <a:gd name="connsiteX125" fmla="*/ 257996 w 514645"/>
              <a:gd name="connsiteY125" fmla="*/ 27209 h 511691"/>
              <a:gd name="connsiteX126" fmla="*/ 278670 w 514645"/>
              <a:gd name="connsiteY126" fmla="*/ 27209 h 511691"/>
              <a:gd name="connsiteX127" fmla="*/ 299123 w 514645"/>
              <a:gd name="connsiteY127" fmla="*/ 47514 h 511691"/>
              <a:gd name="connsiteX128" fmla="*/ 299271 w 514645"/>
              <a:gd name="connsiteY128" fmla="*/ 49434 h 511691"/>
              <a:gd name="connsiteX129" fmla="*/ 328953 w 514645"/>
              <a:gd name="connsiteY129" fmla="*/ 91595 h 511691"/>
              <a:gd name="connsiteX130" fmla="*/ 335303 w 514645"/>
              <a:gd name="connsiteY130" fmla="*/ 94253 h 511691"/>
              <a:gd name="connsiteX131" fmla="*/ 387654 w 514645"/>
              <a:gd name="connsiteY131" fmla="*/ 85024 h 511691"/>
              <a:gd name="connsiteX132" fmla="*/ 388466 w 514645"/>
              <a:gd name="connsiteY132" fmla="*/ 84285 h 511691"/>
              <a:gd name="connsiteX133" fmla="*/ 388761 w 514645"/>
              <a:gd name="connsiteY133" fmla="*/ 83990 h 511691"/>
              <a:gd name="connsiteX134" fmla="*/ 417632 w 514645"/>
              <a:gd name="connsiteY134" fmla="*/ 83990 h 511691"/>
              <a:gd name="connsiteX135" fmla="*/ 432252 w 514645"/>
              <a:gd name="connsiteY135" fmla="*/ 98610 h 511691"/>
              <a:gd name="connsiteX136" fmla="*/ 432325 w 514645"/>
              <a:gd name="connsiteY136" fmla="*/ 127406 h 511691"/>
              <a:gd name="connsiteX137" fmla="*/ 432104 w 514645"/>
              <a:gd name="connsiteY137" fmla="*/ 127628 h 511691"/>
              <a:gd name="connsiteX138" fmla="*/ 429298 w 514645"/>
              <a:gd name="connsiteY138" fmla="*/ 130655 h 511691"/>
              <a:gd name="connsiteX139" fmla="*/ 419478 w 514645"/>
              <a:gd name="connsiteY139" fmla="*/ 181307 h 511691"/>
              <a:gd name="connsiteX140" fmla="*/ 421397 w 514645"/>
              <a:gd name="connsiteY140" fmla="*/ 186254 h 511691"/>
              <a:gd name="connsiteX141" fmla="*/ 465183 w 514645"/>
              <a:gd name="connsiteY141" fmla="*/ 216749 h 511691"/>
              <a:gd name="connsiteX142" fmla="*/ 467324 w 514645"/>
              <a:gd name="connsiteY142" fmla="*/ 216823 h 511691"/>
              <a:gd name="connsiteX143" fmla="*/ 467546 w 514645"/>
              <a:gd name="connsiteY143" fmla="*/ 216823 h 511691"/>
              <a:gd name="connsiteX144" fmla="*/ 487925 w 514645"/>
              <a:gd name="connsiteY144" fmla="*/ 237276 h 511691"/>
              <a:gd name="connsiteX145" fmla="*/ 487925 w 514645"/>
              <a:gd name="connsiteY145" fmla="*/ 257950 h 511691"/>
              <a:gd name="connsiteX146" fmla="*/ 213546 w 514645"/>
              <a:gd name="connsiteY146" fmla="*/ 262824 h 511691"/>
              <a:gd name="connsiteX147" fmla="*/ 213693 w 514645"/>
              <a:gd name="connsiteY147" fmla="*/ 243995 h 511691"/>
              <a:gd name="connsiteX148" fmla="*/ 232522 w 514645"/>
              <a:gd name="connsiteY148" fmla="*/ 244143 h 511691"/>
              <a:gd name="connsiteX149" fmla="*/ 249874 w 514645"/>
              <a:gd name="connsiteY149" fmla="*/ 261864 h 511691"/>
              <a:gd name="connsiteX150" fmla="*/ 297720 w 514645"/>
              <a:gd name="connsiteY150" fmla="*/ 202572 h 511691"/>
              <a:gd name="connsiteX151" fmla="*/ 316401 w 514645"/>
              <a:gd name="connsiteY151" fmla="*/ 200579 h 511691"/>
              <a:gd name="connsiteX152" fmla="*/ 318395 w 514645"/>
              <a:gd name="connsiteY152" fmla="*/ 219260 h 511691"/>
              <a:gd name="connsiteX153" fmla="*/ 261171 w 514645"/>
              <a:gd name="connsiteY153" fmla="*/ 290143 h 511691"/>
              <a:gd name="connsiteX154" fmla="*/ 261097 w 514645"/>
              <a:gd name="connsiteY154" fmla="*/ 290217 h 511691"/>
              <a:gd name="connsiteX155" fmla="*/ 260137 w 514645"/>
              <a:gd name="connsiteY155" fmla="*/ 291251 h 511691"/>
              <a:gd name="connsiteX156" fmla="*/ 259842 w 514645"/>
              <a:gd name="connsiteY156" fmla="*/ 291472 h 511691"/>
              <a:gd name="connsiteX157" fmla="*/ 259029 w 514645"/>
              <a:gd name="connsiteY157" fmla="*/ 292211 h 511691"/>
              <a:gd name="connsiteX158" fmla="*/ 258586 w 514645"/>
              <a:gd name="connsiteY158" fmla="*/ 292506 h 511691"/>
              <a:gd name="connsiteX159" fmla="*/ 257848 w 514645"/>
              <a:gd name="connsiteY159" fmla="*/ 293023 h 511691"/>
              <a:gd name="connsiteX160" fmla="*/ 257331 w 514645"/>
              <a:gd name="connsiteY160" fmla="*/ 293318 h 511691"/>
              <a:gd name="connsiteX161" fmla="*/ 256593 w 514645"/>
              <a:gd name="connsiteY161" fmla="*/ 293761 h 511691"/>
              <a:gd name="connsiteX162" fmla="*/ 256076 w 514645"/>
              <a:gd name="connsiteY162" fmla="*/ 293983 h 511691"/>
              <a:gd name="connsiteX163" fmla="*/ 255264 w 514645"/>
              <a:gd name="connsiteY163" fmla="*/ 294278 h 511691"/>
              <a:gd name="connsiteX164" fmla="*/ 254821 w 514645"/>
              <a:gd name="connsiteY164" fmla="*/ 294426 h 511691"/>
              <a:gd name="connsiteX165" fmla="*/ 253935 w 514645"/>
              <a:gd name="connsiteY165" fmla="*/ 294647 h 511691"/>
              <a:gd name="connsiteX166" fmla="*/ 253492 w 514645"/>
              <a:gd name="connsiteY166" fmla="*/ 294721 h 511691"/>
              <a:gd name="connsiteX167" fmla="*/ 252532 w 514645"/>
              <a:gd name="connsiteY167" fmla="*/ 294869 h 511691"/>
              <a:gd name="connsiteX168" fmla="*/ 252163 w 514645"/>
              <a:gd name="connsiteY168" fmla="*/ 294943 h 511691"/>
              <a:gd name="connsiteX169" fmla="*/ 250833 w 514645"/>
              <a:gd name="connsiteY169" fmla="*/ 295017 h 511691"/>
              <a:gd name="connsiteX170" fmla="*/ 250833 w 514645"/>
              <a:gd name="connsiteY170" fmla="*/ 295017 h 511691"/>
              <a:gd name="connsiteX171" fmla="*/ 250833 w 514645"/>
              <a:gd name="connsiteY171" fmla="*/ 295017 h 511691"/>
              <a:gd name="connsiteX172" fmla="*/ 249652 w 514645"/>
              <a:gd name="connsiteY172" fmla="*/ 294943 h 511691"/>
              <a:gd name="connsiteX173" fmla="*/ 249357 w 514645"/>
              <a:gd name="connsiteY173" fmla="*/ 294869 h 511691"/>
              <a:gd name="connsiteX174" fmla="*/ 248471 w 514645"/>
              <a:gd name="connsiteY174" fmla="*/ 294721 h 511691"/>
              <a:gd name="connsiteX175" fmla="*/ 248102 w 514645"/>
              <a:gd name="connsiteY175" fmla="*/ 294647 h 511691"/>
              <a:gd name="connsiteX176" fmla="*/ 247289 w 514645"/>
              <a:gd name="connsiteY176" fmla="*/ 294426 h 511691"/>
              <a:gd name="connsiteX177" fmla="*/ 246846 w 514645"/>
              <a:gd name="connsiteY177" fmla="*/ 294278 h 511691"/>
              <a:gd name="connsiteX178" fmla="*/ 246108 w 514645"/>
              <a:gd name="connsiteY178" fmla="*/ 293983 h 511691"/>
              <a:gd name="connsiteX179" fmla="*/ 245665 w 514645"/>
              <a:gd name="connsiteY179" fmla="*/ 293835 h 511691"/>
              <a:gd name="connsiteX180" fmla="*/ 244927 w 514645"/>
              <a:gd name="connsiteY180" fmla="*/ 293540 h 511691"/>
              <a:gd name="connsiteX181" fmla="*/ 244483 w 514645"/>
              <a:gd name="connsiteY181" fmla="*/ 293318 h 511691"/>
              <a:gd name="connsiteX182" fmla="*/ 243671 w 514645"/>
              <a:gd name="connsiteY182" fmla="*/ 292875 h 511691"/>
              <a:gd name="connsiteX183" fmla="*/ 243228 w 514645"/>
              <a:gd name="connsiteY183" fmla="*/ 292580 h 511691"/>
              <a:gd name="connsiteX184" fmla="*/ 242416 w 514645"/>
              <a:gd name="connsiteY184" fmla="*/ 291989 h 511691"/>
              <a:gd name="connsiteX185" fmla="*/ 242342 w 514645"/>
              <a:gd name="connsiteY185" fmla="*/ 291915 h 511691"/>
              <a:gd name="connsiteX186" fmla="*/ 241825 w 514645"/>
              <a:gd name="connsiteY186" fmla="*/ 291472 h 511691"/>
              <a:gd name="connsiteX187" fmla="*/ 241308 w 514645"/>
              <a:gd name="connsiteY187" fmla="*/ 290956 h 511691"/>
              <a:gd name="connsiteX188" fmla="*/ 241235 w 514645"/>
              <a:gd name="connsiteY188" fmla="*/ 290882 h 511691"/>
              <a:gd name="connsiteX189" fmla="*/ 213546 w 514645"/>
              <a:gd name="connsiteY189" fmla="*/ 262824 h 51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14645" h="511691">
                <a:moveTo>
                  <a:pt x="467693" y="190242"/>
                </a:moveTo>
                <a:lnTo>
                  <a:pt x="465552" y="190168"/>
                </a:lnTo>
                <a:cubicBezTo>
                  <a:pt x="465478" y="190168"/>
                  <a:pt x="465404" y="190168"/>
                  <a:pt x="465331" y="190168"/>
                </a:cubicBezTo>
                <a:cubicBezTo>
                  <a:pt x="456839" y="190168"/>
                  <a:pt x="449160" y="184852"/>
                  <a:pt x="446281" y="177025"/>
                </a:cubicBezTo>
                <a:cubicBezTo>
                  <a:pt x="445542" y="175105"/>
                  <a:pt x="444804" y="173185"/>
                  <a:pt x="444065" y="171265"/>
                </a:cubicBezTo>
                <a:cubicBezTo>
                  <a:pt x="440964" y="163586"/>
                  <a:pt x="442589" y="154947"/>
                  <a:pt x="448274" y="149188"/>
                </a:cubicBezTo>
                <a:cubicBezTo>
                  <a:pt x="448348" y="149114"/>
                  <a:pt x="448422" y="149040"/>
                  <a:pt x="448496" y="148967"/>
                </a:cubicBezTo>
                <a:lnTo>
                  <a:pt x="451302" y="145939"/>
                </a:lnTo>
                <a:cubicBezTo>
                  <a:pt x="469318" y="127628"/>
                  <a:pt x="469170" y="97945"/>
                  <a:pt x="451006" y="79781"/>
                </a:cubicBezTo>
                <a:lnTo>
                  <a:pt x="436386" y="65161"/>
                </a:lnTo>
                <a:cubicBezTo>
                  <a:pt x="418149" y="46924"/>
                  <a:pt x="388466" y="46850"/>
                  <a:pt x="370154" y="64940"/>
                </a:cubicBezTo>
                <a:lnTo>
                  <a:pt x="369342" y="65678"/>
                </a:lnTo>
                <a:cubicBezTo>
                  <a:pt x="369268" y="65752"/>
                  <a:pt x="369121" y="65826"/>
                  <a:pt x="369047" y="65974"/>
                </a:cubicBezTo>
                <a:cubicBezTo>
                  <a:pt x="363066" y="71954"/>
                  <a:pt x="354058" y="73505"/>
                  <a:pt x="346157" y="69961"/>
                </a:cubicBezTo>
                <a:cubicBezTo>
                  <a:pt x="343721" y="68853"/>
                  <a:pt x="341284" y="67820"/>
                  <a:pt x="338774" y="66860"/>
                </a:cubicBezTo>
                <a:cubicBezTo>
                  <a:pt x="330947" y="63759"/>
                  <a:pt x="325852" y="56301"/>
                  <a:pt x="325778" y="47957"/>
                </a:cubicBezTo>
                <a:cubicBezTo>
                  <a:pt x="325778" y="47293"/>
                  <a:pt x="325704" y="46702"/>
                  <a:pt x="325631" y="46038"/>
                </a:cubicBezTo>
                <a:cubicBezTo>
                  <a:pt x="324818" y="20859"/>
                  <a:pt x="303996" y="554"/>
                  <a:pt x="278670" y="554"/>
                </a:cubicBezTo>
                <a:lnTo>
                  <a:pt x="257996" y="554"/>
                </a:lnTo>
                <a:cubicBezTo>
                  <a:pt x="232300" y="554"/>
                  <a:pt x="211257" y="21376"/>
                  <a:pt x="210961" y="46997"/>
                </a:cubicBezTo>
                <a:lnTo>
                  <a:pt x="210961" y="47219"/>
                </a:lnTo>
                <a:cubicBezTo>
                  <a:pt x="210961" y="47514"/>
                  <a:pt x="210961" y="47810"/>
                  <a:pt x="210961" y="48031"/>
                </a:cubicBezTo>
                <a:cubicBezTo>
                  <a:pt x="210961" y="56375"/>
                  <a:pt x="205867" y="63832"/>
                  <a:pt x="198040" y="67007"/>
                </a:cubicBezTo>
                <a:cubicBezTo>
                  <a:pt x="195603" y="67967"/>
                  <a:pt x="193093" y="69075"/>
                  <a:pt x="190730" y="70182"/>
                </a:cubicBezTo>
                <a:cubicBezTo>
                  <a:pt x="182829" y="73727"/>
                  <a:pt x="173895" y="72250"/>
                  <a:pt x="167840" y="66269"/>
                </a:cubicBezTo>
                <a:cubicBezTo>
                  <a:pt x="167324" y="65752"/>
                  <a:pt x="166807" y="65309"/>
                  <a:pt x="166216" y="64866"/>
                </a:cubicBezTo>
                <a:cubicBezTo>
                  <a:pt x="147831" y="48253"/>
                  <a:pt x="119182" y="48770"/>
                  <a:pt x="101461" y="66490"/>
                </a:cubicBezTo>
                <a:lnTo>
                  <a:pt x="86841" y="81110"/>
                </a:lnTo>
                <a:cubicBezTo>
                  <a:pt x="85217" y="82735"/>
                  <a:pt x="84109" y="84654"/>
                  <a:pt x="83518" y="86722"/>
                </a:cubicBezTo>
                <a:cubicBezTo>
                  <a:pt x="77907" y="87165"/>
                  <a:pt x="71631" y="88199"/>
                  <a:pt x="65059" y="90192"/>
                </a:cubicBezTo>
                <a:cubicBezTo>
                  <a:pt x="42465" y="96985"/>
                  <a:pt x="23636" y="112713"/>
                  <a:pt x="10641" y="135602"/>
                </a:cubicBezTo>
                <a:cubicBezTo>
                  <a:pt x="1190" y="152216"/>
                  <a:pt x="-1690" y="172742"/>
                  <a:pt x="2297" y="194893"/>
                </a:cubicBezTo>
                <a:cubicBezTo>
                  <a:pt x="6063" y="215642"/>
                  <a:pt x="15588" y="236907"/>
                  <a:pt x="29986" y="256400"/>
                </a:cubicBezTo>
                <a:lnTo>
                  <a:pt x="33309" y="260904"/>
                </a:lnTo>
                <a:cubicBezTo>
                  <a:pt x="40324" y="270429"/>
                  <a:pt x="47633" y="280323"/>
                  <a:pt x="54500" y="290070"/>
                </a:cubicBezTo>
                <a:cubicBezTo>
                  <a:pt x="71483" y="314288"/>
                  <a:pt x="90164" y="337621"/>
                  <a:pt x="110026" y="359477"/>
                </a:cubicBezTo>
                <a:cubicBezTo>
                  <a:pt x="136017" y="388052"/>
                  <a:pt x="164518" y="414707"/>
                  <a:pt x="194865" y="438704"/>
                </a:cubicBezTo>
                <a:cubicBezTo>
                  <a:pt x="205719" y="447269"/>
                  <a:pt x="214506" y="454357"/>
                  <a:pt x="222480" y="461003"/>
                </a:cubicBezTo>
                <a:cubicBezTo>
                  <a:pt x="233556" y="470158"/>
                  <a:pt x="250981" y="483302"/>
                  <a:pt x="271656" y="493860"/>
                </a:cubicBezTo>
                <a:cubicBezTo>
                  <a:pt x="294397" y="505527"/>
                  <a:pt x="315736" y="511434"/>
                  <a:pt x="335303" y="511434"/>
                </a:cubicBezTo>
                <a:cubicBezTo>
                  <a:pt x="338035" y="511434"/>
                  <a:pt x="340767" y="511286"/>
                  <a:pt x="343425" y="511064"/>
                </a:cubicBezTo>
                <a:cubicBezTo>
                  <a:pt x="369638" y="508775"/>
                  <a:pt x="393265" y="496666"/>
                  <a:pt x="408254" y="477911"/>
                </a:cubicBezTo>
                <a:cubicBezTo>
                  <a:pt x="419995" y="463144"/>
                  <a:pt x="425902" y="444832"/>
                  <a:pt x="425680" y="424379"/>
                </a:cubicBezTo>
                <a:cubicBezTo>
                  <a:pt x="426861" y="423789"/>
                  <a:pt x="427895" y="422977"/>
                  <a:pt x="428855" y="422017"/>
                </a:cubicBezTo>
                <a:lnTo>
                  <a:pt x="443475" y="407397"/>
                </a:lnTo>
                <a:cubicBezTo>
                  <a:pt x="460162" y="390710"/>
                  <a:pt x="461639" y="364350"/>
                  <a:pt x="447831" y="345964"/>
                </a:cubicBezTo>
                <a:cubicBezTo>
                  <a:pt x="447240" y="344931"/>
                  <a:pt x="446502" y="343897"/>
                  <a:pt x="445616" y="343011"/>
                </a:cubicBezTo>
                <a:cubicBezTo>
                  <a:pt x="439561" y="336956"/>
                  <a:pt x="438011" y="327948"/>
                  <a:pt x="441555" y="320047"/>
                </a:cubicBezTo>
                <a:cubicBezTo>
                  <a:pt x="441924" y="319161"/>
                  <a:pt x="442367" y="318201"/>
                  <a:pt x="442736" y="317315"/>
                </a:cubicBezTo>
                <a:cubicBezTo>
                  <a:pt x="445911" y="309932"/>
                  <a:pt x="453221" y="305059"/>
                  <a:pt x="461343" y="305059"/>
                </a:cubicBezTo>
                <a:cubicBezTo>
                  <a:pt x="461417" y="305059"/>
                  <a:pt x="461491" y="305059"/>
                  <a:pt x="461565" y="305059"/>
                </a:cubicBezTo>
                <a:lnTo>
                  <a:pt x="467989" y="304911"/>
                </a:lnTo>
                <a:cubicBezTo>
                  <a:pt x="493684" y="304689"/>
                  <a:pt x="514580" y="283646"/>
                  <a:pt x="514580" y="257876"/>
                </a:cubicBezTo>
                <a:lnTo>
                  <a:pt x="514580" y="237202"/>
                </a:lnTo>
                <a:cubicBezTo>
                  <a:pt x="514506" y="211433"/>
                  <a:pt x="493536" y="190389"/>
                  <a:pt x="467693" y="190242"/>
                </a:cubicBezTo>
                <a:moveTo>
                  <a:pt x="387285" y="461446"/>
                </a:moveTo>
                <a:cubicBezTo>
                  <a:pt x="377021" y="474367"/>
                  <a:pt x="359743" y="483006"/>
                  <a:pt x="340989" y="484631"/>
                </a:cubicBezTo>
                <a:cubicBezTo>
                  <a:pt x="301412" y="488101"/>
                  <a:pt x="256740" y="455022"/>
                  <a:pt x="239389" y="440624"/>
                </a:cubicBezTo>
                <a:cubicBezTo>
                  <a:pt x="231267" y="433904"/>
                  <a:pt x="222332" y="426668"/>
                  <a:pt x="211257" y="417956"/>
                </a:cubicBezTo>
                <a:cubicBezTo>
                  <a:pt x="182091" y="394844"/>
                  <a:pt x="154624" y="369223"/>
                  <a:pt x="129593" y="341756"/>
                </a:cubicBezTo>
                <a:cubicBezTo>
                  <a:pt x="110469" y="320712"/>
                  <a:pt x="92453" y="298265"/>
                  <a:pt x="76135" y="275007"/>
                </a:cubicBezTo>
                <a:cubicBezTo>
                  <a:pt x="69046" y="264965"/>
                  <a:pt x="61663" y="254923"/>
                  <a:pt x="54574" y="245324"/>
                </a:cubicBezTo>
                <a:lnTo>
                  <a:pt x="51252" y="240820"/>
                </a:lnTo>
                <a:cubicBezTo>
                  <a:pt x="27254" y="208332"/>
                  <a:pt x="20314" y="172225"/>
                  <a:pt x="33604" y="148893"/>
                </a:cubicBezTo>
                <a:cubicBezTo>
                  <a:pt x="43351" y="131762"/>
                  <a:pt x="56420" y="120687"/>
                  <a:pt x="72590" y="115814"/>
                </a:cubicBezTo>
                <a:cubicBezTo>
                  <a:pt x="79605" y="113672"/>
                  <a:pt x="86103" y="113082"/>
                  <a:pt x="91197" y="113082"/>
                </a:cubicBezTo>
                <a:cubicBezTo>
                  <a:pt x="93708" y="113082"/>
                  <a:pt x="95923" y="113229"/>
                  <a:pt x="97695" y="113451"/>
                </a:cubicBezTo>
                <a:cubicBezTo>
                  <a:pt x="124277" y="147785"/>
                  <a:pt x="143843" y="180643"/>
                  <a:pt x="144582" y="192383"/>
                </a:cubicBezTo>
                <a:cubicBezTo>
                  <a:pt x="144877" y="196813"/>
                  <a:pt x="138527" y="207446"/>
                  <a:pt x="134318" y="214534"/>
                </a:cubicBezTo>
                <a:cubicBezTo>
                  <a:pt x="128190" y="224871"/>
                  <a:pt x="121766" y="235578"/>
                  <a:pt x="120363" y="246432"/>
                </a:cubicBezTo>
                <a:cubicBezTo>
                  <a:pt x="118296" y="261568"/>
                  <a:pt x="131956" y="280914"/>
                  <a:pt x="144139" y="296124"/>
                </a:cubicBezTo>
                <a:cubicBezTo>
                  <a:pt x="159571" y="315469"/>
                  <a:pt x="182239" y="338728"/>
                  <a:pt x="204759" y="358517"/>
                </a:cubicBezTo>
                <a:cubicBezTo>
                  <a:pt x="243154" y="392186"/>
                  <a:pt x="254968" y="393220"/>
                  <a:pt x="258808" y="393515"/>
                </a:cubicBezTo>
                <a:cubicBezTo>
                  <a:pt x="272689" y="394697"/>
                  <a:pt x="288047" y="386501"/>
                  <a:pt x="302963" y="378527"/>
                </a:cubicBezTo>
                <a:cubicBezTo>
                  <a:pt x="309756" y="374908"/>
                  <a:pt x="321053" y="368854"/>
                  <a:pt x="324745" y="368780"/>
                </a:cubicBezTo>
                <a:cubicBezTo>
                  <a:pt x="335894" y="369592"/>
                  <a:pt x="366610" y="389750"/>
                  <a:pt x="398508" y="417143"/>
                </a:cubicBezTo>
                <a:cubicBezTo>
                  <a:pt x="400354" y="434717"/>
                  <a:pt x="396588" y="449706"/>
                  <a:pt x="387285" y="461446"/>
                </a:cubicBezTo>
                <a:moveTo>
                  <a:pt x="146649" y="249902"/>
                </a:moveTo>
                <a:cubicBezTo>
                  <a:pt x="146649" y="249902"/>
                  <a:pt x="146649" y="249902"/>
                  <a:pt x="146649" y="249902"/>
                </a:cubicBezTo>
                <a:cubicBezTo>
                  <a:pt x="146649" y="249902"/>
                  <a:pt x="146649" y="249902"/>
                  <a:pt x="146649" y="249902"/>
                </a:cubicBezTo>
                <a:close/>
                <a:moveTo>
                  <a:pt x="157208" y="227972"/>
                </a:moveTo>
                <a:cubicBezTo>
                  <a:pt x="164444" y="215789"/>
                  <a:pt x="171975" y="203163"/>
                  <a:pt x="171163" y="190537"/>
                </a:cubicBezTo>
                <a:cubicBezTo>
                  <a:pt x="171089" y="189134"/>
                  <a:pt x="170868" y="187510"/>
                  <a:pt x="170572" y="185590"/>
                </a:cubicBezTo>
                <a:cubicBezTo>
                  <a:pt x="172123" y="184556"/>
                  <a:pt x="173452" y="183227"/>
                  <a:pt x="174486" y="181529"/>
                </a:cubicBezTo>
                <a:cubicBezTo>
                  <a:pt x="181648" y="169863"/>
                  <a:pt x="190804" y="159747"/>
                  <a:pt x="201806" y="151477"/>
                </a:cubicBezTo>
                <a:cubicBezTo>
                  <a:pt x="225286" y="133756"/>
                  <a:pt x="254230" y="126151"/>
                  <a:pt x="283322" y="130212"/>
                </a:cubicBezTo>
                <a:cubicBezTo>
                  <a:pt x="312414" y="134273"/>
                  <a:pt x="338257" y="149336"/>
                  <a:pt x="355978" y="172816"/>
                </a:cubicBezTo>
                <a:cubicBezTo>
                  <a:pt x="373699" y="196296"/>
                  <a:pt x="381304" y="225240"/>
                  <a:pt x="377243" y="254332"/>
                </a:cubicBezTo>
                <a:cubicBezTo>
                  <a:pt x="373182" y="283424"/>
                  <a:pt x="358119" y="309267"/>
                  <a:pt x="334639" y="326988"/>
                </a:cubicBezTo>
                <a:cubicBezTo>
                  <a:pt x="329987" y="330532"/>
                  <a:pt x="324966" y="333707"/>
                  <a:pt x="319871" y="336439"/>
                </a:cubicBezTo>
                <a:cubicBezTo>
                  <a:pt x="316770" y="338137"/>
                  <a:pt x="314555" y="340870"/>
                  <a:pt x="313521" y="343971"/>
                </a:cubicBezTo>
                <a:cubicBezTo>
                  <a:pt x="306359" y="346333"/>
                  <a:pt x="298754" y="350395"/>
                  <a:pt x="290410" y="354899"/>
                </a:cubicBezTo>
                <a:cubicBezTo>
                  <a:pt x="281254" y="359772"/>
                  <a:pt x="267521" y="367156"/>
                  <a:pt x="261392" y="366860"/>
                </a:cubicBezTo>
                <a:cubicBezTo>
                  <a:pt x="254525" y="364940"/>
                  <a:pt x="227796" y="345374"/>
                  <a:pt x="196637" y="314288"/>
                </a:cubicBezTo>
                <a:cubicBezTo>
                  <a:pt x="156617" y="274342"/>
                  <a:pt x="147018" y="253889"/>
                  <a:pt x="146723" y="249607"/>
                </a:cubicBezTo>
                <a:cubicBezTo>
                  <a:pt x="147535" y="244217"/>
                  <a:pt x="152630" y="235578"/>
                  <a:pt x="157208" y="227972"/>
                </a:cubicBezTo>
                <a:moveTo>
                  <a:pt x="487925" y="257950"/>
                </a:moveTo>
                <a:cubicBezTo>
                  <a:pt x="487925" y="269174"/>
                  <a:pt x="478843" y="278329"/>
                  <a:pt x="467620" y="278403"/>
                </a:cubicBezTo>
                <a:cubicBezTo>
                  <a:pt x="467546" y="278403"/>
                  <a:pt x="467472" y="278403"/>
                  <a:pt x="467398" y="278403"/>
                </a:cubicBezTo>
                <a:lnTo>
                  <a:pt x="460974" y="278551"/>
                </a:lnTo>
                <a:cubicBezTo>
                  <a:pt x="442367" y="278699"/>
                  <a:pt x="425606" y="289848"/>
                  <a:pt x="418222" y="306904"/>
                </a:cubicBezTo>
                <a:cubicBezTo>
                  <a:pt x="417853" y="307717"/>
                  <a:pt x="417558" y="308455"/>
                  <a:pt x="417189" y="309267"/>
                </a:cubicBezTo>
                <a:cubicBezTo>
                  <a:pt x="410174" y="324995"/>
                  <a:pt x="412315" y="343306"/>
                  <a:pt x="422283" y="356818"/>
                </a:cubicBezTo>
                <a:cubicBezTo>
                  <a:pt x="422874" y="357926"/>
                  <a:pt x="423613" y="358960"/>
                  <a:pt x="424572" y="359919"/>
                </a:cubicBezTo>
                <a:cubicBezTo>
                  <a:pt x="432473" y="367894"/>
                  <a:pt x="432473" y="380815"/>
                  <a:pt x="424572" y="388790"/>
                </a:cubicBezTo>
                <a:lnTo>
                  <a:pt x="416155" y="397207"/>
                </a:lnTo>
                <a:cubicBezTo>
                  <a:pt x="409953" y="391891"/>
                  <a:pt x="395776" y="380003"/>
                  <a:pt x="380270" y="368854"/>
                </a:cubicBezTo>
                <a:cubicBezTo>
                  <a:pt x="371410" y="362504"/>
                  <a:pt x="360260" y="354899"/>
                  <a:pt x="349259" y="349435"/>
                </a:cubicBezTo>
                <a:cubicBezTo>
                  <a:pt x="349775" y="349065"/>
                  <a:pt x="350218" y="348696"/>
                  <a:pt x="350735" y="348327"/>
                </a:cubicBezTo>
                <a:cubicBezTo>
                  <a:pt x="379827" y="326324"/>
                  <a:pt x="398656" y="294278"/>
                  <a:pt x="403603" y="258098"/>
                </a:cubicBezTo>
                <a:cubicBezTo>
                  <a:pt x="408624" y="221918"/>
                  <a:pt x="399246" y="185959"/>
                  <a:pt x="377169" y="156867"/>
                </a:cubicBezTo>
                <a:cubicBezTo>
                  <a:pt x="355165" y="127775"/>
                  <a:pt x="323120" y="108947"/>
                  <a:pt x="286940" y="104000"/>
                </a:cubicBezTo>
                <a:cubicBezTo>
                  <a:pt x="250760" y="98979"/>
                  <a:pt x="214801" y="108356"/>
                  <a:pt x="185709" y="130434"/>
                </a:cubicBezTo>
                <a:cubicBezTo>
                  <a:pt x="175520" y="138113"/>
                  <a:pt x="166585" y="147047"/>
                  <a:pt x="159054" y="157089"/>
                </a:cubicBezTo>
                <a:cubicBezTo>
                  <a:pt x="155657" y="150739"/>
                  <a:pt x="151227" y="143429"/>
                  <a:pt x="145615" y="134790"/>
                </a:cubicBezTo>
                <a:cubicBezTo>
                  <a:pt x="133506" y="116257"/>
                  <a:pt x="120437" y="99348"/>
                  <a:pt x="116745" y="94549"/>
                </a:cubicBezTo>
                <a:cubicBezTo>
                  <a:pt x="115933" y="93515"/>
                  <a:pt x="114973" y="92555"/>
                  <a:pt x="113939" y="91669"/>
                </a:cubicBezTo>
                <a:lnTo>
                  <a:pt x="120215" y="85393"/>
                </a:lnTo>
                <a:cubicBezTo>
                  <a:pt x="128116" y="77492"/>
                  <a:pt x="141038" y="77418"/>
                  <a:pt x="149012" y="85319"/>
                </a:cubicBezTo>
                <a:cubicBezTo>
                  <a:pt x="149529" y="85836"/>
                  <a:pt x="150046" y="86279"/>
                  <a:pt x="150636" y="86722"/>
                </a:cubicBezTo>
                <a:cubicBezTo>
                  <a:pt x="164518" y="99274"/>
                  <a:pt x="184306" y="102375"/>
                  <a:pt x="201658" y="94475"/>
                </a:cubicBezTo>
                <a:cubicBezTo>
                  <a:pt x="203725" y="93515"/>
                  <a:pt x="205867" y="92629"/>
                  <a:pt x="207934" y="91743"/>
                </a:cubicBezTo>
                <a:cubicBezTo>
                  <a:pt x="225729" y="84581"/>
                  <a:pt x="237321" y="67672"/>
                  <a:pt x="237543" y="48622"/>
                </a:cubicBezTo>
                <a:lnTo>
                  <a:pt x="237543" y="48400"/>
                </a:lnTo>
                <a:cubicBezTo>
                  <a:pt x="237543" y="48105"/>
                  <a:pt x="237543" y="47810"/>
                  <a:pt x="237543" y="47588"/>
                </a:cubicBezTo>
                <a:cubicBezTo>
                  <a:pt x="237543" y="36365"/>
                  <a:pt x="246699" y="27209"/>
                  <a:pt x="257996" y="27209"/>
                </a:cubicBezTo>
                <a:lnTo>
                  <a:pt x="278670" y="27209"/>
                </a:lnTo>
                <a:cubicBezTo>
                  <a:pt x="289893" y="27209"/>
                  <a:pt x="299049" y="36291"/>
                  <a:pt x="299123" y="47514"/>
                </a:cubicBezTo>
                <a:cubicBezTo>
                  <a:pt x="299123" y="48179"/>
                  <a:pt x="299197" y="48770"/>
                  <a:pt x="299271" y="49434"/>
                </a:cubicBezTo>
                <a:cubicBezTo>
                  <a:pt x="299861" y="68115"/>
                  <a:pt x="311454" y="84581"/>
                  <a:pt x="328953" y="91595"/>
                </a:cubicBezTo>
                <a:cubicBezTo>
                  <a:pt x="331095" y="92407"/>
                  <a:pt x="333162" y="93367"/>
                  <a:pt x="335303" y="94253"/>
                </a:cubicBezTo>
                <a:cubicBezTo>
                  <a:pt x="353246" y="102301"/>
                  <a:pt x="373772" y="98684"/>
                  <a:pt x="387654" y="85024"/>
                </a:cubicBezTo>
                <a:lnTo>
                  <a:pt x="388466" y="84285"/>
                </a:lnTo>
                <a:cubicBezTo>
                  <a:pt x="388540" y="84211"/>
                  <a:pt x="388688" y="84137"/>
                  <a:pt x="388761" y="83990"/>
                </a:cubicBezTo>
                <a:cubicBezTo>
                  <a:pt x="396736" y="76089"/>
                  <a:pt x="409657" y="76089"/>
                  <a:pt x="417632" y="83990"/>
                </a:cubicBezTo>
                <a:lnTo>
                  <a:pt x="432252" y="98610"/>
                </a:lnTo>
                <a:cubicBezTo>
                  <a:pt x="440152" y="106510"/>
                  <a:pt x="440226" y="119432"/>
                  <a:pt x="432325" y="127406"/>
                </a:cubicBezTo>
                <a:cubicBezTo>
                  <a:pt x="432252" y="127480"/>
                  <a:pt x="432178" y="127554"/>
                  <a:pt x="432104" y="127628"/>
                </a:cubicBezTo>
                <a:lnTo>
                  <a:pt x="429298" y="130655"/>
                </a:lnTo>
                <a:cubicBezTo>
                  <a:pt x="416229" y="144020"/>
                  <a:pt x="412389" y="163882"/>
                  <a:pt x="419478" y="181307"/>
                </a:cubicBezTo>
                <a:cubicBezTo>
                  <a:pt x="420142" y="182932"/>
                  <a:pt x="420807" y="184630"/>
                  <a:pt x="421397" y="186254"/>
                </a:cubicBezTo>
                <a:cubicBezTo>
                  <a:pt x="428117" y="204418"/>
                  <a:pt x="445690" y="216675"/>
                  <a:pt x="465183" y="216749"/>
                </a:cubicBezTo>
                <a:lnTo>
                  <a:pt x="467324" y="216823"/>
                </a:lnTo>
                <a:cubicBezTo>
                  <a:pt x="467398" y="216823"/>
                  <a:pt x="467472" y="216823"/>
                  <a:pt x="467546" y="216823"/>
                </a:cubicBezTo>
                <a:cubicBezTo>
                  <a:pt x="478769" y="216823"/>
                  <a:pt x="487925" y="225979"/>
                  <a:pt x="487925" y="237276"/>
                </a:cubicBezTo>
                <a:lnTo>
                  <a:pt x="487925" y="257950"/>
                </a:lnTo>
                <a:close/>
                <a:moveTo>
                  <a:pt x="213546" y="262824"/>
                </a:moveTo>
                <a:cubicBezTo>
                  <a:pt x="208377" y="257581"/>
                  <a:pt x="208451" y="249164"/>
                  <a:pt x="213693" y="243995"/>
                </a:cubicBezTo>
                <a:cubicBezTo>
                  <a:pt x="218936" y="238826"/>
                  <a:pt x="227353" y="238900"/>
                  <a:pt x="232522" y="244143"/>
                </a:cubicBezTo>
                <a:lnTo>
                  <a:pt x="249874" y="261864"/>
                </a:lnTo>
                <a:lnTo>
                  <a:pt x="297720" y="202572"/>
                </a:lnTo>
                <a:cubicBezTo>
                  <a:pt x="302298" y="196887"/>
                  <a:pt x="310715" y="196001"/>
                  <a:pt x="316401" y="200579"/>
                </a:cubicBezTo>
                <a:cubicBezTo>
                  <a:pt x="322086" y="205157"/>
                  <a:pt x="322972" y="213574"/>
                  <a:pt x="318395" y="219260"/>
                </a:cubicBezTo>
                <a:lnTo>
                  <a:pt x="261171" y="290143"/>
                </a:lnTo>
                <a:cubicBezTo>
                  <a:pt x="261171" y="290143"/>
                  <a:pt x="261171" y="290143"/>
                  <a:pt x="261097" y="290217"/>
                </a:cubicBezTo>
                <a:cubicBezTo>
                  <a:pt x="260802" y="290586"/>
                  <a:pt x="260506" y="290882"/>
                  <a:pt x="260137" y="291251"/>
                </a:cubicBezTo>
                <a:cubicBezTo>
                  <a:pt x="260063" y="291325"/>
                  <a:pt x="259989" y="291399"/>
                  <a:pt x="259842" y="291472"/>
                </a:cubicBezTo>
                <a:cubicBezTo>
                  <a:pt x="259546" y="291768"/>
                  <a:pt x="259251" y="291989"/>
                  <a:pt x="259029" y="292211"/>
                </a:cubicBezTo>
                <a:cubicBezTo>
                  <a:pt x="258882" y="292358"/>
                  <a:pt x="258734" y="292432"/>
                  <a:pt x="258586" y="292506"/>
                </a:cubicBezTo>
                <a:cubicBezTo>
                  <a:pt x="258365" y="292654"/>
                  <a:pt x="258143" y="292875"/>
                  <a:pt x="257848" y="293023"/>
                </a:cubicBezTo>
                <a:cubicBezTo>
                  <a:pt x="257700" y="293097"/>
                  <a:pt x="257553" y="293245"/>
                  <a:pt x="257331" y="293318"/>
                </a:cubicBezTo>
                <a:cubicBezTo>
                  <a:pt x="257110" y="293466"/>
                  <a:pt x="256814" y="293614"/>
                  <a:pt x="256593" y="293761"/>
                </a:cubicBezTo>
                <a:cubicBezTo>
                  <a:pt x="256445" y="293835"/>
                  <a:pt x="256297" y="293909"/>
                  <a:pt x="256076" y="293983"/>
                </a:cubicBezTo>
                <a:cubicBezTo>
                  <a:pt x="255781" y="294131"/>
                  <a:pt x="255559" y="294204"/>
                  <a:pt x="255264" y="294278"/>
                </a:cubicBezTo>
                <a:cubicBezTo>
                  <a:pt x="255116" y="294352"/>
                  <a:pt x="254968" y="294426"/>
                  <a:pt x="254821" y="294426"/>
                </a:cubicBezTo>
                <a:cubicBezTo>
                  <a:pt x="254525" y="294500"/>
                  <a:pt x="254230" y="294574"/>
                  <a:pt x="253935" y="294647"/>
                </a:cubicBezTo>
                <a:cubicBezTo>
                  <a:pt x="253787" y="294647"/>
                  <a:pt x="253639" y="294721"/>
                  <a:pt x="253492" y="294721"/>
                </a:cubicBezTo>
                <a:cubicBezTo>
                  <a:pt x="253196" y="294795"/>
                  <a:pt x="252827" y="294869"/>
                  <a:pt x="252532" y="294869"/>
                </a:cubicBezTo>
                <a:cubicBezTo>
                  <a:pt x="252384" y="294869"/>
                  <a:pt x="252236" y="294943"/>
                  <a:pt x="252163" y="294943"/>
                </a:cubicBezTo>
                <a:cubicBezTo>
                  <a:pt x="251720" y="295017"/>
                  <a:pt x="251277" y="295017"/>
                  <a:pt x="250833" y="295017"/>
                </a:cubicBezTo>
                <a:lnTo>
                  <a:pt x="250833" y="295017"/>
                </a:lnTo>
                <a:cubicBezTo>
                  <a:pt x="250833" y="295017"/>
                  <a:pt x="250833" y="295017"/>
                  <a:pt x="250833" y="295017"/>
                </a:cubicBezTo>
                <a:cubicBezTo>
                  <a:pt x="250464" y="295017"/>
                  <a:pt x="250021" y="295017"/>
                  <a:pt x="249652" y="294943"/>
                </a:cubicBezTo>
                <a:cubicBezTo>
                  <a:pt x="249578" y="294943"/>
                  <a:pt x="249431" y="294943"/>
                  <a:pt x="249357" y="294869"/>
                </a:cubicBezTo>
                <a:cubicBezTo>
                  <a:pt x="249061" y="294869"/>
                  <a:pt x="248766" y="294795"/>
                  <a:pt x="248471" y="294721"/>
                </a:cubicBezTo>
                <a:cubicBezTo>
                  <a:pt x="248323" y="294721"/>
                  <a:pt x="248175" y="294647"/>
                  <a:pt x="248102" y="294647"/>
                </a:cubicBezTo>
                <a:cubicBezTo>
                  <a:pt x="247806" y="294574"/>
                  <a:pt x="247585" y="294500"/>
                  <a:pt x="247289" y="294426"/>
                </a:cubicBezTo>
                <a:cubicBezTo>
                  <a:pt x="247142" y="294352"/>
                  <a:pt x="246994" y="294352"/>
                  <a:pt x="246846" y="294278"/>
                </a:cubicBezTo>
                <a:cubicBezTo>
                  <a:pt x="246625" y="294204"/>
                  <a:pt x="246329" y="294131"/>
                  <a:pt x="246108" y="293983"/>
                </a:cubicBezTo>
                <a:cubicBezTo>
                  <a:pt x="245960" y="293909"/>
                  <a:pt x="245813" y="293909"/>
                  <a:pt x="245665" y="293835"/>
                </a:cubicBezTo>
                <a:cubicBezTo>
                  <a:pt x="245443" y="293761"/>
                  <a:pt x="245222" y="293614"/>
                  <a:pt x="244927" y="293540"/>
                </a:cubicBezTo>
                <a:cubicBezTo>
                  <a:pt x="244779" y="293466"/>
                  <a:pt x="244631" y="293392"/>
                  <a:pt x="244483" y="293318"/>
                </a:cubicBezTo>
                <a:cubicBezTo>
                  <a:pt x="244188" y="293171"/>
                  <a:pt x="243967" y="293023"/>
                  <a:pt x="243671" y="292875"/>
                </a:cubicBezTo>
                <a:cubicBezTo>
                  <a:pt x="243524" y="292802"/>
                  <a:pt x="243376" y="292728"/>
                  <a:pt x="243228" y="292580"/>
                </a:cubicBezTo>
                <a:cubicBezTo>
                  <a:pt x="242933" y="292358"/>
                  <a:pt x="242711" y="292211"/>
                  <a:pt x="242416" y="291989"/>
                </a:cubicBezTo>
                <a:cubicBezTo>
                  <a:pt x="242416" y="291989"/>
                  <a:pt x="242416" y="291989"/>
                  <a:pt x="242342" y="291915"/>
                </a:cubicBezTo>
                <a:cubicBezTo>
                  <a:pt x="242195" y="291768"/>
                  <a:pt x="242047" y="291620"/>
                  <a:pt x="241825" y="291472"/>
                </a:cubicBezTo>
                <a:cubicBezTo>
                  <a:pt x="241678" y="291325"/>
                  <a:pt x="241456" y="291177"/>
                  <a:pt x="241308" y="290956"/>
                </a:cubicBezTo>
                <a:cubicBezTo>
                  <a:pt x="241308" y="290956"/>
                  <a:pt x="241235" y="290956"/>
                  <a:pt x="241235" y="290882"/>
                </a:cubicBezTo>
                <a:lnTo>
                  <a:pt x="213546" y="26282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F8A5D8B7-7BE0-DD44-B983-C4F7D650FE0E}"/>
              </a:ext>
            </a:extLst>
          </p:cNvPr>
          <p:cNvSpPr/>
          <p:nvPr/>
        </p:nvSpPr>
        <p:spPr>
          <a:xfrm>
            <a:off x="11861965" y="1566666"/>
            <a:ext cx="931649" cy="865473"/>
          </a:xfrm>
          <a:custGeom>
            <a:avLst/>
            <a:gdLst>
              <a:gd name="connsiteX0" fmla="*/ 490168 w 530151"/>
              <a:gd name="connsiteY0" fmla="*/ 478945 h 492494"/>
              <a:gd name="connsiteX1" fmla="*/ 476878 w 530151"/>
              <a:gd name="connsiteY1" fmla="*/ 492236 h 492494"/>
              <a:gd name="connsiteX2" fmla="*/ 182932 w 530151"/>
              <a:gd name="connsiteY2" fmla="*/ 492236 h 492494"/>
              <a:gd name="connsiteX3" fmla="*/ 169641 w 530151"/>
              <a:gd name="connsiteY3" fmla="*/ 478945 h 492494"/>
              <a:gd name="connsiteX4" fmla="*/ 182932 w 530151"/>
              <a:gd name="connsiteY4" fmla="*/ 465654 h 492494"/>
              <a:gd name="connsiteX5" fmla="*/ 476951 w 530151"/>
              <a:gd name="connsiteY5" fmla="*/ 465654 h 492494"/>
              <a:gd name="connsiteX6" fmla="*/ 490168 w 530151"/>
              <a:gd name="connsiteY6" fmla="*/ 478945 h 492494"/>
              <a:gd name="connsiteX7" fmla="*/ 529893 w 530151"/>
              <a:gd name="connsiteY7" fmla="*/ 248499 h 492494"/>
              <a:gd name="connsiteX8" fmla="*/ 529893 w 530151"/>
              <a:gd name="connsiteY8" fmla="*/ 297822 h 492494"/>
              <a:gd name="connsiteX9" fmla="*/ 501096 w 530151"/>
              <a:gd name="connsiteY9" fmla="*/ 367746 h 492494"/>
              <a:gd name="connsiteX10" fmla="*/ 468829 w 530151"/>
              <a:gd name="connsiteY10" fmla="*/ 381997 h 492494"/>
              <a:gd name="connsiteX11" fmla="*/ 442765 w 530151"/>
              <a:gd name="connsiteY11" fmla="*/ 412492 h 492494"/>
              <a:gd name="connsiteX12" fmla="*/ 329942 w 530151"/>
              <a:gd name="connsiteY12" fmla="*/ 454505 h 492494"/>
              <a:gd name="connsiteX13" fmla="*/ 217118 w 530151"/>
              <a:gd name="connsiteY13" fmla="*/ 412492 h 492494"/>
              <a:gd name="connsiteX14" fmla="*/ 169715 w 530151"/>
              <a:gd name="connsiteY14" fmla="*/ 313107 h 492494"/>
              <a:gd name="connsiteX15" fmla="*/ 157089 w 530151"/>
              <a:gd name="connsiteY15" fmla="*/ 313624 h 492494"/>
              <a:gd name="connsiteX16" fmla="*/ 554 w 530151"/>
              <a:gd name="connsiteY16" fmla="*/ 157089 h 492494"/>
              <a:gd name="connsiteX17" fmla="*/ 157089 w 530151"/>
              <a:gd name="connsiteY17" fmla="*/ 554 h 492494"/>
              <a:gd name="connsiteX18" fmla="*/ 313624 w 530151"/>
              <a:gd name="connsiteY18" fmla="*/ 157089 h 492494"/>
              <a:gd name="connsiteX19" fmla="*/ 305132 w 530151"/>
              <a:gd name="connsiteY19" fmla="*/ 208110 h 492494"/>
              <a:gd name="connsiteX20" fmla="*/ 477025 w 530151"/>
              <a:gd name="connsiteY20" fmla="*/ 208110 h 492494"/>
              <a:gd name="connsiteX21" fmla="*/ 489282 w 530151"/>
              <a:gd name="connsiteY21" fmla="*/ 216232 h 492494"/>
              <a:gd name="connsiteX22" fmla="*/ 496888 w 530151"/>
              <a:gd name="connsiteY22" fmla="*/ 215346 h 492494"/>
              <a:gd name="connsiteX23" fmla="*/ 529893 w 530151"/>
              <a:gd name="connsiteY23" fmla="*/ 248499 h 492494"/>
              <a:gd name="connsiteX24" fmla="*/ 157015 w 530151"/>
              <a:gd name="connsiteY24" fmla="*/ 286968 h 492494"/>
              <a:gd name="connsiteX25" fmla="*/ 169641 w 530151"/>
              <a:gd name="connsiteY25" fmla="*/ 286378 h 492494"/>
              <a:gd name="connsiteX26" fmla="*/ 169641 w 530151"/>
              <a:gd name="connsiteY26" fmla="*/ 221327 h 492494"/>
              <a:gd name="connsiteX27" fmla="*/ 173554 w 530151"/>
              <a:gd name="connsiteY27" fmla="*/ 211950 h 492494"/>
              <a:gd name="connsiteX28" fmla="*/ 182932 w 530151"/>
              <a:gd name="connsiteY28" fmla="*/ 208036 h 492494"/>
              <a:gd name="connsiteX29" fmla="*/ 182932 w 530151"/>
              <a:gd name="connsiteY29" fmla="*/ 208036 h 492494"/>
              <a:gd name="connsiteX30" fmla="*/ 276557 w 530151"/>
              <a:gd name="connsiteY30" fmla="*/ 208036 h 492494"/>
              <a:gd name="connsiteX31" fmla="*/ 286968 w 530151"/>
              <a:gd name="connsiteY31" fmla="*/ 157015 h 492494"/>
              <a:gd name="connsiteX32" fmla="*/ 157015 w 530151"/>
              <a:gd name="connsiteY32" fmla="*/ 27061 h 492494"/>
              <a:gd name="connsiteX33" fmla="*/ 27061 w 530151"/>
              <a:gd name="connsiteY33" fmla="*/ 157015 h 492494"/>
              <a:gd name="connsiteX34" fmla="*/ 157015 w 530151"/>
              <a:gd name="connsiteY34" fmla="*/ 286968 h 492494"/>
              <a:gd name="connsiteX35" fmla="*/ 449336 w 530151"/>
              <a:gd name="connsiteY35" fmla="*/ 362651 h 492494"/>
              <a:gd name="connsiteX36" fmla="*/ 463513 w 530151"/>
              <a:gd name="connsiteY36" fmla="*/ 315100 h 492494"/>
              <a:gd name="connsiteX37" fmla="*/ 463661 w 530151"/>
              <a:gd name="connsiteY37" fmla="*/ 309341 h 492494"/>
              <a:gd name="connsiteX38" fmla="*/ 463661 w 530151"/>
              <a:gd name="connsiteY38" fmla="*/ 297749 h 492494"/>
              <a:gd name="connsiteX39" fmla="*/ 463661 w 530151"/>
              <a:gd name="connsiteY39" fmla="*/ 248425 h 492494"/>
              <a:gd name="connsiteX40" fmla="*/ 463661 w 530151"/>
              <a:gd name="connsiteY40" fmla="*/ 234618 h 492494"/>
              <a:gd name="connsiteX41" fmla="*/ 196222 w 530151"/>
              <a:gd name="connsiteY41" fmla="*/ 234618 h 492494"/>
              <a:gd name="connsiteX42" fmla="*/ 196222 w 530151"/>
              <a:gd name="connsiteY42" fmla="*/ 309415 h 492494"/>
              <a:gd name="connsiteX43" fmla="*/ 329942 w 530151"/>
              <a:gd name="connsiteY43" fmla="*/ 427850 h 492494"/>
              <a:gd name="connsiteX44" fmla="*/ 449336 w 530151"/>
              <a:gd name="connsiteY44" fmla="*/ 362651 h 492494"/>
              <a:gd name="connsiteX45" fmla="*/ 503311 w 530151"/>
              <a:gd name="connsiteY45" fmla="*/ 248499 h 492494"/>
              <a:gd name="connsiteX46" fmla="*/ 496740 w 530151"/>
              <a:gd name="connsiteY46" fmla="*/ 241928 h 492494"/>
              <a:gd name="connsiteX47" fmla="*/ 490168 w 530151"/>
              <a:gd name="connsiteY47" fmla="*/ 248499 h 492494"/>
              <a:gd name="connsiteX48" fmla="*/ 490168 w 530151"/>
              <a:gd name="connsiteY48" fmla="*/ 297232 h 492494"/>
              <a:gd name="connsiteX49" fmla="*/ 489947 w 530151"/>
              <a:gd name="connsiteY49" fmla="*/ 316503 h 492494"/>
              <a:gd name="connsiteX50" fmla="*/ 484852 w 530151"/>
              <a:gd name="connsiteY50" fmla="*/ 346629 h 492494"/>
              <a:gd name="connsiteX51" fmla="*/ 503238 w 530151"/>
              <a:gd name="connsiteY51" fmla="*/ 297822 h 492494"/>
              <a:gd name="connsiteX52" fmla="*/ 503238 w 530151"/>
              <a:gd name="connsiteY52" fmla="*/ 248499 h 492494"/>
              <a:gd name="connsiteX53" fmla="*/ 171561 w 530151"/>
              <a:gd name="connsiteY53" fmla="*/ 163586 h 492494"/>
              <a:gd name="connsiteX54" fmla="*/ 223616 w 530151"/>
              <a:gd name="connsiteY54" fmla="*/ 111900 h 492494"/>
              <a:gd name="connsiteX55" fmla="*/ 223690 w 530151"/>
              <a:gd name="connsiteY55" fmla="*/ 93072 h 492494"/>
              <a:gd name="connsiteX56" fmla="*/ 204861 w 530151"/>
              <a:gd name="connsiteY56" fmla="*/ 92998 h 492494"/>
              <a:gd name="connsiteX57" fmla="*/ 154504 w 530151"/>
              <a:gd name="connsiteY57" fmla="*/ 142986 h 492494"/>
              <a:gd name="connsiteX58" fmla="*/ 89823 w 530151"/>
              <a:gd name="connsiteY58" fmla="*/ 142986 h 492494"/>
              <a:gd name="connsiteX59" fmla="*/ 76532 w 530151"/>
              <a:gd name="connsiteY59" fmla="*/ 156276 h 492494"/>
              <a:gd name="connsiteX60" fmla="*/ 89823 w 530151"/>
              <a:gd name="connsiteY60" fmla="*/ 169567 h 492494"/>
              <a:gd name="connsiteX61" fmla="*/ 160411 w 530151"/>
              <a:gd name="connsiteY61" fmla="*/ 169567 h 492494"/>
              <a:gd name="connsiteX62" fmla="*/ 171561 w 530151"/>
              <a:gd name="connsiteY62" fmla="*/ 163586 h 4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30151" h="492494">
                <a:moveTo>
                  <a:pt x="490168" y="478945"/>
                </a:moveTo>
                <a:cubicBezTo>
                  <a:pt x="490168" y="486255"/>
                  <a:pt x="484188" y="492236"/>
                  <a:pt x="476878" y="492236"/>
                </a:cubicBezTo>
                <a:lnTo>
                  <a:pt x="182932" y="492236"/>
                </a:lnTo>
                <a:cubicBezTo>
                  <a:pt x="175622" y="492236"/>
                  <a:pt x="169641" y="486255"/>
                  <a:pt x="169641" y="478945"/>
                </a:cubicBezTo>
                <a:cubicBezTo>
                  <a:pt x="169641" y="471635"/>
                  <a:pt x="175622" y="465654"/>
                  <a:pt x="182932" y="465654"/>
                </a:cubicBezTo>
                <a:lnTo>
                  <a:pt x="476951" y="465654"/>
                </a:lnTo>
                <a:cubicBezTo>
                  <a:pt x="484261" y="465654"/>
                  <a:pt x="490168" y="471635"/>
                  <a:pt x="490168" y="478945"/>
                </a:cubicBezTo>
                <a:moveTo>
                  <a:pt x="529893" y="248499"/>
                </a:moveTo>
                <a:lnTo>
                  <a:pt x="529893" y="297822"/>
                </a:lnTo>
                <a:cubicBezTo>
                  <a:pt x="529893" y="319309"/>
                  <a:pt x="524872" y="348844"/>
                  <a:pt x="501096" y="367746"/>
                </a:cubicBezTo>
                <a:cubicBezTo>
                  <a:pt x="490464" y="376164"/>
                  <a:pt x="478354" y="380446"/>
                  <a:pt x="468829" y="381997"/>
                </a:cubicBezTo>
                <a:cubicBezTo>
                  <a:pt x="461741" y="392999"/>
                  <a:pt x="453028" y="403262"/>
                  <a:pt x="442765" y="412492"/>
                </a:cubicBezTo>
                <a:cubicBezTo>
                  <a:pt x="412565" y="439590"/>
                  <a:pt x="372472" y="454505"/>
                  <a:pt x="329942" y="454505"/>
                </a:cubicBezTo>
                <a:cubicBezTo>
                  <a:pt x="287411" y="454505"/>
                  <a:pt x="247318" y="439590"/>
                  <a:pt x="217118" y="412492"/>
                </a:cubicBezTo>
                <a:cubicBezTo>
                  <a:pt x="187436" y="385910"/>
                  <a:pt x="170675" y="350764"/>
                  <a:pt x="169715" y="313107"/>
                </a:cubicBezTo>
                <a:cubicBezTo>
                  <a:pt x="165506" y="313476"/>
                  <a:pt x="161297" y="313624"/>
                  <a:pt x="157089" y="313624"/>
                </a:cubicBezTo>
                <a:cubicBezTo>
                  <a:pt x="70773" y="313624"/>
                  <a:pt x="554" y="243404"/>
                  <a:pt x="554" y="157089"/>
                </a:cubicBezTo>
                <a:cubicBezTo>
                  <a:pt x="554" y="70773"/>
                  <a:pt x="70773" y="554"/>
                  <a:pt x="157089" y="554"/>
                </a:cubicBezTo>
                <a:cubicBezTo>
                  <a:pt x="243404" y="554"/>
                  <a:pt x="313624" y="70773"/>
                  <a:pt x="313624" y="157089"/>
                </a:cubicBezTo>
                <a:cubicBezTo>
                  <a:pt x="313624" y="174662"/>
                  <a:pt x="310744" y="191792"/>
                  <a:pt x="305132" y="208110"/>
                </a:cubicBezTo>
                <a:lnTo>
                  <a:pt x="477025" y="208110"/>
                </a:lnTo>
                <a:cubicBezTo>
                  <a:pt x="482563" y="208110"/>
                  <a:pt x="487289" y="211433"/>
                  <a:pt x="489282" y="216232"/>
                </a:cubicBezTo>
                <a:cubicBezTo>
                  <a:pt x="491719" y="215641"/>
                  <a:pt x="494229" y="215346"/>
                  <a:pt x="496888" y="215346"/>
                </a:cubicBezTo>
                <a:cubicBezTo>
                  <a:pt x="514978" y="215346"/>
                  <a:pt x="529893" y="230188"/>
                  <a:pt x="529893" y="248499"/>
                </a:cubicBezTo>
                <a:moveTo>
                  <a:pt x="157015" y="286968"/>
                </a:moveTo>
                <a:cubicBezTo>
                  <a:pt x="161224" y="286968"/>
                  <a:pt x="165432" y="286747"/>
                  <a:pt x="169641" y="286378"/>
                </a:cubicBezTo>
                <a:lnTo>
                  <a:pt x="169641" y="221327"/>
                </a:lnTo>
                <a:cubicBezTo>
                  <a:pt x="169641" y="217783"/>
                  <a:pt x="171044" y="214386"/>
                  <a:pt x="173554" y="211950"/>
                </a:cubicBezTo>
                <a:cubicBezTo>
                  <a:pt x="176065" y="209439"/>
                  <a:pt x="179461" y="208036"/>
                  <a:pt x="182932" y="208036"/>
                </a:cubicBezTo>
                <a:lnTo>
                  <a:pt x="182932" y="208036"/>
                </a:lnTo>
                <a:lnTo>
                  <a:pt x="276557" y="208036"/>
                </a:lnTo>
                <a:cubicBezTo>
                  <a:pt x="283424" y="191940"/>
                  <a:pt x="286968" y="174810"/>
                  <a:pt x="286968" y="157015"/>
                </a:cubicBezTo>
                <a:cubicBezTo>
                  <a:pt x="286968" y="85393"/>
                  <a:pt x="228637" y="27061"/>
                  <a:pt x="157015" y="27061"/>
                </a:cubicBezTo>
                <a:cubicBezTo>
                  <a:pt x="85393" y="27061"/>
                  <a:pt x="27061" y="85393"/>
                  <a:pt x="27061" y="157015"/>
                </a:cubicBezTo>
                <a:cubicBezTo>
                  <a:pt x="27061" y="228637"/>
                  <a:pt x="85393" y="286968"/>
                  <a:pt x="157015" y="286968"/>
                </a:cubicBezTo>
                <a:moveTo>
                  <a:pt x="449336" y="362651"/>
                </a:moveTo>
                <a:cubicBezTo>
                  <a:pt x="451330" y="358516"/>
                  <a:pt x="461076" y="337251"/>
                  <a:pt x="463513" y="315100"/>
                </a:cubicBezTo>
                <a:cubicBezTo>
                  <a:pt x="463587" y="313180"/>
                  <a:pt x="463661" y="311261"/>
                  <a:pt x="463661" y="309341"/>
                </a:cubicBezTo>
                <a:lnTo>
                  <a:pt x="463661" y="297749"/>
                </a:lnTo>
                <a:lnTo>
                  <a:pt x="463661" y="248425"/>
                </a:lnTo>
                <a:lnTo>
                  <a:pt x="463661" y="234618"/>
                </a:lnTo>
                <a:lnTo>
                  <a:pt x="196222" y="234618"/>
                </a:lnTo>
                <a:lnTo>
                  <a:pt x="196222" y="309415"/>
                </a:lnTo>
                <a:cubicBezTo>
                  <a:pt x="196222" y="374761"/>
                  <a:pt x="256178" y="427850"/>
                  <a:pt x="329942" y="427850"/>
                </a:cubicBezTo>
                <a:cubicBezTo>
                  <a:pt x="381997" y="427850"/>
                  <a:pt x="427259" y="401342"/>
                  <a:pt x="449336" y="362651"/>
                </a:cubicBezTo>
                <a:moveTo>
                  <a:pt x="503311" y="248499"/>
                </a:moveTo>
                <a:cubicBezTo>
                  <a:pt x="503311" y="244881"/>
                  <a:pt x="500358" y="241928"/>
                  <a:pt x="496740" y="241928"/>
                </a:cubicBezTo>
                <a:cubicBezTo>
                  <a:pt x="493122" y="241928"/>
                  <a:pt x="490168" y="244881"/>
                  <a:pt x="490168" y="248499"/>
                </a:cubicBezTo>
                <a:lnTo>
                  <a:pt x="490168" y="297232"/>
                </a:lnTo>
                <a:cubicBezTo>
                  <a:pt x="490759" y="303656"/>
                  <a:pt x="490611" y="310153"/>
                  <a:pt x="489947" y="316503"/>
                </a:cubicBezTo>
                <a:cubicBezTo>
                  <a:pt x="489430" y="326766"/>
                  <a:pt x="487658" y="336882"/>
                  <a:pt x="484852" y="346629"/>
                </a:cubicBezTo>
                <a:cubicBezTo>
                  <a:pt x="497035" y="336734"/>
                  <a:pt x="503238" y="320343"/>
                  <a:pt x="503238" y="297822"/>
                </a:cubicBezTo>
                <a:lnTo>
                  <a:pt x="503238" y="248499"/>
                </a:lnTo>
                <a:close/>
                <a:moveTo>
                  <a:pt x="171561" y="163586"/>
                </a:moveTo>
                <a:lnTo>
                  <a:pt x="223616" y="111900"/>
                </a:lnTo>
                <a:cubicBezTo>
                  <a:pt x="228858" y="106732"/>
                  <a:pt x="228858" y="98314"/>
                  <a:pt x="223690" y="93072"/>
                </a:cubicBezTo>
                <a:cubicBezTo>
                  <a:pt x="218521" y="87830"/>
                  <a:pt x="210104" y="87830"/>
                  <a:pt x="204861" y="92998"/>
                </a:cubicBezTo>
                <a:lnTo>
                  <a:pt x="154504" y="142986"/>
                </a:lnTo>
                <a:lnTo>
                  <a:pt x="89823" y="142986"/>
                </a:lnTo>
                <a:cubicBezTo>
                  <a:pt x="82513" y="142986"/>
                  <a:pt x="76532" y="148967"/>
                  <a:pt x="76532" y="156276"/>
                </a:cubicBezTo>
                <a:cubicBezTo>
                  <a:pt x="76532" y="163586"/>
                  <a:pt x="82513" y="169567"/>
                  <a:pt x="89823" y="169567"/>
                </a:cubicBezTo>
                <a:lnTo>
                  <a:pt x="160411" y="169567"/>
                </a:lnTo>
                <a:cubicBezTo>
                  <a:pt x="165137" y="169567"/>
                  <a:pt x="169198" y="167205"/>
                  <a:pt x="171561" y="163586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716F19AF-9C50-BA41-BBFF-E91EF0413B3D}"/>
              </a:ext>
            </a:extLst>
          </p:cNvPr>
          <p:cNvSpPr/>
          <p:nvPr/>
        </p:nvSpPr>
        <p:spPr>
          <a:xfrm>
            <a:off x="12028185" y="8856542"/>
            <a:ext cx="576117" cy="945921"/>
          </a:xfrm>
          <a:custGeom>
            <a:avLst/>
            <a:gdLst>
              <a:gd name="connsiteX0" fmla="*/ 151072 w 327837"/>
              <a:gd name="connsiteY0" fmla="*/ 226126 h 538273"/>
              <a:gd name="connsiteX1" fmla="*/ 162443 w 327837"/>
              <a:gd name="connsiteY1" fmla="*/ 232550 h 538273"/>
              <a:gd name="connsiteX2" fmla="*/ 162516 w 327837"/>
              <a:gd name="connsiteY2" fmla="*/ 232550 h 538273"/>
              <a:gd name="connsiteX3" fmla="*/ 173888 w 327837"/>
              <a:gd name="connsiteY3" fmla="*/ 226053 h 538273"/>
              <a:gd name="connsiteX4" fmla="*/ 204899 w 327837"/>
              <a:gd name="connsiteY4" fmla="*/ 168460 h 538273"/>
              <a:gd name="connsiteX5" fmla="*/ 236871 w 327837"/>
              <a:gd name="connsiteY5" fmla="*/ 75794 h 538273"/>
              <a:gd name="connsiteX6" fmla="*/ 161630 w 327837"/>
              <a:gd name="connsiteY6" fmla="*/ 554 h 538273"/>
              <a:gd name="connsiteX7" fmla="*/ 86391 w 327837"/>
              <a:gd name="connsiteY7" fmla="*/ 75794 h 538273"/>
              <a:gd name="connsiteX8" fmla="*/ 119248 w 327837"/>
              <a:gd name="connsiteY8" fmla="*/ 168607 h 538273"/>
              <a:gd name="connsiteX9" fmla="*/ 151072 w 327837"/>
              <a:gd name="connsiteY9" fmla="*/ 226126 h 538273"/>
              <a:gd name="connsiteX10" fmla="*/ 161630 w 327837"/>
              <a:gd name="connsiteY10" fmla="*/ 27061 h 538273"/>
              <a:gd name="connsiteX11" fmla="*/ 210289 w 327837"/>
              <a:gd name="connsiteY11" fmla="*/ 75720 h 538273"/>
              <a:gd name="connsiteX12" fmla="*/ 181197 w 327837"/>
              <a:gd name="connsiteY12" fmla="*/ 156424 h 538273"/>
              <a:gd name="connsiteX13" fmla="*/ 162295 w 327837"/>
              <a:gd name="connsiteY13" fmla="*/ 192457 h 538273"/>
              <a:gd name="connsiteX14" fmla="*/ 142950 w 327837"/>
              <a:gd name="connsiteY14" fmla="*/ 156424 h 538273"/>
              <a:gd name="connsiteX15" fmla="*/ 113045 w 327837"/>
              <a:gd name="connsiteY15" fmla="*/ 75646 h 538273"/>
              <a:gd name="connsiteX16" fmla="*/ 161630 w 327837"/>
              <a:gd name="connsiteY16" fmla="*/ 27061 h 538273"/>
              <a:gd name="connsiteX17" fmla="*/ 197072 w 327837"/>
              <a:gd name="connsiteY17" fmla="*/ 73579 h 538273"/>
              <a:gd name="connsiteX18" fmla="*/ 161704 w 327837"/>
              <a:gd name="connsiteY18" fmla="*/ 38211 h 538273"/>
              <a:gd name="connsiteX19" fmla="*/ 126336 w 327837"/>
              <a:gd name="connsiteY19" fmla="*/ 73579 h 538273"/>
              <a:gd name="connsiteX20" fmla="*/ 161704 w 327837"/>
              <a:gd name="connsiteY20" fmla="*/ 108947 h 538273"/>
              <a:gd name="connsiteX21" fmla="*/ 197072 w 327837"/>
              <a:gd name="connsiteY21" fmla="*/ 73579 h 538273"/>
              <a:gd name="connsiteX22" fmla="*/ 146937 w 327837"/>
              <a:gd name="connsiteY22" fmla="*/ 73579 h 538273"/>
              <a:gd name="connsiteX23" fmla="*/ 161630 w 327837"/>
              <a:gd name="connsiteY23" fmla="*/ 58885 h 538273"/>
              <a:gd name="connsiteX24" fmla="*/ 176324 w 327837"/>
              <a:gd name="connsiteY24" fmla="*/ 73579 h 538273"/>
              <a:gd name="connsiteX25" fmla="*/ 161630 w 327837"/>
              <a:gd name="connsiteY25" fmla="*/ 88272 h 538273"/>
              <a:gd name="connsiteX26" fmla="*/ 146937 w 327837"/>
              <a:gd name="connsiteY26" fmla="*/ 73579 h 538273"/>
              <a:gd name="connsiteX27" fmla="*/ 322153 w 327837"/>
              <a:gd name="connsiteY27" fmla="*/ 373801 h 538273"/>
              <a:gd name="connsiteX28" fmla="*/ 171967 w 327837"/>
              <a:gd name="connsiteY28" fmla="*/ 261642 h 538273"/>
              <a:gd name="connsiteX29" fmla="*/ 156092 w 327837"/>
              <a:gd name="connsiteY29" fmla="*/ 261642 h 538273"/>
              <a:gd name="connsiteX30" fmla="*/ 5908 w 327837"/>
              <a:gd name="connsiteY30" fmla="*/ 373801 h 538273"/>
              <a:gd name="connsiteX31" fmla="*/ 3176 w 327837"/>
              <a:gd name="connsiteY31" fmla="*/ 392408 h 538273"/>
              <a:gd name="connsiteX32" fmla="*/ 21783 w 327837"/>
              <a:gd name="connsiteY32" fmla="*/ 395140 h 538273"/>
              <a:gd name="connsiteX33" fmla="*/ 38543 w 327837"/>
              <a:gd name="connsiteY33" fmla="*/ 382588 h 538273"/>
              <a:gd name="connsiteX34" fmla="*/ 38543 w 327837"/>
              <a:gd name="connsiteY34" fmla="*/ 520515 h 538273"/>
              <a:gd name="connsiteX35" fmla="*/ 55969 w 327837"/>
              <a:gd name="connsiteY35" fmla="*/ 537941 h 538273"/>
              <a:gd name="connsiteX36" fmla="*/ 117476 w 327837"/>
              <a:gd name="connsiteY36" fmla="*/ 537941 h 538273"/>
              <a:gd name="connsiteX37" fmla="*/ 210141 w 327837"/>
              <a:gd name="connsiteY37" fmla="*/ 537941 h 538273"/>
              <a:gd name="connsiteX38" fmla="*/ 271943 w 327837"/>
              <a:gd name="connsiteY38" fmla="*/ 537941 h 538273"/>
              <a:gd name="connsiteX39" fmla="*/ 289369 w 327837"/>
              <a:gd name="connsiteY39" fmla="*/ 520515 h 538273"/>
              <a:gd name="connsiteX40" fmla="*/ 289369 w 327837"/>
              <a:gd name="connsiteY40" fmla="*/ 382588 h 538273"/>
              <a:gd name="connsiteX41" fmla="*/ 306130 w 327837"/>
              <a:gd name="connsiteY41" fmla="*/ 395140 h 538273"/>
              <a:gd name="connsiteX42" fmla="*/ 314104 w 327837"/>
              <a:gd name="connsiteY42" fmla="*/ 397798 h 538273"/>
              <a:gd name="connsiteX43" fmla="*/ 324737 w 327837"/>
              <a:gd name="connsiteY43" fmla="*/ 392482 h 538273"/>
              <a:gd name="connsiteX44" fmla="*/ 322153 w 327837"/>
              <a:gd name="connsiteY44" fmla="*/ 373801 h 538273"/>
              <a:gd name="connsiteX45" fmla="*/ 129068 w 327837"/>
              <a:gd name="connsiteY45" fmla="*/ 452954 h 538273"/>
              <a:gd name="connsiteX46" fmla="*/ 198697 w 327837"/>
              <a:gd name="connsiteY46" fmla="*/ 452954 h 538273"/>
              <a:gd name="connsiteX47" fmla="*/ 198697 w 327837"/>
              <a:gd name="connsiteY47" fmla="*/ 511360 h 538273"/>
              <a:gd name="connsiteX48" fmla="*/ 129068 w 327837"/>
              <a:gd name="connsiteY48" fmla="*/ 511360 h 538273"/>
              <a:gd name="connsiteX49" fmla="*/ 129068 w 327837"/>
              <a:gd name="connsiteY49" fmla="*/ 452954 h 538273"/>
              <a:gd name="connsiteX50" fmla="*/ 262861 w 327837"/>
              <a:gd name="connsiteY50" fmla="*/ 511360 h 538273"/>
              <a:gd name="connsiteX51" fmla="*/ 225278 w 327837"/>
              <a:gd name="connsiteY51" fmla="*/ 511360 h 538273"/>
              <a:gd name="connsiteX52" fmla="*/ 225278 w 327837"/>
              <a:gd name="connsiteY52" fmla="*/ 442026 h 538273"/>
              <a:gd name="connsiteX53" fmla="*/ 210215 w 327837"/>
              <a:gd name="connsiteY53" fmla="*/ 426373 h 538273"/>
              <a:gd name="connsiteX54" fmla="*/ 117549 w 327837"/>
              <a:gd name="connsiteY54" fmla="*/ 426373 h 538273"/>
              <a:gd name="connsiteX55" fmla="*/ 102487 w 327837"/>
              <a:gd name="connsiteY55" fmla="*/ 442026 h 538273"/>
              <a:gd name="connsiteX56" fmla="*/ 102487 w 327837"/>
              <a:gd name="connsiteY56" fmla="*/ 511360 h 538273"/>
              <a:gd name="connsiteX57" fmla="*/ 65125 w 327837"/>
              <a:gd name="connsiteY57" fmla="*/ 511360 h 538273"/>
              <a:gd name="connsiteX58" fmla="*/ 65125 w 327837"/>
              <a:gd name="connsiteY58" fmla="*/ 362725 h 538273"/>
              <a:gd name="connsiteX59" fmla="*/ 163993 w 327837"/>
              <a:gd name="connsiteY59" fmla="*/ 288888 h 538273"/>
              <a:gd name="connsiteX60" fmla="*/ 262861 w 327837"/>
              <a:gd name="connsiteY60" fmla="*/ 362725 h 538273"/>
              <a:gd name="connsiteX61" fmla="*/ 262861 w 327837"/>
              <a:gd name="connsiteY61" fmla="*/ 511360 h 53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27837" h="538273">
                <a:moveTo>
                  <a:pt x="151072" y="226126"/>
                </a:moveTo>
                <a:cubicBezTo>
                  <a:pt x="153508" y="230114"/>
                  <a:pt x="157791" y="232550"/>
                  <a:pt x="162443" y="232550"/>
                </a:cubicBezTo>
                <a:cubicBezTo>
                  <a:pt x="162443" y="232550"/>
                  <a:pt x="162516" y="232550"/>
                  <a:pt x="162516" y="232550"/>
                </a:cubicBezTo>
                <a:cubicBezTo>
                  <a:pt x="167168" y="232550"/>
                  <a:pt x="171525" y="230040"/>
                  <a:pt x="173888" y="226053"/>
                </a:cubicBezTo>
                <a:cubicBezTo>
                  <a:pt x="174552" y="224945"/>
                  <a:pt x="189615" y="199397"/>
                  <a:pt x="204899" y="168460"/>
                </a:cubicBezTo>
                <a:cubicBezTo>
                  <a:pt x="226386" y="125043"/>
                  <a:pt x="236871" y="94770"/>
                  <a:pt x="236871" y="75794"/>
                </a:cubicBezTo>
                <a:cubicBezTo>
                  <a:pt x="236871" y="34297"/>
                  <a:pt x="203127" y="554"/>
                  <a:pt x="161630" y="554"/>
                </a:cubicBezTo>
                <a:cubicBezTo>
                  <a:pt x="120134" y="554"/>
                  <a:pt x="86391" y="34297"/>
                  <a:pt x="86391" y="75794"/>
                </a:cubicBezTo>
                <a:cubicBezTo>
                  <a:pt x="86391" y="94770"/>
                  <a:pt x="97097" y="125191"/>
                  <a:pt x="119248" y="168607"/>
                </a:cubicBezTo>
                <a:cubicBezTo>
                  <a:pt x="134975" y="199471"/>
                  <a:pt x="150481" y="225019"/>
                  <a:pt x="151072" y="226126"/>
                </a:cubicBezTo>
                <a:moveTo>
                  <a:pt x="161630" y="27061"/>
                </a:moveTo>
                <a:cubicBezTo>
                  <a:pt x="188433" y="27061"/>
                  <a:pt x="210289" y="48917"/>
                  <a:pt x="210289" y="75720"/>
                </a:cubicBezTo>
                <a:cubicBezTo>
                  <a:pt x="210289" y="83916"/>
                  <a:pt x="206523" y="105255"/>
                  <a:pt x="181197" y="156424"/>
                </a:cubicBezTo>
                <a:cubicBezTo>
                  <a:pt x="174478" y="170010"/>
                  <a:pt x="167759" y="182636"/>
                  <a:pt x="162295" y="192457"/>
                </a:cubicBezTo>
                <a:cubicBezTo>
                  <a:pt x="156757" y="182636"/>
                  <a:pt x="149816" y="170010"/>
                  <a:pt x="142950" y="156424"/>
                </a:cubicBezTo>
                <a:cubicBezTo>
                  <a:pt x="116885" y="105181"/>
                  <a:pt x="113045" y="83842"/>
                  <a:pt x="113045" y="75646"/>
                </a:cubicBezTo>
                <a:cubicBezTo>
                  <a:pt x="112972" y="48917"/>
                  <a:pt x="134827" y="27061"/>
                  <a:pt x="161630" y="27061"/>
                </a:cubicBezTo>
                <a:moveTo>
                  <a:pt x="197072" y="73579"/>
                </a:moveTo>
                <a:cubicBezTo>
                  <a:pt x="197072" y="54086"/>
                  <a:pt x="181197" y="38211"/>
                  <a:pt x="161704" y="38211"/>
                </a:cubicBezTo>
                <a:cubicBezTo>
                  <a:pt x="142211" y="38211"/>
                  <a:pt x="126336" y="54086"/>
                  <a:pt x="126336" y="73579"/>
                </a:cubicBezTo>
                <a:cubicBezTo>
                  <a:pt x="126336" y="93072"/>
                  <a:pt x="142211" y="108947"/>
                  <a:pt x="161704" y="108947"/>
                </a:cubicBezTo>
                <a:cubicBezTo>
                  <a:pt x="181197" y="108947"/>
                  <a:pt x="197072" y="93072"/>
                  <a:pt x="197072" y="73579"/>
                </a:cubicBezTo>
                <a:moveTo>
                  <a:pt x="146937" y="73579"/>
                </a:moveTo>
                <a:cubicBezTo>
                  <a:pt x="146937" y="65457"/>
                  <a:pt x="153508" y="58885"/>
                  <a:pt x="161630" y="58885"/>
                </a:cubicBezTo>
                <a:cubicBezTo>
                  <a:pt x="169752" y="58885"/>
                  <a:pt x="176324" y="65457"/>
                  <a:pt x="176324" y="73579"/>
                </a:cubicBezTo>
                <a:cubicBezTo>
                  <a:pt x="176324" y="81701"/>
                  <a:pt x="169752" y="88272"/>
                  <a:pt x="161630" y="88272"/>
                </a:cubicBezTo>
                <a:cubicBezTo>
                  <a:pt x="153508" y="88272"/>
                  <a:pt x="146937" y="81701"/>
                  <a:pt x="146937" y="73579"/>
                </a:cubicBezTo>
                <a:moveTo>
                  <a:pt x="322153" y="373801"/>
                </a:moveTo>
                <a:lnTo>
                  <a:pt x="171967" y="261642"/>
                </a:lnTo>
                <a:cubicBezTo>
                  <a:pt x="167242" y="258098"/>
                  <a:pt x="160744" y="258098"/>
                  <a:pt x="156092" y="261642"/>
                </a:cubicBezTo>
                <a:lnTo>
                  <a:pt x="5908" y="373801"/>
                </a:lnTo>
                <a:cubicBezTo>
                  <a:pt x="1" y="378157"/>
                  <a:pt x="-1181" y="386501"/>
                  <a:pt x="3176" y="392408"/>
                </a:cubicBezTo>
                <a:cubicBezTo>
                  <a:pt x="7606" y="398315"/>
                  <a:pt x="15876" y="399496"/>
                  <a:pt x="21783" y="395140"/>
                </a:cubicBezTo>
                <a:lnTo>
                  <a:pt x="38543" y="382588"/>
                </a:lnTo>
                <a:lnTo>
                  <a:pt x="38543" y="520515"/>
                </a:lnTo>
                <a:cubicBezTo>
                  <a:pt x="38543" y="530114"/>
                  <a:pt x="46371" y="537941"/>
                  <a:pt x="55969" y="537941"/>
                </a:cubicBezTo>
                <a:lnTo>
                  <a:pt x="117476" y="537941"/>
                </a:lnTo>
                <a:lnTo>
                  <a:pt x="210141" y="537941"/>
                </a:lnTo>
                <a:lnTo>
                  <a:pt x="271943" y="537941"/>
                </a:lnTo>
                <a:cubicBezTo>
                  <a:pt x="281542" y="537941"/>
                  <a:pt x="289369" y="530114"/>
                  <a:pt x="289369" y="520515"/>
                </a:cubicBezTo>
                <a:lnTo>
                  <a:pt x="289369" y="382588"/>
                </a:lnTo>
                <a:lnTo>
                  <a:pt x="306130" y="395140"/>
                </a:lnTo>
                <a:cubicBezTo>
                  <a:pt x="308493" y="396912"/>
                  <a:pt x="311298" y="397798"/>
                  <a:pt x="314104" y="397798"/>
                </a:cubicBezTo>
                <a:cubicBezTo>
                  <a:pt x="318165" y="397798"/>
                  <a:pt x="322153" y="395952"/>
                  <a:pt x="324737" y="392482"/>
                </a:cubicBezTo>
                <a:cubicBezTo>
                  <a:pt x="329241" y="386501"/>
                  <a:pt x="328060" y="378231"/>
                  <a:pt x="322153" y="373801"/>
                </a:cubicBezTo>
                <a:moveTo>
                  <a:pt x="129068" y="452954"/>
                </a:moveTo>
                <a:lnTo>
                  <a:pt x="198697" y="452954"/>
                </a:lnTo>
                <a:lnTo>
                  <a:pt x="198697" y="511360"/>
                </a:lnTo>
                <a:lnTo>
                  <a:pt x="129068" y="511360"/>
                </a:lnTo>
                <a:lnTo>
                  <a:pt x="129068" y="452954"/>
                </a:lnTo>
                <a:close/>
                <a:moveTo>
                  <a:pt x="262861" y="511360"/>
                </a:moveTo>
                <a:lnTo>
                  <a:pt x="225278" y="511360"/>
                </a:lnTo>
                <a:lnTo>
                  <a:pt x="225278" y="442026"/>
                </a:lnTo>
                <a:cubicBezTo>
                  <a:pt x="225278" y="433387"/>
                  <a:pt x="218485" y="426373"/>
                  <a:pt x="210215" y="426373"/>
                </a:cubicBezTo>
                <a:lnTo>
                  <a:pt x="117549" y="426373"/>
                </a:lnTo>
                <a:cubicBezTo>
                  <a:pt x="109206" y="426373"/>
                  <a:pt x="102487" y="433387"/>
                  <a:pt x="102487" y="442026"/>
                </a:cubicBezTo>
                <a:lnTo>
                  <a:pt x="102487" y="511360"/>
                </a:lnTo>
                <a:lnTo>
                  <a:pt x="65125" y="511360"/>
                </a:lnTo>
                <a:lnTo>
                  <a:pt x="65125" y="362725"/>
                </a:lnTo>
                <a:lnTo>
                  <a:pt x="163993" y="288888"/>
                </a:lnTo>
                <a:lnTo>
                  <a:pt x="262861" y="362725"/>
                </a:lnTo>
                <a:lnTo>
                  <a:pt x="262861" y="51136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65">
            <a:extLst>
              <a:ext uri="{FF2B5EF4-FFF2-40B4-BE49-F238E27FC236}">
                <a16:creationId xmlns:a16="http://schemas.microsoft.com/office/drawing/2014/main" id="{8402EEC6-B320-3041-AD94-E6BD6EF19C6B}"/>
              </a:ext>
            </a:extLst>
          </p:cNvPr>
          <p:cNvSpPr/>
          <p:nvPr/>
        </p:nvSpPr>
        <p:spPr>
          <a:xfrm>
            <a:off x="11848472" y="6509754"/>
            <a:ext cx="935541" cy="689006"/>
          </a:xfrm>
          <a:custGeom>
            <a:avLst/>
            <a:gdLst>
              <a:gd name="connsiteX0" fmla="*/ 194303 w 532366"/>
              <a:gd name="connsiteY0" fmla="*/ 171856 h 392075"/>
              <a:gd name="connsiteX1" fmla="*/ 266220 w 532366"/>
              <a:gd name="connsiteY1" fmla="*/ 243773 h 392075"/>
              <a:gd name="connsiteX2" fmla="*/ 338137 w 532366"/>
              <a:gd name="connsiteY2" fmla="*/ 171856 h 392075"/>
              <a:gd name="connsiteX3" fmla="*/ 266220 w 532366"/>
              <a:gd name="connsiteY3" fmla="*/ 99938 h 392075"/>
              <a:gd name="connsiteX4" fmla="*/ 194303 w 532366"/>
              <a:gd name="connsiteY4" fmla="*/ 171856 h 392075"/>
              <a:gd name="connsiteX5" fmla="*/ 311482 w 532366"/>
              <a:gd name="connsiteY5" fmla="*/ 171856 h 392075"/>
              <a:gd name="connsiteX6" fmla="*/ 266146 w 532366"/>
              <a:gd name="connsiteY6" fmla="*/ 217192 h 392075"/>
              <a:gd name="connsiteX7" fmla="*/ 220810 w 532366"/>
              <a:gd name="connsiteY7" fmla="*/ 171856 h 392075"/>
              <a:gd name="connsiteX8" fmla="*/ 266146 w 532366"/>
              <a:gd name="connsiteY8" fmla="*/ 126520 h 392075"/>
              <a:gd name="connsiteX9" fmla="*/ 311482 w 532366"/>
              <a:gd name="connsiteY9" fmla="*/ 171856 h 392075"/>
              <a:gd name="connsiteX10" fmla="*/ 365014 w 532366"/>
              <a:gd name="connsiteY10" fmla="*/ 285270 h 392075"/>
              <a:gd name="connsiteX11" fmla="*/ 266220 w 532366"/>
              <a:gd name="connsiteY11" fmla="*/ 255070 h 392075"/>
              <a:gd name="connsiteX12" fmla="*/ 168090 w 532366"/>
              <a:gd name="connsiteY12" fmla="*/ 284827 h 392075"/>
              <a:gd name="connsiteX13" fmla="*/ 145275 w 532366"/>
              <a:gd name="connsiteY13" fmla="*/ 328465 h 392075"/>
              <a:gd name="connsiteX14" fmla="*/ 145275 w 532366"/>
              <a:gd name="connsiteY14" fmla="*/ 378305 h 392075"/>
              <a:gd name="connsiteX15" fmla="*/ 158565 w 532366"/>
              <a:gd name="connsiteY15" fmla="*/ 391595 h 392075"/>
              <a:gd name="connsiteX16" fmla="*/ 374170 w 532366"/>
              <a:gd name="connsiteY16" fmla="*/ 391595 h 392075"/>
              <a:gd name="connsiteX17" fmla="*/ 387461 w 532366"/>
              <a:gd name="connsiteY17" fmla="*/ 378305 h 392075"/>
              <a:gd name="connsiteX18" fmla="*/ 387239 w 532366"/>
              <a:gd name="connsiteY18" fmla="*/ 328169 h 392075"/>
              <a:gd name="connsiteX19" fmla="*/ 365014 w 532366"/>
              <a:gd name="connsiteY19" fmla="*/ 285270 h 392075"/>
              <a:gd name="connsiteX20" fmla="*/ 171856 w 532366"/>
              <a:gd name="connsiteY20" fmla="*/ 365014 h 392075"/>
              <a:gd name="connsiteX21" fmla="*/ 171856 w 532366"/>
              <a:gd name="connsiteY21" fmla="*/ 328465 h 392075"/>
              <a:gd name="connsiteX22" fmla="*/ 183301 w 532366"/>
              <a:gd name="connsiteY22" fmla="*/ 306609 h 392075"/>
              <a:gd name="connsiteX23" fmla="*/ 266220 w 532366"/>
              <a:gd name="connsiteY23" fmla="*/ 281652 h 392075"/>
              <a:gd name="connsiteX24" fmla="*/ 349656 w 532366"/>
              <a:gd name="connsiteY24" fmla="*/ 306978 h 392075"/>
              <a:gd name="connsiteX25" fmla="*/ 360658 w 532366"/>
              <a:gd name="connsiteY25" fmla="*/ 328317 h 392075"/>
              <a:gd name="connsiteX26" fmla="*/ 360805 w 532366"/>
              <a:gd name="connsiteY26" fmla="*/ 364940 h 392075"/>
              <a:gd name="connsiteX27" fmla="*/ 171856 w 532366"/>
              <a:gd name="connsiteY27" fmla="*/ 364940 h 392075"/>
              <a:gd name="connsiteX28" fmla="*/ 360732 w 532366"/>
              <a:gd name="connsiteY28" fmla="*/ 185368 h 392075"/>
              <a:gd name="connsiteX29" fmla="*/ 420983 w 532366"/>
              <a:gd name="connsiteY29" fmla="*/ 245619 h 392075"/>
              <a:gd name="connsiteX30" fmla="*/ 481234 w 532366"/>
              <a:gd name="connsiteY30" fmla="*/ 185368 h 392075"/>
              <a:gd name="connsiteX31" fmla="*/ 420983 w 532366"/>
              <a:gd name="connsiteY31" fmla="*/ 125117 h 392075"/>
              <a:gd name="connsiteX32" fmla="*/ 360732 w 532366"/>
              <a:gd name="connsiteY32" fmla="*/ 185368 h 392075"/>
              <a:gd name="connsiteX33" fmla="*/ 420983 w 532366"/>
              <a:gd name="connsiteY33" fmla="*/ 151698 h 392075"/>
              <a:gd name="connsiteX34" fmla="*/ 454653 w 532366"/>
              <a:gd name="connsiteY34" fmla="*/ 185368 h 392075"/>
              <a:gd name="connsiteX35" fmla="*/ 420983 w 532366"/>
              <a:gd name="connsiteY35" fmla="*/ 219038 h 392075"/>
              <a:gd name="connsiteX36" fmla="*/ 387313 w 532366"/>
              <a:gd name="connsiteY36" fmla="*/ 185368 h 392075"/>
              <a:gd name="connsiteX37" fmla="*/ 420983 w 532366"/>
              <a:gd name="connsiteY37" fmla="*/ 151698 h 392075"/>
              <a:gd name="connsiteX38" fmla="*/ 532182 w 532366"/>
              <a:gd name="connsiteY38" fmla="*/ 372250 h 392075"/>
              <a:gd name="connsiteX39" fmla="*/ 518891 w 532366"/>
              <a:gd name="connsiteY39" fmla="*/ 385541 h 392075"/>
              <a:gd name="connsiteX40" fmla="*/ 423641 w 532366"/>
              <a:gd name="connsiteY40" fmla="*/ 385541 h 392075"/>
              <a:gd name="connsiteX41" fmla="*/ 410350 w 532366"/>
              <a:gd name="connsiteY41" fmla="*/ 372250 h 392075"/>
              <a:gd name="connsiteX42" fmla="*/ 423641 w 532366"/>
              <a:gd name="connsiteY42" fmla="*/ 358960 h 392075"/>
              <a:gd name="connsiteX43" fmla="*/ 505600 w 532366"/>
              <a:gd name="connsiteY43" fmla="*/ 358960 h 392075"/>
              <a:gd name="connsiteX44" fmla="*/ 505452 w 532366"/>
              <a:gd name="connsiteY44" fmla="*/ 327800 h 392075"/>
              <a:gd name="connsiteX45" fmla="*/ 496223 w 532366"/>
              <a:gd name="connsiteY45" fmla="*/ 309932 h 392075"/>
              <a:gd name="connsiteX46" fmla="*/ 422755 w 532366"/>
              <a:gd name="connsiteY46" fmla="*/ 287633 h 392075"/>
              <a:gd name="connsiteX47" fmla="*/ 394475 w 532366"/>
              <a:gd name="connsiteY47" fmla="*/ 290586 h 392075"/>
              <a:gd name="connsiteX48" fmla="*/ 378748 w 532366"/>
              <a:gd name="connsiteY48" fmla="*/ 280323 h 392075"/>
              <a:gd name="connsiteX49" fmla="*/ 389011 w 532366"/>
              <a:gd name="connsiteY49" fmla="*/ 264595 h 392075"/>
              <a:gd name="connsiteX50" fmla="*/ 422755 w 532366"/>
              <a:gd name="connsiteY50" fmla="*/ 261125 h 392075"/>
              <a:gd name="connsiteX51" fmla="*/ 511581 w 532366"/>
              <a:gd name="connsiteY51" fmla="*/ 288297 h 392075"/>
              <a:gd name="connsiteX52" fmla="*/ 532034 w 532366"/>
              <a:gd name="connsiteY52" fmla="*/ 327653 h 392075"/>
              <a:gd name="connsiteX53" fmla="*/ 532182 w 532366"/>
              <a:gd name="connsiteY53" fmla="*/ 372250 h 392075"/>
              <a:gd name="connsiteX54" fmla="*/ 111753 w 532366"/>
              <a:gd name="connsiteY54" fmla="*/ 245619 h 392075"/>
              <a:gd name="connsiteX55" fmla="*/ 172004 w 532366"/>
              <a:gd name="connsiteY55" fmla="*/ 185368 h 392075"/>
              <a:gd name="connsiteX56" fmla="*/ 111753 w 532366"/>
              <a:gd name="connsiteY56" fmla="*/ 125117 h 392075"/>
              <a:gd name="connsiteX57" fmla="*/ 51501 w 532366"/>
              <a:gd name="connsiteY57" fmla="*/ 185368 h 392075"/>
              <a:gd name="connsiteX58" fmla="*/ 111753 w 532366"/>
              <a:gd name="connsiteY58" fmla="*/ 245619 h 392075"/>
              <a:gd name="connsiteX59" fmla="*/ 111753 w 532366"/>
              <a:gd name="connsiteY59" fmla="*/ 151698 h 392075"/>
              <a:gd name="connsiteX60" fmla="*/ 145422 w 532366"/>
              <a:gd name="connsiteY60" fmla="*/ 185368 h 392075"/>
              <a:gd name="connsiteX61" fmla="*/ 111753 w 532366"/>
              <a:gd name="connsiteY61" fmla="*/ 219038 h 392075"/>
              <a:gd name="connsiteX62" fmla="*/ 78083 w 532366"/>
              <a:gd name="connsiteY62" fmla="*/ 185368 h 392075"/>
              <a:gd name="connsiteX63" fmla="*/ 111753 w 532366"/>
              <a:gd name="connsiteY63" fmla="*/ 151698 h 392075"/>
              <a:gd name="connsiteX64" fmla="*/ 138260 w 532366"/>
              <a:gd name="connsiteY64" fmla="*/ 290586 h 392075"/>
              <a:gd name="connsiteX65" fmla="*/ 109980 w 532366"/>
              <a:gd name="connsiteY65" fmla="*/ 287633 h 392075"/>
              <a:gd name="connsiteX66" fmla="*/ 36512 w 532366"/>
              <a:gd name="connsiteY66" fmla="*/ 309932 h 392075"/>
              <a:gd name="connsiteX67" fmla="*/ 27283 w 532366"/>
              <a:gd name="connsiteY67" fmla="*/ 327800 h 392075"/>
              <a:gd name="connsiteX68" fmla="*/ 27135 w 532366"/>
              <a:gd name="connsiteY68" fmla="*/ 358960 h 392075"/>
              <a:gd name="connsiteX69" fmla="*/ 109094 w 532366"/>
              <a:gd name="connsiteY69" fmla="*/ 358960 h 392075"/>
              <a:gd name="connsiteX70" fmla="*/ 122385 w 532366"/>
              <a:gd name="connsiteY70" fmla="*/ 372250 h 392075"/>
              <a:gd name="connsiteX71" fmla="*/ 109094 w 532366"/>
              <a:gd name="connsiteY71" fmla="*/ 385541 h 392075"/>
              <a:gd name="connsiteX72" fmla="*/ 13844 w 532366"/>
              <a:gd name="connsiteY72" fmla="*/ 385541 h 392075"/>
              <a:gd name="connsiteX73" fmla="*/ 554 w 532366"/>
              <a:gd name="connsiteY73" fmla="*/ 372250 h 392075"/>
              <a:gd name="connsiteX74" fmla="*/ 701 w 532366"/>
              <a:gd name="connsiteY74" fmla="*/ 327579 h 392075"/>
              <a:gd name="connsiteX75" fmla="*/ 21154 w 532366"/>
              <a:gd name="connsiteY75" fmla="*/ 288223 h 392075"/>
              <a:gd name="connsiteX76" fmla="*/ 109980 w 532366"/>
              <a:gd name="connsiteY76" fmla="*/ 261051 h 392075"/>
              <a:gd name="connsiteX77" fmla="*/ 143724 w 532366"/>
              <a:gd name="connsiteY77" fmla="*/ 264522 h 392075"/>
              <a:gd name="connsiteX78" fmla="*/ 153987 w 532366"/>
              <a:gd name="connsiteY78" fmla="*/ 280249 h 392075"/>
              <a:gd name="connsiteX79" fmla="*/ 138260 w 532366"/>
              <a:gd name="connsiteY79" fmla="*/ 290586 h 392075"/>
              <a:gd name="connsiteX80" fmla="*/ 118103 w 532366"/>
              <a:gd name="connsiteY80" fmla="*/ 87977 h 392075"/>
              <a:gd name="connsiteX81" fmla="*/ 266220 w 532366"/>
              <a:gd name="connsiteY81" fmla="*/ 554 h 392075"/>
              <a:gd name="connsiteX82" fmla="*/ 414337 w 532366"/>
              <a:gd name="connsiteY82" fmla="*/ 87977 h 392075"/>
              <a:gd name="connsiteX83" fmla="*/ 409095 w 532366"/>
              <a:gd name="connsiteY83" fmla="*/ 106067 h 392075"/>
              <a:gd name="connsiteX84" fmla="*/ 391005 w 532366"/>
              <a:gd name="connsiteY84" fmla="*/ 100825 h 392075"/>
              <a:gd name="connsiteX85" fmla="*/ 266220 w 532366"/>
              <a:gd name="connsiteY85" fmla="*/ 27135 h 392075"/>
              <a:gd name="connsiteX86" fmla="*/ 141435 w 532366"/>
              <a:gd name="connsiteY86" fmla="*/ 100825 h 392075"/>
              <a:gd name="connsiteX87" fmla="*/ 129769 w 532366"/>
              <a:gd name="connsiteY87" fmla="*/ 107691 h 392075"/>
              <a:gd name="connsiteX88" fmla="*/ 123345 w 532366"/>
              <a:gd name="connsiteY88" fmla="*/ 106067 h 392075"/>
              <a:gd name="connsiteX89" fmla="*/ 118103 w 532366"/>
              <a:gd name="connsiteY89" fmla="*/ 87977 h 3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32366" h="392075">
                <a:moveTo>
                  <a:pt x="194303" y="171856"/>
                </a:moveTo>
                <a:cubicBezTo>
                  <a:pt x="194303" y="211506"/>
                  <a:pt x="226570" y="243773"/>
                  <a:pt x="266220" y="243773"/>
                </a:cubicBezTo>
                <a:cubicBezTo>
                  <a:pt x="305871" y="243773"/>
                  <a:pt x="338137" y="211506"/>
                  <a:pt x="338137" y="171856"/>
                </a:cubicBezTo>
                <a:cubicBezTo>
                  <a:pt x="338137" y="132205"/>
                  <a:pt x="305871" y="99938"/>
                  <a:pt x="266220" y="99938"/>
                </a:cubicBezTo>
                <a:cubicBezTo>
                  <a:pt x="226570" y="99938"/>
                  <a:pt x="194303" y="132205"/>
                  <a:pt x="194303" y="171856"/>
                </a:cubicBezTo>
                <a:moveTo>
                  <a:pt x="311482" y="171856"/>
                </a:moveTo>
                <a:cubicBezTo>
                  <a:pt x="311482" y="196813"/>
                  <a:pt x="291177" y="217192"/>
                  <a:pt x="266146" y="217192"/>
                </a:cubicBezTo>
                <a:cubicBezTo>
                  <a:pt x="241189" y="217192"/>
                  <a:pt x="220810" y="196887"/>
                  <a:pt x="220810" y="171856"/>
                </a:cubicBezTo>
                <a:cubicBezTo>
                  <a:pt x="220810" y="146825"/>
                  <a:pt x="241115" y="126520"/>
                  <a:pt x="266146" y="126520"/>
                </a:cubicBezTo>
                <a:cubicBezTo>
                  <a:pt x="291177" y="126520"/>
                  <a:pt x="311482" y="146825"/>
                  <a:pt x="311482" y="171856"/>
                </a:cubicBezTo>
                <a:moveTo>
                  <a:pt x="365014" y="285270"/>
                </a:moveTo>
                <a:cubicBezTo>
                  <a:pt x="337399" y="265777"/>
                  <a:pt x="302326" y="255070"/>
                  <a:pt x="266220" y="255070"/>
                </a:cubicBezTo>
                <a:cubicBezTo>
                  <a:pt x="230409" y="255070"/>
                  <a:pt x="195558" y="265629"/>
                  <a:pt x="168090" y="284827"/>
                </a:cubicBezTo>
                <a:cubicBezTo>
                  <a:pt x="153840" y="294795"/>
                  <a:pt x="145275" y="311113"/>
                  <a:pt x="145275" y="328465"/>
                </a:cubicBezTo>
                <a:lnTo>
                  <a:pt x="145275" y="378305"/>
                </a:lnTo>
                <a:cubicBezTo>
                  <a:pt x="145275" y="385615"/>
                  <a:pt x="151255" y="391595"/>
                  <a:pt x="158565" y="391595"/>
                </a:cubicBezTo>
                <a:lnTo>
                  <a:pt x="374170" y="391595"/>
                </a:lnTo>
                <a:cubicBezTo>
                  <a:pt x="381480" y="391595"/>
                  <a:pt x="387461" y="385615"/>
                  <a:pt x="387461" y="378305"/>
                </a:cubicBezTo>
                <a:cubicBezTo>
                  <a:pt x="387461" y="362060"/>
                  <a:pt x="387387" y="342051"/>
                  <a:pt x="387239" y="328169"/>
                </a:cubicBezTo>
                <a:cubicBezTo>
                  <a:pt x="387165" y="311113"/>
                  <a:pt x="378822" y="295016"/>
                  <a:pt x="365014" y="285270"/>
                </a:cubicBezTo>
                <a:moveTo>
                  <a:pt x="171856" y="365014"/>
                </a:moveTo>
                <a:lnTo>
                  <a:pt x="171856" y="328465"/>
                </a:lnTo>
                <a:cubicBezTo>
                  <a:pt x="171856" y="319826"/>
                  <a:pt x="176139" y="311630"/>
                  <a:pt x="183301" y="306609"/>
                </a:cubicBezTo>
                <a:cubicBezTo>
                  <a:pt x="206338" y="290512"/>
                  <a:pt x="235799" y="281652"/>
                  <a:pt x="266220" y="281652"/>
                </a:cubicBezTo>
                <a:cubicBezTo>
                  <a:pt x="296862" y="281652"/>
                  <a:pt x="326545" y="290660"/>
                  <a:pt x="349656" y="306978"/>
                </a:cubicBezTo>
                <a:cubicBezTo>
                  <a:pt x="356523" y="311778"/>
                  <a:pt x="360658" y="319826"/>
                  <a:pt x="360658" y="328317"/>
                </a:cubicBezTo>
                <a:cubicBezTo>
                  <a:pt x="360732" y="338506"/>
                  <a:pt x="360805" y="352092"/>
                  <a:pt x="360805" y="364940"/>
                </a:cubicBezTo>
                <a:lnTo>
                  <a:pt x="171856" y="364940"/>
                </a:lnTo>
                <a:close/>
                <a:moveTo>
                  <a:pt x="360732" y="185368"/>
                </a:moveTo>
                <a:cubicBezTo>
                  <a:pt x="360732" y="218595"/>
                  <a:pt x="387756" y="245619"/>
                  <a:pt x="420983" y="245619"/>
                </a:cubicBezTo>
                <a:cubicBezTo>
                  <a:pt x="454210" y="245619"/>
                  <a:pt x="481234" y="218595"/>
                  <a:pt x="481234" y="185368"/>
                </a:cubicBezTo>
                <a:cubicBezTo>
                  <a:pt x="481234" y="152141"/>
                  <a:pt x="454210" y="125117"/>
                  <a:pt x="420983" y="125117"/>
                </a:cubicBezTo>
                <a:cubicBezTo>
                  <a:pt x="387756" y="125117"/>
                  <a:pt x="360732" y="152141"/>
                  <a:pt x="360732" y="185368"/>
                </a:cubicBezTo>
                <a:moveTo>
                  <a:pt x="420983" y="151698"/>
                </a:moveTo>
                <a:cubicBezTo>
                  <a:pt x="439516" y="151698"/>
                  <a:pt x="454653" y="166835"/>
                  <a:pt x="454653" y="185368"/>
                </a:cubicBezTo>
                <a:cubicBezTo>
                  <a:pt x="454653" y="203901"/>
                  <a:pt x="439516" y="219038"/>
                  <a:pt x="420983" y="219038"/>
                </a:cubicBezTo>
                <a:cubicBezTo>
                  <a:pt x="402450" y="219038"/>
                  <a:pt x="387313" y="203901"/>
                  <a:pt x="387313" y="185368"/>
                </a:cubicBezTo>
                <a:cubicBezTo>
                  <a:pt x="387313" y="166835"/>
                  <a:pt x="402376" y="151698"/>
                  <a:pt x="420983" y="151698"/>
                </a:cubicBezTo>
                <a:moveTo>
                  <a:pt x="532182" y="372250"/>
                </a:moveTo>
                <a:cubicBezTo>
                  <a:pt x="532182" y="379560"/>
                  <a:pt x="526201" y="385541"/>
                  <a:pt x="518891" y="385541"/>
                </a:cubicBezTo>
                <a:lnTo>
                  <a:pt x="423641" y="385541"/>
                </a:lnTo>
                <a:cubicBezTo>
                  <a:pt x="416331" y="385541"/>
                  <a:pt x="410350" y="379560"/>
                  <a:pt x="410350" y="372250"/>
                </a:cubicBezTo>
                <a:cubicBezTo>
                  <a:pt x="410350" y="364940"/>
                  <a:pt x="416331" y="358960"/>
                  <a:pt x="423641" y="358960"/>
                </a:cubicBezTo>
                <a:lnTo>
                  <a:pt x="505600" y="358960"/>
                </a:lnTo>
                <a:cubicBezTo>
                  <a:pt x="505600" y="347958"/>
                  <a:pt x="505526" y="336513"/>
                  <a:pt x="505452" y="327800"/>
                </a:cubicBezTo>
                <a:cubicBezTo>
                  <a:pt x="505379" y="320638"/>
                  <a:pt x="501982" y="313993"/>
                  <a:pt x="496223" y="309932"/>
                </a:cubicBezTo>
                <a:cubicBezTo>
                  <a:pt x="475844" y="295533"/>
                  <a:pt x="449779" y="287633"/>
                  <a:pt x="422755" y="287633"/>
                </a:cubicBezTo>
                <a:cubicBezTo>
                  <a:pt x="413156" y="287633"/>
                  <a:pt x="403631" y="288592"/>
                  <a:pt x="394475" y="290586"/>
                </a:cubicBezTo>
                <a:cubicBezTo>
                  <a:pt x="387313" y="292137"/>
                  <a:pt x="380225" y="287485"/>
                  <a:pt x="378748" y="280323"/>
                </a:cubicBezTo>
                <a:cubicBezTo>
                  <a:pt x="377197" y="273161"/>
                  <a:pt x="381849" y="266072"/>
                  <a:pt x="389011" y="264595"/>
                </a:cubicBezTo>
                <a:cubicBezTo>
                  <a:pt x="400013" y="262307"/>
                  <a:pt x="411384" y="261125"/>
                  <a:pt x="422755" y="261125"/>
                </a:cubicBezTo>
                <a:cubicBezTo>
                  <a:pt x="455169" y="261125"/>
                  <a:pt x="486698" y="270798"/>
                  <a:pt x="511581" y="288297"/>
                </a:cubicBezTo>
                <a:cubicBezTo>
                  <a:pt x="524281" y="297232"/>
                  <a:pt x="531960" y="311999"/>
                  <a:pt x="532034" y="327653"/>
                </a:cubicBezTo>
                <a:cubicBezTo>
                  <a:pt x="532108" y="339983"/>
                  <a:pt x="532182" y="357778"/>
                  <a:pt x="532182" y="372250"/>
                </a:cubicBezTo>
                <a:moveTo>
                  <a:pt x="111753" y="245619"/>
                </a:moveTo>
                <a:cubicBezTo>
                  <a:pt x="144979" y="245619"/>
                  <a:pt x="172004" y="218595"/>
                  <a:pt x="172004" y="185368"/>
                </a:cubicBezTo>
                <a:cubicBezTo>
                  <a:pt x="172004" y="152141"/>
                  <a:pt x="144979" y="125117"/>
                  <a:pt x="111753" y="125117"/>
                </a:cubicBezTo>
                <a:cubicBezTo>
                  <a:pt x="78526" y="125117"/>
                  <a:pt x="51501" y="152141"/>
                  <a:pt x="51501" y="185368"/>
                </a:cubicBezTo>
                <a:cubicBezTo>
                  <a:pt x="51501" y="218595"/>
                  <a:pt x="78526" y="245619"/>
                  <a:pt x="111753" y="245619"/>
                </a:cubicBezTo>
                <a:moveTo>
                  <a:pt x="111753" y="151698"/>
                </a:moveTo>
                <a:cubicBezTo>
                  <a:pt x="130286" y="151698"/>
                  <a:pt x="145422" y="166835"/>
                  <a:pt x="145422" y="185368"/>
                </a:cubicBezTo>
                <a:cubicBezTo>
                  <a:pt x="145422" y="203901"/>
                  <a:pt x="130286" y="219038"/>
                  <a:pt x="111753" y="219038"/>
                </a:cubicBezTo>
                <a:cubicBezTo>
                  <a:pt x="93219" y="219038"/>
                  <a:pt x="78083" y="203901"/>
                  <a:pt x="78083" y="185368"/>
                </a:cubicBezTo>
                <a:cubicBezTo>
                  <a:pt x="78083" y="166835"/>
                  <a:pt x="93219" y="151698"/>
                  <a:pt x="111753" y="151698"/>
                </a:cubicBezTo>
                <a:moveTo>
                  <a:pt x="138260" y="290586"/>
                </a:moveTo>
                <a:cubicBezTo>
                  <a:pt x="129104" y="288666"/>
                  <a:pt x="119579" y="287633"/>
                  <a:pt x="109980" y="287633"/>
                </a:cubicBezTo>
                <a:cubicBezTo>
                  <a:pt x="82956" y="287633"/>
                  <a:pt x="56891" y="295533"/>
                  <a:pt x="36512" y="309932"/>
                </a:cubicBezTo>
                <a:cubicBezTo>
                  <a:pt x="30827" y="313993"/>
                  <a:pt x="27357" y="320638"/>
                  <a:pt x="27283" y="327800"/>
                </a:cubicBezTo>
                <a:cubicBezTo>
                  <a:pt x="27209" y="336513"/>
                  <a:pt x="27135" y="347958"/>
                  <a:pt x="27135" y="358960"/>
                </a:cubicBezTo>
                <a:lnTo>
                  <a:pt x="109094" y="358960"/>
                </a:lnTo>
                <a:cubicBezTo>
                  <a:pt x="116404" y="358960"/>
                  <a:pt x="122385" y="364940"/>
                  <a:pt x="122385" y="372250"/>
                </a:cubicBezTo>
                <a:cubicBezTo>
                  <a:pt x="122385" y="379560"/>
                  <a:pt x="116404" y="385541"/>
                  <a:pt x="109094" y="385541"/>
                </a:cubicBezTo>
                <a:lnTo>
                  <a:pt x="13844" y="385541"/>
                </a:lnTo>
                <a:cubicBezTo>
                  <a:pt x="6534" y="385541"/>
                  <a:pt x="554" y="379560"/>
                  <a:pt x="554" y="372250"/>
                </a:cubicBezTo>
                <a:cubicBezTo>
                  <a:pt x="554" y="357778"/>
                  <a:pt x="628" y="339983"/>
                  <a:pt x="701" y="327579"/>
                </a:cubicBezTo>
                <a:cubicBezTo>
                  <a:pt x="775" y="311851"/>
                  <a:pt x="8454" y="297158"/>
                  <a:pt x="21154" y="288223"/>
                </a:cubicBezTo>
                <a:cubicBezTo>
                  <a:pt x="45964" y="270724"/>
                  <a:pt x="77492" y="261051"/>
                  <a:pt x="109980" y="261051"/>
                </a:cubicBezTo>
                <a:cubicBezTo>
                  <a:pt x="121425" y="261051"/>
                  <a:pt x="132722" y="262233"/>
                  <a:pt x="143724" y="264522"/>
                </a:cubicBezTo>
                <a:cubicBezTo>
                  <a:pt x="150886" y="266072"/>
                  <a:pt x="155464" y="273087"/>
                  <a:pt x="153987" y="280249"/>
                </a:cubicBezTo>
                <a:cubicBezTo>
                  <a:pt x="152511" y="287559"/>
                  <a:pt x="145422" y="292137"/>
                  <a:pt x="138260" y="290586"/>
                </a:cubicBezTo>
                <a:moveTo>
                  <a:pt x="118103" y="87977"/>
                </a:moveTo>
                <a:cubicBezTo>
                  <a:pt x="147859" y="34076"/>
                  <a:pt x="204640" y="554"/>
                  <a:pt x="266220" y="554"/>
                </a:cubicBezTo>
                <a:cubicBezTo>
                  <a:pt x="327800" y="554"/>
                  <a:pt x="384507" y="34076"/>
                  <a:pt x="414337" y="87977"/>
                </a:cubicBezTo>
                <a:cubicBezTo>
                  <a:pt x="417881" y="94401"/>
                  <a:pt x="415519" y="102523"/>
                  <a:pt x="409095" y="106067"/>
                </a:cubicBezTo>
                <a:cubicBezTo>
                  <a:pt x="402671" y="109611"/>
                  <a:pt x="394549" y="107249"/>
                  <a:pt x="391005" y="100825"/>
                </a:cubicBezTo>
                <a:cubicBezTo>
                  <a:pt x="365900" y="55341"/>
                  <a:pt x="318054" y="27135"/>
                  <a:pt x="266220" y="27135"/>
                </a:cubicBezTo>
                <a:cubicBezTo>
                  <a:pt x="214313" y="27135"/>
                  <a:pt x="166540" y="55415"/>
                  <a:pt x="141435" y="100825"/>
                </a:cubicBezTo>
                <a:cubicBezTo>
                  <a:pt x="138999" y="105181"/>
                  <a:pt x="134494" y="107691"/>
                  <a:pt x="129769" y="107691"/>
                </a:cubicBezTo>
                <a:cubicBezTo>
                  <a:pt x="127628" y="107691"/>
                  <a:pt x="125412" y="107175"/>
                  <a:pt x="123345" y="106067"/>
                </a:cubicBezTo>
                <a:cubicBezTo>
                  <a:pt x="116921" y="102523"/>
                  <a:pt x="114558" y="94401"/>
                  <a:pt x="118103" y="87977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Rectángulo redondeado 39">
            <a:extLst>
              <a:ext uri="{FF2B5EF4-FFF2-40B4-BE49-F238E27FC236}">
                <a16:creationId xmlns:a16="http://schemas.microsoft.com/office/drawing/2014/main" id="{738B916E-B27B-E540-AFB6-551AA7A0CD7B}"/>
              </a:ext>
            </a:extLst>
          </p:cNvPr>
          <p:cNvSpPr/>
          <p:nvPr/>
        </p:nvSpPr>
        <p:spPr>
          <a:xfrm>
            <a:off x="11676183" y="11063242"/>
            <a:ext cx="1281257" cy="1281257"/>
          </a:xfrm>
          <a:prstGeom prst="roundRect">
            <a:avLst>
              <a:gd name="adj" fmla="val 227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40">
            <a:extLst>
              <a:ext uri="{FF2B5EF4-FFF2-40B4-BE49-F238E27FC236}">
                <a16:creationId xmlns:a16="http://schemas.microsoft.com/office/drawing/2014/main" id="{9CBD788F-0DFF-A743-A6FE-8B19072FDFB5}"/>
              </a:ext>
            </a:extLst>
          </p:cNvPr>
          <p:cNvCxnSpPr/>
          <p:nvPr/>
        </p:nvCxnSpPr>
        <p:spPr>
          <a:xfrm>
            <a:off x="13349662" y="10723317"/>
            <a:ext cx="0" cy="1961107"/>
          </a:xfrm>
          <a:prstGeom prst="line">
            <a:avLst/>
          </a:prstGeom>
          <a:ln w="254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0">
            <a:extLst>
              <a:ext uri="{FF2B5EF4-FFF2-40B4-BE49-F238E27FC236}">
                <a16:creationId xmlns:a16="http://schemas.microsoft.com/office/drawing/2014/main" id="{AE051ACD-D3A2-B345-A60D-5F0D37A0E429}"/>
              </a:ext>
            </a:extLst>
          </p:cNvPr>
          <p:cNvSpPr txBox="1"/>
          <p:nvPr/>
        </p:nvSpPr>
        <p:spPr>
          <a:xfrm>
            <a:off x="13861419" y="11774093"/>
            <a:ext cx="7641268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1CB781D6-8DAD-2E41-A8F6-ADEA924CA2BE}"/>
              </a:ext>
            </a:extLst>
          </p:cNvPr>
          <p:cNvSpPr txBox="1"/>
          <p:nvPr/>
        </p:nvSpPr>
        <p:spPr>
          <a:xfrm>
            <a:off x="13861420" y="11128188"/>
            <a:ext cx="3357600" cy="48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35" name="Forma libre 64">
            <a:extLst>
              <a:ext uri="{FF2B5EF4-FFF2-40B4-BE49-F238E27FC236}">
                <a16:creationId xmlns:a16="http://schemas.microsoft.com/office/drawing/2014/main" id="{0ADCFBD1-6D3C-E342-810A-DFA99FF96DCA}"/>
              </a:ext>
            </a:extLst>
          </p:cNvPr>
          <p:cNvSpPr/>
          <p:nvPr/>
        </p:nvSpPr>
        <p:spPr>
          <a:xfrm>
            <a:off x="12028185" y="11231992"/>
            <a:ext cx="576117" cy="945921"/>
          </a:xfrm>
          <a:custGeom>
            <a:avLst/>
            <a:gdLst>
              <a:gd name="connsiteX0" fmla="*/ 151072 w 327837"/>
              <a:gd name="connsiteY0" fmla="*/ 226126 h 538273"/>
              <a:gd name="connsiteX1" fmla="*/ 162443 w 327837"/>
              <a:gd name="connsiteY1" fmla="*/ 232550 h 538273"/>
              <a:gd name="connsiteX2" fmla="*/ 162516 w 327837"/>
              <a:gd name="connsiteY2" fmla="*/ 232550 h 538273"/>
              <a:gd name="connsiteX3" fmla="*/ 173888 w 327837"/>
              <a:gd name="connsiteY3" fmla="*/ 226053 h 538273"/>
              <a:gd name="connsiteX4" fmla="*/ 204899 w 327837"/>
              <a:gd name="connsiteY4" fmla="*/ 168460 h 538273"/>
              <a:gd name="connsiteX5" fmla="*/ 236871 w 327837"/>
              <a:gd name="connsiteY5" fmla="*/ 75794 h 538273"/>
              <a:gd name="connsiteX6" fmla="*/ 161630 w 327837"/>
              <a:gd name="connsiteY6" fmla="*/ 554 h 538273"/>
              <a:gd name="connsiteX7" fmla="*/ 86391 w 327837"/>
              <a:gd name="connsiteY7" fmla="*/ 75794 h 538273"/>
              <a:gd name="connsiteX8" fmla="*/ 119248 w 327837"/>
              <a:gd name="connsiteY8" fmla="*/ 168607 h 538273"/>
              <a:gd name="connsiteX9" fmla="*/ 151072 w 327837"/>
              <a:gd name="connsiteY9" fmla="*/ 226126 h 538273"/>
              <a:gd name="connsiteX10" fmla="*/ 161630 w 327837"/>
              <a:gd name="connsiteY10" fmla="*/ 27061 h 538273"/>
              <a:gd name="connsiteX11" fmla="*/ 210289 w 327837"/>
              <a:gd name="connsiteY11" fmla="*/ 75720 h 538273"/>
              <a:gd name="connsiteX12" fmla="*/ 181197 w 327837"/>
              <a:gd name="connsiteY12" fmla="*/ 156424 h 538273"/>
              <a:gd name="connsiteX13" fmla="*/ 162295 w 327837"/>
              <a:gd name="connsiteY13" fmla="*/ 192457 h 538273"/>
              <a:gd name="connsiteX14" fmla="*/ 142950 w 327837"/>
              <a:gd name="connsiteY14" fmla="*/ 156424 h 538273"/>
              <a:gd name="connsiteX15" fmla="*/ 113045 w 327837"/>
              <a:gd name="connsiteY15" fmla="*/ 75646 h 538273"/>
              <a:gd name="connsiteX16" fmla="*/ 161630 w 327837"/>
              <a:gd name="connsiteY16" fmla="*/ 27061 h 538273"/>
              <a:gd name="connsiteX17" fmla="*/ 197072 w 327837"/>
              <a:gd name="connsiteY17" fmla="*/ 73579 h 538273"/>
              <a:gd name="connsiteX18" fmla="*/ 161704 w 327837"/>
              <a:gd name="connsiteY18" fmla="*/ 38211 h 538273"/>
              <a:gd name="connsiteX19" fmla="*/ 126336 w 327837"/>
              <a:gd name="connsiteY19" fmla="*/ 73579 h 538273"/>
              <a:gd name="connsiteX20" fmla="*/ 161704 w 327837"/>
              <a:gd name="connsiteY20" fmla="*/ 108947 h 538273"/>
              <a:gd name="connsiteX21" fmla="*/ 197072 w 327837"/>
              <a:gd name="connsiteY21" fmla="*/ 73579 h 538273"/>
              <a:gd name="connsiteX22" fmla="*/ 146937 w 327837"/>
              <a:gd name="connsiteY22" fmla="*/ 73579 h 538273"/>
              <a:gd name="connsiteX23" fmla="*/ 161630 w 327837"/>
              <a:gd name="connsiteY23" fmla="*/ 58885 h 538273"/>
              <a:gd name="connsiteX24" fmla="*/ 176324 w 327837"/>
              <a:gd name="connsiteY24" fmla="*/ 73579 h 538273"/>
              <a:gd name="connsiteX25" fmla="*/ 161630 w 327837"/>
              <a:gd name="connsiteY25" fmla="*/ 88272 h 538273"/>
              <a:gd name="connsiteX26" fmla="*/ 146937 w 327837"/>
              <a:gd name="connsiteY26" fmla="*/ 73579 h 538273"/>
              <a:gd name="connsiteX27" fmla="*/ 322153 w 327837"/>
              <a:gd name="connsiteY27" fmla="*/ 373801 h 538273"/>
              <a:gd name="connsiteX28" fmla="*/ 171967 w 327837"/>
              <a:gd name="connsiteY28" fmla="*/ 261642 h 538273"/>
              <a:gd name="connsiteX29" fmla="*/ 156092 w 327837"/>
              <a:gd name="connsiteY29" fmla="*/ 261642 h 538273"/>
              <a:gd name="connsiteX30" fmla="*/ 5908 w 327837"/>
              <a:gd name="connsiteY30" fmla="*/ 373801 h 538273"/>
              <a:gd name="connsiteX31" fmla="*/ 3176 w 327837"/>
              <a:gd name="connsiteY31" fmla="*/ 392408 h 538273"/>
              <a:gd name="connsiteX32" fmla="*/ 21783 w 327837"/>
              <a:gd name="connsiteY32" fmla="*/ 395140 h 538273"/>
              <a:gd name="connsiteX33" fmla="*/ 38543 w 327837"/>
              <a:gd name="connsiteY33" fmla="*/ 382588 h 538273"/>
              <a:gd name="connsiteX34" fmla="*/ 38543 w 327837"/>
              <a:gd name="connsiteY34" fmla="*/ 520515 h 538273"/>
              <a:gd name="connsiteX35" fmla="*/ 55969 w 327837"/>
              <a:gd name="connsiteY35" fmla="*/ 537941 h 538273"/>
              <a:gd name="connsiteX36" fmla="*/ 117476 w 327837"/>
              <a:gd name="connsiteY36" fmla="*/ 537941 h 538273"/>
              <a:gd name="connsiteX37" fmla="*/ 210141 w 327837"/>
              <a:gd name="connsiteY37" fmla="*/ 537941 h 538273"/>
              <a:gd name="connsiteX38" fmla="*/ 271943 w 327837"/>
              <a:gd name="connsiteY38" fmla="*/ 537941 h 538273"/>
              <a:gd name="connsiteX39" fmla="*/ 289369 w 327837"/>
              <a:gd name="connsiteY39" fmla="*/ 520515 h 538273"/>
              <a:gd name="connsiteX40" fmla="*/ 289369 w 327837"/>
              <a:gd name="connsiteY40" fmla="*/ 382588 h 538273"/>
              <a:gd name="connsiteX41" fmla="*/ 306130 w 327837"/>
              <a:gd name="connsiteY41" fmla="*/ 395140 h 538273"/>
              <a:gd name="connsiteX42" fmla="*/ 314104 w 327837"/>
              <a:gd name="connsiteY42" fmla="*/ 397798 h 538273"/>
              <a:gd name="connsiteX43" fmla="*/ 324737 w 327837"/>
              <a:gd name="connsiteY43" fmla="*/ 392482 h 538273"/>
              <a:gd name="connsiteX44" fmla="*/ 322153 w 327837"/>
              <a:gd name="connsiteY44" fmla="*/ 373801 h 538273"/>
              <a:gd name="connsiteX45" fmla="*/ 129068 w 327837"/>
              <a:gd name="connsiteY45" fmla="*/ 452954 h 538273"/>
              <a:gd name="connsiteX46" fmla="*/ 198697 w 327837"/>
              <a:gd name="connsiteY46" fmla="*/ 452954 h 538273"/>
              <a:gd name="connsiteX47" fmla="*/ 198697 w 327837"/>
              <a:gd name="connsiteY47" fmla="*/ 511360 h 538273"/>
              <a:gd name="connsiteX48" fmla="*/ 129068 w 327837"/>
              <a:gd name="connsiteY48" fmla="*/ 511360 h 538273"/>
              <a:gd name="connsiteX49" fmla="*/ 129068 w 327837"/>
              <a:gd name="connsiteY49" fmla="*/ 452954 h 538273"/>
              <a:gd name="connsiteX50" fmla="*/ 262861 w 327837"/>
              <a:gd name="connsiteY50" fmla="*/ 511360 h 538273"/>
              <a:gd name="connsiteX51" fmla="*/ 225278 w 327837"/>
              <a:gd name="connsiteY51" fmla="*/ 511360 h 538273"/>
              <a:gd name="connsiteX52" fmla="*/ 225278 w 327837"/>
              <a:gd name="connsiteY52" fmla="*/ 442026 h 538273"/>
              <a:gd name="connsiteX53" fmla="*/ 210215 w 327837"/>
              <a:gd name="connsiteY53" fmla="*/ 426373 h 538273"/>
              <a:gd name="connsiteX54" fmla="*/ 117549 w 327837"/>
              <a:gd name="connsiteY54" fmla="*/ 426373 h 538273"/>
              <a:gd name="connsiteX55" fmla="*/ 102487 w 327837"/>
              <a:gd name="connsiteY55" fmla="*/ 442026 h 538273"/>
              <a:gd name="connsiteX56" fmla="*/ 102487 w 327837"/>
              <a:gd name="connsiteY56" fmla="*/ 511360 h 538273"/>
              <a:gd name="connsiteX57" fmla="*/ 65125 w 327837"/>
              <a:gd name="connsiteY57" fmla="*/ 511360 h 538273"/>
              <a:gd name="connsiteX58" fmla="*/ 65125 w 327837"/>
              <a:gd name="connsiteY58" fmla="*/ 362725 h 538273"/>
              <a:gd name="connsiteX59" fmla="*/ 163993 w 327837"/>
              <a:gd name="connsiteY59" fmla="*/ 288888 h 538273"/>
              <a:gd name="connsiteX60" fmla="*/ 262861 w 327837"/>
              <a:gd name="connsiteY60" fmla="*/ 362725 h 538273"/>
              <a:gd name="connsiteX61" fmla="*/ 262861 w 327837"/>
              <a:gd name="connsiteY61" fmla="*/ 511360 h 53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27837" h="538273">
                <a:moveTo>
                  <a:pt x="151072" y="226126"/>
                </a:moveTo>
                <a:cubicBezTo>
                  <a:pt x="153508" y="230114"/>
                  <a:pt x="157791" y="232550"/>
                  <a:pt x="162443" y="232550"/>
                </a:cubicBezTo>
                <a:cubicBezTo>
                  <a:pt x="162443" y="232550"/>
                  <a:pt x="162516" y="232550"/>
                  <a:pt x="162516" y="232550"/>
                </a:cubicBezTo>
                <a:cubicBezTo>
                  <a:pt x="167168" y="232550"/>
                  <a:pt x="171525" y="230040"/>
                  <a:pt x="173888" y="226053"/>
                </a:cubicBezTo>
                <a:cubicBezTo>
                  <a:pt x="174552" y="224945"/>
                  <a:pt x="189615" y="199397"/>
                  <a:pt x="204899" y="168460"/>
                </a:cubicBezTo>
                <a:cubicBezTo>
                  <a:pt x="226386" y="125043"/>
                  <a:pt x="236871" y="94770"/>
                  <a:pt x="236871" y="75794"/>
                </a:cubicBezTo>
                <a:cubicBezTo>
                  <a:pt x="236871" y="34297"/>
                  <a:pt x="203127" y="554"/>
                  <a:pt x="161630" y="554"/>
                </a:cubicBezTo>
                <a:cubicBezTo>
                  <a:pt x="120134" y="554"/>
                  <a:pt x="86391" y="34297"/>
                  <a:pt x="86391" y="75794"/>
                </a:cubicBezTo>
                <a:cubicBezTo>
                  <a:pt x="86391" y="94770"/>
                  <a:pt x="97097" y="125191"/>
                  <a:pt x="119248" y="168607"/>
                </a:cubicBezTo>
                <a:cubicBezTo>
                  <a:pt x="134975" y="199471"/>
                  <a:pt x="150481" y="225019"/>
                  <a:pt x="151072" y="226126"/>
                </a:cubicBezTo>
                <a:moveTo>
                  <a:pt x="161630" y="27061"/>
                </a:moveTo>
                <a:cubicBezTo>
                  <a:pt x="188433" y="27061"/>
                  <a:pt x="210289" y="48917"/>
                  <a:pt x="210289" y="75720"/>
                </a:cubicBezTo>
                <a:cubicBezTo>
                  <a:pt x="210289" y="83916"/>
                  <a:pt x="206523" y="105255"/>
                  <a:pt x="181197" y="156424"/>
                </a:cubicBezTo>
                <a:cubicBezTo>
                  <a:pt x="174478" y="170010"/>
                  <a:pt x="167759" y="182636"/>
                  <a:pt x="162295" y="192457"/>
                </a:cubicBezTo>
                <a:cubicBezTo>
                  <a:pt x="156757" y="182636"/>
                  <a:pt x="149816" y="170010"/>
                  <a:pt x="142950" y="156424"/>
                </a:cubicBezTo>
                <a:cubicBezTo>
                  <a:pt x="116885" y="105181"/>
                  <a:pt x="113045" y="83842"/>
                  <a:pt x="113045" y="75646"/>
                </a:cubicBezTo>
                <a:cubicBezTo>
                  <a:pt x="112972" y="48917"/>
                  <a:pt x="134827" y="27061"/>
                  <a:pt x="161630" y="27061"/>
                </a:cubicBezTo>
                <a:moveTo>
                  <a:pt x="197072" y="73579"/>
                </a:moveTo>
                <a:cubicBezTo>
                  <a:pt x="197072" y="54086"/>
                  <a:pt x="181197" y="38211"/>
                  <a:pt x="161704" y="38211"/>
                </a:cubicBezTo>
                <a:cubicBezTo>
                  <a:pt x="142211" y="38211"/>
                  <a:pt x="126336" y="54086"/>
                  <a:pt x="126336" y="73579"/>
                </a:cubicBezTo>
                <a:cubicBezTo>
                  <a:pt x="126336" y="93072"/>
                  <a:pt x="142211" y="108947"/>
                  <a:pt x="161704" y="108947"/>
                </a:cubicBezTo>
                <a:cubicBezTo>
                  <a:pt x="181197" y="108947"/>
                  <a:pt x="197072" y="93072"/>
                  <a:pt x="197072" y="73579"/>
                </a:cubicBezTo>
                <a:moveTo>
                  <a:pt x="146937" y="73579"/>
                </a:moveTo>
                <a:cubicBezTo>
                  <a:pt x="146937" y="65457"/>
                  <a:pt x="153508" y="58885"/>
                  <a:pt x="161630" y="58885"/>
                </a:cubicBezTo>
                <a:cubicBezTo>
                  <a:pt x="169752" y="58885"/>
                  <a:pt x="176324" y="65457"/>
                  <a:pt x="176324" y="73579"/>
                </a:cubicBezTo>
                <a:cubicBezTo>
                  <a:pt x="176324" y="81701"/>
                  <a:pt x="169752" y="88272"/>
                  <a:pt x="161630" y="88272"/>
                </a:cubicBezTo>
                <a:cubicBezTo>
                  <a:pt x="153508" y="88272"/>
                  <a:pt x="146937" y="81701"/>
                  <a:pt x="146937" y="73579"/>
                </a:cubicBezTo>
                <a:moveTo>
                  <a:pt x="322153" y="373801"/>
                </a:moveTo>
                <a:lnTo>
                  <a:pt x="171967" y="261642"/>
                </a:lnTo>
                <a:cubicBezTo>
                  <a:pt x="167242" y="258098"/>
                  <a:pt x="160744" y="258098"/>
                  <a:pt x="156092" y="261642"/>
                </a:cubicBezTo>
                <a:lnTo>
                  <a:pt x="5908" y="373801"/>
                </a:lnTo>
                <a:cubicBezTo>
                  <a:pt x="1" y="378157"/>
                  <a:pt x="-1181" y="386501"/>
                  <a:pt x="3176" y="392408"/>
                </a:cubicBezTo>
                <a:cubicBezTo>
                  <a:pt x="7606" y="398315"/>
                  <a:pt x="15876" y="399496"/>
                  <a:pt x="21783" y="395140"/>
                </a:cubicBezTo>
                <a:lnTo>
                  <a:pt x="38543" y="382588"/>
                </a:lnTo>
                <a:lnTo>
                  <a:pt x="38543" y="520515"/>
                </a:lnTo>
                <a:cubicBezTo>
                  <a:pt x="38543" y="530114"/>
                  <a:pt x="46371" y="537941"/>
                  <a:pt x="55969" y="537941"/>
                </a:cubicBezTo>
                <a:lnTo>
                  <a:pt x="117476" y="537941"/>
                </a:lnTo>
                <a:lnTo>
                  <a:pt x="210141" y="537941"/>
                </a:lnTo>
                <a:lnTo>
                  <a:pt x="271943" y="537941"/>
                </a:lnTo>
                <a:cubicBezTo>
                  <a:pt x="281542" y="537941"/>
                  <a:pt x="289369" y="530114"/>
                  <a:pt x="289369" y="520515"/>
                </a:cubicBezTo>
                <a:lnTo>
                  <a:pt x="289369" y="382588"/>
                </a:lnTo>
                <a:lnTo>
                  <a:pt x="306130" y="395140"/>
                </a:lnTo>
                <a:cubicBezTo>
                  <a:pt x="308493" y="396912"/>
                  <a:pt x="311298" y="397798"/>
                  <a:pt x="314104" y="397798"/>
                </a:cubicBezTo>
                <a:cubicBezTo>
                  <a:pt x="318165" y="397798"/>
                  <a:pt x="322153" y="395952"/>
                  <a:pt x="324737" y="392482"/>
                </a:cubicBezTo>
                <a:cubicBezTo>
                  <a:pt x="329241" y="386501"/>
                  <a:pt x="328060" y="378231"/>
                  <a:pt x="322153" y="373801"/>
                </a:cubicBezTo>
                <a:moveTo>
                  <a:pt x="129068" y="452954"/>
                </a:moveTo>
                <a:lnTo>
                  <a:pt x="198697" y="452954"/>
                </a:lnTo>
                <a:lnTo>
                  <a:pt x="198697" y="511360"/>
                </a:lnTo>
                <a:lnTo>
                  <a:pt x="129068" y="511360"/>
                </a:lnTo>
                <a:lnTo>
                  <a:pt x="129068" y="452954"/>
                </a:lnTo>
                <a:close/>
                <a:moveTo>
                  <a:pt x="262861" y="511360"/>
                </a:moveTo>
                <a:lnTo>
                  <a:pt x="225278" y="511360"/>
                </a:lnTo>
                <a:lnTo>
                  <a:pt x="225278" y="442026"/>
                </a:lnTo>
                <a:cubicBezTo>
                  <a:pt x="225278" y="433387"/>
                  <a:pt x="218485" y="426373"/>
                  <a:pt x="210215" y="426373"/>
                </a:cubicBezTo>
                <a:lnTo>
                  <a:pt x="117549" y="426373"/>
                </a:lnTo>
                <a:cubicBezTo>
                  <a:pt x="109206" y="426373"/>
                  <a:pt x="102487" y="433387"/>
                  <a:pt x="102487" y="442026"/>
                </a:cubicBezTo>
                <a:lnTo>
                  <a:pt x="102487" y="511360"/>
                </a:lnTo>
                <a:lnTo>
                  <a:pt x="65125" y="511360"/>
                </a:lnTo>
                <a:lnTo>
                  <a:pt x="65125" y="362725"/>
                </a:lnTo>
                <a:lnTo>
                  <a:pt x="163993" y="288888"/>
                </a:lnTo>
                <a:lnTo>
                  <a:pt x="262861" y="362725"/>
                </a:lnTo>
                <a:lnTo>
                  <a:pt x="262861" y="51136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21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DC5BD9C-8F9B-FB43-9EAD-EC3E1DC0D641}"/>
              </a:ext>
            </a:extLst>
          </p:cNvPr>
          <p:cNvGrpSpPr/>
          <p:nvPr/>
        </p:nvGrpSpPr>
        <p:grpSpPr>
          <a:xfrm>
            <a:off x="1483855" y="1943098"/>
            <a:ext cx="14779399" cy="9829805"/>
            <a:chOff x="-573541" y="2057399"/>
            <a:chExt cx="14779399" cy="9829805"/>
          </a:xfrm>
        </p:grpSpPr>
        <p:sp>
          <p:nvSpPr>
            <p:cNvPr id="2" name="Paralelogramo 1">
              <a:extLst>
                <a:ext uri="{FF2B5EF4-FFF2-40B4-BE49-F238E27FC236}">
                  <a16:creationId xmlns:a16="http://schemas.microsoft.com/office/drawing/2014/main" id="{1577C2EF-77C9-7B4D-B103-FCF414008A0A}"/>
                </a:ext>
              </a:extLst>
            </p:cNvPr>
            <p:cNvSpPr/>
            <p:nvPr/>
          </p:nvSpPr>
          <p:spPr>
            <a:xfrm>
              <a:off x="1371601" y="2057399"/>
              <a:ext cx="12834257" cy="1861457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B1608DB2-40B5-6243-A62D-3C4D14EEDEF0}"/>
                </a:ext>
              </a:extLst>
            </p:cNvPr>
            <p:cNvSpPr/>
            <p:nvPr/>
          </p:nvSpPr>
          <p:spPr>
            <a:xfrm>
              <a:off x="885145" y="4038601"/>
              <a:ext cx="12834257" cy="1861457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8811E016-370F-FA4F-9B21-300AF0C00F91}"/>
                </a:ext>
              </a:extLst>
            </p:cNvPr>
            <p:cNvSpPr/>
            <p:nvPr/>
          </p:nvSpPr>
          <p:spPr>
            <a:xfrm>
              <a:off x="381000" y="6030686"/>
              <a:ext cx="12834257" cy="1861457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Paralelogramo 23">
              <a:extLst>
                <a:ext uri="{FF2B5EF4-FFF2-40B4-BE49-F238E27FC236}">
                  <a16:creationId xmlns:a16="http://schemas.microsoft.com/office/drawing/2014/main" id="{2F3C2A59-41C3-3F47-804F-663AEE9FC0D5}"/>
                </a:ext>
              </a:extLst>
            </p:cNvPr>
            <p:cNvSpPr/>
            <p:nvPr/>
          </p:nvSpPr>
          <p:spPr>
            <a:xfrm>
              <a:off x="-105456" y="8044545"/>
              <a:ext cx="12834257" cy="1861457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Paralelogramo 24">
              <a:extLst>
                <a:ext uri="{FF2B5EF4-FFF2-40B4-BE49-F238E27FC236}">
                  <a16:creationId xmlns:a16="http://schemas.microsoft.com/office/drawing/2014/main" id="{512AB2C1-FB50-764C-9B1F-BF3BE5FB9A03}"/>
                </a:ext>
              </a:extLst>
            </p:cNvPr>
            <p:cNvSpPr/>
            <p:nvPr/>
          </p:nvSpPr>
          <p:spPr>
            <a:xfrm>
              <a:off x="-573541" y="10025747"/>
              <a:ext cx="12834257" cy="1861457"/>
            </a:xfrm>
            <a:prstGeom prst="parallelogram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362547AA-92A3-C840-A9B0-D85245E914EE}"/>
              </a:ext>
            </a:extLst>
          </p:cNvPr>
          <p:cNvSpPr txBox="1"/>
          <p:nvPr/>
        </p:nvSpPr>
        <p:spPr>
          <a:xfrm>
            <a:off x="3807823" y="2127790"/>
            <a:ext cx="2201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pc="-300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4B46AD7C-60F9-0442-8CAC-CDACC0BFEBA5}"/>
              </a:ext>
            </a:extLst>
          </p:cNvPr>
          <p:cNvSpPr txBox="1"/>
          <p:nvPr/>
        </p:nvSpPr>
        <p:spPr>
          <a:xfrm>
            <a:off x="3265711" y="4138730"/>
            <a:ext cx="2201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pc="-300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9AF8D1E4-5761-674D-B8EB-86B3094D5E00}"/>
              </a:ext>
            </a:extLst>
          </p:cNvPr>
          <p:cNvSpPr txBox="1"/>
          <p:nvPr/>
        </p:nvSpPr>
        <p:spPr>
          <a:xfrm>
            <a:off x="2942541" y="6119929"/>
            <a:ext cx="2201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pc="-300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AEA479E3-49FF-0949-8E15-0D96DF511D91}"/>
              </a:ext>
            </a:extLst>
          </p:cNvPr>
          <p:cNvSpPr txBox="1"/>
          <p:nvPr/>
        </p:nvSpPr>
        <p:spPr>
          <a:xfrm>
            <a:off x="2438396" y="8166920"/>
            <a:ext cx="2201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pc="-300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FAFACF23-1B3E-244A-ADFF-D13BC528D157}"/>
              </a:ext>
            </a:extLst>
          </p:cNvPr>
          <p:cNvSpPr txBox="1"/>
          <p:nvPr/>
        </p:nvSpPr>
        <p:spPr>
          <a:xfrm>
            <a:off x="1951940" y="10204629"/>
            <a:ext cx="2201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pc="-300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05</a:t>
            </a: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2745F994-F820-B54E-A892-C7603F0DE14C}"/>
              </a:ext>
            </a:extLst>
          </p:cNvPr>
          <p:cNvSpPr txBox="1"/>
          <p:nvPr/>
        </p:nvSpPr>
        <p:spPr>
          <a:xfrm>
            <a:off x="6950761" y="2890033"/>
            <a:ext cx="8191361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4270E2C3-2DD9-1842-8862-4A88AEA17A25}"/>
              </a:ext>
            </a:extLst>
          </p:cNvPr>
          <p:cNvSpPr txBox="1"/>
          <p:nvPr/>
        </p:nvSpPr>
        <p:spPr>
          <a:xfrm>
            <a:off x="7146703" y="224370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F6A2CF75-CC1C-9840-90A9-E4FFB6BE2B30}"/>
              </a:ext>
            </a:extLst>
          </p:cNvPr>
          <p:cNvSpPr txBox="1"/>
          <p:nvPr/>
        </p:nvSpPr>
        <p:spPr>
          <a:xfrm>
            <a:off x="6391379" y="4878713"/>
            <a:ext cx="8191361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9" name="TextBox 21">
            <a:extLst>
              <a:ext uri="{FF2B5EF4-FFF2-40B4-BE49-F238E27FC236}">
                <a16:creationId xmlns:a16="http://schemas.microsoft.com/office/drawing/2014/main" id="{CDF603F5-8CC9-8B4F-A5BC-810EBE769E71}"/>
              </a:ext>
            </a:extLst>
          </p:cNvPr>
          <p:cNvSpPr txBox="1"/>
          <p:nvPr/>
        </p:nvSpPr>
        <p:spPr>
          <a:xfrm>
            <a:off x="6587321" y="423238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8A532F1B-6B9F-B745-94CB-8C28C9208A40}"/>
              </a:ext>
            </a:extLst>
          </p:cNvPr>
          <p:cNvSpPr txBox="1"/>
          <p:nvPr/>
        </p:nvSpPr>
        <p:spPr>
          <a:xfrm>
            <a:off x="5930027" y="6885886"/>
            <a:ext cx="8191361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1EB80ECC-C4F5-E64B-A22F-79854B53D347}"/>
              </a:ext>
            </a:extLst>
          </p:cNvPr>
          <p:cNvSpPr txBox="1"/>
          <p:nvPr/>
        </p:nvSpPr>
        <p:spPr>
          <a:xfrm>
            <a:off x="6125969" y="623955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E69DAC59-31EE-6F4D-A579-40A357554AF7}"/>
              </a:ext>
            </a:extLst>
          </p:cNvPr>
          <p:cNvSpPr txBox="1"/>
          <p:nvPr/>
        </p:nvSpPr>
        <p:spPr>
          <a:xfrm>
            <a:off x="5446264" y="8936181"/>
            <a:ext cx="8191361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D9958317-AB1B-A343-8080-ED1579ED0EA2}"/>
              </a:ext>
            </a:extLst>
          </p:cNvPr>
          <p:cNvSpPr txBox="1"/>
          <p:nvPr/>
        </p:nvSpPr>
        <p:spPr>
          <a:xfrm>
            <a:off x="5642206" y="828985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Reports</a:t>
            </a: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5BEF39EF-1A16-7941-BFBD-298E5BB7101E}"/>
              </a:ext>
            </a:extLst>
          </p:cNvPr>
          <p:cNvSpPr txBox="1"/>
          <p:nvPr/>
        </p:nvSpPr>
        <p:spPr>
          <a:xfrm>
            <a:off x="4970720" y="10899116"/>
            <a:ext cx="8191361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5" name="TextBox 21">
            <a:extLst>
              <a:ext uri="{FF2B5EF4-FFF2-40B4-BE49-F238E27FC236}">
                <a16:creationId xmlns:a16="http://schemas.microsoft.com/office/drawing/2014/main" id="{50203368-F678-EF42-8014-1D1C0F74C4E7}"/>
              </a:ext>
            </a:extLst>
          </p:cNvPr>
          <p:cNvSpPr txBox="1"/>
          <p:nvPr/>
        </p:nvSpPr>
        <p:spPr>
          <a:xfrm>
            <a:off x="5134005" y="1025278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449BE15-80EB-BB40-8217-60841EEC1886}"/>
              </a:ext>
            </a:extLst>
          </p:cNvPr>
          <p:cNvGrpSpPr/>
          <p:nvPr/>
        </p:nvGrpSpPr>
        <p:grpSpPr>
          <a:xfrm>
            <a:off x="17163444" y="4917423"/>
            <a:ext cx="6347439" cy="4054520"/>
            <a:chOff x="1321527" y="1320129"/>
            <a:chExt cx="6347439" cy="4054520"/>
          </a:xfrm>
        </p:grpSpPr>
        <p:grpSp>
          <p:nvGrpSpPr>
            <p:cNvPr id="32" name="Group 18">
              <a:extLst>
                <a:ext uri="{FF2B5EF4-FFF2-40B4-BE49-F238E27FC236}">
                  <a16:creationId xmlns:a16="http://schemas.microsoft.com/office/drawing/2014/main" id="{1C6593F7-EA64-DE44-8175-11D847C66ACF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34" name="CuadroTexto 350">
                <a:extLst>
                  <a:ext uri="{FF2B5EF4-FFF2-40B4-BE49-F238E27FC236}">
                    <a16:creationId xmlns:a16="http://schemas.microsoft.com/office/drawing/2014/main" id="{9CFC5157-6B3F-7743-BD22-94841731E4AB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4A9AC6EB-9BDF-1848-9A07-937A5AC9B963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8D8E4AB1-87AD-8F4C-8BBA-F6719AA984C5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74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7">
            <a:extLst>
              <a:ext uri="{FF2B5EF4-FFF2-40B4-BE49-F238E27FC236}">
                <a16:creationId xmlns:a16="http://schemas.microsoft.com/office/drawing/2014/main" id="{D13E580E-84DE-994E-A0EB-4CC3E3053DFB}"/>
              </a:ext>
            </a:extLst>
          </p:cNvPr>
          <p:cNvSpPr/>
          <p:nvPr/>
        </p:nvSpPr>
        <p:spPr>
          <a:xfrm>
            <a:off x="13788729" y="1623777"/>
            <a:ext cx="247508" cy="2179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057CE755-C113-BE49-84E8-48F9BE32CFD7}"/>
              </a:ext>
            </a:extLst>
          </p:cNvPr>
          <p:cNvSpPr/>
          <p:nvPr/>
        </p:nvSpPr>
        <p:spPr>
          <a:xfrm>
            <a:off x="13788729" y="3807256"/>
            <a:ext cx="247508" cy="2179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3" name="Chevron 13">
            <a:extLst>
              <a:ext uri="{FF2B5EF4-FFF2-40B4-BE49-F238E27FC236}">
                <a16:creationId xmlns:a16="http://schemas.microsoft.com/office/drawing/2014/main" id="{E7F8376D-442D-5849-87A9-4A064EE3E053}"/>
              </a:ext>
            </a:extLst>
          </p:cNvPr>
          <p:cNvSpPr/>
          <p:nvPr/>
        </p:nvSpPr>
        <p:spPr>
          <a:xfrm>
            <a:off x="12766584" y="2318498"/>
            <a:ext cx="592330" cy="78977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4" name="Chevron 78">
            <a:extLst>
              <a:ext uri="{FF2B5EF4-FFF2-40B4-BE49-F238E27FC236}">
                <a16:creationId xmlns:a16="http://schemas.microsoft.com/office/drawing/2014/main" id="{6B01BFD9-0A79-634E-9214-B386EDAED4CE}"/>
              </a:ext>
            </a:extLst>
          </p:cNvPr>
          <p:cNvSpPr/>
          <p:nvPr/>
        </p:nvSpPr>
        <p:spPr>
          <a:xfrm>
            <a:off x="12766584" y="4501978"/>
            <a:ext cx="592330" cy="78977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6D0A1743-44D5-4140-8ED0-D47BBE37517A}"/>
              </a:ext>
            </a:extLst>
          </p:cNvPr>
          <p:cNvSpPr/>
          <p:nvPr/>
        </p:nvSpPr>
        <p:spPr>
          <a:xfrm>
            <a:off x="10301801" y="1623777"/>
            <a:ext cx="2181347" cy="21813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1</a:t>
            </a: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C91D75E0-4802-E042-B8A7-0E48BD7CC6CC}"/>
              </a:ext>
            </a:extLst>
          </p:cNvPr>
          <p:cNvSpPr/>
          <p:nvPr/>
        </p:nvSpPr>
        <p:spPr>
          <a:xfrm>
            <a:off x="10301801" y="3805124"/>
            <a:ext cx="2181347" cy="21813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2</a:t>
            </a: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60FFC0B9-71CA-0147-A96B-39CD13A8AF59}"/>
              </a:ext>
            </a:extLst>
          </p:cNvPr>
          <p:cNvSpPr/>
          <p:nvPr/>
        </p:nvSpPr>
        <p:spPr>
          <a:xfrm>
            <a:off x="13788729" y="5984339"/>
            <a:ext cx="247508" cy="21792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D38B7AFE-FEB9-9B41-A121-545A684C7800}"/>
              </a:ext>
            </a:extLst>
          </p:cNvPr>
          <p:cNvSpPr/>
          <p:nvPr/>
        </p:nvSpPr>
        <p:spPr>
          <a:xfrm>
            <a:off x="13788729" y="8167818"/>
            <a:ext cx="247508" cy="21792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56" name="Chevron 13">
            <a:extLst>
              <a:ext uri="{FF2B5EF4-FFF2-40B4-BE49-F238E27FC236}">
                <a16:creationId xmlns:a16="http://schemas.microsoft.com/office/drawing/2014/main" id="{ECFD5F73-F2CE-C448-8E9B-6A62AC067EDA}"/>
              </a:ext>
            </a:extLst>
          </p:cNvPr>
          <p:cNvSpPr/>
          <p:nvPr/>
        </p:nvSpPr>
        <p:spPr>
          <a:xfrm>
            <a:off x="12766584" y="6679060"/>
            <a:ext cx="592330" cy="789772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57" name="Chevron 78">
            <a:extLst>
              <a:ext uri="{FF2B5EF4-FFF2-40B4-BE49-F238E27FC236}">
                <a16:creationId xmlns:a16="http://schemas.microsoft.com/office/drawing/2014/main" id="{01C2CF4E-63C8-B348-8BF8-7E00EEEFE376}"/>
              </a:ext>
            </a:extLst>
          </p:cNvPr>
          <p:cNvSpPr/>
          <p:nvPr/>
        </p:nvSpPr>
        <p:spPr>
          <a:xfrm>
            <a:off x="12766584" y="8862540"/>
            <a:ext cx="592330" cy="789772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81AFE400-DA08-FF4A-9FE8-AA2A67CAB207}"/>
              </a:ext>
            </a:extLst>
          </p:cNvPr>
          <p:cNvSpPr/>
          <p:nvPr/>
        </p:nvSpPr>
        <p:spPr>
          <a:xfrm>
            <a:off x="10301801" y="5984339"/>
            <a:ext cx="2181347" cy="21813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3</a:t>
            </a: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8561614C-1787-1044-9B4D-A024E0812423}"/>
              </a:ext>
            </a:extLst>
          </p:cNvPr>
          <p:cNvSpPr/>
          <p:nvPr/>
        </p:nvSpPr>
        <p:spPr>
          <a:xfrm>
            <a:off x="10301801" y="8165686"/>
            <a:ext cx="2181347" cy="21813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4</a:t>
            </a: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24E207F0-2D97-BD44-BF85-79499DD561A7}"/>
              </a:ext>
            </a:extLst>
          </p:cNvPr>
          <p:cNvSpPr txBox="1"/>
          <p:nvPr/>
        </p:nvSpPr>
        <p:spPr>
          <a:xfrm>
            <a:off x="14664495" y="2455577"/>
            <a:ext cx="7635066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1" name="TextBox 21">
            <a:extLst>
              <a:ext uri="{FF2B5EF4-FFF2-40B4-BE49-F238E27FC236}">
                <a16:creationId xmlns:a16="http://schemas.microsoft.com/office/drawing/2014/main" id="{51ED83B2-707C-3542-A0C1-6F234BF540A1}"/>
              </a:ext>
            </a:extLst>
          </p:cNvPr>
          <p:cNvSpPr txBox="1"/>
          <p:nvPr/>
        </p:nvSpPr>
        <p:spPr>
          <a:xfrm>
            <a:off x="14664495" y="1912976"/>
            <a:ext cx="3749999" cy="54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38B7B9E4-80BB-0D40-A46A-A819D8E88540}"/>
              </a:ext>
            </a:extLst>
          </p:cNvPr>
          <p:cNvSpPr txBox="1"/>
          <p:nvPr/>
        </p:nvSpPr>
        <p:spPr>
          <a:xfrm>
            <a:off x="14664495" y="4639057"/>
            <a:ext cx="7635066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05AB2099-623E-6A40-8482-F1E43669485B}"/>
              </a:ext>
            </a:extLst>
          </p:cNvPr>
          <p:cNvSpPr txBox="1"/>
          <p:nvPr/>
        </p:nvSpPr>
        <p:spPr>
          <a:xfrm>
            <a:off x="14664495" y="4096456"/>
            <a:ext cx="3749999" cy="54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691161C1-7031-A441-B544-691191493744}"/>
              </a:ext>
            </a:extLst>
          </p:cNvPr>
          <p:cNvSpPr txBox="1"/>
          <p:nvPr/>
        </p:nvSpPr>
        <p:spPr>
          <a:xfrm>
            <a:off x="14664494" y="6843555"/>
            <a:ext cx="7635066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5" name="TextBox 21">
            <a:extLst>
              <a:ext uri="{FF2B5EF4-FFF2-40B4-BE49-F238E27FC236}">
                <a16:creationId xmlns:a16="http://schemas.microsoft.com/office/drawing/2014/main" id="{C2C46813-1347-6C45-9378-D4F55B36E83A}"/>
              </a:ext>
            </a:extLst>
          </p:cNvPr>
          <p:cNvSpPr txBox="1"/>
          <p:nvPr/>
        </p:nvSpPr>
        <p:spPr>
          <a:xfrm>
            <a:off x="14664495" y="6300953"/>
            <a:ext cx="3749999" cy="54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D19F8494-874F-5242-8721-D99E2CB391A2}"/>
              </a:ext>
            </a:extLst>
          </p:cNvPr>
          <p:cNvSpPr txBox="1"/>
          <p:nvPr/>
        </p:nvSpPr>
        <p:spPr>
          <a:xfrm>
            <a:off x="14664494" y="9054451"/>
            <a:ext cx="7635066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78E57810-E29E-1C42-B2BE-FCBF4946F740}"/>
              </a:ext>
            </a:extLst>
          </p:cNvPr>
          <p:cNvSpPr txBox="1"/>
          <p:nvPr/>
        </p:nvSpPr>
        <p:spPr>
          <a:xfrm>
            <a:off x="14664495" y="8511850"/>
            <a:ext cx="3749999" cy="54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AB4847-0063-D649-A1FF-797F5EA4D1AB}"/>
              </a:ext>
            </a:extLst>
          </p:cNvPr>
          <p:cNvGrpSpPr/>
          <p:nvPr/>
        </p:nvGrpSpPr>
        <p:grpSpPr>
          <a:xfrm>
            <a:off x="1432445" y="4752053"/>
            <a:ext cx="6347439" cy="4054520"/>
            <a:chOff x="1321527" y="1320129"/>
            <a:chExt cx="6347439" cy="4054520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92DA4AD4-2049-334E-B0F4-7241A68AF41C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32" name="CuadroTexto 350">
                <a:extLst>
                  <a:ext uri="{FF2B5EF4-FFF2-40B4-BE49-F238E27FC236}">
                    <a16:creationId xmlns:a16="http://schemas.microsoft.com/office/drawing/2014/main" id="{60A70A8B-DB3D-7843-B6BF-905201B40561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E591A020-15C2-8844-AA85-F60ABD22CEF0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CuadroTexto 351">
              <a:extLst>
                <a:ext uri="{FF2B5EF4-FFF2-40B4-BE49-F238E27FC236}">
                  <a16:creationId xmlns:a16="http://schemas.microsoft.com/office/drawing/2014/main" id="{C24A72D4-9A56-F643-826C-10A800E0FE89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  <p:sp>
        <p:nvSpPr>
          <p:cNvPr id="36" name="Rectangle 38">
            <a:extLst>
              <a:ext uri="{FF2B5EF4-FFF2-40B4-BE49-F238E27FC236}">
                <a16:creationId xmlns:a16="http://schemas.microsoft.com/office/drawing/2014/main" id="{A9658F4E-579A-2F4A-B8DE-0EE81266CC2D}"/>
              </a:ext>
            </a:extLst>
          </p:cNvPr>
          <p:cNvSpPr/>
          <p:nvPr/>
        </p:nvSpPr>
        <p:spPr>
          <a:xfrm>
            <a:off x="13788729" y="10342769"/>
            <a:ext cx="247508" cy="21792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9" name="Chevron 78">
            <a:extLst>
              <a:ext uri="{FF2B5EF4-FFF2-40B4-BE49-F238E27FC236}">
                <a16:creationId xmlns:a16="http://schemas.microsoft.com/office/drawing/2014/main" id="{820C54E1-209B-764B-A24C-38BE1C776B12}"/>
              </a:ext>
            </a:extLst>
          </p:cNvPr>
          <p:cNvSpPr/>
          <p:nvPr/>
        </p:nvSpPr>
        <p:spPr>
          <a:xfrm>
            <a:off x="12766584" y="11037491"/>
            <a:ext cx="592330" cy="789772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40" name="Rectangle 45">
            <a:extLst>
              <a:ext uri="{FF2B5EF4-FFF2-40B4-BE49-F238E27FC236}">
                <a16:creationId xmlns:a16="http://schemas.microsoft.com/office/drawing/2014/main" id="{69B0372F-52F7-8A43-AE2F-2E16B646C91B}"/>
              </a:ext>
            </a:extLst>
          </p:cNvPr>
          <p:cNvSpPr/>
          <p:nvPr/>
        </p:nvSpPr>
        <p:spPr>
          <a:xfrm>
            <a:off x="10301801" y="10340637"/>
            <a:ext cx="2181347" cy="21813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5</a:t>
            </a: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F1575E5B-E2F6-2B46-8BE0-FE615ACD43B3}"/>
              </a:ext>
            </a:extLst>
          </p:cNvPr>
          <p:cNvSpPr txBox="1"/>
          <p:nvPr/>
        </p:nvSpPr>
        <p:spPr>
          <a:xfrm>
            <a:off x="14664494" y="11229402"/>
            <a:ext cx="7635066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60F55D03-191B-E246-8597-1D7B34032413}"/>
              </a:ext>
            </a:extLst>
          </p:cNvPr>
          <p:cNvSpPr txBox="1"/>
          <p:nvPr/>
        </p:nvSpPr>
        <p:spPr>
          <a:xfrm>
            <a:off x="14664495" y="10686801"/>
            <a:ext cx="3749999" cy="54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4488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FF20D6D-6EED-6043-8B01-D45808A124E5}"/>
              </a:ext>
            </a:extLst>
          </p:cNvPr>
          <p:cNvSpPr/>
          <p:nvPr/>
        </p:nvSpPr>
        <p:spPr>
          <a:xfrm>
            <a:off x="8894618" y="0"/>
            <a:ext cx="51641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12679842-54B2-9546-A345-F0B39EA92EE0}"/>
              </a:ext>
            </a:extLst>
          </p:cNvPr>
          <p:cNvSpPr/>
          <p:nvPr/>
        </p:nvSpPr>
        <p:spPr>
          <a:xfrm>
            <a:off x="14058804" y="0"/>
            <a:ext cx="51641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A70BFF7B-F76F-9646-AA8B-FD8288933B24}"/>
              </a:ext>
            </a:extLst>
          </p:cNvPr>
          <p:cNvSpPr/>
          <p:nvPr/>
        </p:nvSpPr>
        <p:spPr>
          <a:xfrm>
            <a:off x="19222989" y="0"/>
            <a:ext cx="51641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Rectángulo 2">
            <a:extLst>
              <a:ext uri="{FF2B5EF4-FFF2-40B4-BE49-F238E27FC236}">
                <a16:creationId xmlns:a16="http://schemas.microsoft.com/office/drawing/2014/main" id="{B1B26483-203D-8240-A89C-7DA04CC7AB05}"/>
              </a:ext>
            </a:extLst>
          </p:cNvPr>
          <p:cNvSpPr/>
          <p:nvPr/>
        </p:nvSpPr>
        <p:spPr>
          <a:xfrm>
            <a:off x="8894618" y="6858000"/>
            <a:ext cx="516418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106">
            <a:extLst>
              <a:ext uri="{FF2B5EF4-FFF2-40B4-BE49-F238E27FC236}">
                <a16:creationId xmlns:a16="http://schemas.microsoft.com/office/drawing/2014/main" id="{CD1EC6BB-96F0-6143-83CA-EE2059CD254E}"/>
              </a:ext>
            </a:extLst>
          </p:cNvPr>
          <p:cNvSpPr/>
          <p:nvPr/>
        </p:nvSpPr>
        <p:spPr>
          <a:xfrm>
            <a:off x="14058804" y="6858000"/>
            <a:ext cx="516418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107">
            <a:extLst>
              <a:ext uri="{FF2B5EF4-FFF2-40B4-BE49-F238E27FC236}">
                <a16:creationId xmlns:a16="http://schemas.microsoft.com/office/drawing/2014/main" id="{E8596B70-88F0-9140-88E7-CB29CE342BD9}"/>
              </a:ext>
            </a:extLst>
          </p:cNvPr>
          <p:cNvSpPr/>
          <p:nvPr/>
        </p:nvSpPr>
        <p:spPr>
          <a:xfrm>
            <a:off x="19222989" y="6858000"/>
            <a:ext cx="516418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465ECD-82A7-1C40-BE52-22C5BD4356F9}"/>
              </a:ext>
            </a:extLst>
          </p:cNvPr>
          <p:cNvGrpSpPr/>
          <p:nvPr/>
        </p:nvGrpSpPr>
        <p:grpSpPr>
          <a:xfrm>
            <a:off x="9388153" y="1598494"/>
            <a:ext cx="4137780" cy="3774821"/>
            <a:chOff x="9454217" y="1055919"/>
            <a:chExt cx="4137780" cy="3774821"/>
          </a:xfrm>
        </p:grpSpPr>
        <p:sp>
          <p:nvSpPr>
            <p:cNvPr id="112" name="Forma libre 111">
              <a:extLst>
                <a:ext uri="{FF2B5EF4-FFF2-40B4-BE49-F238E27FC236}">
                  <a16:creationId xmlns:a16="http://schemas.microsoft.com/office/drawing/2014/main" id="{F80D6526-6583-E940-827E-8B08C4040B15}"/>
                </a:ext>
              </a:extLst>
            </p:cNvPr>
            <p:cNvSpPr/>
            <p:nvPr/>
          </p:nvSpPr>
          <p:spPr>
            <a:xfrm>
              <a:off x="10771769" y="1055919"/>
              <a:ext cx="1504845" cy="1346773"/>
            </a:xfrm>
            <a:custGeom>
              <a:avLst/>
              <a:gdLst>
                <a:gd name="connsiteX0" fmla="*/ 526709 w 527197"/>
                <a:gd name="connsiteY0" fmla="*/ 454210 h 471819"/>
                <a:gd name="connsiteX1" fmla="*/ 463357 w 527197"/>
                <a:gd name="connsiteY1" fmla="*/ 245324 h 471819"/>
                <a:gd name="connsiteX2" fmla="*/ 450657 w 527197"/>
                <a:gd name="connsiteY2" fmla="*/ 235873 h 471819"/>
                <a:gd name="connsiteX3" fmla="*/ 364711 w 527197"/>
                <a:gd name="connsiteY3" fmla="*/ 235873 h 471819"/>
                <a:gd name="connsiteX4" fmla="*/ 394319 w 527197"/>
                <a:gd name="connsiteY4" fmla="*/ 130286 h 471819"/>
                <a:gd name="connsiteX5" fmla="*/ 264587 w 527197"/>
                <a:gd name="connsiteY5" fmla="*/ 554 h 471819"/>
                <a:gd name="connsiteX6" fmla="*/ 134929 w 527197"/>
                <a:gd name="connsiteY6" fmla="*/ 130286 h 471819"/>
                <a:gd name="connsiteX7" fmla="*/ 165276 w 527197"/>
                <a:gd name="connsiteY7" fmla="*/ 235873 h 471819"/>
                <a:gd name="connsiteX8" fmla="*/ 77188 w 527197"/>
                <a:gd name="connsiteY8" fmla="*/ 235873 h 471819"/>
                <a:gd name="connsiteX9" fmla="*/ 64488 w 527197"/>
                <a:gd name="connsiteY9" fmla="*/ 245324 h 471819"/>
                <a:gd name="connsiteX10" fmla="*/ 1136 w 527197"/>
                <a:gd name="connsiteY10" fmla="*/ 454210 h 471819"/>
                <a:gd name="connsiteX11" fmla="*/ 3204 w 527197"/>
                <a:gd name="connsiteY11" fmla="*/ 465950 h 471819"/>
                <a:gd name="connsiteX12" fmla="*/ 13910 w 527197"/>
                <a:gd name="connsiteY12" fmla="*/ 471340 h 471819"/>
                <a:gd name="connsiteX13" fmla="*/ 398085 w 527197"/>
                <a:gd name="connsiteY13" fmla="*/ 471340 h 471819"/>
                <a:gd name="connsiteX14" fmla="*/ 398159 w 527197"/>
                <a:gd name="connsiteY14" fmla="*/ 471340 h 471819"/>
                <a:gd name="connsiteX15" fmla="*/ 398233 w 527197"/>
                <a:gd name="connsiteY15" fmla="*/ 471340 h 471819"/>
                <a:gd name="connsiteX16" fmla="*/ 514009 w 527197"/>
                <a:gd name="connsiteY16" fmla="*/ 471340 h 471819"/>
                <a:gd name="connsiteX17" fmla="*/ 524716 w 527197"/>
                <a:gd name="connsiteY17" fmla="*/ 465950 h 471819"/>
                <a:gd name="connsiteX18" fmla="*/ 526709 w 527197"/>
                <a:gd name="connsiteY18" fmla="*/ 454210 h 471819"/>
                <a:gd name="connsiteX19" fmla="*/ 251961 w 527197"/>
                <a:gd name="connsiteY19" fmla="*/ 402080 h 471819"/>
                <a:gd name="connsiteX20" fmla="*/ 254767 w 527197"/>
                <a:gd name="connsiteY20" fmla="*/ 406806 h 471819"/>
                <a:gd name="connsiteX21" fmla="*/ 266138 w 527197"/>
                <a:gd name="connsiteY21" fmla="*/ 413230 h 471819"/>
                <a:gd name="connsiteX22" fmla="*/ 266212 w 527197"/>
                <a:gd name="connsiteY22" fmla="*/ 413230 h 471819"/>
                <a:gd name="connsiteX23" fmla="*/ 277583 w 527197"/>
                <a:gd name="connsiteY23" fmla="*/ 406732 h 471819"/>
                <a:gd name="connsiteX24" fmla="*/ 281053 w 527197"/>
                <a:gd name="connsiteY24" fmla="*/ 400825 h 471819"/>
                <a:gd name="connsiteX25" fmla="*/ 372020 w 527197"/>
                <a:gd name="connsiteY25" fmla="*/ 396617 h 471819"/>
                <a:gd name="connsiteX26" fmla="*/ 381767 w 527197"/>
                <a:gd name="connsiteY26" fmla="*/ 444832 h 471819"/>
                <a:gd name="connsiteX27" fmla="*/ 130647 w 527197"/>
                <a:gd name="connsiteY27" fmla="*/ 444832 h 471819"/>
                <a:gd name="connsiteX28" fmla="*/ 130647 w 527197"/>
                <a:gd name="connsiteY28" fmla="*/ 407692 h 471819"/>
                <a:gd name="connsiteX29" fmla="*/ 251961 w 527197"/>
                <a:gd name="connsiteY29" fmla="*/ 402080 h 471819"/>
                <a:gd name="connsiteX30" fmla="*/ 296485 w 527197"/>
                <a:gd name="connsiteY30" fmla="*/ 373432 h 471819"/>
                <a:gd name="connsiteX31" fmla="*/ 335471 w 527197"/>
                <a:gd name="connsiteY31" fmla="*/ 299225 h 471819"/>
                <a:gd name="connsiteX32" fmla="*/ 347285 w 527197"/>
                <a:gd name="connsiteY32" fmla="*/ 274711 h 471819"/>
                <a:gd name="connsiteX33" fmla="*/ 366630 w 527197"/>
                <a:gd name="connsiteY33" fmla="*/ 370183 h 471819"/>
                <a:gd name="connsiteX34" fmla="*/ 296485 w 527197"/>
                <a:gd name="connsiteY34" fmla="*/ 373432 h 471819"/>
                <a:gd name="connsiteX35" fmla="*/ 264661 w 527197"/>
                <a:gd name="connsiteY35" fmla="*/ 27135 h 471819"/>
                <a:gd name="connsiteX36" fmla="*/ 367812 w 527197"/>
                <a:gd name="connsiteY36" fmla="*/ 130286 h 471819"/>
                <a:gd name="connsiteX37" fmla="*/ 311843 w 527197"/>
                <a:gd name="connsiteY37" fmla="*/ 287338 h 471819"/>
                <a:gd name="connsiteX38" fmla="*/ 266064 w 527197"/>
                <a:gd name="connsiteY38" fmla="*/ 373506 h 471819"/>
                <a:gd name="connsiteX39" fmla="*/ 219030 w 527197"/>
                <a:gd name="connsiteY39" fmla="*/ 287190 h 471819"/>
                <a:gd name="connsiteX40" fmla="*/ 161584 w 527197"/>
                <a:gd name="connsiteY40" fmla="*/ 130286 h 471819"/>
                <a:gd name="connsiteX41" fmla="*/ 264661 w 527197"/>
                <a:gd name="connsiteY41" fmla="*/ 27135 h 471819"/>
                <a:gd name="connsiteX42" fmla="*/ 195328 w 527197"/>
                <a:gd name="connsiteY42" fmla="*/ 299373 h 471819"/>
                <a:gd name="connsiteX43" fmla="*/ 197395 w 527197"/>
                <a:gd name="connsiteY43" fmla="*/ 303434 h 471819"/>
                <a:gd name="connsiteX44" fmla="*/ 125257 w 527197"/>
                <a:gd name="connsiteY44" fmla="*/ 262528 h 471819"/>
                <a:gd name="connsiteX45" fmla="*/ 177238 w 527197"/>
                <a:gd name="connsiteY45" fmla="*/ 262528 h 471819"/>
                <a:gd name="connsiteX46" fmla="*/ 195328 w 527197"/>
                <a:gd name="connsiteY46" fmla="*/ 299373 h 471819"/>
                <a:gd name="connsiteX47" fmla="*/ 84794 w 527197"/>
                <a:gd name="connsiteY47" fmla="*/ 270060 h 471819"/>
                <a:gd name="connsiteX48" fmla="*/ 220654 w 527197"/>
                <a:gd name="connsiteY48" fmla="*/ 347146 h 471819"/>
                <a:gd name="connsiteX49" fmla="*/ 236898 w 527197"/>
                <a:gd name="connsiteY49" fmla="*/ 376164 h 471819"/>
                <a:gd name="connsiteX50" fmla="*/ 50016 w 527197"/>
                <a:gd name="connsiteY50" fmla="*/ 384729 h 471819"/>
                <a:gd name="connsiteX51" fmla="*/ 84794 w 527197"/>
                <a:gd name="connsiteY51" fmla="*/ 270060 h 471819"/>
                <a:gd name="connsiteX52" fmla="*/ 41820 w 527197"/>
                <a:gd name="connsiteY52" fmla="*/ 411753 h 471819"/>
                <a:gd name="connsiteX53" fmla="*/ 104139 w 527197"/>
                <a:gd name="connsiteY53" fmla="*/ 408873 h 471819"/>
                <a:gd name="connsiteX54" fmla="*/ 104139 w 527197"/>
                <a:gd name="connsiteY54" fmla="*/ 444832 h 471819"/>
                <a:gd name="connsiteX55" fmla="*/ 31779 w 527197"/>
                <a:gd name="connsiteY55" fmla="*/ 444832 h 471819"/>
                <a:gd name="connsiteX56" fmla="*/ 41820 w 527197"/>
                <a:gd name="connsiteY56" fmla="*/ 411753 h 471819"/>
                <a:gd name="connsiteX57" fmla="*/ 408939 w 527197"/>
                <a:gd name="connsiteY57" fmla="*/ 444758 h 471819"/>
                <a:gd name="connsiteX58" fmla="*/ 371947 w 527197"/>
                <a:gd name="connsiteY58" fmla="*/ 262454 h 471819"/>
                <a:gd name="connsiteX59" fmla="*/ 440763 w 527197"/>
                <a:gd name="connsiteY59" fmla="*/ 262454 h 471819"/>
                <a:gd name="connsiteX60" fmla="*/ 495993 w 527197"/>
                <a:gd name="connsiteY60" fmla="*/ 444758 h 471819"/>
                <a:gd name="connsiteX61" fmla="*/ 408939 w 527197"/>
                <a:gd name="connsiteY61" fmla="*/ 444758 h 471819"/>
                <a:gd name="connsiteX62" fmla="*/ 264661 w 527197"/>
                <a:gd name="connsiteY62" fmla="*/ 186623 h 471819"/>
                <a:gd name="connsiteX63" fmla="*/ 325060 w 527197"/>
                <a:gd name="connsiteY63" fmla="*/ 126225 h 471819"/>
                <a:gd name="connsiteX64" fmla="*/ 264661 w 527197"/>
                <a:gd name="connsiteY64" fmla="*/ 65826 h 471819"/>
                <a:gd name="connsiteX65" fmla="*/ 204262 w 527197"/>
                <a:gd name="connsiteY65" fmla="*/ 126225 h 471819"/>
                <a:gd name="connsiteX66" fmla="*/ 264661 w 527197"/>
                <a:gd name="connsiteY66" fmla="*/ 186623 h 471819"/>
                <a:gd name="connsiteX67" fmla="*/ 264661 w 527197"/>
                <a:gd name="connsiteY67" fmla="*/ 92407 h 471819"/>
                <a:gd name="connsiteX68" fmla="*/ 298479 w 527197"/>
                <a:gd name="connsiteY68" fmla="*/ 126225 h 471819"/>
                <a:gd name="connsiteX69" fmla="*/ 264661 w 527197"/>
                <a:gd name="connsiteY69" fmla="*/ 160042 h 471819"/>
                <a:gd name="connsiteX70" fmla="*/ 230844 w 527197"/>
                <a:gd name="connsiteY70" fmla="*/ 126225 h 471819"/>
                <a:gd name="connsiteX71" fmla="*/ 264661 w 527197"/>
                <a:gd name="connsiteY71" fmla="*/ 92407 h 47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27197" h="471819">
                  <a:moveTo>
                    <a:pt x="526709" y="454210"/>
                  </a:moveTo>
                  <a:lnTo>
                    <a:pt x="463357" y="245324"/>
                  </a:lnTo>
                  <a:cubicBezTo>
                    <a:pt x="461659" y="239713"/>
                    <a:pt x="456490" y="235873"/>
                    <a:pt x="450657" y="235873"/>
                  </a:cubicBezTo>
                  <a:lnTo>
                    <a:pt x="364711" y="235873"/>
                  </a:lnTo>
                  <a:cubicBezTo>
                    <a:pt x="384351" y="189208"/>
                    <a:pt x="394319" y="153840"/>
                    <a:pt x="394319" y="130286"/>
                  </a:cubicBezTo>
                  <a:cubicBezTo>
                    <a:pt x="394319" y="58737"/>
                    <a:pt x="336136" y="554"/>
                    <a:pt x="264587" y="554"/>
                  </a:cubicBezTo>
                  <a:cubicBezTo>
                    <a:pt x="193039" y="554"/>
                    <a:pt x="134929" y="58737"/>
                    <a:pt x="134929" y="130286"/>
                  </a:cubicBezTo>
                  <a:cubicBezTo>
                    <a:pt x="134929" y="153914"/>
                    <a:pt x="145119" y="189282"/>
                    <a:pt x="165276" y="235873"/>
                  </a:cubicBezTo>
                  <a:lnTo>
                    <a:pt x="77188" y="235873"/>
                  </a:lnTo>
                  <a:cubicBezTo>
                    <a:pt x="71355" y="235873"/>
                    <a:pt x="66187" y="239713"/>
                    <a:pt x="64488" y="245324"/>
                  </a:cubicBezTo>
                  <a:lnTo>
                    <a:pt x="1136" y="454210"/>
                  </a:lnTo>
                  <a:cubicBezTo>
                    <a:pt x="-119" y="458271"/>
                    <a:pt x="693" y="462627"/>
                    <a:pt x="3204" y="465950"/>
                  </a:cubicBezTo>
                  <a:cubicBezTo>
                    <a:pt x="5714" y="469346"/>
                    <a:pt x="9701" y="471340"/>
                    <a:pt x="13910" y="471340"/>
                  </a:cubicBezTo>
                  <a:lnTo>
                    <a:pt x="398085" y="471340"/>
                  </a:lnTo>
                  <a:cubicBezTo>
                    <a:pt x="398085" y="471340"/>
                    <a:pt x="398159" y="471340"/>
                    <a:pt x="398159" y="471340"/>
                  </a:cubicBezTo>
                  <a:cubicBezTo>
                    <a:pt x="398159" y="471340"/>
                    <a:pt x="398159" y="471340"/>
                    <a:pt x="398233" y="471340"/>
                  </a:cubicBezTo>
                  <a:lnTo>
                    <a:pt x="514009" y="471340"/>
                  </a:lnTo>
                  <a:cubicBezTo>
                    <a:pt x="518218" y="471340"/>
                    <a:pt x="522205" y="469346"/>
                    <a:pt x="524716" y="465950"/>
                  </a:cubicBezTo>
                  <a:cubicBezTo>
                    <a:pt x="527153" y="462627"/>
                    <a:pt x="527965" y="458271"/>
                    <a:pt x="526709" y="454210"/>
                  </a:cubicBezTo>
                  <a:moveTo>
                    <a:pt x="251961" y="402080"/>
                  </a:moveTo>
                  <a:cubicBezTo>
                    <a:pt x="253733" y="405034"/>
                    <a:pt x="254767" y="406732"/>
                    <a:pt x="254767" y="406806"/>
                  </a:cubicBezTo>
                  <a:cubicBezTo>
                    <a:pt x="257204" y="410793"/>
                    <a:pt x="261486" y="413230"/>
                    <a:pt x="266138" y="413230"/>
                  </a:cubicBezTo>
                  <a:cubicBezTo>
                    <a:pt x="266138" y="413230"/>
                    <a:pt x="266212" y="413230"/>
                    <a:pt x="266212" y="413230"/>
                  </a:cubicBezTo>
                  <a:cubicBezTo>
                    <a:pt x="270863" y="413230"/>
                    <a:pt x="275220" y="410719"/>
                    <a:pt x="277583" y="406732"/>
                  </a:cubicBezTo>
                  <a:cubicBezTo>
                    <a:pt x="277656" y="406658"/>
                    <a:pt x="278838" y="404517"/>
                    <a:pt x="281053" y="400825"/>
                  </a:cubicBezTo>
                  <a:lnTo>
                    <a:pt x="372020" y="396617"/>
                  </a:lnTo>
                  <a:lnTo>
                    <a:pt x="381767" y="444832"/>
                  </a:lnTo>
                  <a:lnTo>
                    <a:pt x="130647" y="444832"/>
                  </a:lnTo>
                  <a:lnTo>
                    <a:pt x="130647" y="407692"/>
                  </a:lnTo>
                  <a:lnTo>
                    <a:pt x="251961" y="402080"/>
                  </a:lnTo>
                  <a:close/>
                  <a:moveTo>
                    <a:pt x="296485" y="373432"/>
                  </a:moveTo>
                  <a:cubicBezTo>
                    <a:pt x="307265" y="353939"/>
                    <a:pt x="321442" y="327653"/>
                    <a:pt x="335471" y="299225"/>
                  </a:cubicBezTo>
                  <a:cubicBezTo>
                    <a:pt x="339680" y="290808"/>
                    <a:pt x="343593" y="282612"/>
                    <a:pt x="347285" y="274711"/>
                  </a:cubicBezTo>
                  <a:lnTo>
                    <a:pt x="366630" y="370183"/>
                  </a:lnTo>
                  <a:lnTo>
                    <a:pt x="296485" y="373432"/>
                  </a:lnTo>
                  <a:close/>
                  <a:moveTo>
                    <a:pt x="264661" y="27135"/>
                  </a:moveTo>
                  <a:cubicBezTo>
                    <a:pt x="321516" y="27135"/>
                    <a:pt x="367812" y="73357"/>
                    <a:pt x="367812" y="130286"/>
                  </a:cubicBezTo>
                  <a:cubicBezTo>
                    <a:pt x="367812" y="150370"/>
                    <a:pt x="358065" y="193860"/>
                    <a:pt x="311843" y="287338"/>
                  </a:cubicBezTo>
                  <a:cubicBezTo>
                    <a:pt x="294491" y="322336"/>
                    <a:pt x="277066" y="354086"/>
                    <a:pt x="266064" y="373506"/>
                  </a:cubicBezTo>
                  <a:cubicBezTo>
                    <a:pt x="254841" y="354086"/>
                    <a:pt x="236825" y="322263"/>
                    <a:pt x="219030" y="287190"/>
                  </a:cubicBezTo>
                  <a:cubicBezTo>
                    <a:pt x="171552" y="193786"/>
                    <a:pt x="161584" y="150296"/>
                    <a:pt x="161584" y="130286"/>
                  </a:cubicBezTo>
                  <a:cubicBezTo>
                    <a:pt x="161511" y="73431"/>
                    <a:pt x="207807" y="27135"/>
                    <a:pt x="264661" y="27135"/>
                  </a:cubicBezTo>
                  <a:moveTo>
                    <a:pt x="195328" y="299373"/>
                  </a:moveTo>
                  <a:cubicBezTo>
                    <a:pt x="195993" y="300702"/>
                    <a:pt x="196731" y="302031"/>
                    <a:pt x="197395" y="303434"/>
                  </a:cubicBezTo>
                  <a:lnTo>
                    <a:pt x="125257" y="262528"/>
                  </a:lnTo>
                  <a:lnTo>
                    <a:pt x="177238" y="262528"/>
                  </a:lnTo>
                  <a:cubicBezTo>
                    <a:pt x="182776" y="274194"/>
                    <a:pt x="188830" y="286452"/>
                    <a:pt x="195328" y="299373"/>
                  </a:cubicBezTo>
                  <a:moveTo>
                    <a:pt x="84794" y="270060"/>
                  </a:moveTo>
                  <a:lnTo>
                    <a:pt x="220654" y="347146"/>
                  </a:lnTo>
                  <a:cubicBezTo>
                    <a:pt x="226561" y="357926"/>
                    <a:pt x="232099" y="367746"/>
                    <a:pt x="236898" y="376164"/>
                  </a:cubicBezTo>
                  <a:lnTo>
                    <a:pt x="50016" y="384729"/>
                  </a:lnTo>
                  <a:lnTo>
                    <a:pt x="84794" y="270060"/>
                  </a:lnTo>
                  <a:close/>
                  <a:moveTo>
                    <a:pt x="41820" y="411753"/>
                  </a:moveTo>
                  <a:lnTo>
                    <a:pt x="104139" y="408873"/>
                  </a:lnTo>
                  <a:lnTo>
                    <a:pt x="104139" y="444832"/>
                  </a:lnTo>
                  <a:lnTo>
                    <a:pt x="31779" y="444832"/>
                  </a:lnTo>
                  <a:lnTo>
                    <a:pt x="41820" y="411753"/>
                  </a:lnTo>
                  <a:close/>
                  <a:moveTo>
                    <a:pt x="408939" y="444758"/>
                  </a:moveTo>
                  <a:lnTo>
                    <a:pt x="371947" y="262454"/>
                  </a:lnTo>
                  <a:lnTo>
                    <a:pt x="440763" y="262454"/>
                  </a:lnTo>
                  <a:lnTo>
                    <a:pt x="495993" y="444758"/>
                  </a:lnTo>
                  <a:lnTo>
                    <a:pt x="408939" y="444758"/>
                  </a:lnTo>
                  <a:close/>
                  <a:moveTo>
                    <a:pt x="264661" y="186623"/>
                  </a:moveTo>
                  <a:cubicBezTo>
                    <a:pt x="297962" y="186623"/>
                    <a:pt x="325060" y="159525"/>
                    <a:pt x="325060" y="126225"/>
                  </a:cubicBezTo>
                  <a:cubicBezTo>
                    <a:pt x="325060" y="92924"/>
                    <a:pt x="297962" y="65826"/>
                    <a:pt x="264661" y="65826"/>
                  </a:cubicBezTo>
                  <a:cubicBezTo>
                    <a:pt x="231361" y="65826"/>
                    <a:pt x="204262" y="92924"/>
                    <a:pt x="204262" y="126225"/>
                  </a:cubicBezTo>
                  <a:cubicBezTo>
                    <a:pt x="204262" y="159525"/>
                    <a:pt x="231361" y="186623"/>
                    <a:pt x="264661" y="186623"/>
                  </a:cubicBezTo>
                  <a:moveTo>
                    <a:pt x="264661" y="92407"/>
                  </a:moveTo>
                  <a:cubicBezTo>
                    <a:pt x="283342" y="92407"/>
                    <a:pt x="298479" y="107544"/>
                    <a:pt x="298479" y="126225"/>
                  </a:cubicBezTo>
                  <a:cubicBezTo>
                    <a:pt x="298479" y="144905"/>
                    <a:pt x="283342" y="160042"/>
                    <a:pt x="264661" y="160042"/>
                  </a:cubicBezTo>
                  <a:cubicBezTo>
                    <a:pt x="245980" y="160042"/>
                    <a:pt x="230844" y="144905"/>
                    <a:pt x="230844" y="126225"/>
                  </a:cubicBezTo>
                  <a:cubicBezTo>
                    <a:pt x="230844" y="107544"/>
                    <a:pt x="245980" y="92407"/>
                    <a:pt x="264661" y="92407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4" name="TextBox 20">
              <a:extLst>
                <a:ext uri="{FF2B5EF4-FFF2-40B4-BE49-F238E27FC236}">
                  <a16:creationId xmlns:a16="http://schemas.microsoft.com/office/drawing/2014/main" id="{00EE156C-580E-5849-8340-88839C515E0F}"/>
                </a:ext>
              </a:extLst>
            </p:cNvPr>
            <p:cNvSpPr txBox="1"/>
            <p:nvPr/>
          </p:nvSpPr>
          <p:spPr>
            <a:xfrm>
              <a:off x="9454217" y="3876633"/>
              <a:ext cx="41377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115" name="TextBox 21">
              <a:extLst>
                <a:ext uri="{FF2B5EF4-FFF2-40B4-BE49-F238E27FC236}">
                  <a16:creationId xmlns:a16="http://schemas.microsoft.com/office/drawing/2014/main" id="{7AF59D92-4F56-3E46-B240-99E78D3E24BB}"/>
                </a:ext>
              </a:extLst>
            </p:cNvPr>
            <p:cNvSpPr txBox="1"/>
            <p:nvPr/>
          </p:nvSpPr>
          <p:spPr>
            <a:xfrm>
              <a:off x="9955329" y="3230302"/>
              <a:ext cx="3135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2F1571B-BC9D-794F-9120-AF3E9734AEB8}"/>
              </a:ext>
            </a:extLst>
          </p:cNvPr>
          <p:cNvGrpSpPr/>
          <p:nvPr/>
        </p:nvGrpSpPr>
        <p:grpSpPr>
          <a:xfrm>
            <a:off x="14606311" y="1598494"/>
            <a:ext cx="4137780" cy="3774821"/>
            <a:chOff x="14730928" y="1055919"/>
            <a:chExt cx="4137780" cy="3774821"/>
          </a:xfrm>
        </p:grpSpPr>
        <p:sp>
          <p:nvSpPr>
            <p:cNvPr id="113" name="Forma libre 112">
              <a:extLst>
                <a:ext uri="{FF2B5EF4-FFF2-40B4-BE49-F238E27FC236}">
                  <a16:creationId xmlns:a16="http://schemas.microsoft.com/office/drawing/2014/main" id="{97EC3561-0E79-D245-903F-390F573A8EE5}"/>
                </a:ext>
              </a:extLst>
            </p:cNvPr>
            <p:cNvSpPr/>
            <p:nvPr/>
          </p:nvSpPr>
          <p:spPr>
            <a:xfrm>
              <a:off x="15954519" y="1055919"/>
              <a:ext cx="1719749" cy="1266558"/>
            </a:xfrm>
            <a:custGeom>
              <a:avLst/>
              <a:gdLst>
                <a:gd name="connsiteX0" fmla="*/ 194303 w 532366"/>
                <a:gd name="connsiteY0" fmla="*/ 171856 h 392075"/>
                <a:gd name="connsiteX1" fmla="*/ 266220 w 532366"/>
                <a:gd name="connsiteY1" fmla="*/ 243773 h 392075"/>
                <a:gd name="connsiteX2" fmla="*/ 338137 w 532366"/>
                <a:gd name="connsiteY2" fmla="*/ 171856 h 392075"/>
                <a:gd name="connsiteX3" fmla="*/ 266220 w 532366"/>
                <a:gd name="connsiteY3" fmla="*/ 99938 h 392075"/>
                <a:gd name="connsiteX4" fmla="*/ 194303 w 532366"/>
                <a:gd name="connsiteY4" fmla="*/ 171856 h 392075"/>
                <a:gd name="connsiteX5" fmla="*/ 311482 w 532366"/>
                <a:gd name="connsiteY5" fmla="*/ 171856 h 392075"/>
                <a:gd name="connsiteX6" fmla="*/ 266146 w 532366"/>
                <a:gd name="connsiteY6" fmla="*/ 217192 h 392075"/>
                <a:gd name="connsiteX7" fmla="*/ 220810 w 532366"/>
                <a:gd name="connsiteY7" fmla="*/ 171856 h 392075"/>
                <a:gd name="connsiteX8" fmla="*/ 266146 w 532366"/>
                <a:gd name="connsiteY8" fmla="*/ 126520 h 392075"/>
                <a:gd name="connsiteX9" fmla="*/ 311482 w 532366"/>
                <a:gd name="connsiteY9" fmla="*/ 171856 h 392075"/>
                <a:gd name="connsiteX10" fmla="*/ 365014 w 532366"/>
                <a:gd name="connsiteY10" fmla="*/ 285270 h 392075"/>
                <a:gd name="connsiteX11" fmla="*/ 266220 w 532366"/>
                <a:gd name="connsiteY11" fmla="*/ 255070 h 392075"/>
                <a:gd name="connsiteX12" fmla="*/ 168090 w 532366"/>
                <a:gd name="connsiteY12" fmla="*/ 284827 h 392075"/>
                <a:gd name="connsiteX13" fmla="*/ 145275 w 532366"/>
                <a:gd name="connsiteY13" fmla="*/ 328465 h 392075"/>
                <a:gd name="connsiteX14" fmla="*/ 145275 w 532366"/>
                <a:gd name="connsiteY14" fmla="*/ 378305 h 392075"/>
                <a:gd name="connsiteX15" fmla="*/ 158565 w 532366"/>
                <a:gd name="connsiteY15" fmla="*/ 391595 h 392075"/>
                <a:gd name="connsiteX16" fmla="*/ 374170 w 532366"/>
                <a:gd name="connsiteY16" fmla="*/ 391595 h 392075"/>
                <a:gd name="connsiteX17" fmla="*/ 387461 w 532366"/>
                <a:gd name="connsiteY17" fmla="*/ 378305 h 392075"/>
                <a:gd name="connsiteX18" fmla="*/ 387239 w 532366"/>
                <a:gd name="connsiteY18" fmla="*/ 328169 h 392075"/>
                <a:gd name="connsiteX19" fmla="*/ 365014 w 532366"/>
                <a:gd name="connsiteY19" fmla="*/ 285270 h 392075"/>
                <a:gd name="connsiteX20" fmla="*/ 171856 w 532366"/>
                <a:gd name="connsiteY20" fmla="*/ 365014 h 392075"/>
                <a:gd name="connsiteX21" fmla="*/ 171856 w 532366"/>
                <a:gd name="connsiteY21" fmla="*/ 328465 h 392075"/>
                <a:gd name="connsiteX22" fmla="*/ 183301 w 532366"/>
                <a:gd name="connsiteY22" fmla="*/ 306609 h 392075"/>
                <a:gd name="connsiteX23" fmla="*/ 266220 w 532366"/>
                <a:gd name="connsiteY23" fmla="*/ 281652 h 392075"/>
                <a:gd name="connsiteX24" fmla="*/ 349656 w 532366"/>
                <a:gd name="connsiteY24" fmla="*/ 306978 h 392075"/>
                <a:gd name="connsiteX25" fmla="*/ 360658 w 532366"/>
                <a:gd name="connsiteY25" fmla="*/ 328317 h 392075"/>
                <a:gd name="connsiteX26" fmla="*/ 360805 w 532366"/>
                <a:gd name="connsiteY26" fmla="*/ 364940 h 392075"/>
                <a:gd name="connsiteX27" fmla="*/ 171856 w 532366"/>
                <a:gd name="connsiteY27" fmla="*/ 364940 h 392075"/>
                <a:gd name="connsiteX28" fmla="*/ 360732 w 532366"/>
                <a:gd name="connsiteY28" fmla="*/ 185368 h 392075"/>
                <a:gd name="connsiteX29" fmla="*/ 420983 w 532366"/>
                <a:gd name="connsiteY29" fmla="*/ 245619 h 392075"/>
                <a:gd name="connsiteX30" fmla="*/ 481234 w 532366"/>
                <a:gd name="connsiteY30" fmla="*/ 185368 h 392075"/>
                <a:gd name="connsiteX31" fmla="*/ 420983 w 532366"/>
                <a:gd name="connsiteY31" fmla="*/ 125117 h 392075"/>
                <a:gd name="connsiteX32" fmla="*/ 360732 w 532366"/>
                <a:gd name="connsiteY32" fmla="*/ 185368 h 392075"/>
                <a:gd name="connsiteX33" fmla="*/ 420983 w 532366"/>
                <a:gd name="connsiteY33" fmla="*/ 151698 h 392075"/>
                <a:gd name="connsiteX34" fmla="*/ 454653 w 532366"/>
                <a:gd name="connsiteY34" fmla="*/ 185368 h 392075"/>
                <a:gd name="connsiteX35" fmla="*/ 420983 w 532366"/>
                <a:gd name="connsiteY35" fmla="*/ 219038 h 392075"/>
                <a:gd name="connsiteX36" fmla="*/ 387313 w 532366"/>
                <a:gd name="connsiteY36" fmla="*/ 185368 h 392075"/>
                <a:gd name="connsiteX37" fmla="*/ 420983 w 532366"/>
                <a:gd name="connsiteY37" fmla="*/ 151698 h 392075"/>
                <a:gd name="connsiteX38" fmla="*/ 532182 w 532366"/>
                <a:gd name="connsiteY38" fmla="*/ 372250 h 392075"/>
                <a:gd name="connsiteX39" fmla="*/ 518891 w 532366"/>
                <a:gd name="connsiteY39" fmla="*/ 385541 h 392075"/>
                <a:gd name="connsiteX40" fmla="*/ 423641 w 532366"/>
                <a:gd name="connsiteY40" fmla="*/ 385541 h 392075"/>
                <a:gd name="connsiteX41" fmla="*/ 410350 w 532366"/>
                <a:gd name="connsiteY41" fmla="*/ 372250 h 392075"/>
                <a:gd name="connsiteX42" fmla="*/ 423641 w 532366"/>
                <a:gd name="connsiteY42" fmla="*/ 358960 h 392075"/>
                <a:gd name="connsiteX43" fmla="*/ 505600 w 532366"/>
                <a:gd name="connsiteY43" fmla="*/ 358960 h 392075"/>
                <a:gd name="connsiteX44" fmla="*/ 505452 w 532366"/>
                <a:gd name="connsiteY44" fmla="*/ 327800 h 392075"/>
                <a:gd name="connsiteX45" fmla="*/ 496223 w 532366"/>
                <a:gd name="connsiteY45" fmla="*/ 309932 h 392075"/>
                <a:gd name="connsiteX46" fmla="*/ 422755 w 532366"/>
                <a:gd name="connsiteY46" fmla="*/ 287633 h 392075"/>
                <a:gd name="connsiteX47" fmla="*/ 394475 w 532366"/>
                <a:gd name="connsiteY47" fmla="*/ 290586 h 392075"/>
                <a:gd name="connsiteX48" fmla="*/ 378748 w 532366"/>
                <a:gd name="connsiteY48" fmla="*/ 280323 h 392075"/>
                <a:gd name="connsiteX49" fmla="*/ 389011 w 532366"/>
                <a:gd name="connsiteY49" fmla="*/ 264595 h 392075"/>
                <a:gd name="connsiteX50" fmla="*/ 422755 w 532366"/>
                <a:gd name="connsiteY50" fmla="*/ 261125 h 392075"/>
                <a:gd name="connsiteX51" fmla="*/ 511581 w 532366"/>
                <a:gd name="connsiteY51" fmla="*/ 288297 h 392075"/>
                <a:gd name="connsiteX52" fmla="*/ 532034 w 532366"/>
                <a:gd name="connsiteY52" fmla="*/ 327653 h 392075"/>
                <a:gd name="connsiteX53" fmla="*/ 532182 w 532366"/>
                <a:gd name="connsiteY53" fmla="*/ 372250 h 392075"/>
                <a:gd name="connsiteX54" fmla="*/ 111753 w 532366"/>
                <a:gd name="connsiteY54" fmla="*/ 245619 h 392075"/>
                <a:gd name="connsiteX55" fmla="*/ 172004 w 532366"/>
                <a:gd name="connsiteY55" fmla="*/ 185368 h 392075"/>
                <a:gd name="connsiteX56" fmla="*/ 111753 w 532366"/>
                <a:gd name="connsiteY56" fmla="*/ 125117 h 392075"/>
                <a:gd name="connsiteX57" fmla="*/ 51501 w 532366"/>
                <a:gd name="connsiteY57" fmla="*/ 185368 h 392075"/>
                <a:gd name="connsiteX58" fmla="*/ 111753 w 532366"/>
                <a:gd name="connsiteY58" fmla="*/ 245619 h 392075"/>
                <a:gd name="connsiteX59" fmla="*/ 111753 w 532366"/>
                <a:gd name="connsiteY59" fmla="*/ 151698 h 392075"/>
                <a:gd name="connsiteX60" fmla="*/ 145422 w 532366"/>
                <a:gd name="connsiteY60" fmla="*/ 185368 h 392075"/>
                <a:gd name="connsiteX61" fmla="*/ 111753 w 532366"/>
                <a:gd name="connsiteY61" fmla="*/ 219038 h 392075"/>
                <a:gd name="connsiteX62" fmla="*/ 78083 w 532366"/>
                <a:gd name="connsiteY62" fmla="*/ 185368 h 392075"/>
                <a:gd name="connsiteX63" fmla="*/ 111753 w 532366"/>
                <a:gd name="connsiteY63" fmla="*/ 151698 h 392075"/>
                <a:gd name="connsiteX64" fmla="*/ 138260 w 532366"/>
                <a:gd name="connsiteY64" fmla="*/ 290586 h 392075"/>
                <a:gd name="connsiteX65" fmla="*/ 109980 w 532366"/>
                <a:gd name="connsiteY65" fmla="*/ 287633 h 392075"/>
                <a:gd name="connsiteX66" fmla="*/ 36512 w 532366"/>
                <a:gd name="connsiteY66" fmla="*/ 309932 h 392075"/>
                <a:gd name="connsiteX67" fmla="*/ 27283 w 532366"/>
                <a:gd name="connsiteY67" fmla="*/ 327800 h 392075"/>
                <a:gd name="connsiteX68" fmla="*/ 27135 w 532366"/>
                <a:gd name="connsiteY68" fmla="*/ 358960 h 392075"/>
                <a:gd name="connsiteX69" fmla="*/ 109094 w 532366"/>
                <a:gd name="connsiteY69" fmla="*/ 358960 h 392075"/>
                <a:gd name="connsiteX70" fmla="*/ 122385 w 532366"/>
                <a:gd name="connsiteY70" fmla="*/ 372250 h 392075"/>
                <a:gd name="connsiteX71" fmla="*/ 109094 w 532366"/>
                <a:gd name="connsiteY71" fmla="*/ 385541 h 392075"/>
                <a:gd name="connsiteX72" fmla="*/ 13844 w 532366"/>
                <a:gd name="connsiteY72" fmla="*/ 385541 h 392075"/>
                <a:gd name="connsiteX73" fmla="*/ 554 w 532366"/>
                <a:gd name="connsiteY73" fmla="*/ 372250 h 392075"/>
                <a:gd name="connsiteX74" fmla="*/ 701 w 532366"/>
                <a:gd name="connsiteY74" fmla="*/ 327579 h 392075"/>
                <a:gd name="connsiteX75" fmla="*/ 21154 w 532366"/>
                <a:gd name="connsiteY75" fmla="*/ 288223 h 392075"/>
                <a:gd name="connsiteX76" fmla="*/ 109980 w 532366"/>
                <a:gd name="connsiteY76" fmla="*/ 261051 h 392075"/>
                <a:gd name="connsiteX77" fmla="*/ 143724 w 532366"/>
                <a:gd name="connsiteY77" fmla="*/ 264522 h 392075"/>
                <a:gd name="connsiteX78" fmla="*/ 153987 w 532366"/>
                <a:gd name="connsiteY78" fmla="*/ 280249 h 392075"/>
                <a:gd name="connsiteX79" fmla="*/ 138260 w 532366"/>
                <a:gd name="connsiteY79" fmla="*/ 290586 h 392075"/>
                <a:gd name="connsiteX80" fmla="*/ 118103 w 532366"/>
                <a:gd name="connsiteY80" fmla="*/ 87977 h 392075"/>
                <a:gd name="connsiteX81" fmla="*/ 266220 w 532366"/>
                <a:gd name="connsiteY81" fmla="*/ 554 h 392075"/>
                <a:gd name="connsiteX82" fmla="*/ 414337 w 532366"/>
                <a:gd name="connsiteY82" fmla="*/ 87977 h 392075"/>
                <a:gd name="connsiteX83" fmla="*/ 409095 w 532366"/>
                <a:gd name="connsiteY83" fmla="*/ 106067 h 392075"/>
                <a:gd name="connsiteX84" fmla="*/ 391005 w 532366"/>
                <a:gd name="connsiteY84" fmla="*/ 100825 h 392075"/>
                <a:gd name="connsiteX85" fmla="*/ 266220 w 532366"/>
                <a:gd name="connsiteY85" fmla="*/ 27135 h 392075"/>
                <a:gd name="connsiteX86" fmla="*/ 141435 w 532366"/>
                <a:gd name="connsiteY86" fmla="*/ 100825 h 392075"/>
                <a:gd name="connsiteX87" fmla="*/ 129769 w 532366"/>
                <a:gd name="connsiteY87" fmla="*/ 107691 h 392075"/>
                <a:gd name="connsiteX88" fmla="*/ 123345 w 532366"/>
                <a:gd name="connsiteY88" fmla="*/ 106067 h 392075"/>
                <a:gd name="connsiteX89" fmla="*/ 118103 w 532366"/>
                <a:gd name="connsiteY89" fmla="*/ 87977 h 39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32366" h="392075">
                  <a:moveTo>
                    <a:pt x="194303" y="171856"/>
                  </a:moveTo>
                  <a:cubicBezTo>
                    <a:pt x="194303" y="211506"/>
                    <a:pt x="226570" y="243773"/>
                    <a:pt x="266220" y="243773"/>
                  </a:cubicBezTo>
                  <a:cubicBezTo>
                    <a:pt x="305871" y="243773"/>
                    <a:pt x="338137" y="211506"/>
                    <a:pt x="338137" y="171856"/>
                  </a:cubicBezTo>
                  <a:cubicBezTo>
                    <a:pt x="338137" y="132205"/>
                    <a:pt x="305871" y="99938"/>
                    <a:pt x="266220" y="99938"/>
                  </a:cubicBezTo>
                  <a:cubicBezTo>
                    <a:pt x="226570" y="99938"/>
                    <a:pt x="194303" y="132205"/>
                    <a:pt x="194303" y="171856"/>
                  </a:cubicBezTo>
                  <a:moveTo>
                    <a:pt x="311482" y="171856"/>
                  </a:moveTo>
                  <a:cubicBezTo>
                    <a:pt x="311482" y="196813"/>
                    <a:pt x="291177" y="217192"/>
                    <a:pt x="266146" y="217192"/>
                  </a:cubicBezTo>
                  <a:cubicBezTo>
                    <a:pt x="241189" y="217192"/>
                    <a:pt x="220810" y="196887"/>
                    <a:pt x="220810" y="171856"/>
                  </a:cubicBezTo>
                  <a:cubicBezTo>
                    <a:pt x="220810" y="146825"/>
                    <a:pt x="241115" y="126520"/>
                    <a:pt x="266146" y="126520"/>
                  </a:cubicBezTo>
                  <a:cubicBezTo>
                    <a:pt x="291177" y="126520"/>
                    <a:pt x="311482" y="146825"/>
                    <a:pt x="311482" y="171856"/>
                  </a:cubicBezTo>
                  <a:moveTo>
                    <a:pt x="365014" y="285270"/>
                  </a:moveTo>
                  <a:cubicBezTo>
                    <a:pt x="337399" y="265777"/>
                    <a:pt x="302326" y="255070"/>
                    <a:pt x="266220" y="255070"/>
                  </a:cubicBezTo>
                  <a:cubicBezTo>
                    <a:pt x="230409" y="255070"/>
                    <a:pt x="195558" y="265629"/>
                    <a:pt x="168090" y="284827"/>
                  </a:cubicBezTo>
                  <a:cubicBezTo>
                    <a:pt x="153840" y="294795"/>
                    <a:pt x="145275" y="311113"/>
                    <a:pt x="145275" y="328465"/>
                  </a:cubicBezTo>
                  <a:lnTo>
                    <a:pt x="145275" y="378305"/>
                  </a:lnTo>
                  <a:cubicBezTo>
                    <a:pt x="145275" y="385615"/>
                    <a:pt x="151255" y="391595"/>
                    <a:pt x="158565" y="391595"/>
                  </a:cubicBezTo>
                  <a:lnTo>
                    <a:pt x="374170" y="391595"/>
                  </a:lnTo>
                  <a:cubicBezTo>
                    <a:pt x="381480" y="391595"/>
                    <a:pt x="387461" y="385615"/>
                    <a:pt x="387461" y="378305"/>
                  </a:cubicBezTo>
                  <a:cubicBezTo>
                    <a:pt x="387461" y="362060"/>
                    <a:pt x="387387" y="342051"/>
                    <a:pt x="387239" y="328169"/>
                  </a:cubicBezTo>
                  <a:cubicBezTo>
                    <a:pt x="387165" y="311113"/>
                    <a:pt x="378822" y="295016"/>
                    <a:pt x="365014" y="285270"/>
                  </a:cubicBezTo>
                  <a:moveTo>
                    <a:pt x="171856" y="365014"/>
                  </a:moveTo>
                  <a:lnTo>
                    <a:pt x="171856" y="328465"/>
                  </a:lnTo>
                  <a:cubicBezTo>
                    <a:pt x="171856" y="319826"/>
                    <a:pt x="176139" y="311630"/>
                    <a:pt x="183301" y="306609"/>
                  </a:cubicBezTo>
                  <a:cubicBezTo>
                    <a:pt x="206338" y="290512"/>
                    <a:pt x="235799" y="281652"/>
                    <a:pt x="266220" y="281652"/>
                  </a:cubicBezTo>
                  <a:cubicBezTo>
                    <a:pt x="296862" y="281652"/>
                    <a:pt x="326545" y="290660"/>
                    <a:pt x="349656" y="306978"/>
                  </a:cubicBezTo>
                  <a:cubicBezTo>
                    <a:pt x="356523" y="311778"/>
                    <a:pt x="360658" y="319826"/>
                    <a:pt x="360658" y="328317"/>
                  </a:cubicBezTo>
                  <a:cubicBezTo>
                    <a:pt x="360732" y="338506"/>
                    <a:pt x="360805" y="352092"/>
                    <a:pt x="360805" y="364940"/>
                  </a:cubicBezTo>
                  <a:lnTo>
                    <a:pt x="171856" y="364940"/>
                  </a:lnTo>
                  <a:close/>
                  <a:moveTo>
                    <a:pt x="360732" y="185368"/>
                  </a:moveTo>
                  <a:cubicBezTo>
                    <a:pt x="360732" y="218595"/>
                    <a:pt x="387756" y="245619"/>
                    <a:pt x="420983" y="245619"/>
                  </a:cubicBezTo>
                  <a:cubicBezTo>
                    <a:pt x="454210" y="245619"/>
                    <a:pt x="481234" y="218595"/>
                    <a:pt x="481234" y="185368"/>
                  </a:cubicBezTo>
                  <a:cubicBezTo>
                    <a:pt x="481234" y="152141"/>
                    <a:pt x="454210" y="125117"/>
                    <a:pt x="420983" y="125117"/>
                  </a:cubicBezTo>
                  <a:cubicBezTo>
                    <a:pt x="387756" y="125117"/>
                    <a:pt x="360732" y="152141"/>
                    <a:pt x="360732" y="185368"/>
                  </a:cubicBezTo>
                  <a:moveTo>
                    <a:pt x="420983" y="151698"/>
                  </a:moveTo>
                  <a:cubicBezTo>
                    <a:pt x="439516" y="151698"/>
                    <a:pt x="454653" y="166835"/>
                    <a:pt x="454653" y="185368"/>
                  </a:cubicBezTo>
                  <a:cubicBezTo>
                    <a:pt x="454653" y="203901"/>
                    <a:pt x="439516" y="219038"/>
                    <a:pt x="420983" y="219038"/>
                  </a:cubicBezTo>
                  <a:cubicBezTo>
                    <a:pt x="402450" y="219038"/>
                    <a:pt x="387313" y="203901"/>
                    <a:pt x="387313" y="185368"/>
                  </a:cubicBezTo>
                  <a:cubicBezTo>
                    <a:pt x="387313" y="166835"/>
                    <a:pt x="402376" y="151698"/>
                    <a:pt x="420983" y="151698"/>
                  </a:cubicBezTo>
                  <a:moveTo>
                    <a:pt x="532182" y="372250"/>
                  </a:moveTo>
                  <a:cubicBezTo>
                    <a:pt x="532182" y="379560"/>
                    <a:pt x="526201" y="385541"/>
                    <a:pt x="518891" y="385541"/>
                  </a:cubicBezTo>
                  <a:lnTo>
                    <a:pt x="423641" y="385541"/>
                  </a:lnTo>
                  <a:cubicBezTo>
                    <a:pt x="416331" y="385541"/>
                    <a:pt x="410350" y="379560"/>
                    <a:pt x="410350" y="372250"/>
                  </a:cubicBezTo>
                  <a:cubicBezTo>
                    <a:pt x="410350" y="364940"/>
                    <a:pt x="416331" y="358960"/>
                    <a:pt x="423641" y="358960"/>
                  </a:cubicBezTo>
                  <a:lnTo>
                    <a:pt x="505600" y="358960"/>
                  </a:lnTo>
                  <a:cubicBezTo>
                    <a:pt x="505600" y="347958"/>
                    <a:pt x="505526" y="336513"/>
                    <a:pt x="505452" y="327800"/>
                  </a:cubicBezTo>
                  <a:cubicBezTo>
                    <a:pt x="505379" y="320638"/>
                    <a:pt x="501982" y="313993"/>
                    <a:pt x="496223" y="309932"/>
                  </a:cubicBezTo>
                  <a:cubicBezTo>
                    <a:pt x="475844" y="295533"/>
                    <a:pt x="449779" y="287633"/>
                    <a:pt x="422755" y="287633"/>
                  </a:cubicBezTo>
                  <a:cubicBezTo>
                    <a:pt x="413156" y="287633"/>
                    <a:pt x="403631" y="288592"/>
                    <a:pt x="394475" y="290586"/>
                  </a:cubicBezTo>
                  <a:cubicBezTo>
                    <a:pt x="387313" y="292137"/>
                    <a:pt x="380225" y="287485"/>
                    <a:pt x="378748" y="280323"/>
                  </a:cubicBezTo>
                  <a:cubicBezTo>
                    <a:pt x="377197" y="273161"/>
                    <a:pt x="381849" y="266072"/>
                    <a:pt x="389011" y="264595"/>
                  </a:cubicBezTo>
                  <a:cubicBezTo>
                    <a:pt x="400013" y="262307"/>
                    <a:pt x="411384" y="261125"/>
                    <a:pt x="422755" y="261125"/>
                  </a:cubicBezTo>
                  <a:cubicBezTo>
                    <a:pt x="455169" y="261125"/>
                    <a:pt x="486698" y="270798"/>
                    <a:pt x="511581" y="288297"/>
                  </a:cubicBezTo>
                  <a:cubicBezTo>
                    <a:pt x="524281" y="297232"/>
                    <a:pt x="531960" y="311999"/>
                    <a:pt x="532034" y="327653"/>
                  </a:cubicBezTo>
                  <a:cubicBezTo>
                    <a:pt x="532108" y="339983"/>
                    <a:pt x="532182" y="357778"/>
                    <a:pt x="532182" y="372250"/>
                  </a:cubicBezTo>
                  <a:moveTo>
                    <a:pt x="111753" y="245619"/>
                  </a:moveTo>
                  <a:cubicBezTo>
                    <a:pt x="144979" y="245619"/>
                    <a:pt x="172004" y="218595"/>
                    <a:pt x="172004" y="185368"/>
                  </a:cubicBezTo>
                  <a:cubicBezTo>
                    <a:pt x="172004" y="152141"/>
                    <a:pt x="144979" y="125117"/>
                    <a:pt x="111753" y="125117"/>
                  </a:cubicBezTo>
                  <a:cubicBezTo>
                    <a:pt x="78526" y="125117"/>
                    <a:pt x="51501" y="152141"/>
                    <a:pt x="51501" y="185368"/>
                  </a:cubicBezTo>
                  <a:cubicBezTo>
                    <a:pt x="51501" y="218595"/>
                    <a:pt x="78526" y="245619"/>
                    <a:pt x="111753" y="245619"/>
                  </a:cubicBezTo>
                  <a:moveTo>
                    <a:pt x="111753" y="151698"/>
                  </a:moveTo>
                  <a:cubicBezTo>
                    <a:pt x="130286" y="151698"/>
                    <a:pt x="145422" y="166835"/>
                    <a:pt x="145422" y="185368"/>
                  </a:cubicBezTo>
                  <a:cubicBezTo>
                    <a:pt x="145422" y="203901"/>
                    <a:pt x="130286" y="219038"/>
                    <a:pt x="111753" y="219038"/>
                  </a:cubicBezTo>
                  <a:cubicBezTo>
                    <a:pt x="93219" y="219038"/>
                    <a:pt x="78083" y="203901"/>
                    <a:pt x="78083" y="185368"/>
                  </a:cubicBezTo>
                  <a:cubicBezTo>
                    <a:pt x="78083" y="166835"/>
                    <a:pt x="93219" y="151698"/>
                    <a:pt x="111753" y="151698"/>
                  </a:cubicBezTo>
                  <a:moveTo>
                    <a:pt x="138260" y="290586"/>
                  </a:moveTo>
                  <a:cubicBezTo>
                    <a:pt x="129104" y="288666"/>
                    <a:pt x="119579" y="287633"/>
                    <a:pt x="109980" y="287633"/>
                  </a:cubicBezTo>
                  <a:cubicBezTo>
                    <a:pt x="82956" y="287633"/>
                    <a:pt x="56891" y="295533"/>
                    <a:pt x="36512" y="309932"/>
                  </a:cubicBezTo>
                  <a:cubicBezTo>
                    <a:pt x="30827" y="313993"/>
                    <a:pt x="27357" y="320638"/>
                    <a:pt x="27283" y="327800"/>
                  </a:cubicBezTo>
                  <a:cubicBezTo>
                    <a:pt x="27209" y="336513"/>
                    <a:pt x="27135" y="347958"/>
                    <a:pt x="27135" y="358960"/>
                  </a:cubicBezTo>
                  <a:lnTo>
                    <a:pt x="109094" y="358960"/>
                  </a:lnTo>
                  <a:cubicBezTo>
                    <a:pt x="116404" y="358960"/>
                    <a:pt x="122385" y="364940"/>
                    <a:pt x="122385" y="372250"/>
                  </a:cubicBezTo>
                  <a:cubicBezTo>
                    <a:pt x="122385" y="379560"/>
                    <a:pt x="116404" y="385541"/>
                    <a:pt x="109094" y="385541"/>
                  </a:cubicBezTo>
                  <a:lnTo>
                    <a:pt x="13844" y="385541"/>
                  </a:lnTo>
                  <a:cubicBezTo>
                    <a:pt x="6534" y="385541"/>
                    <a:pt x="554" y="379560"/>
                    <a:pt x="554" y="372250"/>
                  </a:cubicBezTo>
                  <a:cubicBezTo>
                    <a:pt x="554" y="357778"/>
                    <a:pt x="628" y="339983"/>
                    <a:pt x="701" y="327579"/>
                  </a:cubicBezTo>
                  <a:cubicBezTo>
                    <a:pt x="775" y="311851"/>
                    <a:pt x="8454" y="297158"/>
                    <a:pt x="21154" y="288223"/>
                  </a:cubicBezTo>
                  <a:cubicBezTo>
                    <a:pt x="45964" y="270724"/>
                    <a:pt x="77492" y="261051"/>
                    <a:pt x="109980" y="261051"/>
                  </a:cubicBezTo>
                  <a:cubicBezTo>
                    <a:pt x="121425" y="261051"/>
                    <a:pt x="132722" y="262233"/>
                    <a:pt x="143724" y="264522"/>
                  </a:cubicBezTo>
                  <a:cubicBezTo>
                    <a:pt x="150886" y="266072"/>
                    <a:pt x="155464" y="273087"/>
                    <a:pt x="153987" y="280249"/>
                  </a:cubicBezTo>
                  <a:cubicBezTo>
                    <a:pt x="152511" y="287559"/>
                    <a:pt x="145422" y="292137"/>
                    <a:pt x="138260" y="290586"/>
                  </a:cubicBezTo>
                  <a:moveTo>
                    <a:pt x="118103" y="87977"/>
                  </a:moveTo>
                  <a:cubicBezTo>
                    <a:pt x="147859" y="34076"/>
                    <a:pt x="204640" y="554"/>
                    <a:pt x="266220" y="554"/>
                  </a:cubicBezTo>
                  <a:cubicBezTo>
                    <a:pt x="327800" y="554"/>
                    <a:pt x="384507" y="34076"/>
                    <a:pt x="414337" y="87977"/>
                  </a:cubicBezTo>
                  <a:cubicBezTo>
                    <a:pt x="417881" y="94401"/>
                    <a:pt x="415519" y="102523"/>
                    <a:pt x="409095" y="106067"/>
                  </a:cubicBezTo>
                  <a:cubicBezTo>
                    <a:pt x="402671" y="109611"/>
                    <a:pt x="394549" y="107249"/>
                    <a:pt x="391005" y="100825"/>
                  </a:cubicBezTo>
                  <a:cubicBezTo>
                    <a:pt x="365900" y="55341"/>
                    <a:pt x="318054" y="27135"/>
                    <a:pt x="266220" y="27135"/>
                  </a:cubicBezTo>
                  <a:cubicBezTo>
                    <a:pt x="214313" y="27135"/>
                    <a:pt x="166540" y="55415"/>
                    <a:pt x="141435" y="100825"/>
                  </a:cubicBezTo>
                  <a:cubicBezTo>
                    <a:pt x="138999" y="105181"/>
                    <a:pt x="134494" y="107691"/>
                    <a:pt x="129769" y="107691"/>
                  </a:cubicBezTo>
                  <a:cubicBezTo>
                    <a:pt x="127628" y="107691"/>
                    <a:pt x="125412" y="107175"/>
                    <a:pt x="123345" y="106067"/>
                  </a:cubicBezTo>
                  <a:cubicBezTo>
                    <a:pt x="116921" y="102523"/>
                    <a:pt x="114558" y="94401"/>
                    <a:pt x="118103" y="87977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TextBox 20">
              <a:extLst>
                <a:ext uri="{FF2B5EF4-FFF2-40B4-BE49-F238E27FC236}">
                  <a16:creationId xmlns:a16="http://schemas.microsoft.com/office/drawing/2014/main" id="{39677E83-B5D7-DC42-9946-2252CA1D177A}"/>
                </a:ext>
              </a:extLst>
            </p:cNvPr>
            <p:cNvSpPr txBox="1"/>
            <p:nvPr/>
          </p:nvSpPr>
          <p:spPr>
            <a:xfrm>
              <a:off x="14730928" y="3876633"/>
              <a:ext cx="41377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117" name="TextBox 21">
              <a:extLst>
                <a:ext uri="{FF2B5EF4-FFF2-40B4-BE49-F238E27FC236}">
                  <a16:creationId xmlns:a16="http://schemas.microsoft.com/office/drawing/2014/main" id="{D02BA830-4E38-0F45-8948-4478081F6470}"/>
                </a:ext>
              </a:extLst>
            </p:cNvPr>
            <p:cNvSpPr txBox="1"/>
            <p:nvPr/>
          </p:nvSpPr>
          <p:spPr>
            <a:xfrm>
              <a:off x="15232040" y="3230302"/>
              <a:ext cx="3135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44B08A6-FE9B-CA41-8956-F32325504848}"/>
              </a:ext>
            </a:extLst>
          </p:cNvPr>
          <p:cNvGrpSpPr/>
          <p:nvPr/>
        </p:nvGrpSpPr>
        <p:grpSpPr>
          <a:xfrm>
            <a:off x="19736192" y="1484684"/>
            <a:ext cx="4137780" cy="3888631"/>
            <a:chOff x="19967278" y="942109"/>
            <a:chExt cx="4137780" cy="3888631"/>
          </a:xfrm>
        </p:grpSpPr>
        <p:sp>
          <p:nvSpPr>
            <p:cNvPr id="111" name="Forma libre 110">
              <a:extLst>
                <a:ext uri="{FF2B5EF4-FFF2-40B4-BE49-F238E27FC236}">
                  <a16:creationId xmlns:a16="http://schemas.microsoft.com/office/drawing/2014/main" id="{A443F222-6E99-6347-B0D2-D333B41B692C}"/>
                </a:ext>
              </a:extLst>
            </p:cNvPr>
            <p:cNvSpPr/>
            <p:nvPr/>
          </p:nvSpPr>
          <p:spPr>
            <a:xfrm>
              <a:off x="21301661" y="942109"/>
              <a:ext cx="1469013" cy="1460584"/>
            </a:xfrm>
            <a:custGeom>
              <a:avLst/>
              <a:gdLst>
                <a:gd name="connsiteX0" fmla="*/ 467693 w 514645"/>
                <a:gd name="connsiteY0" fmla="*/ 190242 h 511691"/>
                <a:gd name="connsiteX1" fmla="*/ 465552 w 514645"/>
                <a:gd name="connsiteY1" fmla="*/ 190168 h 511691"/>
                <a:gd name="connsiteX2" fmla="*/ 465331 w 514645"/>
                <a:gd name="connsiteY2" fmla="*/ 190168 h 511691"/>
                <a:gd name="connsiteX3" fmla="*/ 446281 w 514645"/>
                <a:gd name="connsiteY3" fmla="*/ 177025 h 511691"/>
                <a:gd name="connsiteX4" fmla="*/ 444065 w 514645"/>
                <a:gd name="connsiteY4" fmla="*/ 171265 h 511691"/>
                <a:gd name="connsiteX5" fmla="*/ 448274 w 514645"/>
                <a:gd name="connsiteY5" fmla="*/ 149188 h 511691"/>
                <a:gd name="connsiteX6" fmla="*/ 448496 w 514645"/>
                <a:gd name="connsiteY6" fmla="*/ 148967 h 511691"/>
                <a:gd name="connsiteX7" fmla="*/ 451302 w 514645"/>
                <a:gd name="connsiteY7" fmla="*/ 145939 h 511691"/>
                <a:gd name="connsiteX8" fmla="*/ 451006 w 514645"/>
                <a:gd name="connsiteY8" fmla="*/ 79781 h 511691"/>
                <a:gd name="connsiteX9" fmla="*/ 436386 w 514645"/>
                <a:gd name="connsiteY9" fmla="*/ 65161 h 511691"/>
                <a:gd name="connsiteX10" fmla="*/ 370154 w 514645"/>
                <a:gd name="connsiteY10" fmla="*/ 64940 h 511691"/>
                <a:gd name="connsiteX11" fmla="*/ 369342 w 514645"/>
                <a:gd name="connsiteY11" fmla="*/ 65678 h 511691"/>
                <a:gd name="connsiteX12" fmla="*/ 369047 w 514645"/>
                <a:gd name="connsiteY12" fmla="*/ 65974 h 511691"/>
                <a:gd name="connsiteX13" fmla="*/ 346157 w 514645"/>
                <a:gd name="connsiteY13" fmla="*/ 69961 h 511691"/>
                <a:gd name="connsiteX14" fmla="*/ 338774 w 514645"/>
                <a:gd name="connsiteY14" fmla="*/ 66860 h 511691"/>
                <a:gd name="connsiteX15" fmla="*/ 325778 w 514645"/>
                <a:gd name="connsiteY15" fmla="*/ 47957 h 511691"/>
                <a:gd name="connsiteX16" fmla="*/ 325631 w 514645"/>
                <a:gd name="connsiteY16" fmla="*/ 46038 h 511691"/>
                <a:gd name="connsiteX17" fmla="*/ 278670 w 514645"/>
                <a:gd name="connsiteY17" fmla="*/ 554 h 511691"/>
                <a:gd name="connsiteX18" fmla="*/ 257996 w 514645"/>
                <a:gd name="connsiteY18" fmla="*/ 554 h 511691"/>
                <a:gd name="connsiteX19" fmla="*/ 210961 w 514645"/>
                <a:gd name="connsiteY19" fmla="*/ 46997 h 511691"/>
                <a:gd name="connsiteX20" fmla="*/ 210961 w 514645"/>
                <a:gd name="connsiteY20" fmla="*/ 47219 h 511691"/>
                <a:gd name="connsiteX21" fmla="*/ 210961 w 514645"/>
                <a:gd name="connsiteY21" fmla="*/ 48031 h 511691"/>
                <a:gd name="connsiteX22" fmla="*/ 198040 w 514645"/>
                <a:gd name="connsiteY22" fmla="*/ 67007 h 511691"/>
                <a:gd name="connsiteX23" fmla="*/ 190730 w 514645"/>
                <a:gd name="connsiteY23" fmla="*/ 70182 h 511691"/>
                <a:gd name="connsiteX24" fmla="*/ 167840 w 514645"/>
                <a:gd name="connsiteY24" fmla="*/ 66269 h 511691"/>
                <a:gd name="connsiteX25" fmla="*/ 166216 w 514645"/>
                <a:gd name="connsiteY25" fmla="*/ 64866 h 511691"/>
                <a:gd name="connsiteX26" fmla="*/ 101461 w 514645"/>
                <a:gd name="connsiteY26" fmla="*/ 66490 h 511691"/>
                <a:gd name="connsiteX27" fmla="*/ 86841 w 514645"/>
                <a:gd name="connsiteY27" fmla="*/ 81110 h 511691"/>
                <a:gd name="connsiteX28" fmla="*/ 83518 w 514645"/>
                <a:gd name="connsiteY28" fmla="*/ 86722 h 511691"/>
                <a:gd name="connsiteX29" fmla="*/ 65059 w 514645"/>
                <a:gd name="connsiteY29" fmla="*/ 90192 h 511691"/>
                <a:gd name="connsiteX30" fmla="*/ 10641 w 514645"/>
                <a:gd name="connsiteY30" fmla="*/ 135602 h 511691"/>
                <a:gd name="connsiteX31" fmla="*/ 2297 w 514645"/>
                <a:gd name="connsiteY31" fmla="*/ 194893 h 511691"/>
                <a:gd name="connsiteX32" fmla="*/ 29986 w 514645"/>
                <a:gd name="connsiteY32" fmla="*/ 256400 h 511691"/>
                <a:gd name="connsiteX33" fmla="*/ 33309 w 514645"/>
                <a:gd name="connsiteY33" fmla="*/ 260904 h 511691"/>
                <a:gd name="connsiteX34" fmla="*/ 54500 w 514645"/>
                <a:gd name="connsiteY34" fmla="*/ 290070 h 511691"/>
                <a:gd name="connsiteX35" fmla="*/ 110026 w 514645"/>
                <a:gd name="connsiteY35" fmla="*/ 359477 h 511691"/>
                <a:gd name="connsiteX36" fmla="*/ 194865 w 514645"/>
                <a:gd name="connsiteY36" fmla="*/ 438704 h 511691"/>
                <a:gd name="connsiteX37" fmla="*/ 222480 w 514645"/>
                <a:gd name="connsiteY37" fmla="*/ 461003 h 511691"/>
                <a:gd name="connsiteX38" fmla="*/ 271656 w 514645"/>
                <a:gd name="connsiteY38" fmla="*/ 493860 h 511691"/>
                <a:gd name="connsiteX39" fmla="*/ 335303 w 514645"/>
                <a:gd name="connsiteY39" fmla="*/ 511434 h 511691"/>
                <a:gd name="connsiteX40" fmla="*/ 343425 w 514645"/>
                <a:gd name="connsiteY40" fmla="*/ 511064 h 511691"/>
                <a:gd name="connsiteX41" fmla="*/ 408254 w 514645"/>
                <a:gd name="connsiteY41" fmla="*/ 477911 h 511691"/>
                <a:gd name="connsiteX42" fmla="*/ 425680 w 514645"/>
                <a:gd name="connsiteY42" fmla="*/ 424379 h 511691"/>
                <a:gd name="connsiteX43" fmla="*/ 428855 w 514645"/>
                <a:gd name="connsiteY43" fmla="*/ 422017 h 511691"/>
                <a:gd name="connsiteX44" fmla="*/ 443475 w 514645"/>
                <a:gd name="connsiteY44" fmla="*/ 407397 h 511691"/>
                <a:gd name="connsiteX45" fmla="*/ 447831 w 514645"/>
                <a:gd name="connsiteY45" fmla="*/ 345964 h 511691"/>
                <a:gd name="connsiteX46" fmla="*/ 445616 w 514645"/>
                <a:gd name="connsiteY46" fmla="*/ 343011 h 511691"/>
                <a:gd name="connsiteX47" fmla="*/ 441555 w 514645"/>
                <a:gd name="connsiteY47" fmla="*/ 320047 h 511691"/>
                <a:gd name="connsiteX48" fmla="*/ 442736 w 514645"/>
                <a:gd name="connsiteY48" fmla="*/ 317315 h 511691"/>
                <a:gd name="connsiteX49" fmla="*/ 461343 w 514645"/>
                <a:gd name="connsiteY49" fmla="*/ 305059 h 511691"/>
                <a:gd name="connsiteX50" fmla="*/ 461565 w 514645"/>
                <a:gd name="connsiteY50" fmla="*/ 305059 h 511691"/>
                <a:gd name="connsiteX51" fmla="*/ 467989 w 514645"/>
                <a:gd name="connsiteY51" fmla="*/ 304911 h 511691"/>
                <a:gd name="connsiteX52" fmla="*/ 514580 w 514645"/>
                <a:gd name="connsiteY52" fmla="*/ 257876 h 511691"/>
                <a:gd name="connsiteX53" fmla="*/ 514580 w 514645"/>
                <a:gd name="connsiteY53" fmla="*/ 237202 h 511691"/>
                <a:gd name="connsiteX54" fmla="*/ 467693 w 514645"/>
                <a:gd name="connsiteY54" fmla="*/ 190242 h 511691"/>
                <a:gd name="connsiteX55" fmla="*/ 387285 w 514645"/>
                <a:gd name="connsiteY55" fmla="*/ 461446 h 511691"/>
                <a:gd name="connsiteX56" fmla="*/ 340989 w 514645"/>
                <a:gd name="connsiteY56" fmla="*/ 484631 h 511691"/>
                <a:gd name="connsiteX57" fmla="*/ 239389 w 514645"/>
                <a:gd name="connsiteY57" fmla="*/ 440624 h 511691"/>
                <a:gd name="connsiteX58" fmla="*/ 211257 w 514645"/>
                <a:gd name="connsiteY58" fmla="*/ 417956 h 511691"/>
                <a:gd name="connsiteX59" fmla="*/ 129593 w 514645"/>
                <a:gd name="connsiteY59" fmla="*/ 341756 h 511691"/>
                <a:gd name="connsiteX60" fmla="*/ 76135 w 514645"/>
                <a:gd name="connsiteY60" fmla="*/ 275007 h 511691"/>
                <a:gd name="connsiteX61" fmla="*/ 54574 w 514645"/>
                <a:gd name="connsiteY61" fmla="*/ 245324 h 511691"/>
                <a:gd name="connsiteX62" fmla="*/ 51252 w 514645"/>
                <a:gd name="connsiteY62" fmla="*/ 240820 h 511691"/>
                <a:gd name="connsiteX63" fmla="*/ 33604 w 514645"/>
                <a:gd name="connsiteY63" fmla="*/ 148893 h 511691"/>
                <a:gd name="connsiteX64" fmla="*/ 72590 w 514645"/>
                <a:gd name="connsiteY64" fmla="*/ 115814 h 511691"/>
                <a:gd name="connsiteX65" fmla="*/ 91197 w 514645"/>
                <a:gd name="connsiteY65" fmla="*/ 113082 h 511691"/>
                <a:gd name="connsiteX66" fmla="*/ 97695 w 514645"/>
                <a:gd name="connsiteY66" fmla="*/ 113451 h 511691"/>
                <a:gd name="connsiteX67" fmla="*/ 144582 w 514645"/>
                <a:gd name="connsiteY67" fmla="*/ 192383 h 511691"/>
                <a:gd name="connsiteX68" fmla="*/ 134318 w 514645"/>
                <a:gd name="connsiteY68" fmla="*/ 214534 h 511691"/>
                <a:gd name="connsiteX69" fmla="*/ 120363 w 514645"/>
                <a:gd name="connsiteY69" fmla="*/ 246432 h 511691"/>
                <a:gd name="connsiteX70" fmla="*/ 144139 w 514645"/>
                <a:gd name="connsiteY70" fmla="*/ 296124 h 511691"/>
                <a:gd name="connsiteX71" fmla="*/ 204759 w 514645"/>
                <a:gd name="connsiteY71" fmla="*/ 358517 h 511691"/>
                <a:gd name="connsiteX72" fmla="*/ 258808 w 514645"/>
                <a:gd name="connsiteY72" fmla="*/ 393515 h 511691"/>
                <a:gd name="connsiteX73" fmla="*/ 302963 w 514645"/>
                <a:gd name="connsiteY73" fmla="*/ 378527 h 511691"/>
                <a:gd name="connsiteX74" fmla="*/ 324745 w 514645"/>
                <a:gd name="connsiteY74" fmla="*/ 368780 h 511691"/>
                <a:gd name="connsiteX75" fmla="*/ 398508 w 514645"/>
                <a:gd name="connsiteY75" fmla="*/ 417143 h 511691"/>
                <a:gd name="connsiteX76" fmla="*/ 387285 w 514645"/>
                <a:gd name="connsiteY76" fmla="*/ 461446 h 511691"/>
                <a:gd name="connsiteX77" fmla="*/ 146649 w 514645"/>
                <a:gd name="connsiteY77" fmla="*/ 249902 h 511691"/>
                <a:gd name="connsiteX78" fmla="*/ 146649 w 514645"/>
                <a:gd name="connsiteY78" fmla="*/ 249902 h 511691"/>
                <a:gd name="connsiteX79" fmla="*/ 146649 w 514645"/>
                <a:gd name="connsiteY79" fmla="*/ 249902 h 511691"/>
                <a:gd name="connsiteX80" fmla="*/ 157208 w 514645"/>
                <a:gd name="connsiteY80" fmla="*/ 227972 h 511691"/>
                <a:gd name="connsiteX81" fmla="*/ 171163 w 514645"/>
                <a:gd name="connsiteY81" fmla="*/ 190537 h 511691"/>
                <a:gd name="connsiteX82" fmla="*/ 170572 w 514645"/>
                <a:gd name="connsiteY82" fmla="*/ 185590 h 511691"/>
                <a:gd name="connsiteX83" fmla="*/ 174486 w 514645"/>
                <a:gd name="connsiteY83" fmla="*/ 181529 h 511691"/>
                <a:gd name="connsiteX84" fmla="*/ 201806 w 514645"/>
                <a:gd name="connsiteY84" fmla="*/ 151477 h 511691"/>
                <a:gd name="connsiteX85" fmla="*/ 283322 w 514645"/>
                <a:gd name="connsiteY85" fmla="*/ 130212 h 511691"/>
                <a:gd name="connsiteX86" fmla="*/ 355978 w 514645"/>
                <a:gd name="connsiteY86" fmla="*/ 172816 h 511691"/>
                <a:gd name="connsiteX87" fmla="*/ 377243 w 514645"/>
                <a:gd name="connsiteY87" fmla="*/ 254332 h 511691"/>
                <a:gd name="connsiteX88" fmla="*/ 334639 w 514645"/>
                <a:gd name="connsiteY88" fmla="*/ 326988 h 511691"/>
                <a:gd name="connsiteX89" fmla="*/ 319871 w 514645"/>
                <a:gd name="connsiteY89" fmla="*/ 336439 h 511691"/>
                <a:gd name="connsiteX90" fmla="*/ 313521 w 514645"/>
                <a:gd name="connsiteY90" fmla="*/ 343971 h 511691"/>
                <a:gd name="connsiteX91" fmla="*/ 290410 w 514645"/>
                <a:gd name="connsiteY91" fmla="*/ 354899 h 511691"/>
                <a:gd name="connsiteX92" fmla="*/ 261392 w 514645"/>
                <a:gd name="connsiteY92" fmla="*/ 366860 h 511691"/>
                <a:gd name="connsiteX93" fmla="*/ 196637 w 514645"/>
                <a:gd name="connsiteY93" fmla="*/ 314288 h 511691"/>
                <a:gd name="connsiteX94" fmla="*/ 146723 w 514645"/>
                <a:gd name="connsiteY94" fmla="*/ 249607 h 511691"/>
                <a:gd name="connsiteX95" fmla="*/ 157208 w 514645"/>
                <a:gd name="connsiteY95" fmla="*/ 227972 h 511691"/>
                <a:gd name="connsiteX96" fmla="*/ 487925 w 514645"/>
                <a:gd name="connsiteY96" fmla="*/ 257950 h 511691"/>
                <a:gd name="connsiteX97" fmla="*/ 467620 w 514645"/>
                <a:gd name="connsiteY97" fmla="*/ 278403 h 511691"/>
                <a:gd name="connsiteX98" fmla="*/ 467398 w 514645"/>
                <a:gd name="connsiteY98" fmla="*/ 278403 h 511691"/>
                <a:gd name="connsiteX99" fmla="*/ 460974 w 514645"/>
                <a:gd name="connsiteY99" fmla="*/ 278551 h 511691"/>
                <a:gd name="connsiteX100" fmla="*/ 418222 w 514645"/>
                <a:gd name="connsiteY100" fmla="*/ 306904 h 511691"/>
                <a:gd name="connsiteX101" fmla="*/ 417189 w 514645"/>
                <a:gd name="connsiteY101" fmla="*/ 309267 h 511691"/>
                <a:gd name="connsiteX102" fmla="*/ 422283 w 514645"/>
                <a:gd name="connsiteY102" fmla="*/ 356818 h 511691"/>
                <a:gd name="connsiteX103" fmla="*/ 424572 w 514645"/>
                <a:gd name="connsiteY103" fmla="*/ 359919 h 511691"/>
                <a:gd name="connsiteX104" fmla="*/ 424572 w 514645"/>
                <a:gd name="connsiteY104" fmla="*/ 388790 h 511691"/>
                <a:gd name="connsiteX105" fmla="*/ 416155 w 514645"/>
                <a:gd name="connsiteY105" fmla="*/ 397207 h 511691"/>
                <a:gd name="connsiteX106" fmla="*/ 380270 w 514645"/>
                <a:gd name="connsiteY106" fmla="*/ 368854 h 511691"/>
                <a:gd name="connsiteX107" fmla="*/ 349259 w 514645"/>
                <a:gd name="connsiteY107" fmla="*/ 349435 h 511691"/>
                <a:gd name="connsiteX108" fmla="*/ 350735 w 514645"/>
                <a:gd name="connsiteY108" fmla="*/ 348327 h 511691"/>
                <a:gd name="connsiteX109" fmla="*/ 403603 w 514645"/>
                <a:gd name="connsiteY109" fmla="*/ 258098 h 511691"/>
                <a:gd name="connsiteX110" fmla="*/ 377169 w 514645"/>
                <a:gd name="connsiteY110" fmla="*/ 156867 h 511691"/>
                <a:gd name="connsiteX111" fmla="*/ 286940 w 514645"/>
                <a:gd name="connsiteY111" fmla="*/ 104000 h 511691"/>
                <a:gd name="connsiteX112" fmla="*/ 185709 w 514645"/>
                <a:gd name="connsiteY112" fmla="*/ 130434 h 511691"/>
                <a:gd name="connsiteX113" fmla="*/ 159054 w 514645"/>
                <a:gd name="connsiteY113" fmla="*/ 157089 h 511691"/>
                <a:gd name="connsiteX114" fmla="*/ 145615 w 514645"/>
                <a:gd name="connsiteY114" fmla="*/ 134790 h 511691"/>
                <a:gd name="connsiteX115" fmla="*/ 116745 w 514645"/>
                <a:gd name="connsiteY115" fmla="*/ 94549 h 511691"/>
                <a:gd name="connsiteX116" fmla="*/ 113939 w 514645"/>
                <a:gd name="connsiteY116" fmla="*/ 91669 h 511691"/>
                <a:gd name="connsiteX117" fmla="*/ 120215 w 514645"/>
                <a:gd name="connsiteY117" fmla="*/ 85393 h 511691"/>
                <a:gd name="connsiteX118" fmla="*/ 149012 w 514645"/>
                <a:gd name="connsiteY118" fmla="*/ 85319 h 511691"/>
                <a:gd name="connsiteX119" fmla="*/ 150636 w 514645"/>
                <a:gd name="connsiteY119" fmla="*/ 86722 h 511691"/>
                <a:gd name="connsiteX120" fmla="*/ 201658 w 514645"/>
                <a:gd name="connsiteY120" fmla="*/ 94475 h 511691"/>
                <a:gd name="connsiteX121" fmla="*/ 207934 w 514645"/>
                <a:gd name="connsiteY121" fmla="*/ 91743 h 511691"/>
                <a:gd name="connsiteX122" fmla="*/ 237543 w 514645"/>
                <a:gd name="connsiteY122" fmla="*/ 48622 h 511691"/>
                <a:gd name="connsiteX123" fmla="*/ 237543 w 514645"/>
                <a:gd name="connsiteY123" fmla="*/ 48400 h 511691"/>
                <a:gd name="connsiteX124" fmla="*/ 237543 w 514645"/>
                <a:gd name="connsiteY124" fmla="*/ 47588 h 511691"/>
                <a:gd name="connsiteX125" fmla="*/ 257996 w 514645"/>
                <a:gd name="connsiteY125" fmla="*/ 27209 h 511691"/>
                <a:gd name="connsiteX126" fmla="*/ 278670 w 514645"/>
                <a:gd name="connsiteY126" fmla="*/ 27209 h 511691"/>
                <a:gd name="connsiteX127" fmla="*/ 299123 w 514645"/>
                <a:gd name="connsiteY127" fmla="*/ 47514 h 511691"/>
                <a:gd name="connsiteX128" fmla="*/ 299271 w 514645"/>
                <a:gd name="connsiteY128" fmla="*/ 49434 h 511691"/>
                <a:gd name="connsiteX129" fmla="*/ 328953 w 514645"/>
                <a:gd name="connsiteY129" fmla="*/ 91595 h 511691"/>
                <a:gd name="connsiteX130" fmla="*/ 335303 w 514645"/>
                <a:gd name="connsiteY130" fmla="*/ 94253 h 511691"/>
                <a:gd name="connsiteX131" fmla="*/ 387654 w 514645"/>
                <a:gd name="connsiteY131" fmla="*/ 85024 h 511691"/>
                <a:gd name="connsiteX132" fmla="*/ 388466 w 514645"/>
                <a:gd name="connsiteY132" fmla="*/ 84285 h 511691"/>
                <a:gd name="connsiteX133" fmla="*/ 388761 w 514645"/>
                <a:gd name="connsiteY133" fmla="*/ 83990 h 511691"/>
                <a:gd name="connsiteX134" fmla="*/ 417632 w 514645"/>
                <a:gd name="connsiteY134" fmla="*/ 83990 h 511691"/>
                <a:gd name="connsiteX135" fmla="*/ 432252 w 514645"/>
                <a:gd name="connsiteY135" fmla="*/ 98610 h 511691"/>
                <a:gd name="connsiteX136" fmla="*/ 432325 w 514645"/>
                <a:gd name="connsiteY136" fmla="*/ 127406 h 511691"/>
                <a:gd name="connsiteX137" fmla="*/ 432104 w 514645"/>
                <a:gd name="connsiteY137" fmla="*/ 127628 h 511691"/>
                <a:gd name="connsiteX138" fmla="*/ 429298 w 514645"/>
                <a:gd name="connsiteY138" fmla="*/ 130655 h 511691"/>
                <a:gd name="connsiteX139" fmla="*/ 419478 w 514645"/>
                <a:gd name="connsiteY139" fmla="*/ 181307 h 511691"/>
                <a:gd name="connsiteX140" fmla="*/ 421397 w 514645"/>
                <a:gd name="connsiteY140" fmla="*/ 186254 h 511691"/>
                <a:gd name="connsiteX141" fmla="*/ 465183 w 514645"/>
                <a:gd name="connsiteY141" fmla="*/ 216749 h 511691"/>
                <a:gd name="connsiteX142" fmla="*/ 467324 w 514645"/>
                <a:gd name="connsiteY142" fmla="*/ 216823 h 511691"/>
                <a:gd name="connsiteX143" fmla="*/ 467546 w 514645"/>
                <a:gd name="connsiteY143" fmla="*/ 216823 h 511691"/>
                <a:gd name="connsiteX144" fmla="*/ 487925 w 514645"/>
                <a:gd name="connsiteY144" fmla="*/ 237276 h 511691"/>
                <a:gd name="connsiteX145" fmla="*/ 487925 w 514645"/>
                <a:gd name="connsiteY145" fmla="*/ 257950 h 511691"/>
                <a:gd name="connsiteX146" fmla="*/ 213546 w 514645"/>
                <a:gd name="connsiteY146" fmla="*/ 262824 h 511691"/>
                <a:gd name="connsiteX147" fmla="*/ 213693 w 514645"/>
                <a:gd name="connsiteY147" fmla="*/ 243995 h 511691"/>
                <a:gd name="connsiteX148" fmla="*/ 232522 w 514645"/>
                <a:gd name="connsiteY148" fmla="*/ 244143 h 511691"/>
                <a:gd name="connsiteX149" fmla="*/ 249874 w 514645"/>
                <a:gd name="connsiteY149" fmla="*/ 261864 h 511691"/>
                <a:gd name="connsiteX150" fmla="*/ 297720 w 514645"/>
                <a:gd name="connsiteY150" fmla="*/ 202572 h 511691"/>
                <a:gd name="connsiteX151" fmla="*/ 316401 w 514645"/>
                <a:gd name="connsiteY151" fmla="*/ 200579 h 511691"/>
                <a:gd name="connsiteX152" fmla="*/ 318395 w 514645"/>
                <a:gd name="connsiteY152" fmla="*/ 219260 h 511691"/>
                <a:gd name="connsiteX153" fmla="*/ 261171 w 514645"/>
                <a:gd name="connsiteY153" fmla="*/ 290143 h 511691"/>
                <a:gd name="connsiteX154" fmla="*/ 261097 w 514645"/>
                <a:gd name="connsiteY154" fmla="*/ 290217 h 511691"/>
                <a:gd name="connsiteX155" fmla="*/ 260137 w 514645"/>
                <a:gd name="connsiteY155" fmla="*/ 291251 h 511691"/>
                <a:gd name="connsiteX156" fmla="*/ 259842 w 514645"/>
                <a:gd name="connsiteY156" fmla="*/ 291472 h 511691"/>
                <a:gd name="connsiteX157" fmla="*/ 259029 w 514645"/>
                <a:gd name="connsiteY157" fmla="*/ 292211 h 511691"/>
                <a:gd name="connsiteX158" fmla="*/ 258586 w 514645"/>
                <a:gd name="connsiteY158" fmla="*/ 292506 h 511691"/>
                <a:gd name="connsiteX159" fmla="*/ 257848 w 514645"/>
                <a:gd name="connsiteY159" fmla="*/ 293023 h 511691"/>
                <a:gd name="connsiteX160" fmla="*/ 257331 w 514645"/>
                <a:gd name="connsiteY160" fmla="*/ 293318 h 511691"/>
                <a:gd name="connsiteX161" fmla="*/ 256593 w 514645"/>
                <a:gd name="connsiteY161" fmla="*/ 293761 h 511691"/>
                <a:gd name="connsiteX162" fmla="*/ 256076 w 514645"/>
                <a:gd name="connsiteY162" fmla="*/ 293983 h 511691"/>
                <a:gd name="connsiteX163" fmla="*/ 255264 w 514645"/>
                <a:gd name="connsiteY163" fmla="*/ 294278 h 511691"/>
                <a:gd name="connsiteX164" fmla="*/ 254821 w 514645"/>
                <a:gd name="connsiteY164" fmla="*/ 294426 h 511691"/>
                <a:gd name="connsiteX165" fmla="*/ 253935 w 514645"/>
                <a:gd name="connsiteY165" fmla="*/ 294647 h 511691"/>
                <a:gd name="connsiteX166" fmla="*/ 253492 w 514645"/>
                <a:gd name="connsiteY166" fmla="*/ 294721 h 511691"/>
                <a:gd name="connsiteX167" fmla="*/ 252532 w 514645"/>
                <a:gd name="connsiteY167" fmla="*/ 294869 h 511691"/>
                <a:gd name="connsiteX168" fmla="*/ 252163 w 514645"/>
                <a:gd name="connsiteY168" fmla="*/ 294943 h 511691"/>
                <a:gd name="connsiteX169" fmla="*/ 250833 w 514645"/>
                <a:gd name="connsiteY169" fmla="*/ 295017 h 511691"/>
                <a:gd name="connsiteX170" fmla="*/ 250833 w 514645"/>
                <a:gd name="connsiteY170" fmla="*/ 295017 h 511691"/>
                <a:gd name="connsiteX171" fmla="*/ 250833 w 514645"/>
                <a:gd name="connsiteY171" fmla="*/ 295017 h 511691"/>
                <a:gd name="connsiteX172" fmla="*/ 249652 w 514645"/>
                <a:gd name="connsiteY172" fmla="*/ 294943 h 511691"/>
                <a:gd name="connsiteX173" fmla="*/ 249357 w 514645"/>
                <a:gd name="connsiteY173" fmla="*/ 294869 h 511691"/>
                <a:gd name="connsiteX174" fmla="*/ 248471 w 514645"/>
                <a:gd name="connsiteY174" fmla="*/ 294721 h 511691"/>
                <a:gd name="connsiteX175" fmla="*/ 248102 w 514645"/>
                <a:gd name="connsiteY175" fmla="*/ 294647 h 511691"/>
                <a:gd name="connsiteX176" fmla="*/ 247289 w 514645"/>
                <a:gd name="connsiteY176" fmla="*/ 294426 h 511691"/>
                <a:gd name="connsiteX177" fmla="*/ 246846 w 514645"/>
                <a:gd name="connsiteY177" fmla="*/ 294278 h 511691"/>
                <a:gd name="connsiteX178" fmla="*/ 246108 w 514645"/>
                <a:gd name="connsiteY178" fmla="*/ 293983 h 511691"/>
                <a:gd name="connsiteX179" fmla="*/ 245665 w 514645"/>
                <a:gd name="connsiteY179" fmla="*/ 293835 h 511691"/>
                <a:gd name="connsiteX180" fmla="*/ 244927 w 514645"/>
                <a:gd name="connsiteY180" fmla="*/ 293540 h 511691"/>
                <a:gd name="connsiteX181" fmla="*/ 244483 w 514645"/>
                <a:gd name="connsiteY181" fmla="*/ 293318 h 511691"/>
                <a:gd name="connsiteX182" fmla="*/ 243671 w 514645"/>
                <a:gd name="connsiteY182" fmla="*/ 292875 h 511691"/>
                <a:gd name="connsiteX183" fmla="*/ 243228 w 514645"/>
                <a:gd name="connsiteY183" fmla="*/ 292580 h 511691"/>
                <a:gd name="connsiteX184" fmla="*/ 242416 w 514645"/>
                <a:gd name="connsiteY184" fmla="*/ 291989 h 511691"/>
                <a:gd name="connsiteX185" fmla="*/ 242342 w 514645"/>
                <a:gd name="connsiteY185" fmla="*/ 291915 h 511691"/>
                <a:gd name="connsiteX186" fmla="*/ 241825 w 514645"/>
                <a:gd name="connsiteY186" fmla="*/ 291472 h 511691"/>
                <a:gd name="connsiteX187" fmla="*/ 241308 w 514645"/>
                <a:gd name="connsiteY187" fmla="*/ 290956 h 511691"/>
                <a:gd name="connsiteX188" fmla="*/ 241235 w 514645"/>
                <a:gd name="connsiteY188" fmla="*/ 290882 h 511691"/>
                <a:gd name="connsiteX189" fmla="*/ 213546 w 514645"/>
                <a:gd name="connsiteY189" fmla="*/ 262824 h 511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14645" h="511691">
                  <a:moveTo>
                    <a:pt x="467693" y="190242"/>
                  </a:moveTo>
                  <a:lnTo>
                    <a:pt x="465552" y="190168"/>
                  </a:lnTo>
                  <a:cubicBezTo>
                    <a:pt x="465478" y="190168"/>
                    <a:pt x="465404" y="190168"/>
                    <a:pt x="465331" y="190168"/>
                  </a:cubicBezTo>
                  <a:cubicBezTo>
                    <a:pt x="456839" y="190168"/>
                    <a:pt x="449160" y="184852"/>
                    <a:pt x="446281" y="177025"/>
                  </a:cubicBezTo>
                  <a:cubicBezTo>
                    <a:pt x="445542" y="175105"/>
                    <a:pt x="444804" y="173185"/>
                    <a:pt x="444065" y="171265"/>
                  </a:cubicBezTo>
                  <a:cubicBezTo>
                    <a:pt x="440964" y="163586"/>
                    <a:pt x="442589" y="154947"/>
                    <a:pt x="448274" y="149188"/>
                  </a:cubicBezTo>
                  <a:cubicBezTo>
                    <a:pt x="448348" y="149114"/>
                    <a:pt x="448422" y="149040"/>
                    <a:pt x="448496" y="148967"/>
                  </a:cubicBezTo>
                  <a:lnTo>
                    <a:pt x="451302" y="145939"/>
                  </a:lnTo>
                  <a:cubicBezTo>
                    <a:pt x="469318" y="127628"/>
                    <a:pt x="469170" y="97945"/>
                    <a:pt x="451006" y="79781"/>
                  </a:cubicBezTo>
                  <a:lnTo>
                    <a:pt x="436386" y="65161"/>
                  </a:lnTo>
                  <a:cubicBezTo>
                    <a:pt x="418149" y="46924"/>
                    <a:pt x="388466" y="46850"/>
                    <a:pt x="370154" y="64940"/>
                  </a:cubicBezTo>
                  <a:lnTo>
                    <a:pt x="369342" y="65678"/>
                  </a:lnTo>
                  <a:cubicBezTo>
                    <a:pt x="369268" y="65752"/>
                    <a:pt x="369121" y="65826"/>
                    <a:pt x="369047" y="65974"/>
                  </a:cubicBezTo>
                  <a:cubicBezTo>
                    <a:pt x="363066" y="71954"/>
                    <a:pt x="354058" y="73505"/>
                    <a:pt x="346157" y="69961"/>
                  </a:cubicBezTo>
                  <a:cubicBezTo>
                    <a:pt x="343721" y="68853"/>
                    <a:pt x="341284" y="67820"/>
                    <a:pt x="338774" y="66860"/>
                  </a:cubicBezTo>
                  <a:cubicBezTo>
                    <a:pt x="330947" y="63759"/>
                    <a:pt x="325852" y="56301"/>
                    <a:pt x="325778" y="47957"/>
                  </a:cubicBezTo>
                  <a:cubicBezTo>
                    <a:pt x="325778" y="47293"/>
                    <a:pt x="325704" y="46702"/>
                    <a:pt x="325631" y="46038"/>
                  </a:cubicBezTo>
                  <a:cubicBezTo>
                    <a:pt x="324818" y="20859"/>
                    <a:pt x="303996" y="554"/>
                    <a:pt x="278670" y="554"/>
                  </a:cubicBezTo>
                  <a:lnTo>
                    <a:pt x="257996" y="554"/>
                  </a:lnTo>
                  <a:cubicBezTo>
                    <a:pt x="232300" y="554"/>
                    <a:pt x="211257" y="21376"/>
                    <a:pt x="210961" y="46997"/>
                  </a:cubicBezTo>
                  <a:lnTo>
                    <a:pt x="210961" y="47219"/>
                  </a:lnTo>
                  <a:cubicBezTo>
                    <a:pt x="210961" y="47514"/>
                    <a:pt x="210961" y="47810"/>
                    <a:pt x="210961" y="48031"/>
                  </a:cubicBezTo>
                  <a:cubicBezTo>
                    <a:pt x="210961" y="56375"/>
                    <a:pt x="205867" y="63832"/>
                    <a:pt x="198040" y="67007"/>
                  </a:cubicBezTo>
                  <a:cubicBezTo>
                    <a:pt x="195603" y="67967"/>
                    <a:pt x="193093" y="69075"/>
                    <a:pt x="190730" y="70182"/>
                  </a:cubicBezTo>
                  <a:cubicBezTo>
                    <a:pt x="182829" y="73727"/>
                    <a:pt x="173895" y="72250"/>
                    <a:pt x="167840" y="66269"/>
                  </a:cubicBezTo>
                  <a:cubicBezTo>
                    <a:pt x="167324" y="65752"/>
                    <a:pt x="166807" y="65309"/>
                    <a:pt x="166216" y="64866"/>
                  </a:cubicBezTo>
                  <a:cubicBezTo>
                    <a:pt x="147831" y="48253"/>
                    <a:pt x="119182" y="48770"/>
                    <a:pt x="101461" y="66490"/>
                  </a:cubicBezTo>
                  <a:lnTo>
                    <a:pt x="86841" y="81110"/>
                  </a:lnTo>
                  <a:cubicBezTo>
                    <a:pt x="85217" y="82735"/>
                    <a:pt x="84109" y="84654"/>
                    <a:pt x="83518" y="86722"/>
                  </a:cubicBezTo>
                  <a:cubicBezTo>
                    <a:pt x="77907" y="87165"/>
                    <a:pt x="71631" y="88199"/>
                    <a:pt x="65059" y="90192"/>
                  </a:cubicBezTo>
                  <a:cubicBezTo>
                    <a:pt x="42465" y="96985"/>
                    <a:pt x="23636" y="112713"/>
                    <a:pt x="10641" y="135602"/>
                  </a:cubicBezTo>
                  <a:cubicBezTo>
                    <a:pt x="1190" y="152216"/>
                    <a:pt x="-1690" y="172742"/>
                    <a:pt x="2297" y="194893"/>
                  </a:cubicBezTo>
                  <a:cubicBezTo>
                    <a:pt x="6063" y="215642"/>
                    <a:pt x="15588" y="236907"/>
                    <a:pt x="29986" y="256400"/>
                  </a:cubicBezTo>
                  <a:lnTo>
                    <a:pt x="33309" y="260904"/>
                  </a:lnTo>
                  <a:cubicBezTo>
                    <a:pt x="40324" y="270429"/>
                    <a:pt x="47633" y="280323"/>
                    <a:pt x="54500" y="290070"/>
                  </a:cubicBezTo>
                  <a:cubicBezTo>
                    <a:pt x="71483" y="314288"/>
                    <a:pt x="90164" y="337621"/>
                    <a:pt x="110026" y="359477"/>
                  </a:cubicBezTo>
                  <a:cubicBezTo>
                    <a:pt x="136017" y="388052"/>
                    <a:pt x="164518" y="414707"/>
                    <a:pt x="194865" y="438704"/>
                  </a:cubicBezTo>
                  <a:cubicBezTo>
                    <a:pt x="205719" y="447269"/>
                    <a:pt x="214506" y="454357"/>
                    <a:pt x="222480" y="461003"/>
                  </a:cubicBezTo>
                  <a:cubicBezTo>
                    <a:pt x="233556" y="470158"/>
                    <a:pt x="250981" y="483302"/>
                    <a:pt x="271656" y="493860"/>
                  </a:cubicBezTo>
                  <a:cubicBezTo>
                    <a:pt x="294397" y="505527"/>
                    <a:pt x="315736" y="511434"/>
                    <a:pt x="335303" y="511434"/>
                  </a:cubicBezTo>
                  <a:cubicBezTo>
                    <a:pt x="338035" y="511434"/>
                    <a:pt x="340767" y="511286"/>
                    <a:pt x="343425" y="511064"/>
                  </a:cubicBezTo>
                  <a:cubicBezTo>
                    <a:pt x="369638" y="508775"/>
                    <a:pt x="393265" y="496666"/>
                    <a:pt x="408254" y="477911"/>
                  </a:cubicBezTo>
                  <a:cubicBezTo>
                    <a:pt x="419995" y="463144"/>
                    <a:pt x="425902" y="444832"/>
                    <a:pt x="425680" y="424379"/>
                  </a:cubicBezTo>
                  <a:cubicBezTo>
                    <a:pt x="426861" y="423789"/>
                    <a:pt x="427895" y="422977"/>
                    <a:pt x="428855" y="422017"/>
                  </a:cubicBezTo>
                  <a:lnTo>
                    <a:pt x="443475" y="407397"/>
                  </a:lnTo>
                  <a:cubicBezTo>
                    <a:pt x="460162" y="390710"/>
                    <a:pt x="461639" y="364350"/>
                    <a:pt x="447831" y="345964"/>
                  </a:cubicBezTo>
                  <a:cubicBezTo>
                    <a:pt x="447240" y="344931"/>
                    <a:pt x="446502" y="343897"/>
                    <a:pt x="445616" y="343011"/>
                  </a:cubicBezTo>
                  <a:cubicBezTo>
                    <a:pt x="439561" y="336956"/>
                    <a:pt x="438011" y="327948"/>
                    <a:pt x="441555" y="320047"/>
                  </a:cubicBezTo>
                  <a:cubicBezTo>
                    <a:pt x="441924" y="319161"/>
                    <a:pt x="442367" y="318201"/>
                    <a:pt x="442736" y="317315"/>
                  </a:cubicBezTo>
                  <a:cubicBezTo>
                    <a:pt x="445911" y="309932"/>
                    <a:pt x="453221" y="305059"/>
                    <a:pt x="461343" y="305059"/>
                  </a:cubicBezTo>
                  <a:cubicBezTo>
                    <a:pt x="461417" y="305059"/>
                    <a:pt x="461491" y="305059"/>
                    <a:pt x="461565" y="305059"/>
                  </a:cubicBezTo>
                  <a:lnTo>
                    <a:pt x="467989" y="304911"/>
                  </a:lnTo>
                  <a:cubicBezTo>
                    <a:pt x="493684" y="304689"/>
                    <a:pt x="514580" y="283646"/>
                    <a:pt x="514580" y="257876"/>
                  </a:cubicBezTo>
                  <a:lnTo>
                    <a:pt x="514580" y="237202"/>
                  </a:lnTo>
                  <a:cubicBezTo>
                    <a:pt x="514506" y="211433"/>
                    <a:pt x="493536" y="190389"/>
                    <a:pt x="467693" y="190242"/>
                  </a:cubicBezTo>
                  <a:moveTo>
                    <a:pt x="387285" y="461446"/>
                  </a:moveTo>
                  <a:cubicBezTo>
                    <a:pt x="377021" y="474367"/>
                    <a:pt x="359743" y="483006"/>
                    <a:pt x="340989" y="484631"/>
                  </a:cubicBezTo>
                  <a:cubicBezTo>
                    <a:pt x="301412" y="488101"/>
                    <a:pt x="256740" y="455022"/>
                    <a:pt x="239389" y="440624"/>
                  </a:cubicBezTo>
                  <a:cubicBezTo>
                    <a:pt x="231267" y="433904"/>
                    <a:pt x="222332" y="426668"/>
                    <a:pt x="211257" y="417956"/>
                  </a:cubicBezTo>
                  <a:cubicBezTo>
                    <a:pt x="182091" y="394844"/>
                    <a:pt x="154624" y="369223"/>
                    <a:pt x="129593" y="341756"/>
                  </a:cubicBezTo>
                  <a:cubicBezTo>
                    <a:pt x="110469" y="320712"/>
                    <a:pt x="92453" y="298265"/>
                    <a:pt x="76135" y="275007"/>
                  </a:cubicBezTo>
                  <a:cubicBezTo>
                    <a:pt x="69046" y="264965"/>
                    <a:pt x="61663" y="254923"/>
                    <a:pt x="54574" y="245324"/>
                  </a:cubicBezTo>
                  <a:lnTo>
                    <a:pt x="51252" y="240820"/>
                  </a:lnTo>
                  <a:cubicBezTo>
                    <a:pt x="27254" y="208332"/>
                    <a:pt x="20314" y="172225"/>
                    <a:pt x="33604" y="148893"/>
                  </a:cubicBezTo>
                  <a:cubicBezTo>
                    <a:pt x="43351" y="131762"/>
                    <a:pt x="56420" y="120687"/>
                    <a:pt x="72590" y="115814"/>
                  </a:cubicBezTo>
                  <a:cubicBezTo>
                    <a:pt x="79605" y="113672"/>
                    <a:pt x="86103" y="113082"/>
                    <a:pt x="91197" y="113082"/>
                  </a:cubicBezTo>
                  <a:cubicBezTo>
                    <a:pt x="93708" y="113082"/>
                    <a:pt x="95923" y="113229"/>
                    <a:pt x="97695" y="113451"/>
                  </a:cubicBezTo>
                  <a:cubicBezTo>
                    <a:pt x="124277" y="147785"/>
                    <a:pt x="143843" y="180643"/>
                    <a:pt x="144582" y="192383"/>
                  </a:cubicBezTo>
                  <a:cubicBezTo>
                    <a:pt x="144877" y="196813"/>
                    <a:pt x="138527" y="207446"/>
                    <a:pt x="134318" y="214534"/>
                  </a:cubicBezTo>
                  <a:cubicBezTo>
                    <a:pt x="128190" y="224871"/>
                    <a:pt x="121766" y="235578"/>
                    <a:pt x="120363" y="246432"/>
                  </a:cubicBezTo>
                  <a:cubicBezTo>
                    <a:pt x="118296" y="261568"/>
                    <a:pt x="131956" y="280914"/>
                    <a:pt x="144139" y="296124"/>
                  </a:cubicBezTo>
                  <a:cubicBezTo>
                    <a:pt x="159571" y="315469"/>
                    <a:pt x="182239" y="338728"/>
                    <a:pt x="204759" y="358517"/>
                  </a:cubicBezTo>
                  <a:cubicBezTo>
                    <a:pt x="243154" y="392186"/>
                    <a:pt x="254968" y="393220"/>
                    <a:pt x="258808" y="393515"/>
                  </a:cubicBezTo>
                  <a:cubicBezTo>
                    <a:pt x="272689" y="394697"/>
                    <a:pt x="288047" y="386501"/>
                    <a:pt x="302963" y="378527"/>
                  </a:cubicBezTo>
                  <a:cubicBezTo>
                    <a:pt x="309756" y="374908"/>
                    <a:pt x="321053" y="368854"/>
                    <a:pt x="324745" y="368780"/>
                  </a:cubicBezTo>
                  <a:cubicBezTo>
                    <a:pt x="335894" y="369592"/>
                    <a:pt x="366610" y="389750"/>
                    <a:pt x="398508" y="417143"/>
                  </a:cubicBezTo>
                  <a:cubicBezTo>
                    <a:pt x="400354" y="434717"/>
                    <a:pt x="396588" y="449706"/>
                    <a:pt x="387285" y="461446"/>
                  </a:cubicBezTo>
                  <a:moveTo>
                    <a:pt x="146649" y="249902"/>
                  </a:moveTo>
                  <a:cubicBezTo>
                    <a:pt x="146649" y="249902"/>
                    <a:pt x="146649" y="249902"/>
                    <a:pt x="146649" y="249902"/>
                  </a:cubicBezTo>
                  <a:cubicBezTo>
                    <a:pt x="146649" y="249902"/>
                    <a:pt x="146649" y="249902"/>
                    <a:pt x="146649" y="249902"/>
                  </a:cubicBezTo>
                  <a:close/>
                  <a:moveTo>
                    <a:pt x="157208" y="227972"/>
                  </a:moveTo>
                  <a:cubicBezTo>
                    <a:pt x="164444" y="215789"/>
                    <a:pt x="171975" y="203163"/>
                    <a:pt x="171163" y="190537"/>
                  </a:cubicBezTo>
                  <a:cubicBezTo>
                    <a:pt x="171089" y="189134"/>
                    <a:pt x="170868" y="187510"/>
                    <a:pt x="170572" y="185590"/>
                  </a:cubicBezTo>
                  <a:cubicBezTo>
                    <a:pt x="172123" y="184556"/>
                    <a:pt x="173452" y="183227"/>
                    <a:pt x="174486" y="181529"/>
                  </a:cubicBezTo>
                  <a:cubicBezTo>
                    <a:pt x="181648" y="169863"/>
                    <a:pt x="190804" y="159747"/>
                    <a:pt x="201806" y="151477"/>
                  </a:cubicBezTo>
                  <a:cubicBezTo>
                    <a:pt x="225286" y="133756"/>
                    <a:pt x="254230" y="126151"/>
                    <a:pt x="283322" y="130212"/>
                  </a:cubicBezTo>
                  <a:cubicBezTo>
                    <a:pt x="312414" y="134273"/>
                    <a:pt x="338257" y="149336"/>
                    <a:pt x="355978" y="172816"/>
                  </a:cubicBezTo>
                  <a:cubicBezTo>
                    <a:pt x="373699" y="196296"/>
                    <a:pt x="381304" y="225240"/>
                    <a:pt x="377243" y="254332"/>
                  </a:cubicBezTo>
                  <a:cubicBezTo>
                    <a:pt x="373182" y="283424"/>
                    <a:pt x="358119" y="309267"/>
                    <a:pt x="334639" y="326988"/>
                  </a:cubicBezTo>
                  <a:cubicBezTo>
                    <a:pt x="329987" y="330532"/>
                    <a:pt x="324966" y="333707"/>
                    <a:pt x="319871" y="336439"/>
                  </a:cubicBezTo>
                  <a:cubicBezTo>
                    <a:pt x="316770" y="338137"/>
                    <a:pt x="314555" y="340870"/>
                    <a:pt x="313521" y="343971"/>
                  </a:cubicBezTo>
                  <a:cubicBezTo>
                    <a:pt x="306359" y="346333"/>
                    <a:pt x="298754" y="350395"/>
                    <a:pt x="290410" y="354899"/>
                  </a:cubicBezTo>
                  <a:cubicBezTo>
                    <a:pt x="281254" y="359772"/>
                    <a:pt x="267521" y="367156"/>
                    <a:pt x="261392" y="366860"/>
                  </a:cubicBezTo>
                  <a:cubicBezTo>
                    <a:pt x="254525" y="364940"/>
                    <a:pt x="227796" y="345374"/>
                    <a:pt x="196637" y="314288"/>
                  </a:cubicBezTo>
                  <a:cubicBezTo>
                    <a:pt x="156617" y="274342"/>
                    <a:pt x="147018" y="253889"/>
                    <a:pt x="146723" y="249607"/>
                  </a:cubicBezTo>
                  <a:cubicBezTo>
                    <a:pt x="147535" y="244217"/>
                    <a:pt x="152630" y="235578"/>
                    <a:pt x="157208" y="227972"/>
                  </a:cubicBezTo>
                  <a:moveTo>
                    <a:pt x="487925" y="257950"/>
                  </a:moveTo>
                  <a:cubicBezTo>
                    <a:pt x="487925" y="269174"/>
                    <a:pt x="478843" y="278329"/>
                    <a:pt x="467620" y="278403"/>
                  </a:cubicBezTo>
                  <a:cubicBezTo>
                    <a:pt x="467546" y="278403"/>
                    <a:pt x="467472" y="278403"/>
                    <a:pt x="467398" y="278403"/>
                  </a:cubicBezTo>
                  <a:lnTo>
                    <a:pt x="460974" y="278551"/>
                  </a:lnTo>
                  <a:cubicBezTo>
                    <a:pt x="442367" y="278699"/>
                    <a:pt x="425606" y="289848"/>
                    <a:pt x="418222" y="306904"/>
                  </a:cubicBezTo>
                  <a:cubicBezTo>
                    <a:pt x="417853" y="307717"/>
                    <a:pt x="417558" y="308455"/>
                    <a:pt x="417189" y="309267"/>
                  </a:cubicBezTo>
                  <a:cubicBezTo>
                    <a:pt x="410174" y="324995"/>
                    <a:pt x="412315" y="343306"/>
                    <a:pt x="422283" y="356818"/>
                  </a:cubicBezTo>
                  <a:cubicBezTo>
                    <a:pt x="422874" y="357926"/>
                    <a:pt x="423613" y="358960"/>
                    <a:pt x="424572" y="359919"/>
                  </a:cubicBezTo>
                  <a:cubicBezTo>
                    <a:pt x="432473" y="367894"/>
                    <a:pt x="432473" y="380815"/>
                    <a:pt x="424572" y="388790"/>
                  </a:cubicBezTo>
                  <a:lnTo>
                    <a:pt x="416155" y="397207"/>
                  </a:lnTo>
                  <a:cubicBezTo>
                    <a:pt x="409953" y="391891"/>
                    <a:pt x="395776" y="380003"/>
                    <a:pt x="380270" y="368854"/>
                  </a:cubicBezTo>
                  <a:cubicBezTo>
                    <a:pt x="371410" y="362504"/>
                    <a:pt x="360260" y="354899"/>
                    <a:pt x="349259" y="349435"/>
                  </a:cubicBezTo>
                  <a:cubicBezTo>
                    <a:pt x="349775" y="349065"/>
                    <a:pt x="350218" y="348696"/>
                    <a:pt x="350735" y="348327"/>
                  </a:cubicBezTo>
                  <a:cubicBezTo>
                    <a:pt x="379827" y="326324"/>
                    <a:pt x="398656" y="294278"/>
                    <a:pt x="403603" y="258098"/>
                  </a:cubicBezTo>
                  <a:cubicBezTo>
                    <a:pt x="408624" y="221918"/>
                    <a:pt x="399246" y="185959"/>
                    <a:pt x="377169" y="156867"/>
                  </a:cubicBezTo>
                  <a:cubicBezTo>
                    <a:pt x="355165" y="127775"/>
                    <a:pt x="323120" y="108947"/>
                    <a:pt x="286940" y="104000"/>
                  </a:cubicBezTo>
                  <a:cubicBezTo>
                    <a:pt x="250760" y="98979"/>
                    <a:pt x="214801" y="108356"/>
                    <a:pt x="185709" y="130434"/>
                  </a:cubicBezTo>
                  <a:cubicBezTo>
                    <a:pt x="175520" y="138113"/>
                    <a:pt x="166585" y="147047"/>
                    <a:pt x="159054" y="157089"/>
                  </a:cubicBezTo>
                  <a:cubicBezTo>
                    <a:pt x="155657" y="150739"/>
                    <a:pt x="151227" y="143429"/>
                    <a:pt x="145615" y="134790"/>
                  </a:cubicBezTo>
                  <a:cubicBezTo>
                    <a:pt x="133506" y="116257"/>
                    <a:pt x="120437" y="99348"/>
                    <a:pt x="116745" y="94549"/>
                  </a:cubicBezTo>
                  <a:cubicBezTo>
                    <a:pt x="115933" y="93515"/>
                    <a:pt x="114973" y="92555"/>
                    <a:pt x="113939" y="91669"/>
                  </a:cubicBezTo>
                  <a:lnTo>
                    <a:pt x="120215" y="85393"/>
                  </a:lnTo>
                  <a:cubicBezTo>
                    <a:pt x="128116" y="77492"/>
                    <a:pt x="141038" y="77418"/>
                    <a:pt x="149012" y="85319"/>
                  </a:cubicBezTo>
                  <a:cubicBezTo>
                    <a:pt x="149529" y="85836"/>
                    <a:pt x="150046" y="86279"/>
                    <a:pt x="150636" y="86722"/>
                  </a:cubicBezTo>
                  <a:cubicBezTo>
                    <a:pt x="164518" y="99274"/>
                    <a:pt x="184306" y="102375"/>
                    <a:pt x="201658" y="94475"/>
                  </a:cubicBezTo>
                  <a:cubicBezTo>
                    <a:pt x="203725" y="93515"/>
                    <a:pt x="205867" y="92629"/>
                    <a:pt x="207934" y="91743"/>
                  </a:cubicBezTo>
                  <a:cubicBezTo>
                    <a:pt x="225729" y="84581"/>
                    <a:pt x="237321" y="67672"/>
                    <a:pt x="237543" y="48622"/>
                  </a:cubicBezTo>
                  <a:lnTo>
                    <a:pt x="237543" y="48400"/>
                  </a:lnTo>
                  <a:cubicBezTo>
                    <a:pt x="237543" y="48105"/>
                    <a:pt x="237543" y="47810"/>
                    <a:pt x="237543" y="47588"/>
                  </a:cubicBezTo>
                  <a:cubicBezTo>
                    <a:pt x="237543" y="36365"/>
                    <a:pt x="246699" y="27209"/>
                    <a:pt x="257996" y="27209"/>
                  </a:cubicBezTo>
                  <a:lnTo>
                    <a:pt x="278670" y="27209"/>
                  </a:lnTo>
                  <a:cubicBezTo>
                    <a:pt x="289893" y="27209"/>
                    <a:pt x="299049" y="36291"/>
                    <a:pt x="299123" y="47514"/>
                  </a:cubicBezTo>
                  <a:cubicBezTo>
                    <a:pt x="299123" y="48179"/>
                    <a:pt x="299197" y="48770"/>
                    <a:pt x="299271" y="49434"/>
                  </a:cubicBezTo>
                  <a:cubicBezTo>
                    <a:pt x="299861" y="68115"/>
                    <a:pt x="311454" y="84581"/>
                    <a:pt x="328953" y="91595"/>
                  </a:cubicBezTo>
                  <a:cubicBezTo>
                    <a:pt x="331095" y="92407"/>
                    <a:pt x="333162" y="93367"/>
                    <a:pt x="335303" y="94253"/>
                  </a:cubicBezTo>
                  <a:cubicBezTo>
                    <a:pt x="353246" y="102301"/>
                    <a:pt x="373772" y="98684"/>
                    <a:pt x="387654" y="85024"/>
                  </a:cubicBezTo>
                  <a:lnTo>
                    <a:pt x="388466" y="84285"/>
                  </a:lnTo>
                  <a:cubicBezTo>
                    <a:pt x="388540" y="84211"/>
                    <a:pt x="388688" y="84137"/>
                    <a:pt x="388761" y="83990"/>
                  </a:cubicBezTo>
                  <a:cubicBezTo>
                    <a:pt x="396736" y="76089"/>
                    <a:pt x="409657" y="76089"/>
                    <a:pt x="417632" y="83990"/>
                  </a:cubicBezTo>
                  <a:lnTo>
                    <a:pt x="432252" y="98610"/>
                  </a:lnTo>
                  <a:cubicBezTo>
                    <a:pt x="440152" y="106510"/>
                    <a:pt x="440226" y="119432"/>
                    <a:pt x="432325" y="127406"/>
                  </a:cubicBezTo>
                  <a:cubicBezTo>
                    <a:pt x="432252" y="127480"/>
                    <a:pt x="432178" y="127554"/>
                    <a:pt x="432104" y="127628"/>
                  </a:cubicBezTo>
                  <a:lnTo>
                    <a:pt x="429298" y="130655"/>
                  </a:lnTo>
                  <a:cubicBezTo>
                    <a:pt x="416229" y="144020"/>
                    <a:pt x="412389" y="163882"/>
                    <a:pt x="419478" y="181307"/>
                  </a:cubicBezTo>
                  <a:cubicBezTo>
                    <a:pt x="420142" y="182932"/>
                    <a:pt x="420807" y="184630"/>
                    <a:pt x="421397" y="186254"/>
                  </a:cubicBezTo>
                  <a:cubicBezTo>
                    <a:pt x="428117" y="204418"/>
                    <a:pt x="445690" y="216675"/>
                    <a:pt x="465183" y="216749"/>
                  </a:cubicBezTo>
                  <a:lnTo>
                    <a:pt x="467324" y="216823"/>
                  </a:lnTo>
                  <a:cubicBezTo>
                    <a:pt x="467398" y="216823"/>
                    <a:pt x="467472" y="216823"/>
                    <a:pt x="467546" y="216823"/>
                  </a:cubicBezTo>
                  <a:cubicBezTo>
                    <a:pt x="478769" y="216823"/>
                    <a:pt x="487925" y="225979"/>
                    <a:pt x="487925" y="237276"/>
                  </a:cubicBezTo>
                  <a:lnTo>
                    <a:pt x="487925" y="257950"/>
                  </a:lnTo>
                  <a:close/>
                  <a:moveTo>
                    <a:pt x="213546" y="262824"/>
                  </a:moveTo>
                  <a:cubicBezTo>
                    <a:pt x="208377" y="257581"/>
                    <a:pt x="208451" y="249164"/>
                    <a:pt x="213693" y="243995"/>
                  </a:cubicBezTo>
                  <a:cubicBezTo>
                    <a:pt x="218936" y="238826"/>
                    <a:pt x="227353" y="238900"/>
                    <a:pt x="232522" y="244143"/>
                  </a:cubicBezTo>
                  <a:lnTo>
                    <a:pt x="249874" y="261864"/>
                  </a:lnTo>
                  <a:lnTo>
                    <a:pt x="297720" y="202572"/>
                  </a:lnTo>
                  <a:cubicBezTo>
                    <a:pt x="302298" y="196887"/>
                    <a:pt x="310715" y="196001"/>
                    <a:pt x="316401" y="200579"/>
                  </a:cubicBezTo>
                  <a:cubicBezTo>
                    <a:pt x="322086" y="205157"/>
                    <a:pt x="322972" y="213574"/>
                    <a:pt x="318395" y="219260"/>
                  </a:cubicBezTo>
                  <a:lnTo>
                    <a:pt x="261171" y="290143"/>
                  </a:lnTo>
                  <a:cubicBezTo>
                    <a:pt x="261171" y="290143"/>
                    <a:pt x="261171" y="290143"/>
                    <a:pt x="261097" y="290217"/>
                  </a:cubicBezTo>
                  <a:cubicBezTo>
                    <a:pt x="260802" y="290586"/>
                    <a:pt x="260506" y="290882"/>
                    <a:pt x="260137" y="291251"/>
                  </a:cubicBezTo>
                  <a:cubicBezTo>
                    <a:pt x="260063" y="291325"/>
                    <a:pt x="259989" y="291399"/>
                    <a:pt x="259842" y="291472"/>
                  </a:cubicBezTo>
                  <a:cubicBezTo>
                    <a:pt x="259546" y="291768"/>
                    <a:pt x="259251" y="291989"/>
                    <a:pt x="259029" y="292211"/>
                  </a:cubicBezTo>
                  <a:cubicBezTo>
                    <a:pt x="258882" y="292358"/>
                    <a:pt x="258734" y="292432"/>
                    <a:pt x="258586" y="292506"/>
                  </a:cubicBezTo>
                  <a:cubicBezTo>
                    <a:pt x="258365" y="292654"/>
                    <a:pt x="258143" y="292875"/>
                    <a:pt x="257848" y="293023"/>
                  </a:cubicBezTo>
                  <a:cubicBezTo>
                    <a:pt x="257700" y="293097"/>
                    <a:pt x="257553" y="293245"/>
                    <a:pt x="257331" y="293318"/>
                  </a:cubicBezTo>
                  <a:cubicBezTo>
                    <a:pt x="257110" y="293466"/>
                    <a:pt x="256814" y="293614"/>
                    <a:pt x="256593" y="293761"/>
                  </a:cubicBezTo>
                  <a:cubicBezTo>
                    <a:pt x="256445" y="293835"/>
                    <a:pt x="256297" y="293909"/>
                    <a:pt x="256076" y="293983"/>
                  </a:cubicBezTo>
                  <a:cubicBezTo>
                    <a:pt x="255781" y="294131"/>
                    <a:pt x="255559" y="294204"/>
                    <a:pt x="255264" y="294278"/>
                  </a:cubicBezTo>
                  <a:cubicBezTo>
                    <a:pt x="255116" y="294352"/>
                    <a:pt x="254968" y="294426"/>
                    <a:pt x="254821" y="294426"/>
                  </a:cubicBezTo>
                  <a:cubicBezTo>
                    <a:pt x="254525" y="294500"/>
                    <a:pt x="254230" y="294574"/>
                    <a:pt x="253935" y="294647"/>
                  </a:cubicBezTo>
                  <a:cubicBezTo>
                    <a:pt x="253787" y="294647"/>
                    <a:pt x="253639" y="294721"/>
                    <a:pt x="253492" y="294721"/>
                  </a:cubicBezTo>
                  <a:cubicBezTo>
                    <a:pt x="253196" y="294795"/>
                    <a:pt x="252827" y="294869"/>
                    <a:pt x="252532" y="294869"/>
                  </a:cubicBezTo>
                  <a:cubicBezTo>
                    <a:pt x="252384" y="294869"/>
                    <a:pt x="252236" y="294943"/>
                    <a:pt x="252163" y="294943"/>
                  </a:cubicBezTo>
                  <a:cubicBezTo>
                    <a:pt x="251720" y="295017"/>
                    <a:pt x="251277" y="295017"/>
                    <a:pt x="250833" y="295017"/>
                  </a:cubicBezTo>
                  <a:lnTo>
                    <a:pt x="250833" y="295017"/>
                  </a:lnTo>
                  <a:cubicBezTo>
                    <a:pt x="250833" y="295017"/>
                    <a:pt x="250833" y="295017"/>
                    <a:pt x="250833" y="295017"/>
                  </a:cubicBezTo>
                  <a:cubicBezTo>
                    <a:pt x="250464" y="295017"/>
                    <a:pt x="250021" y="295017"/>
                    <a:pt x="249652" y="294943"/>
                  </a:cubicBezTo>
                  <a:cubicBezTo>
                    <a:pt x="249578" y="294943"/>
                    <a:pt x="249431" y="294943"/>
                    <a:pt x="249357" y="294869"/>
                  </a:cubicBezTo>
                  <a:cubicBezTo>
                    <a:pt x="249061" y="294869"/>
                    <a:pt x="248766" y="294795"/>
                    <a:pt x="248471" y="294721"/>
                  </a:cubicBezTo>
                  <a:cubicBezTo>
                    <a:pt x="248323" y="294721"/>
                    <a:pt x="248175" y="294647"/>
                    <a:pt x="248102" y="294647"/>
                  </a:cubicBezTo>
                  <a:cubicBezTo>
                    <a:pt x="247806" y="294574"/>
                    <a:pt x="247585" y="294500"/>
                    <a:pt x="247289" y="294426"/>
                  </a:cubicBezTo>
                  <a:cubicBezTo>
                    <a:pt x="247142" y="294352"/>
                    <a:pt x="246994" y="294352"/>
                    <a:pt x="246846" y="294278"/>
                  </a:cubicBezTo>
                  <a:cubicBezTo>
                    <a:pt x="246625" y="294204"/>
                    <a:pt x="246329" y="294131"/>
                    <a:pt x="246108" y="293983"/>
                  </a:cubicBezTo>
                  <a:cubicBezTo>
                    <a:pt x="245960" y="293909"/>
                    <a:pt x="245813" y="293909"/>
                    <a:pt x="245665" y="293835"/>
                  </a:cubicBezTo>
                  <a:cubicBezTo>
                    <a:pt x="245443" y="293761"/>
                    <a:pt x="245222" y="293614"/>
                    <a:pt x="244927" y="293540"/>
                  </a:cubicBezTo>
                  <a:cubicBezTo>
                    <a:pt x="244779" y="293466"/>
                    <a:pt x="244631" y="293392"/>
                    <a:pt x="244483" y="293318"/>
                  </a:cubicBezTo>
                  <a:cubicBezTo>
                    <a:pt x="244188" y="293171"/>
                    <a:pt x="243967" y="293023"/>
                    <a:pt x="243671" y="292875"/>
                  </a:cubicBezTo>
                  <a:cubicBezTo>
                    <a:pt x="243524" y="292802"/>
                    <a:pt x="243376" y="292728"/>
                    <a:pt x="243228" y="292580"/>
                  </a:cubicBezTo>
                  <a:cubicBezTo>
                    <a:pt x="242933" y="292358"/>
                    <a:pt x="242711" y="292211"/>
                    <a:pt x="242416" y="291989"/>
                  </a:cubicBezTo>
                  <a:cubicBezTo>
                    <a:pt x="242416" y="291989"/>
                    <a:pt x="242416" y="291989"/>
                    <a:pt x="242342" y="291915"/>
                  </a:cubicBezTo>
                  <a:cubicBezTo>
                    <a:pt x="242195" y="291768"/>
                    <a:pt x="242047" y="291620"/>
                    <a:pt x="241825" y="291472"/>
                  </a:cubicBezTo>
                  <a:cubicBezTo>
                    <a:pt x="241678" y="291325"/>
                    <a:pt x="241456" y="291177"/>
                    <a:pt x="241308" y="290956"/>
                  </a:cubicBezTo>
                  <a:cubicBezTo>
                    <a:pt x="241308" y="290956"/>
                    <a:pt x="241235" y="290956"/>
                    <a:pt x="241235" y="290882"/>
                  </a:cubicBezTo>
                  <a:lnTo>
                    <a:pt x="213546" y="26282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TextBox 20">
              <a:extLst>
                <a:ext uri="{FF2B5EF4-FFF2-40B4-BE49-F238E27FC236}">
                  <a16:creationId xmlns:a16="http://schemas.microsoft.com/office/drawing/2014/main" id="{8A7E59D9-16EC-AE42-99DB-DC484468942E}"/>
                </a:ext>
              </a:extLst>
            </p:cNvPr>
            <p:cNvSpPr txBox="1"/>
            <p:nvPr/>
          </p:nvSpPr>
          <p:spPr>
            <a:xfrm>
              <a:off x="19967278" y="3876633"/>
              <a:ext cx="41377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119" name="TextBox 21">
              <a:extLst>
                <a:ext uri="{FF2B5EF4-FFF2-40B4-BE49-F238E27FC236}">
                  <a16:creationId xmlns:a16="http://schemas.microsoft.com/office/drawing/2014/main" id="{5EAE74AD-F1E4-EE47-AEA5-A64087411001}"/>
                </a:ext>
              </a:extLst>
            </p:cNvPr>
            <p:cNvSpPr txBox="1"/>
            <p:nvPr/>
          </p:nvSpPr>
          <p:spPr>
            <a:xfrm>
              <a:off x="20468390" y="3230302"/>
              <a:ext cx="3135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Location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BFBEF65-E124-EE41-905D-0C9A4865F491}"/>
              </a:ext>
            </a:extLst>
          </p:cNvPr>
          <p:cNvGrpSpPr/>
          <p:nvPr/>
        </p:nvGrpSpPr>
        <p:grpSpPr>
          <a:xfrm>
            <a:off x="897819" y="4830740"/>
            <a:ext cx="6347439" cy="4054520"/>
            <a:chOff x="1321527" y="1320129"/>
            <a:chExt cx="6347439" cy="4054520"/>
          </a:xfrm>
        </p:grpSpPr>
        <p:grpSp>
          <p:nvGrpSpPr>
            <p:cNvPr id="22" name="Group 18">
              <a:extLst>
                <a:ext uri="{FF2B5EF4-FFF2-40B4-BE49-F238E27FC236}">
                  <a16:creationId xmlns:a16="http://schemas.microsoft.com/office/drawing/2014/main" id="{334EB697-CC9A-1142-AE15-46B2386A81D4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24" name="CuadroTexto 350">
                <a:extLst>
                  <a:ext uri="{FF2B5EF4-FFF2-40B4-BE49-F238E27FC236}">
                    <a16:creationId xmlns:a16="http://schemas.microsoft.com/office/drawing/2014/main" id="{83AC600F-FD04-714B-AA44-FF5A2AC39A1A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3E7972C6-ECB6-EC48-B440-4670A12B5185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" name="CuadroTexto 351">
              <a:extLst>
                <a:ext uri="{FF2B5EF4-FFF2-40B4-BE49-F238E27FC236}">
                  <a16:creationId xmlns:a16="http://schemas.microsoft.com/office/drawing/2014/main" id="{9FDDD991-4097-614E-A2E0-677F1EAFDA58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37DD20-ACF9-6B4E-BCA9-215E1C278ACE}"/>
              </a:ext>
            </a:extLst>
          </p:cNvPr>
          <p:cNvGrpSpPr/>
          <p:nvPr/>
        </p:nvGrpSpPr>
        <p:grpSpPr>
          <a:xfrm>
            <a:off x="9388153" y="8481894"/>
            <a:ext cx="4137780" cy="3774821"/>
            <a:chOff x="9454217" y="1055919"/>
            <a:chExt cx="4137780" cy="3774821"/>
          </a:xfrm>
        </p:grpSpPr>
        <p:sp>
          <p:nvSpPr>
            <p:cNvPr id="34" name="Forma libre 111">
              <a:extLst>
                <a:ext uri="{FF2B5EF4-FFF2-40B4-BE49-F238E27FC236}">
                  <a16:creationId xmlns:a16="http://schemas.microsoft.com/office/drawing/2014/main" id="{147B5E36-8900-8C4D-9659-C53B836292E8}"/>
                </a:ext>
              </a:extLst>
            </p:cNvPr>
            <p:cNvSpPr/>
            <p:nvPr/>
          </p:nvSpPr>
          <p:spPr>
            <a:xfrm>
              <a:off x="10771769" y="1055919"/>
              <a:ext cx="1504845" cy="1346773"/>
            </a:xfrm>
            <a:custGeom>
              <a:avLst/>
              <a:gdLst>
                <a:gd name="connsiteX0" fmla="*/ 526709 w 527197"/>
                <a:gd name="connsiteY0" fmla="*/ 454210 h 471819"/>
                <a:gd name="connsiteX1" fmla="*/ 463357 w 527197"/>
                <a:gd name="connsiteY1" fmla="*/ 245324 h 471819"/>
                <a:gd name="connsiteX2" fmla="*/ 450657 w 527197"/>
                <a:gd name="connsiteY2" fmla="*/ 235873 h 471819"/>
                <a:gd name="connsiteX3" fmla="*/ 364711 w 527197"/>
                <a:gd name="connsiteY3" fmla="*/ 235873 h 471819"/>
                <a:gd name="connsiteX4" fmla="*/ 394319 w 527197"/>
                <a:gd name="connsiteY4" fmla="*/ 130286 h 471819"/>
                <a:gd name="connsiteX5" fmla="*/ 264587 w 527197"/>
                <a:gd name="connsiteY5" fmla="*/ 554 h 471819"/>
                <a:gd name="connsiteX6" fmla="*/ 134929 w 527197"/>
                <a:gd name="connsiteY6" fmla="*/ 130286 h 471819"/>
                <a:gd name="connsiteX7" fmla="*/ 165276 w 527197"/>
                <a:gd name="connsiteY7" fmla="*/ 235873 h 471819"/>
                <a:gd name="connsiteX8" fmla="*/ 77188 w 527197"/>
                <a:gd name="connsiteY8" fmla="*/ 235873 h 471819"/>
                <a:gd name="connsiteX9" fmla="*/ 64488 w 527197"/>
                <a:gd name="connsiteY9" fmla="*/ 245324 h 471819"/>
                <a:gd name="connsiteX10" fmla="*/ 1136 w 527197"/>
                <a:gd name="connsiteY10" fmla="*/ 454210 h 471819"/>
                <a:gd name="connsiteX11" fmla="*/ 3204 w 527197"/>
                <a:gd name="connsiteY11" fmla="*/ 465950 h 471819"/>
                <a:gd name="connsiteX12" fmla="*/ 13910 w 527197"/>
                <a:gd name="connsiteY12" fmla="*/ 471340 h 471819"/>
                <a:gd name="connsiteX13" fmla="*/ 398085 w 527197"/>
                <a:gd name="connsiteY13" fmla="*/ 471340 h 471819"/>
                <a:gd name="connsiteX14" fmla="*/ 398159 w 527197"/>
                <a:gd name="connsiteY14" fmla="*/ 471340 h 471819"/>
                <a:gd name="connsiteX15" fmla="*/ 398233 w 527197"/>
                <a:gd name="connsiteY15" fmla="*/ 471340 h 471819"/>
                <a:gd name="connsiteX16" fmla="*/ 514009 w 527197"/>
                <a:gd name="connsiteY16" fmla="*/ 471340 h 471819"/>
                <a:gd name="connsiteX17" fmla="*/ 524716 w 527197"/>
                <a:gd name="connsiteY17" fmla="*/ 465950 h 471819"/>
                <a:gd name="connsiteX18" fmla="*/ 526709 w 527197"/>
                <a:gd name="connsiteY18" fmla="*/ 454210 h 471819"/>
                <a:gd name="connsiteX19" fmla="*/ 251961 w 527197"/>
                <a:gd name="connsiteY19" fmla="*/ 402080 h 471819"/>
                <a:gd name="connsiteX20" fmla="*/ 254767 w 527197"/>
                <a:gd name="connsiteY20" fmla="*/ 406806 h 471819"/>
                <a:gd name="connsiteX21" fmla="*/ 266138 w 527197"/>
                <a:gd name="connsiteY21" fmla="*/ 413230 h 471819"/>
                <a:gd name="connsiteX22" fmla="*/ 266212 w 527197"/>
                <a:gd name="connsiteY22" fmla="*/ 413230 h 471819"/>
                <a:gd name="connsiteX23" fmla="*/ 277583 w 527197"/>
                <a:gd name="connsiteY23" fmla="*/ 406732 h 471819"/>
                <a:gd name="connsiteX24" fmla="*/ 281053 w 527197"/>
                <a:gd name="connsiteY24" fmla="*/ 400825 h 471819"/>
                <a:gd name="connsiteX25" fmla="*/ 372020 w 527197"/>
                <a:gd name="connsiteY25" fmla="*/ 396617 h 471819"/>
                <a:gd name="connsiteX26" fmla="*/ 381767 w 527197"/>
                <a:gd name="connsiteY26" fmla="*/ 444832 h 471819"/>
                <a:gd name="connsiteX27" fmla="*/ 130647 w 527197"/>
                <a:gd name="connsiteY27" fmla="*/ 444832 h 471819"/>
                <a:gd name="connsiteX28" fmla="*/ 130647 w 527197"/>
                <a:gd name="connsiteY28" fmla="*/ 407692 h 471819"/>
                <a:gd name="connsiteX29" fmla="*/ 251961 w 527197"/>
                <a:gd name="connsiteY29" fmla="*/ 402080 h 471819"/>
                <a:gd name="connsiteX30" fmla="*/ 296485 w 527197"/>
                <a:gd name="connsiteY30" fmla="*/ 373432 h 471819"/>
                <a:gd name="connsiteX31" fmla="*/ 335471 w 527197"/>
                <a:gd name="connsiteY31" fmla="*/ 299225 h 471819"/>
                <a:gd name="connsiteX32" fmla="*/ 347285 w 527197"/>
                <a:gd name="connsiteY32" fmla="*/ 274711 h 471819"/>
                <a:gd name="connsiteX33" fmla="*/ 366630 w 527197"/>
                <a:gd name="connsiteY33" fmla="*/ 370183 h 471819"/>
                <a:gd name="connsiteX34" fmla="*/ 296485 w 527197"/>
                <a:gd name="connsiteY34" fmla="*/ 373432 h 471819"/>
                <a:gd name="connsiteX35" fmla="*/ 264661 w 527197"/>
                <a:gd name="connsiteY35" fmla="*/ 27135 h 471819"/>
                <a:gd name="connsiteX36" fmla="*/ 367812 w 527197"/>
                <a:gd name="connsiteY36" fmla="*/ 130286 h 471819"/>
                <a:gd name="connsiteX37" fmla="*/ 311843 w 527197"/>
                <a:gd name="connsiteY37" fmla="*/ 287338 h 471819"/>
                <a:gd name="connsiteX38" fmla="*/ 266064 w 527197"/>
                <a:gd name="connsiteY38" fmla="*/ 373506 h 471819"/>
                <a:gd name="connsiteX39" fmla="*/ 219030 w 527197"/>
                <a:gd name="connsiteY39" fmla="*/ 287190 h 471819"/>
                <a:gd name="connsiteX40" fmla="*/ 161584 w 527197"/>
                <a:gd name="connsiteY40" fmla="*/ 130286 h 471819"/>
                <a:gd name="connsiteX41" fmla="*/ 264661 w 527197"/>
                <a:gd name="connsiteY41" fmla="*/ 27135 h 471819"/>
                <a:gd name="connsiteX42" fmla="*/ 195328 w 527197"/>
                <a:gd name="connsiteY42" fmla="*/ 299373 h 471819"/>
                <a:gd name="connsiteX43" fmla="*/ 197395 w 527197"/>
                <a:gd name="connsiteY43" fmla="*/ 303434 h 471819"/>
                <a:gd name="connsiteX44" fmla="*/ 125257 w 527197"/>
                <a:gd name="connsiteY44" fmla="*/ 262528 h 471819"/>
                <a:gd name="connsiteX45" fmla="*/ 177238 w 527197"/>
                <a:gd name="connsiteY45" fmla="*/ 262528 h 471819"/>
                <a:gd name="connsiteX46" fmla="*/ 195328 w 527197"/>
                <a:gd name="connsiteY46" fmla="*/ 299373 h 471819"/>
                <a:gd name="connsiteX47" fmla="*/ 84794 w 527197"/>
                <a:gd name="connsiteY47" fmla="*/ 270060 h 471819"/>
                <a:gd name="connsiteX48" fmla="*/ 220654 w 527197"/>
                <a:gd name="connsiteY48" fmla="*/ 347146 h 471819"/>
                <a:gd name="connsiteX49" fmla="*/ 236898 w 527197"/>
                <a:gd name="connsiteY49" fmla="*/ 376164 h 471819"/>
                <a:gd name="connsiteX50" fmla="*/ 50016 w 527197"/>
                <a:gd name="connsiteY50" fmla="*/ 384729 h 471819"/>
                <a:gd name="connsiteX51" fmla="*/ 84794 w 527197"/>
                <a:gd name="connsiteY51" fmla="*/ 270060 h 471819"/>
                <a:gd name="connsiteX52" fmla="*/ 41820 w 527197"/>
                <a:gd name="connsiteY52" fmla="*/ 411753 h 471819"/>
                <a:gd name="connsiteX53" fmla="*/ 104139 w 527197"/>
                <a:gd name="connsiteY53" fmla="*/ 408873 h 471819"/>
                <a:gd name="connsiteX54" fmla="*/ 104139 w 527197"/>
                <a:gd name="connsiteY54" fmla="*/ 444832 h 471819"/>
                <a:gd name="connsiteX55" fmla="*/ 31779 w 527197"/>
                <a:gd name="connsiteY55" fmla="*/ 444832 h 471819"/>
                <a:gd name="connsiteX56" fmla="*/ 41820 w 527197"/>
                <a:gd name="connsiteY56" fmla="*/ 411753 h 471819"/>
                <a:gd name="connsiteX57" fmla="*/ 408939 w 527197"/>
                <a:gd name="connsiteY57" fmla="*/ 444758 h 471819"/>
                <a:gd name="connsiteX58" fmla="*/ 371947 w 527197"/>
                <a:gd name="connsiteY58" fmla="*/ 262454 h 471819"/>
                <a:gd name="connsiteX59" fmla="*/ 440763 w 527197"/>
                <a:gd name="connsiteY59" fmla="*/ 262454 h 471819"/>
                <a:gd name="connsiteX60" fmla="*/ 495993 w 527197"/>
                <a:gd name="connsiteY60" fmla="*/ 444758 h 471819"/>
                <a:gd name="connsiteX61" fmla="*/ 408939 w 527197"/>
                <a:gd name="connsiteY61" fmla="*/ 444758 h 471819"/>
                <a:gd name="connsiteX62" fmla="*/ 264661 w 527197"/>
                <a:gd name="connsiteY62" fmla="*/ 186623 h 471819"/>
                <a:gd name="connsiteX63" fmla="*/ 325060 w 527197"/>
                <a:gd name="connsiteY63" fmla="*/ 126225 h 471819"/>
                <a:gd name="connsiteX64" fmla="*/ 264661 w 527197"/>
                <a:gd name="connsiteY64" fmla="*/ 65826 h 471819"/>
                <a:gd name="connsiteX65" fmla="*/ 204262 w 527197"/>
                <a:gd name="connsiteY65" fmla="*/ 126225 h 471819"/>
                <a:gd name="connsiteX66" fmla="*/ 264661 w 527197"/>
                <a:gd name="connsiteY66" fmla="*/ 186623 h 471819"/>
                <a:gd name="connsiteX67" fmla="*/ 264661 w 527197"/>
                <a:gd name="connsiteY67" fmla="*/ 92407 h 471819"/>
                <a:gd name="connsiteX68" fmla="*/ 298479 w 527197"/>
                <a:gd name="connsiteY68" fmla="*/ 126225 h 471819"/>
                <a:gd name="connsiteX69" fmla="*/ 264661 w 527197"/>
                <a:gd name="connsiteY69" fmla="*/ 160042 h 471819"/>
                <a:gd name="connsiteX70" fmla="*/ 230844 w 527197"/>
                <a:gd name="connsiteY70" fmla="*/ 126225 h 471819"/>
                <a:gd name="connsiteX71" fmla="*/ 264661 w 527197"/>
                <a:gd name="connsiteY71" fmla="*/ 92407 h 47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27197" h="471819">
                  <a:moveTo>
                    <a:pt x="526709" y="454210"/>
                  </a:moveTo>
                  <a:lnTo>
                    <a:pt x="463357" y="245324"/>
                  </a:lnTo>
                  <a:cubicBezTo>
                    <a:pt x="461659" y="239713"/>
                    <a:pt x="456490" y="235873"/>
                    <a:pt x="450657" y="235873"/>
                  </a:cubicBezTo>
                  <a:lnTo>
                    <a:pt x="364711" y="235873"/>
                  </a:lnTo>
                  <a:cubicBezTo>
                    <a:pt x="384351" y="189208"/>
                    <a:pt x="394319" y="153840"/>
                    <a:pt x="394319" y="130286"/>
                  </a:cubicBezTo>
                  <a:cubicBezTo>
                    <a:pt x="394319" y="58737"/>
                    <a:pt x="336136" y="554"/>
                    <a:pt x="264587" y="554"/>
                  </a:cubicBezTo>
                  <a:cubicBezTo>
                    <a:pt x="193039" y="554"/>
                    <a:pt x="134929" y="58737"/>
                    <a:pt x="134929" y="130286"/>
                  </a:cubicBezTo>
                  <a:cubicBezTo>
                    <a:pt x="134929" y="153914"/>
                    <a:pt x="145119" y="189282"/>
                    <a:pt x="165276" y="235873"/>
                  </a:cubicBezTo>
                  <a:lnTo>
                    <a:pt x="77188" y="235873"/>
                  </a:lnTo>
                  <a:cubicBezTo>
                    <a:pt x="71355" y="235873"/>
                    <a:pt x="66187" y="239713"/>
                    <a:pt x="64488" y="245324"/>
                  </a:cubicBezTo>
                  <a:lnTo>
                    <a:pt x="1136" y="454210"/>
                  </a:lnTo>
                  <a:cubicBezTo>
                    <a:pt x="-119" y="458271"/>
                    <a:pt x="693" y="462627"/>
                    <a:pt x="3204" y="465950"/>
                  </a:cubicBezTo>
                  <a:cubicBezTo>
                    <a:pt x="5714" y="469346"/>
                    <a:pt x="9701" y="471340"/>
                    <a:pt x="13910" y="471340"/>
                  </a:cubicBezTo>
                  <a:lnTo>
                    <a:pt x="398085" y="471340"/>
                  </a:lnTo>
                  <a:cubicBezTo>
                    <a:pt x="398085" y="471340"/>
                    <a:pt x="398159" y="471340"/>
                    <a:pt x="398159" y="471340"/>
                  </a:cubicBezTo>
                  <a:cubicBezTo>
                    <a:pt x="398159" y="471340"/>
                    <a:pt x="398159" y="471340"/>
                    <a:pt x="398233" y="471340"/>
                  </a:cubicBezTo>
                  <a:lnTo>
                    <a:pt x="514009" y="471340"/>
                  </a:lnTo>
                  <a:cubicBezTo>
                    <a:pt x="518218" y="471340"/>
                    <a:pt x="522205" y="469346"/>
                    <a:pt x="524716" y="465950"/>
                  </a:cubicBezTo>
                  <a:cubicBezTo>
                    <a:pt x="527153" y="462627"/>
                    <a:pt x="527965" y="458271"/>
                    <a:pt x="526709" y="454210"/>
                  </a:cubicBezTo>
                  <a:moveTo>
                    <a:pt x="251961" y="402080"/>
                  </a:moveTo>
                  <a:cubicBezTo>
                    <a:pt x="253733" y="405034"/>
                    <a:pt x="254767" y="406732"/>
                    <a:pt x="254767" y="406806"/>
                  </a:cubicBezTo>
                  <a:cubicBezTo>
                    <a:pt x="257204" y="410793"/>
                    <a:pt x="261486" y="413230"/>
                    <a:pt x="266138" y="413230"/>
                  </a:cubicBezTo>
                  <a:cubicBezTo>
                    <a:pt x="266138" y="413230"/>
                    <a:pt x="266212" y="413230"/>
                    <a:pt x="266212" y="413230"/>
                  </a:cubicBezTo>
                  <a:cubicBezTo>
                    <a:pt x="270863" y="413230"/>
                    <a:pt x="275220" y="410719"/>
                    <a:pt x="277583" y="406732"/>
                  </a:cubicBezTo>
                  <a:cubicBezTo>
                    <a:pt x="277656" y="406658"/>
                    <a:pt x="278838" y="404517"/>
                    <a:pt x="281053" y="400825"/>
                  </a:cubicBezTo>
                  <a:lnTo>
                    <a:pt x="372020" y="396617"/>
                  </a:lnTo>
                  <a:lnTo>
                    <a:pt x="381767" y="444832"/>
                  </a:lnTo>
                  <a:lnTo>
                    <a:pt x="130647" y="444832"/>
                  </a:lnTo>
                  <a:lnTo>
                    <a:pt x="130647" y="407692"/>
                  </a:lnTo>
                  <a:lnTo>
                    <a:pt x="251961" y="402080"/>
                  </a:lnTo>
                  <a:close/>
                  <a:moveTo>
                    <a:pt x="296485" y="373432"/>
                  </a:moveTo>
                  <a:cubicBezTo>
                    <a:pt x="307265" y="353939"/>
                    <a:pt x="321442" y="327653"/>
                    <a:pt x="335471" y="299225"/>
                  </a:cubicBezTo>
                  <a:cubicBezTo>
                    <a:pt x="339680" y="290808"/>
                    <a:pt x="343593" y="282612"/>
                    <a:pt x="347285" y="274711"/>
                  </a:cubicBezTo>
                  <a:lnTo>
                    <a:pt x="366630" y="370183"/>
                  </a:lnTo>
                  <a:lnTo>
                    <a:pt x="296485" y="373432"/>
                  </a:lnTo>
                  <a:close/>
                  <a:moveTo>
                    <a:pt x="264661" y="27135"/>
                  </a:moveTo>
                  <a:cubicBezTo>
                    <a:pt x="321516" y="27135"/>
                    <a:pt x="367812" y="73357"/>
                    <a:pt x="367812" y="130286"/>
                  </a:cubicBezTo>
                  <a:cubicBezTo>
                    <a:pt x="367812" y="150370"/>
                    <a:pt x="358065" y="193860"/>
                    <a:pt x="311843" y="287338"/>
                  </a:cubicBezTo>
                  <a:cubicBezTo>
                    <a:pt x="294491" y="322336"/>
                    <a:pt x="277066" y="354086"/>
                    <a:pt x="266064" y="373506"/>
                  </a:cubicBezTo>
                  <a:cubicBezTo>
                    <a:pt x="254841" y="354086"/>
                    <a:pt x="236825" y="322263"/>
                    <a:pt x="219030" y="287190"/>
                  </a:cubicBezTo>
                  <a:cubicBezTo>
                    <a:pt x="171552" y="193786"/>
                    <a:pt x="161584" y="150296"/>
                    <a:pt x="161584" y="130286"/>
                  </a:cubicBezTo>
                  <a:cubicBezTo>
                    <a:pt x="161511" y="73431"/>
                    <a:pt x="207807" y="27135"/>
                    <a:pt x="264661" y="27135"/>
                  </a:cubicBezTo>
                  <a:moveTo>
                    <a:pt x="195328" y="299373"/>
                  </a:moveTo>
                  <a:cubicBezTo>
                    <a:pt x="195993" y="300702"/>
                    <a:pt x="196731" y="302031"/>
                    <a:pt x="197395" y="303434"/>
                  </a:cubicBezTo>
                  <a:lnTo>
                    <a:pt x="125257" y="262528"/>
                  </a:lnTo>
                  <a:lnTo>
                    <a:pt x="177238" y="262528"/>
                  </a:lnTo>
                  <a:cubicBezTo>
                    <a:pt x="182776" y="274194"/>
                    <a:pt x="188830" y="286452"/>
                    <a:pt x="195328" y="299373"/>
                  </a:cubicBezTo>
                  <a:moveTo>
                    <a:pt x="84794" y="270060"/>
                  </a:moveTo>
                  <a:lnTo>
                    <a:pt x="220654" y="347146"/>
                  </a:lnTo>
                  <a:cubicBezTo>
                    <a:pt x="226561" y="357926"/>
                    <a:pt x="232099" y="367746"/>
                    <a:pt x="236898" y="376164"/>
                  </a:cubicBezTo>
                  <a:lnTo>
                    <a:pt x="50016" y="384729"/>
                  </a:lnTo>
                  <a:lnTo>
                    <a:pt x="84794" y="270060"/>
                  </a:lnTo>
                  <a:close/>
                  <a:moveTo>
                    <a:pt x="41820" y="411753"/>
                  </a:moveTo>
                  <a:lnTo>
                    <a:pt x="104139" y="408873"/>
                  </a:lnTo>
                  <a:lnTo>
                    <a:pt x="104139" y="444832"/>
                  </a:lnTo>
                  <a:lnTo>
                    <a:pt x="31779" y="444832"/>
                  </a:lnTo>
                  <a:lnTo>
                    <a:pt x="41820" y="411753"/>
                  </a:lnTo>
                  <a:close/>
                  <a:moveTo>
                    <a:pt x="408939" y="444758"/>
                  </a:moveTo>
                  <a:lnTo>
                    <a:pt x="371947" y="262454"/>
                  </a:lnTo>
                  <a:lnTo>
                    <a:pt x="440763" y="262454"/>
                  </a:lnTo>
                  <a:lnTo>
                    <a:pt x="495993" y="444758"/>
                  </a:lnTo>
                  <a:lnTo>
                    <a:pt x="408939" y="444758"/>
                  </a:lnTo>
                  <a:close/>
                  <a:moveTo>
                    <a:pt x="264661" y="186623"/>
                  </a:moveTo>
                  <a:cubicBezTo>
                    <a:pt x="297962" y="186623"/>
                    <a:pt x="325060" y="159525"/>
                    <a:pt x="325060" y="126225"/>
                  </a:cubicBezTo>
                  <a:cubicBezTo>
                    <a:pt x="325060" y="92924"/>
                    <a:pt x="297962" y="65826"/>
                    <a:pt x="264661" y="65826"/>
                  </a:cubicBezTo>
                  <a:cubicBezTo>
                    <a:pt x="231361" y="65826"/>
                    <a:pt x="204262" y="92924"/>
                    <a:pt x="204262" y="126225"/>
                  </a:cubicBezTo>
                  <a:cubicBezTo>
                    <a:pt x="204262" y="159525"/>
                    <a:pt x="231361" y="186623"/>
                    <a:pt x="264661" y="186623"/>
                  </a:cubicBezTo>
                  <a:moveTo>
                    <a:pt x="264661" y="92407"/>
                  </a:moveTo>
                  <a:cubicBezTo>
                    <a:pt x="283342" y="92407"/>
                    <a:pt x="298479" y="107544"/>
                    <a:pt x="298479" y="126225"/>
                  </a:cubicBezTo>
                  <a:cubicBezTo>
                    <a:pt x="298479" y="144905"/>
                    <a:pt x="283342" y="160042"/>
                    <a:pt x="264661" y="160042"/>
                  </a:cubicBezTo>
                  <a:cubicBezTo>
                    <a:pt x="245980" y="160042"/>
                    <a:pt x="230844" y="144905"/>
                    <a:pt x="230844" y="126225"/>
                  </a:cubicBezTo>
                  <a:cubicBezTo>
                    <a:pt x="230844" y="107544"/>
                    <a:pt x="245980" y="92407"/>
                    <a:pt x="264661" y="92407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TextBox 20">
              <a:extLst>
                <a:ext uri="{FF2B5EF4-FFF2-40B4-BE49-F238E27FC236}">
                  <a16:creationId xmlns:a16="http://schemas.microsoft.com/office/drawing/2014/main" id="{D3E48E6E-6BA1-EB4B-868C-E8501CF1DAEA}"/>
                </a:ext>
              </a:extLst>
            </p:cNvPr>
            <p:cNvSpPr txBox="1"/>
            <p:nvPr/>
          </p:nvSpPr>
          <p:spPr>
            <a:xfrm>
              <a:off x="9454217" y="3876633"/>
              <a:ext cx="41377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510A2B54-50FC-E04A-B12C-25942188DDB2}"/>
                </a:ext>
              </a:extLst>
            </p:cNvPr>
            <p:cNvSpPr txBox="1"/>
            <p:nvPr/>
          </p:nvSpPr>
          <p:spPr>
            <a:xfrm>
              <a:off x="9955329" y="3230302"/>
              <a:ext cx="3135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EE446D-E14B-CD4D-8D53-262D1DFEE2AD}"/>
              </a:ext>
            </a:extLst>
          </p:cNvPr>
          <p:cNvGrpSpPr/>
          <p:nvPr/>
        </p:nvGrpSpPr>
        <p:grpSpPr>
          <a:xfrm>
            <a:off x="14606311" y="8481894"/>
            <a:ext cx="4137780" cy="3774821"/>
            <a:chOff x="14730928" y="1055919"/>
            <a:chExt cx="4137780" cy="3774821"/>
          </a:xfrm>
        </p:grpSpPr>
        <p:sp>
          <p:nvSpPr>
            <p:cNvPr id="38" name="Forma libre 112">
              <a:extLst>
                <a:ext uri="{FF2B5EF4-FFF2-40B4-BE49-F238E27FC236}">
                  <a16:creationId xmlns:a16="http://schemas.microsoft.com/office/drawing/2014/main" id="{24CB80E2-A410-8C48-821B-49C30983AEB5}"/>
                </a:ext>
              </a:extLst>
            </p:cNvPr>
            <p:cNvSpPr/>
            <p:nvPr/>
          </p:nvSpPr>
          <p:spPr>
            <a:xfrm>
              <a:off x="15954519" y="1055919"/>
              <a:ext cx="1719749" cy="1266558"/>
            </a:xfrm>
            <a:custGeom>
              <a:avLst/>
              <a:gdLst>
                <a:gd name="connsiteX0" fmla="*/ 194303 w 532366"/>
                <a:gd name="connsiteY0" fmla="*/ 171856 h 392075"/>
                <a:gd name="connsiteX1" fmla="*/ 266220 w 532366"/>
                <a:gd name="connsiteY1" fmla="*/ 243773 h 392075"/>
                <a:gd name="connsiteX2" fmla="*/ 338137 w 532366"/>
                <a:gd name="connsiteY2" fmla="*/ 171856 h 392075"/>
                <a:gd name="connsiteX3" fmla="*/ 266220 w 532366"/>
                <a:gd name="connsiteY3" fmla="*/ 99938 h 392075"/>
                <a:gd name="connsiteX4" fmla="*/ 194303 w 532366"/>
                <a:gd name="connsiteY4" fmla="*/ 171856 h 392075"/>
                <a:gd name="connsiteX5" fmla="*/ 311482 w 532366"/>
                <a:gd name="connsiteY5" fmla="*/ 171856 h 392075"/>
                <a:gd name="connsiteX6" fmla="*/ 266146 w 532366"/>
                <a:gd name="connsiteY6" fmla="*/ 217192 h 392075"/>
                <a:gd name="connsiteX7" fmla="*/ 220810 w 532366"/>
                <a:gd name="connsiteY7" fmla="*/ 171856 h 392075"/>
                <a:gd name="connsiteX8" fmla="*/ 266146 w 532366"/>
                <a:gd name="connsiteY8" fmla="*/ 126520 h 392075"/>
                <a:gd name="connsiteX9" fmla="*/ 311482 w 532366"/>
                <a:gd name="connsiteY9" fmla="*/ 171856 h 392075"/>
                <a:gd name="connsiteX10" fmla="*/ 365014 w 532366"/>
                <a:gd name="connsiteY10" fmla="*/ 285270 h 392075"/>
                <a:gd name="connsiteX11" fmla="*/ 266220 w 532366"/>
                <a:gd name="connsiteY11" fmla="*/ 255070 h 392075"/>
                <a:gd name="connsiteX12" fmla="*/ 168090 w 532366"/>
                <a:gd name="connsiteY12" fmla="*/ 284827 h 392075"/>
                <a:gd name="connsiteX13" fmla="*/ 145275 w 532366"/>
                <a:gd name="connsiteY13" fmla="*/ 328465 h 392075"/>
                <a:gd name="connsiteX14" fmla="*/ 145275 w 532366"/>
                <a:gd name="connsiteY14" fmla="*/ 378305 h 392075"/>
                <a:gd name="connsiteX15" fmla="*/ 158565 w 532366"/>
                <a:gd name="connsiteY15" fmla="*/ 391595 h 392075"/>
                <a:gd name="connsiteX16" fmla="*/ 374170 w 532366"/>
                <a:gd name="connsiteY16" fmla="*/ 391595 h 392075"/>
                <a:gd name="connsiteX17" fmla="*/ 387461 w 532366"/>
                <a:gd name="connsiteY17" fmla="*/ 378305 h 392075"/>
                <a:gd name="connsiteX18" fmla="*/ 387239 w 532366"/>
                <a:gd name="connsiteY18" fmla="*/ 328169 h 392075"/>
                <a:gd name="connsiteX19" fmla="*/ 365014 w 532366"/>
                <a:gd name="connsiteY19" fmla="*/ 285270 h 392075"/>
                <a:gd name="connsiteX20" fmla="*/ 171856 w 532366"/>
                <a:gd name="connsiteY20" fmla="*/ 365014 h 392075"/>
                <a:gd name="connsiteX21" fmla="*/ 171856 w 532366"/>
                <a:gd name="connsiteY21" fmla="*/ 328465 h 392075"/>
                <a:gd name="connsiteX22" fmla="*/ 183301 w 532366"/>
                <a:gd name="connsiteY22" fmla="*/ 306609 h 392075"/>
                <a:gd name="connsiteX23" fmla="*/ 266220 w 532366"/>
                <a:gd name="connsiteY23" fmla="*/ 281652 h 392075"/>
                <a:gd name="connsiteX24" fmla="*/ 349656 w 532366"/>
                <a:gd name="connsiteY24" fmla="*/ 306978 h 392075"/>
                <a:gd name="connsiteX25" fmla="*/ 360658 w 532366"/>
                <a:gd name="connsiteY25" fmla="*/ 328317 h 392075"/>
                <a:gd name="connsiteX26" fmla="*/ 360805 w 532366"/>
                <a:gd name="connsiteY26" fmla="*/ 364940 h 392075"/>
                <a:gd name="connsiteX27" fmla="*/ 171856 w 532366"/>
                <a:gd name="connsiteY27" fmla="*/ 364940 h 392075"/>
                <a:gd name="connsiteX28" fmla="*/ 360732 w 532366"/>
                <a:gd name="connsiteY28" fmla="*/ 185368 h 392075"/>
                <a:gd name="connsiteX29" fmla="*/ 420983 w 532366"/>
                <a:gd name="connsiteY29" fmla="*/ 245619 h 392075"/>
                <a:gd name="connsiteX30" fmla="*/ 481234 w 532366"/>
                <a:gd name="connsiteY30" fmla="*/ 185368 h 392075"/>
                <a:gd name="connsiteX31" fmla="*/ 420983 w 532366"/>
                <a:gd name="connsiteY31" fmla="*/ 125117 h 392075"/>
                <a:gd name="connsiteX32" fmla="*/ 360732 w 532366"/>
                <a:gd name="connsiteY32" fmla="*/ 185368 h 392075"/>
                <a:gd name="connsiteX33" fmla="*/ 420983 w 532366"/>
                <a:gd name="connsiteY33" fmla="*/ 151698 h 392075"/>
                <a:gd name="connsiteX34" fmla="*/ 454653 w 532366"/>
                <a:gd name="connsiteY34" fmla="*/ 185368 h 392075"/>
                <a:gd name="connsiteX35" fmla="*/ 420983 w 532366"/>
                <a:gd name="connsiteY35" fmla="*/ 219038 h 392075"/>
                <a:gd name="connsiteX36" fmla="*/ 387313 w 532366"/>
                <a:gd name="connsiteY36" fmla="*/ 185368 h 392075"/>
                <a:gd name="connsiteX37" fmla="*/ 420983 w 532366"/>
                <a:gd name="connsiteY37" fmla="*/ 151698 h 392075"/>
                <a:gd name="connsiteX38" fmla="*/ 532182 w 532366"/>
                <a:gd name="connsiteY38" fmla="*/ 372250 h 392075"/>
                <a:gd name="connsiteX39" fmla="*/ 518891 w 532366"/>
                <a:gd name="connsiteY39" fmla="*/ 385541 h 392075"/>
                <a:gd name="connsiteX40" fmla="*/ 423641 w 532366"/>
                <a:gd name="connsiteY40" fmla="*/ 385541 h 392075"/>
                <a:gd name="connsiteX41" fmla="*/ 410350 w 532366"/>
                <a:gd name="connsiteY41" fmla="*/ 372250 h 392075"/>
                <a:gd name="connsiteX42" fmla="*/ 423641 w 532366"/>
                <a:gd name="connsiteY42" fmla="*/ 358960 h 392075"/>
                <a:gd name="connsiteX43" fmla="*/ 505600 w 532366"/>
                <a:gd name="connsiteY43" fmla="*/ 358960 h 392075"/>
                <a:gd name="connsiteX44" fmla="*/ 505452 w 532366"/>
                <a:gd name="connsiteY44" fmla="*/ 327800 h 392075"/>
                <a:gd name="connsiteX45" fmla="*/ 496223 w 532366"/>
                <a:gd name="connsiteY45" fmla="*/ 309932 h 392075"/>
                <a:gd name="connsiteX46" fmla="*/ 422755 w 532366"/>
                <a:gd name="connsiteY46" fmla="*/ 287633 h 392075"/>
                <a:gd name="connsiteX47" fmla="*/ 394475 w 532366"/>
                <a:gd name="connsiteY47" fmla="*/ 290586 h 392075"/>
                <a:gd name="connsiteX48" fmla="*/ 378748 w 532366"/>
                <a:gd name="connsiteY48" fmla="*/ 280323 h 392075"/>
                <a:gd name="connsiteX49" fmla="*/ 389011 w 532366"/>
                <a:gd name="connsiteY49" fmla="*/ 264595 h 392075"/>
                <a:gd name="connsiteX50" fmla="*/ 422755 w 532366"/>
                <a:gd name="connsiteY50" fmla="*/ 261125 h 392075"/>
                <a:gd name="connsiteX51" fmla="*/ 511581 w 532366"/>
                <a:gd name="connsiteY51" fmla="*/ 288297 h 392075"/>
                <a:gd name="connsiteX52" fmla="*/ 532034 w 532366"/>
                <a:gd name="connsiteY52" fmla="*/ 327653 h 392075"/>
                <a:gd name="connsiteX53" fmla="*/ 532182 w 532366"/>
                <a:gd name="connsiteY53" fmla="*/ 372250 h 392075"/>
                <a:gd name="connsiteX54" fmla="*/ 111753 w 532366"/>
                <a:gd name="connsiteY54" fmla="*/ 245619 h 392075"/>
                <a:gd name="connsiteX55" fmla="*/ 172004 w 532366"/>
                <a:gd name="connsiteY55" fmla="*/ 185368 h 392075"/>
                <a:gd name="connsiteX56" fmla="*/ 111753 w 532366"/>
                <a:gd name="connsiteY56" fmla="*/ 125117 h 392075"/>
                <a:gd name="connsiteX57" fmla="*/ 51501 w 532366"/>
                <a:gd name="connsiteY57" fmla="*/ 185368 h 392075"/>
                <a:gd name="connsiteX58" fmla="*/ 111753 w 532366"/>
                <a:gd name="connsiteY58" fmla="*/ 245619 h 392075"/>
                <a:gd name="connsiteX59" fmla="*/ 111753 w 532366"/>
                <a:gd name="connsiteY59" fmla="*/ 151698 h 392075"/>
                <a:gd name="connsiteX60" fmla="*/ 145422 w 532366"/>
                <a:gd name="connsiteY60" fmla="*/ 185368 h 392075"/>
                <a:gd name="connsiteX61" fmla="*/ 111753 w 532366"/>
                <a:gd name="connsiteY61" fmla="*/ 219038 h 392075"/>
                <a:gd name="connsiteX62" fmla="*/ 78083 w 532366"/>
                <a:gd name="connsiteY62" fmla="*/ 185368 h 392075"/>
                <a:gd name="connsiteX63" fmla="*/ 111753 w 532366"/>
                <a:gd name="connsiteY63" fmla="*/ 151698 h 392075"/>
                <a:gd name="connsiteX64" fmla="*/ 138260 w 532366"/>
                <a:gd name="connsiteY64" fmla="*/ 290586 h 392075"/>
                <a:gd name="connsiteX65" fmla="*/ 109980 w 532366"/>
                <a:gd name="connsiteY65" fmla="*/ 287633 h 392075"/>
                <a:gd name="connsiteX66" fmla="*/ 36512 w 532366"/>
                <a:gd name="connsiteY66" fmla="*/ 309932 h 392075"/>
                <a:gd name="connsiteX67" fmla="*/ 27283 w 532366"/>
                <a:gd name="connsiteY67" fmla="*/ 327800 h 392075"/>
                <a:gd name="connsiteX68" fmla="*/ 27135 w 532366"/>
                <a:gd name="connsiteY68" fmla="*/ 358960 h 392075"/>
                <a:gd name="connsiteX69" fmla="*/ 109094 w 532366"/>
                <a:gd name="connsiteY69" fmla="*/ 358960 h 392075"/>
                <a:gd name="connsiteX70" fmla="*/ 122385 w 532366"/>
                <a:gd name="connsiteY70" fmla="*/ 372250 h 392075"/>
                <a:gd name="connsiteX71" fmla="*/ 109094 w 532366"/>
                <a:gd name="connsiteY71" fmla="*/ 385541 h 392075"/>
                <a:gd name="connsiteX72" fmla="*/ 13844 w 532366"/>
                <a:gd name="connsiteY72" fmla="*/ 385541 h 392075"/>
                <a:gd name="connsiteX73" fmla="*/ 554 w 532366"/>
                <a:gd name="connsiteY73" fmla="*/ 372250 h 392075"/>
                <a:gd name="connsiteX74" fmla="*/ 701 w 532366"/>
                <a:gd name="connsiteY74" fmla="*/ 327579 h 392075"/>
                <a:gd name="connsiteX75" fmla="*/ 21154 w 532366"/>
                <a:gd name="connsiteY75" fmla="*/ 288223 h 392075"/>
                <a:gd name="connsiteX76" fmla="*/ 109980 w 532366"/>
                <a:gd name="connsiteY76" fmla="*/ 261051 h 392075"/>
                <a:gd name="connsiteX77" fmla="*/ 143724 w 532366"/>
                <a:gd name="connsiteY77" fmla="*/ 264522 h 392075"/>
                <a:gd name="connsiteX78" fmla="*/ 153987 w 532366"/>
                <a:gd name="connsiteY78" fmla="*/ 280249 h 392075"/>
                <a:gd name="connsiteX79" fmla="*/ 138260 w 532366"/>
                <a:gd name="connsiteY79" fmla="*/ 290586 h 392075"/>
                <a:gd name="connsiteX80" fmla="*/ 118103 w 532366"/>
                <a:gd name="connsiteY80" fmla="*/ 87977 h 392075"/>
                <a:gd name="connsiteX81" fmla="*/ 266220 w 532366"/>
                <a:gd name="connsiteY81" fmla="*/ 554 h 392075"/>
                <a:gd name="connsiteX82" fmla="*/ 414337 w 532366"/>
                <a:gd name="connsiteY82" fmla="*/ 87977 h 392075"/>
                <a:gd name="connsiteX83" fmla="*/ 409095 w 532366"/>
                <a:gd name="connsiteY83" fmla="*/ 106067 h 392075"/>
                <a:gd name="connsiteX84" fmla="*/ 391005 w 532366"/>
                <a:gd name="connsiteY84" fmla="*/ 100825 h 392075"/>
                <a:gd name="connsiteX85" fmla="*/ 266220 w 532366"/>
                <a:gd name="connsiteY85" fmla="*/ 27135 h 392075"/>
                <a:gd name="connsiteX86" fmla="*/ 141435 w 532366"/>
                <a:gd name="connsiteY86" fmla="*/ 100825 h 392075"/>
                <a:gd name="connsiteX87" fmla="*/ 129769 w 532366"/>
                <a:gd name="connsiteY87" fmla="*/ 107691 h 392075"/>
                <a:gd name="connsiteX88" fmla="*/ 123345 w 532366"/>
                <a:gd name="connsiteY88" fmla="*/ 106067 h 392075"/>
                <a:gd name="connsiteX89" fmla="*/ 118103 w 532366"/>
                <a:gd name="connsiteY89" fmla="*/ 87977 h 39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32366" h="392075">
                  <a:moveTo>
                    <a:pt x="194303" y="171856"/>
                  </a:moveTo>
                  <a:cubicBezTo>
                    <a:pt x="194303" y="211506"/>
                    <a:pt x="226570" y="243773"/>
                    <a:pt x="266220" y="243773"/>
                  </a:cubicBezTo>
                  <a:cubicBezTo>
                    <a:pt x="305871" y="243773"/>
                    <a:pt x="338137" y="211506"/>
                    <a:pt x="338137" y="171856"/>
                  </a:cubicBezTo>
                  <a:cubicBezTo>
                    <a:pt x="338137" y="132205"/>
                    <a:pt x="305871" y="99938"/>
                    <a:pt x="266220" y="99938"/>
                  </a:cubicBezTo>
                  <a:cubicBezTo>
                    <a:pt x="226570" y="99938"/>
                    <a:pt x="194303" y="132205"/>
                    <a:pt x="194303" y="171856"/>
                  </a:cubicBezTo>
                  <a:moveTo>
                    <a:pt x="311482" y="171856"/>
                  </a:moveTo>
                  <a:cubicBezTo>
                    <a:pt x="311482" y="196813"/>
                    <a:pt x="291177" y="217192"/>
                    <a:pt x="266146" y="217192"/>
                  </a:cubicBezTo>
                  <a:cubicBezTo>
                    <a:pt x="241189" y="217192"/>
                    <a:pt x="220810" y="196887"/>
                    <a:pt x="220810" y="171856"/>
                  </a:cubicBezTo>
                  <a:cubicBezTo>
                    <a:pt x="220810" y="146825"/>
                    <a:pt x="241115" y="126520"/>
                    <a:pt x="266146" y="126520"/>
                  </a:cubicBezTo>
                  <a:cubicBezTo>
                    <a:pt x="291177" y="126520"/>
                    <a:pt x="311482" y="146825"/>
                    <a:pt x="311482" y="171856"/>
                  </a:cubicBezTo>
                  <a:moveTo>
                    <a:pt x="365014" y="285270"/>
                  </a:moveTo>
                  <a:cubicBezTo>
                    <a:pt x="337399" y="265777"/>
                    <a:pt x="302326" y="255070"/>
                    <a:pt x="266220" y="255070"/>
                  </a:cubicBezTo>
                  <a:cubicBezTo>
                    <a:pt x="230409" y="255070"/>
                    <a:pt x="195558" y="265629"/>
                    <a:pt x="168090" y="284827"/>
                  </a:cubicBezTo>
                  <a:cubicBezTo>
                    <a:pt x="153840" y="294795"/>
                    <a:pt x="145275" y="311113"/>
                    <a:pt x="145275" y="328465"/>
                  </a:cubicBezTo>
                  <a:lnTo>
                    <a:pt x="145275" y="378305"/>
                  </a:lnTo>
                  <a:cubicBezTo>
                    <a:pt x="145275" y="385615"/>
                    <a:pt x="151255" y="391595"/>
                    <a:pt x="158565" y="391595"/>
                  </a:cubicBezTo>
                  <a:lnTo>
                    <a:pt x="374170" y="391595"/>
                  </a:lnTo>
                  <a:cubicBezTo>
                    <a:pt x="381480" y="391595"/>
                    <a:pt x="387461" y="385615"/>
                    <a:pt x="387461" y="378305"/>
                  </a:cubicBezTo>
                  <a:cubicBezTo>
                    <a:pt x="387461" y="362060"/>
                    <a:pt x="387387" y="342051"/>
                    <a:pt x="387239" y="328169"/>
                  </a:cubicBezTo>
                  <a:cubicBezTo>
                    <a:pt x="387165" y="311113"/>
                    <a:pt x="378822" y="295016"/>
                    <a:pt x="365014" y="285270"/>
                  </a:cubicBezTo>
                  <a:moveTo>
                    <a:pt x="171856" y="365014"/>
                  </a:moveTo>
                  <a:lnTo>
                    <a:pt x="171856" y="328465"/>
                  </a:lnTo>
                  <a:cubicBezTo>
                    <a:pt x="171856" y="319826"/>
                    <a:pt x="176139" y="311630"/>
                    <a:pt x="183301" y="306609"/>
                  </a:cubicBezTo>
                  <a:cubicBezTo>
                    <a:pt x="206338" y="290512"/>
                    <a:pt x="235799" y="281652"/>
                    <a:pt x="266220" y="281652"/>
                  </a:cubicBezTo>
                  <a:cubicBezTo>
                    <a:pt x="296862" y="281652"/>
                    <a:pt x="326545" y="290660"/>
                    <a:pt x="349656" y="306978"/>
                  </a:cubicBezTo>
                  <a:cubicBezTo>
                    <a:pt x="356523" y="311778"/>
                    <a:pt x="360658" y="319826"/>
                    <a:pt x="360658" y="328317"/>
                  </a:cubicBezTo>
                  <a:cubicBezTo>
                    <a:pt x="360732" y="338506"/>
                    <a:pt x="360805" y="352092"/>
                    <a:pt x="360805" y="364940"/>
                  </a:cubicBezTo>
                  <a:lnTo>
                    <a:pt x="171856" y="364940"/>
                  </a:lnTo>
                  <a:close/>
                  <a:moveTo>
                    <a:pt x="360732" y="185368"/>
                  </a:moveTo>
                  <a:cubicBezTo>
                    <a:pt x="360732" y="218595"/>
                    <a:pt x="387756" y="245619"/>
                    <a:pt x="420983" y="245619"/>
                  </a:cubicBezTo>
                  <a:cubicBezTo>
                    <a:pt x="454210" y="245619"/>
                    <a:pt x="481234" y="218595"/>
                    <a:pt x="481234" y="185368"/>
                  </a:cubicBezTo>
                  <a:cubicBezTo>
                    <a:pt x="481234" y="152141"/>
                    <a:pt x="454210" y="125117"/>
                    <a:pt x="420983" y="125117"/>
                  </a:cubicBezTo>
                  <a:cubicBezTo>
                    <a:pt x="387756" y="125117"/>
                    <a:pt x="360732" y="152141"/>
                    <a:pt x="360732" y="185368"/>
                  </a:cubicBezTo>
                  <a:moveTo>
                    <a:pt x="420983" y="151698"/>
                  </a:moveTo>
                  <a:cubicBezTo>
                    <a:pt x="439516" y="151698"/>
                    <a:pt x="454653" y="166835"/>
                    <a:pt x="454653" y="185368"/>
                  </a:cubicBezTo>
                  <a:cubicBezTo>
                    <a:pt x="454653" y="203901"/>
                    <a:pt x="439516" y="219038"/>
                    <a:pt x="420983" y="219038"/>
                  </a:cubicBezTo>
                  <a:cubicBezTo>
                    <a:pt x="402450" y="219038"/>
                    <a:pt x="387313" y="203901"/>
                    <a:pt x="387313" y="185368"/>
                  </a:cubicBezTo>
                  <a:cubicBezTo>
                    <a:pt x="387313" y="166835"/>
                    <a:pt x="402376" y="151698"/>
                    <a:pt x="420983" y="151698"/>
                  </a:cubicBezTo>
                  <a:moveTo>
                    <a:pt x="532182" y="372250"/>
                  </a:moveTo>
                  <a:cubicBezTo>
                    <a:pt x="532182" y="379560"/>
                    <a:pt x="526201" y="385541"/>
                    <a:pt x="518891" y="385541"/>
                  </a:cubicBezTo>
                  <a:lnTo>
                    <a:pt x="423641" y="385541"/>
                  </a:lnTo>
                  <a:cubicBezTo>
                    <a:pt x="416331" y="385541"/>
                    <a:pt x="410350" y="379560"/>
                    <a:pt x="410350" y="372250"/>
                  </a:cubicBezTo>
                  <a:cubicBezTo>
                    <a:pt x="410350" y="364940"/>
                    <a:pt x="416331" y="358960"/>
                    <a:pt x="423641" y="358960"/>
                  </a:cubicBezTo>
                  <a:lnTo>
                    <a:pt x="505600" y="358960"/>
                  </a:lnTo>
                  <a:cubicBezTo>
                    <a:pt x="505600" y="347958"/>
                    <a:pt x="505526" y="336513"/>
                    <a:pt x="505452" y="327800"/>
                  </a:cubicBezTo>
                  <a:cubicBezTo>
                    <a:pt x="505379" y="320638"/>
                    <a:pt x="501982" y="313993"/>
                    <a:pt x="496223" y="309932"/>
                  </a:cubicBezTo>
                  <a:cubicBezTo>
                    <a:pt x="475844" y="295533"/>
                    <a:pt x="449779" y="287633"/>
                    <a:pt x="422755" y="287633"/>
                  </a:cubicBezTo>
                  <a:cubicBezTo>
                    <a:pt x="413156" y="287633"/>
                    <a:pt x="403631" y="288592"/>
                    <a:pt x="394475" y="290586"/>
                  </a:cubicBezTo>
                  <a:cubicBezTo>
                    <a:pt x="387313" y="292137"/>
                    <a:pt x="380225" y="287485"/>
                    <a:pt x="378748" y="280323"/>
                  </a:cubicBezTo>
                  <a:cubicBezTo>
                    <a:pt x="377197" y="273161"/>
                    <a:pt x="381849" y="266072"/>
                    <a:pt x="389011" y="264595"/>
                  </a:cubicBezTo>
                  <a:cubicBezTo>
                    <a:pt x="400013" y="262307"/>
                    <a:pt x="411384" y="261125"/>
                    <a:pt x="422755" y="261125"/>
                  </a:cubicBezTo>
                  <a:cubicBezTo>
                    <a:pt x="455169" y="261125"/>
                    <a:pt x="486698" y="270798"/>
                    <a:pt x="511581" y="288297"/>
                  </a:cubicBezTo>
                  <a:cubicBezTo>
                    <a:pt x="524281" y="297232"/>
                    <a:pt x="531960" y="311999"/>
                    <a:pt x="532034" y="327653"/>
                  </a:cubicBezTo>
                  <a:cubicBezTo>
                    <a:pt x="532108" y="339983"/>
                    <a:pt x="532182" y="357778"/>
                    <a:pt x="532182" y="372250"/>
                  </a:cubicBezTo>
                  <a:moveTo>
                    <a:pt x="111753" y="245619"/>
                  </a:moveTo>
                  <a:cubicBezTo>
                    <a:pt x="144979" y="245619"/>
                    <a:pt x="172004" y="218595"/>
                    <a:pt x="172004" y="185368"/>
                  </a:cubicBezTo>
                  <a:cubicBezTo>
                    <a:pt x="172004" y="152141"/>
                    <a:pt x="144979" y="125117"/>
                    <a:pt x="111753" y="125117"/>
                  </a:cubicBezTo>
                  <a:cubicBezTo>
                    <a:pt x="78526" y="125117"/>
                    <a:pt x="51501" y="152141"/>
                    <a:pt x="51501" y="185368"/>
                  </a:cubicBezTo>
                  <a:cubicBezTo>
                    <a:pt x="51501" y="218595"/>
                    <a:pt x="78526" y="245619"/>
                    <a:pt x="111753" y="245619"/>
                  </a:cubicBezTo>
                  <a:moveTo>
                    <a:pt x="111753" y="151698"/>
                  </a:moveTo>
                  <a:cubicBezTo>
                    <a:pt x="130286" y="151698"/>
                    <a:pt x="145422" y="166835"/>
                    <a:pt x="145422" y="185368"/>
                  </a:cubicBezTo>
                  <a:cubicBezTo>
                    <a:pt x="145422" y="203901"/>
                    <a:pt x="130286" y="219038"/>
                    <a:pt x="111753" y="219038"/>
                  </a:cubicBezTo>
                  <a:cubicBezTo>
                    <a:pt x="93219" y="219038"/>
                    <a:pt x="78083" y="203901"/>
                    <a:pt x="78083" y="185368"/>
                  </a:cubicBezTo>
                  <a:cubicBezTo>
                    <a:pt x="78083" y="166835"/>
                    <a:pt x="93219" y="151698"/>
                    <a:pt x="111753" y="151698"/>
                  </a:cubicBezTo>
                  <a:moveTo>
                    <a:pt x="138260" y="290586"/>
                  </a:moveTo>
                  <a:cubicBezTo>
                    <a:pt x="129104" y="288666"/>
                    <a:pt x="119579" y="287633"/>
                    <a:pt x="109980" y="287633"/>
                  </a:cubicBezTo>
                  <a:cubicBezTo>
                    <a:pt x="82956" y="287633"/>
                    <a:pt x="56891" y="295533"/>
                    <a:pt x="36512" y="309932"/>
                  </a:cubicBezTo>
                  <a:cubicBezTo>
                    <a:pt x="30827" y="313993"/>
                    <a:pt x="27357" y="320638"/>
                    <a:pt x="27283" y="327800"/>
                  </a:cubicBezTo>
                  <a:cubicBezTo>
                    <a:pt x="27209" y="336513"/>
                    <a:pt x="27135" y="347958"/>
                    <a:pt x="27135" y="358960"/>
                  </a:cubicBezTo>
                  <a:lnTo>
                    <a:pt x="109094" y="358960"/>
                  </a:lnTo>
                  <a:cubicBezTo>
                    <a:pt x="116404" y="358960"/>
                    <a:pt x="122385" y="364940"/>
                    <a:pt x="122385" y="372250"/>
                  </a:cubicBezTo>
                  <a:cubicBezTo>
                    <a:pt x="122385" y="379560"/>
                    <a:pt x="116404" y="385541"/>
                    <a:pt x="109094" y="385541"/>
                  </a:cubicBezTo>
                  <a:lnTo>
                    <a:pt x="13844" y="385541"/>
                  </a:lnTo>
                  <a:cubicBezTo>
                    <a:pt x="6534" y="385541"/>
                    <a:pt x="554" y="379560"/>
                    <a:pt x="554" y="372250"/>
                  </a:cubicBezTo>
                  <a:cubicBezTo>
                    <a:pt x="554" y="357778"/>
                    <a:pt x="628" y="339983"/>
                    <a:pt x="701" y="327579"/>
                  </a:cubicBezTo>
                  <a:cubicBezTo>
                    <a:pt x="775" y="311851"/>
                    <a:pt x="8454" y="297158"/>
                    <a:pt x="21154" y="288223"/>
                  </a:cubicBezTo>
                  <a:cubicBezTo>
                    <a:pt x="45964" y="270724"/>
                    <a:pt x="77492" y="261051"/>
                    <a:pt x="109980" y="261051"/>
                  </a:cubicBezTo>
                  <a:cubicBezTo>
                    <a:pt x="121425" y="261051"/>
                    <a:pt x="132722" y="262233"/>
                    <a:pt x="143724" y="264522"/>
                  </a:cubicBezTo>
                  <a:cubicBezTo>
                    <a:pt x="150886" y="266072"/>
                    <a:pt x="155464" y="273087"/>
                    <a:pt x="153987" y="280249"/>
                  </a:cubicBezTo>
                  <a:cubicBezTo>
                    <a:pt x="152511" y="287559"/>
                    <a:pt x="145422" y="292137"/>
                    <a:pt x="138260" y="290586"/>
                  </a:cubicBezTo>
                  <a:moveTo>
                    <a:pt x="118103" y="87977"/>
                  </a:moveTo>
                  <a:cubicBezTo>
                    <a:pt x="147859" y="34076"/>
                    <a:pt x="204640" y="554"/>
                    <a:pt x="266220" y="554"/>
                  </a:cubicBezTo>
                  <a:cubicBezTo>
                    <a:pt x="327800" y="554"/>
                    <a:pt x="384507" y="34076"/>
                    <a:pt x="414337" y="87977"/>
                  </a:cubicBezTo>
                  <a:cubicBezTo>
                    <a:pt x="417881" y="94401"/>
                    <a:pt x="415519" y="102523"/>
                    <a:pt x="409095" y="106067"/>
                  </a:cubicBezTo>
                  <a:cubicBezTo>
                    <a:pt x="402671" y="109611"/>
                    <a:pt x="394549" y="107249"/>
                    <a:pt x="391005" y="100825"/>
                  </a:cubicBezTo>
                  <a:cubicBezTo>
                    <a:pt x="365900" y="55341"/>
                    <a:pt x="318054" y="27135"/>
                    <a:pt x="266220" y="27135"/>
                  </a:cubicBezTo>
                  <a:cubicBezTo>
                    <a:pt x="214313" y="27135"/>
                    <a:pt x="166540" y="55415"/>
                    <a:pt x="141435" y="100825"/>
                  </a:cubicBezTo>
                  <a:cubicBezTo>
                    <a:pt x="138999" y="105181"/>
                    <a:pt x="134494" y="107691"/>
                    <a:pt x="129769" y="107691"/>
                  </a:cubicBezTo>
                  <a:cubicBezTo>
                    <a:pt x="127628" y="107691"/>
                    <a:pt x="125412" y="107175"/>
                    <a:pt x="123345" y="106067"/>
                  </a:cubicBezTo>
                  <a:cubicBezTo>
                    <a:pt x="116921" y="102523"/>
                    <a:pt x="114558" y="94401"/>
                    <a:pt x="118103" y="87977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8D6A8DE0-7C42-CC47-A355-D9E3FC661771}"/>
                </a:ext>
              </a:extLst>
            </p:cNvPr>
            <p:cNvSpPr txBox="1"/>
            <p:nvPr/>
          </p:nvSpPr>
          <p:spPr>
            <a:xfrm>
              <a:off x="14730928" y="3876633"/>
              <a:ext cx="41377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31EA0B49-0E2A-7741-A2C1-68F8A2D89501}"/>
                </a:ext>
              </a:extLst>
            </p:cNvPr>
            <p:cNvSpPr txBox="1"/>
            <p:nvPr/>
          </p:nvSpPr>
          <p:spPr>
            <a:xfrm>
              <a:off x="15232040" y="3230302"/>
              <a:ext cx="3135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3ED674-57A3-B547-A493-4C624DF001B4}"/>
              </a:ext>
            </a:extLst>
          </p:cNvPr>
          <p:cNvGrpSpPr/>
          <p:nvPr/>
        </p:nvGrpSpPr>
        <p:grpSpPr>
          <a:xfrm>
            <a:off x="19736192" y="8368084"/>
            <a:ext cx="4137780" cy="3888631"/>
            <a:chOff x="19967278" y="942109"/>
            <a:chExt cx="4137780" cy="3888631"/>
          </a:xfrm>
        </p:grpSpPr>
        <p:sp>
          <p:nvSpPr>
            <p:cNvPr id="42" name="Forma libre 110">
              <a:extLst>
                <a:ext uri="{FF2B5EF4-FFF2-40B4-BE49-F238E27FC236}">
                  <a16:creationId xmlns:a16="http://schemas.microsoft.com/office/drawing/2014/main" id="{B2D85C90-7B5E-C24E-9692-4C6B0A6135DA}"/>
                </a:ext>
              </a:extLst>
            </p:cNvPr>
            <p:cNvSpPr/>
            <p:nvPr/>
          </p:nvSpPr>
          <p:spPr>
            <a:xfrm>
              <a:off x="21301661" y="942109"/>
              <a:ext cx="1469013" cy="1460584"/>
            </a:xfrm>
            <a:custGeom>
              <a:avLst/>
              <a:gdLst>
                <a:gd name="connsiteX0" fmla="*/ 467693 w 514645"/>
                <a:gd name="connsiteY0" fmla="*/ 190242 h 511691"/>
                <a:gd name="connsiteX1" fmla="*/ 465552 w 514645"/>
                <a:gd name="connsiteY1" fmla="*/ 190168 h 511691"/>
                <a:gd name="connsiteX2" fmla="*/ 465331 w 514645"/>
                <a:gd name="connsiteY2" fmla="*/ 190168 h 511691"/>
                <a:gd name="connsiteX3" fmla="*/ 446281 w 514645"/>
                <a:gd name="connsiteY3" fmla="*/ 177025 h 511691"/>
                <a:gd name="connsiteX4" fmla="*/ 444065 w 514645"/>
                <a:gd name="connsiteY4" fmla="*/ 171265 h 511691"/>
                <a:gd name="connsiteX5" fmla="*/ 448274 w 514645"/>
                <a:gd name="connsiteY5" fmla="*/ 149188 h 511691"/>
                <a:gd name="connsiteX6" fmla="*/ 448496 w 514645"/>
                <a:gd name="connsiteY6" fmla="*/ 148967 h 511691"/>
                <a:gd name="connsiteX7" fmla="*/ 451302 w 514645"/>
                <a:gd name="connsiteY7" fmla="*/ 145939 h 511691"/>
                <a:gd name="connsiteX8" fmla="*/ 451006 w 514645"/>
                <a:gd name="connsiteY8" fmla="*/ 79781 h 511691"/>
                <a:gd name="connsiteX9" fmla="*/ 436386 w 514645"/>
                <a:gd name="connsiteY9" fmla="*/ 65161 h 511691"/>
                <a:gd name="connsiteX10" fmla="*/ 370154 w 514645"/>
                <a:gd name="connsiteY10" fmla="*/ 64940 h 511691"/>
                <a:gd name="connsiteX11" fmla="*/ 369342 w 514645"/>
                <a:gd name="connsiteY11" fmla="*/ 65678 h 511691"/>
                <a:gd name="connsiteX12" fmla="*/ 369047 w 514645"/>
                <a:gd name="connsiteY12" fmla="*/ 65974 h 511691"/>
                <a:gd name="connsiteX13" fmla="*/ 346157 w 514645"/>
                <a:gd name="connsiteY13" fmla="*/ 69961 h 511691"/>
                <a:gd name="connsiteX14" fmla="*/ 338774 w 514645"/>
                <a:gd name="connsiteY14" fmla="*/ 66860 h 511691"/>
                <a:gd name="connsiteX15" fmla="*/ 325778 w 514645"/>
                <a:gd name="connsiteY15" fmla="*/ 47957 h 511691"/>
                <a:gd name="connsiteX16" fmla="*/ 325631 w 514645"/>
                <a:gd name="connsiteY16" fmla="*/ 46038 h 511691"/>
                <a:gd name="connsiteX17" fmla="*/ 278670 w 514645"/>
                <a:gd name="connsiteY17" fmla="*/ 554 h 511691"/>
                <a:gd name="connsiteX18" fmla="*/ 257996 w 514645"/>
                <a:gd name="connsiteY18" fmla="*/ 554 h 511691"/>
                <a:gd name="connsiteX19" fmla="*/ 210961 w 514645"/>
                <a:gd name="connsiteY19" fmla="*/ 46997 h 511691"/>
                <a:gd name="connsiteX20" fmla="*/ 210961 w 514645"/>
                <a:gd name="connsiteY20" fmla="*/ 47219 h 511691"/>
                <a:gd name="connsiteX21" fmla="*/ 210961 w 514645"/>
                <a:gd name="connsiteY21" fmla="*/ 48031 h 511691"/>
                <a:gd name="connsiteX22" fmla="*/ 198040 w 514645"/>
                <a:gd name="connsiteY22" fmla="*/ 67007 h 511691"/>
                <a:gd name="connsiteX23" fmla="*/ 190730 w 514645"/>
                <a:gd name="connsiteY23" fmla="*/ 70182 h 511691"/>
                <a:gd name="connsiteX24" fmla="*/ 167840 w 514645"/>
                <a:gd name="connsiteY24" fmla="*/ 66269 h 511691"/>
                <a:gd name="connsiteX25" fmla="*/ 166216 w 514645"/>
                <a:gd name="connsiteY25" fmla="*/ 64866 h 511691"/>
                <a:gd name="connsiteX26" fmla="*/ 101461 w 514645"/>
                <a:gd name="connsiteY26" fmla="*/ 66490 h 511691"/>
                <a:gd name="connsiteX27" fmla="*/ 86841 w 514645"/>
                <a:gd name="connsiteY27" fmla="*/ 81110 h 511691"/>
                <a:gd name="connsiteX28" fmla="*/ 83518 w 514645"/>
                <a:gd name="connsiteY28" fmla="*/ 86722 h 511691"/>
                <a:gd name="connsiteX29" fmla="*/ 65059 w 514645"/>
                <a:gd name="connsiteY29" fmla="*/ 90192 h 511691"/>
                <a:gd name="connsiteX30" fmla="*/ 10641 w 514645"/>
                <a:gd name="connsiteY30" fmla="*/ 135602 h 511691"/>
                <a:gd name="connsiteX31" fmla="*/ 2297 w 514645"/>
                <a:gd name="connsiteY31" fmla="*/ 194893 h 511691"/>
                <a:gd name="connsiteX32" fmla="*/ 29986 w 514645"/>
                <a:gd name="connsiteY32" fmla="*/ 256400 h 511691"/>
                <a:gd name="connsiteX33" fmla="*/ 33309 w 514645"/>
                <a:gd name="connsiteY33" fmla="*/ 260904 h 511691"/>
                <a:gd name="connsiteX34" fmla="*/ 54500 w 514645"/>
                <a:gd name="connsiteY34" fmla="*/ 290070 h 511691"/>
                <a:gd name="connsiteX35" fmla="*/ 110026 w 514645"/>
                <a:gd name="connsiteY35" fmla="*/ 359477 h 511691"/>
                <a:gd name="connsiteX36" fmla="*/ 194865 w 514645"/>
                <a:gd name="connsiteY36" fmla="*/ 438704 h 511691"/>
                <a:gd name="connsiteX37" fmla="*/ 222480 w 514645"/>
                <a:gd name="connsiteY37" fmla="*/ 461003 h 511691"/>
                <a:gd name="connsiteX38" fmla="*/ 271656 w 514645"/>
                <a:gd name="connsiteY38" fmla="*/ 493860 h 511691"/>
                <a:gd name="connsiteX39" fmla="*/ 335303 w 514645"/>
                <a:gd name="connsiteY39" fmla="*/ 511434 h 511691"/>
                <a:gd name="connsiteX40" fmla="*/ 343425 w 514645"/>
                <a:gd name="connsiteY40" fmla="*/ 511064 h 511691"/>
                <a:gd name="connsiteX41" fmla="*/ 408254 w 514645"/>
                <a:gd name="connsiteY41" fmla="*/ 477911 h 511691"/>
                <a:gd name="connsiteX42" fmla="*/ 425680 w 514645"/>
                <a:gd name="connsiteY42" fmla="*/ 424379 h 511691"/>
                <a:gd name="connsiteX43" fmla="*/ 428855 w 514645"/>
                <a:gd name="connsiteY43" fmla="*/ 422017 h 511691"/>
                <a:gd name="connsiteX44" fmla="*/ 443475 w 514645"/>
                <a:gd name="connsiteY44" fmla="*/ 407397 h 511691"/>
                <a:gd name="connsiteX45" fmla="*/ 447831 w 514645"/>
                <a:gd name="connsiteY45" fmla="*/ 345964 h 511691"/>
                <a:gd name="connsiteX46" fmla="*/ 445616 w 514645"/>
                <a:gd name="connsiteY46" fmla="*/ 343011 h 511691"/>
                <a:gd name="connsiteX47" fmla="*/ 441555 w 514645"/>
                <a:gd name="connsiteY47" fmla="*/ 320047 h 511691"/>
                <a:gd name="connsiteX48" fmla="*/ 442736 w 514645"/>
                <a:gd name="connsiteY48" fmla="*/ 317315 h 511691"/>
                <a:gd name="connsiteX49" fmla="*/ 461343 w 514645"/>
                <a:gd name="connsiteY49" fmla="*/ 305059 h 511691"/>
                <a:gd name="connsiteX50" fmla="*/ 461565 w 514645"/>
                <a:gd name="connsiteY50" fmla="*/ 305059 h 511691"/>
                <a:gd name="connsiteX51" fmla="*/ 467989 w 514645"/>
                <a:gd name="connsiteY51" fmla="*/ 304911 h 511691"/>
                <a:gd name="connsiteX52" fmla="*/ 514580 w 514645"/>
                <a:gd name="connsiteY52" fmla="*/ 257876 h 511691"/>
                <a:gd name="connsiteX53" fmla="*/ 514580 w 514645"/>
                <a:gd name="connsiteY53" fmla="*/ 237202 h 511691"/>
                <a:gd name="connsiteX54" fmla="*/ 467693 w 514645"/>
                <a:gd name="connsiteY54" fmla="*/ 190242 h 511691"/>
                <a:gd name="connsiteX55" fmla="*/ 387285 w 514645"/>
                <a:gd name="connsiteY55" fmla="*/ 461446 h 511691"/>
                <a:gd name="connsiteX56" fmla="*/ 340989 w 514645"/>
                <a:gd name="connsiteY56" fmla="*/ 484631 h 511691"/>
                <a:gd name="connsiteX57" fmla="*/ 239389 w 514645"/>
                <a:gd name="connsiteY57" fmla="*/ 440624 h 511691"/>
                <a:gd name="connsiteX58" fmla="*/ 211257 w 514645"/>
                <a:gd name="connsiteY58" fmla="*/ 417956 h 511691"/>
                <a:gd name="connsiteX59" fmla="*/ 129593 w 514645"/>
                <a:gd name="connsiteY59" fmla="*/ 341756 h 511691"/>
                <a:gd name="connsiteX60" fmla="*/ 76135 w 514645"/>
                <a:gd name="connsiteY60" fmla="*/ 275007 h 511691"/>
                <a:gd name="connsiteX61" fmla="*/ 54574 w 514645"/>
                <a:gd name="connsiteY61" fmla="*/ 245324 h 511691"/>
                <a:gd name="connsiteX62" fmla="*/ 51252 w 514645"/>
                <a:gd name="connsiteY62" fmla="*/ 240820 h 511691"/>
                <a:gd name="connsiteX63" fmla="*/ 33604 w 514645"/>
                <a:gd name="connsiteY63" fmla="*/ 148893 h 511691"/>
                <a:gd name="connsiteX64" fmla="*/ 72590 w 514645"/>
                <a:gd name="connsiteY64" fmla="*/ 115814 h 511691"/>
                <a:gd name="connsiteX65" fmla="*/ 91197 w 514645"/>
                <a:gd name="connsiteY65" fmla="*/ 113082 h 511691"/>
                <a:gd name="connsiteX66" fmla="*/ 97695 w 514645"/>
                <a:gd name="connsiteY66" fmla="*/ 113451 h 511691"/>
                <a:gd name="connsiteX67" fmla="*/ 144582 w 514645"/>
                <a:gd name="connsiteY67" fmla="*/ 192383 h 511691"/>
                <a:gd name="connsiteX68" fmla="*/ 134318 w 514645"/>
                <a:gd name="connsiteY68" fmla="*/ 214534 h 511691"/>
                <a:gd name="connsiteX69" fmla="*/ 120363 w 514645"/>
                <a:gd name="connsiteY69" fmla="*/ 246432 h 511691"/>
                <a:gd name="connsiteX70" fmla="*/ 144139 w 514645"/>
                <a:gd name="connsiteY70" fmla="*/ 296124 h 511691"/>
                <a:gd name="connsiteX71" fmla="*/ 204759 w 514645"/>
                <a:gd name="connsiteY71" fmla="*/ 358517 h 511691"/>
                <a:gd name="connsiteX72" fmla="*/ 258808 w 514645"/>
                <a:gd name="connsiteY72" fmla="*/ 393515 h 511691"/>
                <a:gd name="connsiteX73" fmla="*/ 302963 w 514645"/>
                <a:gd name="connsiteY73" fmla="*/ 378527 h 511691"/>
                <a:gd name="connsiteX74" fmla="*/ 324745 w 514645"/>
                <a:gd name="connsiteY74" fmla="*/ 368780 h 511691"/>
                <a:gd name="connsiteX75" fmla="*/ 398508 w 514645"/>
                <a:gd name="connsiteY75" fmla="*/ 417143 h 511691"/>
                <a:gd name="connsiteX76" fmla="*/ 387285 w 514645"/>
                <a:gd name="connsiteY76" fmla="*/ 461446 h 511691"/>
                <a:gd name="connsiteX77" fmla="*/ 146649 w 514645"/>
                <a:gd name="connsiteY77" fmla="*/ 249902 h 511691"/>
                <a:gd name="connsiteX78" fmla="*/ 146649 w 514645"/>
                <a:gd name="connsiteY78" fmla="*/ 249902 h 511691"/>
                <a:gd name="connsiteX79" fmla="*/ 146649 w 514645"/>
                <a:gd name="connsiteY79" fmla="*/ 249902 h 511691"/>
                <a:gd name="connsiteX80" fmla="*/ 157208 w 514645"/>
                <a:gd name="connsiteY80" fmla="*/ 227972 h 511691"/>
                <a:gd name="connsiteX81" fmla="*/ 171163 w 514645"/>
                <a:gd name="connsiteY81" fmla="*/ 190537 h 511691"/>
                <a:gd name="connsiteX82" fmla="*/ 170572 w 514645"/>
                <a:gd name="connsiteY82" fmla="*/ 185590 h 511691"/>
                <a:gd name="connsiteX83" fmla="*/ 174486 w 514645"/>
                <a:gd name="connsiteY83" fmla="*/ 181529 h 511691"/>
                <a:gd name="connsiteX84" fmla="*/ 201806 w 514645"/>
                <a:gd name="connsiteY84" fmla="*/ 151477 h 511691"/>
                <a:gd name="connsiteX85" fmla="*/ 283322 w 514645"/>
                <a:gd name="connsiteY85" fmla="*/ 130212 h 511691"/>
                <a:gd name="connsiteX86" fmla="*/ 355978 w 514645"/>
                <a:gd name="connsiteY86" fmla="*/ 172816 h 511691"/>
                <a:gd name="connsiteX87" fmla="*/ 377243 w 514645"/>
                <a:gd name="connsiteY87" fmla="*/ 254332 h 511691"/>
                <a:gd name="connsiteX88" fmla="*/ 334639 w 514645"/>
                <a:gd name="connsiteY88" fmla="*/ 326988 h 511691"/>
                <a:gd name="connsiteX89" fmla="*/ 319871 w 514645"/>
                <a:gd name="connsiteY89" fmla="*/ 336439 h 511691"/>
                <a:gd name="connsiteX90" fmla="*/ 313521 w 514645"/>
                <a:gd name="connsiteY90" fmla="*/ 343971 h 511691"/>
                <a:gd name="connsiteX91" fmla="*/ 290410 w 514645"/>
                <a:gd name="connsiteY91" fmla="*/ 354899 h 511691"/>
                <a:gd name="connsiteX92" fmla="*/ 261392 w 514645"/>
                <a:gd name="connsiteY92" fmla="*/ 366860 h 511691"/>
                <a:gd name="connsiteX93" fmla="*/ 196637 w 514645"/>
                <a:gd name="connsiteY93" fmla="*/ 314288 h 511691"/>
                <a:gd name="connsiteX94" fmla="*/ 146723 w 514645"/>
                <a:gd name="connsiteY94" fmla="*/ 249607 h 511691"/>
                <a:gd name="connsiteX95" fmla="*/ 157208 w 514645"/>
                <a:gd name="connsiteY95" fmla="*/ 227972 h 511691"/>
                <a:gd name="connsiteX96" fmla="*/ 487925 w 514645"/>
                <a:gd name="connsiteY96" fmla="*/ 257950 h 511691"/>
                <a:gd name="connsiteX97" fmla="*/ 467620 w 514645"/>
                <a:gd name="connsiteY97" fmla="*/ 278403 h 511691"/>
                <a:gd name="connsiteX98" fmla="*/ 467398 w 514645"/>
                <a:gd name="connsiteY98" fmla="*/ 278403 h 511691"/>
                <a:gd name="connsiteX99" fmla="*/ 460974 w 514645"/>
                <a:gd name="connsiteY99" fmla="*/ 278551 h 511691"/>
                <a:gd name="connsiteX100" fmla="*/ 418222 w 514645"/>
                <a:gd name="connsiteY100" fmla="*/ 306904 h 511691"/>
                <a:gd name="connsiteX101" fmla="*/ 417189 w 514645"/>
                <a:gd name="connsiteY101" fmla="*/ 309267 h 511691"/>
                <a:gd name="connsiteX102" fmla="*/ 422283 w 514645"/>
                <a:gd name="connsiteY102" fmla="*/ 356818 h 511691"/>
                <a:gd name="connsiteX103" fmla="*/ 424572 w 514645"/>
                <a:gd name="connsiteY103" fmla="*/ 359919 h 511691"/>
                <a:gd name="connsiteX104" fmla="*/ 424572 w 514645"/>
                <a:gd name="connsiteY104" fmla="*/ 388790 h 511691"/>
                <a:gd name="connsiteX105" fmla="*/ 416155 w 514645"/>
                <a:gd name="connsiteY105" fmla="*/ 397207 h 511691"/>
                <a:gd name="connsiteX106" fmla="*/ 380270 w 514645"/>
                <a:gd name="connsiteY106" fmla="*/ 368854 h 511691"/>
                <a:gd name="connsiteX107" fmla="*/ 349259 w 514645"/>
                <a:gd name="connsiteY107" fmla="*/ 349435 h 511691"/>
                <a:gd name="connsiteX108" fmla="*/ 350735 w 514645"/>
                <a:gd name="connsiteY108" fmla="*/ 348327 h 511691"/>
                <a:gd name="connsiteX109" fmla="*/ 403603 w 514645"/>
                <a:gd name="connsiteY109" fmla="*/ 258098 h 511691"/>
                <a:gd name="connsiteX110" fmla="*/ 377169 w 514645"/>
                <a:gd name="connsiteY110" fmla="*/ 156867 h 511691"/>
                <a:gd name="connsiteX111" fmla="*/ 286940 w 514645"/>
                <a:gd name="connsiteY111" fmla="*/ 104000 h 511691"/>
                <a:gd name="connsiteX112" fmla="*/ 185709 w 514645"/>
                <a:gd name="connsiteY112" fmla="*/ 130434 h 511691"/>
                <a:gd name="connsiteX113" fmla="*/ 159054 w 514645"/>
                <a:gd name="connsiteY113" fmla="*/ 157089 h 511691"/>
                <a:gd name="connsiteX114" fmla="*/ 145615 w 514645"/>
                <a:gd name="connsiteY114" fmla="*/ 134790 h 511691"/>
                <a:gd name="connsiteX115" fmla="*/ 116745 w 514645"/>
                <a:gd name="connsiteY115" fmla="*/ 94549 h 511691"/>
                <a:gd name="connsiteX116" fmla="*/ 113939 w 514645"/>
                <a:gd name="connsiteY116" fmla="*/ 91669 h 511691"/>
                <a:gd name="connsiteX117" fmla="*/ 120215 w 514645"/>
                <a:gd name="connsiteY117" fmla="*/ 85393 h 511691"/>
                <a:gd name="connsiteX118" fmla="*/ 149012 w 514645"/>
                <a:gd name="connsiteY118" fmla="*/ 85319 h 511691"/>
                <a:gd name="connsiteX119" fmla="*/ 150636 w 514645"/>
                <a:gd name="connsiteY119" fmla="*/ 86722 h 511691"/>
                <a:gd name="connsiteX120" fmla="*/ 201658 w 514645"/>
                <a:gd name="connsiteY120" fmla="*/ 94475 h 511691"/>
                <a:gd name="connsiteX121" fmla="*/ 207934 w 514645"/>
                <a:gd name="connsiteY121" fmla="*/ 91743 h 511691"/>
                <a:gd name="connsiteX122" fmla="*/ 237543 w 514645"/>
                <a:gd name="connsiteY122" fmla="*/ 48622 h 511691"/>
                <a:gd name="connsiteX123" fmla="*/ 237543 w 514645"/>
                <a:gd name="connsiteY123" fmla="*/ 48400 h 511691"/>
                <a:gd name="connsiteX124" fmla="*/ 237543 w 514645"/>
                <a:gd name="connsiteY124" fmla="*/ 47588 h 511691"/>
                <a:gd name="connsiteX125" fmla="*/ 257996 w 514645"/>
                <a:gd name="connsiteY125" fmla="*/ 27209 h 511691"/>
                <a:gd name="connsiteX126" fmla="*/ 278670 w 514645"/>
                <a:gd name="connsiteY126" fmla="*/ 27209 h 511691"/>
                <a:gd name="connsiteX127" fmla="*/ 299123 w 514645"/>
                <a:gd name="connsiteY127" fmla="*/ 47514 h 511691"/>
                <a:gd name="connsiteX128" fmla="*/ 299271 w 514645"/>
                <a:gd name="connsiteY128" fmla="*/ 49434 h 511691"/>
                <a:gd name="connsiteX129" fmla="*/ 328953 w 514645"/>
                <a:gd name="connsiteY129" fmla="*/ 91595 h 511691"/>
                <a:gd name="connsiteX130" fmla="*/ 335303 w 514645"/>
                <a:gd name="connsiteY130" fmla="*/ 94253 h 511691"/>
                <a:gd name="connsiteX131" fmla="*/ 387654 w 514645"/>
                <a:gd name="connsiteY131" fmla="*/ 85024 h 511691"/>
                <a:gd name="connsiteX132" fmla="*/ 388466 w 514645"/>
                <a:gd name="connsiteY132" fmla="*/ 84285 h 511691"/>
                <a:gd name="connsiteX133" fmla="*/ 388761 w 514645"/>
                <a:gd name="connsiteY133" fmla="*/ 83990 h 511691"/>
                <a:gd name="connsiteX134" fmla="*/ 417632 w 514645"/>
                <a:gd name="connsiteY134" fmla="*/ 83990 h 511691"/>
                <a:gd name="connsiteX135" fmla="*/ 432252 w 514645"/>
                <a:gd name="connsiteY135" fmla="*/ 98610 h 511691"/>
                <a:gd name="connsiteX136" fmla="*/ 432325 w 514645"/>
                <a:gd name="connsiteY136" fmla="*/ 127406 h 511691"/>
                <a:gd name="connsiteX137" fmla="*/ 432104 w 514645"/>
                <a:gd name="connsiteY137" fmla="*/ 127628 h 511691"/>
                <a:gd name="connsiteX138" fmla="*/ 429298 w 514645"/>
                <a:gd name="connsiteY138" fmla="*/ 130655 h 511691"/>
                <a:gd name="connsiteX139" fmla="*/ 419478 w 514645"/>
                <a:gd name="connsiteY139" fmla="*/ 181307 h 511691"/>
                <a:gd name="connsiteX140" fmla="*/ 421397 w 514645"/>
                <a:gd name="connsiteY140" fmla="*/ 186254 h 511691"/>
                <a:gd name="connsiteX141" fmla="*/ 465183 w 514645"/>
                <a:gd name="connsiteY141" fmla="*/ 216749 h 511691"/>
                <a:gd name="connsiteX142" fmla="*/ 467324 w 514645"/>
                <a:gd name="connsiteY142" fmla="*/ 216823 h 511691"/>
                <a:gd name="connsiteX143" fmla="*/ 467546 w 514645"/>
                <a:gd name="connsiteY143" fmla="*/ 216823 h 511691"/>
                <a:gd name="connsiteX144" fmla="*/ 487925 w 514645"/>
                <a:gd name="connsiteY144" fmla="*/ 237276 h 511691"/>
                <a:gd name="connsiteX145" fmla="*/ 487925 w 514645"/>
                <a:gd name="connsiteY145" fmla="*/ 257950 h 511691"/>
                <a:gd name="connsiteX146" fmla="*/ 213546 w 514645"/>
                <a:gd name="connsiteY146" fmla="*/ 262824 h 511691"/>
                <a:gd name="connsiteX147" fmla="*/ 213693 w 514645"/>
                <a:gd name="connsiteY147" fmla="*/ 243995 h 511691"/>
                <a:gd name="connsiteX148" fmla="*/ 232522 w 514645"/>
                <a:gd name="connsiteY148" fmla="*/ 244143 h 511691"/>
                <a:gd name="connsiteX149" fmla="*/ 249874 w 514645"/>
                <a:gd name="connsiteY149" fmla="*/ 261864 h 511691"/>
                <a:gd name="connsiteX150" fmla="*/ 297720 w 514645"/>
                <a:gd name="connsiteY150" fmla="*/ 202572 h 511691"/>
                <a:gd name="connsiteX151" fmla="*/ 316401 w 514645"/>
                <a:gd name="connsiteY151" fmla="*/ 200579 h 511691"/>
                <a:gd name="connsiteX152" fmla="*/ 318395 w 514645"/>
                <a:gd name="connsiteY152" fmla="*/ 219260 h 511691"/>
                <a:gd name="connsiteX153" fmla="*/ 261171 w 514645"/>
                <a:gd name="connsiteY153" fmla="*/ 290143 h 511691"/>
                <a:gd name="connsiteX154" fmla="*/ 261097 w 514645"/>
                <a:gd name="connsiteY154" fmla="*/ 290217 h 511691"/>
                <a:gd name="connsiteX155" fmla="*/ 260137 w 514645"/>
                <a:gd name="connsiteY155" fmla="*/ 291251 h 511691"/>
                <a:gd name="connsiteX156" fmla="*/ 259842 w 514645"/>
                <a:gd name="connsiteY156" fmla="*/ 291472 h 511691"/>
                <a:gd name="connsiteX157" fmla="*/ 259029 w 514645"/>
                <a:gd name="connsiteY157" fmla="*/ 292211 h 511691"/>
                <a:gd name="connsiteX158" fmla="*/ 258586 w 514645"/>
                <a:gd name="connsiteY158" fmla="*/ 292506 h 511691"/>
                <a:gd name="connsiteX159" fmla="*/ 257848 w 514645"/>
                <a:gd name="connsiteY159" fmla="*/ 293023 h 511691"/>
                <a:gd name="connsiteX160" fmla="*/ 257331 w 514645"/>
                <a:gd name="connsiteY160" fmla="*/ 293318 h 511691"/>
                <a:gd name="connsiteX161" fmla="*/ 256593 w 514645"/>
                <a:gd name="connsiteY161" fmla="*/ 293761 h 511691"/>
                <a:gd name="connsiteX162" fmla="*/ 256076 w 514645"/>
                <a:gd name="connsiteY162" fmla="*/ 293983 h 511691"/>
                <a:gd name="connsiteX163" fmla="*/ 255264 w 514645"/>
                <a:gd name="connsiteY163" fmla="*/ 294278 h 511691"/>
                <a:gd name="connsiteX164" fmla="*/ 254821 w 514645"/>
                <a:gd name="connsiteY164" fmla="*/ 294426 h 511691"/>
                <a:gd name="connsiteX165" fmla="*/ 253935 w 514645"/>
                <a:gd name="connsiteY165" fmla="*/ 294647 h 511691"/>
                <a:gd name="connsiteX166" fmla="*/ 253492 w 514645"/>
                <a:gd name="connsiteY166" fmla="*/ 294721 h 511691"/>
                <a:gd name="connsiteX167" fmla="*/ 252532 w 514645"/>
                <a:gd name="connsiteY167" fmla="*/ 294869 h 511691"/>
                <a:gd name="connsiteX168" fmla="*/ 252163 w 514645"/>
                <a:gd name="connsiteY168" fmla="*/ 294943 h 511691"/>
                <a:gd name="connsiteX169" fmla="*/ 250833 w 514645"/>
                <a:gd name="connsiteY169" fmla="*/ 295017 h 511691"/>
                <a:gd name="connsiteX170" fmla="*/ 250833 w 514645"/>
                <a:gd name="connsiteY170" fmla="*/ 295017 h 511691"/>
                <a:gd name="connsiteX171" fmla="*/ 250833 w 514645"/>
                <a:gd name="connsiteY171" fmla="*/ 295017 h 511691"/>
                <a:gd name="connsiteX172" fmla="*/ 249652 w 514645"/>
                <a:gd name="connsiteY172" fmla="*/ 294943 h 511691"/>
                <a:gd name="connsiteX173" fmla="*/ 249357 w 514645"/>
                <a:gd name="connsiteY173" fmla="*/ 294869 h 511691"/>
                <a:gd name="connsiteX174" fmla="*/ 248471 w 514645"/>
                <a:gd name="connsiteY174" fmla="*/ 294721 h 511691"/>
                <a:gd name="connsiteX175" fmla="*/ 248102 w 514645"/>
                <a:gd name="connsiteY175" fmla="*/ 294647 h 511691"/>
                <a:gd name="connsiteX176" fmla="*/ 247289 w 514645"/>
                <a:gd name="connsiteY176" fmla="*/ 294426 h 511691"/>
                <a:gd name="connsiteX177" fmla="*/ 246846 w 514645"/>
                <a:gd name="connsiteY177" fmla="*/ 294278 h 511691"/>
                <a:gd name="connsiteX178" fmla="*/ 246108 w 514645"/>
                <a:gd name="connsiteY178" fmla="*/ 293983 h 511691"/>
                <a:gd name="connsiteX179" fmla="*/ 245665 w 514645"/>
                <a:gd name="connsiteY179" fmla="*/ 293835 h 511691"/>
                <a:gd name="connsiteX180" fmla="*/ 244927 w 514645"/>
                <a:gd name="connsiteY180" fmla="*/ 293540 h 511691"/>
                <a:gd name="connsiteX181" fmla="*/ 244483 w 514645"/>
                <a:gd name="connsiteY181" fmla="*/ 293318 h 511691"/>
                <a:gd name="connsiteX182" fmla="*/ 243671 w 514645"/>
                <a:gd name="connsiteY182" fmla="*/ 292875 h 511691"/>
                <a:gd name="connsiteX183" fmla="*/ 243228 w 514645"/>
                <a:gd name="connsiteY183" fmla="*/ 292580 h 511691"/>
                <a:gd name="connsiteX184" fmla="*/ 242416 w 514645"/>
                <a:gd name="connsiteY184" fmla="*/ 291989 h 511691"/>
                <a:gd name="connsiteX185" fmla="*/ 242342 w 514645"/>
                <a:gd name="connsiteY185" fmla="*/ 291915 h 511691"/>
                <a:gd name="connsiteX186" fmla="*/ 241825 w 514645"/>
                <a:gd name="connsiteY186" fmla="*/ 291472 h 511691"/>
                <a:gd name="connsiteX187" fmla="*/ 241308 w 514645"/>
                <a:gd name="connsiteY187" fmla="*/ 290956 h 511691"/>
                <a:gd name="connsiteX188" fmla="*/ 241235 w 514645"/>
                <a:gd name="connsiteY188" fmla="*/ 290882 h 511691"/>
                <a:gd name="connsiteX189" fmla="*/ 213546 w 514645"/>
                <a:gd name="connsiteY189" fmla="*/ 262824 h 511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14645" h="511691">
                  <a:moveTo>
                    <a:pt x="467693" y="190242"/>
                  </a:moveTo>
                  <a:lnTo>
                    <a:pt x="465552" y="190168"/>
                  </a:lnTo>
                  <a:cubicBezTo>
                    <a:pt x="465478" y="190168"/>
                    <a:pt x="465404" y="190168"/>
                    <a:pt x="465331" y="190168"/>
                  </a:cubicBezTo>
                  <a:cubicBezTo>
                    <a:pt x="456839" y="190168"/>
                    <a:pt x="449160" y="184852"/>
                    <a:pt x="446281" y="177025"/>
                  </a:cubicBezTo>
                  <a:cubicBezTo>
                    <a:pt x="445542" y="175105"/>
                    <a:pt x="444804" y="173185"/>
                    <a:pt x="444065" y="171265"/>
                  </a:cubicBezTo>
                  <a:cubicBezTo>
                    <a:pt x="440964" y="163586"/>
                    <a:pt x="442589" y="154947"/>
                    <a:pt x="448274" y="149188"/>
                  </a:cubicBezTo>
                  <a:cubicBezTo>
                    <a:pt x="448348" y="149114"/>
                    <a:pt x="448422" y="149040"/>
                    <a:pt x="448496" y="148967"/>
                  </a:cubicBezTo>
                  <a:lnTo>
                    <a:pt x="451302" y="145939"/>
                  </a:lnTo>
                  <a:cubicBezTo>
                    <a:pt x="469318" y="127628"/>
                    <a:pt x="469170" y="97945"/>
                    <a:pt x="451006" y="79781"/>
                  </a:cubicBezTo>
                  <a:lnTo>
                    <a:pt x="436386" y="65161"/>
                  </a:lnTo>
                  <a:cubicBezTo>
                    <a:pt x="418149" y="46924"/>
                    <a:pt x="388466" y="46850"/>
                    <a:pt x="370154" y="64940"/>
                  </a:cubicBezTo>
                  <a:lnTo>
                    <a:pt x="369342" y="65678"/>
                  </a:lnTo>
                  <a:cubicBezTo>
                    <a:pt x="369268" y="65752"/>
                    <a:pt x="369121" y="65826"/>
                    <a:pt x="369047" y="65974"/>
                  </a:cubicBezTo>
                  <a:cubicBezTo>
                    <a:pt x="363066" y="71954"/>
                    <a:pt x="354058" y="73505"/>
                    <a:pt x="346157" y="69961"/>
                  </a:cubicBezTo>
                  <a:cubicBezTo>
                    <a:pt x="343721" y="68853"/>
                    <a:pt x="341284" y="67820"/>
                    <a:pt x="338774" y="66860"/>
                  </a:cubicBezTo>
                  <a:cubicBezTo>
                    <a:pt x="330947" y="63759"/>
                    <a:pt x="325852" y="56301"/>
                    <a:pt x="325778" y="47957"/>
                  </a:cubicBezTo>
                  <a:cubicBezTo>
                    <a:pt x="325778" y="47293"/>
                    <a:pt x="325704" y="46702"/>
                    <a:pt x="325631" y="46038"/>
                  </a:cubicBezTo>
                  <a:cubicBezTo>
                    <a:pt x="324818" y="20859"/>
                    <a:pt x="303996" y="554"/>
                    <a:pt x="278670" y="554"/>
                  </a:cubicBezTo>
                  <a:lnTo>
                    <a:pt x="257996" y="554"/>
                  </a:lnTo>
                  <a:cubicBezTo>
                    <a:pt x="232300" y="554"/>
                    <a:pt x="211257" y="21376"/>
                    <a:pt x="210961" y="46997"/>
                  </a:cubicBezTo>
                  <a:lnTo>
                    <a:pt x="210961" y="47219"/>
                  </a:lnTo>
                  <a:cubicBezTo>
                    <a:pt x="210961" y="47514"/>
                    <a:pt x="210961" y="47810"/>
                    <a:pt x="210961" y="48031"/>
                  </a:cubicBezTo>
                  <a:cubicBezTo>
                    <a:pt x="210961" y="56375"/>
                    <a:pt x="205867" y="63832"/>
                    <a:pt x="198040" y="67007"/>
                  </a:cubicBezTo>
                  <a:cubicBezTo>
                    <a:pt x="195603" y="67967"/>
                    <a:pt x="193093" y="69075"/>
                    <a:pt x="190730" y="70182"/>
                  </a:cubicBezTo>
                  <a:cubicBezTo>
                    <a:pt x="182829" y="73727"/>
                    <a:pt x="173895" y="72250"/>
                    <a:pt x="167840" y="66269"/>
                  </a:cubicBezTo>
                  <a:cubicBezTo>
                    <a:pt x="167324" y="65752"/>
                    <a:pt x="166807" y="65309"/>
                    <a:pt x="166216" y="64866"/>
                  </a:cubicBezTo>
                  <a:cubicBezTo>
                    <a:pt x="147831" y="48253"/>
                    <a:pt x="119182" y="48770"/>
                    <a:pt x="101461" y="66490"/>
                  </a:cubicBezTo>
                  <a:lnTo>
                    <a:pt x="86841" y="81110"/>
                  </a:lnTo>
                  <a:cubicBezTo>
                    <a:pt x="85217" y="82735"/>
                    <a:pt x="84109" y="84654"/>
                    <a:pt x="83518" y="86722"/>
                  </a:cubicBezTo>
                  <a:cubicBezTo>
                    <a:pt x="77907" y="87165"/>
                    <a:pt x="71631" y="88199"/>
                    <a:pt x="65059" y="90192"/>
                  </a:cubicBezTo>
                  <a:cubicBezTo>
                    <a:pt x="42465" y="96985"/>
                    <a:pt x="23636" y="112713"/>
                    <a:pt x="10641" y="135602"/>
                  </a:cubicBezTo>
                  <a:cubicBezTo>
                    <a:pt x="1190" y="152216"/>
                    <a:pt x="-1690" y="172742"/>
                    <a:pt x="2297" y="194893"/>
                  </a:cubicBezTo>
                  <a:cubicBezTo>
                    <a:pt x="6063" y="215642"/>
                    <a:pt x="15588" y="236907"/>
                    <a:pt x="29986" y="256400"/>
                  </a:cubicBezTo>
                  <a:lnTo>
                    <a:pt x="33309" y="260904"/>
                  </a:lnTo>
                  <a:cubicBezTo>
                    <a:pt x="40324" y="270429"/>
                    <a:pt x="47633" y="280323"/>
                    <a:pt x="54500" y="290070"/>
                  </a:cubicBezTo>
                  <a:cubicBezTo>
                    <a:pt x="71483" y="314288"/>
                    <a:pt x="90164" y="337621"/>
                    <a:pt x="110026" y="359477"/>
                  </a:cubicBezTo>
                  <a:cubicBezTo>
                    <a:pt x="136017" y="388052"/>
                    <a:pt x="164518" y="414707"/>
                    <a:pt x="194865" y="438704"/>
                  </a:cubicBezTo>
                  <a:cubicBezTo>
                    <a:pt x="205719" y="447269"/>
                    <a:pt x="214506" y="454357"/>
                    <a:pt x="222480" y="461003"/>
                  </a:cubicBezTo>
                  <a:cubicBezTo>
                    <a:pt x="233556" y="470158"/>
                    <a:pt x="250981" y="483302"/>
                    <a:pt x="271656" y="493860"/>
                  </a:cubicBezTo>
                  <a:cubicBezTo>
                    <a:pt x="294397" y="505527"/>
                    <a:pt x="315736" y="511434"/>
                    <a:pt x="335303" y="511434"/>
                  </a:cubicBezTo>
                  <a:cubicBezTo>
                    <a:pt x="338035" y="511434"/>
                    <a:pt x="340767" y="511286"/>
                    <a:pt x="343425" y="511064"/>
                  </a:cubicBezTo>
                  <a:cubicBezTo>
                    <a:pt x="369638" y="508775"/>
                    <a:pt x="393265" y="496666"/>
                    <a:pt x="408254" y="477911"/>
                  </a:cubicBezTo>
                  <a:cubicBezTo>
                    <a:pt x="419995" y="463144"/>
                    <a:pt x="425902" y="444832"/>
                    <a:pt x="425680" y="424379"/>
                  </a:cubicBezTo>
                  <a:cubicBezTo>
                    <a:pt x="426861" y="423789"/>
                    <a:pt x="427895" y="422977"/>
                    <a:pt x="428855" y="422017"/>
                  </a:cubicBezTo>
                  <a:lnTo>
                    <a:pt x="443475" y="407397"/>
                  </a:lnTo>
                  <a:cubicBezTo>
                    <a:pt x="460162" y="390710"/>
                    <a:pt x="461639" y="364350"/>
                    <a:pt x="447831" y="345964"/>
                  </a:cubicBezTo>
                  <a:cubicBezTo>
                    <a:pt x="447240" y="344931"/>
                    <a:pt x="446502" y="343897"/>
                    <a:pt x="445616" y="343011"/>
                  </a:cubicBezTo>
                  <a:cubicBezTo>
                    <a:pt x="439561" y="336956"/>
                    <a:pt x="438011" y="327948"/>
                    <a:pt x="441555" y="320047"/>
                  </a:cubicBezTo>
                  <a:cubicBezTo>
                    <a:pt x="441924" y="319161"/>
                    <a:pt x="442367" y="318201"/>
                    <a:pt x="442736" y="317315"/>
                  </a:cubicBezTo>
                  <a:cubicBezTo>
                    <a:pt x="445911" y="309932"/>
                    <a:pt x="453221" y="305059"/>
                    <a:pt x="461343" y="305059"/>
                  </a:cubicBezTo>
                  <a:cubicBezTo>
                    <a:pt x="461417" y="305059"/>
                    <a:pt x="461491" y="305059"/>
                    <a:pt x="461565" y="305059"/>
                  </a:cubicBezTo>
                  <a:lnTo>
                    <a:pt x="467989" y="304911"/>
                  </a:lnTo>
                  <a:cubicBezTo>
                    <a:pt x="493684" y="304689"/>
                    <a:pt x="514580" y="283646"/>
                    <a:pt x="514580" y="257876"/>
                  </a:cubicBezTo>
                  <a:lnTo>
                    <a:pt x="514580" y="237202"/>
                  </a:lnTo>
                  <a:cubicBezTo>
                    <a:pt x="514506" y="211433"/>
                    <a:pt x="493536" y="190389"/>
                    <a:pt x="467693" y="190242"/>
                  </a:cubicBezTo>
                  <a:moveTo>
                    <a:pt x="387285" y="461446"/>
                  </a:moveTo>
                  <a:cubicBezTo>
                    <a:pt x="377021" y="474367"/>
                    <a:pt x="359743" y="483006"/>
                    <a:pt x="340989" y="484631"/>
                  </a:cubicBezTo>
                  <a:cubicBezTo>
                    <a:pt x="301412" y="488101"/>
                    <a:pt x="256740" y="455022"/>
                    <a:pt x="239389" y="440624"/>
                  </a:cubicBezTo>
                  <a:cubicBezTo>
                    <a:pt x="231267" y="433904"/>
                    <a:pt x="222332" y="426668"/>
                    <a:pt x="211257" y="417956"/>
                  </a:cubicBezTo>
                  <a:cubicBezTo>
                    <a:pt x="182091" y="394844"/>
                    <a:pt x="154624" y="369223"/>
                    <a:pt x="129593" y="341756"/>
                  </a:cubicBezTo>
                  <a:cubicBezTo>
                    <a:pt x="110469" y="320712"/>
                    <a:pt x="92453" y="298265"/>
                    <a:pt x="76135" y="275007"/>
                  </a:cubicBezTo>
                  <a:cubicBezTo>
                    <a:pt x="69046" y="264965"/>
                    <a:pt x="61663" y="254923"/>
                    <a:pt x="54574" y="245324"/>
                  </a:cubicBezTo>
                  <a:lnTo>
                    <a:pt x="51252" y="240820"/>
                  </a:lnTo>
                  <a:cubicBezTo>
                    <a:pt x="27254" y="208332"/>
                    <a:pt x="20314" y="172225"/>
                    <a:pt x="33604" y="148893"/>
                  </a:cubicBezTo>
                  <a:cubicBezTo>
                    <a:pt x="43351" y="131762"/>
                    <a:pt x="56420" y="120687"/>
                    <a:pt x="72590" y="115814"/>
                  </a:cubicBezTo>
                  <a:cubicBezTo>
                    <a:pt x="79605" y="113672"/>
                    <a:pt x="86103" y="113082"/>
                    <a:pt x="91197" y="113082"/>
                  </a:cubicBezTo>
                  <a:cubicBezTo>
                    <a:pt x="93708" y="113082"/>
                    <a:pt x="95923" y="113229"/>
                    <a:pt x="97695" y="113451"/>
                  </a:cubicBezTo>
                  <a:cubicBezTo>
                    <a:pt x="124277" y="147785"/>
                    <a:pt x="143843" y="180643"/>
                    <a:pt x="144582" y="192383"/>
                  </a:cubicBezTo>
                  <a:cubicBezTo>
                    <a:pt x="144877" y="196813"/>
                    <a:pt x="138527" y="207446"/>
                    <a:pt x="134318" y="214534"/>
                  </a:cubicBezTo>
                  <a:cubicBezTo>
                    <a:pt x="128190" y="224871"/>
                    <a:pt x="121766" y="235578"/>
                    <a:pt x="120363" y="246432"/>
                  </a:cubicBezTo>
                  <a:cubicBezTo>
                    <a:pt x="118296" y="261568"/>
                    <a:pt x="131956" y="280914"/>
                    <a:pt x="144139" y="296124"/>
                  </a:cubicBezTo>
                  <a:cubicBezTo>
                    <a:pt x="159571" y="315469"/>
                    <a:pt x="182239" y="338728"/>
                    <a:pt x="204759" y="358517"/>
                  </a:cubicBezTo>
                  <a:cubicBezTo>
                    <a:pt x="243154" y="392186"/>
                    <a:pt x="254968" y="393220"/>
                    <a:pt x="258808" y="393515"/>
                  </a:cubicBezTo>
                  <a:cubicBezTo>
                    <a:pt x="272689" y="394697"/>
                    <a:pt x="288047" y="386501"/>
                    <a:pt x="302963" y="378527"/>
                  </a:cubicBezTo>
                  <a:cubicBezTo>
                    <a:pt x="309756" y="374908"/>
                    <a:pt x="321053" y="368854"/>
                    <a:pt x="324745" y="368780"/>
                  </a:cubicBezTo>
                  <a:cubicBezTo>
                    <a:pt x="335894" y="369592"/>
                    <a:pt x="366610" y="389750"/>
                    <a:pt x="398508" y="417143"/>
                  </a:cubicBezTo>
                  <a:cubicBezTo>
                    <a:pt x="400354" y="434717"/>
                    <a:pt x="396588" y="449706"/>
                    <a:pt x="387285" y="461446"/>
                  </a:cubicBezTo>
                  <a:moveTo>
                    <a:pt x="146649" y="249902"/>
                  </a:moveTo>
                  <a:cubicBezTo>
                    <a:pt x="146649" y="249902"/>
                    <a:pt x="146649" y="249902"/>
                    <a:pt x="146649" y="249902"/>
                  </a:cubicBezTo>
                  <a:cubicBezTo>
                    <a:pt x="146649" y="249902"/>
                    <a:pt x="146649" y="249902"/>
                    <a:pt x="146649" y="249902"/>
                  </a:cubicBezTo>
                  <a:close/>
                  <a:moveTo>
                    <a:pt x="157208" y="227972"/>
                  </a:moveTo>
                  <a:cubicBezTo>
                    <a:pt x="164444" y="215789"/>
                    <a:pt x="171975" y="203163"/>
                    <a:pt x="171163" y="190537"/>
                  </a:cubicBezTo>
                  <a:cubicBezTo>
                    <a:pt x="171089" y="189134"/>
                    <a:pt x="170868" y="187510"/>
                    <a:pt x="170572" y="185590"/>
                  </a:cubicBezTo>
                  <a:cubicBezTo>
                    <a:pt x="172123" y="184556"/>
                    <a:pt x="173452" y="183227"/>
                    <a:pt x="174486" y="181529"/>
                  </a:cubicBezTo>
                  <a:cubicBezTo>
                    <a:pt x="181648" y="169863"/>
                    <a:pt x="190804" y="159747"/>
                    <a:pt x="201806" y="151477"/>
                  </a:cubicBezTo>
                  <a:cubicBezTo>
                    <a:pt x="225286" y="133756"/>
                    <a:pt x="254230" y="126151"/>
                    <a:pt x="283322" y="130212"/>
                  </a:cubicBezTo>
                  <a:cubicBezTo>
                    <a:pt x="312414" y="134273"/>
                    <a:pt x="338257" y="149336"/>
                    <a:pt x="355978" y="172816"/>
                  </a:cubicBezTo>
                  <a:cubicBezTo>
                    <a:pt x="373699" y="196296"/>
                    <a:pt x="381304" y="225240"/>
                    <a:pt x="377243" y="254332"/>
                  </a:cubicBezTo>
                  <a:cubicBezTo>
                    <a:pt x="373182" y="283424"/>
                    <a:pt x="358119" y="309267"/>
                    <a:pt x="334639" y="326988"/>
                  </a:cubicBezTo>
                  <a:cubicBezTo>
                    <a:pt x="329987" y="330532"/>
                    <a:pt x="324966" y="333707"/>
                    <a:pt x="319871" y="336439"/>
                  </a:cubicBezTo>
                  <a:cubicBezTo>
                    <a:pt x="316770" y="338137"/>
                    <a:pt x="314555" y="340870"/>
                    <a:pt x="313521" y="343971"/>
                  </a:cubicBezTo>
                  <a:cubicBezTo>
                    <a:pt x="306359" y="346333"/>
                    <a:pt x="298754" y="350395"/>
                    <a:pt x="290410" y="354899"/>
                  </a:cubicBezTo>
                  <a:cubicBezTo>
                    <a:pt x="281254" y="359772"/>
                    <a:pt x="267521" y="367156"/>
                    <a:pt x="261392" y="366860"/>
                  </a:cubicBezTo>
                  <a:cubicBezTo>
                    <a:pt x="254525" y="364940"/>
                    <a:pt x="227796" y="345374"/>
                    <a:pt x="196637" y="314288"/>
                  </a:cubicBezTo>
                  <a:cubicBezTo>
                    <a:pt x="156617" y="274342"/>
                    <a:pt x="147018" y="253889"/>
                    <a:pt x="146723" y="249607"/>
                  </a:cubicBezTo>
                  <a:cubicBezTo>
                    <a:pt x="147535" y="244217"/>
                    <a:pt x="152630" y="235578"/>
                    <a:pt x="157208" y="227972"/>
                  </a:cubicBezTo>
                  <a:moveTo>
                    <a:pt x="487925" y="257950"/>
                  </a:moveTo>
                  <a:cubicBezTo>
                    <a:pt x="487925" y="269174"/>
                    <a:pt x="478843" y="278329"/>
                    <a:pt x="467620" y="278403"/>
                  </a:cubicBezTo>
                  <a:cubicBezTo>
                    <a:pt x="467546" y="278403"/>
                    <a:pt x="467472" y="278403"/>
                    <a:pt x="467398" y="278403"/>
                  </a:cubicBezTo>
                  <a:lnTo>
                    <a:pt x="460974" y="278551"/>
                  </a:lnTo>
                  <a:cubicBezTo>
                    <a:pt x="442367" y="278699"/>
                    <a:pt x="425606" y="289848"/>
                    <a:pt x="418222" y="306904"/>
                  </a:cubicBezTo>
                  <a:cubicBezTo>
                    <a:pt x="417853" y="307717"/>
                    <a:pt x="417558" y="308455"/>
                    <a:pt x="417189" y="309267"/>
                  </a:cubicBezTo>
                  <a:cubicBezTo>
                    <a:pt x="410174" y="324995"/>
                    <a:pt x="412315" y="343306"/>
                    <a:pt x="422283" y="356818"/>
                  </a:cubicBezTo>
                  <a:cubicBezTo>
                    <a:pt x="422874" y="357926"/>
                    <a:pt x="423613" y="358960"/>
                    <a:pt x="424572" y="359919"/>
                  </a:cubicBezTo>
                  <a:cubicBezTo>
                    <a:pt x="432473" y="367894"/>
                    <a:pt x="432473" y="380815"/>
                    <a:pt x="424572" y="388790"/>
                  </a:cubicBezTo>
                  <a:lnTo>
                    <a:pt x="416155" y="397207"/>
                  </a:lnTo>
                  <a:cubicBezTo>
                    <a:pt x="409953" y="391891"/>
                    <a:pt x="395776" y="380003"/>
                    <a:pt x="380270" y="368854"/>
                  </a:cubicBezTo>
                  <a:cubicBezTo>
                    <a:pt x="371410" y="362504"/>
                    <a:pt x="360260" y="354899"/>
                    <a:pt x="349259" y="349435"/>
                  </a:cubicBezTo>
                  <a:cubicBezTo>
                    <a:pt x="349775" y="349065"/>
                    <a:pt x="350218" y="348696"/>
                    <a:pt x="350735" y="348327"/>
                  </a:cubicBezTo>
                  <a:cubicBezTo>
                    <a:pt x="379827" y="326324"/>
                    <a:pt x="398656" y="294278"/>
                    <a:pt x="403603" y="258098"/>
                  </a:cubicBezTo>
                  <a:cubicBezTo>
                    <a:pt x="408624" y="221918"/>
                    <a:pt x="399246" y="185959"/>
                    <a:pt x="377169" y="156867"/>
                  </a:cubicBezTo>
                  <a:cubicBezTo>
                    <a:pt x="355165" y="127775"/>
                    <a:pt x="323120" y="108947"/>
                    <a:pt x="286940" y="104000"/>
                  </a:cubicBezTo>
                  <a:cubicBezTo>
                    <a:pt x="250760" y="98979"/>
                    <a:pt x="214801" y="108356"/>
                    <a:pt x="185709" y="130434"/>
                  </a:cubicBezTo>
                  <a:cubicBezTo>
                    <a:pt x="175520" y="138113"/>
                    <a:pt x="166585" y="147047"/>
                    <a:pt x="159054" y="157089"/>
                  </a:cubicBezTo>
                  <a:cubicBezTo>
                    <a:pt x="155657" y="150739"/>
                    <a:pt x="151227" y="143429"/>
                    <a:pt x="145615" y="134790"/>
                  </a:cubicBezTo>
                  <a:cubicBezTo>
                    <a:pt x="133506" y="116257"/>
                    <a:pt x="120437" y="99348"/>
                    <a:pt x="116745" y="94549"/>
                  </a:cubicBezTo>
                  <a:cubicBezTo>
                    <a:pt x="115933" y="93515"/>
                    <a:pt x="114973" y="92555"/>
                    <a:pt x="113939" y="91669"/>
                  </a:cubicBezTo>
                  <a:lnTo>
                    <a:pt x="120215" y="85393"/>
                  </a:lnTo>
                  <a:cubicBezTo>
                    <a:pt x="128116" y="77492"/>
                    <a:pt x="141038" y="77418"/>
                    <a:pt x="149012" y="85319"/>
                  </a:cubicBezTo>
                  <a:cubicBezTo>
                    <a:pt x="149529" y="85836"/>
                    <a:pt x="150046" y="86279"/>
                    <a:pt x="150636" y="86722"/>
                  </a:cubicBezTo>
                  <a:cubicBezTo>
                    <a:pt x="164518" y="99274"/>
                    <a:pt x="184306" y="102375"/>
                    <a:pt x="201658" y="94475"/>
                  </a:cubicBezTo>
                  <a:cubicBezTo>
                    <a:pt x="203725" y="93515"/>
                    <a:pt x="205867" y="92629"/>
                    <a:pt x="207934" y="91743"/>
                  </a:cubicBezTo>
                  <a:cubicBezTo>
                    <a:pt x="225729" y="84581"/>
                    <a:pt x="237321" y="67672"/>
                    <a:pt x="237543" y="48622"/>
                  </a:cubicBezTo>
                  <a:lnTo>
                    <a:pt x="237543" y="48400"/>
                  </a:lnTo>
                  <a:cubicBezTo>
                    <a:pt x="237543" y="48105"/>
                    <a:pt x="237543" y="47810"/>
                    <a:pt x="237543" y="47588"/>
                  </a:cubicBezTo>
                  <a:cubicBezTo>
                    <a:pt x="237543" y="36365"/>
                    <a:pt x="246699" y="27209"/>
                    <a:pt x="257996" y="27209"/>
                  </a:cubicBezTo>
                  <a:lnTo>
                    <a:pt x="278670" y="27209"/>
                  </a:lnTo>
                  <a:cubicBezTo>
                    <a:pt x="289893" y="27209"/>
                    <a:pt x="299049" y="36291"/>
                    <a:pt x="299123" y="47514"/>
                  </a:cubicBezTo>
                  <a:cubicBezTo>
                    <a:pt x="299123" y="48179"/>
                    <a:pt x="299197" y="48770"/>
                    <a:pt x="299271" y="49434"/>
                  </a:cubicBezTo>
                  <a:cubicBezTo>
                    <a:pt x="299861" y="68115"/>
                    <a:pt x="311454" y="84581"/>
                    <a:pt x="328953" y="91595"/>
                  </a:cubicBezTo>
                  <a:cubicBezTo>
                    <a:pt x="331095" y="92407"/>
                    <a:pt x="333162" y="93367"/>
                    <a:pt x="335303" y="94253"/>
                  </a:cubicBezTo>
                  <a:cubicBezTo>
                    <a:pt x="353246" y="102301"/>
                    <a:pt x="373772" y="98684"/>
                    <a:pt x="387654" y="85024"/>
                  </a:cubicBezTo>
                  <a:lnTo>
                    <a:pt x="388466" y="84285"/>
                  </a:lnTo>
                  <a:cubicBezTo>
                    <a:pt x="388540" y="84211"/>
                    <a:pt x="388688" y="84137"/>
                    <a:pt x="388761" y="83990"/>
                  </a:cubicBezTo>
                  <a:cubicBezTo>
                    <a:pt x="396736" y="76089"/>
                    <a:pt x="409657" y="76089"/>
                    <a:pt x="417632" y="83990"/>
                  </a:cubicBezTo>
                  <a:lnTo>
                    <a:pt x="432252" y="98610"/>
                  </a:lnTo>
                  <a:cubicBezTo>
                    <a:pt x="440152" y="106510"/>
                    <a:pt x="440226" y="119432"/>
                    <a:pt x="432325" y="127406"/>
                  </a:cubicBezTo>
                  <a:cubicBezTo>
                    <a:pt x="432252" y="127480"/>
                    <a:pt x="432178" y="127554"/>
                    <a:pt x="432104" y="127628"/>
                  </a:cubicBezTo>
                  <a:lnTo>
                    <a:pt x="429298" y="130655"/>
                  </a:lnTo>
                  <a:cubicBezTo>
                    <a:pt x="416229" y="144020"/>
                    <a:pt x="412389" y="163882"/>
                    <a:pt x="419478" y="181307"/>
                  </a:cubicBezTo>
                  <a:cubicBezTo>
                    <a:pt x="420142" y="182932"/>
                    <a:pt x="420807" y="184630"/>
                    <a:pt x="421397" y="186254"/>
                  </a:cubicBezTo>
                  <a:cubicBezTo>
                    <a:pt x="428117" y="204418"/>
                    <a:pt x="445690" y="216675"/>
                    <a:pt x="465183" y="216749"/>
                  </a:cubicBezTo>
                  <a:lnTo>
                    <a:pt x="467324" y="216823"/>
                  </a:lnTo>
                  <a:cubicBezTo>
                    <a:pt x="467398" y="216823"/>
                    <a:pt x="467472" y="216823"/>
                    <a:pt x="467546" y="216823"/>
                  </a:cubicBezTo>
                  <a:cubicBezTo>
                    <a:pt x="478769" y="216823"/>
                    <a:pt x="487925" y="225979"/>
                    <a:pt x="487925" y="237276"/>
                  </a:cubicBezTo>
                  <a:lnTo>
                    <a:pt x="487925" y="257950"/>
                  </a:lnTo>
                  <a:close/>
                  <a:moveTo>
                    <a:pt x="213546" y="262824"/>
                  </a:moveTo>
                  <a:cubicBezTo>
                    <a:pt x="208377" y="257581"/>
                    <a:pt x="208451" y="249164"/>
                    <a:pt x="213693" y="243995"/>
                  </a:cubicBezTo>
                  <a:cubicBezTo>
                    <a:pt x="218936" y="238826"/>
                    <a:pt x="227353" y="238900"/>
                    <a:pt x="232522" y="244143"/>
                  </a:cubicBezTo>
                  <a:lnTo>
                    <a:pt x="249874" y="261864"/>
                  </a:lnTo>
                  <a:lnTo>
                    <a:pt x="297720" y="202572"/>
                  </a:lnTo>
                  <a:cubicBezTo>
                    <a:pt x="302298" y="196887"/>
                    <a:pt x="310715" y="196001"/>
                    <a:pt x="316401" y="200579"/>
                  </a:cubicBezTo>
                  <a:cubicBezTo>
                    <a:pt x="322086" y="205157"/>
                    <a:pt x="322972" y="213574"/>
                    <a:pt x="318395" y="219260"/>
                  </a:cubicBezTo>
                  <a:lnTo>
                    <a:pt x="261171" y="290143"/>
                  </a:lnTo>
                  <a:cubicBezTo>
                    <a:pt x="261171" y="290143"/>
                    <a:pt x="261171" y="290143"/>
                    <a:pt x="261097" y="290217"/>
                  </a:cubicBezTo>
                  <a:cubicBezTo>
                    <a:pt x="260802" y="290586"/>
                    <a:pt x="260506" y="290882"/>
                    <a:pt x="260137" y="291251"/>
                  </a:cubicBezTo>
                  <a:cubicBezTo>
                    <a:pt x="260063" y="291325"/>
                    <a:pt x="259989" y="291399"/>
                    <a:pt x="259842" y="291472"/>
                  </a:cubicBezTo>
                  <a:cubicBezTo>
                    <a:pt x="259546" y="291768"/>
                    <a:pt x="259251" y="291989"/>
                    <a:pt x="259029" y="292211"/>
                  </a:cubicBezTo>
                  <a:cubicBezTo>
                    <a:pt x="258882" y="292358"/>
                    <a:pt x="258734" y="292432"/>
                    <a:pt x="258586" y="292506"/>
                  </a:cubicBezTo>
                  <a:cubicBezTo>
                    <a:pt x="258365" y="292654"/>
                    <a:pt x="258143" y="292875"/>
                    <a:pt x="257848" y="293023"/>
                  </a:cubicBezTo>
                  <a:cubicBezTo>
                    <a:pt x="257700" y="293097"/>
                    <a:pt x="257553" y="293245"/>
                    <a:pt x="257331" y="293318"/>
                  </a:cubicBezTo>
                  <a:cubicBezTo>
                    <a:pt x="257110" y="293466"/>
                    <a:pt x="256814" y="293614"/>
                    <a:pt x="256593" y="293761"/>
                  </a:cubicBezTo>
                  <a:cubicBezTo>
                    <a:pt x="256445" y="293835"/>
                    <a:pt x="256297" y="293909"/>
                    <a:pt x="256076" y="293983"/>
                  </a:cubicBezTo>
                  <a:cubicBezTo>
                    <a:pt x="255781" y="294131"/>
                    <a:pt x="255559" y="294204"/>
                    <a:pt x="255264" y="294278"/>
                  </a:cubicBezTo>
                  <a:cubicBezTo>
                    <a:pt x="255116" y="294352"/>
                    <a:pt x="254968" y="294426"/>
                    <a:pt x="254821" y="294426"/>
                  </a:cubicBezTo>
                  <a:cubicBezTo>
                    <a:pt x="254525" y="294500"/>
                    <a:pt x="254230" y="294574"/>
                    <a:pt x="253935" y="294647"/>
                  </a:cubicBezTo>
                  <a:cubicBezTo>
                    <a:pt x="253787" y="294647"/>
                    <a:pt x="253639" y="294721"/>
                    <a:pt x="253492" y="294721"/>
                  </a:cubicBezTo>
                  <a:cubicBezTo>
                    <a:pt x="253196" y="294795"/>
                    <a:pt x="252827" y="294869"/>
                    <a:pt x="252532" y="294869"/>
                  </a:cubicBezTo>
                  <a:cubicBezTo>
                    <a:pt x="252384" y="294869"/>
                    <a:pt x="252236" y="294943"/>
                    <a:pt x="252163" y="294943"/>
                  </a:cubicBezTo>
                  <a:cubicBezTo>
                    <a:pt x="251720" y="295017"/>
                    <a:pt x="251277" y="295017"/>
                    <a:pt x="250833" y="295017"/>
                  </a:cubicBezTo>
                  <a:lnTo>
                    <a:pt x="250833" y="295017"/>
                  </a:lnTo>
                  <a:cubicBezTo>
                    <a:pt x="250833" y="295017"/>
                    <a:pt x="250833" y="295017"/>
                    <a:pt x="250833" y="295017"/>
                  </a:cubicBezTo>
                  <a:cubicBezTo>
                    <a:pt x="250464" y="295017"/>
                    <a:pt x="250021" y="295017"/>
                    <a:pt x="249652" y="294943"/>
                  </a:cubicBezTo>
                  <a:cubicBezTo>
                    <a:pt x="249578" y="294943"/>
                    <a:pt x="249431" y="294943"/>
                    <a:pt x="249357" y="294869"/>
                  </a:cubicBezTo>
                  <a:cubicBezTo>
                    <a:pt x="249061" y="294869"/>
                    <a:pt x="248766" y="294795"/>
                    <a:pt x="248471" y="294721"/>
                  </a:cubicBezTo>
                  <a:cubicBezTo>
                    <a:pt x="248323" y="294721"/>
                    <a:pt x="248175" y="294647"/>
                    <a:pt x="248102" y="294647"/>
                  </a:cubicBezTo>
                  <a:cubicBezTo>
                    <a:pt x="247806" y="294574"/>
                    <a:pt x="247585" y="294500"/>
                    <a:pt x="247289" y="294426"/>
                  </a:cubicBezTo>
                  <a:cubicBezTo>
                    <a:pt x="247142" y="294352"/>
                    <a:pt x="246994" y="294352"/>
                    <a:pt x="246846" y="294278"/>
                  </a:cubicBezTo>
                  <a:cubicBezTo>
                    <a:pt x="246625" y="294204"/>
                    <a:pt x="246329" y="294131"/>
                    <a:pt x="246108" y="293983"/>
                  </a:cubicBezTo>
                  <a:cubicBezTo>
                    <a:pt x="245960" y="293909"/>
                    <a:pt x="245813" y="293909"/>
                    <a:pt x="245665" y="293835"/>
                  </a:cubicBezTo>
                  <a:cubicBezTo>
                    <a:pt x="245443" y="293761"/>
                    <a:pt x="245222" y="293614"/>
                    <a:pt x="244927" y="293540"/>
                  </a:cubicBezTo>
                  <a:cubicBezTo>
                    <a:pt x="244779" y="293466"/>
                    <a:pt x="244631" y="293392"/>
                    <a:pt x="244483" y="293318"/>
                  </a:cubicBezTo>
                  <a:cubicBezTo>
                    <a:pt x="244188" y="293171"/>
                    <a:pt x="243967" y="293023"/>
                    <a:pt x="243671" y="292875"/>
                  </a:cubicBezTo>
                  <a:cubicBezTo>
                    <a:pt x="243524" y="292802"/>
                    <a:pt x="243376" y="292728"/>
                    <a:pt x="243228" y="292580"/>
                  </a:cubicBezTo>
                  <a:cubicBezTo>
                    <a:pt x="242933" y="292358"/>
                    <a:pt x="242711" y="292211"/>
                    <a:pt x="242416" y="291989"/>
                  </a:cubicBezTo>
                  <a:cubicBezTo>
                    <a:pt x="242416" y="291989"/>
                    <a:pt x="242416" y="291989"/>
                    <a:pt x="242342" y="291915"/>
                  </a:cubicBezTo>
                  <a:cubicBezTo>
                    <a:pt x="242195" y="291768"/>
                    <a:pt x="242047" y="291620"/>
                    <a:pt x="241825" y="291472"/>
                  </a:cubicBezTo>
                  <a:cubicBezTo>
                    <a:pt x="241678" y="291325"/>
                    <a:pt x="241456" y="291177"/>
                    <a:pt x="241308" y="290956"/>
                  </a:cubicBezTo>
                  <a:cubicBezTo>
                    <a:pt x="241308" y="290956"/>
                    <a:pt x="241235" y="290956"/>
                    <a:pt x="241235" y="290882"/>
                  </a:cubicBezTo>
                  <a:lnTo>
                    <a:pt x="213546" y="26282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9AF09FBB-4198-CE45-A8B6-EB5D1C76BC65}"/>
                </a:ext>
              </a:extLst>
            </p:cNvPr>
            <p:cNvSpPr txBox="1"/>
            <p:nvPr/>
          </p:nvSpPr>
          <p:spPr>
            <a:xfrm>
              <a:off x="19967278" y="3876633"/>
              <a:ext cx="41377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C5BC6FD5-B6E4-614A-A003-BC7CA5AA36D8}"/>
                </a:ext>
              </a:extLst>
            </p:cNvPr>
            <p:cNvSpPr txBox="1"/>
            <p:nvPr/>
          </p:nvSpPr>
          <p:spPr>
            <a:xfrm>
              <a:off x="20468390" y="3230302"/>
              <a:ext cx="3135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86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EA3D71F5-FFA0-7047-BA24-CE30FF80DD15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370EF90A-C658-2D4F-BCE9-EE8422FBC04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3BF3610C-2F2C-D541-990F-75E7479ED1B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A51C21-8DA8-1B49-9893-1BCE7B28FD5B}"/>
              </a:ext>
            </a:extLst>
          </p:cNvPr>
          <p:cNvGrpSpPr/>
          <p:nvPr/>
        </p:nvGrpSpPr>
        <p:grpSpPr>
          <a:xfrm>
            <a:off x="2975713" y="4216805"/>
            <a:ext cx="18435747" cy="8722875"/>
            <a:chOff x="2966156" y="4255584"/>
            <a:chExt cx="18435747" cy="8722875"/>
          </a:xfrm>
        </p:grpSpPr>
        <p:sp>
          <p:nvSpPr>
            <p:cNvPr id="31" name="Freeform 168">
              <a:extLst>
                <a:ext uri="{FF2B5EF4-FFF2-40B4-BE49-F238E27FC236}">
                  <a16:creationId xmlns:a16="http://schemas.microsoft.com/office/drawing/2014/main" id="{A8003D4A-AEEF-094D-81F0-2306E651E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156" y="4450314"/>
              <a:ext cx="5084742" cy="4166707"/>
            </a:xfrm>
            <a:custGeom>
              <a:avLst/>
              <a:gdLst>
                <a:gd name="T0" fmla="*/ 3233 w 3302"/>
                <a:gd name="T1" fmla="*/ 3319 h 3769"/>
                <a:gd name="T2" fmla="*/ 1676 w 3302"/>
                <a:gd name="T3" fmla="*/ 3763 h 3769"/>
                <a:gd name="T4" fmla="*/ 1676 w 3302"/>
                <a:gd name="T5" fmla="*/ 3763 h 3769"/>
                <a:gd name="T6" fmla="*/ 1624 w 3302"/>
                <a:gd name="T7" fmla="*/ 3763 h 3769"/>
                <a:gd name="T8" fmla="*/ 68 w 3302"/>
                <a:gd name="T9" fmla="*/ 3319 h 3769"/>
                <a:gd name="T10" fmla="*/ 68 w 3302"/>
                <a:gd name="T11" fmla="*/ 3319 h 3769"/>
                <a:gd name="T12" fmla="*/ 0 w 3302"/>
                <a:gd name="T13" fmla="*/ 3228 h 3769"/>
                <a:gd name="T14" fmla="*/ 0 w 3302"/>
                <a:gd name="T15" fmla="*/ 94 h 3769"/>
                <a:gd name="T16" fmla="*/ 0 w 3302"/>
                <a:gd name="T17" fmla="*/ 94 h 3769"/>
                <a:gd name="T18" fmla="*/ 94 w 3302"/>
                <a:gd name="T19" fmla="*/ 0 h 3769"/>
                <a:gd name="T20" fmla="*/ 3206 w 3302"/>
                <a:gd name="T21" fmla="*/ 0 h 3769"/>
                <a:gd name="T22" fmla="*/ 3206 w 3302"/>
                <a:gd name="T23" fmla="*/ 0 h 3769"/>
                <a:gd name="T24" fmla="*/ 3301 w 3302"/>
                <a:gd name="T25" fmla="*/ 94 h 3769"/>
                <a:gd name="T26" fmla="*/ 3301 w 3302"/>
                <a:gd name="T27" fmla="*/ 3228 h 3769"/>
                <a:gd name="T28" fmla="*/ 3301 w 3302"/>
                <a:gd name="T29" fmla="*/ 3228 h 3769"/>
                <a:gd name="T30" fmla="*/ 3233 w 3302"/>
                <a:gd name="T31" fmla="*/ 3319 h 3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2" h="3769">
                  <a:moveTo>
                    <a:pt x="3233" y="3319"/>
                  </a:moveTo>
                  <a:lnTo>
                    <a:pt x="1676" y="3763"/>
                  </a:lnTo>
                  <a:lnTo>
                    <a:pt x="1676" y="3763"/>
                  </a:lnTo>
                  <a:cubicBezTo>
                    <a:pt x="1659" y="3768"/>
                    <a:pt x="1641" y="3768"/>
                    <a:pt x="1624" y="3763"/>
                  </a:cubicBezTo>
                  <a:lnTo>
                    <a:pt x="68" y="3319"/>
                  </a:lnTo>
                  <a:lnTo>
                    <a:pt x="68" y="3319"/>
                  </a:lnTo>
                  <a:cubicBezTo>
                    <a:pt x="28" y="3308"/>
                    <a:pt x="0" y="3270"/>
                    <a:pt x="0" y="3228"/>
                  </a:cubicBezTo>
                  <a:lnTo>
                    <a:pt x="0" y="94"/>
                  </a:lnTo>
                  <a:lnTo>
                    <a:pt x="0" y="94"/>
                  </a:lnTo>
                  <a:cubicBezTo>
                    <a:pt x="0" y="42"/>
                    <a:pt x="42" y="0"/>
                    <a:pt x="94" y="0"/>
                  </a:cubicBezTo>
                  <a:lnTo>
                    <a:pt x="3206" y="0"/>
                  </a:lnTo>
                  <a:lnTo>
                    <a:pt x="3206" y="0"/>
                  </a:lnTo>
                  <a:cubicBezTo>
                    <a:pt x="3258" y="0"/>
                    <a:pt x="3301" y="42"/>
                    <a:pt x="3301" y="94"/>
                  </a:cubicBezTo>
                  <a:lnTo>
                    <a:pt x="3301" y="3228"/>
                  </a:lnTo>
                  <a:lnTo>
                    <a:pt x="3301" y="3228"/>
                  </a:lnTo>
                  <a:cubicBezTo>
                    <a:pt x="3301" y="3270"/>
                    <a:pt x="3273" y="3308"/>
                    <a:pt x="3233" y="33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Freeform 169">
              <a:extLst>
                <a:ext uri="{FF2B5EF4-FFF2-40B4-BE49-F238E27FC236}">
                  <a16:creationId xmlns:a16="http://schemas.microsoft.com/office/drawing/2014/main" id="{470FBA85-B2A8-824B-AEA6-F740F8C14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430" y="4255584"/>
              <a:ext cx="1847669" cy="1825028"/>
            </a:xfrm>
            <a:custGeom>
              <a:avLst/>
              <a:gdLst>
                <a:gd name="T0" fmla="*/ 1709 w 1797"/>
                <a:gd name="T1" fmla="*/ 1756 h 1776"/>
                <a:gd name="T2" fmla="*/ 924 w 1797"/>
                <a:gd name="T3" fmla="*/ 1403 h 1776"/>
                <a:gd name="T4" fmla="*/ 924 w 1797"/>
                <a:gd name="T5" fmla="*/ 1403 h 1776"/>
                <a:gd name="T6" fmla="*/ 873 w 1797"/>
                <a:gd name="T7" fmla="*/ 1403 h 1776"/>
                <a:gd name="T8" fmla="*/ 88 w 1797"/>
                <a:gd name="T9" fmla="*/ 1756 h 1776"/>
                <a:gd name="T10" fmla="*/ 88 w 1797"/>
                <a:gd name="T11" fmla="*/ 1756 h 1776"/>
                <a:gd name="T12" fmla="*/ 0 w 1797"/>
                <a:gd name="T13" fmla="*/ 1699 h 1776"/>
                <a:gd name="T14" fmla="*/ 0 w 1797"/>
                <a:gd name="T15" fmla="*/ 62 h 1776"/>
                <a:gd name="T16" fmla="*/ 0 w 1797"/>
                <a:gd name="T17" fmla="*/ 62 h 1776"/>
                <a:gd name="T18" fmla="*/ 62 w 1797"/>
                <a:gd name="T19" fmla="*/ 0 h 1776"/>
                <a:gd name="T20" fmla="*/ 1735 w 1797"/>
                <a:gd name="T21" fmla="*/ 0 h 1776"/>
                <a:gd name="T22" fmla="*/ 1735 w 1797"/>
                <a:gd name="T23" fmla="*/ 0 h 1776"/>
                <a:gd name="T24" fmla="*/ 1796 w 1797"/>
                <a:gd name="T25" fmla="*/ 62 h 1776"/>
                <a:gd name="T26" fmla="*/ 1796 w 1797"/>
                <a:gd name="T27" fmla="*/ 1699 h 1776"/>
                <a:gd name="T28" fmla="*/ 1796 w 1797"/>
                <a:gd name="T29" fmla="*/ 1699 h 1776"/>
                <a:gd name="T30" fmla="*/ 1709 w 1797"/>
                <a:gd name="T31" fmla="*/ 1756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97" h="1776">
                  <a:moveTo>
                    <a:pt x="1709" y="1756"/>
                  </a:moveTo>
                  <a:lnTo>
                    <a:pt x="924" y="1403"/>
                  </a:lnTo>
                  <a:lnTo>
                    <a:pt x="924" y="1403"/>
                  </a:lnTo>
                  <a:cubicBezTo>
                    <a:pt x="908" y="1396"/>
                    <a:pt x="889" y="1396"/>
                    <a:pt x="873" y="1403"/>
                  </a:cubicBezTo>
                  <a:lnTo>
                    <a:pt x="88" y="1756"/>
                  </a:lnTo>
                  <a:lnTo>
                    <a:pt x="88" y="1756"/>
                  </a:lnTo>
                  <a:cubicBezTo>
                    <a:pt x="47" y="1775"/>
                    <a:pt x="0" y="1745"/>
                    <a:pt x="0" y="1699"/>
                  </a:cubicBezTo>
                  <a:lnTo>
                    <a:pt x="0" y="62"/>
                  </a:lnTo>
                  <a:lnTo>
                    <a:pt x="0" y="62"/>
                  </a:lnTo>
                  <a:cubicBezTo>
                    <a:pt x="0" y="28"/>
                    <a:pt x="28" y="0"/>
                    <a:pt x="62" y="0"/>
                  </a:cubicBezTo>
                  <a:lnTo>
                    <a:pt x="1735" y="0"/>
                  </a:lnTo>
                  <a:lnTo>
                    <a:pt x="1735" y="0"/>
                  </a:lnTo>
                  <a:cubicBezTo>
                    <a:pt x="1769" y="0"/>
                    <a:pt x="1796" y="28"/>
                    <a:pt x="1796" y="62"/>
                  </a:cubicBezTo>
                  <a:lnTo>
                    <a:pt x="1796" y="1699"/>
                  </a:lnTo>
                  <a:lnTo>
                    <a:pt x="1796" y="1699"/>
                  </a:lnTo>
                  <a:cubicBezTo>
                    <a:pt x="1796" y="1745"/>
                    <a:pt x="1750" y="1775"/>
                    <a:pt x="1709" y="1756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3" name="Freeform 170">
              <a:extLst>
                <a:ext uri="{FF2B5EF4-FFF2-40B4-BE49-F238E27FC236}">
                  <a16:creationId xmlns:a16="http://schemas.microsoft.com/office/drawing/2014/main" id="{16B3DC57-3246-8C42-9079-2CB7D73D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2099" y="8811752"/>
              <a:ext cx="5084742" cy="4166707"/>
            </a:xfrm>
            <a:custGeom>
              <a:avLst/>
              <a:gdLst>
                <a:gd name="T0" fmla="*/ 3233 w 3303"/>
                <a:gd name="T1" fmla="*/ 3319 h 3769"/>
                <a:gd name="T2" fmla="*/ 1677 w 3303"/>
                <a:gd name="T3" fmla="*/ 3763 h 3769"/>
                <a:gd name="T4" fmla="*/ 1677 w 3303"/>
                <a:gd name="T5" fmla="*/ 3763 h 3769"/>
                <a:gd name="T6" fmla="*/ 1625 w 3303"/>
                <a:gd name="T7" fmla="*/ 3763 h 3769"/>
                <a:gd name="T8" fmla="*/ 69 w 3303"/>
                <a:gd name="T9" fmla="*/ 3319 h 3769"/>
                <a:gd name="T10" fmla="*/ 69 w 3303"/>
                <a:gd name="T11" fmla="*/ 3319 h 3769"/>
                <a:gd name="T12" fmla="*/ 0 w 3303"/>
                <a:gd name="T13" fmla="*/ 3228 h 3769"/>
                <a:gd name="T14" fmla="*/ 0 w 3303"/>
                <a:gd name="T15" fmla="*/ 94 h 3769"/>
                <a:gd name="T16" fmla="*/ 0 w 3303"/>
                <a:gd name="T17" fmla="*/ 94 h 3769"/>
                <a:gd name="T18" fmla="*/ 95 w 3303"/>
                <a:gd name="T19" fmla="*/ 0 h 3769"/>
                <a:gd name="T20" fmla="*/ 3207 w 3303"/>
                <a:gd name="T21" fmla="*/ 0 h 3769"/>
                <a:gd name="T22" fmla="*/ 3207 w 3303"/>
                <a:gd name="T23" fmla="*/ 0 h 3769"/>
                <a:gd name="T24" fmla="*/ 3302 w 3303"/>
                <a:gd name="T25" fmla="*/ 94 h 3769"/>
                <a:gd name="T26" fmla="*/ 3302 w 3303"/>
                <a:gd name="T27" fmla="*/ 3228 h 3769"/>
                <a:gd name="T28" fmla="*/ 3302 w 3303"/>
                <a:gd name="T29" fmla="*/ 3228 h 3769"/>
                <a:gd name="T30" fmla="*/ 3233 w 3303"/>
                <a:gd name="T31" fmla="*/ 3319 h 3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3" h="3769">
                  <a:moveTo>
                    <a:pt x="3233" y="3319"/>
                  </a:moveTo>
                  <a:lnTo>
                    <a:pt x="1677" y="3763"/>
                  </a:lnTo>
                  <a:lnTo>
                    <a:pt x="1677" y="3763"/>
                  </a:lnTo>
                  <a:cubicBezTo>
                    <a:pt x="1660" y="3768"/>
                    <a:pt x="1643" y="3768"/>
                    <a:pt x="1625" y="3763"/>
                  </a:cubicBezTo>
                  <a:lnTo>
                    <a:pt x="69" y="3319"/>
                  </a:lnTo>
                  <a:lnTo>
                    <a:pt x="69" y="3319"/>
                  </a:lnTo>
                  <a:cubicBezTo>
                    <a:pt x="29" y="3308"/>
                    <a:pt x="0" y="3270"/>
                    <a:pt x="0" y="3228"/>
                  </a:cubicBezTo>
                  <a:lnTo>
                    <a:pt x="0" y="94"/>
                  </a:lnTo>
                  <a:lnTo>
                    <a:pt x="0" y="94"/>
                  </a:lnTo>
                  <a:cubicBezTo>
                    <a:pt x="0" y="42"/>
                    <a:pt x="43" y="0"/>
                    <a:pt x="95" y="0"/>
                  </a:cubicBezTo>
                  <a:lnTo>
                    <a:pt x="3207" y="0"/>
                  </a:lnTo>
                  <a:lnTo>
                    <a:pt x="3207" y="0"/>
                  </a:lnTo>
                  <a:cubicBezTo>
                    <a:pt x="3259" y="0"/>
                    <a:pt x="3302" y="42"/>
                    <a:pt x="3302" y="94"/>
                  </a:cubicBezTo>
                  <a:lnTo>
                    <a:pt x="3302" y="3228"/>
                  </a:lnTo>
                  <a:lnTo>
                    <a:pt x="3302" y="3228"/>
                  </a:lnTo>
                  <a:cubicBezTo>
                    <a:pt x="3302" y="3270"/>
                    <a:pt x="3274" y="3308"/>
                    <a:pt x="3233" y="33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4" name="Freeform 171">
              <a:extLst>
                <a:ext uri="{FF2B5EF4-FFF2-40B4-BE49-F238E27FC236}">
                  <a16:creationId xmlns:a16="http://schemas.microsoft.com/office/drawing/2014/main" id="{98D96044-06AC-A848-AA60-1D3AA539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2899" y="8617022"/>
              <a:ext cx="1847669" cy="1825028"/>
            </a:xfrm>
            <a:custGeom>
              <a:avLst/>
              <a:gdLst>
                <a:gd name="T0" fmla="*/ 1709 w 1798"/>
                <a:gd name="T1" fmla="*/ 1756 h 1776"/>
                <a:gd name="T2" fmla="*/ 924 w 1798"/>
                <a:gd name="T3" fmla="*/ 1403 h 1776"/>
                <a:gd name="T4" fmla="*/ 924 w 1798"/>
                <a:gd name="T5" fmla="*/ 1403 h 1776"/>
                <a:gd name="T6" fmla="*/ 873 w 1798"/>
                <a:gd name="T7" fmla="*/ 1403 h 1776"/>
                <a:gd name="T8" fmla="*/ 87 w 1798"/>
                <a:gd name="T9" fmla="*/ 1756 h 1776"/>
                <a:gd name="T10" fmla="*/ 87 w 1798"/>
                <a:gd name="T11" fmla="*/ 1756 h 1776"/>
                <a:gd name="T12" fmla="*/ 0 w 1798"/>
                <a:gd name="T13" fmla="*/ 1699 h 1776"/>
                <a:gd name="T14" fmla="*/ 0 w 1798"/>
                <a:gd name="T15" fmla="*/ 62 h 1776"/>
                <a:gd name="T16" fmla="*/ 0 w 1798"/>
                <a:gd name="T17" fmla="*/ 62 h 1776"/>
                <a:gd name="T18" fmla="*/ 62 w 1798"/>
                <a:gd name="T19" fmla="*/ 0 h 1776"/>
                <a:gd name="T20" fmla="*/ 1735 w 1798"/>
                <a:gd name="T21" fmla="*/ 0 h 1776"/>
                <a:gd name="T22" fmla="*/ 1735 w 1798"/>
                <a:gd name="T23" fmla="*/ 0 h 1776"/>
                <a:gd name="T24" fmla="*/ 1797 w 1798"/>
                <a:gd name="T25" fmla="*/ 62 h 1776"/>
                <a:gd name="T26" fmla="*/ 1797 w 1798"/>
                <a:gd name="T27" fmla="*/ 1699 h 1776"/>
                <a:gd name="T28" fmla="*/ 1797 w 1798"/>
                <a:gd name="T29" fmla="*/ 1699 h 1776"/>
                <a:gd name="T30" fmla="*/ 1709 w 1798"/>
                <a:gd name="T31" fmla="*/ 1756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98" h="1776">
                  <a:moveTo>
                    <a:pt x="1709" y="1756"/>
                  </a:moveTo>
                  <a:lnTo>
                    <a:pt x="924" y="1403"/>
                  </a:lnTo>
                  <a:lnTo>
                    <a:pt x="924" y="1403"/>
                  </a:lnTo>
                  <a:cubicBezTo>
                    <a:pt x="907" y="1396"/>
                    <a:pt x="889" y="1396"/>
                    <a:pt x="873" y="1403"/>
                  </a:cubicBezTo>
                  <a:lnTo>
                    <a:pt x="87" y="1756"/>
                  </a:lnTo>
                  <a:lnTo>
                    <a:pt x="87" y="1756"/>
                  </a:lnTo>
                  <a:cubicBezTo>
                    <a:pt x="46" y="1775"/>
                    <a:pt x="0" y="1745"/>
                    <a:pt x="0" y="1699"/>
                  </a:cubicBezTo>
                  <a:lnTo>
                    <a:pt x="0" y="62"/>
                  </a:lnTo>
                  <a:lnTo>
                    <a:pt x="0" y="62"/>
                  </a:lnTo>
                  <a:cubicBezTo>
                    <a:pt x="0" y="28"/>
                    <a:pt x="28" y="0"/>
                    <a:pt x="62" y="0"/>
                  </a:cubicBezTo>
                  <a:lnTo>
                    <a:pt x="1735" y="0"/>
                  </a:lnTo>
                  <a:lnTo>
                    <a:pt x="1735" y="0"/>
                  </a:lnTo>
                  <a:cubicBezTo>
                    <a:pt x="1768" y="0"/>
                    <a:pt x="1797" y="28"/>
                    <a:pt x="1797" y="62"/>
                  </a:cubicBezTo>
                  <a:lnTo>
                    <a:pt x="1797" y="1699"/>
                  </a:lnTo>
                  <a:lnTo>
                    <a:pt x="1797" y="1699"/>
                  </a:lnTo>
                  <a:cubicBezTo>
                    <a:pt x="1797" y="1745"/>
                    <a:pt x="1750" y="1775"/>
                    <a:pt x="1709" y="1756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Freeform 172">
              <a:extLst>
                <a:ext uri="{FF2B5EF4-FFF2-40B4-BE49-F238E27FC236}">
                  <a16:creationId xmlns:a16="http://schemas.microsoft.com/office/drawing/2014/main" id="{F6AD9EFB-8B1D-4E42-AF7A-67EFF154B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216" y="4450314"/>
              <a:ext cx="5084744" cy="4166707"/>
            </a:xfrm>
            <a:custGeom>
              <a:avLst/>
              <a:gdLst>
                <a:gd name="T0" fmla="*/ 3232 w 3302"/>
                <a:gd name="T1" fmla="*/ 3319 h 3769"/>
                <a:gd name="T2" fmla="*/ 1676 w 3302"/>
                <a:gd name="T3" fmla="*/ 3763 h 3769"/>
                <a:gd name="T4" fmla="*/ 1676 w 3302"/>
                <a:gd name="T5" fmla="*/ 3763 h 3769"/>
                <a:gd name="T6" fmla="*/ 1625 w 3302"/>
                <a:gd name="T7" fmla="*/ 3763 h 3769"/>
                <a:gd name="T8" fmla="*/ 69 w 3302"/>
                <a:gd name="T9" fmla="*/ 3319 h 3769"/>
                <a:gd name="T10" fmla="*/ 69 w 3302"/>
                <a:gd name="T11" fmla="*/ 3319 h 3769"/>
                <a:gd name="T12" fmla="*/ 0 w 3302"/>
                <a:gd name="T13" fmla="*/ 3228 h 3769"/>
                <a:gd name="T14" fmla="*/ 0 w 3302"/>
                <a:gd name="T15" fmla="*/ 94 h 3769"/>
                <a:gd name="T16" fmla="*/ 0 w 3302"/>
                <a:gd name="T17" fmla="*/ 94 h 3769"/>
                <a:gd name="T18" fmla="*/ 95 w 3302"/>
                <a:gd name="T19" fmla="*/ 0 h 3769"/>
                <a:gd name="T20" fmla="*/ 3207 w 3302"/>
                <a:gd name="T21" fmla="*/ 0 h 3769"/>
                <a:gd name="T22" fmla="*/ 3207 w 3302"/>
                <a:gd name="T23" fmla="*/ 0 h 3769"/>
                <a:gd name="T24" fmla="*/ 3301 w 3302"/>
                <a:gd name="T25" fmla="*/ 94 h 3769"/>
                <a:gd name="T26" fmla="*/ 3301 w 3302"/>
                <a:gd name="T27" fmla="*/ 3228 h 3769"/>
                <a:gd name="T28" fmla="*/ 3301 w 3302"/>
                <a:gd name="T29" fmla="*/ 3228 h 3769"/>
                <a:gd name="T30" fmla="*/ 3232 w 3302"/>
                <a:gd name="T31" fmla="*/ 3319 h 3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2" h="3769">
                  <a:moveTo>
                    <a:pt x="3232" y="3319"/>
                  </a:moveTo>
                  <a:lnTo>
                    <a:pt x="1676" y="3763"/>
                  </a:lnTo>
                  <a:lnTo>
                    <a:pt x="1676" y="3763"/>
                  </a:lnTo>
                  <a:cubicBezTo>
                    <a:pt x="1660" y="3768"/>
                    <a:pt x="1642" y="3768"/>
                    <a:pt x="1625" y="3763"/>
                  </a:cubicBezTo>
                  <a:lnTo>
                    <a:pt x="69" y="3319"/>
                  </a:lnTo>
                  <a:lnTo>
                    <a:pt x="69" y="3319"/>
                  </a:lnTo>
                  <a:cubicBezTo>
                    <a:pt x="29" y="3308"/>
                    <a:pt x="0" y="3270"/>
                    <a:pt x="0" y="3228"/>
                  </a:cubicBezTo>
                  <a:lnTo>
                    <a:pt x="0" y="94"/>
                  </a:lnTo>
                  <a:lnTo>
                    <a:pt x="0" y="94"/>
                  </a:lnTo>
                  <a:cubicBezTo>
                    <a:pt x="0" y="42"/>
                    <a:pt x="43" y="0"/>
                    <a:pt x="95" y="0"/>
                  </a:cubicBezTo>
                  <a:lnTo>
                    <a:pt x="3207" y="0"/>
                  </a:lnTo>
                  <a:lnTo>
                    <a:pt x="3207" y="0"/>
                  </a:lnTo>
                  <a:cubicBezTo>
                    <a:pt x="3258" y="0"/>
                    <a:pt x="3301" y="42"/>
                    <a:pt x="3301" y="94"/>
                  </a:cubicBezTo>
                  <a:lnTo>
                    <a:pt x="3301" y="3228"/>
                  </a:lnTo>
                  <a:lnTo>
                    <a:pt x="3301" y="3228"/>
                  </a:lnTo>
                  <a:cubicBezTo>
                    <a:pt x="3301" y="3270"/>
                    <a:pt x="3273" y="3308"/>
                    <a:pt x="3232" y="33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Freeform 173">
              <a:extLst>
                <a:ext uri="{FF2B5EF4-FFF2-40B4-BE49-F238E27FC236}">
                  <a16:creationId xmlns:a16="http://schemas.microsoft.com/office/drawing/2014/main" id="{0317E428-24BA-C84B-AA66-7BADAB60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2020" y="4255584"/>
              <a:ext cx="1843139" cy="1825028"/>
            </a:xfrm>
            <a:custGeom>
              <a:avLst/>
              <a:gdLst>
                <a:gd name="T0" fmla="*/ 1708 w 1796"/>
                <a:gd name="T1" fmla="*/ 1756 h 1776"/>
                <a:gd name="T2" fmla="*/ 922 w 1796"/>
                <a:gd name="T3" fmla="*/ 1403 h 1776"/>
                <a:gd name="T4" fmla="*/ 922 w 1796"/>
                <a:gd name="T5" fmla="*/ 1403 h 1776"/>
                <a:gd name="T6" fmla="*/ 873 w 1796"/>
                <a:gd name="T7" fmla="*/ 1403 h 1776"/>
                <a:gd name="T8" fmla="*/ 87 w 1796"/>
                <a:gd name="T9" fmla="*/ 1756 h 1776"/>
                <a:gd name="T10" fmla="*/ 87 w 1796"/>
                <a:gd name="T11" fmla="*/ 1756 h 1776"/>
                <a:gd name="T12" fmla="*/ 0 w 1796"/>
                <a:gd name="T13" fmla="*/ 1699 h 1776"/>
                <a:gd name="T14" fmla="*/ 0 w 1796"/>
                <a:gd name="T15" fmla="*/ 62 h 1776"/>
                <a:gd name="T16" fmla="*/ 0 w 1796"/>
                <a:gd name="T17" fmla="*/ 62 h 1776"/>
                <a:gd name="T18" fmla="*/ 62 w 1796"/>
                <a:gd name="T19" fmla="*/ 0 h 1776"/>
                <a:gd name="T20" fmla="*/ 1733 w 1796"/>
                <a:gd name="T21" fmla="*/ 0 h 1776"/>
                <a:gd name="T22" fmla="*/ 1733 w 1796"/>
                <a:gd name="T23" fmla="*/ 0 h 1776"/>
                <a:gd name="T24" fmla="*/ 1795 w 1796"/>
                <a:gd name="T25" fmla="*/ 62 h 1776"/>
                <a:gd name="T26" fmla="*/ 1795 w 1796"/>
                <a:gd name="T27" fmla="*/ 1699 h 1776"/>
                <a:gd name="T28" fmla="*/ 1795 w 1796"/>
                <a:gd name="T29" fmla="*/ 1699 h 1776"/>
                <a:gd name="T30" fmla="*/ 1708 w 1796"/>
                <a:gd name="T31" fmla="*/ 1756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96" h="1776">
                  <a:moveTo>
                    <a:pt x="1708" y="1756"/>
                  </a:moveTo>
                  <a:lnTo>
                    <a:pt x="922" y="1403"/>
                  </a:lnTo>
                  <a:lnTo>
                    <a:pt x="922" y="1403"/>
                  </a:lnTo>
                  <a:cubicBezTo>
                    <a:pt x="907" y="1396"/>
                    <a:pt x="889" y="1396"/>
                    <a:pt x="873" y="1403"/>
                  </a:cubicBezTo>
                  <a:lnTo>
                    <a:pt x="87" y="1756"/>
                  </a:lnTo>
                  <a:lnTo>
                    <a:pt x="87" y="1756"/>
                  </a:lnTo>
                  <a:cubicBezTo>
                    <a:pt x="46" y="1775"/>
                    <a:pt x="0" y="1745"/>
                    <a:pt x="0" y="1699"/>
                  </a:cubicBezTo>
                  <a:lnTo>
                    <a:pt x="0" y="62"/>
                  </a:lnTo>
                  <a:lnTo>
                    <a:pt x="0" y="62"/>
                  </a:lnTo>
                  <a:cubicBezTo>
                    <a:pt x="0" y="28"/>
                    <a:pt x="28" y="0"/>
                    <a:pt x="62" y="0"/>
                  </a:cubicBezTo>
                  <a:lnTo>
                    <a:pt x="1733" y="0"/>
                  </a:lnTo>
                  <a:lnTo>
                    <a:pt x="1733" y="0"/>
                  </a:lnTo>
                  <a:cubicBezTo>
                    <a:pt x="1767" y="0"/>
                    <a:pt x="1795" y="28"/>
                    <a:pt x="1795" y="62"/>
                  </a:cubicBezTo>
                  <a:lnTo>
                    <a:pt x="1795" y="1699"/>
                  </a:lnTo>
                  <a:lnTo>
                    <a:pt x="1795" y="1699"/>
                  </a:lnTo>
                  <a:cubicBezTo>
                    <a:pt x="1795" y="1745"/>
                    <a:pt x="1749" y="1775"/>
                    <a:pt x="1708" y="1756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Freeform 174">
              <a:extLst>
                <a:ext uri="{FF2B5EF4-FFF2-40B4-BE49-F238E27FC236}">
                  <a16:creationId xmlns:a16="http://schemas.microsoft.com/office/drawing/2014/main" id="{D376755F-C922-EF4C-96DF-C5DDF3F71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8044" y="8811752"/>
              <a:ext cx="5084742" cy="4166707"/>
            </a:xfrm>
            <a:custGeom>
              <a:avLst/>
              <a:gdLst>
                <a:gd name="T0" fmla="*/ 3233 w 3303"/>
                <a:gd name="T1" fmla="*/ 3319 h 3769"/>
                <a:gd name="T2" fmla="*/ 1677 w 3303"/>
                <a:gd name="T3" fmla="*/ 3763 h 3769"/>
                <a:gd name="T4" fmla="*/ 1677 w 3303"/>
                <a:gd name="T5" fmla="*/ 3763 h 3769"/>
                <a:gd name="T6" fmla="*/ 1625 w 3303"/>
                <a:gd name="T7" fmla="*/ 3763 h 3769"/>
                <a:gd name="T8" fmla="*/ 69 w 3303"/>
                <a:gd name="T9" fmla="*/ 3319 h 3769"/>
                <a:gd name="T10" fmla="*/ 69 w 3303"/>
                <a:gd name="T11" fmla="*/ 3319 h 3769"/>
                <a:gd name="T12" fmla="*/ 0 w 3303"/>
                <a:gd name="T13" fmla="*/ 3228 h 3769"/>
                <a:gd name="T14" fmla="*/ 0 w 3303"/>
                <a:gd name="T15" fmla="*/ 94 h 3769"/>
                <a:gd name="T16" fmla="*/ 0 w 3303"/>
                <a:gd name="T17" fmla="*/ 94 h 3769"/>
                <a:gd name="T18" fmla="*/ 95 w 3303"/>
                <a:gd name="T19" fmla="*/ 0 h 3769"/>
                <a:gd name="T20" fmla="*/ 3208 w 3303"/>
                <a:gd name="T21" fmla="*/ 0 h 3769"/>
                <a:gd name="T22" fmla="*/ 3208 w 3303"/>
                <a:gd name="T23" fmla="*/ 0 h 3769"/>
                <a:gd name="T24" fmla="*/ 3302 w 3303"/>
                <a:gd name="T25" fmla="*/ 94 h 3769"/>
                <a:gd name="T26" fmla="*/ 3302 w 3303"/>
                <a:gd name="T27" fmla="*/ 3228 h 3769"/>
                <a:gd name="T28" fmla="*/ 3302 w 3303"/>
                <a:gd name="T29" fmla="*/ 3228 h 3769"/>
                <a:gd name="T30" fmla="*/ 3233 w 3303"/>
                <a:gd name="T31" fmla="*/ 3319 h 3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3" h="3769">
                  <a:moveTo>
                    <a:pt x="3233" y="3319"/>
                  </a:moveTo>
                  <a:lnTo>
                    <a:pt x="1677" y="3763"/>
                  </a:lnTo>
                  <a:lnTo>
                    <a:pt x="1677" y="3763"/>
                  </a:lnTo>
                  <a:cubicBezTo>
                    <a:pt x="1660" y="3768"/>
                    <a:pt x="1642" y="3768"/>
                    <a:pt x="1625" y="3763"/>
                  </a:cubicBezTo>
                  <a:lnTo>
                    <a:pt x="69" y="3319"/>
                  </a:lnTo>
                  <a:lnTo>
                    <a:pt x="69" y="3319"/>
                  </a:lnTo>
                  <a:cubicBezTo>
                    <a:pt x="28" y="3308"/>
                    <a:pt x="0" y="3270"/>
                    <a:pt x="0" y="3228"/>
                  </a:cubicBezTo>
                  <a:lnTo>
                    <a:pt x="0" y="94"/>
                  </a:lnTo>
                  <a:lnTo>
                    <a:pt x="0" y="94"/>
                  </a:lnTo>
                  <a:cubicBezTo>
                    <a:pt x="0" y="42"/>
                    <a:pt x="43" y="0"/>
                    <a:pt x="95" y="0"/>
                  </a:cubicBezTo>
                  <a:lnTo>
                    <a:pt x="3208" y="0"/>
                  </a:lnTo>
                  <a:lnTo>
                    <a:pt x="3208" y="0"/>
                  </a:lnTo>
                  <a:cubicBezTo>
                    <a:pt x="3260" y="0"/>
                    <a:pt x="3302" y="42"/>
                    <a:pt x="3302" y="94"/>
                  </a:cubicBezTo>
                  <a:lnTo>
                    <a:pt x="3302" y="3228"/>
                  </a:lnTo>
                  <a:lnTo>
                    <a:pt x="3302" y="3228"/>
                  </a:lnTo>
                  <a:cubicBezTo>
                    <a:pt x="3302" y="3270"/>
                    <a:pt x="3274" y="3308"/>
                    <a:pt x="3233" y="33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6" name="Freeform 175">
              <a:extLst>
                <a:ext uri="{FF2B5EF4-FFF2-40B4-BE49-F238E27FC236}">
                  <a16:creationId xmlns:a16="http://schemas.microsoft.com/office/drawing/2014/main" id="{FC8982A0-F668-DA4C-BFE7-CB2A14576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844" y="8617022"/>
              <a:ext cx="1847669" cy="1825028"/>
            </a:xfrm>
            <a:custGeom>
              <a:avLst/>
              <a:gdLst>
                <a:gd name="T0" fmla="*/ 1709 w 1797"/>
                <a:gd name="T1" fmla="*/ 1756 h 1776"/>
                <a:gd name="T2" fmla="*/ 923 w 1797"/>
                <a:gd name="T3" fmla="*/ 1403 h 1776"/>
                <a:gd name="T4" fmla="*/ 923 w 1797"/>
                <a:gd name="T5" fmla="*/ 1403 h 1776"/>
                <a:gd name="T6" fmla="*/ 872 w 1797"/>
                <a:gd name="T7" fmla="*/ 1403 h 1776"/>
                <a:gd name="T8" fmla="*/ 87 w 1797"/>
                <a:gd name="T9" fmla="*/ 1756 h 1776"/>
                <a:gd name="T10" fmla="*/ 87 w 1797"/>
                <a:gd name="T11" fmla="*/ 1756 h 1776"/>
                <a:gd name="T12" fmla="*/ 0 w 1797"/>
                <a:gd name="T13" fmla="*/ 1699 h 1776"/>
                <a:gd name="T14" fmla="*/ 0 w 1797"/>
                <a:gd name="T15" fmla="*/ 62 h 1776"/>
                <a:gd name="T16" fmla="*/ 0 w 1797"/>
                <a:gd name="T17" fmla="*/ 62 h 1776"/>
                <a:gd name="T18" fmla="*/ 62 w 1797"/>
                <a:gd name="T19" fmla="*/ 0 h 1776"/>
                <a:gd name="T20" fmla="*/ 1734 w 1797"/>
                <a:gd name="T21" fmla="*/ 0 h 1776"/>
                <a:gd name="T22" fmla="*/ 1734 w 1797"/>
                <a:gd name="T23" fmla="*/ 0 h 1776"/>
                <a:gd name="T24" fmla="*/ 1796 w 1797"/>
                <a:gd name="T25" fmla="*/ 62 h 1776"/>
                <a:gd name="T26" fmla="*/ 1796 w 1797"/>
                <a:gd name="T27" fmla="*/ 1699 h 1776"/>
                <a:gd name="T28" fmla="*/ 1796 w 1797"/>
                <a:gd name="T29" fmla="*/ 1699 h 1776"/>
                <a:gd name="T30" fmla="*/ 1709 w 1797"/>
                <a:gd name="T31" fmla="*/ 1756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97" h="1776">
                  <a:moveTo>
                    <a:pt x="1709" y="1756"/>
                  </a:moveTo>
                  <a:lnTo>
                    <a:pt x="923" y="1403"/>
                  </a:lnTo>
                  <a:lnTo>
                    <a:pt x="923" y="1403"/>
                  </a:lnTo>
                  <a:cubicBezTo>
                    <a:pt x="907" y="1396"/>
                    <a:pt x="889" y="1396"/>
                    <a:pt x="872" y="1403"/>
                  </a:cubicBezTo>
                  <a:lnTo>
                    <a:pt x="87" y="1756"/>
                  </a:lnTo>
                  <a:lnTo>
                    <a:pt x="87" y="1756"/>
                  </a:lnTo>
                  <a:cubicBezTo>
                    <a:pt x="46" y="1775"/>
                    <a:pt x="0" y="1745"/>
                    <a:pt x="0" y="1699"/>
                  </a:cubicBezTo>
                  <a:lnTo>
                    <a:pt x="0" y="62"/>
                  </a:lnTo>
                  <a:lnTo>
                    <a:pt x="0" y="62"/>
                  </a:lnTo>
                  <a:cubicBezTo>
                    <a:pt x="0" y="28"/>
                    <a:pt x="28" y="0"/>
                    <a:pt x="62" y="0"/>
                  </a:cubicBezTo>
                  <a:lnTo>
                    <a:pt x="1734" y="0"/>
                  </a:lnTo>
                  <a:lnTo>
                    <a:pt x="1734" y="0"/>
                  </a:lnTo>
                  <a:cubicBezTo>
                    <a:pt x="1768" y="0"/>
                    <a:pt x="1796" y="28"/>
                    <a:pt x="1796" y="62"/>
                  </a:cubicBezTo>
                  <a:lnTo>
                    <a:pt x="1796" y="1699"/>
                  </a:lnTo>
                  <a:lnTo>
                    <a:pt x="1796" y="1699"/>
                  </a:lnTo>
                  <a:cubicBezTo>
                    <a:pt x="1796" y="1745"/>
                    <a:pt x="1750" y="1775"/>
                    <a:pt x="1709" y="1756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1" name="CuadroTexto 350">
              <a:extLst>
                <a:ext uri="{FF2B5EF4-FFF2-40B4-BE49-F238E27FC236}">
                  <a16:creationId xmlns:a16="http://schemas.microsoft.com/office/drawing/2014/main" id="{0C3FDBF0-9990-C647-82E3-5D151F93F1E8}"/>
                </a:ext>
              </a:extLst>
            </p:cNvPr>
            <p:cNvSpPr txBox="1"/>
            <p:nvPr/>
          </p:nvSpPr>
          <p:spPr>
            <a:xfrm>
              <a:off x="4701946" y="4448185"/>
              <a:ext cx="160863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82" name="CuadroTexto 350">
              <a:extLst>
                <a:ext uri="{FF2B5EF4-FFF2-40B4-BE49-F238E27FC236}">
                  <a16:creationId xmlns:a16="http://schemas.microsoft.com/office/drawing/2014/main" id="{782D7366-0C9D-714E-A929-C5D6B9BFF903}"/>
                </a:ext>
              </a:extLst>
            </p:cNvPr>
            <p:cNvSpPr txBox="1"/>
            <p:nvPr/>
          </p:nvSpPr>
          <p:spPr>
            <a:xfrm>
              <a:off x="8120153" y="8809623"/>
              <a:ext cx="160863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83" name="CuadroTexto 350">
              <a:extLst>
                <a:ext uri="{FF2B5EF4-FFF2-40B4-BE49-F238E27FC236}">
                  <a16:creationId xmlns:a16="http://schemas.microsoft.com/office/drawing/2014/main" id="{F6DA72B1-4910-7C41-A67E-B80279192EBB}"/>
                </a:ext>
              </a:extLst>
            </p:cNvPr>
            <p:cNvSpPr txBox="1"/>
            <p:nvPr/>
          </p:nvSpPr>
          <p:spPr>
            <a:xfrm>
              <a:off x="11389271" y="4450454"/>
              <a:ext cx="160863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84" name="CuadroTexto 350">
              <a:extLst>
                <a:ext uri="{FF2B5EF4-FFF2-40B4-BE49-F238E27FC236}">
                  <a16:creationId xmlns:a16="http://schemas.microsoft.com/office/drawing/2014/main" id="{EBDC2D12-DCBF-8B4B-A6E0-4DC87E43067A}"/>
                </a:ext>
              </a:extLst>
            </p:cNvPr>
            <p:cNvSpPr txBox="1"/>
            <p:nvPr/>
          </p:nvSpPr>
          <p:spPr>
            <a:xfrm>
              <a:off x="14786097" y="8809623"/>
              <a:ext cx="160863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85" name="TextBox 20">
              <a:extLst>
                <a:ext uri="{FF2B5EF4-FFF2-40B4-BE49-F238E27FC236}">
                  <a16:creationId xmlns:a16="http://schemas.microsoft.com/office/drawing/2014/main" id="{F2688C63-ED9D-7244-803B-C51CC7678022}"/>
                </a:ext>
              </a:extLst>
            </p:cNvPr>
            <p:cNvSpPr txBox="1"/>
            <p:nvPr/>
          </p:nvSpPr>
          <p:spPr>
            <a:xfrm>
              <a:off x="3254281" y="6826317"/>
              <a:ext cx="4592486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86" name="TextBox 21">
              <a:extLst>
                <a:ext uri="{FF2B5EF4-FFF2-40B4-BE49-F238E27FC236}">
                  <a16:creationId xmlns:a16="http://schemas.microsoft.com/office/drawing/2014/main" id="{FF0ABA15-3F43-4946-BA3F-C03EB6A61CB5}"/>
                </a:ext>
              </a:extLst>
            </p:cNvPr>
            <p:cNvSpPr txBox="1"/>
            <p:nvPr/>
          </p:nvSpPr>
          <p:spPr>
            <a:xfrm>
              <a:off x="3992230" y="6207561"/>
              <a:ext cx="3116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Location</a:t>
              </a:r>
            </a:p>
          </p:txBody>
        </p:sp>
        <p:sp>
          <p:nvSpPr>
            <p:cNvPr id="87" name="TextBox 20">
              <a:extLst>
                <a:ext uri="{FF2B5EF4-FFF2-40B4-BE49-F238E27FC236}">
                  <a16:creationId xmlns:a16="http://schemas.microsoft.com/office/drawing/2014/main" id="{CD12F29F-65CB-7540-AD88-3666F6D76BF1}"/>
                </a:ext>
              </a:extLst>
            </p:cNvPr>
            <p:cNvSpPr txBox="1"/>
            <p:nvPr/>
          </p:nvSpPr>
          <p:spPr>
            <a:xfrm>
              <a:off x="6651966" y="11187755"/>
              <a:ext cx="4592486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88" name="TextBox 21">
              <a:extLst>
                <a:ext uri="{FF2B5EF4-FFF2-40B4-BE49-F238E27FC236}">
                  <a16:creationId xmlns:a16="http://schemas.microsoft.com/office/drawing/2014/main" id="{6B60E508-7C72-2143-99B3-771E6AA3E547}"/>
                </a:ext>
              </a:extLst>
            </p:cNvPr>
            <p:cNvSpPr txBox="1"/>
            <p:nvPr/>
          </p:nvSpPr>
          <p:spPr>
            <a:xfrm>
              <a:off x="7389915" y="10568999"/>
              <a:ext cx="3116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89" name="TextBox 20">
              <a:extLst>
                <a:ext uri="{FF2B5EF4-FFF2-40B4-BE49-F238E27FC236}">
                  <a16:creationId xmlns:a16="http://schemas.microsoft.com/office/drawing/2014/main" id="{AC481B18-F6A4-AA46-8BC1-AB643F0B4E8D}"/>
                </a:ext>
              </a:extLst>
            </p:cNvPr>
            <p:cNvSpPr txBox="1"/>
            <p:nvPr/>
          </p:nvSpPr>
          <p:spPr>
            <a:xfrm>
              <a:off x="9933140" y="6826317"/>
              <a:ext cx="4592486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90" name="TextBox 21">
              <a:extLst>
                <a:ext uri="{FF2B5EF4-FFF2-40B4-BE49-F238E27FC236}">
                  <a16:creationId xmlns:a16="http://schemas.microsoft.com/office/drawing/2014/main" id="{80D0B9F6-0BA3-7547-8ABF-A3C0DB1634A5}"/>
                </a:ext>
              </a:extLst>
            </p:cNvPr>
            <p:cNvSpPr txBox="1"/>
            <p:nvPr/>
          </p:nvSpPr>
          <p:spPr>
            <a:xfrm>
              <a:off x="10671089" y="6207561"/>
              <a:ext cx="3116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91" name="TextBox 20">
              <a:extLst>
                <a:ext uri="{FF2B5EF4-FFF2-40B4-BE49-F238E27FC236}">
                  <a16:creationId xmlns:a16="http://schemas.microsoft.com/office/drawing/2014/main" id="{471257BD-B11A-BF4B-8190-DE0BCB1991A2}"/>
                </a:ext>
              </a:extLst>
            </p:cNvPr>
            <p:cNvSpPr txBox="1"/>
            <p:nvPr/>
          </p:nvSpPr>
          <p:spPr>
            <a:xfrm>
              <a:off x="13304808" y="11187755"/>
              <a:ext cx="4592486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92" name="TextBox 21">
              <a:extLst>
                <a:ext uri="{FF2B5EF4-FFF2-40B4-BE49-F238E27FC236}">
                  <a16:creationId xmlns:a16="http://schemas.microsoft.com/office/drawing/2014/main" id="{06A190FE-193F-504B-B940-BB558FC4540D}"/>
                </a:ext>
              </a:extLst>
            </p:cNvPr>
            <p:cNvSpPr txBox="1"/>
            <p:nvPr/>
          </p:nvSpPr>
          <p:spPr>
            <a:xfrm>
              <a:off x="14042757" y="10568999"/>
              <a:ext cx="3116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28" name="Freeform 168">
              <a:extLst>
                <a:ext uri="{FF2B5EF4-FFF2-40B4-BE49-F238E27FC236}">
                  <a16:creationId xmlns:a16="http://schemas.microsoft.com/office/drawing/2014/main" id="{B8C1557C-9045-1A4B-985F-043E339EE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161" y="4450314"/>
              <a:ext cx="5084742" cy="4166707"/>
            </a:xfrm>
            <a:custGeom>
              <a:avLst/>
              <a:gdLst>
                <a:gd name="T0" fmla="*/ 3233 w 3302"/>
                <a:gd name="T1" fmla="*/ 3319 h 3769"/>
                <a:gd name="T2" fmla="*/ 1676 w 3302"/>
                <a:gd name="T3" fmla="*/ 3763 h 3769"/>
                <a:gd name="T4" fmla="*/ 1676 w 3302"/>
                <a:gd name="T5" fmla="*/ 3763 h 3769"/>
                <a:gd name="T6" fmla="*/ 1624 w 3302"/>
                <a:gd name="T7" fmla="*/ 3763 h 3769"/>
                <a:gd name="T8" fmla="*/ 68 w 3302"/>
                <a:gd name="T9" fmla="*/ 3319 h 3769"/>
                <a:gd name="T10" fmla="*/ 68 w 3302"/>
                <a:gd name="T11" fmla="*/ 3319 h 3769"/>
                <a:gd name="T12" fmla="*/ 0 w 3302"/>
                <a:gd name="T13" fmla="*/ 3228 h 3769"/>
                <a:gd name="T14" fmla="*/ 0 w 3302"/>
                <a:gd name="T15" fmla="*/ 94 h 3769"/>
                <a:gd name="T16" fmla="*/ 0 w 3302"/>
                <a:gd name="T17" fmla="*/ 94 h 3769"/>
                <a:gd name="T18" fmla="*/ 94 w 3302"/>
                <a:gd name="T19" fmla="*/ 0 h 3769"/>
                <a:gd name="T20" fmla="*/ 3206 w 3302"/>
                <a:gd name="T21" fmla="*/ 0 h 3769"/>
                <a:gd name="T22" fmla="*/ 3206 w 3302"/>
                <a:gd name="T23" fmla="*/ 0 h 3769"/>
                <a:gd name="T24" fmla="*/ 3301 w 3302"/>
                <a:gd name="T25" fmla="*/ 94 h 3769"/>
                <a:gd name="T26" fmla="*/ 3301 w 3302"/>
                <a:gd name="T27" fmla="*/ 3228 h 3769"/>
                <a:gd name="T28" fmla="*/ 3301 w 3302"/>
                <a:gd name="T29" fmla="*/ 3228 h 3769"/>
                <a:gd name="T30" fmla="*/ 3233 w 3302"/>
                <a:gd name="T31" fmla="*/ 3319 h 3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2" h="3769">
                  <a:moveTo>
                    <a:pt x="3233" y="3319"/>
                  </a:moveTo>
                  <a:lnTo>
                    <a:pt x="1676" y="3763"/>
                  </a:lnTo>
                  <a:lnTo>
                    <a:pt x="1676" y="3763"/>
                  </a:lnTo>
                  <a:cubicBezTo>
                    <a:pt x="1659" y="3768"/>
                    <a:pt x="1641" y="3768"/>
                    <a:pt x="1624" y="3763"/>
                  </a:cubicBezTo>
                  <a:lnTo>
                    <a:pt x="68" y="3319"/>
                  </a:lnTo>
                  <a:lnTo>
                    <a:pt x="68" y="3319"/>
                  </a:lnTo>
                  <a:cubicBezTo>
                    <a:pt x="28" y="3308"/>
                    <a:pt x="0" y="3270"/>
                    <a:pt x="0" y="3228"/>
                  </a:cubicBezTo>
                  <a:lnTo>
                    <a:pt x="0" y="94"/>
                  </a:lnTo>
                  <a:lnTo>
                    <a:pt x="0" y="94"/>
                  </a:lnTo>
                  <a:cubicBezTo>
                    <a:pt x="0" y="42"/>
                    <a:pt x="42" y="0"/>
                    <a:pt x="94" y="0"/>
                  </a:cubicBezTo>
                  <a:lnTo>
                    <a:pt x="3206" y="0"/>
                  </a:lnTo>
                  <a:lnTo>
                    <a:pt x="3206" y="0"/>
                  </a:lnTo>
                  <a:cubicBezTo>
                    <a:pt x="3258" y="0"/>
                    <a:pt x="3301" y="42"/>
                    <a:pt x="3301" y="94"/>
                  </a:cubicBezTo>
                  <a:lnTo>
                    <a:pt x="3301" y="3228"/>
                  </a:lnTo>
                  <a:lnTo>
                    <a:pt x="3301" y="3228"/>
                  </a:lnTo>
                  <a:cubicBezTo>
                    <a:pt x="3301" y="3270"/>
                    <a:pt x="3273" y="3308"/>
                    <a:pt x="3233" y="33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9" name="Freeform 169">
              <a:extLst>
                <a:ext uri="{FF2B5EF4-FFF2-40B4-BE49-F238E27FC236}">
                  <a16:creationId xmlns:a16="http://schemas.microsoft.com/office/drawing/2014/main" id="{B07B3CCC-7A0A-D948-B83A-44126921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3435" y="4255584"/>
              <a:ext cx="1847669" cy="1825028"/>
            </a:xfrm>
            <a:custGeom>
              <a:avLst/>
              <a:gdLst>
                <a:gd name="T0" fmla="*/ 1709 w 1797"/>
                <a:gd name="T1" fmla="*/ 1756 h 1776"/>
                <a:gd name="T2" fmla="*/ 924 w 1797"/>
                <a:gd name="T3" fmla="*/ 1403 h 1776"/>
                <a:gd name="T4" fmla="*/ 924 w 1797"/>
                <a:gd name="T5" fmla="*/ 1403 h 1776"/>
                <a:gd name="T6" fmla="*/ 873 w 1797"/>
                <a:gd name="T7" fmla="*/ 1403 h 1776"/>
                <a:gd name="T8" fmla="*/ 88 w 1797"/>
                <a:gd name="T9" fmla="*/ 1756 h 1776"/>
                <a:gd name="T10" fmla="*/ 88 w 1797"/>
                <a:gd name="T11" fmla="*/ 1756 h 1776"/>
                <a:gd name="T12" fmla="*/ 0 w 1797"/>
                <a:gd name="T13" fmla="*/ 1699 h 1776"/>
                <a:gd name="T14" fmla="*/ 0 w 1797"/>
                <a:gd name="T15" fmla="*/ 62 h 1776"/>
                <a:gd name="T16" fmla="*/ 0 w 1797"/>
                <a:gd name="T17" fmla="*/ 62 h 1776"/>
                <a:gd name="T18" fmla="*/ 62 w 1797"/>
                <a:gd name="T19" fmla="*/ 0 h 1776"/>
                <a:gd name="T20" fmla="*/ 1735 w 1797"/>
                <a:gd name="T21" fmla="*/ 0 h 1776"/>
                <a:gd name="T22" fmla="*/ 1735 w 1797"/>
                <a:gd name="T23" fmla="*/ 0 h 1776"/>
                <a:gd name="T24" fmla="*/ 1796 w 1797"/>
                <a:gd name="T25" fmla="*/ 62 h 1776"/>
                <a:gd name="T26" fmla="*/ 1796 w 1797"/>
                <a:gd name="T27" fmla="*/ 1699 h 1776"/>
                <a:gd name="T28" fmla="*/ 1796 w 1797"/>
                <a:gd name="T29" fmla="*/ 1699 h 1776"/>
                <a:gd name="T30" fmla="*/ 1709 w 1797"/>
                <a:gd name="T31" fmla="*/ 1756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97" h="1776">
                  <a:moveTo>
                    <a:pt x="1709" y="1756"/>
                  </a:moveTo>
                  <a:lnTo>
                    <a:pt x="924" y="1403"/>
                  </a:lnTo>
                  <a:lnTo>
                    <a:pt x="924" y="1403"/>
                  </a:lnTo>
                  <a:cubicBezTo>
                    <a:pt x="908" y="1396"/>
                    <a:pt x="889" y="1396"/>
                    <a:pt x="873" y="1403"/>
                  </a:cubicBezTo>
                  <a:lnTo>
                    <a:pt x="88" y="1756"/>
                  </a:lnTo>
                  <a:lnTo>
                    <a:pt x="88" y="1756"/>
                  </a:lnTo>
                  <a:cubicBezTo>
                    <a:pt x="47" y="1775"/>
                    <a:pt x="0" y="1745"/>
                    <a:pt x="0" y="1699"/>
                  </a:cubicBezTo>
                  <a:lnTo>
                    <a:pt x="0" y="62"/>
                  </a:lnTo>
                  <a:lnTo>
                    <a:pt x="0" y="62"/>
                  </a:lnTo>
                  <a:cubicBezTo>
                    <a:pt x="0" y="28"/>
                    <a:pt x="28" y="0"/>
                    <a:pt x="62" y="0"/>
                  </a:cubicBezTo>
                  <a:lnTo>
                    <a:pt x="1735" y="0"/>
                  </a:lnTo>
                  <a:lnTo>
                    <a:pt x="1735" y="0"/>
                  </a:lnTo>
                  <a:cubicBezTo>
                    <a:pt x="1769" y="0"/>
                    <a:pt x="1796" y="28"/>
                    <a:pt x="1796" y="62"/>
                  </a:cubicBezTo>
                  <a:lnTo>
                    <a:pt x="1796" y="1699"/>
                  </a:lnTo>
                  <a:lnTo>
                    <a:pt x="1796" y="1699"/>
                  </a:lnTo>
                  <a:cubicBezTo>
                    <a:pt x="1796" y="1745"/>
                    <a:pt x="1750" y="1775"/>
                    <a:pt x="1709" y="1756"/>
                  </a:cubicBez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139CB784-490E-C14C-94E7-EDF94599973C}"/>
                </a:ext>
              </a:extLst>
            </p:cNvPr>
            <p:cNvSpPr txBox="1"/>
            <p:nvPr/>
          </p:nvSpPr>
          <p:spPr>
            <a:xfrm>
              <a:off x="18052951" y="4448185"/>
              <a:ext cx="160863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5CC070B9-63B6-8A4E-9F8A-3C66D690CBAD}"/>
                </a:ext>
              </a:extLst>
            </p:cNvPr>
            <p:cNvSpPr txBox="1"/>
            <p:nvPr/>
          </p:nvSpPr>
          <p:spPr>
            <a:xfrm>
              <a:off x="16605286" y="6826317"/>
              <a:ext cx="4592486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49" name="TextBox 21">
              <a:extLst>
                <a:ext uri="{FF2B5EF4-FFF2-40B4-BE49-F238E27FC236}">
                  <a16:creationId xmlns:a16="http://schemas.microsoft.com/office/drawing/2014/main" id="{A669668F-CC17-BB4F-8455-5934886DAA35}"/>
                </a:ext>
              </a:extLst>
            </p:cNvPr>
            <p:cNvSpPr txBox="1"/>
            <p:nvPr/>
          </p:nvSpPr>
          <p:spPr>
            <a:xfrm>
              <a:off x="17343235" y="6207561"/>
              <a:ext cx="3116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54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heurón 26">
            <a:extLst>
              <a:ext uri="{FF2B5EF4-FFF2-40B4-BE49-F238E27FC236}">
                <a16:creationId xmlns:a16="http://schemas.microsoft.com/office/drawing/2014/main" id="{7831E741-84E5-2E4E-8E15-F289A2361C35}"/>
              </a:ext>
            </a:extLst>
          </p:cNvPr>
          <p:cNvSpPr/>
          <p:nvPr/>
        </p:nvSpPr>
        <p:spPr>
          <a:xfrm>
            <a:off x="2060713" y="5701898"/>
            <a:ext cx="1253716" cy="755444"/>
          </a:xfrm>
          <a:prstGeom prst="chevron">
            <a:avLst>
              <a:gd name="adj" fmla="val 414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heurón 29">
            <a:extLst>
              <a:ext uri="{FF2B5EF4-FFF2-40B4-BE49-F238E27FC236}">
                <a16:creationId xmlns:a16="http://schemas.microsoft.com/office/drawing/2014/main" id="{36BDECA1-8052-7841-ADAA-D029FFB9B289}"/>
              </a:ext>
            </a:extLst>
          </p:cNvPr>
          <p:cNvSpPr/>
          <p:nvPr/>
        </p:nvSpPr>
        <p:spPr>
          <a:xfrm>
            <a:off x="2060713" y="9352869"/>
            <a:ext cx="1253716" cy="755444"/>
          </a:xfrm>
          <a:prstGeom prst="chevron">
            <a:avLst>
              <a:gd name="adj" fmla="val 4148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heurón 30">
            <a:extLst>
              <a:ext uri="{FF2B5EF4-FFF2-40B4-BE49-F238E27FC236}">
                <a16:creationId xmlns:a16="http://schemas.microsoft.com/office/drawing/2014/main" id="{9BDFDC08-B727-494F-A0AC-57A38A079967}"/>
              </a:ext>
            </a:extLst>
          </p:cNvPr>
          <p:cNvSpPr/>
          <p:nvPr/>
        </p:nvSpPr>
        <p:spPr>
          <a:xfrm>
            <a:off x="9448800" y="5701898"/>
            <a:ext cx="1253716" cy="755444"/>
          </a:xfrm>
          <a:prstGeom prst="chevron">
            <a:avLst>
              <a:gd name="adj" fmla="val 414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heurón 31">
            <a:extLst>
              <a:ext uri="{FF2B5EF4-FFF2-40B4-BE49-F238E27FC236}">
                <a16:creationId xmlns:a16="http://schemas.microsoft.com/office/drawing/2014/main" id="{4A31DB50-2B78-8F48-BDBA-A7D3CDEC8CE4}"/>
              </a:ext>
            </a:extLst>
          </p:cNvPr>
          <p:cNvSpPr/>
          <p:nvPr/>
        </p:nvSpPr>
        <p:spPr>
          <a:xfrm>
            <a:off x="9448800" y="9352869"/>
            <a:ext cx="1253716" cy="755444"/>
          </a:xfrm>
          <a:prstGeom prst="chevron">
            <a:avLst>
              <a:gd name="adj" fmla="val 414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Cheurón 32">
            <a:extLst>
              <a:ext uri="{FF2B5EF4-FFF2-40B4-BE49-F238E27FC236}">
                <a16:creationId xmlns:a16="http://schemas.microsoft.com/office/drawing/2014/main" id="{0C792A01-F99B-C04C-A2AD-0A745BFE3015}"/>
              </a:ext>
            </a:extLst>
          </p:cNvPr>
          <p:cNvSpPr/>
          <p:nvPr/>
        </p:nvSpPr>
        <p:spPr>
          <a:xfrm>
            <a:off x="16836888" y="5701898"/>
            <a:ext cx="1253716" cy="755444"/>
          </a:xfrm>
          <a:prstGeom prst="chevron">
            <a:avLst>
              <a:gd name="adj" fmla="val 4148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Cheurón 33">
            <a:extLst>
              <a:ext uri="{FF2B5EF4-FFF2-40B4-BE49-F238E27FC236}">
                <a16:creationId xmlns:a16="http://schemas.microsoft.com/office/drawing/2014/main" id="{C1D861B9-7A72-6349-A1FA-9241464A1351}"/>
              </a:ext>
            </a:extLst>
          </p:cNvPr>
          <p:cNvSpPr/>
          <p:nvPr/>
        </p:nvSpPr>
        <p:spPr>
          <a:xfrm>
            <a:off x="16836888" y="9352869"/>
            <a:ext cx="1253716" cy="755444"/>
          </a:xfrm>
          <a:prstGeom prst="chevron">
            <a:avLst>
              <a:gd name="adj" fmla="val 4148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4E5AA2EE-916B-EA4B-BCEB-07B6C31D15B5}"/>
              </a:ext>
            </a:extLst>
          </p:cNvPr>
          <p:cNvSpPr txBox="1"/>
          <p:nvPr/>
        </p:nvSpPr>
        <p:spPr>
          <a:xfrm>
            <a:off x="3652628" y="6400735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E5B61399-04B7-A242-9997-A7A1E1C0F74F}"/>
              </a:ext>
            </a:extLst>
          </p:cNvPr>
          <p:cNvSpPr txBox="1"/>
          <p:nvPr/>
        </p:nvSpPr>
        <p:spPr>
          <a:xfrm>
            <a:off x="3652628" y="575440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95C59176-E6F4-3E48-84FE-1A5C3A334659}"/>
              </a:ext>
            </a:extLst>
          </p:cNvPr>
          <p:cNvSpPr txBox="1"/>
          <p:nvPr/>
        </p:nvSpPr>
        <p:spPr>
          <a:xfrm>
            <a:off x="3652628" y="10108313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AAD54ED5-2F70-9141-BEE0-168EA795F87E}"/>
              </a:ext>
            </a:extLst>
          </p:cNvPr>
          <p:cNvSpPr txBox="1"/>
          <p:nvPr/>
        </p:nvSpPr>
        <p:spPr>
          <a:xfrm>
            <a:off x="3652628" y="946198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20C61DBB-BAE7-6F4B-8DAE-FEE84D909336}"/>
              </a:ext>
            </a:extLst>
          </p:cNvPr>
          <p:cNvSpPr txBox="1"/>
          <p:nvPr/>
        </p:nvSpPr>
        <p:spPr>
          <a:xfrm>
            <a:off x="11040715" y="6400735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48" name="TextBox 21">
            <a:extLst>
              <a:ext uri="{FF2B5EF4-FFF2-40B4-BE49-F238E27FC236}">
                <a16:creationId xmlns:a16="http://schemas.microsoft.com/office/drawing/2014/main" id="{AD4D9654-B0BB-1047-9B12-E290D7B2508C}"/>
              </a:ext>
            </a:extLst>
          </p:cNvPr>
          <p:cNvSpPr txBox="1"/>
          <p:nvPr/>
        </p:nvSpPr>
        <p:spPr>
          <a:xfrm>
            <a:off x="11040715" y="575440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9598C84E-3117-9B42-AA1B-38AF5C10BCD3}"/>
              </a:ext>
            </a:extLst>
          </p:cNvPr>
          <p:cNvSpPr txBox="1"/>
          <p:nvPr/>
        </p:nvSpPr>
        <p:spPr>
          <a:xfrm>
            <a:off x="11040715" y="10108313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87FCDCF2-FB8A-7E46-A669-D2C696B4135D}"/>
              </a:ext>
            </a:extLst>
          </p:cNvPr>
          <p:cNvSpPr txBox="1"/>
          <p:nvPr/>
        </p:nvSpPr>
        <p:spPr>
          <a:xfrm>
            <a:off x="11040715" y="946198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296B3E00-18ED-474B-BF37-73C4825C1169}"/>
              </a:ext>
            </a:extLst>
          </p:cNvPr>
          <p:cNvSpPr txBox="1"/>
          <p:nvPr/>
        </p:nvSpPr>
        <p:spPr>
          <a:xfrm>
            <a:off x="18428802" y="6400735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5EBCCDF5-D83E-894B-A91D-3A72891FAC1F}"/>
              </a:ext>
            </a:extLst>
          </p:cNvPr>
          <p:cNvSpPr txBox="1"/>
          <p:nvPr/>
        </p:nvSpPr>
        <p:spPr>
          <a:xfrm>
            <a:off x="18428802" y="575440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Correspondence</a:t>
            </a: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BEE691BF-1BE7-204A-9F61-4E586FF19654}"/>
              </a:ext>
            </a:extLst>
          </p:cNvPr>
          <p:cNvSpPr txBox="1"/>
          <p:nvPr/>
        </p:nvSpPr>
        <p:spPr>
          <a:xfrm>
            <a:off x="18428802" y="10108313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55" name="TextBox 21">
            <a:extLst>
              <a:ext uri="{FF2B5EF4-FFF2-40B4-BE49-F238E27FC236}">
                <a16:creationId xmlns:a16="http://schemas.microsoft.com/office/drawing/2014/main" id="{1D759BDE-060A-F441-8ECF-0889D0EFBA04}"/>
              </a:ext>
            </a:extLst>
          </p:cNvPr>
          <p:cNvSpPr txBox="1"/>
          <p:nvPr/>
        </p:nvSpPr>
        <p:spPr>
          <a:xfrm>
            <a:off x="18428802" y="946198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42815451-28E8-F440-AE10-254A2F211C19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EE4E1504-69DA-9D41-BB45-65E716C4695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826749A0-A9EB-704B-8E8D-E00321F4CB2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">
            <a:extLst>
              <a:ext uri="{FF2B5EF4-FFF2-40B4-BE49-F238E27FC236}">
                <a16:creationId xmlns:a16="http://schemas.microsoft.com/office/drawing/2014/main" id="{84202801-B48E-3740-B8D2-93AB3A164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135" y="1177832"/>
            <a:ext cx="6541101" cy="1952794"/>
          </a:xfrm>
          <a:custGeom>
            <a:avLst/>
            <a:gdLst>
              <a:gd name="T0" fmla="*/ 5354 w 5746"/>
              <a:gd name="T1" fmla="*/ 131 h 1716"/>
              <a:gd name="T2" fmla="*/ 5354 w 5746"/>
              <a:gd name="T3" fmla="*/ 131 h 1716"/>
              <a:gd name="T4" fmla="*/ 5128 w 5746"/>
              <a:gd name="T5" fmla="*/ 0 h 1716"/>
              <a:gd name="T6" fmla="*/ 4958 w 5746"/>
              <a:gd name="T7" fmla="*/ 0 h 1716"/>
              <a:gd name="T8" fmla="*/ 4289 w 5746"/>
              <a:gd name="T9" fmla="*/ 0 h 1716"/>
              <a:gd name="T10" fmla="*/ 260 w 5746"/>
              <a:gd name="T11" fmla="*/ 0 h 1716"/>
              <a:gd name="T12" fmla="*/ 260 w 5746"/>
              <a:gd name="T13" fmla="*/ 0 h 1716"/>
              <a:gd name="T14" fmla="*/ 0 w 5746"/>
              <a:gd name="T15" fmla="*/ 261 h 1716"/>
              <a:gd name="T16" fmla="*/ 0 w 5746"/>
              <a:gd name="T17" fmla="*/ 1453 h 1716"/>
              <a:gd name="T18" fmla="*/ 0 w 5746"/>
              <a:gd name="T19" fmla="*/ 1453 h 1716"/>
              <a:gd name="T20" fmla="*/ 260 w 5746"/>
              <a:gd name="T21" fmla="*/ 1715 h 1716"/>
              <a:gd name="T22" fmla="*/ 4289 w 5746"/>
              <a:gd name="T23" fmla="*/ 1715 h 1716"/>
              <a:gd name="T24" fmla="*/ 4958 w 5746"/>
              <a:gd name="T25" fmla="*/ 1715 h 1716"/>
              <a:gd name="T26" fmla="*/ 5128 w 5746"/>
              <a:gd name="T27" fmla="*/ 1715 h 1716"/>
              <a:gd name="T28" fmla="*/ 5128 w 5746"/>
              <a:gd name="T29" fmla="*/ 1715 h 1716"/>
              <a:gd name="T30" fmla="*/ 5354 w 5746"/>
              <a:gd name="T31" fmla="*/ 1584 h 1716"/>
              <a:gd name="T32" fmla="*/ 5698 w 5746"/>
              <a:gd name="T33" fmla="*/ 988 h 1716"/>
              <a:gd name="T34" fmla="*/ 5698 w 5746"/>
              <a:gd name="T35" fmla="*/ 988 h 1716"/>
              <a:gd name="T36" fmla="*/ 5698 w 5746"/>
              <a:gd name="T37" fmla="*/ 726 h 1716"/>
              <a:gd name="T38" fmla="*/ 5354 w 5746"/>
              <a:gd name="T39" fmla="*/ 13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6">
                <a:moveTo>
                  <a:pt x="5354" y="131"/>
                </a:moveTo>
                <a:lnTo>
                  <a:pt x="5354" y="131"/>
                </a:lnTo>
                <a:cubicBezTo>
                  <a:pt x="5308" y="49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0" y="1715"/>
                </a:cubicBezTo>
                <a:lnTo>
                  <a:pt x="4289" y="1715"/>
                </a:lnTo>
                <a:lnTo>
                  <a:pt x="4958" y="1715"/>
                </a:lnTo>
                <a:lnTo>
                  <a:pt x="5128" y="1715"/>
                </a:lnTo>
                <a:lnTo>
                  <a:pt x="5128" y="1715"/>
                </a:lnTo>
                <a:cubicBezTo>
                  <a:pt x="5221" y="1715"/>
                  <a:pt x="5308" y="1665"/>
                  <a:pt x="5354" y="1584"/>
                </a:cubicBezTo>
                <a:lnTo>
                  <a:pt x="5698" y="988"/>
                </a:lnTo>
                <a:lnTo>
                  <a:pt x="5698" y="988"/>
                </a:lnTo>
                <a:cubicBezTo>
                  <a:pt x="5745" y="907"/>
                  <a:pt x="5745" y="808"/>
                  <a:pt x="5698" y="726"/>
                </a:cubicBezTo>
                <a:lnTo>
                  <a:pt x="5354" y="1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69">
            <a:extLst>
              <a:ext uri="{FF2B5EF4-FFF2-40B4-BE49-F238E27FC236}">
                <a16:creationId xmlns:a16="http://schemas.microsoft.com/office/drawing/2014/main" id="{86D5ECBA-BE75-774D-94EF-E44320126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542" y="911772"/>
            <a:ext cx="2776080" cy="2479896"/>
          </a:xfrm>
          <a:custGeom>
            <a:avLst/>
            <a:gdLst>
              <a:gd name="T0" fmla="*/ 1638 w 2437"/>
              <a:gd name="T1" fmla="*/ 0 h 2180"/>
              <a:gd name="T2" fmla="*/ 798 w 2437"/>
              <a:gd name="T3" fmla="*/ 0 h 2180"/>
              <a:gd name="T4" fmla="*/ 798 w 2437"/>
              <a:gd name="T5" fmla="*/ 0 h 2180"/>
              <a:gd name="T6" fmla="*/ 485 w 2437"/>
              <a:gd name="T7" fmla="*/ 180 h 2180"/>
              <a:gd name="T8" fmla="*/ 64 w 2437"/>
              <a:gd name="T9" fmla="*/ 908 h 2180"/>
              <a:gd name="T10" fmla="*/ 64 w 2437"/>
              <a:gd name="T11" fmla="*/ 908 h 2180"/>
              <a:gd name="T12" fmla="*/ 64 w 2437"/>
              <a:gd name="T13" fmla="*/ 1270 h 2180"/>
              <a:gd name="T14" fmla="*/ 485 w 2437"/>
              <a:gd name="T15" fmla="*/ 1999 h 2180"/>
              <a:gd name="T16" fmla="*/ 485 w 2437"/>
              <a:gd name="T17" fmla="*/ 1999 h 2180"/>
              <a:gd name="T18" fmla="*/ 798 w 2437"/>
              <a:gd name="T19" fmla="*/ 2179 h 2180"/>
              <a:gd name="T20" fmla="*/ 1638 w 2437"/>
              <a:gd name="T21" fmla="*/ 2179 h 2180"/>
              <a:gd name="T22" fmla="*/ 1638 w 2437"/>
              <a:gd name="T23" fmla="*/ 2179 h 2180"/>
              <a:gd name="T24" fmla="*/ 1951 w 2437"/>
              <a:gd name="T25" fmla="*/ 1999 h 2180"/>
              <a:gd name="T26" fmla="*/ 2372 w 2437"/>
              <a:gd name="T27" fmla="*/ 1270 h 2180"/>
              <a:gd name="T28" fmla="*/ 2372 w 2437"/>
              <a:gd name="T29" fmla="*/ 1270 h 2180"/>
              <a:gd name="T30" fmla="*/ 2372 w 2437"/>
              <a:gd name="T31" fmla="*/ 908 h 2180"/>
              <a:gd name="T32" fmla="*/ 1951 w 2437"/>
              <a:gd name="T33" fmla="*/ 180 h 2180"/>
              <a:gd name="T34" fmla="*/ 1951 w 2437"/>
              <a:gd name="T35" fmla="*/ 180 h 2180"/>
              <a:gd name="T36" fmla="*/ 1638 w 2437"/>
              <a:gd name="T37" fmla="*/ 0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0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8"/>
                  <a:pt x="485" y="180"/>
                </a:cubicBezTo>
                <a:lnTo>
                  <a:pt x="64" y="908"/>
                </a:lnTo>
                <a:lnTo>
                  <a:pt x="64" y="908"/>
                </a:lnTo>
                <a:cubicBezTo>
                  <a:pt x="0" y="1020"/>
                  <a:pt x="0" y="1158"/>
                  <a:pt x="64" y="1270"/>
                </a:cubicBezTo>
                <a:lnTo>
                  <a:pt x="485" y="1999"/>
                </a:lnTo>
                <a:lnTo>
                  <a:pt x="485" y="1999"/>
                </a:lnTo>
                <a:cubicBezTo>
                  <a:pt x="549" y="2111"/>
                  <a:pt x="669" y="2179"/>
                  <a:pt x="798" y="2179"/>
                </a:cubicBezTo>
                <a:lnTo>
                  <a:pt x="1638" y="2179"/>
                </a:lnTo>
                <a:lnTo>
                  <a:pt x="1638" y="2179"/>
                </a:lnTo>
                <a:cubicBezTo>
                  <a:pt x="1767" y="2179"/>
                  <a:pt x="1887" y="2111"/>
                  <a:pt x="1951" y="1999"/>
                </a:cubicBezTo>
                <a:lnTo>
                  <a:pt x="2372" y="1270"/>
                </a:lnTo>
                <a:lnTo>
                  <a:pt x="2372" y="1270"/>
                </a:lnTo>
                <a:cubicBezTo>
                  <a:pt x="2436" y="1158"/>
                  <a:pt x="2436" y="1020"/>
                  <a:pt x="2372" y="908"/>
                </a:cubicBezTo>
                <a:lnTo>
                  <a:pt x="1951" y="180"/>
                </a:lnTo>
                <a:lnTo>
                  <a:pt x="1951" y="180"/>
                </a:lnTo>
                <a:cubicBezTo>
                  <a:pt x="1887" y="68"/>
                  <a:pt x="1767" y="0"/>
                  <a:pt x="163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71">
            <a:extLst>
              <a:ext uri="{FF2B5EF4-FFF2-40B4-BE49-F238E27FC236}">
                <a16:creationId xmlns:a16="http://schemas.microsoft.com/office/drawing/2014/main" id="{5269F404-038A-EF40-ADFD-C25DCD6E7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435" y="3547288"/>
            <a:ext cx="6541101" cy="1952794"/>
          </a:xfrm>
          <a:custGeom>
            <a:avLst/>
            <a:gdLst>
              <a:gd name="T0" fmla="*/ 5355 w 5747"/>
              <a:gd name="T1" fmla="*/ 130 h 1716"/>
              <a:gd name="T2" fmla="*/ 5355 w 5747"/>
              <a:gd name="T3" fmla="*/ 130 h 1716"/>
              <a:gd name="T4" fmla="*/ 5129 w 5747"/>
              <a:gd name="T5" fmla="*/ 0 h 1716"/>
              <a:gd name="T6" fmla="*/ 4960 w 5747"/>
              <a:gd name="T7" fmla="*/ 0 h 1716"/>
              <a:gd name="T8" fmla="*/ 4290 w 5747"/>
              <a:gd name="T9" fmla="*/ 0 h 1716"/>
              <a:gd name="T10" fmla="*/ 261 w 5747"/>
              <a:gd name="T11" fmla="*/ 0 h 1716"/>
              <a:gd name="T12" fmla="*/ 261 w 5747"/>
              <a:gd name="T13" fmla="*/ 0 h 1716"/>
              <a:gd name="T14" fmla="*/ 0 w 5747"/>
              <a:gd name="T15" fmla="*/ 261 h 1716"/>
              <a:gd name="T16" fmla="*/ 0 w 5747"/>
              <a:gd name="T17" fmla="*/ 1453 h 1716"/>
              <a:gd name="T18" fmla="*/ 0 w 5747"/>
              <a:gd name="T19" fmla="*/ 1453 h 1716"/>
              <a:gd name="T20" fmla="*/ 261 w 5747"/>
              <a:gd name="T21" fmla="*/ 1715 h 1716"/>
              <a:gd name="T22" fmla="*/ 4290 w 5747"/>
              <a:gd name="T23" fmla="*/ 1715 h 1716"/>
              <a:gd name="T24" fmla="*/ 4960 w 5747"/>
              <a:gd name="T25" fmla="*/ 1715 h 1716"/>
              <a:gd name="T26" fmla="*/ 5129 w 5747"/>
              <a:gd name="T27" fmla="*/ 1715 h 1716"/>
              <a:gd name="T28" fmla="*/ 5129 w 5747"/>
              <a:gd name="T29" fmla="*/ 1715 h 1716"/>
              <a:gd name="T30" fmla="*/ 5355 w 5747"/>
              <a:gd name="T31" fmla="*/ 1584 h 1716"/>
              <a:gd name="T32" fmla="*/ 5700 w 5747"/>
              <a:gd name="T33" fmla="*/ 988 h 1716"/>
              <a:gd name="T34" fmla="*/ 5700 w 5747"/>
              <a:gd name="T35" fmla="*/ 988 h 1716"/>
              <a:gd name="T36" fmla="*/ 5700 w 5747"/>
              <a:gd name="T37" fmla="*/ 727 h 1716"/>
              <a:gd name="T38" fmla="*/ 5355 w 5747"/>
              <a:gd name="T39" fmla="*/ 130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7" h="1716">
                <a:moveTo>
                  <a:pt x="5355" y="130"/>
                </a:moveTo>
                <a:lnTo>
                  <a:pt x="5355" y="130"/>
                </a:lnTo>
                <a:cubicBezTo>
                  <a:pt x="5309" y="50"/>
                  <a:pt x="5223" y="0"/>
                  <a:pt x="5129" y="0"/>
                </a:cubicBezTo>
                <a:lnTo>
                  <a:pt x="4960" y="0"/>
                </a:lnTo>
                <a:lnTo>
                  <a:pt x="4290" y="0"/>
                </a:lnTo>
                <a:lnTo>
                  <a:pt x="261" y="0"/>
                </a:lnTo>
                <a:lnTo>
                  <a:pt x="261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1" y="1715"/>
                </a:cubicBezTo>
                <a:lnTo>
                  <a:pt x="4290" y="1715"/>
                </a:lnTo>
                <a:lnTo>
                  <a:pt x="4960" y="1715"/>
                </a:lnTo>
                <a:lnTo>
                  <a:pt x="5129" y="1715"/>
                </a:lnTo>
                <a:lnTo>
                  <a:pt x="5129" y="1715"/>
                </a:lnTo>
                <a:cubicBezTo>
                  <a:pt x="5223" y="1715"/>
                  <a:pt x="5309" y="1665"/>
                  <a:pt x="5355" y="1584"/>
                </a:cubicBezTo>
                <a:lnTo>
                  <a:pt x="5700" y="988"/>
                </a:lnTo>
                <a:lnTo>
                  <a:pt x="5700" y="988"/>
                </a:lnTo>
                <a:cubicBezTo>
                  <a:pt x="5746" y="907"/>
                  <a:pt x="5746" y="807"/>
                  <a:pt x="5700" y="727"/>
                </a:cubicBezTo>
                <a:lnTo>
                  <a:pt x="5355" y="1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72">
            <a:extLst>
              <a:ext uri="{FF2B5EF4-FFF2-40B4-BE49-F238E27FC236}">
                <a16:creationId xmlns:a16="http://schemas.microsoft.com/office/drawing/2014/main" id="{D807E403-745D-7046-BBBB-052A9AEA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864" y="3281227"/>
            <a:ext cx="2776077" cy="2484915"/>
          </a:xfrm>
          <a:custGeom>
            <a:avLst/>
            <a:gdLst>
              <a:gd name="T0" fmla="*/ 1640 w 2439"/>
              <a:gd name="T1" fmla="*/ 0 h 2181"/>
              <a:gd name="T2" fmla="*/ 799 w 2439"/>
              <a:gd name="T3" fmla="*/ 0 h 2181"/>
              <a:gd name="T4" fmla="*/ 799 w 2439"/>
              <a:gd name="T5" fmla="*/ 0 h 2181"/>
              <a:gd name="T6" fmla="*/ 486 w 2439"/>
              <a:gd name="T7" fmla="*/ 181 h 2181"/>
              <a:gd name="T8" fmla="*/ 65 w 2439"/>
              <a:gd name="T9" fmla="*/ 909 h 2181"/>
              <a:gd name="T10" fmla="*/ 65 w 2439"/>
              <a:gd name="T11" fmla="*/ 909 h 2181"/>
              <a:gd name="T12" fmla="*/ 65 w 2439"/>
              <a:gd name="T13" fmla="*/ 1271 h 2181"/>
              <a:gd name="T14" fmla="*/ 486 w 2439"/>
              <a:gd name="T15" fmla="*/ 1999 h 2181"/>
              <a:gd name="T16" fmla="*/ 486 w 2439"/>
              <a:gd name="T17" fmla="*/ 1999 h 2181"/>
              <a:gd name="T18" fmla="*/ 799 w 2439"/>
              <a:gd name="T19" fmla="*/ 2180 h 2181"/>
              <a:gd name="T20" fmla="*/ 1640 w 2439"/>
              <a:gd name="T21" fmla="*/ 2180 h 2181"/>
              <a:gd name="T22" fmla="*/ 1640 w 2439"/>
              <a:gd name="T23" fmla="*/ 2180 h 2181"/>
              <a:gd name="T24" fmla="*/ 1953 w 2439"/>
              <a:gd name="T25" fmla="*/ 1999 h 2181"/>
              <a:gd name="T26" fmla="*/ 2374 w 2439"/>
              <a:gd name="T27" fmla="*/ 1271 h 2181"/>
              <a:gd name="T28" fmla="*/ 2374 w 2439"/>
              <a:gd name="T29" fmla="*/ 1271 h 2181"/>
              <a:gd name="T30" fmla="*/ 2374 w 2439"/>
              <a:gd name="T31" fmla="*/ 909 h 2181"/>
              <a:gd name="T32" fmla="*/ 1953 w 2439"/>
              <a:gd name="T33" fmla="*/ 181 h 2181"/>
              <a:gd name="T34" fmla="*/ 1953 w 2439"/>
              <a:gd name="T35" fmla="*/ 181 h 2181"/>
              <a:gd name="T36" fmla="*/ 1640 w 2439"/>
              <a:gd name="T37" fmla="*/ 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9" h="2181">
                <a:moveTo>
                  <a:pt x="1640" y="0"/>
                </a:moveTo>
                <a:lnTo>
                  <a:pt x="799" y="0"/>
                </a:lnTo>
                <a:lnTo>
                  <a:pt x="799" y="0"/>
                </a:lnTo>
                <a:cubicBezTo>
                  <a:pt x="669" y="0"/>
                  <a:pt x="550" y="69"/>
                  <a:pt x="486" y="181"/>
                </a:cubicBezTo>
                <a:lnTo>
                  <a:pt x="65" y="909"/>
                </a:lnTo>
                <a:lnTo>
                  <a:pt x="65" y="909"/>
                </a:lnTo>
                <a:cubicBezTo>
                  <a:pt x="0" y="1022"/>
                  <a:pt x="0" y="1159"/>
                  <a:pt x="65" y="1271"/>
                </a:cubicBezTo>
                <a:lnTo>
                  <a:pt x="486" y="1999"/>
                </a:lnTo>
                <a:lnTo>
                  <a:pt x="486" y="1999"/>
                </a:lnTo>
                <a:cubicBezTo>
                  <a:pt x="550" y="2111"/>
                  <a:pt x="669" y="2180"/>
                  <a:pt x="799" y="2180"/>
                </a:cubicBezTo>
                <a:lnTo>
                  <a:pt x="1640" y="2180"/>
                </a:lnTo>
                <a:lnTo>
                  <a:pt x="1640" y="2180"/>
                </a:lnTo>
                <a:cubicBezTo>
                  <a:pt x="1769" y="2180"/>
                  <a:pt x="1888" y="2111"/>
                  <a:pt x="1953" y="1999"/>
                </a:cubicBezTo>
                <a:lnTo>
                  <a:pt x="2374" y="1271"/>
                </a:lnTo>
                <a:lnTo>
                  <a:pt x="2374" y="1271"/>
                </a:lnTo>
                <a:cubicBezTo>
                  <a:pt x="2438" y="1159"/>
                  <a:pt x="2438" y="1022"/>
                  <a:pt x="2374" y="909"/>
                </a:cubicBezTo>
                <a:lnTo>
                  <a:pt x="1953" y="181"/>
                </a:lnTo>
                <a:lnTo>
                  <a:pt x="1953" y="181"/>
                </a:lnTo>
                <a:cubicBezTo>
                  <a:pt x="1888" y="69"/>
                  <a:pt x="1769" y="0"/>
                  <a:pt x="16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Freeform 174">
            <a:extLst>
              <a:ext uri="{FF2B5EF4-FFF2-40B4-BE49-F238E27FC236}">
                <a16:creationId xmlns:a16="http://schemas.microsoft.com/office/drawing/2014/main" id="{03019630-55A3-664F-8C99-1AD0283A8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135" y="5871564"/>
            <a:ext cx="6541101" cy="1952791"/>
          </a:xfrm>
          <a:custGeom>
            <a:avLst/>
            <a:gdLst>
              <a:gd name="T0" fmla="*/ 5354 w 5746"/>
              <a:gd name="T1" fmla="*/ 130 h 1715"/>
              <a:gd name="T2" fmla="*/ 5354 w 5746"/>
              <a:gd name="T3" fmla="*/ 130 h 1715"/>
              <a:gd name="T4" fmla="*/ 5128 w 5746"/>
              <a:gd name="T5" fmla="*/ 0 h 1715"/>
              <a:gd name="T6" fmla="*/ 4958 w 5746"/>
              <a:gd name="T7" fmla="*/ 0 h 1715"/>
              <a:gd name="T8" fmla="*/ 4289 w 5746"/>
              <a:gd name="T9" fmla="*/ 0 h 1715"/>
              <a:gd name="T10" fmla="*/ 260 w 5746"/>
              <a:gd name="T11" fmla="*/ 0 h 1715"/>
              <a:gd name="T12" fmla="*/ 260 w 5746"/>
              <a:gd name="T13" fmla="*/ 0 h 1715"/>
              <a:gd name="T14" fmla="*/ 0 w 5746"/>
              <a:gd name="T15" fmla="*/ 261 h 1715"/>
              <a:gd name="T16" fmla="*/ 0 w 5746"/>
              <a:gd name="T17" fmla="*/ 1452 h 1715"/>
              <a:gd name="T18" fmla="*/ 0 w 5746"/>
              <a:gd name="T19" fmla="*/ 1452 h 1715"/>
              <a:gd name="T20" fmla="*/ 260 w 5746"/>
              <a:gd name="T21" fmla="*/ 1714 h 1715"/>
              <a:gd name="T22" fmla="*/ 4289 w 5746"/>
              <a:gd name="T23" fmla="*/ 1714 h 1715"/>
              <a:gd name="T24" fmla="*/ 4958 w 5746"/>
              <a:gd name="T25" fmla="*/ 1714 h 1715"/>
              <a:gd name="T26" fmla="*/ 5128 w 5746"/>
              <a:gd name="T27" fmla="*/ 1714 h 1715"/>
              <a:gd name="T28" fmla="*/ 5128 w 5746"/>
              <a:gd name="T29" fmla="*/ 1714 h 1715"/>
              <a:gd name="T30" fmla="*/ 5354 w 5746"/>
              <a:gd name="T31" fmla="*/ 1583 h 1715"/>
              <a:gd name="T32" fmla="*/ 5698 w 5746"/>
              <a:gd name="T33" fmla="*/ 987 h 1715"/>
              <a:gd name="T34" fmla="*/ 5698 w 5746"/>
              <a:gd name="T35" fmla="*/ 987 h 1715"/>
              <a:gd name="T36" fmla="*/ 5698 w 5746"/>
              <a:gd name="T37" fmla="*/ 726 h 1715"/>
              <a:gd name="T38" fmla="*/ 5354 w 5746"/>
              <a:gd name="T39" fmla="*/ 13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5">
                <a:moveTo>
                  <a:pt x="5354" y="130"/>
                </a:moveTo>
                <a:lnTo>
                  <a:pt x="5354" y="130"/>
                </a:lnTo>
                <a:cubicBezTo>
                  <a:pt x="5308" y="49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2"/>
                </a:lnTo>
                <a:lnTo>
                  <a:pt x="0" y="1452"/>
                </a:lnTo>
                <a:cubicBezTo>
                  <a:pt x="0" y="1596"/>
                  <a:pt x="117" y="1714"/>
                  <a:pt x="260" y="1714"/>
                </a:cubicBezTo>
                <a:lnTo>
                  <a:pt x="4289" y="1714"/>
                </a:lnTo>
                <a:lnTo>
                  <a:pt x="4958" y="1714"/>
                </a:lnTo>
                <a:lnTo>
                  <a:pt x="5128" y="1714"/>
                </a:lnTo>
                <a:lnTo>
                  <a:pt x="5128" y="1714"/>
                </a:lnTo>
                <a:cubicBezTo>
                  <a:pt x="5221" y="1714"/>
                  <a:pt x="5308" y="1664"/>
                  <a:pt x="5354" y="1583"/>
                </a:cubicBezTo>
                <a:lnTo>
                  <a:pt x="5698" y="987"/>
                </a:lnTo>
                <a:lnTo>
                  <a:pt x="5698" y="987"/>
                </a:lnTo>
                <a:cubicBezTo>
                  <a:pt x="5745" y="906"/>
                  <a:pt x="5745" y="807"/>
                  <a:pt x="5698" y="726"/>
                </a:cubicBezTo>
                <a:lnTo>
                  <a:pt x="5354" y="1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75">
            <a:extLst>
              <a:ext uri="{FF2B5EF4-FFF2-40B4-BE49-F238E27FC236}">
                <a16:creationId xmlns:a16="http://schemas.microsoft.com/office/drawing/2014/main" id="{98A30133-B55A-6A44-B9C5-D57BFB170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542" y="5605501"/>
            <a:ext cx="2776080" cy="2479896"/>
          </a:xfrm>
          <a:custGeom>
            <a:avLst/>
            <a:gdLst>
              <a:gd name="T0" fmla="*/ 1638 w 2437"/>
              <a:gd name="T1" fmla="*/ 0 h 2180"/>
              <a:gd name="T2" fmla="*/ 798 w 2437"/>
              <a:gd name="T3" fmla="*/ 0 h 2180"/>
              <a:gd name="T4" fmla="*/ 798 w 2437"/>
              <a:gd name="T5" fmla="*/ 0 h 2180"/>
              <a:gd name="T6" fmla="*/ 485 w 2437"/>
              <a:gd name="T7" fmla="*/ 181 h 2180"/>
              <a:gd name="T8" fmla="*/ 64 w 2437"/>
              <a:gd name="T9" fmla="*/ 909 h 2180"/>
              <a:gd name="T10" fmla="*/ 64 w 2437"/>
              <a:gd name="T11" fmla="*/ 909 h 2180"/>
              <a:gd name="T12" fmla="*/ 64 w 2437"/>
              <a:gd name="T13" fmla="*/ 1270 h 2180"/>
              <a:gd name="T14" fmla="*/ 485 w 2437"/>
              <a:gd name="T15" fmla="*/ 1998 h 2180"/>
              <a:gd name="T16" fmla="*/ 485 w 2437"/>
              <a:gd name="T17" fmla="*/ 1998 h 2180"/>
              <a:gd name="T18" fmla="*/ 798 w 2437"/>
              <a:gd name="T19" fmla="*/ 2179 h 2180"/>
              <a:gd name="T20" fmla="*/ 1638 w 2437"/>
              <a:gd name="T21" fmla="*/ 2179 h 2180"/>
              <a:gd name="T22" fmla="*/ 1638 w 2437"/>
              <a:gd name="T23" fmla="*/ 2179 h 2180"/>
              <a:gd name="T24" fmla="*/ 1951 w 2437"/>
              <a:gd name="T25" fmla="*/ 1998 h 2180"/>
              <a:gd name="T26" fmla="*/ 2372 w 2437"/>
              <a:gd name="T27" fmla="*/ 1270 h 2180"/>
              <a:gd name="T28" fmla="*/ 2372 w 2437"/>
              <a:gd name="T29" fmla="*/ 1270 h 2180"/>
              <a:gd name="T30" fmla="*/ 2372 w 2437"/>
              <a:gd name="T31" fmla="*/ 909 h 2180"/>
              <a:gd name="T32" fmla="*/ 1951 w 2437"/>
              <a:gd name="T33" fmla="*/ 181 h 2180"/>
              <a:gd name="T34" fmla="*/ 1951 w 2437"/>
              <a:gd name="T35" fmla="*/ 181 h 2180"/>
              <a:gd name="T36" fmla="*/ 1638 w 2437"/>
              <a:gd name="T37" fmla="*/ 0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0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9"/>
                  <a:pt x="485" y="181"/>
                </a:cubicBezTo>
                <a:lnTo>
                  <a:pt x="64" y="909"/>
                </a:lnTo>
                <a:lnTo>
                  <a:pt x="64" y="909"/>
                </a:lnTo>
                <a:cubicBezTo>
                  <a:pt x="0" y="1021"/>
                  <a:pt x="0" y="1158"/>
                  <a:pt x="64" y="1270"/>
                </a:cubicBezTo>
                <a:lnTo>
                  <a:pt x="485" y="1998"/>
                </a:lnTo>
                <a:lnTo>
                  <a:pt x="485" y="1998"/>
                </a:lnTo>
                <a:cubicBezTo>
                  <a:pt x="549" y="2110"/>
                  <a:pt x="669" y="2179"/>
                  <a:pt x="798" y="2179"/>
                </a:cubicBezTo>
                <a:lnTo>
                  <a:pt x="1638" y="2179"/>
                </a:lnTo>
                <a:lnTo>
                  <a:pt x="1638" y="2179"/>
                </a:lnTo>
                <a:cubicBezTo>
                  <a:pt x="1767" y="2179"/>
                  <a:pt x="1887" y="2110"/>
                  <a:pt x="1951" y="1998"/>
                </a:cubicBezTo>
                <a:lnTo>
                  <a:pt x="2372" y="1270"/>
                </a:lnTo>
                <a:lnTo>
                  <a:pt x="2372" y="1270"/>
                </a:lnTo>
                <a:cubicBezTo>
                  <a:pt x="2436" y="1158"/>
                  <a:pt x="2436" y="1021"/>
                  <a:pt x="2372" y="909"/>
                </a:cubicBezTo>
                <a:lnTo>
                  <a:pt x="1951" y="181"/>
                </a:lnTo>
                <a:lnTo>
                  <a:pt x="1951" y="181"/>
                </a:lnTo>
                <a:cubicBezTo>
                  <a:pt x="1887" y="69"/>
                  <a:pt x="1767" y="0"/>
                  <a:pt x="16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77">
            <a:extLst>
              <a:ext uri="{FF2B5EF4-FFF2-40B4-BE49-F238E27FC236}">
                <a16:creationId xmlns:a16="http://schemas.microsoft.com/office/drawing/2014/main" id="{71085840-C226-D64F-AAAC-2A39B367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435" y="8235998"/>
            <a:ext cx="6541101" cy="1952794"/>
          </a:xfrm>
          <a:custGeom>
            <a:avLst/>
            <a:gdLst>
              <a:gd name="T0" fmla="*/ 5355 w 5747"/>
              <a:gd name="T1" fmla="*/ 131 h 1715"/>
              <a:gd name="T2" fmla="*/ 5355 w 5747"/>
              <a:gd name="T3" fmla="*/ 131 h 1715"/>
              <a:gd name="T4" fmla="*/ 5129 w 5747"/>
              <a:gd name="T5" fmla="*/ 0 h 1715"/>
              <a:gd name="T6" fmla="*/ 4960 w 5747"/>
              <a:gd name="T7" fmla="*/ 0 h 1715"/>
              <a:gd name="T8" fmla="*/ 4290 w 5747"/>
              <a:gd name="T9" fmla="*/ 0 h 1715"/>
              <a:gd name="T10" fmla="*/ 261 w 5747"/>
              <a:gd name="T11" fmla="*/ 0 h 1715"/>
              <a:gd name="T12" fmla="*/ 261 w 5747"/>
              <a:gd name="T13" fmla="*/ 0 h 1715"/>
              <a:gd name="T14" fmla="*/ 0 w 5747"/>
              <a:gd name="T15" fmla="*/ 261 h 1715"/>
              <a:gd name="T16" fmla="*/ 0 w 5747"/>
              <a:gd name="T17" fmla="*/ 1453 h 1715"/>
              <a:gd name="T18" fmla="*/ 0 w 5747"/>
              <a:gd name="T19" fmla="*/ 1453 h 1715"/>
              <a:gd name="T20" fmla="*/ 261 w 5747"/>
              <a:gd name="T21" fmla="*/ 1714 h 1715"/>
              <a:gd name="T22" fmla="*/ 4290 w 5747"/>
              <a:gd name="T23" fmla="*/ 1714 h 1715"/>
              <a:gd name="T24" fmla="*/ 4960 w 5747"/>
              <a:gd name="T25" fmla="*/ 1714 h 1715"/>
              <a:gd name="T26" fmla="*/ 5129 w 5747"/>
              <a:gd name="T27" fmla="*/ 1714 h 1715"/>
              <a:gd name="T28" fmla="*/ 5129 w 5747"/>
              <a:gd name="T29" fmla="*/ 1714 h 1715"/>
              <a:gd name="T30" fmla="*/ 5355 w 5747"/>
              <a:gd name="T31" fmla="*/ 1584 h 1715"/>
              <a:gd name="T32" fmla="*/ 5700 w 5747"/>
              <a:gd name="T33" fmla="*/ 988 h 1715"/>
              <a:gd name="T34" fmla="*/ 5700 w 5747"/>
              <a:gd name="T35" fmla="*/ 988 h 1715"/>
              <a:gd name="T36" fmla="*/ 5700 w 5747"/>
              <a:gd name="T37" fmla="*/ 727 h 1715"/>
              <a:gd name="T38" fmla="*/ 5355 w 5747"/>
              <a:gd name="T39" fmla="*/ 131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7" h="1715">
                <a:moveTo>
                  <a:pt x="5355" y="131"/>
                </a:moveTo>
                <a:lnTo>
                  <a:pt x="5355" y="131"/>
                </a:lnTo>
                <a:cubicBezTo>
                  <a:pt x="5309" y="50"/>
                  <a:pt x="5223" y="0"/>
                  <a:pt x="5129" y="0"/>
                </a:cubicBezTo>
                <a:lnTo>
                  <a:pt x="4960" y="0"/>
                </a:lnTo>
                <a:lnTo>
                  <a:pt x="4290" y="0"/>
                </a:lnTo>
                <a:lnTo>
                  <a:pt x="261" y="0"/>
                </a:lnTo>
                <a:lnTo>
                  <a:pt x="261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4"/>
                  <a:pt x="261" y="1714"/>
                </a:cubicBezTo>
                <a:lnTo>
                  <a:pt x="4290" y="1714"/>
                </a:lnTo>
                <a:lnTo>
                  <a:pt x="4960" y="1714"/>
                </a:lnTo>
                <a:lnTo>
                  <a:pt x="5129" y="1714"/>
                </a:lnTo>
                <a:lnTo>
                  <a:pt x="5129" y="1714"/>
                </a:lnTo>
                <a:cubicBezTo>
                  <a:pt x="5223" y="1714"/>
                  <a:pt x="5309" y="1665"/>
                  <a:pt x="5355" y="1584"/>
                </a:cubicBezTo>
                <a:lnTo>
                  <a:pt x="5700" y="988"/>
                </a:lnTo>
                <a:lnTo>
                  <a:pt x="5700" y="988"/>
                </a:lnTo>
                <a:cubicBezTo>
                  <a:pt x="5746" y="907"/>
                  <a:pt x="5746" y="808"/>
                  <a:pt x="5700" y="727"/>
                </a:cubicBezTo>
                <a:lnTo>
                  <a:pt x="5355" y="1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78">
            <a:extLst>
              <a:ext uri="{FF2B5EF4-FFF2-40B4-BE49-F238E27FC236}">
                <a16:creationId xmlns:a16="http://schemas.microsoft.com/office/drawing/2014/main" id="{D2F05A52-D679-D549-B21A-489ED78AC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864" y="7974956"/>
            <a:ext cx="2776077" cy="2484918"/>
          </a:xfrm>
          <a:custGeom>
            <a:avLst/>
            <a:gdLst>
              <a:gd name="T0" fmla="*/ 1640 w 2439"/>
              <a:gd name="T1" fmla="*/ 0 h 2182"/>
              <a:gd name="T2" fmla="*/ 799 w 2439"/>
              <a:gd name="T3" fmla="*/ 0 h 2182"/>
              <a:gd name="T4" fmla="*/ 799 w 2439"/>
              <a:gd name="T5" fmla="*/ 0 h 2182"/>
              <a:gd name="T6" fmla="*/ 486 w 2439"/>
              <a:gd name="T7" fmla="*/ 181 h 2182"/>
              <a:gd name="T8" fmla="*/ 65 w 2439"/>
              <a:gd name="T9" fmla="*/ 910 h 2182"/>
              <a:gd name="T10" fmla="*/ 65 w 2439"/>
              <a:gd name="T11" fmla="*/ 910 h 2182"/>
              <a:gd name="T12" fmla="*/ 65 w 2439"/>
              <a:gd name="T13" fmla="*/ 1271 h 2182"/>
              <a:gd name="T14" fmla="*/ 486 w 2439"/>
              <a:gd name="T15" fmla="*/ 1999 h 2182"/>
              <a:gd name="T16" fmla="*/ 486 w 2439"/>
              <a:gd name="T17" fmla="*/ 1999 h 2182"/>
              <a:gd name="T18" fmla="*/ 799 w 2439"/>
              <a:gd name="T19" fmla="*/ 2181 h 2182"/>
              <a:gd name="T20" fmla="*/ 1640 w 2439"/>
              <a:gd name="T21" fmla="*/ 2181 h 2182"/>
              <a:gd name="T22" fmla="*/ 1640 w 2439"/>
              <a:gd name="T23" fmla="*/ 2181 h 2182"/>
              <a:gd name="T24" fmla="*/ 1953 w 2439"/>
              <a:gd name="T25" fmla="*/ 1999 h 2182"/>
              <a:gd name="T26" fmla="*/ 2374 w 2439"/>
              <a:gd name="T27" fmla="*/ 1271 h 2182"/>
              <a:gd name="T28" fmla="*/ 2374 w 2439"/>
              <a:gd name="T29" fmla="*/ 1271 h 2182"/>
              <a:gd name="T30" fmla="*/ 2374 w 2439"/>
              <a:gd name="T31" fmla="*/ 910 h 2182"/>
              <a:gd name="T32" fmla="*/ 1953 w 2439"/>
              <a:gd name="T33" fmla="*/ 181 h 2182"/>
              <a:gd name="T34" fmla="*/ 1953 w 2439"/>
              <a:gd name="T35" fmla="*/ 181 h 2182"/>
              <a:gd name="T36" fmla="*/ 1640 w 2439"/>
              <a:gd name="T37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9" h="2182">
                <a:moveTo>
                  <a:pt x="1640" y="0"/>
                </a:moveTo>
                <a:lnTo>
                  <a:pt x="799" y="0"/>
                </a:lnTo>
                <a:lnTo>
                  <a:pt x="799" y="0"/>
                </a:lnTo>
                <a:cubicBezTo>
                  <a:pt x="669" y="0"/>
                  <a:pt x="550" y="69"/>
                  <a:pt x="486" y="181"/>
                </a:cubicBezTo>
                <a:lnTo>
                  <a:pt x="65" y="910"/>
                </a:lnTo>
                <a:lnTo>
                  <a:pt x="65" y="910"/>
                </a:lnTo>
                <a:cubicBezTo>
                  <a:pt x="0" y="1021"/>
                  <a:pt x="0" y="1159"/>
                  <a:pt x="65" y="1271"/>
                </a:cubicBezTo>
                <a:lnTo>
                  <a:pt x="486" y="1999"/>
                </a:lnTo>
                <a:lnTo>
                  <a:pt x="486" y="1999"/>
                </a:lnTo>
                <a:cubicBezTo>
                  <a:pt x="550" y="2111"/>
                  <a:pt x="669" y="2181"/>
                  <a:pt x="799" y="2181"/>
                </a:cubicBezTo>
                <a:lnTo>
                  <a:pt x="1640" y="2181"/>
                </a:lnTo>
                <a:lnTo>
                  <a:pt x="1640" y="2181"/>
                </a:lnTo>
                <a:cubicBezTo>
                  <a:pt x="1769" y="2181"/>
                  <a:pt x="1888" y="2111"/>
                  <a:pt x="1953" y="1999"/>
                </a:cubicBezTo>
                <a:lnTo>
                  <a:pt x="2374" y="1271"/>
                </a:lnTo>
                <a:lnTo>
                  <a:pt x="2374" y="1271"/>
                </a:lnTo>
                <a:cubicBezTo>
                  <a:pt x="2438" y="1159"/>
                  <a:pt x="2438" y="1021"/>
                  <a:pt x="2374" y="910"/>
                </a:cubicBezTo>
                <a:lnTo>
                  <a:pt x="1953" y="181"/>
                </a:lnTo>
                <a:lnTo>
                  <a:pt x="1953" y="181"/>
                </a:lnTo>
                <a:cubicBezTo>
                  <a:pt x="1888" y="69"/>
                  <a:pt x="1769" y="0"/>
                  <a:pt x="164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8" name="Freeform 180">
            <a:extLst>
              <a:ext uri="{FF2B5EF4-FFF2-40B4-BE49-F238E27FC236}">
                <a16:creationId xmlns:a16="http://schemas.microsoft.com/office/drawing/2014/main" id="{C73328C1-F941-3F4F-B198-92D0DCA5E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135" y="10585374"/>
            <a:ext cx="6541101" cy="1952794"/>
          </a:xfrm>
          <a:custGeom>
            <a:avLst/>
            <a:gdLst>
              <a:gd name="T0" fmla="*/ 5354 w 5746"/>
              <a:gd name="T1" fmla="*/ 131 h 1716"/>
              <a:gd name="T2" fmla="*/ 5354 w 5746"/>
              <a:gd name="T3" fmla="*/ 131 h 1716"/>
              <a:gd name="T4" fmla="*/ 5128 w 5746"/>
              <a:gd name="T5" fmla="*/ 0 h 1716"/>
              <a:gd name="T6" fmla="*/ 4958 w 5746"/>
              <a:gd name="T7" fmla="*/ 0 h 1716"/>
              <a:gd name="T8" fmla="*/ 4289 w 5746"/>
              <a:gd name="T9" fmla="*/ 0 h 1716"/>
              <a:gd name="T10" fmla="*/ 260 w 5746"/>
              <a:gd name="T11" fmla="*/ 0 h 1716"/>
              <a:gd name="T12" fmla="*/ 260 w 5746"/>
              <a:gd name="T13" fmla="*/ 0 h 1716"/>
              <a:gd name="T14" fmla="*/ 0 w 5746"/>
              <a:gd name="T15" fmla="*/ 261 h 1716"/>
              <a:gd name="T16" fmla="*/ 0 w 5746"/>
              <a:gd name="T17" fmla="*/ 1453 h 1716"/>
              <a:gd name="T18" fmla="*/ 0 w 5746"/>
              <a:gd name="T19" fmla="*/ 1453 h 1716"/>
              <a:gd name="T20" fmla="*/ 260 w 5746"/>
              <a:gd name="T21" fmla="*/ 1715 h 1716"/>
              <a:gd name="T22" fmla="*/ 4289 w 5746"/>
              <a:gd name="T23" fmla="*/ 1715 h 1716"/>
              <a:gd name="T24" fmla="*/ 4958 w 5746"/>
              <a:gd name="T25" fmla="*/ 1715 h 1716"/>
              <a:gd name="T26" fmla="*/ 5128 w 5746"/>
              <a:gd name="T27" fmla="*/ 1715 h 1716"/>
              <a:gd name="T28" fmla="*/ 5128 w 5746"/>
              <a:gd name="T29" fmla="*/ 1715 h 1716"/>
              <a:gd name="T30" fmla="*/ 5354 w 5746"/>
              <a:gd name="T31" fmla="*/ 1584 h 1716"/>
              <a:gd name="T32" fmla="*/ 5698 w 5746"/>
              <a:gd name="T33" fmla="*/ 988 h 1716"/>
              <a:gd name="T34" fmla="*/ 5698 w 5746"/>
              <a:gd name="T35" fmla="*/ 988 h 1716"/>
              <a:gd name="T36" fmla="*/ 5698 w 5746"/>
              <a:gd name="T37" fmla="*/ 727 h 1716"/>
              <a:gd name="T38" fmla="*/ 5354 w 5746"/>
              <a:gd name="T39" fmla="*/ 13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6">
                <a:moveTo>
                  <a:pt x="5354" y="131"/>
                </a:moveTo>
                <a:lnTo>
                  <a:pt x="5354" y="131"/>
                </a:lnTo>
                <a:cubicBezTo>
                  <a:pt x="5308" y="50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0" y="1715"/>
                </a:cubicBezTo>
                <a:lnTo>
                  <a:pt x="4289" y="1715"/>
                </a:lnTo>
                <a:lnTo>
                  <a:pt x="4958" y="1715"/>
                </a:lnTo>
                <a:lnTo>
                  <a:pt x="5128" y="1715"/>
                </a:lnTo>
                <a:lnTo>
                  <a:pt x="5128" y="1715"/>
                </a:lnTo>
                <a:cubicBezTo>
                  <a:pt x="5221" y="1715"/>
                  <a:pt x="5308" y="1665"/>
                  <a:pt x="5354" y="1584"/>
                </a:cubicBezTo>
                <a:lnTo>
                  <a:pt x="5698" y="988"/>
                </a:lnTo>
                <a:lnTo>
                  <a:pt x="5698" y="988"/>
                </a:lnTo>
                <a:cubicBezTo>
                  <a:pt x="5745" y="907"/>
                  <a:pt x="5745" y="807"/>
                  <a:pt x="5698" y="727"/>
                </a:cubicBezTo>
                <a:lnTo>
                  <a:pt x="5354" y="1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81">
            <a:extLst>
              <a:ext uri="{FF2B5EF4-FFF2-40B4-BE49-F238E27FC236}">
                <a16:creationId xmlns:a16="http://schemas.microsoft.com/office/drawing/2014/main" id="{3DBAD1A6-C726-4B47-B43C-F466A3D9B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542" y="10319313"/>
            <a:ext cx="2776080" cy="2484915"/>
          </a:xfrm>
          <a:custGeom>
            <a:avLst/>
            <a:gdLst>
              <a:gd name="T0" fmla="*/ 1638 w 2437"/>
              <a:gd name="T1" fmla="*/ 0 h 2182"/>
              <a:gd name="T2" fmla="*/ 798 w 2437"/>
              <a:gd name="T3" fmla="*/ 0 h 2182"/>
              <a:gd name="T4" fmla="*/ 798 w 2437"/>
              <a:gd name="T5" fmla="*/ 0 h 2182"/>
              <a:gd name="T6" fmla="*/ 485 w 2437"/>
              <a:gd name="T7" fmla="*/ 181 h 2182"/>
              <a:gd name="T8" fmla="*/ 64 w 2437"/>
              <a:gd name="T9" fmla="*/ 910 h 2182"/>
              <a:gd name="T10" fmla="*/ 64 w 2437"/>
              <a:gd name="T11" fmla="*/ 910 h 2182"/>
              <a:gd name="T12" fmla="*/ 64 w 2437"/>
              <a:gd name="T13" fmla="*/ 1271 h 2182"/>
              <a:gd name="T14" fmla="*/ 485 w 2437"/>
              <a:gd name="T15" fmla="*/ 1999 h 2182"/>
              <a:gd name="T16" fmla="*/ 485 w 2437"/>
              <a:gd name="T17" fmla="*/ 1999 h 2182"/>
              <a:gd name="T18" fmla="*/ 798 w 2437"/>
              <a:gd name="T19" fmla="*/ 2181 h 2182"/>
              <a:gd name="T20" fmla="*/ 1638 w 2437"/>
              <a:gd name="T21" fmla="*/ 2181 h 2182"/>
              <a:gd name="T22" fmla="*/ 1638 w 2437"/>
              <a:gd name="T23" fmla="*/ 2181 h 2182"/>
              <a:gd name="T24" fmla="*/ 1951 w 2437"/>
              <a:gd name="T25" fmla="*/ 1999 h 2182"/>
              <a:gd name="T26" fmla="*/ 2372 w 2437"/>
              <a:gd name="T27" fmla="*/ 1271 h 2182"/>
              <a:gd name="T28" fmla="*/ 2372 w 2437"/>
              <a:gd name="T29" fmla="*/ 1271 h 2182"/>
              <a:gd name="T30" fmla="*/ 2372 w 2437"/>
              <a:gd name="T31" fmla="*/ 910 h 2182"/>
              <a:gd name="T32" fmla="*/ 1951 w 2437"/>
              <a:gd name="T33" fmla="*/ 181 h 2182"/>
              <a:gd name="T34" fmla="*/ 1951 w 2437"/>
              <a:gd name="T35" fmla="*/ 181 h 2182"/>
              <a:gd name="T36" fmla="*/ 1638 w 2437"/>
              <a:gd name="T37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2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9"/>
                  <a:pt x="485" y="181"/>
                </a:cubicBezTo>
                <a:lnTo>
                  <a:pt x="64" y="910"/>
                </a:lnTo>
                <a:lnTo>
                  <a:pt x="64" y="910"/>
                </a:lnTo>
                <a:cubicBezTo>
                  <a:pt x="0" y="1022"/>
                  <a:pt x="0" y="1159"/>
                  <a:pt x="64" y="1271"/>
                </a:cubicBezTo>
                <a:lnTo>
                  <a:pt x="485" y="1999"/>
                </a:lnTo>
                <a:lnTo>
                  <a:pt x="485" y="1999"/>
                </a:lnTo>
                <a:cubicBezTo>
                  <a:pt x="549" y="2111"/>
                  <a:pt x="669" y="2181"/>
                  <a:pt x="798" y="2181"/>
                </a:cubicBezTo>
                <a:lnTo>
                  <a:pt x="1638" y="2181"/>
                </a:lnTo>
                <a:lnTo>
                  <a:pt x="1638" y="2181"/>
                </a:lnTo>
                <a:cubicBezTo>
                  <a:pt x="1767" y="2181"/>
                  <a:pt x="1887" y="2111"/>
                  <a:pt x="1951" y="1999"/>
                </a:cubicBezTo>
                <a:lnTo>
                  <a:pt x="2372" y="1271"/>
                </a:lnTo>
                <a:lnTo>
                  <a:pt x="2372" y="1271"/>
                </a:lnTo>
                <a:cubicBezTo>
                  <a:pt x="2436" y="1159"/>
                  <a:pt x="2436" y="1022"/>
                  <a:pt x="2372" y="910"/>
                </a:cubicBezTo>
                <a:lnTo>
                  <a:pt x="1951" y="181"/>
                </a:lnTo>
                <a:lnTo>
                  <a:pt x="1951" y="181"/>
                </a:lnTo>
                <a:cubicBezTo>
                  <a:pt x="1887" y="69"/>
                  <a:pt x="1767" y="0"/>
                  <a:pt x="163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04CA5D35-EB33-AA44-BC83-6D71D5692076}"/>
              </a:ext>
            </a:extLst>
          </p:cNvPr>
          <p:cNvSpPr/>
          <p:nvPr/>
        </p:nvSpPr>
        <p:spPr>
          <a:xfrm>
            <a:off x="2976720" y="1580858"/>
            <a:ext cx="1141724" cy="1141724"/>
          </a:xfrm>
          <a:custGeom>
            <a:avLst/>
            <a:gdLst>
              <a:gd name="connsiteX0" fmla="*/ 492310 w 492494"/>
              <a:gd name="connsiteY0" fmla="*/ 200136 h 492494"/>
              <a:gd name="connsiteX1" fmla="*/ 492236 w 492494"/>
              <a:gd name="connsiteY1" fmla="*/ 198659 h 492494"/>
              <a:gd name="connsiteX2" fmla="*/ 490833 w 492494"/>
              <a:gd name="connsiteY2" fmla="*/ 191497 h 492494"/>
              <a:gd name="connsiteX3" fmla="*/ 488470 w 492494"/>
              <a:gd name="connsiteY3" fmla="*/ 188174 h 492494"/>
              <a:gd name="connsiteX4" fmla="*/ 470380 w 492494"/>
              <a:gd name="connsiteY4" fmla="*/ 178871 h 492494"/>
              <a:gd name="connsiteX5" fmla="*/ 415297 w 492494"/>
              <a:gd name="connsiteY5" fmla="*/ 178871 h 492494"/>
              <a:gd name="connsiteX6" fmla="*/ 415371 w 492494"/>
              <a:gd name="connsiteY6" fmla="*/ 19825 h 492494"/>
              <a:gd name="connsiteX7" fmla="*/ 396986 w 492494"/>
              <a:gd name="connsiteY7" fmla="*/ 554 h 492494"/>
              <a:gd name="connsiteX8" fmla="*/ 95509 w 492494"/>
              <a:gd name="connsiteY8" fmla="*/ 554 h 492494"/>
              <a:gd name="connsiteX9" fmla="*/ 77123 w 492494"/>
              <a:gd name="connsiteY9" fmla="*/ 19825 h 492494"/>
              <a:gd name="connsiteX10" fmla="*/ 77049 w 492494"/>
              <a:gd name="connsiteY10" fmla="*/ 178871 h 492494"/>
              <a:gd name="connsiteX11" fmla="*/ 22483 w 492494"/>
              <a:gd name="connsiteY11" fmla="*/ 178871 h 492494"/>
              <a:gd name="connsiteX12" fmla="*/ 4393 w 492494"/>
              <a:gd name="connsiteY12" fmla="*/ 188174 h 492494"/>
              <a:gd name="connsiteX13" fmla="*/ 2031 w 492494"/>
              <a:gd name="connsiteY13" fmla="*/ 191423 h 492494"/>
              <a:gd name="connsiteX14" fmla="*/ 628 w 492494"/>
              <a:gd name="connsiteY14" fmla="*/ 198585 h 492494"/>
              <a:gd name="connsiteX15" fmla="*/ 554 w 492494"/>
              <a:gd name="connsiteY15" fmla="*/ 200062 h 492494"/>
              <a:gd name="connsiteX16" fmla="*/ 554 w 492494"/>
              <a:gd name="connsiteY16" fmla="*/ 471044 h 492494"/>
              <a:gd name="connsiteX17" fmla="*/ 22483 w 492494"/>
              <a:gd name="connsiteY17" fmla="*/ 492310 h 492494"/>
              <a:gd name="connsiteX18" fmla="*/ 470380 w 492494"/>
              <a:gd name="connsiteY18" fmla="*/ 492310 h 492494"/>
              <a:gd name="connsiteX19" fmla="*/ 484778 w 492494"/>
              <a:gd name="connsiteY19" fmla="*/ 487067 h 492494"/>
              <a:gd name="connsiteX20" fmla="*/ 485000 w 492494"/>
              <a:gd name="connsiteY20" fmla="*/ 486846 h 492494"/>
              <a:gd name="connsiteX21" fmla="*/ 485295 w 492494"/>
              <a:gd name="connsiteY21" fmla="*/ 486550 h 492494"/>
              <a:gd name="connsiteX22" fmla="*/ 485886 w 492494"/>
              <a:gd name="connsiteY22" fmla="*/ 486033 h 492494"/>
              <a:gd name="connsiteX23" fmla="*/ 486033 w 492494"/>
              <a:gd name="connsiteY23" fmla="*/ 485886 h 492494"/>
              <a:gd name="connsiteX24" fmla="*/ 492236 w 492494"/>
              <a:gd name="connsiteY24" fmla="*/ 471044 h 492494"/>
              <a:gd name="connsiteX25" fmla="*/ 492236 w 492494"/>
              <a:gd name="connsiteY25" fmla="*/ 200136 h 492494"/>
              <a:gd name="connsiteX26" fmla="*/ 334077 w 492494"/>
              <a:gd name="connsiteY26" fmla="*/ 315543 h 492494"/>
              <a:gd name="connsiteX27" fmla="*/ 315248 w 492494"/>
              <a:gd name="connsiteY27" fmla="*/ 315543 h 492494"/>
              <a:gd name="connsiteX28" fmla="*/ 315248 w 492494"/>
              <a:gd name="connsiteY28" fmla="*/ 334372 h 492494"/>
              <a:gd name="connsiteX29" fmla="*/ 446678 w 492494"/>
              <a:gd name="connsiteY29" fmla="*/ 465802 h 492494"/>
              <a:gd name="connsiteX30" fmla="*/ 45594 w 492494"/>
              <a:gd name="connsiteY30" fmla="*/ 465802 h 492494"/>
              <a:gd name="connsiteX31" fmla="*/ 177025 w 492494"/>
              <a:gd name="connsiteY31" fmla="*/ 334372 h 492494"/>
              <a:gd name="connsiteX32" fmla="*/ 177025 w 492494"/>
              <a:gd name="connsiteY32" fmla="*/ 315543 h 492494"/>
              <a:gd name="connsiteX33" fmla="*/ 158196 w 492494"/>
              <a:gd name="connsiteY33" fmla="*/ 315543 h 492494"/>
              <a:gd name="connsiteX34" fmla="*/ 26914 w 492494"/>
              <a:gd name="connsiteY34" fmla="*/ 446826 h 492494"/>
              <a:gd name="connsiteX35" fmla="*/ 26914 w 492494"/>
              <a:gd name="connsiteY35" fmla="*/ 219260 h 492494"/>
              <a:gd name="connsiteX36" fmla="*/ 239565 w 492494"/>
              <a:gd name="connsiteY36" fmla="*/ 327727 h 492494"/>
              <a:gd name="connsiteX37" fmla="*/ 239639 w 492494"/>
              <a:gd name="connsiteY37" fmla="*/ 327727 h 492494"/>
              <a:gd name="connsiteX38" fmla="*/ 239639 w 492494"/>
              <a:gd name="connsiteY38" fmla="*/ 327727 h 492494"/>
              <a:gd name="connsiteX39" fmla="*/ 240377 w 492494"/>
              <a:gd name="connsiteY39" fmla="*/ 328096 h 492494"/>
              <a:gd name="connsiteX40" fmla="*/ 240525 w 492494"/>
              <a:gd name="connsiteY40" fmla="*/ 328169 h 492494"/>
              <a:gd name="connsiteX41" fmla="*/ 241189 w 492494"/>
              <a:gd name="connsiteY41" fmla="*/ 328465 h 492494"/>
              <a:gd name="connsiteX42" fmla="*/ 241337 w 492494"/>
              <a:gd name="connsiteY42" fmla="*/ 328539 h 492494"/>
              <a:gd name="connsiteX43" fmla="*/ 242001 w 492494"/>
              <a:gd name="connsiteY43" fmla="*/ 328760 h 492494"/>
              <a:gd name="connsiteX44" fmla="*/ 242149 w 492494"/>
              <a:gd name="connsiteY44" fmla="*/ 328834 h 492494"/>
              <a:gd name="connsiteX45" fmla="*/ 242814 w 492494"/>
              <a:gd name="connsiteY45" fmla="*/ 328982 h 492494"/>
              <a:gd name="connsiteX46" fmla="*/ 242961 w 492494"/>
              <a:gd name="connsiteY46" fmla="*/ 328982 h 492494"/>
              <a:gd name="connsiteX47" fmla="*/ 243700 w 492494"/>
              <a:gd name="connsiteY47" fmla="*/ 329129 h 492494"/>
              <a:gd name="connsiteX48" fmla="*/ 243847 w 492494"/>
              <a:gd name="connsiteY48" fmla="*/ 329129 h 492494"/>
              <a:gd name="connsiteX49" fmla="*/ 244586 w 492494"/>
              <a:gd name="connsiteY49" fmla="*/ 329203 h 492494"/>
              <a:gd name="connsiteX50" fmla="*/ 244733 w 492494"/>
              <a:gd name="connsiteY50" fmla="*/ 329203 h 492494"/>
              <a:gd name="connsiteX51" fmla="*/ 245620 w 492494"/>
              <a:gd name="connsiteY51" fmla="*/ 329203 h 492494"/>
              <a:gd name="connsiteX52" fmla="*/ 245620 w 492494"/>
              <a:gd name="connsiteY52" fmla="*/ 329203 h 492494"/>
              <a:gd name="connsiteX53" fmla="*/ 245620 w 492494"/>
              <a:gd name="connsiteY53" fmla="*/ 329203 h 492494"/>
              <a:gd name="connsiteX54" fmla="*/ 246506 w 492494"/>
              <a:gd name="connsiteY54" fmla="*/ 329203 h 492494"/>
              <a:gd name="connsiteX55" fmla="*/ 246653 w 492494"/>
              <a:gd name="connsiteY55" fmla="*/ 329203 h 492494"/>
              <a:gd name="connsiteX56" fmla="*/ 247392 w 492494"/>
              <a:gd name="connsiteY56" fmla="*/ 329129 h 492494"/>
              <a:gd name="connsiteX57" fmla="*/ 247539 w 492494"/>
              <a:gd name="connsiteY57" fmla="*/ 329129 h 492494"/>
              <a:gd name="connsiteX58" fmla="*/ 248278 w 492494"/>
              <a:gd name="connsiteY58" fmla="*/ 328982 h 492494"/>
              <a:gd name="connsiteX59" fmla="*/ 248425 w 492494"/>
              <a:gd name="connsiteY59" fmla="*/ 328982 h 492494"/>
              <a:gd name="connsiteX60" fmla="*/ 249090 w 492494"/>
              <a:gd name="connsiteY60" fmla="*/ 328834 h 492494"/>
              <a:gd name="connsiteX61" fmla="*/ 249238 w 492494"/>
              <a:gd name="connsiteY61" fmla="*/ 328760 h 492494"/>
              <a:gd name="connsiteX62" fmla="*/ 249902 w 492494"/>
              <a:gd name="connsiteY62" fmla="*/ 328539 h 492494"/>
              <a:gd name="connsiteX63" fmla="*/ 250050 w 492494"/>
              <a:gd name="connsiteY63" fmla="*/ 328465 h 492494"/>
              <a:gd name="connsiteX64" fmla="*/ 250714 w 492494"/>
              <a:gd name="connsiteY64" fmla="*/ 328169 h 492494"/>
              <a:gd name="connsiteX65" fmla="*/ 250862 w 492494"/>
              <a:gd name="connsiteY65" fmla="*/ 328096 h 492494"/>
              <a:gd name="connsiteX66" fmla="*/ 251600 w 492494"/>
              <a:gd name="connsiteY66" fmla="*/ 327727 h 492494"/>
              <a:gd name="connsiteX67" fmla="*/ 251600 w 492494"/>
              <a:gd name="connsiteY67" fmla="*/ 327727 h 492494"/>
              <a:gd name="connsiteX68" fmla="*/ 251674 w 492494"/>
              <a:gd name="connsiteY68" fmla="*/ 327727 h 492494"/>
              <a:gd name="connsiteX69" fmla="*/ 465507 w 492494"/>
              <a:gd name="connsiteY69" fmla="*/ 219186 h 492494"/>
              <a:gd name="connsiteX70" fmla="*/ 465507 w 492494"/>
              <a:gd name="connsiteY70" fmla="*/ 447121 h 492494"/>
              <a:gd name="connsiteX71" fmla="*/ 334077 w 492494"/>
              <a:gd name="connsiteY71" fmla="*/ 315543 h 492494"/>
              <a:gd name="connsiteX72" fmla="*/ 433904 w 492494"/>
              <a:gd name="connsiteY72" fmla="*/ 205452 h 492494"/>
              <a:gd name="connsiteX73" fmla="*/ 415224 w 492494"/>
              <a:gd name="connsiteY73" fmla="*/ 214903 h 492494"/>
              <a:gd name="connsiteX74" fmla="*/ 415224 w 492494"/>
              <a:gd name="connsiteY74" fmla="*/ 205452 h 492494"/>
              <a:gd name="connsiteX75" fmla="*/ 433904 w 492494"/>
              <a:gd name="connsiteY75" fmla="*/ 205452 h 492494"/>
              <a:gd name="connsiteX76" fmla="*/ 103631 w 492494"/>
              <a:gd name="connsiteY76" fmla="*/ 27135 h 492494"/>
              <a:gd name="connsiteX77" fmla="*/ 388790 w 492494"/>
              <a:gd name="connsiteY77" fmla="*/ 27135 h 492494"/>
              <a:gd name="connsiteX78" fmla="*/ 388716 w 492494"/>
              <a:gd name="connsiteY78" fmla="*/ 186254 h 492494"/>
              <a:gd name="connsiteX79" fmla="*/ 387313 w 492494"/>
              <a:gd name="connsiteY79" fmla="*/ 192161 h 492494"/>
              <a:gd name="connsiteX80" fmla="*/ 388716 w 492494"/>
              <a:gd name="connsiteY80" fmla="*/ 198068 h 492494"/>
              <a:gd name="connsiteX81" fmla="*/ 388716 w 492494"/>
              <a:gd name="connsiteY81" fmla="*/ 227898 h 492494"/>
              <a:gd name="connsiteX82" fmla="*/ 388716 w 492494"/>
              <a:gd name="connsiteY82" fmla="*/ 228415 h 492494"/>
              <a:gd name="connsiteX83" fmla="*/ 245841 w 492494"/>
              <a:gd name="connsiteY83" fmla="*/ 300924 h 492494"/>
              <a:gd name="connsiteX84" fmla="*/ 103557 w 492494"/>
              <a:gd name="connsiteY84" fmla="*/ 228342 h 492494"/>
              <a:gd name="connsiteX85" fmla="*/ 103557 w 492494"/>
              <a:gd name="connsiteY85" fmla="*/ 227825 h 492494"/>
              <a:gd name="connsiteX86" fmla="*/ 103631 w 492494"/>
              <a:gd name="connsiteY86" fmla="*/ 27135 h 492494"/>
              <a:gd name="connsiteX87" fmla="*/ 76975 w 492494"/>
              <a:gd name="connsiteY87" fmla="*/ 214829 h 492494"/>
              <a:gd name="connsiteX88" fmla="*/ 58664 w 492494"/>
              <a:gd name="connsiteY88" fmla="*/ 205526 h 492494"/>
              <a:gd name="connsiteX89" fmla="*/ 76975 w 492494"/>
              <a:gd name="connsiteY89" fmla="*/ 205526 h 492494"/>
              <a:gd name="connsiteX90" fmla="*/ 76975 w 492494"/>
              <a:gd name="connsiteY90" fmla="*/ 214829 h 492494"/>
              <a:gd name="connsiteX91" fmla="*/ 252339 w 492494"/>
              <a:gd name="connsiteY91" fmla="*/ 247096 h 492494"/>
              <a:gd name="connsiteX92" fmla="*/ 262676 w 492494"/>
              <a:gd name="connsiteY92" fmla="*/ 236759 h 492494"/>
              <a:gd name="connsiteX93" fmla="*/ 252339 w 492494"/>
              <a:gd name="connsiteY93" fmla="*/ 226422 h 492494"/>
              <a:gd name="connsiteX94" fmla="*/ 193638 w 492494"/>
              <a:gd name="connsiteY94" fmla="*/ 204197 h 492494"/>
              <a:gd name="connsiteX95" fmla="*/ 175548 w 492494"/>
              <a:gd name="connsiteY95" fmla="*/ 156424 h 492494"/>
              <a:gd name="connsiteX96" fmla="*/ 196149 w 492494"/>
              <a:gd name="connsiteY96" fmla="*/ 106732 h 492494"/>
              <a:gd name="connsiteX97" fmla="*/ 245841 w 492494"/>
              <a:gd name="connsiteY97" fmla="*/ 86131 h 492494"/>
              <a:gd name="connsiteX98" fmla="*/ 296493 w 492494"/>
              <a:gd name="connsiteY98" fmla="*/ 108208 h 492494"/>
              <a:gd name="connsiteX99" fmla="*/ 316134 w 492494"/>
              <a:gd name="connsiteY99" fmla="*/ 156055 h 492494"/>
              <a:gd name="connsiteX100" fmla="*/ 307643 w 492494"/>
              <a:gd name="connsiteY100" fmla="*/ 189725 h 492494"/>
              <a:gd name="connsiteX101" fmla="*/ 305797 w 492494"/>
              <a:gd name="connsiteY101" fmla="*/ 193047 h 492494"/>
              <a:gd name="connsiteX102" fmla="*/ 305575 w 492494"/>
              <a:gd name="connsiteY102" fmla="*/ 193490 h 492494"/>
              <a:gd name="connsiteX103" fmla="*/ 297896 w 492494"/>
              <a:gd name="connsiteY103" fmla="*/ 202425 h 492494"/>
              <a:gd name="connsiteX104" fmla="*/ 297822 w 492494"/>
              <a:gd name="connsiteY104" fmla="*/ 202351 h 492494"/>
              <a:gd name="connsiteX105" fmla="*/ 297896 w 492494"/>
              <a:gd name="connsiteY105" fmla="*/ 196444 h 492494"/>
              <a:gd name="connsiteX106" fmla="*/ 297896 w 492494"/>
              <a:gd name="connsiteY106" fmla="*/ 196370 h 492494"/>
              <a:gd name="connsiteX107" fmla="*/ 297822 w 492494"/>
              <a:gd name="connsiteY107" fmla="*/ 125708 h 492494"/>
              <a:gd name="connsiteX108" fmla="*/ 287485 w 492494"/>
              <a:gd name="connsiteY108" fmla="*/ 115371 h 492494"/>
              <a:gd name="connsiteX109" fmla="*/ 287485 w 492494"/>
              <a:gd name="connsiteY109" fmla="*/ 115371 h 492494"/>
              <a:gd name="connsiteX110" fmla="*/ 280988 w 492494"/>
              <a:gd name="connsiteY110" fmla="*/ 117733 h 492494"/>
              <a:gd name="connsiteX111" fmla="*/ 246653 w 492494"/>
              <a:gd name="connsiteY111" fmla="*/ 104295 h 492494"/>
              <a:gd name="connsiteX112" fmla="*/ 195927 w 492494"/>
              <a:gd name="connsiteY112" fmla="*/ 155021 h 492494"/>
              <a:gd name="connsiteX113" fmla="*/ 246653 w 492494"/>
              <a:gd name="connsiteY113" fmla="*/ 205747 h 492494"/>
              <a:gd name="connsiteX114" fmla="*/ 277222 w 492494"/>
              <a:gd name="connsiteY114" fmla="*/ 195410 h 492494"/>
              <a:gd name="connsiteX115" fmla="*/ 277222 w 492494"/>
              <a:gd name="connsiteY115" fmla="*/ 196296 h 492494"/>
              <a:gd name="connsiteX116" fmla="*/ 277148 w 492494"/>
              <a:gd name="connsiteY116" fmla="*/ 202277 h 492494"/>
              <a:gd name="connsiteX117" fmla="*/ 277148 w 492494"/>
              <a:gd name="connsiteY117" fmla="*/ 202351 h 492494"/>
              <a:gd name="connsiteX118" fmla="*/ 297970 w 492494"/>
              <a:gd name="connsiteY118" fmla="*/ 223173 h 492494"/>
              <a:gd name="connsiteX119" fmla="*/ 323739 w 492494"/>
              <a:gd name="connsiteY119" fmla="*/ 203385 h 492494"/>
              <a:gd name="connsiteX120" fmla="*/ 323961 w 492494"/>
              <a:gd name="connsiteY120" fmla="*/ 202942 h 492494"/>
              <a:gd name="connsiteX121" fmla="*/ 325585 w 492494"/>
              <a:gd name="connsiteY121" fmla="*/ 200062 h 492494"/>
              <a:gd name="connsiteX122" fmla="*/ 336808 w 492494"/>
              <a:gd name="connsiteY122" fmla="*/ 156719 h 492494"/>
              <a:gd name="connsiteX123" fmla="*/ 311408 w 492494"/>
              <a:gd name="connsiteY123" fmla="*/ 93810 h 492494"/>
              <a:gd name="connsiteX124" fmla="*/ 245915 w 492494"/>
              <a:gd name="connsiteY124" fmla="*/ 65457 h 492494"/>
              <a:gd name="connsiteX125" fmla="*/ 181603 w 492494"/>
              <a:gd name="connsiteY125" fmla="*/ 92112 h 492494"/>
              <a:gd name="connsiteX126" fmla="*/ 154947 w 492494"/>
              <a:gd name="connsiteY126" fmla="*/ 156424 h 492494"/>
              <a:gd name="connsiteX127" fmla="*/ 178575 w 492494"/>
              <a:gd name="connsiteY127" fmla="*/ 218300 h 492494"/>
              <a:gd name="connsiteX128" fmla="*/ 252339 w 492494"/>
              <a:gd name="connsiteY128" fmla="*/ 247096 h 492494"/>
              <a:gd name="connsiteX129" fmla="*/ 246506 w 492494"/>
              <a:gd name="connsiteY129" fmla="*/ 185147 h 492494"/>
              <a:gd name="connsiteX130" fmla="*/ 216454 w 492494"/>
              <a:gd name="connsiteY130" fmla="*/ 155095 h 492494"/>
              <a:gd name="connsiteX131" fmla="*/ 246506 w 492494"/>
              <a:gd name="connsiteY131" fmla="*/ 125043 h 492494"/>
              <a:gd name="connsiteX132" fmla="*/ 276557 w 492494"/>
              <a:gd name="connsiteY132" fmla="*/ 155095 h 492494"/>
              <a:gd name="connsiteX133" fmla="*/ 246506 w 492494"/>
              <a:gd name="connsiteY133" fmla="*/ 185147 h 4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92494" h="492494">
                <a:moveTo>
                  <a:pt x="492310" y="200136"/>
                </a:moveTo>
                <a:cubicBezTo>
                  <a:pt x="492310" y="199619"/>
                  <a:pt x="492310" y="199102"/>
                  <a:pt x="492236" y="198659"/>
                </a:cubicBezTo>
                <a:cubicBezTo>
                  <a:pt x="492457" y="196296"/>
                  <a:pt x="492014" y="193786"/>
                  <a:pt x="490833" y="191497"/>
                </a:cubicBezTo>
                <a:cubicBezTo>
                  <a:pt x="490168" y="190242"/>
                  <a:pt x="489430" y="189134"/>
                  <a:pt x="488470" y="188174"/>
                </a:cubicBezTo>
                <a:cubicBezTo>
                  <a:pt x="484483" y="182563"/>
                  <a:pt x="477838" y="178871"/>
                  <a:pt x="470380" y="178871"/>
                </a:cubicBezTo>
                <a:lnTo>
                  <a:pt x="415297" y="178871"/>
                </a:lnTo>
                <a:lnTo>
                  <a:pt x="415371" y="19825"/>
                </a:lnTo>
                <a:cubicBezTo>
                  <a:pt x="415371" y="9193"/>
                  <a:pt x="407102" y="554"/>
                  <a:pt x="396986" y="554"/>
                </a:cubicBezTo>
                <a:lnTo>
                  <a:pt x="95509" y="554"/>
                </a:lnTo>
                <a:cubicBezTo>
                  <a:pt x="85319" y="554"/>
                  <a:pt x="77123" y="9193"/>
                  <a:pt x="77123" y="19825"/>
                </a:cubicBezTo>
                <a:lnTo>
                  <a:pt x="77049" y="178871"/>
                </a:lnTo>
                <a:lnTo>
                  <a:pt x="22483" y="178871"/>
                </a:lnTo>
                <a:cubicBezTo>
                  <a:pt x="14952" y="178871"/>
                  <a:pt x="8307" y="182563"/>
                  <a:pt x="4393" y="188174"/>
                </a:cubicBezTo>
                <a:cubicBezTo>
                  <a:pt x="3433" y="189134"/>
                  <a:pt x="2695" y="190242"/>
                  <a:pt x="2031" y="191423"/>
                </a:cubicBezTo>
                <a:cubicBezTo>
                  <a:pt x="849" y="193712"/>
                  <a:pt x="406" y="196222"/>
                  <a:pt x="628" y="198585"/>
                </a:cubicBezTo>
                <a:cubicBezTo>
                  <a:pt x="628" y="199102"/>
                  <a:pt x="554" y="199619"/>
                  <a:pt x="554" y="200062"/>
                </a:cubicBezTo>
                <a:lnTo>
                  <a:pt x="554" y="471044"/>
                </a:lnTo>
                <a:cubicBezTo>
                  <a:pt x="554" y="482785"/>
                  <a:pt x="10374" y="492310"/>
                  <a:pt x="22483" y="492310"/>
                </a:cubicBezTo>
                <a:lnTo>
                  <a:pt x="470380" y="492310"/>
                </a:lnTo>
                <a:cubicBezTo>
                  <a:pt x="475918" y="492310"/>
                  <a:pt x="480939" y="490316"/>
                  <a:pt x="484778" y="487067"/>
                </a:cubicBezTo>
                <a:cubicBezTo>
                  <a:pt x="484852" y="486993"/>
                  <a:pt x="484926" y="486919"/>
                  <a:pt x="485000" y="486846"/>
                </a:cubicBezTo>
                <a:cubicBezTo>
                  <a:pt x="485074" y="486772"/>
                  <a:pt x="485221" y="486698"/>
                  <a:pt x="485295" y="486550"/>
                </a:cubicBezTo>
                <a:cubicBezTo>
                  <a:pt x="485517" y="486403"/>
                  <a:pt x="485664" y="486255"/>
                  <a:pt x="485886" y="486033"/>
                </a:cubicBezTo>
                <a:cubicBezTo>
                  <a:pt x="485960" y="485960"/>
                  <a:pt x="485960" y="485886"/>
                  <a:pt x="486033" y="485886"/>
                </a:cubicBezTo>
                <a:cubicBezTo>
                  <a:pt x="489873" y="482046"/>
                  <a:pt x="492236" y="476804"/>
                  <a:pt x="492236" y="471044"/>
                </a:cubicBezTo>
                <a:lnTo>
                  <a:pt x="492236" y="200136"/>
                </a:lnTo>
                <a:close/>
                <a:moveTo>
                  <a:pt x="334077" y="315543"/>
                </a:moveTo>
                <a:cubicBezTo>
                  <a:pt x="328908" y="310375"/>
                  <a:pt x="320490" y="310375"/>
                  <a:pt x="315248" y="315543"/>
                </a:cubicBezTo>
                <a:cubicBezTo>
                  <a:pt x="310079" y="320712"/>
                  <a:pt x="310079" y="329129"/>
                  <a:pt x="315248" y="334372"/>
                </a:cubicBezTo>
                <a:lnTo>
                  <a:pt x="446678" y="465802"/>
                </a:lnTo>
                <a:lnTo>
                  <a:pt x="45594" y="465802"/>
                </a:lnTo>
                <a:lnTo>
                  <a:pt x="177025" y="334372"/>
                </a:lnTo>
                <a:cubicBezTo>
                  <a:pt x="182193" y="329203"/>
                  <a:pt x="182193" y="320786"/>
                  <a:pt x="177025" y="315543"/>
                </a:cubicBezTo>
                <a:cubicBezTo>
                  <a:pt x="171856" y="310375"/>
                  <a:pt x="163439" y="310375"/>
                  <a:pt x="158196" y="315543"/>
                </a:cubicBezTo>
                <a:lnTo>
                  <a:pt x="26914" y="446826"/>
                </a:lnTo>
                <a:lnTo>
                  <a:pt x="26914" y="219260"/>
                </a:lnTo>
                <a:lnTo>
                  <a:pt x="239565" y="327727"/>
                </a:lnTo>
                <a:lnTo>
                  <a:pt x="239639" y="327727"/>
                </a:lnTo>
                <a:lnTo>
                  <a:pt x="239639" y="327727"/>
                </a:lnTo>
                <a:cubicBezTo>
                  <a:pt x="239860" y="327874"/>
                  <a:pt x="240156" y="327948"/>
                  <a:pt x="240377" y="328096"/>
                </a:cubicBezTo>
                <a:cubicBezTo>
                  <a:pt x="240451" y="328096"/>
                  <a:pt x="240451" y="328169"/>
                  <a:pt x="240525" y="328169"/>
                </a:cubicBezTo>
                <a:cubicBezTo>
                  <a:pt x="240746" y="328243"/>
                  <a:pt x="240968" y="328317"/>
                  <a:pt x="241189" y="328465"/>
                </a:cubicBezTo>
                <a:cubicBezTo>
                  <a:pt x="241263" y="328465"/>
                  <a:pt x="241263" y="328465"/>
                  <a:pt x="241337" y="328539"/>
                </a:cubicBezTo>
                <a:cubicBezTo>
                  <a:pt x="241558" y="328613"/>
                  <a:pt x="241780" y="328686"/>
                  <a:pt x="242001" y="328760"/>
                </a:cubicBezTo>
                <a:cubicBezTo>
                  <a:pt x="242075" y="328760"/>
                  <a:pt x="242075" y="328760"/>
                  <a:pt x="242149" y="328834"/>
                </a:cubicBezTo>
                <a:cubicBezTo>
                  <a:pt x="242371" y="328908"/>
                  <a:pt x="242592" y="328982"/>
                  <a:pt x="242814" y="328982"/>
                </a:cubicBezTo>
                <a:cubicBezTo>
                  <a:pt x="242888" y="328982"/>
                  <a:pt x="242888" y="328982"/>
                  <a:pt x="242961" y="328982"/>
                </a:cubicBezTo>
                <a:cubicBezTo>
                  <a:pt x="243183" y="329055"/>
                  <a:pt x="243404" y="329055"/>
                  <a:pt x="243700" y="329129"/>
                </a:cubicBezTo>
                <a:cubicBezTo>
                  <a:pt x="243774" y="329129"/>
                  <a:pt x="243774" y="329129"/>
                  <a:pt x="243847" y="329129"/>
                </a:cubicBezTo>
                <a:cubicBezTo>
                  <a:pt x="244069" y="329129"/>
                  <a:pt x="244364" y="329203"/>
                  <a:pt x="244586" y="329203"/>
                </a:cubicBezTo>
                <a:cubicBezTo>
                  <a:pt x="244660" y="329203"/>
                  <a:pt x="244660" y="329203"/>
                  <a:pt x="244733" y="329203"/>
                </a:cubicBezTo>
                <a:cubicBezTo>
                  <a:pt x="245029" y="329203"/>
                  <a:pt x="245324" y="329203"/>
                  <a:pt x="245620" y="329203"/>
                </a:cubicBezTo>
                <a:cubicBezTo>
                  <a:pt x="245620" y="329203"/>
                  <a:pt x="245620" y="329203"/>
                  <a:pt x="245620" y="329203"/>
                </a:cubicBezTo>
                <a:cubicBezTo>
                  <a:pt x="245620" y="329203"/>
                  <a:pt x="245620" y="329203"/>
                  <a:pt x="245620" y="329203"/>
                </a:cubicBezTo>
                <a:cubicBezTo>
                  <a:pt x="245915" y="329203"/>
                  <a:pt x="246210" y="329203"/>
                  <a:pt x="246506" y="329203"/>
                </a:cubicBezTo>
                <a:cubicBezTo>
                  <a:pt x="246579" y="329203"/>
                  <a:pt x="246579" y="329203"/>
                  <a:pt x="246653" y="329203"/>
                </a:cubicBezTo>
                <a:cubicBezTo>
                  <a:pt x="246875" y="329203"/>
                  <a:pt x="247170" y="329129"/>
                  <a:pt x="247392" y="329129"/>
                </a:cubicBezTo>
                <a:cubicBezTo>
                  <a:pt x="247465" y="329129"/>
                  <a:pt x="247465" y="329129"/>
                  <a:pt x="247539" y="329129"/>
                </a:cubicBezTo>
                <a:cubicBezTo>
                  <a:pt x="247761" y="329129"/>
                  <a:pt x="247982" y="329055"/>
                  <a:pt x="248278" y="328982"/>
                </a:cubicBezTo>
                <a:cubicBezTo>
                  <a:pt x="248352" y="328982"/>
                  <a:pt x="248352" y="328982"/>
                  <a:pt x="248425" y="328982"/>
                </a:cubicBezTo>
                <a:cubicBezTo>
                  <a:pt x="248647" y="328908"/>
                  <a:pt x="248868" y="328908"/>
                  <a:pt x="249090" y="328834"/>
                </a:cubicBezTo>
                <a:cubicBezTo>
                  <a:pt x="249164" y="328834"/>
                  <a:pt x="249164" y="328834"/>
                  <a:pt x="249238" y="328760"/>
                </a:cubicBezTo>
                <a:cubicBezTo>
                  <a:pt x="249459" y="328686"/>
                  <a:pt x="249681" y="328613"/>
                  <a:pt x="249902" y="328539"/>
                </a:cubicBezTo>
                <a:cubicBezTo>
                  <a:pt x="249976" y="328539"/>
                  <a:pt x="249976" y="328539"/>
                  <a:pt x="250050" y="328465"/>
                </a:cubicBezTo>
                <a:cubicBezTo>
                  <a:pt x="250271" y="328391"/>
                  <a:pt x="250493" y="328317"/>
                  <a:pt x="250714" y="328169"/>
                </a:cubicBezTo>
                <a:cubicBezTo>
                  <a:pt x="250788" y="328169"/>
                  <a:pt x="250788" y="328169"/>
                  <a:pt x="250862" y="328096"/>
                </a:cubicBezTo>
                <a:cubicBezTo>
                  <a:pt x="251083" y="328022"/>
                  <a:pt x="251379" y="327874"/>
                  <a:pt x="251600" y="327727"/>
                </a:cubicBezTo>
                <a:lnTo>
                  <a:pt x="251600" y="327727"/>
                </a:lnTo>
                <a:cubicBezTo>
                  <a:pt x="251600" y="327727"/>
                  <a:pt x="251600" y="327727"/>
                  <a:pt x="251674" y="327727"/>
                </a:cubicBezTo>
                <a:lnTo>
                  <a:pt x="465507" y="219186"/>
                </a:lnTo>
                <a:lnTo>
                  <a:pt x="465507" y="447121"/>
                </a:lnTo>
                <a:lnTo>
                  <a:pt x="334077" y="315543"/>
                </a:lnTo>
                <a:close/>
                <a:moveTo>
                  <a:pt x="433904" y="205452"/>
                </a:moveTo>
                <a:lnTo>
                  <a:pt x="415224" y="214903"/>
                </a:lnTo>
                <a:lnTo>
                  <a:pt x="415224" y="205452"/>
                </a:lnTo>
                <a:lnTo>
                  <a:pt x="433904" y="205452"/>
                </a:lnTo>
                <a:close/>
                <a:moveTo>
                  <a:pt x="103631" y="27135"/>
                </a:moveTo>
                <a:lnTo>
                  <a:pt x="388790" y="27135"/>
                </a:lnTo>
                <a:lnTo>
                  <a:pt x="388716" y="186254"/>
                </a:lnTo>
                <a:cubicBezTo>
                  <a:pt x="387830" y="188026"/>
                  <a:pt x="387313" y="190020"/>
                  <a:pt x="387313" y="192161"/>
                </a:cubicBezTo>
                <a:cubicBezTo>
                  <a:pt x="387313" y="194303"/>
                  <a:pt x="387830" y="196296"/>
                  <a:pt x="388716" y="198068"/>
                </a:cubicBezTo>
                <a:lnTo>
                  <a:pt x="388716" y="227898"/>
                </a:lnTo>
                <a:cubicBezTo>
                  <a:pt x="388716" y="228120"/>
                  <a:pt x="388716" y="228268"/>
                  <a:pt x="388716" y="228415"/>
                </a:cubicBezTo>
                <a:lnTo>
                  <a:pt x="245841" y="300924"/>
                </a:lnTo>
                <a:lnTo>
                  <a:pt x="103557" y="228342"/>
                </a:lnTo>
                <a:cubicBezTo>
                  <a:pt x="103557" y="228194"/>
                  <a:pt x="103557" y="227972"/>
                  <a:pt x="103557" y="227825"/>
                </a:cubicBezTo>
                <a:lnTo>
                  <a:pt x="103631" y="27135"/>
                </a:lnTo>
                <a:close/>
                <a:moveTo>
                  <a:pt x="76975" y="214829"/>
                </a:moveTo>
                <a:lnTo>
                  <a:pt x="58664" y="205526"/>
                </a:lnTo>
                <a:lnTo>
                  <a:pt x="76975" y="205526"/>
                </a:lnTo>
                <a:lnTo>
                  <a:pt x="76975" y="214829"/>
                </a:lnTo>
                <a:close/>
                <a:moveTo>
                  <a:pt x="252339" y="247096"/>
                </a:moveTo>
                <a:cubicBezTo>
                  <a:pt x="258024" y="247096"/>
                  <a:pt x="262676" y="242445"/>
                  <a:pt x="262676" y="236759"/>
                </a:cubicBezTo>
                <a:cubicBezTo>
                  <a:pt x="262676" y="231074"/>
                  <a:pt x="258024" y="226422"/>
                  <a:pt x="252339" y="226422"/>
                </a:cubicBezTo>
                <a:cubicBezTo>
                  <a:pt x="227529" y="226422"/>
                  <a:pt x="207224" y="218743"/>
                  <a:pt x="193638" y="204197"/>
                </a:cubicBezTo>
                <a:cubicBezTo>
                  <a:pt x="181972" y="191718"/>
                  <a:pt x="175548" y="174736"/>
                  <a:pt x="175548" y="156424"/>
                </a:cubicBezTo>
                <a:cubicBezTo>
                  <a:pt x="175548" y="137669"/>
                  <a:pt x="182858" y="120022"/>
                  <a:pt x="196149" y="106732"/>
                </a:cubicBezTo>
                <a:cubicBezTo>
                  <a:pt x="209439" y="93441"/>
                  <a:pt x="227086" y="86131"/>
                  <a:pt x="245841" y="86131"/>
                </a:cubicBezTo>
                <a:cubicBezTo>
                  <a:pt x="264448" y="86131"/>
                  <a:pt x="282907" y="94179"/>
                  <a:pt x="296493" y="108208"/>
                </a:cubicBezTo>
                <a:cubicBezTo>
                  <a:pt x="309489" y="121647"/>
                  <a:pt x="316651" y="139072"/>
                  <a:pt x="316134" y="156055"/>
                </a:cubicBezTo>
                <a:cubicBezTo>
                  <a:pt x="315543" y="174588"/>
                  <a:pt x="309489" y="186550"/>
                  <a:pt x="307643" y="189725"/>
                </a:cubicBezTo>
                <a:cubicBezTo>
                  <a:pt x="306978" y="190832"/>
                  <a:pt x="306388" y="191940"/>
                  <a:pt x="305797" y="193047"/>
                </a:cubicBezTo>
                <a:lnTo>
                  <a:pt x="305575" y="193490"/>
                </a:lnTo>
                <a:cubicBezTo>
                  <a:pt x="301884" y="200210"/>
                  <a:pt x="298708" y="202203"/>
                  <a:pt x="297896" y="202425"/>
                </a:cubicBezTo>
                <a:cubicBezTo>
                  <a:pt x="297822" y="202425"/>
                  <a:pt x="297822" y="202351"/>
                  <a:pt x="297822" y="202351"/>
                </a:cubicBezTo>
                <a:lnTo>
                  <a:pt x="297896" y="196444"/>
                </a:lnTo>
                <a:cubicBezTo>
                  <a:pt x="297896" y="196444"/>
                  <a:pt x="297896" y="196370"/>
                  <a:pt x="297896" y="196370"/>
                </a:cubicBezTo>
                <a:lnTo>
                  <a:pt x="297822" y="125708"/>
                </a:lnTo>
                <a:cubicBezTo>
                  <a:pt x="297822" y="120022"/>
                  <a:pt x="293171" y="115371"/>
                  <a:pt x="287485" y="115371"/>
                </a:cubicBezTo>
                <a:lnTo>
                  <a:pt x="287485" y="115371"/>
                </a:lnTo>
                <a:cubicBezTo>
                  <a:pt x="285049" y="115371"/>
                  <a:pt x="282760" y="116257"/>
                  <a:pt x="280988" y="117733"/>
                </a:cubicBezTo>
                <a:cubicBezTo>
                  <a:pt x="271979" y="109390"/>
                  <a:pt x="259870" y="104295"/>
                  <a:pt x="246653" y="104295"/>
                </a:cubicBezTo>
                <a:cubicBezTo>
                  <a:pt x="218669" y="104295"/>
                  <a:pt x="195927" y="127037"/>
                  <a:pt x="195927" y="155021"/>
                </a:cubicBezTo>
                <a:cubicBezTo>
                  <a:pt x="195927" y="183006"/>
                  <a:pt x="218669" y="205747"/>
                  <a:pt x="246653" y="205747"/>
                </a:cubicBezTo>
                <a:cubicBezTo>
                  <a:pt x="258172" y="205747"/>
                  <a:pt x="268731" y="201908"/>
                  <a:pt x="277222" y="195410"/>
                </a:cubicBezTo>
                <a:lnTo>
                  <a:pt x="277222" y="196296"/>
                </a:lnTo>
                <a:lnTo>
                  <a:pt x="277148" y="202277"/>
                </a:lnTo>
                <a:cubicBezTo>
                  <a:pt x="277148" y="202277"/>
                  <a:pt x="277148" y="202351"/>
                  <a:pt x="277148" y="202351"/>
                </a:cubicBezTo>
                <a:cubicBezTo>
                  <a:pt x="277148" y="213796"/>
                  <a:pt x="286452" y="223173"/>
                  <a:pt x="297970" y="223173"/>
                </a:cubicBezTo>
                <a:cubicBezTo>
                  <a:pt x="307643" y="223173"/>
                  <a:pt x="316799" y="216158"/>
                  <a:pt x="323739" y="203385"/>
                </a:cubicBezTo>
                <a:lnTo>
                  <a:pt x="323961" y="202942"/>
                </a:lnTo>
                <a:cubicBezTo>
                  <a:pt x="324478" y="201982"/>
                  <a:pt x="324995" y="201022"/>
                  <a:pt x="325585" y="200062"/>
                </a:cubicBezTo>
                <a:cubicBezTo>
                  <a:pt x="328686" y="194598"/>
                  <a:pt x="336070" y="179387"/>
                  <a:pt x="336808" y="156719"/>
                </a:cubicBezTo>
                <a:cubicBezTo>
                  <a:pt x="337547" y="134199"/>
                  <a:pt x="328243" y="111236"/>
                  <a:pt x="311408" y="93810"/>
                </a:cubicBezTo>
                <a:cubicBezTo>
                  <a:pt x="293909" y="75794"/>
                  <a:pt x="270060" y="65457"/>
                  <a:pt x="245915" y="65457"/>
                </a:cubicBezTo>
                <a:cubicBezTo>
                  <a:pt x="221622" y="65457"/>
                  <a:pt x="198807" y="74908"/>
                  <a:pt x="181603" y="92112"/>
                </a:cubicBezTo>
                <a:cubicBezTo>
                  <a:pt x="164399" y="109316"/>
                  <a:pt x="154947" y="132132"/>
                  <a:pt x="154947" y="156424"/>
                </a:cubicBezTo>
                <a:cubicBezTo>
                  <a:pt x="154947" y="179978"/>
                  <a:pt x="163365" y="201982"/>
                  <a:pt x="178575" y="218300"/>
                </a:cubicBezTo>
                <a:cubicBezTo>
                  <a:pt x="196075" y="237128"/>
                  <a:pt x="221622" y="247096"/>
                  <a:pt x="252339" y="247096"/>
                </a:cubicBezTo>
                <a:moveTo>
                  <a:pt x="246506" y="185147"/>
                </a:moveTo>
                <a:cubicBezTo>
                  <a:pt x="229892" y="185147"/>
                  <a:pt x="216454" y="171635"/>
                  <a:pt x="216454" y="155095"/>
                </a:cubicBezTo>
                <a:cubicBezTo>
                  <a:pt x="216454" y="138555"/>
                  <a:pt x="229966" y="125043"/>
                  <a:pt x="246506" y="125043"/>
                </a:cubicBezTo>
                <a:cubicBezTo>
                  <a:pt x="263119" y="125043"/>
                  <a:pt x="276557" y="138555"/>
                  <a:pt x="276557" y="155095"/>
                </a:cubicBezTo>
                <a:cubicBezTo>
                  <a:pt x="276557" y="171635"/>
                  <a:pt x="263045" y="185147"/>
                  <a:pt x="246506" y="185147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49">
            <a:extLst>
              <a:ext uri="{FF2B5EF4-FFF2-40B4-BE49-F238E27FC236}">
                <a16:creationId xmlns:a16="http://schemas.microsoft.com/office/drawing/2014/main" id="{9A9A9BBB-A053-9543-860D-6D3AB740DB8E}"/>
              </a:ext>
            </a:extLst>
          </p:cNvPr>
          <p:cNvSpPr/>
          <p:nvPr/>
        </p:nvSpPr>
        <p:spPr>
          <a:xfrm>
            <a:off x="5985166" y="3873948"/>
            <a:ext cx="1234157" cy="1234157"/>
          </a:xfrm>
          <a:custGeom>
            <a:avLst/>
            <a:gdLst>
              <a:gd name="connsiteX0" fmla="*/ 511138 w 532366"/>
              <a:gd name="connsiteY0" fmla="*/ 162903 h 532366"/>
              <a:gd name="connsiteX1" fmla="*/ 454210 w 532366"/>
              <a:gd name="connsiteY1" fmla="*/ 78434 h 532366"/>
              <a:gd name="connsiteX2" fmla="*/ 369740 w 532366"/>
              <a:gd name="connsiteY2" fmla="*/ 21505 h 532366"/>
              <a:gd name="connsiteX3" fmla="*/ 280397 w 532366"/>
              <a:gd name="connsiteY3" fmla="*/ 978 h 532366"/>
              <a:gd name="connsiteX4" fmla="*/ 274859 w 532366"/>
              <a:gd name="connsiteY4" fmla="*/ 757 h 532366"/>
              <a:gd name="connsiteX5" fmla="*/ 267032 w 532366"/>
              <a:gd name="connsiteY5" fmla="*/ 609 h 532366"/>
              <a:gd name="connsiteX6" fmla="*/ 264965 w 532366"/>
              <a:gd name="connsiteY6" fmla="*/ 609 h 532366"/>
              <a:gd name="connsiteX7" fmla="*/ 162848 w 532366"/>
              <a:gd name="connsiteY7" fmla="*/ 21505 h 532366"/>
              <a:gd name="connsiteX8" fmla="*/ 89158 w 532366"/>
              <a:gd name="connsiteY8" fmla="*/ 68318 h 532366"/>
              <a:gd name="connsiteX9" fmla="*/ 84654 w 532366"/>
              <a:gd name="connsiteY9" fmla="*/ 72305 h 532366"/>
              <a:gd name="connsiteX10" fmla="*/ 84433 w 532366"/>
              <a:gd name="connsiteY10" fmla="*/ 72600 h 532366"/>
              <a:gd name="connsiteX11" fmla="*/ 78378 w 532366"/>
              <a:gd name="connsiteY11" fmla="*/ 78507 h 532366"/>
              <a:gd name="connsiteX12" fmla="*/ 21450 w 532366"/>
              <a:gd name="connsiteY12" fmla="*/ 162977 h 532366"/>
              <a:gd name="connsiteX13" fmla="*/ 554 w 532366"/>
              <a:gd name="connsiteY13" fmla="*/ 266423 h 532366"/>
              <a:gd name="connsiteX14" fmla="*/ 21450 w 532366"/>
              <a:gd name="connsiteY14" fmla="*/ 369869 h 532366"/>
              <a:gd name="connsiteX15" fmla="*/ 78378 w 532366"/>
              <a:gd name="connsiteY15" fmla="*/ 454339 h 532366"/>
              <a:gd name="connsiteX16" fmla="*/ 162848 w 532366"/>
              <a:gd name="connsiteY16" fmla="*/ 511267 h 532366"/>
              <a:gd name="connsiteX17" fmla="*/ 252560 w 532366"/>
              <a:gd name="connsiteY17" fmla="*/ 531794 h 532366"/>
              <a:gd name="connsiteX18" fmla="*/ 255587 w 532366"/>
              <a:gd name="connsiteY18" fmla="*/ 532163 h 532366"/>
              <a:gd name="connsiteX19" fmla="*/ 257507 w 532366"/>
              <a:gd name="connsiteY19" fmla="*/ 532016 h 532366"/>
              <a:gd name="connsiteX20" fmla="*/ 266368 w 532366"/>
              <a:gd name="connsiteY20" fmla="*/ 532163 h 532366"/>
              <a:gd name="connsiteX21" fmla="*/ 369814 w 532366"/>
              <a:gd name="connsiteY21" fmla="*/ 511267 h 532366"/>
              <a:gd name="connsiteX22" fmla="*/ 442986 w 532366"/>
              <a:gd name="connsiteY22" fmla="*/ 464971 h 532366"/>
              <a:gd name="connsiteX23" fmla="*/ 448376 w 532366"/>
              <a:gd name="connsiteY23" fmla="*/ 460541 h 532366"/>
              <a:gd name="connsiteX24" fmla="*/ 449115 w 532366"/>
              <a:gd name="connsiteY24" fmla="*/ 459360 h 532366"/>
              <a:gd name="connsiteX25" fmla="*/ 454283 w 532366"/>
              <a:gd name="connsiteY25" fmla="*/ 454339 h 532366"/>
              <a:gd name="connsiteX26" fmla="*/ 511212 w 532366"/>
              <a:gd name="connsiteY26" fmla="*/ 369869 h 532366"/>
              <a:gd name="connsiteX27" fmla="*/ 532108 w 532366"/>
              <a:gd name="connsiteY27" fmla="*/ 266423 h 532366"/>
              <a:gd name="connsiteX28" fmla="*/ 511138 w 532366"/>
              <a:gd name="connsiteY28" fmla="*/ 162903 h 532366"/>
              <a:gd name="connsiteX29" fmla="*/ 417439 w 532366"/>
              <a:gd name="connsiteY29" fmla="*/ 80944 h 532366"/>
              <a:gd name="connsiteX30" fmla="*/ 373506 w 532366"/>
              <a:gd name="connsiteY30" fmla="*/ 102504 h 532366"/>
              <a:gd name="connsiteX31" fmla="*/ 368115 w 532366"/>
              <a:gd name="connsiteY31" fmla="*/ 94235 h 532366"/>
              <a:gd name="connsiteX32" fmla="*/ 316799 w 532366"/>
              <a:gd name="connsiteY32" fmla="*/ 32507 h 532366"/>
              <a:gd name="connsiteX33" fmla="*/ 417439 w 532366"/>
              <a:gd name="connsiteY33" fmla="*/ 80944 h 532366"/>
              <a:gd name="connsiteX34" fmla="*/ 270724 w 532366"/>
              <a:gd name="connsiteY34" fmla="*/ 27191 h 532366"/>
              <a:gd name="connsiteX35" fmla="*/ 272275 w 532366"/>
              <a:gd name="connsiteY35" fmla="*/ 27191 h 532366"/>
              <a:gd name="connsiteX36" fmla="*/ 346112 w 532366"/>
              <a:gd name="connsiteY36" fmla="*/ 109076 h 532366"/>
              <a:gd name="connsiteX37" fmla="*/ 347441 w 532366"/>
              <a:gd name="connsiteY37" fmla="*/ 111143 h 532366"/>
              <a:gd name="connsiteX38" fmla="*/ 264965 w 532366"/>
              <a:gd name="connsiteY38" fmla="*/ 121776 h 532366"/>
              <a:gd name="connsiteX39" fmla="*/ 191275 w 532366"/>
              <a:gd name="connsiteY39" fmla="*/ 111070 h 532366"/>
              <a:gd name="connsiteX40" fmla="*/ 192604 w 532366"/>
              <a:gd name="connsiteY40" fmla="*/ 109224 h 532366"/>
              <a:gd name="connsiteX41" fmla="*/ 270724 w 532366"/>
              <a:gd name="connsiteY41" fmla="*/ 27191 h 532366"/>
              <a:gd name="connsiteX42" fmla="*/ 226939 w 532366"/>
              <a:gd name="connsiteY42" fmla="*/ 30292 h 532366"/>
              <a:gd name="connsiteX43" fmla="*/ 170970 w 532366"/>
              <a:gd name="connsiteY43" fmla="*/ 93644 h 532366"/>
              <a:gd name="connsiteX44" fmla="*/ 164989 w 532366"/>
              <a:gd name="connsiteY44" fmla="*/ 102283 h 532366"/>
              <a:gd name="connsiteX45" fmla="*/ 117807 w 532366"/>
              <a:gd name="connsiteY45" fmla="*/ 78729 h 532366"/>
              <a:gd name="connsiteX46" fmla="*/ 226939 w 532366"/>
              <a:gd name="connsiteY46" fmla="*/ 30292 h 532366"/>
              <a:gd name="connsiteX47" fmla="*/ 115223 w 532366"/>
              <a:gd name="connsiteY47" fmla="*/ 451902 h 532366"/>
              <a:gd name="connsiteX48" fmla="*/ 159082 w 532366"/>
              <a:gd name="connsiteY48" fmla="*/ 430342 h 532366"/>
              <a:gd name="connsiteX49" fmla="*/ 215715 w 532366"/>
              <a:gd name="connsiteY49" fmla="*/ 500192 h 532366"/>
              <a:gd name="connsiteX50" fmla="*/ 115223 w 532366"/>
              <a:gd name="connsiteY50" fmla="*/ 451902 h 532366"/>
              <a:gd name="connsiteX51" fmla="*/ 261716 w 532366"/>
              <a:gd name="connsiteY51" fmla="*/ 505508 h 532366"/>
              <a:gd name="connsiteX52" fmla="*/ 260313 w 532366"/>
              <a:gd name="connsiteY52" fmla="*/ 505508 h 532366"/>
              <a:gd name="connsiteX53" fmla="*/ 185073 w 532366"/>
              <a:gd name="connsiteY53" fmla="*/ 421629 h 532366"/>
              <a:gd name="connsiteX54" fmla="*/ 267918 w 532366"/>
              <a:gd name="connsiteY54" fmla="*/ 410849 h 532366"/>
              <a:gd name="connsiteX55" fmla="*/ 341386 w 532366"/>
              <a:gd name="connsiteY55" fmla="*/ 421481 h 532366"/>
              <a:gd name="connsiteX56" fmla="*/ 261716 w 532366"/>
              <a:gd name="connsiteY56" fmla="*/ 505508 h 532366"/>
              <a:gd name="connsiteX57" fmla="*/ 305501 w 532366"/>
              <a:gd name="connsiteY57" fmla="*/ 502333 h 532366"/>
              <a:gd name="connsiteX58" fmla="*/ 367599 w 532366"/>
              <a:gd name="connsiteY58" fmla="*/ 430268 h 532366"/>
              <a:gd name="connsiteX59" fmla="*/ 414781 w 532366"/>
              <a:gd name="connsiteY59" fmla="*/ 453822 h 532366"/>
              <a:gd name="connsiteX60" fmla="*/ 305501 w 532366"/>
              <a:gd name="connsiteY60" fmla="*/ 502333 h 532366"/>
              <a:gd name="connsiteX61" fmla="*/ 435455 w 532366"/>
              <a:gd name="connsiteY61" fmla="*/ 435437 h 532366"/>
              <a:gd name="connsiteX62" fmla="*/ 381923 w 532366"/>
              <a:gd name="connsiteY62" fmla="*/ 407378 h 532366"/>
              <a:gd name="connsiteX63" fmla="*/ 402671 w 532366"/>
              <a:gd name="connsiteY63" fmla="*/ 364184 h 532366"/>
              <a:gd name="connsiteX64" fmla="*/ 395140 w 532366"/>
              <a:gd name="connsiteY64" fmla="*/ 346980 h 532366"/>
              <a:gd name="connsiteX65" fmla="*/ 377936 w 532366"/>
              <a:gd name="connsiteY65" fmla="*/ 354511 h 532366"/>
              <a:gd name="connsiteX66" fmla="*/ 356449 w 532366"/>
              <a:gd name="connsiteY66" fmla="*/ 398296 h 532366"/>
              <a:gd name="connsiteX67" fmla="*/ 268288 w 532366"/>
              <a:gd name="connsiteY67" fmla="*/ 384341 h 532366"/>
              <a:gd name="connsiteX68" fmla="*/ 170749 w 532366"/>
              <a:gd name="connsiteY68" fmla="*/ 398149 h 532366"/>
              <a:gd name="connsiteX69" fmla="*/ 151256 w 532366"/>
              <a:gd name="connsiteY69" fmla="*/ 354954 h 532366"/>
              <a:gd name="connsiteX70" fmla="*/ 134273 w 532366"/>
              <a:gd name="connsiteY70" fmla="*/ 346832 h 532366"/>
              <a:gd name="connsiteX71" fmla="*/ 126151 w 532366"/>
              <a:gd name="connsiteY71" fmla="*/ 363814 h 532366"/>
              <a:gd name="connsiteX72" fmla="*/ 145349 w 532366"/>
              <a:gd name="connsiteY72" fmla="*/ 407157 h 532366"/>
              <a:gd name="connsiteX73" fmla="*/ 94770 w 532366"/>
              <a:gd name="connsiteY73" fmla="*/ 433221 h 532366"/>
              <a:gd name="connsiteX74" fmla="*/ 26914 w 532366"/>
              <a:gd name="connsiteY74" fmla="*/ 266349 h 532366"/>
              <a:gd name="connsiteX75" fmla="*/ 96985 w 532366"/>
              <a:gd name="connsiteY75" fmla="*/ 97188 h 532366"/>
              <a:gd name="connsiteX76" fmla="*/ 97059 w 532366"/>
              <a:gd name="connsiteY76" fmla="*/ 97114 h 532366"/>
              <a:gd name="connsiteX77" fmla="*/ 150517 w 532366"/>
              <a:gd name="connsiteY77" fmla="*/ 125172 h 532366"/>
              <a:gd name="connsiteX78" fmla="*/ 120392 w 532366"/>
              <a:gd name="connsiteY78" fmla="*/ 196056 h 532366"/>
              <a:gd name="connsiteX79" fmla="*/ 129621 w 532366"/>
              <a:gd name="connsiteY79" fmla="*/ 212448 h 532366"/>
              <a:gd name="connsiteX80" fmla="*/ 133239 w 532366"/>
              <a:gd name="connsiteY80" fmla="*/ 212965 h 532366"/>
              <a:gd name="connsiteX81" fmla="*/ 146013 w 532366"/>
              <a:gd name="connsiteY81" fmla="*/ 203292 h 532366"/>
              <a:gd name="connsiteX82" fmla="*/ 175991 w 532366"/>
              <a:gd name="connsiteY82" fmla="*/ 134328 h 532366"/>
              <a:gd name="connsiteX83" fmla="*/ 264374 w 532366"/>
              <a:gd name="connsiteY83" fmla="*/ 148431 h 532366"/>
              <a:gd name="connsiteX84" fmla="*/ 269543 w 532366"/>
              <a:gd name="connsiteY84" fmla="*/ 148505 h 532366"/>
              <a:gd name="connsiteX85" fmla="*/ 361618 w 532366"/>
              <a:gd name="connsiteY85" fmla="*/ 134771 h 532366"/>
              <a:gd name="connsiteX86" fmla="*/ 388568 w 532366"/>
              <a:gd name="connsiteY86" fmla="*/ 202702 h 532366"/>
              <a:gd name="connsiteX87" fmla="*/ 401490 w 532366"/>
              <a:gd name="connsiteY87" fmla="*/ 212817 h 532366"/>
              <a:gd name="connsiteX88" fmla="*/ 404665 w 532366"/>
              <a:gd name="connsiteY88" fmla="*/ 212448 h 532366"/>
              <a:gd name="connsiteX89" fmla="*/ 414411 w 532366"/>
              <a:gd name="connsiteY89" fmla="*/ 196352 h 532366"/>
              <a:gd name="connsiteX90" fmla="*/ 387018 w 532366"/>
              <a:gd name="connsiteY90" fmla="*/ 125763 h 532366"/>
              <a:gd name="connsiteX91" fmla="*/ 437670 w 532366"/>
              <a:gd name="connsiteY91" fmla="*/ 99699 h 532366"/>
              <a:gd name="connsiteX92" fmla="*/ 505379 w 532366"/>
              <a:gd name="connsiteY92" fmla="*/ 266423 h 532366"/>
              <a:gd name="connsiteX93" fmla="*/ 435455 w 532366"/>
              <a:gd name="connsiteY93" fmla="*/ 435437 h 532366"/>
              <a:gd name="connsiteX94" fmla="*/ 185738 w 532366"/>
              <a:gd name="connsiteY94" fmla="*/ 232606 h 532366"/>
              <a:gd name="connsiteX95" fmla="*/ 184852 w 532366"/>
              <a:gd name="connsiteY95" fmla="*/ 238291 h 532366"/>
              <a:gd name="connsiteX96" fmla="*/ 159968 w 532366"/>
              <a:gd name="connsiteY96" fmla="*/ 308806 h 532366"/>
              <a:gd name="connsiteX97" fmla="*/ 144536 w 532366"/>
              <a:gd name="connsiteY97" fmla="*/ 321358 h 532366"/>
              <a:gd name="connsiteX98" fmla="*/ 143650 w 532366"/>
              <a:gd name="connsiteY98" fmla="*/ 321358 h 532366"/>
              <a:gd name="connsiteX99" fmla="*/ 128587 w 532366"/>
              <a:gd name="connsiteY99" fmla="*/ 309396 h 532366"/>
              <a:gd name="connsiteX100" fmla="*/ 112934 w 532366"/>
              <a:gd name="connsiteY100" fmla="*/ 259704 h 532366"/>
              <a:gd name="connsiteX101" fmla="*/ 97133 w 532366"/>
              <a:gd name="connsiteY101" fmla="*/ 309396 h 532366"/>
              <a:gd name="connsiteX102" fmla="*/ 82070 w 532366"/>
              <a:gd name="connsiteY102" fmla="*/ 321358 h 532366"/>
              <a:gd name="connsiteX103" fmla="*/ 81184 w 532366"/>
              <a:gd name="connsiteY103" fmla="*/ 321358 h 532366"/>
              <a:gd name="connsiteX104" fmla="*/ 65752 w 532366"/>
              <a:gd name="connsiteY104" fmla="*/ 308806 h 532366"/>
              <a:gd name="connsiteX105" fmla="*/ 41607 w 532366"/>
              <a:gd name="connsiteY105" fmla="*/ 239251 h 532366"/>
              <a:gd name="connsiteX106" fmla="*/ 40352 w 532366"/>
              <a:gd name="connsiteY106" fmla="*/ 232458 h 532366"/>
              <a:gd name="connsiteX107" fmla="*/ 53790 w 532366"/>
              <a:gd name="connsiteY107" fmla="*/ 219758 h 532366"/>
              <a:gd name="connsiteX108" fmla="*/ 67376 w 532366"/>
              <a:gd name="connsiteY108" fmla="*/ 230612 h 532366"/>
              <a:gd name="connsiteX109" fmla="*/ 82439 w 532366"/>
              <a:gd name="connsiteY109" fmla="*/ 280674 h 532366"/>
              <a:gd name="connsiteX110" fmla="*/ 97871 w 532366"/>
              <a:gd name="connsiteY110" fmla="*/ 230760 h 532366"/>
              <a:gd name="connsiteX111" fmla="*/ 112196 w 532366"/>
              <a:gd name="connsiteY111" fmla="*/ 219536 h 532366"/>
              <a:gd name="connsiteX112" fmla="*/ 113820 w 532366"/>
              <a:gd name="connsiteY112" fmla="*/ 219536 h 532366"/>
              <a:gd name="connsiteX113" fmla="*/ 128145 w 532366"/>
              <a:gd name="connsiteY113" fmla="*/ 230760 h 532366"/>
              <a:gd name="connsiteX114" fmla="*/ 143798 w 532366"/>
              <a:gd name="connsiteY114" fmla="*/ 280821 h 532366"/>
              <a:gd name="connsiteX115" fmla="*/ 159230 w 532366"/>
              <a:gd name="connsiteY115" fmla="*/ 230391 h 532366"/>
              <a:gd name="connsiteX116" fmla="*/ 172668 w 532366"/>
              <a:gd name="connsiteY116" fmla="*/ 219684 h 532366"/>
              <a:gd name="connsiteX117" fmla="*/ 185738 w 532366"/>
              <a:gd name="connsiteY117" fmla="*/ 232606 h 532366"/>
              <a:gd name="connsiteX118" fmla="*/ 340205 w 532366"/>
              <a:gd name="connsiteY118" fmla="*/ 232606 h 532366"/>
              <a:gd name="connsiteX119" fmla="*/ 339319 w 532366"/>
              <a:gd name="connsiteY119" fmla="*/ 238291 h 532366"/>
              <a:gd name="connsiteX120" fmla="*/ 314436 w 532366"/>
              <a:gd name="connsiteY120" fmla="*/ 308806 h 532366"/>
              <a:gd name="connsiteX121" fmla="*/ 299004 w 532366"/>
              <a:gd name="connsiteY121" fmla="*/ 321358 h 532366"/>
              <a:gd name="connsiteX122" fmla="*/ 298118 w 532366"/>
              <a:gd name="connsiteY122" fmla="*/ 321358 h 532366"/>
              <a:gd name="connsiteX123" fmla="*/ 283055 w 532366"/>
              <a:gd name="connsiteY123" fmla="*/ 309396 h 532366"/>
              <a:gd name="connsiteX124" fmla="*/ 267401 w 532366"/>
              <a:gd name="connsiteY124" fmla="*/ 259704 h 532366"/>
              <a:gd name="connsiteX125" fmla="*/ 251600 w 532366"/>
              <a:gd name="connsiteY125" fmla="*/ 309396 h 532366"/>
              <a:gd name="connsiteX126" fmla="*/ 236538 w 532366"/>
              <a:gd name="connsiteY126" fmla="*/ 321358 h 532366"/>
              <a:gd name="connsiteX127" fmla="*/ 235651 w 532366"/>
              <a:gd name="connsiteY127" fmla="*/ 321358 h 532366"/>
              <a:gd name="connsiteX128" fmla="*/ 220219 w 532366"/>
              <a:gd name="connsiteY128" fmla="*/ 308806 h 532366"/>
              <a:gd name="connsiteX129" fmla="*/ 196075 w 532366"/>
              <a:gd name="connsiteY129" fmla="*/ 239251 h 532366"/>
              <a:gd name="connsiteX130" fmla="*/ 194820 w 532366"/>
              <a:gd name="connsiteY130" fmla="*/ 232458 h 532366"/>
              <a:gd name="connsiteX131" fmla="*/ 208258 w 532366"/>
              <a:gd name="connsiteY131" fmla="*/ 219758 h 532366"/>
              <a:gd name="connsiteX132" fmla="*/ 221844 w 532366"/>
              <a:gd name="connsiteY132" fmla="*/ 230612 h 532366"/>
              <a:gd name="connsiteX133" fmla="*/ 236907 w 532366"/>
              <a:gd name="connsiteY133" fmla="*/ 280674 h 532366"/>
              <a:gd name="connsiteX134" fmla="*/ 252339 w 532366"/>
              <a:gd name="connsiteY134" fmla="*/ 230760 h 532366"/>
              <a:gd name="connsiteX135" fmla="*/ 266663 w 532366"/>
              <a:gd name="connsiteY135" fmla="*/ 219536 h 532366"/>
              <a:gd name="connsiteX136" fmla="*/ 268288 w 532366"/>
              <a:gd name="connsiteY136" fmla="*/ 219536 h 532366"/>
              <a:gd name="connsiteX137" fmla="*/ 282612 w 532366"/>
              <a:gd name="connsiteY137" fmla="*/ 230760 h 532366"/>
              <a:gd name="connsiteX138" fmla="*/ 298265 w 532366"/>
              <a:gd name="connsiteY138" fmla="*/ 280821 h 532366"/>
              <a:gd name="connsiteX139" fmla="*/ 313697 w 532366"/>
              <a:gd name="connsiteY139" fmla="*/ 230391 h 532366"/>
              <a:gd name="connsiteX140" fmla="*/ 327136 w 532366"/>
              <a:gd name="connsiteY140" fmla="*/ 219684 h 532366"/>
              <a:gd name="connsiteX141" fmla="*/ 340205 w 532366"/>
              <a:gd name="connsiteY141" fmla="*/ 232606 h 532366"/>
              <a:gd name="connsiteX142" fmla="*/ 452659 w 532366"/>
              <a:gd name="connsiteY142" fmla="*/ 280821 h 532366"/>
              <a:gd name="connsiteX143" fmla="*/ 468091 w 532366"/>
              <a:gd name="connsiteY143" fmla="*/ 230391 h 532366"/>
              <a:gd name="connsiteX144" fmla="*/ 481529 w 532366"/>
              <a:gd name="connsiteY144" fmla="*/ 219684 h 532366"/>
              <a:gd name="connsiteX145" fmla="*/ 494599 w 532366"/>
              <a:gd name="connsiteY145" fmla="*/ 232606 h 532366"/>
              <a:gd name="connsiteX146" fmla="*/ 493712 w 532366"/>
              <a:gd name="connsiteY146" fmla="*/ 238291 h 532366"/>
              <a:gd name="connsiteX147" fmla="*/ 468829 w 532366"/>
              <a:gd name="connsiteY147" fmla="*/ 308806 h 532366"/>
              <a:gd name="connsiteX148" fmla="*/ 453397 w 532366"/>
              <a:gd name="connsiteY148" fmla="*/ 321358 h 532366"/>
              <a:gd name="connsiteX149" fmla="*/ 452511 w 532366"/>
              <a:gd name="connsiteY149" fmla="*/ 321358 h 532366"/>
              <a:gd name="connsiteX150" fmla="*/ 437449 w 532366"/>
              <a:gd name="connsiteY150" fmla="*/ 309396 h 532366"/>
              <a:gd name="connsiteX151" fmla="*/ 421795 w 532366"/>
              <a:gd name="connsiteY151" fmla="*/ 259704 h 532366"/>
              <a:gd name="connsiteX152" fmla="*/ 405994 w 532366"/>
              <a:gd name="connsiteY152" fmla="*/ 309396 h 532366"/>
              <a:gd name="connsiteX153" fmla="*/ 390931 w 532366"/>
              <a:gd name="connsiteY153" fmla="*/ 321358 h 532366"/>
              <a:gd name="connsiteX154" fmla="*/ 390045 w 532366"/>
              <a:gd name="connsiteY154" fmla="*/ 321358 h 532366"/>
              <a:gd name="connsiteX155" fmla="*/ 374613 w 532366"/>
              <a:gd name="connsiteY155" fmla="*/ 308806 h 532366"/>
              <a:gd name="connsiteX156" fmla="*/ 350468 w 532366"/>
              <a:gd name="connsiteY156" fmla="*/ 239251 h 532366"/>
              <a:gd name="connsiteX157" fmla="*/ 349213 w 532366"/>
              <a:gd name="connsiteY157" fmla="*/ 232458 h 532366"/>
              <a:gd name="connsiteX158" fmla="*/ 362651 w 532366"/>
              <a:gd name="connsiteY158" fmla="*/ 219758 h 532366"/>
              <a:gd name="connsiteX159" fmla="*/ 376238 w 532366"/>
              <a:gd name="connsiteY159" fmla="*/ 230612 h 532366"/>
              <a:gd name="connsiteX160" fmla="*/ 391300 w 532366"/>
              <a:gd name="connsiteY160" fmla="*/ 280674 h 532366"/>
              <a:gd name="connsiteX161" fmla="*/ 406732 w 532366"/>
              <a:gd name="connsiteY161" fmla="*/ 230760 h 532366"/>
              <a:gd name="connsiteX162" fmla="*/ 421057 w 532366"/>
              <a:gd name="connsiteY162" fmla="*/ 219536 h 532366"/>
              <a:gd name="connsiteX163" fmla="*/ 422681 w 532366"/>
              <a:gd name="connsiteY163" fmla="*/ 219536 h 532366"/>
              <a:gd name="connsiteX164" fmla="*/ 437006 w 532366"/>
              <a:gd name="connsiteY164" fmla="*/ 230760 h 532366"/>
              <a:gd name="connsiteX165" fmla="*/ 452659 w 532366"/>
              <a:gd name="connsiteY165" fmla="*/ 280821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32366" h="532366">
                <a:moveTo>
                  <a:pt x="511138" y="162903"/>
                </a:moveTo>
                <a:cubicBezTo>
                  <a:pt x="497773" y="131227"/>
                  <a:pt x="478576" y="102800"/>
                  <a:pt x="454210" y="78434"/>
                </a:cubicBezTo>
                <a:cubicBezTo>
                  <a:pt x="429770" y="53993"/>
                  <a:pt x="401342" y="34870"/>
                  <a:pt x="369740" y="21505"/>
                </a:cubicBezTo>
                <a:cubicBezTo>
                  <a:pt x="341239" y="9470"/>
                  <a:pt x="311261" y="2603"/>
                  <a:pt x="280397" y="978"/>
                </a:cubicBezTo>
                <a:cubicBezTo>
                  <a:pt x="278551" y="535"/>
                  <a:pt x="276705" y="462"/>
                  <a:pt x="274859" y="757"/>
                </a:cubicBezTo>
                <a:cubicBezTo>
                  <a:pt x="272275" y="683"/>
                  <a:pt x="269690" y="609"/>
                  <a:pt x="267032" y="609"/>
                </a:cubicBezTo>
                <a:cubicBezTo>
                  <a:pt x="266368" y="535"/>
                  <a:pt x="265703" y="535"/>
                  <a:pt x="264965" y="609"/>
                </a:cubicBezTo>
                <a:cubicBezTo>
                  <a:pt x="229523" y="757"/>
                  <a:pt x="195189" y="7771"/>
                  <a:pt x="162848" y="21505"/>
                </a:cubicBezTo>
                <a:cubicBezTo>
                  <a:pt x="135750" y="32950"/>
                  <a:pt x="111014" y="48677"/>
                  <a:pt x="89158" y="68318"/>
                </a:cubicBezTo>
                <a:cubicBezTo>
                  <a:pt x="87460" y="69278"/>
                  <a:pt x="85910" y="70607"/>
                  <a:pt x="84654" y="72305"/>
                </a:cubicBezTo>
                <a:cubicBezTo>
                  <a:pt x="84581" y="72379"/>
                  <a:pt x="84507" y="72527"/>
                  <a:pt x="84433" y="72600"/>
                </a:cubicBezTo>
                <a:cubicBezTo>
                  <a:pt x="82365" y="74520"/>
                  <a:pt x="80372" y="76514"/>
                  <a:pt x="78378" y="78507"/>
                </a:cubicBezTo>
                <a:cubicBezTo>
                  <a:pt x="53938" y="102948"/>
                  <a:pt x="34814" y="131375"/>
                  <a:pt x="21450" y="162977"/>
                </a:cubicBezTo>
                <a:cubicBezTo>
                  <a:pt x="7568" y="195761"/>
                  <a:pt x="554" y="230538"/>
                  <a:pt x="554" y="266423"/>
                </a:cubicBezTo>
                <a:cubicBezTo>
                  <a:pt x="554" y="302308"/>
                  <a:pt x="7568" y="337085"/>
                  <a:pt x="21450" y="369869"/>
                </a:cubicBezTo>
                <a:cubicBezTo>
                  <a:pt x="34814" y="401545"/>
                  <a:pt x="54012" y="429973"/>
                  <a:pt x="78378" y="454339"/>
                </a:cubicBezTo>
                <a:cubicBezTo>
                  <a:pt x="102818" y="478779"/>
                  <a:pt x="131246" y="497903"/>
                  <a:pt x="162848" y="511267"/>
                </a:cubicBezTo>
                <a:cubicBezTo>
                  <a:pt x="191423" y="523377"/>
                  <a:pt x="221549" y="530244"/>
                  <a:pt x="252560" y="531794"/>
                </a:cubicBezTo>
                <a:cubicBezTo>
                  <a:pt x="253520" y="532016"/>
                  <a:pt x="254554" y="532163"/>
                  <a:pt x="255587" y="532163"/>
                </a:cubicBezTo>
                <a:cubicBezTo>
                  <a:pt x="256252" y="532163"/>
                  <a:pt x="256917" y="532089"/>
                  <a:pt x="257507" y="532016"/>
                </a:cubicBezTo>
                <a:cubicBezTo>
                  <a:pt x="260461" y="532089"/>
                  <a:pt x="263414" y="532163"/>
                  <a:pt x="266368" y="532163"/>
                </a:cubicBezTo>
                <a:cubicBezTo>
                  <a:pt x="302253" y="532163"/>
                  <a:pt x="337030" y="525149"/>
                  <a:pt x="369814" y="511267"/>
                </a:cubicBezTo>
                <a:cubicBezTo>
                  <a:pt x="396690" y="499896"/>
                  <a:pt x="421278" y="484317"/>
                  <a:pt x="442986" y="464971"/>
                </a:cubicBezTo>
                <a:cubicBezTo>
                  <a:pt x="445054" y="464012"/>
                  <a:pt x="446974" y="462535"/>
                  <a:pt x="448376" y="460541"/>
                </a:cubicBezTo>
                <a:cubicBezTo>
                  <a:pt x="448672" y="460172"/>
                  <a:pt x="448893" y="459803"/>
                  <a:pt x="449115" y="459360"/>
                </a:cubicBezTo>
                <a:cubicBezTo>
                  <a:pt x="450887" y="457735"/>
                  <a:pt x="452585" y="456037"/>
                  <a:pt x="454283" y="454339"/>
                </a:cubicBezTo>
                <a:cubicBezTo>
                  <a:pt x="478724" y="429899"/>
                  <a:pt x="497847" y="401471"/>
                  <a:pt x="511212" y="369869"/>
                </a:cubicBezTo>
                <a:cubicBezTo>
                  <a:pt x="525093" y="337085"/>
                  <a:pt x="532108" y="302308"/>
                  <a:pt x="532108" y="266423"/>
                </a:cubicBezTo>
                <a:cubicBezTo>
                  <a:pt x="532108" y="230538"/>
                  <a:pt x="525020" y="195613"/>
                  <a:pt x="511138" y="162903"/>
                </a:cubicBezTo>
                <a:moveTo>
                  <a:pt x="417439" y="80944"/>
                </a:moveTo>
                <a:cubicBezTo>
                  <a:pt x="403336" y="89435"/>
                  <a:pt x="388642" y="96598"/>
                  <a:pt x="373506" y="102504"/>
                </a:cubicBezTo>
                <a:cubicBezTo>
                  <a:pt x="371733" y="99773"/>
                  <a:pt x="369961" y="96967"/>
                  <a:pt x="368115" y="94235"/>
                </a:cubicBezTo>
                <a:cubicBezTo>
                  <a:pt x="353717" y="72970"/>
                  <a:pt x="336587" y="52295"/>
                  <a:pt x="316799" y="32507"/>
                </a:cubicBezTo>
                <a:cubicBezTo>
                  <a:pt x="353643" y="40334"/>
                  <a:pt x="387978" y="56799"/>
                  <a:pt x="417439" y="80944"/>
                </a:cubicBezTo>
                <a:moveTo>
                  <a:pt x="270724" y="27191"/>
                </a:moveTo>
                <a:cubicBezTo>
                  <a:pt x="271241" y="27191"/>
                  <a:pt x="271758" y="27191"/>
                  <a:pt x="272275" y="27191"/>
                </a:cubicBezTo>
                <a:cubicBezTo>
                  <a:pt x="301957" y="53034"/>
                  <a:pt x="326840" y="80501"/>
                  <a:pt x="346112" y="109076"/>
                </a:cubicBezTo>
                <a:cubicBezTo>
                  <a:pt x="346555" y="109741"/>
                  <a:pt x="346998" y="110479"/>
                  <a:pt x="347441" y="111143"/>
                </a:cubicBezTo>
                <a:cubicBezTo>
                  <a:pt x="320786" y="118601"/>
                  <a:pt x="293097" y="122293"/>
                  <a:pt x="264965" y="121776"/>
                </a:cubicBezTo>
                <a:cubicBezTo>
                  <a:pt x="239786" y="121333"/>
                  <a:pt x="215051" y="117715"/>
                  <a:pt x="191275" y="111070"/>
                </a:cubicBezTo>
                <a:cubicBezTo>
                  <a:pt x="191718" y="110479"/>
                  <a:pt x="192161" y="109814"/>
                  <a:pt x="192604" y="109224"/>
                </a:cubicBezTo>
                <a:cubicBezTo>
                  <a:pt x="213205" y="80427"/>
                  <a:pt x="239491" y="52886"/>
                  <a:pt x="270724" y="27191"/>
                </a:cubicBezTo>
                <a:moveTo>
                  <a:pt x="226939" y="30292"/>
                </a:moveTo>
                <a:cubicBezTo>
                  <a:pt x="205452" y="50523"/>
                  <a:pt x="186697" y="71788"/>
                  <a:pt x="170970" y="93644"/>
                </a:cubicBezTo>
                <a:cubicBezTo>
                  <a:pt x="168903" y="96524"/>
                  <a:pt x="166909" y="99403"/>
                  <a:pt x="164989" y="102283"/>
                </a:cubicBezTo>
                <a:cubicBezTo>
                  <a:pt x="148671" y="95933"/>
                  <a:pt x="132870" y="88033"/>
                  <a:pt x="117807" y="78729"/>
                </a:cubicBezTo>
                <a:cubicBezTo>
                  <a:pt x="149631" y="53403"/>
                  <a:pt x="186993" y="36863"/>
                  <a:pt x="226939" y="30292"/>
                </a:cubicBezTo>
                <a:moveTo>
                  <a:pt x="115223" y="451902"/>
                </a:moveTo>
                <a:cubicBezTo>
                  <a:pt x="129252" y="443411"/>
                  <a:pt x="143946" y="436249"/>
                  <a:pt x="159082" y="430342"/>
                </a:cubicBezTo>
                <a:cubicBezTo>
                  <a:pt x="174440" y="454486"/>
                  <a:pt x="193343" y="477819"/>
                  <a:pt x="215715" y="500192"/>
                </a:cubicBezTo>
                <a:cubicBezTo>
                  <a:pt x="178945" y="492365"/>
                  <a:pt x="144610" y="475899"/>
                  <a:pt x="115223" y="451902"/>
                </a:cubicBezTo>
                <a:moveTo>
                  <a:pt x="261716" y="505508"/>
                </a:moveTo>
                <a:cubicBezTo>
                  <a:pt x="261273" y="505508"/>
                  <a:pt x="260756" y="505508"/>
                  <a:pt x="260313" y="505508"/>
                </a:cubicBezTo>
                <a:cubicBezTo>
                  <a:pt x="229671" y="478927"/>
                  <a:pt x="204492" y="450868"/>
                  <a:pt x="185073" y="421629"/>
                </a:cubicBezTo>
                <a:cubicBezTo>
                  <a:pt x="211802" y="414098"/>
                  <a:pt x="239639" y="410406"/>
                  <a:pt x="267918" y="410849"/>
                </a:cubicBezTo>
                <a:cubicBezTo>
                  <a:pt x="293023" y="411218"/>
                  <a:pt x="317685" y="414836"/>
                  <a:pt x="341386" y="421481"/>
                </a:cubicBezTo>
                <a:cubicBezTo>
                  <a:pt x="320490" y="450942"/>
                  <a:pt x="293909" y="479001"/>
                  <a:pt x="261716" y="505508"/>
                </a:cubicBezTo>
                <a:moveTo>
                  <a:pt x="305501" y="502333"/>
                </a:moveTo>
                <a:cubicBezTo>
                  <a:pt x="329942" y="479370"/>
                  <a:pt x="350690" y="455299"/>
                  <a:pt x="367599" y="430268"/>
                </a:cubicBezTo>
                <a:cubicBezTo>
                  <a:pt x="383990" y="436618"/>
                  <a:pt x="399718" y="444445"/>
                  <a:pt x="414781" y="453822"/>
                </a:cubicBezTo>
                <a:cubicBezTo>
                  <a:pt x="382957" y="479222"/>
                  <a:pt x="345521" y="495762"/>
                  <a:pt x="305501" y="502333"/>
                </a:cubicBezTo>
                <a:moveTo>
                  <a:pt x="435455" y="435437"/>
                </a:moveTo>
                <a:cubicBezTo>
                  <a:pt x="418472" y="424287"/>
                  <a:pt x="400530" y="414984"/>
                  <a:pt x="381923" y="407378"/>
                </a:cubicBezTo>
                <a:cubicBezTo>
                  <a:pt x="390045" y="393275"/>
                  <a:pt x="396912" y="378877"/>
                  <a:pt x="402671" y="364184"/>
                </a:cubicBezTo>
                <a:cubicBezTo>
                  <a:pt x="405329" y="357317"/>
                  <a:pt x="402007" y="349638"/>
                  <a:pt x="395140" y="346980"/>
                </a:cubicBezTo>
                <a:cubicBezTo>
                  <a:pt x="388273" y="344321"/>
                  <a:pt x="380594" y="347644"/>
                  <a:pt x="377936" y="354511"/>
                </a:cubicBezTo>
                <a:cubicBezTo>
                  <a:pt x="372103" y="369352"/>
                  <a:pt x="364940" y="383972"/>
                  <a:pt x="356449" y="398296"/>
                </a:cubicBezTo>
                <a:cubicBezTo>
                  <a:pt x="328096" y="389510"/>
                  <a:pt x="298487" y="384784"/>
                  <a:pt x="268288" y="384341"/>
                </a:cubicBezTo>
                <a:cubicBezTo>
                  <a:pt x="234913" y="383824"/>
                  <a:pt x="202129" y="388476"/>
                  <a:pt x="170749" y="398149"/>
                </a:cubicBezTo>
                <a:cubicBezTo>
                  <a:pt x="162922" y="383972"/>
                  <a:pt x="156424" y="369574"/>
                  <a:pt x="151256" y="354954"/>
                </a:cubicBezTo>
                <a:cubicBezTo>
                  <a:pt x="148819" y="348013"/>
                  <a:pt x="141214" y="344395"/>
                  <a:pt x="134273" y="346832"/>
                </a:cubicBezTo>
                <a:cubicBezTo>
                  <a:pt x="127332" y="349268"/>
                  <a:pt x="123714" y="356874"/>
                  <a:pt x="126151" y="363814"/>
                </a:cubicBezTo>
                <a:cubicBezTo>
                  <a:pt x="131320" y="378508"/>
                  <a:pt x="137743" y="392980"/>
                  <a:pt x="145349" y="407157"/>
                </a:cubicBezTo>
                <a:cubicBezTo>
                  <a:pt x="127849" y="414245"/>
                  <a:pt x="110940" y="422958"/>
                  <a:pt x="94770" y="433221"/>
                </a:cubicBezTo>
                <a:cubicBezTo>
                  <a:pt x="50985" y="388328"/>
                  <a:pt x="26914" y="329185"/>
                  <a:pt x="26914" y="266349"/>
                </a:cubicBezTo>
                <a:cubicBezTo>
                  <a:pt x="26914" y="202480"/>
                  <a:pt x="51797" y="142377"/>
                  <a:pt x="96985" y="97188"/>
                </a:cubicBezTo>
                <a:cubicBezTo>
                  <a:pt x="96985" y="97188"/>
                  <a:pt x="97059" y="97114"/>
                  <a:pt x="97059" y="97114"/>
                </a:cubicBezTo>
                <a:cubicBezTo>
                  <a:pt x="114042" y="108264"/>
                  <a:pt x="131984" y="117641"/>
                  <a:pt x="150517" y="125172"/>
                </a:cubicBezTo>
                <a:cubicBezTo>
                  <a:pt x="137300" y="148284"/>
                  <a:pt x="127185" y="171985"/>
                  <a:pt x="120392" y="196056"/>
                </a:cubicBezTo>
                <a:cubicBezTo>
                  <a:pt x="118398" y="203145"/>
                  <a:pt x="122533" y="210454"/>
                  <a:pt x="129621" y="212448"/>
                </a:cubicBezTo>
                <a:cubicBezTo>
                  <a:pt x="130803" y="212817"/>
                  <a:pt x="132058" y="212965"/>
                  <a:pt x="133239" y="212965"/>
                </a:cubicBezTo>
                <a:cubicBezTo>
                  <a:pt x="139072" y="212965"/>
                  <a:pt x="144389" y="209126"/>
                  <a:pt x="146013" y="203292"/>
                </a:cubicBezTo>
                <a:cubicBezTo>
                  <a:pt x="152585" y="179886"/>
                  <a:pt x="162626" y="156775"/>
                  <a:pt x="175991" y="134328"/>
                </a:cubicBezTo>
                <a:cubicBezTo>
                  <a:pt x="204418" y="143115"/>
                  <a:pt x="234101" y="147914"/>
                  <a:pt x="264374" y="148431"/>
                </a:cubicBezTo>
                <a:cubicBezTo>
                  <a:pt x="266072" y="148431"/>
                  <a:pt x="267844" y="148505"/>
                  <a:pt x="269543" y="148505"/>
                </a:cubicBezTo>
                <a:cubicBezTo>
                  <a:pt x="300997" y="148505"/>
                  <a:pt x="332009" y="143853"/>
                  <a:pt x="361618" y="134771"/>
                </a:cubicBezTo>
                <a:cubicBezTo>
                  <a:pt x="373875" y="156996"/>
                  <a:pt x="382883" y="179738"/>
                  <a:pt x="388568" y="202702"/>
                </a:cubicBezTo>
                <a:cubicBezTo>
                  <a:pt x="390045" y="208756"/>
                  <a:pt x="395509" y="212817"/>
                  <a:pt x="401490" y="212817"/>
                </a:cubicBezTo>
                <a:cubicBezTo>
                  <a:pt x="402523" y="212817"/>
                  <a:pt x="403631" y="212670"/>
                  <a:pt x="404665" y="212448"/>
                </a:cubicBezTo>
                <a:cubicBezTo>
                  <a:pt x="411827" y="210676"/>
                  <a:pt x="416183" y="203514"/>
                  <a:pt x="414411" y="196352"/>
                </a:cubicBezTo>
                <a:cubicBezTo>
                  <a:pt x="408504" y="172428"/>
                  <a:pt x="399349" y="148800"/>
                  <a:pt x="387018" y="125763"/>
                </a:cubicBezTo>
                <a:cubicBezTo>
                  <a:pt x="404517" y="118675"/>
                  <a:pt x="421500" y="109962"/>
                  <a:pt x="437670" y="99699"/>
                </a:cubicBezTo>
                <a:cubicBezTo>
                  <a:pt x="481382" y="144592"/>
                  <a:pt x="505379" y="203661"/>
                  <a:pt x="505379" y="266423"/>
                </a:cubicBezTo>
                <a:cubicBezTo>
                  <a:pt x="505453" y="330219"/>
                  <a:pt x="480570" y="390248"/>
                  <a:pt x="435455" y="435437"/>
                </a:cubicBezTo>
                <a:moveTo>
                  <a:pt x="185738" y="232606"/>
                </a:moveTo>
                <a:cubicBezTo>
                  <a:pt x="185738" y="234452"/>
                  <a:pt x="185221" y="237036"/>
                  <a:pt x="184852" y="238291"/>
                </a:cubicBezTo>
                <a:lnTo>
                  <a:pt x="159968" y="308806"/>
                </a:lnTo>
                <a:cubicBezTo>
                  <a:pt x="157015" y="317445"/>
                  <a:pt x="151329" y="321358"/>
                  <a:pt x="144536" y="321358"/>
                </a:cubicBezTo>
                <a:lnTo>
                  <a:pt x="143650" y="321358"/>
                </a:lnTo>
                <a:cubicBezTo>
                  <a:pt x="136857" y="321358"/>
                  <a:pt x="131098" y="317518"/>
                  <a:pt x="128587" y="309396"/>
                </a:cubicBezTo>
                <a:lnTo>
                  <a:pt x="112934" y="259704"/>
                </a:lnTo>
                <a:lnTo>
                  <a:pt x="97133" y="309396"/>
                </a:lnTo>
                <a:cubicBezTo>
                  <a:pt x="94549" y="317518"/>
                  <a:pt x="88863" y="321358"/>
                  <a:pt x="82070" y="321358"/>
                </a:cubicBezTo>
                <a:lnTo>
                  <a:pt x="81184" y="321358"/>
                </a:lnTo>
                <a:cubicBezTo>
                  <a:pt x="74391" y="321358"/>
                  <a:pt x="68632" y="317518"/>
                  <a:pt x="65752" y="308806"/>
                </a:cubicBezTo>
                <a:lnTo>
                  <a:pt x="41607" y="239251"/>
                </a:lnTo>
                <a:cubicBezTo>
                  <a:pt x="41090" y="237627"/>
                  <a:pt x="40352" y="234821"/>
                  <a:pt x="40352" y="232458"/>
                </a:cubicBezTo>
                <a:cubicBezTo>
                  <a:pt x="40352" y="226034"/>
                  <a:pt x="45521" y="219758"/>
                  <a:pt x="53790" y="219758"/>
                </a:cubicBezTo>
                <a:cubicBezTo>
                  <a:pt x="60805" y="219758"/>
                  <a:pt x="65383" y="224188"/>
                  <a:pt x="67376" y="230612"/>
                </a:cubicBezTo>
                <a:lnTo>
                  <a:pt x="82439" y="280674"/>
                </a:lnTo>
                <a:lnTo>
                  <a:pt x="97871" y="230760"/>
                </a:lnTo>
                <a:cubicBezTo>
                  <a:pt x="99865" y="224114"/>
                  <a:pt x="105033" y="219536"/>
                  <a:pt x="112196" y="219536"/>
                </a:cubicBezTo>
                <a:lnTo>
                  <a:pt x="113820" y="219536"/>
                </a:lnTo>
                <a:cubicBezTo>
                  <a:pt x="120982" y="219536"/>
                  <a:pt x="126151" y="224114"/>
                  <a:pt x="128145" y="230760"/>
                </a:cubicBezTo>
                <a:lnTo>
                  <a:pt x="143798" y="280821"/>
                </a:lnTo>
                <a:lnTo>
                  <a:pt x="159230" y="230391"/>
                </a:lnTo>
                <a:cubicBezTo>
                  <a:pt x="161076" y="224484"/>
                  <a:pt x="165285" y="219684"/>
                  <a:pt x="172668" y="219684"/>
                </a:cubicBezTo>
                <a:cubicBezTo>
                  <a:pt x="180421" y="219684"/>
                  <a:pt x="185738" y="225591"/>
                  <a:pt x="185738" y="232606"/>
                </a:cubicBezTo>
                <a:moveTo>
                  <a:pt x="340205" y="232606"/>
                </a:moveTo>
                <a:cubicBezTo>
                  <a:pt x="340205" y="234452"/>
                  <a:pt x="339688" y="237036"/>
                  <a:pt x="339319" y="238291"/>
                </a:cubicBezTo>
                <a:lnTo>
                  <a:pt x="314436" y="308806"/>
                </a:lnTo>
                <a:cubicBezTo>
                  <a:pt x="311482" y="317445"/>
                  <a:pt x="305797" y="321358"/>
                  <a:pt x="299004" y="321358"/>
                </a:cubicBezTo>
                <a:lnTo>
                  <a:pt x="298118" y="321358"/>
                </a:lnTo>
                <a:cubicBezTo>
                  <a:pt x="291325" y="321358"/>
                  <a:pt x="285565" y="317518"/>
                  <a:pt x="283055" y="309396"/>
                </a:cubicBezTo>
                <a:lnTo>
                  <a:pt x="267401" y="259704"/>
                </a:lnTo>
                <a:lnTo>
                  <a:pt x="251600" y="309396"/>
                </a:lnTo>
                <a:cubicBezTo>
                  <a:pt x="249016" y="317518"/>
                  <a:pt x="243331" y="321358"/>
                  <a:pt x="236538" y="321358"/>
                </a:cubicBezTo>
                <a:lnTo>
                  <a:pt x="235651" y="321358"/>
                </a:lnTo>
                <a:cubicBezTo>
                  <a:pt x="228858" y="321358"/>
                  <a:pt x="223099" y="317518"/>
                  <a:pt x="220219" y="308806"/>
                </a:cubicBezTo>
                <a:lnTo>
                  <a:pt x="196075" y="239251"/>
                </a:lnTo>
                <a:cubicBezTo>
                  <a:pt x="195558" y="237627"/>
                  <a:pt x="194820" y="234821"/>
                  <a:pt x="194820" y="232458"/>
                </a:cubicBezTo>
                <a:cubicBezTo>
                  <a:pt x="194820" y="226034"/>
                  <a:pt x="199988" y="219758"/>
                  <a:pt x="208258" y="219758"/>
                </a:cubicBezTo>
                <a:cubicBezTo>
                  <a:pt x="215272" y="219758"/>
                  <a:pt x="219850" y="224188"/>
                  <a:pt x="221844" y="230612"/>
                </a:cubicBezTo>
                <a:lnTo>
                  <a:pt x="236907" y="280674"/>
                </a:lnTo>
                <a:lnTo>
                  <a:pt x="252339" y="230760"/>
                </a:lnTo>
                <a:cubicBezTo>
                  <a:pt x="254332" y="224114"/>
                  <a:pt x="259501" y="219536"/>
                  <a:pt x="266663" y="219536"/>
                </a:cubicBezTo>
                <a:lnTo>
                  <a:pt x="268288" y="219536"/>
                </a:lnTo>
                <a:cubicBezTo>
                  <a:pt x="275450" y="219536"/>
                  <a:pt x="280618" y="224114"/>
                  <a:pt x="282612" y="230760"/>
                </a:cubicBezTo>
                <a:lnTo>
                  <a:pt x="298265" y="280821"/>
                </a:lnTo>
                <a:lnTo>
                  <a:pt x="313697" y="230391"/>
                </a:lnTo>
                <a:cubicBezTo>
                  <a:pt x="315543" y="224484"/>
                  <a:pt x="319752" y="219684"/>
                  <a:pt x="327136" y="219684"/>
                </a:cubicBezTo>
                <a:cubicBezTo>
                  <a:pt x="334815" y="219684"/>
                  <a:pt x="340205" y="225591"/>
                  <a:pt x="340205" y="232606"/>
                </a:cubicBezTo>
                <a:moveTo>
                  <a:pt x="452659" y="280821"/>
                </a:moveTo>
                <a:lnTo>
                  <a:pt x="468091" y="230391"/>
                </a:lnTo>
                <a:cubicBezTo>
                  <a:pt x="469937" y="224484"/>
                  <a:pt x="474146" y="219684"/>
                  <a:pt x="481529" y="219684"/>
                </a:cubicBezTo>
                <a:cubicBezTo>
                  <a:pt x="489282" y="219684"/>
                  <a:pt x="494599" y="225591"/>
                  <a:pt x="494599" y="232606"/>
                </a:cubicBezTo>
                <a:cubicBezTo>
                  <a:pt x="494599" y="234452"/>
                  <a:pt x="494082" y="237036"/>
                  <a:pt x="493712" y="238291"/>
                </a:cubicBezTo>
                <a:lnTo>
                  <a:pt x="468829" y="308806"/>
                </a:lnTo>
                <a:cubicBezTo>
                  <a:pt x="465876" y="317445"/>
                  <a:pt x="460190" y="321358"/>
                  <a:pt x="453397" y="321358"/>
                </a:cubicBezTo>
                <a:lnTo>
                  <a:pt x="452511" y="321358"/>
                </a:lnTo>
                <a:cubicBezTo>
                  <a:pt x="445718" y="321358"/>
                  <a:pt x="439959" y="317518"/>
                  <a:pt x="437449" y="309396"/>
                </a:cubicBezTo>
                <a:lnTo>
                  <a:pt x="421795" y="259704"/>
                </a:lnTo>
                <a:lnTo>
                  <a:pt x="405994" y="309396"/>
                </a:lnTo>
                <a:cubicBezTo>
                  <a:pt x="403410" y="317518"/>
                  <a:pt x="397724" y="321358"/>
                  <a:pt x="390931" y="321358"/>
                </a:cubicBezTo>
                <a:lnTo>
                  <a:pt x="390045" y="321358"/>
                </a:lnTo>
                <a:cubicBezTo>
                  <a:pt x="383252" y="321358"/>
                  <a:pt x="377493" y="317518"/>
                  <a:pt x="374613" y="308806"/>
                </a:cubicBezTo>
                <a:lnTo>
                  <a:pt x="350468" y="239251"/>
                </a:lnTo>
                <a:cubicBezTo>
                  <a:pt x="349951" y="237627"/>
                  <a:pt x="349213" y="234821"/>
                  <a:pt x="349213" y="232458"/>
                </a:cubicBezTo>
                <a:cubicBezTo>
                  <a:pt x="349213" y="226034"/>
                  <a:pt x="354382" y="219758"/>
                  <a:pt x="362651" y="219758"/>
                </a:cubicBezTo>
                <a:cubicBezTo>
                  <a:pt x="369666" y="219758"/>
                  <a:pt x="374244" y="224188"/>
                  <a:pt x="376238" y="230612"/>
                </a:cubicBezTo>
                <a:lnTo>
                  <a:pt x="391300" y="280674"/>
                </a:lnTo>
                <a:lnTo>
                  <a:pt x="406732" y="230760"/>
                </a:lnTo>
                <a:cubicBezTo>
                  <a:pt x="408726" y="224114"/>
                  <a:pt x="413895" y="219536"/>
                  <a:pt x="421057" y="219536"/>
                </a:cubicBezTo>
                <a:lnTo>
                  <a:pt x="422681" y="219536"/>
                </a:lnTo>
                <a:cubicBezTo>
                  <a:pt x="429843" y="219536"/>
                  <a:pt x="435012" y="224114"/>
                  <a:pt x="437006" y="230760"/>
                </a:cubicBezTo>
                <a:lnTo>
                  <a:pt x="452659" y="28082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1" name="Forma libre 50">
            <a:extLst>
              <a:ext uri="{FF2B5EF4-FFF2-40B4-BE49-F238E27FC236}">
                <a16:creationId xmlns:a16="http://schemas.microsoft.com/office/drawing/2014/main" id="{F70E5CC3-23ED-4544-9323-D1262C8C249E}"/>
              </a:ext>
            </a:extLst>
          </p:cNvPr>
          <p:cNvSpPr/>
          <p:nvPr/>
        </p:nvSpPr>
        <p:spPr>
          <a:xfrm>
            <a:off x="5985166" y="8575147"/>
            <a:ext cx="1222177" cy="1093796"/>
          </a:xfrm>
          <a:custGeom>
            <a:avLst/>
            <a:gdLst>
              <a:gd name="connsiteX0" fmla="*/ 526709 w 527197"/>
              <a:gd name="connsiteY0" fmla="*/ 454210 h 471819"/>
              <a:gd name="connsiteX1" fmla="*/ 463357 w 527197"/>
              <a:gd name="connsiteY1" fmla="*/ 245324 h 471819"/>
              <a:gd name="connsiteX2" fmla="*/ 450657 w 527197"/>
              <a:gd name="connsiteY2" fmla="*/ 235873 h 471819"/>
              <a:gd name="connsiteX3" fmla="*/ 364711 w 527197"/>
              <a:gd name="connsiteY3" fmla="*/ 235873 h 471819"/>
              <a:gd name="connsiteX4" fmla="*/ 394319 w 527197"/>
              <a:gd name="connsiteY4" fmla="*/ 130286 h 471819"/>
              <a:gd name="connsiteX5" fmla="*/ 264587 w 527197"/>
              <a:gd name="connsiteY5" fmla="*/ 554 h 471819"/>
              <a:gd name="connsiteX6" fmla="*/ 134929 w 527197"/>
              <a:gd name="connsiteY6" fmla="*/ 130286 h 471819"/>
              <a:gd name="connsiteX7" fmla="*/ 165276 w 527197"/>
              <a:gd name="connsiteY7" fmla="*/ 235873 h 471819"/>
              <a:gd name="connsiteX8" fmla="*/ 77188 w 527197"/>
              <a:gd name="connsiteY8" fmla="*/ 235873 h 471819"/>
              <a:gd name="connsiteX9" fmla="*/ 64488 w 527197"/>
              <a:gd name="connsiteY9" fmla="*/ 245324 h 471819"/>
              <a:gd name="connsiteX10" fmla="*/ 1136 w 527197"/>
              <a:gd name="connsiteY10" fmla="*/ 454210 h 471819"/>
              <a:gd name="connsiteX11" fmla="*/ 3204 w 527197"/>
              <a:gd name="connsiteY11" fmla="*/ 465950 h 471819"/>
              <a:gd name="connsiteX12" fmla="*/ 13910 w 527197"/>
              <a:gd name="connsiteY12" fmla="*/ 471340 h 471819"/>
              <a:gd name="connsiteX13" fmla="*/ 398085 w 527197"/>
              <a:gd name="connsiteY13" fmla="*/ 471340 h 471819"/>
              <a:gd name="connsiteX14" fmla="*/ 398159 w 527197"/>
              <a:gd name="connsiteY14" fmla="*/ 471340 h 471819"/>
              <a:gd name="connsiteX15" fmla="*/ 398233 w 527197"/>
              <a:gd name="connsiteY15" fmla="*/ 471340 h 471819"/>
              <a:gd name="connsiteX16" fmla="*/ 514009 w 527197"/>
              <a:gd name="connsiteY16" fmla="*/ 471340 h 471819"/>
              <a:gd name="connsiteX17" fmla="*/ 524716 w 527197"/>
              <a:gd name="connsiteY17" fmla="*/ 465950 h 471819"/>
              <a:gd name="connsiteX18" fmla="*/ 526709 w 527197"/>
              <a:gd name="connsiteY18" fmla="*/ 454210 h 471819"/>
              <a:gd name="connsiteX19" fmla="*/ 251961 w 527197"/>
              <a:gd name="connsiteY19" fmla="*/ 402080 h 471819"/>
              <a:gd name="connsiteX20" fmla="*/ 254767 w 527197"/>
              <a:gd name="connsiteY20" fmla="*/ 406806 h 471819"/>
              <a:gd name="connsiteX21" fmla="*/ 266138 w 527197"/>
              <a:gd name="connsiteY21" fmla="*/ 413230 h 471819"/>
              <a:gd name="connsiteX22" fmla="*/ 266212 w 527197"/>
              <a:gd name="connsiteY22" fmla="*/ 413230 h 471819"/>
              <a:gd name="connsiteX23" fmla="*/ 277583 w 527197"/>
              <a:gd name="connsiteY23" fmla="*/ 406732 h 471819"/>
              <a:gd name="connsiteX24" fmla="*/ 281053 w 527197"/>
              <a:gd name="connsiteY24" fmla="*/ 400825 h 471819"/>
              <a:gd name="connsiteX25" fmla="*/ 372020 w 527197"/>
              <a:gd name="connsiteY25" fmla="*/ 396617 h 471819"/>
              <a:gd name="connsiteX26" fmla="*/ 381767 w 527197"/>
              <a:gd name="connsiteY26" fmla="*/ 444832 h 471819"/>
              <a:gd name="connsiteX27" fmla="*/ 130647 w 527197"/>
              <a:gd name="connsiteY27" fmla="*/ 444832 h 471819"/>
              <a:gd name="connsiteX28" fmla="*/ 130647 w 527197"/>
              <a:gd name="connsiteY28" fmla="*/ 407692 h 471819"/>
              <a:gd name="connsiteX29" fmla="*/ 251961 w 527197"/>
              <a:gd name="connsiteY29" fmla="*/ 402080 h 471819"/>
              <a:gd name="connsiteX30" fmla="*/ 296485 w 527197"/>
              <a:gd name="connsiteY30" fmla="*/ 373432 h 471819"/>
              <a:gd name="connsiteX31" fmla="*/ 335471 w 527197"/>
              <a:gd name="connsiteY31" fmla="*/ 299225 h 471819"/>
              <a:gd name="connsiteX32" fmla="*/ 347285 w 527197"/>
              <a:gd name="connsiteY32" fmla="*/ 274711 h 471819"/>
              <a:gd name="connsiteX33" fmla="*/ 366630 w 527197"/>
              <a:gd name="connsiteY33" fmla="*/ 370183 h 471819"/>
              <a:gd name="connsiteX34" fmla="*/ 296485 w 527197"/>
              <a:gd name="connsiteY34" fmla="*/ 373432 h 471819"/>
              <a:gd name="connsiteX35" fmla="*/ 264661 w 527197"/>
              <a:gd name="connsiteY35" fmla="*/ 27135 h 471819"/>
              <a:gd name="connsiteX36" fmla="*/ 367812 w 527197"/>
              <a:gd name="connsiteY36" fmla="*/ 130286 h 471819"/>
              <a:gd name="connsiteX37" fmla="*/ 311843 w 527197"/>
              <a:gd name="connsiteY37" fmla="*/ 287338 h 471819"/>
              <a:gd name="connsiteX38" fmla="*/ 266064 w 527197"/>
              <a:gd name="connsiteY38" fmla="*/ 373506 h 471819"/>
              <a:gd name="connsiteX39" fmla="*/ 219030 w 527197"/>
              <a:gd name="connsiteY39" fmla="*/ 287190 h 471819"/>
              <a:gd name="connsiteX40" fmla="*/ 161584 w 527197"/>
              <a:gd name="connsiteY40" fmla="*/ 130286 h 471819"/>
              <a:gd name="connsiteX41" fmla="*/ 264661 w 527197"/>
              <a:gd name="connsiteY41" fmla="*/ 27135 h 471819"/>
              <a:gd name="connsiteX42" fmla="*/ 195328 w 527197"/>
              <a:gd name="connsiteY42" fmla="*/ 299373 h 471819"/>
              <a:gd name="connsiteX43" fmla="*/ 197395 w 527197"/>
              <a:gd name="connsiteY43" fmla="*/ 303434 h 471819"/>
              <a:gd name="connsiteX44" fmla="*/ 125257 w 527197"/>
              <a:gd name="connsiteY44" fmla="*/ 262528 h 471819"/>
              <a:gd name="connsiteX45" fmla="*/ 177238 w 527197"/>
              <a:gd name="connsiteY45" fmla="*/ 262528 h 471819"/>
              <a:gd name="connsiteX46" fmla="*/ 195328 w 527197"/>
              <a:gd name="connsiteY46" fmla="*/ 299373 h 471819"/>
              <a:gd name="connsiteX47" fmla="*/ 84794 w 527197"/>
              <a:gd name="connsiteY47" fmla="*/ 270060 h 471819"/>
              <a:gd name="connsiteX48" fmla="*/ 220654 w 527197"/>
              <a:gd name="connsiteY48" fmla="*/ 347146 h 471819"/>
              <a:gd name="connsiteX49" fmla="*/ 236898 w 527197"/>
              <a:gd name="connsiteY49" fmla="*/ 376164 h 471819"/>
              <a:gd name="connsiteX50" fmla="*/ 50016 w 527197"/>
              <a:gd name="connsiteY50" fmla="*/ 384729 h 471819"/>
              <a:gd name="connsiteX51" fmla="*/ 84794 w 527197"/>
              <a:gd name="connsiteY51" fmla="*/ 270060 h 471819"/>
              <a:gd name="connsiteX52" fmla="*/ 41820 w 527197"/>
              <a:gd name="connsiteY52" fmla="*/ 411753 h 471819"/>
              <a:gd name="connsiteX53" fmla="*/ 104139 w 527197"/>
              <a:gd name="connsiteY53" fmla="*/ 408873 h 471819"/>
              <a:gd name="connsiteX54" fmla="*/ 104139 w 527197"/>
              <a:gd name="connsiteY54" fmla="*/ 444832 h 471819"/>
              <a:gd name="connsiteX55" fmla="*/ 31779 w 527197"/>
              <a:gd name="connsiteY55" fmla="*/ 444832 h 471819"/>
              <a:gd name="connsiteX56" fmla="*/ 41820 w 527197"/>
              <a:gd name="connsiteY56" fmla="*/ 411753 h 471819"/>
              <a:gd name="connsiteX57" fmla="*/ 408939 w 527197"/>
              <a:gd name="connsiteY57" fmla="*/ 444758 h 471819"/>
              <a:gd name="connsiteX58" fmla="*/ 371947 w 527197"/>
              <a:gd name="connsiteY58" fmla="*/ 262454 h 471819"/>
              <a:gd name="connsiteX59" fmla="*/ 440763 w 527197"/>
              <a:gd name="connsiteY59" fmla="*/ 262454 h 471819"/>
              <a:gd name="connsiteX60" fmla="*/ 495993 w 527197"/>
              <a:gd name="connsiteY60" fmla="*/ 444758 h 471819"/>
              <a:gd name="connsiteX61" fmla="*/ 408939 w 527197"/>
              <a:gd name="connsiteY61" fmla="*/ 444758 h 471819"/>
              <a:gd name="connsiteX62" fmla="*/ 264661 w 527197"/>
              <a:gd name="connsiteY62" fmla="*/ 186623 h 471819"/>
              <a:gd name="connsiteX63" fmla="*/ 325060 w 527197"/>
              <a:gd name="connsiteY63" fmla="*/ 126225 h 471819"/>
              <a:gd name="connsiteX64" fmla="*/ 264661 w 527197"/>
              <a:gd name="connsiteY64" fmla="*/ 65826 h 471819"/>
              <a:gd name="connsiteX65" fmla="*/ 204262 w 527197"/>
              <a:gd name="connsiteY65" fmla="*/ 126225 h 471819"/>
              <a:gd name="connsiteX66" fmla="*/ 264661 w 527197"/>
              <a:gd name="connsiteY66" fmla="*/ 186623 h 471819"/>
              <a:gd name="connsiteX67" fmla="*/ 264661 w 527197"/>
              <a:gd name="connsiteY67" fmla="*/ 92407 h 471819"/>
              <a:gd name="connsiteX68" fmla="*/ 298479 w 527197"/>
              <a:gd name="connsiteY68" fmla="*/ 126225 h 471819"/>
              <a:gd name="connsiteX69" fmla="*/ 264661 w 527197"/>
              <a:gd name="connsiteY69" fmla="*/ 160042 h 471819"/>
              <a:gd name="connsiteX70" fmla="*/ 230844 w 527197"/>
              <a:gd name="connsiteY70" fmla="*/ 126225 h 471819"/>
              <a:gd name="connsiteX71" fmla="*/ 264661 w 527197"/>
              <a:gd name="connsiteY71" fmla="*/ 92407 h 47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27197" h="471819">
                <a:moveTo>
                  <a:pt x="526709" y="454210"/>
                </a:moveTo>
                <a:lnTo>
                  <a:pt x="463357" y="245324"/>
                </a:lnTo>
                <a:cubicBezTo>
                  <a:pt x="461659" y="239713"/>
                  <a:pt x="456490" y="235873"/>
                  <a:pt x="450657" y="235873"/>
                </a:cubicBezTo>
                <a:lnTo>
                  <a:pt x="364711" y="235873"/>
                </a:lnTo>
                <a:cubicBezTo>
                  <a:pt x="384351" y="189208"/>
                  <a:pt x="394319" y="153840"/>
                  <a:pt x="394319" y="130286"/>
                </a:cubicBezTo>
                <a:cubicBezTo>
                  <a:pt x="394319" y="58737"/>
                  <a:pt x="336136" y="554"/>
                  <a:pt x="264587" y="554"/>
                </a:cubicBezTo>
                <a:cubicBezTo>
                  <a:pt x="193039" y="554"/>
                  <a:pt x="134929" y="58737"/>
                  <a:pt x="134929" y="130286"/>
                </a:cubicBezTo>
                <a:cubicBezTo>
                  <a:pt x="134929" y="153914"/>
                  <a:pt x="145119" y="189282"/>
                  <a:pt x="165276" y="235873"/>
                </a:cubicBezTo>
                <a:lnTo>
                  <a:pt x="77188" y="235873"/>
                </a:lnTo>
                <a:cubicBezTo>
                  <a:pt x="71355" y="235873"/>
                  <a:pt x="66187" y="239713"/>
                  <a:pt x="64488" y="245324"/>
                </a:cubicBezTo>
                <a:lnTo>
                  <a:pt x="1136" y="454210"/>
                </a:lnTo>
                <a:cubicBezTo>
                  <a:pt x="-119" y="458271"/>
                  <a:pt x="693" y="462627"/>
                  <a:pt x="3204" y="465950"/>
                </a:cubicBezTo>
                <a:cubicBezTo>
                  <a:pt x="5714" y="469346"/>
                  <a:pt x="9701" y="471340"/>
                  <a:pt x="13910" y="471340"/>
                </a:cubicBezTo>
                <a:lnTo>
                  <a:pt x="398085" y="471340"/>
                </a:lnTo>
                <a:cubicBezTo>
                  <a:pt x="398085" y="471340"/>
                  <a:pt x="398159" y="471340"/>
                  <a:pt x="398159" y="471340"/>
                </a:cubicBezTo>
                <a:cubicBezTo>
                  <a:pt x="398159" y="471340"/>
                  <a:pt x="398159" y="471340"/>
                  <a:pt x="398233" y="471340"/>
                </a:cubicBezTo>
                <a:lnTo>
                  <a:pt x="514009" y="471340"/>
                </a:lnTo>
                <a:cubicBezTo>
                  <a:pt x="518218" y="471340"/>
                  <a:pt x="522205" y="469346"/>
                  <a:pt x="524716" y="465950"/>
                </a:cubicBezTo>
                <a:cubicBezTo>
                  <a:pt x="527153" y="462627"/>
                  <a:pt x="527965" y="458271"/>
                  <a:pt x="526709" y="454210"/>
                </a:cubicBezTo>
                <a:moveTo>
                  <a:pt x="251961" y="402080"/>
                </a:moveTo>
                <a:cubicBezTo>
                  <a:pt x="253733" y="405034"/>
                  <a:pt x="254767" y="406732"/>
                  <a:pt x="254767" y="406806"/>
                </a:cubicBezTo>
                <a:cubicBezTo>
                  <a:pt x="257204" y="410793"/>
                  <a:pt x="261486" y="413230"/>
                  <a:pt x="266138" y="413230"/>
                </a:cubicBezTo>
                <a:cubicBezTo>
                  <a:pt x="266138" y="413230"/>
                  <a:pt x="266212" y="413230"/>
                  <a:pt x="266212" y="413230"/>
                </a:cubicBezTo>
                <a:cubicBezTo>
                  <a:pt x="270863" y="413230"/>
                  <a:pt x="275220" y="410719"/>
                  <a:pt x="277583" y="406732"/>
                </a:cubicBezTo>
                <a:cubicBezTo>
                  <a:pt x="277656" y="406658"/>
                  <a:pt x="278838" y="404517"/>
                  <a:pt x="281053" y="400825"/>
                </a:cubicBezTo>
                <a:lnTo>
                  <a:pt x="372020" y="396617"/>
                </a:lnTo>
                <a:lnTo>
                  <a:pt x="381767" y="444832"/>
                </a:lnTo>
                <a:lnTo>
                  <a:pt x="130647" y="444832"/>
                </a:lnTo>
                <a:lnTo>
                  <a:pt x="130647" y="407692"/>
                </a:lnTo>
                <a:lnTo>
                  <a:pt x="251961" y="402080"/>
                </a:lnTo>
                <a:close/>
                <a:moveTo>
                  <a:pt x="296485" y="373432"/>
                </a:moveTo>
                <a:cubicBezTo>
                  <a:pt x="307265" y="353939"/>
                  <a:pt x="321442" y="327653"/>
                  <a:pt x="335471" y="299225"/>
                </a:cubicBezTo>
                <a:cubicBezTo>
                  <a:pt x="339680" y="290808"/>
                  <a:pt x="343593" y="282612"/>
                  <a:pt x="347285" y="274711"/>
                </a:cubicBezTo>
                <a:lnTo>
                  <a:pt x="366630" y="370183"/>
                </a:lnTo>
                <a:lnTo>
                  <a:pt x="296485" y="373432"/>
                </a:lnTo>
                <a:close/>
                <a:moveTo>
                  <a:pt x="264661" y="27135"/>
                </a:moveTo>
                <a:cubicBezTo>
                  <a:pt x="321516" y="27135"/>
                  <a:pt x="367812" y="73357"/>
                  <a:pt x="367812" y="130286"/>
                </a:cubicBezTo>
                <a:cubicBezTo>
                  <a:pt x="367812" y="150370"/>
                  <a:pt x="358065" y="193860"/>
                  <a:pt x="311843" y="287338"/>
                </a:cubicBezTo>
                <a:cubicBezTo>
                  <a:pt x="294491" y="322336"/>
                  <a:pt x="277066" y="354086"/>
                  <a:pt x="266064" y="373506"/>
                </a:cubicBezTo>
                <a:cubicBezTo>
                  <a:pt x="254841" y="354086"/>
                  <a:pt x="236825" y="322263"/>
                  <a:pt x="219030" y="287190"/>
                </a:cubicBezTo>
                <a:cubicBezTo>
                  <a:pt x="171552" y="193786"/>
                  <a:pt x="161584" y="150296"/>
                  <a:pt x="161584" y="130286"/>
                </a:cubicBezTo>
                <a:cubicBezTo>
                  <a:pt x="161511" y="73431"/>
                  <a:pt x="207807" y="27135"/>
                  <a:pt x="264661" y="27135"/>
                </a:cubicBezTo>
                <a:moveTo>
                  <a:pt x="195328" y="299373"/>
                </a:moveTo>
                <a:cubicBezTo>
                  <a:pt x="195993" y="300702"/>
                  <a:pt x="196731" y="302031"/>
                  <a:pt x="197395" y="303434"/>
                </a:cubicBezTo>
                <a:lnTo>
                  <a:pt x="125257" y="262528"/>
                </a:lnTo>
                <a:lnTo>
                  <a:pt x="177238" y="262528"/>
                </a:lnTo>
                <a:cubicBezTo>
                  <a:pt x="182776" y="274194"/>
                  <a:pt x="188830" y="286452"/>
                  <a:pt x="195328" y="299373"/>
                </a:cubicBezTo>
                <a:moveTo>
                  <a:pt x="84794" y="270060"/>
                </a:moveTo>
                <a:lnTo>
                  <a:pt x="220654" y="347146"/>
                </a:lnTo>
                <a:cubicBezTo>
                  <a:pt x="226561" y="357926"/>
                  <a:pt x="232099" y="367746"/>
                  <a:pt x="236898" y="376164"/>
                </a:cubicBezTo>
                <a:lnTo>
                  <a:pt x="50016" y="384729"/>
                </a:lnTo>
                <a:lnTo>
                  <a:pt x="84794" y="270060"/>
                </a:lnTo>
                <a:close/>
                <a:moveTo>
                  <a:pt x="41820" y="411753"/>
                </a:moveTo>
                <a:lnTo>
                  <a:pt x="104139" y="408873"/>
                </a:lnTo>
                <a:lnTo>
                  <a:pt x="104139" y="444832"/>
                </a:lnTo>
                <a:lnTo>
                  <a:pt x="31779" y="444832"/>
                </a:lnTo>
                <a:lnTo>
                  <a:pt x="41820" y="411753"/>
                </a:lnTo>
                <a:close/>
                <a:moveTo>
                  <a:pt x="408939" y="444758"/>
                </a:moveTo>
                <a:lnTo>
                  <a:pt x="371947" y="262454"/>
                </a:lnTo>
                <a:lnTo>
                  <a:pt x="440763" y="262454"/>
                </a:lnTo>
                <a:lnTo>
                  <a:pt x="495993" y="444758"/>
                </a:lnTo>
                <a:lnTo>
                  <a:pt x="408939" y="444758"/>
                </a:lnTo>
                <a:close/>
                <a:moveTo>
                  <a:pt x="264661" y="186623"/>
                </a:moveTo>
                <a:cubicBezTo>
                  <a:pt x="297962" y="186623"/>
                  <a:pt x="325060" y="159525"/>
                  <a:pt x="325060" y="126225"/>
                </a:cubicBezTo>
                <a:cubicBezTo>
                  <a:pt x="325060" y="92924"/>
                  <a:pt x="297962" y="65826"/>
                  <a:pt x="264661" y="65826"/>
                </a:cubicBezTo>
                <a:cubicBezTo>
                  <a:pt x="231361" y="65826"/>
                  <a:pt x="204262" y="92924"/>
                  <a:pt x="204262" y="126225"/>
                </a:cubicBezTo>
                <a:cubicBezTo>
                  <a:pt x="204262" y="159525"/>
                  <a:pt x="231361" y="186623"/>
                  <a:pt x="264661" y="186623"/>
                </a:cubicBezTo>
                <a:moveTo>
                  <a:pt x="264661" y="92407"/>
                </a:moveTo>
                <a:cubicBezTo>
                  <a:pt x="283342" y="92407"/>
                  <a:pt x="298479" y="107544"/>
                  <a:pt x="298479" y="126225"/>
                </a:cubicBezTo>
                <a:cubicBezTo>
                  <a:pt x="298479" y="144905"/>
                  <a:pt x="283342" y="160042"/>
                  <a:pt x="264661" y="160042"/>
                </a:cubicBezTo>
                <a:cubicBezTo>
                  <a:pt x="245980" y="160042"/>
                  <a:pt x="230844" y="144905"/>
                  <a:pt x="230844" y="126225"/>
                </a:cubicBezTo>
                <a:cubicBezTo>
                  <a:pt x="230844" y="107544"/>
                  <a:pt x="245980" y="92407"/>
                  <a:pt x="264661" y="92407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D52E6AC7-B2AB-924B-BB55-15E6703DE288}"/>
              </a:ext>
            </a:extLst>
          </p:cNvPr>
          <p:cNvSpPr/>
          <p:nvPr/>
        </p:nvSpPr>
        <p:spPr>
          <a:xfrm>
            <a:off x="2889422" y="6219727"/>
            <a:ext cx="1229022" cy="1141724"/>
          </a:xfrm>
          <a:custGeom>
            <a:avLst/>
            <a:gdLst>
              <a:gd name="connsiteX0" fmla="*/ 490168 w 530151"/>
              <a:gd name="connsiteY0" fmla="*/ 478945 h 492494"/>
              <a:gd name="connsiteX1" fmla="*/ 476878 w 530151"/>
              <a:gd name="connsiteY1" fmla="*/ 492236 h 492494"/>
              <a:gd name="connsiteX2" fmla="*/ 182932 w 530151"/>
              <a:gd name="connsiteY2" fmla="*/ 492236 h 492494"/>
              <a:gd name="connsiteX3" fmla="*/ 169641 w 530151"/>
              <a:gd name="connsiteY3" fmla="*/ 478945 h 492494"/>
              <a:gd name="connsiteX4" fmla="*/ 182932 w 530151"/>
              <a:gd name="connsiteY4" fmla="*/ 465654 h 492494"/>
              <a:gd name="connsiteX5" fmla="*/ 476951 w 530151"/>
              <a:gd name="connsiteY5" fmla="*/ 465654 h 492494"/>
              <a:gd name="connsiteX6" fmla="*/ 490168 w 530151"/>
              <a:gd name="connsiteY6" fmla="*/ 478945 h 492494"/>
              <a:gd name="connsiteX7" fmla="*/ 529893 w 530151"/>
              <a:gd name="connsiteY7" fmla="*/ 248499 h 492494"/>
              <a:gd name="connsiteX8" fmla="*/ 529893 w 530151"/>
              <a:gd name="connsiteY8" fmla="*/ 297822 h 492494"/>
              <a:gd name="connsiteX9" fmla="*/ 501096 w 530151"/>
              <a:gd name="connsiteY9" fmla="*/ 367746 h 492494"/>
              <a:gd name="connsiteX10" fmla="*/ 468829 w 530151"/>
              <a:gd name="connsiteY10" fmla="*/ 381997 h 492494"/>
              <a:gd name="connsiteX11" fmla="*/ 442765 w 530151"/>
              <a:gd name="connsiteY11" fmla="*/ 412492 h 492494"/>
              <a:gd name="connsiteX12" fmla="*/ 329942 w 530151"/>
              <a:gd name="connsiteY12" fmla="*/ 454505 h 492494"/>
              <a:gd name="connsiteX13" fmla="*/ 217118 w 530151"/>
              <a:gd name="connsiteY13" fmla="*/ 412492 h 492494"/>
              <a:gd name="connsiteX14" fmla="*/ 169715 w 530151"/>
              <a:gd name="connsiteY14" fmla="*/ 313107 h 492494"/>
              <a:gd name="connsiteX15" fmla="*/ 157089 w 530151"/>
              <a:gd name="connsiteY15" fmla="*/ 313624 h 492494"/>
              <a:gd name="connsiteX16" fmla="*/ 554 w 530151"/>
              <a:gd name="connsiteY16" fmla="*/ 157089 h 492494"/>
              <a:gd name="connsiteX17" fmla="*/ 157089 w 530151"/>
              <a:gd name="connsiteY17" fmla="*/ 554 h 492494"/>
              <a:gd name="connsiteX18" fmla="*/ 313624 w 530151"/>
              <a:gd name="connsiteY18" fmla="*/ 157089 h 492494"/>
              <a:gd name="connsiteX19" fmla="*/ 305132 w 530151"/>
              <a:gd name="connsiteY19" fmla="*/ 208110 h 492494"/>
              <a:gd name="connsiteX20" fmla="*/ 477025 w 530151"/>
              <a:gd name="connsiteY20" fmla="*/ 208110 h 492494"/>
              <a:gd name="connsiteX21" fmla="*/ 489282 w 530151"/>
              <a:gd name="connsiteY21" fmla="*/ 216232 h 492494"/>
              <a:gd name="connsiteX22" fmla="*/ 496888 w 530151"/>
              <a:gd name="connsiteY22" fmla="*/ 215346 h 492494"/>
              <a:gd name="connsiteX23" fmla="*/ 529893 w 530151"/>
              <a:gd name="connsiteY23" fmla="*/ 248499 h 492494"/>
              <a:gd name="connsiteX24" fmla="*/ 157015 w 530151"/>
              <a:gd name="connsiteY24" fmla="*/ 286968 h 492494"/>
              <a:gd name="connsiteX25" fmla="*/ 169641 w 530151"/>
              <a:gd name="connsiteY25" fmla="*/ 286378 h 492494"/>
              <a:gd name="connsiteX26" fmla="*/ 169641 w 530151"/>
              <a:gd name="connsiteY26" fmla="*/ 221327 h 492494"/>
              <a:gd name="connsiteX27" fmla="*/ 173554 w 530151"/>
              <a:gd name="connsiteY27" fmla="*/ 211950 h 492494"/>
              <a:gd name="connsiteX28" fmla="*/ 182932 w 530151"/>
              <a:gd name="connsiteY28" fmla="*/ 208036 h 492494"/>
              <a:gd name="connsiteX29" fmla="*/ 182932 w 530151"/>
              <a:gd name="connsiteY29" fmla="*/ 208036 h 492494"/>
              <a:gd name="connsiteX30" fmla="*/ 276557 w 530151"/>
              <a:gd name="connsiteY30" fmla="*/ 208036 h 492494"/>
              <a:gd name="connsiteX31" fmla="*/ 286968 w 530151"/>
              <a:gd name="connsiteY31" fmla="*/ 157015 h 492494"/>
              <a:gd name="connsiteX32" fmla="*/ 157015 w 530151"/>
              <a:gd name="connsiteY32" fmla="*/ 27061 h 492494"/>
              <a:gd name="connsiteX33" fmla="*/ 27061 w 530151"/>
              <a:gd name="connsiteY33" fmla="*/ 157015 h 492494"/>
              <a:gd name="connsiteX34" fmla="*/ 157015 w 530151"/>
              <a:gd name="connsiteY34" fmla="*/ 286968 h 492494"/>
              <a:gd name="connsiteX35" fmla="*/ 449336 w 530151"/>
              <a:gd name="connsiteY35" fmla="*/ 362651 h 492494"/>
              <a:gd name="connsiteX36" fmla="*/ 463513 w 530151"/>
              <a:gd name="connsiteY36" fmla="*/ 315100 h 492494"/>
              <a:gd name="connsiteX37" fmla="*/ 463661 w 530151"/>
              <a:gd name="connsiteY37" fmla="*/ 309341 h 492494"/>
              <a:gd name="connsiteX38" fmla="*/ 463661 w 530151"/>
              <a:gd name="connsiteY38" fmla="*/ 297749 h 492494"/>
              <a:gd name="connsiteX39" fmla="*/ 463661 w 530151"/>
              <a:gd name="connsiteY39" fmla="*/ 248425 h 492494"/>
              <a:gd name="connsiteX40" fmla="*/ 463661 w 530151"/>
              <a:gd name="connsiteY40" fmla="*/ 234618 h 492494"/>
              <a:gd name="connsiteX41" fmla="*/ 196222 w 530151"/>
              <a:gd name="connsiteY41" fmla="*/ 234618 h 492494"/>
              <a:gd name="connsiteX42" fmla="*/ 196222 w 530151"/>
              <a:gd name="connsiteY42" fmla="*/ 309415 h 492494"/>
              <a:gd name="connsiteX43" fmla="*/ 329942 w 530151"/>
              <a:gd name="connsiteY43" fmla="*/ 427850 h 492494"/>
              <a:gd name="connsiteX44" fmla="*/ 449336 w 530151"/>
              <a:gd name="connsiteY44" fmla="*/ 362651 h 492494"/>
              <a:gd name="connsiteX45" fmla="*/ 503311 w 530151"/>
              <a:gd name="connsiteY45" fmla="*/ 248499 h 492494"/>
              <a:gd name="connsiteX46" fmla="*/ 496740 w 530151"/>
              <a:gd name="connsiteY46" fmla="*/ 241928 h 492494"/>
              <a:gd name="connsiteX47" fmla="*/ 490168 w 530151"/>
              <a:gd name="connsiteY47" fmla="*/ 248499 h 492494"/>
              <a:gd name="connsiteX48" fmla="*/ 490168 w 530151"/>
              <a:gd name="connsiteY48" fmla="*/ 297232 h 492494"/>
              <a:gd name="connsiteX49" fmla="*/ 489947 w 530151"/>
              <a:gd name="connsiteY49" fmla="*/ 316503 h 492494"/>
              <a:gd name="connsiteX50" fmla="*/ 484852 w 530151"/>
              <a:gd name="connsiteY50" fmla="*/ 346629 h 492494"/>
              <a:gd name="connsiteX51" fmla="*/ 503238 w 530151"/>
              <a:gd name="connsiteY51" fmla="*/ 297822 h 492494"/>
              <a:gd name="connsiteX52" fmla="*/ 503238 w 530151"/>
              <a:gd name="connsiteY52" fmla="*/ 248499 h 492494"/>
              <a:gd name="connsiteX53" fmla="*/ 171561 w 530151"/>
              <a:gd name="connsiteY53" fmla="*/ 163586 h 492494"/>
              <a:gd name="connsiteX54" fmla="*/ 223616 w 530151"/>
              <a:gd name="connsiteY54" fmla="*/ 111900 h 492494"/>
              <a:gd name="connsiteX55" fmla="*/ 223690 w 530151"/>
              <a:gd name="connsiteY55" fmla="*/ 93072 h 492494"/>
              <a:gd name="connsiteX56" fmla="*/ 204861 w 530151"/>
              <a:gd name="connsiteY56" fmla="*/ 92998 h 492494"/>
              <a:gd name="connsiteX57" fmla="*/ 154504 w 530151"/>
              <a:gd name="connsiteY57" fmla="*/ 142986 h 492494"/>
              <a:gd name="connsiteX58" fmla="*/ 89823 w 530151"/>
              <a:gd name="connsiteY58" fmla="*/ 142986 h 492494"/>
              <a:gd name="connsiteX59" fmla="*/ 76532 w 530151"/>
              <a:gd name="connsiteY59" fmla="*/ 156276 h 492494"/>
              <a:gd name="connsiteX60" fmla="*/ 89823 w 530151"/>
              <a:gd name="connsiteY60" fmla="*/ 169567 h 492494"/>
              <a:gd name="connsiteX61" fmla="*/ 160411 w 530151"/>
              <a:gd name="connsiteY61" fmla="*/ 169567 h 492494"/>
              <a:gd name="connsiteX62" fmla="*/ 171561 w 530151"/>
              <a:gd name="connsiteY62" fmla="*/ 163586 h 4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30151" h="492494">
                <a:moveTo>
                  <a:pt x="490168" y="478945"/>
                </a:moveTo>
                <a:cubicBezTo>
                  <a:pt x="490168" y="486255"/>
                  <a:pt x="484188" y="492236"/>
                  <a:pt x="476878" y="492236"/>
                </a:cubicBezTo>
                <a:lnTo>
                  <a:pt x="182932" y="492236"/>
                </a:lnTo>
                <a:cubicBezTo>
                  <a:pt x="175622" y="492236"/>
                  <a:pt x="169641" y="486255"/>
                  <a:pt x="169641" y="478945"/>
                </a:cubicBezTo>
                <a:cubicBezTo>
                  <a:pt x="169641" y="471635"/>
                  <a:pt x="175622" y="465654"/>
                  <a:pt x="182932" y="465654"/>
                </a:cubicBezTo>
                <a:lnTo>
                  <a:pt x="476951" y="465654"/>
                </a:lnTo>
                <a:cubicBezTo>
                  <a:pt x="484261" y="465654"/>
                  <a:pt x="490168" y="471635"/>
                  <a:pt x="490168" y="478945"/>
                </a:cubicBezTo>
                <a:moveTo>
                  <a:pt x="529893" y="248499"/>
                </a:moveTo>
                <a:lnTo>
                  <a:pt x="529893" y="297822"/>
                </a:lnTo>
                <a:cubicBezTo>
                  <a:pt x="529893" y="319309"/>
                  <a:pt x="524872" y="348844"/>
                  <a:pt x="501096" y="367746"/>
                </a:cubicBezTo>
                <a:cubicBezTo>
                  <a:pt x="490464" y="376164"/>
                  <a:pt x="478354" y="380446"/>
                  <a:pt x="468829" y="381997"/>
                </a:cubicBezTo>
                <a:cubicBezTo>
                  <a:pt x="461741" y="392999"/>
                  <a:pt x="453028" y="403262"/>
                  <a:pt x="442765" y="412492"/>
                </a:cubicBezTo>
                <a:cubicBezTo>
                  <a:pt x="412565" y="439590"/>
                  <a:pt x="372472" y="454505"/>
                  <a:pt x="329942" y="454505"/>
                </a:cubicBezTo>
                <a:cubicBezTo>
                  <a:pt x="287411" y="454505"/>
                  <a:pt x="247318" y="439590"/>
                  <a:pt x="217118" y="412492"/>
                </a:cubicBezTo>
                <a:cubicBezTo>
                  <a:pt x="187436" y="385910"/>
                  <a:pt x="170675" y="350764"/>
                  <a:pt x="169715" y="313107"/>
                </a:cubicBezTo>
                <a:cubicBezTo>
                  <a:pt x="165506" y="313476"/>
                  <a:pt x="161297" y="313624"/>
                  <a:pt x="157089" y="313624"/>
                </a:cubicBezTo>
                <a:cubicBezTo>
                  <a:pt x="70773" y="313624"/>
                  <a:pt x="554" y="243404"/>
                  <a:pt x="554" y="157089"/>
                </a:cubicBezTo>
                <a:cubicBezTo>
                  <a:pt x="554" y="70773"/>
                  <a:pt x="70773" y="554"/>
                  <a:pt x="157089" y="554"/>
                </a:cubicBezTo>
                <a:cubicBezTo>
                  <a:pt x="243404" y="554"/>
                  <a:pt x="313624" y="70773"/>
                  <a:pt x="313624" y="157089"/>
                </a:cubicBezTo>
                <a:cubicBezTo>
                  <a:pt x="313624" y="174662"/>
                  <a:pt x="310744" y="191792"/>
                  <a:pt x="305132" y="208110"/>
                </a:cubicBezTo>
                <a:lnTo>
                  <a:pt x="477025" y="208110"/>
                </a:lnTo>
                <a:cubicBezTo>
                  <a:pt x="482563" y="208110"/>
                  <a:pt x="487289" y="211433"/>
                  <a:pt x="489282" y="216232"/>
                </a:cubicBezTo>
                <a:cubicBezTo>
                  <a:pt x="491719" y="215641"/>
                  <a:pt x="494229" y="215346"/>
                  <a:pt x="496888" y="215346"/>
                </a:cubicBezTo>
                <a:cubicBezTo>
                  <a:pt x="514978" y="215346"/>
                  <a:pt x="529893" y="230188"/>
                  <a:pt x="529893" y="248499"/>
                </a:cubicBezTo>
                <a:moveTo>
                  <a:pt x="157015" y="286968"/>
                </a:moveTo>
                <a:cubicBezTo>
                  <a:pt x="161224" y="286968"/>
                  <a:pt x="165432" y="286747"/>
                  <a:pt x="169641" y="286378"/>
                </a:cubicBezTo>
                <a:lnTo>
                  <a:pt x="169641" y="221327"/>
                </a:lnTo>
                <a:cubicBezTo>
                  <a:pt x="169641" y="217783"/>
                  <a:pt x="171044" y="214386"/>
                  <a:pt x="173554" y="211950"/>
                </a:cubicBezTo>
                <a:cubicBezTo>
                  <a:pt x="176065" y="209439"/>
                  <a:pt x="179461" y="208036"/>
                  <a:pt x="182932" y="208036"/>
                </a:cubicBezTo>
                <a:lnTo>
                  <a:pt x="182932" y="208036"/>
                </a:lnTo>
                <a:lnTo>
                  <a:pt x="276557" y="208036"/>
                </a:lnTo>
                <a:cubicBezTo>
                  <a:pt x="283424" y="191940"/>
                  <a:pt x="286968" y="174810"/>
                  <a:pt x="286968" y="157015"/>
                </a:cubicBezTo>
                <a:cubicBezTo>
                  <a:pt x="286968" y="85393"/>
                  <a:pt x="228637" y="27061"/>
                  <a:pt x="157015" y="27061"/>
                </a:cubicBezTo>
                <a:cubicBezTo>
                  <a:pt x="85393" y="27061"/>
                  <a:pt x="27061" y="85393"/>
                  <a:pt x="27061" y="157015"/>
                </a:cubicBezTo>
                <a:cubicBezTo>
                  <a:pt x="27061" y="228637"/>
                  <a:pt x="85393" y="286968"/>
                  <a:pt x="157015" y="286968"/>
                </a:cubicBezTo>
                <a:moveTo>
                  <a:pt x="449336" y="362651"/>
                </a:moveTo>
                <a:cubicBezTo>
                  <a:pt x="451330" y="358516"/>
                  <a:pt x="461076" y="337251"/>
                  <a:pt x="463513" y="315100"/>
                </a:cubicBezTo>
                <a:cubicBezTo>
                  <a:pt x="463587" y="313180"/>
                  <a:pt x="463661" y="311261"/>
                  <a:pt x="463661" y="309341"/>
                </a:cubicBezTo>
                <a:lnTo>
                  <a:pt x="463661" y="297749"/>
                </a:lnTo>
                <a:lnTo>
                  <a:pt x="463661" y="248425"/>
                </a:lnTo>
                <a:lnTo>
                  <a:pt x="463661" y="234618"/>
                </a:lnTo>
                <a:lnTo>
                  <a:pt x="196222" y="234618"/>
                </a:lnTo>
                <a:lnTo>
                  <a:pt x="196222" y="309415"/>
                </a:lnTo>
                <a:cubicBezTo>
                  <a:pt x="196222" y="374761"/>
                  <a:pt x="256178" y="427850"/>
                  <a:pt x="329942" y="427850"/>
                </a:cubicBezTo>
                <a:cubicBezTo>
                  <a:pt x="381997" y="427850"/>
                  <a:pt x="427259" y="401342"/>
                  <a:pt x="449336" y="362651"/>
                </a:cubicBezTo>
                <a:moveTo>
                  <a:pt x="503311" y="248499"/>
                </a:moveTo>
                <a:cubicBezTo>
                  <a:pt x="503311" y="244881"/>
                  <a:pt x="500358" y="241928"/>
                  <a:pt x="496740" y="241928"/>
                </a:cubicBezTo>
                <a:cubicBezTo>
                  <a:pt x="493122" y="241928"/>
                  <a:pt x="490168" y="244881"/>
                  <a:pt x="490168" y="248499"/>
                </a:cubicBezTo>
                <a:lnTo>
                  <a:pt x="490168" y="297232"/>
                </a:lnTo>
                <a:cubicBezTo>
                  <a:pt x="490759" y="303656"/>
                  <a:pt x="490611" y="310153"/>
                  <a:pt x="489947" y="316503"/>
                </a:cubicBezTo>
                <a:cubicBezTo>
                  <a:pt x="489430" y="326766"/>
                  <a:pt x="487658" y="336882"/>
                  <a:pt x="484852" y="346629"/>
                </a:cubicBezTo>
                <a:cubicBezTo>
                  <a:pt x="497035" y="336734"/>
                  <a:pt x="503238" y="320343"/>
                  <a:pt x="503238" y="297822"/>
                </a:cubicBezTo>
                <a:lnTo>
                  <a:pt x="503238" y="248499"/>
                </a:lnTo>
                <a:close/>
                <a:moveTo>
                  <a:pt x="171561" y="163586"/>
                </a:moveTo>
                <a:lnTo>
                  <a:pt x="223616" y="111900"/>
                </a:lnTo>
                <a:cubicBezTo>
                  <a:pt x="228858" y="106732"/>
                  <a:pt x="228858" y="98314"/>
                  <a:pt x="223690" y="93072"/>
                </a:cubicBezTo>
                <a:cubicBezTo>
                  <a:pt x="218521" y="87830"/>
                  <a:pt x="210104" y="87830"/>
                  <a:pt x="204861" y="92998"/>
                </a:cubicBezTo>
                <a:lnTo>
                  <a:pt x="154504" y="142986"/>
                </a:lnTo>
                <a:lnTo>
                  <a:pt x="89823" y="142986"/>
                </a:lnTo>
                <a:cubicBezTo>
                  <a:pt x="82513" y="142986"/>
                  <a:pt x="76532" y="148967"/>
                  <a:pt x="76532" y="156276"/>
                </a:cubicBezTo>
                <a:cubicBezTo>
                  <a:pt x="76532" y="163586"/>
                  <a:pt x="82513" y="169567"/>
                  <a:pt x="89823" y="169567"/>
                </a:cubicBezTo>
                <a:lnTo>
                  <a:pt x="160411" y="169567"/>
                </a:lnTo>
                <a:cubicBezTo>
                  <a:pt x="165137" y="169567"/>
                  <a:pt x="169198" y="167205"/>
                  <a:pt x="171561" y="163586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3" name="Forma libre 52">
            <a:extLst>
              <a:ext uri="{FF2B5EF4-FFF2-40B4-BE49-F238E27FC236}">
                <a16:creationId xmlns:a16="http://schemas.microsoft.com/office/drawing/2014/main" id="{3223471F-A029-0B49-9355-0E69A716C13A}"/>
              </a:ext>
            </a:extLst>
          </p:cNvPr>
          <p:cNvSpPr/>
          <p:nvPr/>
        </p:nvSpPr>
        <p:spPr>
          <a:xfrm>
            <a:off x="2959902" y="10826335"/>
            <a:ext cx="1021903" cy="1251275"/>
          </a:xfrm>
          <a:custGeom>
            <a:avLst/>
            <a:gdLst>
              <a:gd name="connsiteX0" fmla="*/ 421426 w 440808"/>
              <a:gd name="connsiteY0" fmla="*/ 166688 h 539750"/>
              <a:gd name="connsiteX1" fmla="*/ 400825 w 440808"/>
              <a:gd name="connsiteY1" fmla="*/ 166688 h 539750"/>
              <a:gd name="connsiteX2" fmla="*/ 364350 w 440808"/>
              <a:gd name="connsiteY2" fmla="*/ 137596 h 539750"/>
              <a:gd name="connsiteX3" fmla="*/ 362799 w 440808"/>
              <a:gd name="connsiteY3" fmla="*/ 137596 h 539750"/>
              <a:gd name="connsiteX4" fmla="*/ 362578 w 440808"/>
              <a:gd name="connsiteY4" fmla="*/ 137596 h 539750"/>
              <a:gd name="connsiteX5" fmla="*/ 352240 w 440808"/>
              <a:gd name="connsiteY5" fmla="*/ 130507 h 539750"/>
              <a:gd name="connsiteX6" fmla="*/ 350542 w 440808"/>
              <a:gd name="connsiteY6" fmla="*/ 126224 h 539750"/>
              <a:gd name="connsiteX7" fmla="*/ 352831 w 440808"/>
              <a:gd name="connsiteY7" fmla="*/ 114263 h 539750"/>
              <a:gd name="connsiteX8" fmla="*/ 353053 w 440808"/>
              <a:gd name="connsiteY8" fmla="*/ 114041 h 539750"/>
              <a:gd name="connsiteX9" fmla="*/ 355046 w 440808"/>
              <a:gd name="connsiteY9" fmla="*/ 111900 h 539750"/>
              <a:gd name="connsiteX10" fmla="*/ 354751 w 440808"/>
              <a:gd name="connsiteY10" fmla="*/ 58885 h 539750"/>
              <a:gd name="connsiteX11" fmla="*/ 344192 w 440808"/>
              <a:gd name="connsiteY11" fmla="*/ 48326 h 539750"/>
              <a:gd name="connsiteX12" fmla="*/ 291103 w 440808"/>
              <a:gd name="connsiteY12" fmla="*/ 48105 h 539750"/>
              <a:gd name="connsiteX13" fmla="*/ 290586 w 440808"/>
              <a:gd name="connsiteY13" fmla="*/ 48622 h 539750"/>
              <a:gd name="connsiteX14" fmla="*/ 290291 w 440808"/>
              <a:gd name="connsiteY14" fmla="*/ 48917 h 539750"/>
              <a:gd name="connsiteX15" fmla="*/ 277886 w 440808"/>
              <a:gd name="connsiteY15" fmla="*/ 51058 h 539750"/>
              <a:gd name="connsiteX16" fmla="*/ 272422 w 440808"/>
              <a:gd name="connsiteY16" fmla="*/ 48769 h 539750"/>
              <a:gd name="connsiteX17" fmla="*/ 265334 w 440808"/>
              <a:gd name="connsiteY17" fmla="*/ 38506 h 539750"/>
              <a:gd name="connsiteX18" fmla="*/ 265186 w 440808"/>
              <a:gd name="connsiteY18" fmla="*/ 36808 h 539750"/>
              <a:gd name="connsiteX19" fmla="*/ 227529 w 440808"/>
              <a:gd name="connsiteY19" fmla="*/ 554 h 539750"/>
              <a:gd name="connsiteX20" fmla="*/ 212614 w 440808"/>
              <a:gd name="connsiteY20" fmla="*/ 554 h 539750"/>
              <a:gd name="connsiteX21" fmla="*/ 174957 w 440808"/>
              <a:gd name="connsiteY21" fmla="*/ 37694 h 539750"/>
              <a:gd name="connsiteX22" fmla="*/ 174957 w 440808"/>
              <a:gd name="connsiteY22" fmla="*/ 37768 h 539750"/>
              <a:gd name="connsiteX23" fmla="*/ 174957 w 440808"/>
              <a:gd name="connsiteY23" fmla="*/ 38580 h 539750"/>
              <a:gd name="connsiteX24" fmla="*/ 167943 w 440808"/>
              <a:gd name="connsiteY24" fmla="*/ 48843 h 539750"/>
              <a:gd name="connsiteX25" fmla="*/ 162479 w 440808"/>
              <a:gd name="connsiteY25" fmla="*/ 51206 h 539750"/>
              <a:gd name="connsiteX26" fmla="*/ 150074 w 440808"/>
              <a:gd name="connsiteY26" fmla="*/ 49139 h 539750"/>
              <a:gd name="connsiteX27" fmla="*/ 148597 w 440808"/>
              <a:gd name="connsiteY27" fmla="*/ 47884 h 539750"/>
              <a:gd name="connsiteX28" fmla="*/ 96837 w 440808"/>
              <a:gd name="connsiteY28" fmla="*/ 49360 h 539750"/>
              <a:gd name="connsiteX29" fmla="*/ 86279 w 440808"/>
              <a:gd name="connsiteY29" fmla="*/ 59919 h 539750"/>
              <a:gd name="connsiteX30" fmla="*/ 86131 w 440808"/>
              <a:gd name="connsiteY30" fmla="*/ 113082 h 539750"/>
              <a:gd name="connsiteX31" fmla="*/ 87608 w 440808"/>
              <a:gd name="connsiteY31" fmla="*/ 114632 h 539750"/>
              <a:gd name="connsiteX32" fmla="*/ 87756 w 440808"/>
              <a:gd name="connsiteY32" fmla="*/ 114780 h 539750"/>
              <a:gd name="connsiteX33" fmla="*/ 90044 w 440808"/>
              <a:gd name="connsiteY33" fmla="*/ 126742 h 539750"/>
              <a:gd name="connsiteX34" fmla="*/ 88420 w 440808"/>
              <a:gd name="connsiteY34" fmla="*/ 131024 h 539750"/>
              <a:gd name="connsiteX35" fmla="*/ 78157 w 440808"/>
              <a:gd name="connsiteY35" fmla="*/ 138186 h 539750"/>
              <a:gd name="connsiteX36" fmla="*/ 76975 w 440808"/>
              <a:gd name="connsiteY36" fmla="*/ 138260 h 539750"/>
              <a:gd name="connsiteX37" fmla="*/ 76385 w 440808"/>
              <a:gd name="connsiteY37" fmla="*/ 138334 h 539750"/>
              <a:gd name="connsiteX38" fmla="*/ 40721 w 440808"/>
              <a:gd name="connsiteY38" fmla="*/ 166835 h 539750"/>
              <a:gd name="connsiteX39" fmla="*/ 19751 w 440808"/>
              <a:gd name="connsiteY39" fmla="*/ 166835 h 539750"/>
              <a:gd name="connsiteX40" fmla="*/ 554 w 440808"/>
              <a:gd name="connsiteY40" fmla="*/ 186033 h 539750"/>
              <a:gd name="connsiteX41" fmla="*/ 554 w 440808"/>
              <a:gd name="connsiteY41" fmla="*/ 446531 h 539750"/>
              <a:gd name="connsiteX42" fmla="*/ 19751 w 440808"/>
              <a:gd name="connsiteY42" fmla="*/ 465728 h 539750"/>
              <a:gd name="connsiteX43" fmla="*/ 159304 w 440808"/>
              <a:gd name="connsiteY43" fmla="*/ 465728 h 539750"/>
              <a:gd name="connsiteX44" fmla="*/ 141730 w 440808"/>
              <a:gd name="connsiteY44" fmla="*/ 512910 h 539750"/>
              <a:gd name="connsiteX45" fmla="*/ 116700 w 440808"/>
              <a:gd name="connsiteY45" fmla="*/ 512910 h 539750"/>
              <a:gd name="connsiteX46" fmla="*/ 103409 w 440808"/>
              <a:gd name="connsiteY46" fmla="*/ 526201 h 539750"/>
              <a:gd name="connsiteX47" fmla="*/ 116700 w 440808"/>
              <a:gd name="connsiteY47" fmla="*/ 539492 h 539750"/>
              <a:gd name="connsiteX48" fmla="*/ 150960 w 440808"/>
              <a:gd name="connsiteY48" fmla="*/ 539492 h 539750"/>
              <a:gd name="connsiteX49" fmla="*/ 290365 w 440808"/>
              <a:gd name="connsiteY49" fmla="*/ 539492 h 539750"/>
              <a:gd name="connsiteX50" fmla="*/ 324625 w 440808"/>
              <a:gd name="connsiteY50" fmla="*/ 539492 h 539750"/>
              <a:gd name="connsiteX51" fmla="*/ 337916 w 440808"/>
              <a:gd name="connsiteY51" fmla="*/ 526201 h 539750"/>
              <a:gd name="connsiteX52" fmla="*/ 324625 w 440808"/>
              <a:gd name="connsiteY52" fmla="*/ 512910 h 539750"/>
              <a:gd name="connsiteX53" fmla="*/ 299594 w 440808"/>
              <a:gd name="connsiteY53" fmla="*/ 512910 h 539750"/>
              <a:gd name="connsiteX54" fmla="*/ 282317 w 440808"/>
              <a:gd name="connsiteY54" fmla="*/ 465728 h 539750"/>
              <a:gd name="connsiteX55" fmla="*/ 421426 w 440808"/>
              <a:gd name="connsiteY55" fmla="*/ 465728 h 539750"/>
              <a:gd name="connsiteX56" fmla="*/ 440624 w 440808"/>
              <a:gd name="connsiteY56" fmla="*/ 446531 h 539750"/>
              <a:gd name="connsiteX57" fmla="*/ 440624 w 440808"/>
              <a:gd name="connsiteY57" fmla="*/ 186033 h 539750"/>
              <a:gd name="connsiteX58" fmla="*/ 421426 w 440808"/>
              <a:gd name="connsiteY58" fmla="*/ 166688 h 539750"/>
              <a:gd name="connsiteX59" fmla="*/ 77197 w 440808"/>
              <a:gd name="connsiteY59" fmla="*/ 164694 h 539750"/>
              <a:gd name="connsiteX60" fmla="*/ 78378 w 440808"/>
              <a:gd name="connsiteY60" fmla="*/ 164620 h 539750"/>
              <a:gd name="connsiteX61" fmla="*/ 78969 w 440808"/>
              <a:gd name="connsiteY61" fmla="*/ 164546 h 539750"/>
              <a:gd name="connsiteX62" fmla="*/ 113451 w 440808"/>
              <a:gd name="connsiteY62" fmla="*/ 139958 h 539750"/>
              <a:gd name="connsiteX63" fmla="*/ 114780 w 440808"/>
              <a:gd name="connsiteY63" fmla="*/ 136488 h 539750"/>
              <a:gd name="connsiteX64" fmla="*/ 106732 w 440808"/>
              <a:gd name="connsiteY64" fmla="*/ 95878 h 539750"/>
              <a:gd name="connsiteX65" fmla="*/ 105255 w 440808"/>
              <a:gd name="connsiteY65" fmla="*/ 94327 h 539750"/>
              <a:gd name="connsiteX66" fmla="*/ 105107 w 440808"/>
              <a:gd name="connsiteY66" fmla="*/ 94179 h 539750"/>
              <a:gd name="connsiteX67" fmla="*/ 105107 w 440808"/>
              <a:gd name="connsiteY67" fmla="*/ 78526 h 539750"/>
              <a:gd name="connsiteX68" fmla="*/ 115666 w 440808"/>
              <a:gd name="connsiteY68" fmla="*/ 67967 h 539750"/>
              <a:gd name="connsiteX69" fmla="*/ 131320 w 440808"/>
              <a:gd name="connsiteY69" fmla="*/ 67893 h 539750"/>
              <a:gd name="connsiteX70" fmla="*/ 132796 w 440808"/>
              <a:gd name="connsiteY70" fmla="*/ 69148 h 539750"/>
              <a:gd name="connsiteX71" fmla="*/ 173480 w 440808"/>
              <a:gd name="connsiteY71" fmla="*/ 75277 h 539750"/>
              <a:gd name="connsiteX72" fmla="*/ 177911 w 440808"/>
              <a:gd name="connsiteY72" fmla="*/ 73357 h 539750"/>
              <a:gd name="connsiteX73" fmla="*/ 201613 w 440808"/>
              <a:gd name="connsiteY73" fmla="*/ 38875 h 539750"/>
              <a:gd name="connsiteX74" fmla="*/ 201613 w 440808"/>
              <a:gd name="connsiteY74" fmla="*/ 38801 h 539750"/>
              <a:gd name="connsiteX75" fmla="*/ 201613 w 440808"/>
              <a:gd name="connsiteY75" fmla="*/ 37989 h 539750"/>
              <a:gd name="connsiteX76" fmla="*/ 212688 w 440808"/>
              <a:gd name="connsiteY76" fmla="*/ 26913 h 539750"/>
              <a:gd name="connsiteX77" fmla="*/ 227603 w 440808"/>
              <a:gd name="connsiteY77" fmla="*/ 26913 h 539750"/>
              <a:gd name="connsiteX78" fmla="*/ 238679 w 440808"/>
              <a:gd name="connsiteY78" fmla="*/ 37915 h 539750"/>
              <a:gd name="connsiteX79" fmla="*/ 238826 w 440808"/>
              <a:gd name="connsiteY79" fmla="*/ 39614 h 539750"/>
              <a:gd name="connsiteX80" fmla="*/ 262602 w 440808"/>
              <a:gd name="connsiteY80" fmla="*/ 73210 h 539750"/>
              <a:gd name="connsiteX81" fmla="*/ 267032 w 440808"/>
              <a:gd name="connsiteY81" fmla="*/ 75055 h 539750"/>
              <a:gd name="connsiteX82" fmla="*/ 308972 w 440808"/>
              <a:gd name="connsiteY82" fmla="*/ 67672 h 539750"/>
              <a:gd name="connsiteX83" fmla="*/ 309489 w 440808"/>
              <a:gd name="connsiteY83" fmla="*/ 67155 h 539750"/>
              <a:gd name="connsiteX84" fmla="*/ 309784 w 440808"/>
              <a:gd name="connsiteY84" fmla="*/ 66859 h 539750"/>
              <a:gd name="connsiteX85" fmla="*/ 325438 w 440808"/>
              <a:gd name="connsiteY85" fmla="*/ 66859 h 539750"/>
              <a:gd name="connsiteX86" fmla="*/ 335996 w 440808"/>
              <a:gd name="connsiteY86" fmla="*/ 77418 h 539750"/>
              <a:gd name="connsiteX87" fmla="*/ 336070 w 440808"/>
              <a:gd name="connsiteY87" fmla="*/ 93072 h 539750"/>
              <a:gd name="connsiteX88" fmla="*/ 335849 w 440808"/>
              <a:gd name="connsiteY88" fmla="*/ 93293 h 539750"/>
              <a:gd name="connsiteX89" fmla="*/ 333855 w 440808"/>
              <a:gd name="connsiteY89" fmla="*/ 95435 h 539750"/>
              <a:gd name="connsiteX90" fmla="*/ 326028 w 440808"/>
              <a:gd name="connsiteY90" fmla="*/ 135971 h 539750"/>
              <a:gd name="connsiteX91" fmla="*/ 327357 w 440808"/>
              <a:gd name="connsiteY91" fmla="*/ 139442 h 539750"/>
              <a:gd name="connsiteX92" fmla="*/ 362430 w 440808"/>
              <a:gd name="connsiteY92" fmla="*/ 163881 h 539750"/>
              <a:gd name="connsiteX93" fmla="*/ 363981 w 440808"/>
              <a:gd name="connsiteY93" fmla="*/ 163881 h 539750"/>
              <a:gd name="connsiteX94" fmla="*/ 364202 w 440808"/>
              <a:gd name="connsiteY94" fmla="*/ 163881 h 539750"/>
              <a:gd name="connsiteX95" fmla="*/ 371143 w 440808"/>
              <a:gd name="connsiteY95" fmla="*/ 166392 h 539750"/>
              <a:gd name="connsiteX96" fmla="*/ 297896 w 440808"/>
              <a:gd name="connsiteY96" fmla="*/ 166392 h 539750"/>
              <a:gd name="connsiteX97" fmla="*/ 220293 w 440808"/>
              <a:gd name="connsiteY97" fmla="*/ 100455 h 539750"/>
              <a:gd name="connsiteX98" fmla="*/ 142690 w 440808"/>
              <a:gd name="connsiteY98" fmla="*/ 166392 h 539750"/>
              <a:gd name="connsiteX99" fmla="*/ 70994 w 440808"/>
              <a:gd name="connsiteY99" fmla="*/ 166392 h 539750"/>
              <a:gd name="connsiteX100" fmla="*/ 77197 w 440808"/>
              <a:gd name="connsiteY100" fmla="*/ 164694 h 539750"/>
              <a:gd name="connsiteX101" fmla="*/ 270798 w 440808"/>
              <a:gd name="connsiteY101" fmla="*/ 166688 h 539750"/>
              <a:gd name="connsiteX102" fmla="*/ 169863 w 440808"/>
              <a:gd name="connsiteY102" fmla="*/ 166688 h 539750"/>
              <a:gd name="connsiteX103" fmla="*/ 220293 w 440808"/>
              <a:gd name="connsiteY103" fmla="*/ 127332 h 539750"/>
              <a:gd name="connsiteX104" fmla="*/ 270798 w 440808"/>
              <a:gd name="connsiteY104" fmla="*/ 166688 h 539750"/>
              <a:gd name="connsiteX105" fmla="*/ 414042 w 440808"/>
              <a:gd name="connsiteY105" fmla="*/ 395730 h 539750"/>
              <a:gd name="connsiteX106" fmla="*/ 27135 w 440808"/>
              <a:gd name="connsiteY106" fmla="*/ 395730 h 539750"/>
              <a:gd name="connsiteX107" fmla="*/ 27135 w 440808"/>
              <a:gd name="connsiteY107" fmla="*/ 193269 h 539750"/>
              <a:gd name="connsiteX108" fmla="*/ 414042 w 440808"/>
              <a:gd name="connsiteY108" fmla="*/ 193269 h 539750"/>
              <a:gd name="connsiteX109" fmla="*/ 414042 w 440808"/>
              <a:gd name="connsiteY109" fmla="*/ 395730 h 539750"/>
              <a:gd name="connsiteX110" fmla="*/ 271241 w 440808"/>
              <a:gd name="connsiteY110" fmla="*/ 512762 h 539750"/>
              <a:gd name="connsiteX111" fmla="*/ 170010 w 440808"/>
              <a:gd name="connsiteY111" fmla="*/ 512762 h 539750"/>
              <a:gd name="connsiteX112" fmla="*/ 187583 w 440808"/>
              <a:gd name="connsiteY112" fmla="*/ 465580 h 539750"/>
              <a:gd name="connsiteX113" fmla="*/ 253963 w 440808"/>
              <a:gd name="connsiteY113" fmla="*/ 465580 h 539750"/>
              <a:gd name="connsiteX114" fmla="*/ 271241 w 440808"/>
              <a:gd name="connsiteY114" fmla="*/ 512762 h 539750"/>
              <a:gd name="connsiteX115" fmla="*/ 263267 w 440808"/>
              <a:gd name="connsiteY115" fmla="*/ 438999 h 539750"/>
              <a:gd name="connsiteX116" fmla="*/ 178354 w 440808"/>
              <a:gd name="connsiteY116" fmla="*/ 438999 h 539750"/>
              <a:gd name="connsiteX117" fmla="*/ 27135 w 440808"/>
              <a:gd name="connsiteY117" fmla="*/ 438999 h 539750"/>
              <a:gd name="connsiteX118" fmla="*/ 27135 w 440808"/>
              <a:gd name="connsiteY118" fmla="*/ 422238 h 539750"/>
              <a:gd name="connsiteX119" fmla="*/ 414042 w 440808"/>
              <a:gd name="connsiteY119" fmla="*/ 422238 h 539750"/>
              <a:gd name="connsiteX120" fmla="*/ 414042 w 440808"/>
              <a:gd name="connsiteY120" fmla="*/ 438999 h 539750"/>
              <a:gd name="connsiteX121" fmla="*/ 263267 w 440808"/>
              <a:gd name="connsiteY121" fmla="*/ 438999 h 539750"/>
              <a:gd name="connsiteX122" fmla="*/ 155833 w 440808"/>
              <a:gd name="connsiteY122" fmla="*/ 291398 h 539750"/>
              <a:gd name="connsiteX123" fmla="*/ 146899 w 440808"/>
              <a:gd name="connsiteY123" fmla="*/ 301662 h 539750"/>
              <a:gd name="connsiteX124" fmla="*/ 146899 w 440808"/>
              <a:gd name="connsiteY124" fmla="*/ 345078 h 539750"/>
              <a:gd name="connsiteX125" fmla="*/ 157236 w 440808"/>
              <a:gd name="connsiteY125" fmla="*/ 355415 h 539750"/>
              <a:gd name="connsiteX126" fmla="*/ 231517 w 440808"/>
              <a:gd name="connsiteY126" fmla="*/ 355415 h 539750"/>
              <a:gd name="connsiteX127" fmla="*/ 231517 w 440808"/>
              <a:gd name="connsiteY127" fmla="*/ 380003 h 539750"/>
              <a:gd name="connsiteX128" fmla="*/ 237867 w 440808"/>
              <a:gd name="connsiteY128" fmla="*/ 389528 h 539750"/>
              <a:gd name="connsiteX129" fmla="*/ 241854 w 440808"/>
              <a:gd name="connsiteY129" fmla="*/ 390340 h 539750"/>
              <a:gd name="connsiteX130" fmla="*/ 249164 w 440808"/>
              <a:gd name="connsiteY130" fmla="*/ 387313 h 539750"/>
              <a:gd name="connsiteX131" fmla="*/ 305871 w 440808"/>
              <a:gd name="connsiteY131" fmla="*/ 330606 h 539750"/>
              <a:gd name="connsiteX132" fmla="*/ 308898 w 440808"/>
              <a:gd name="connsiteY132" fmla="*/ 323296 h 539750"/>
              <a:gd name="connsiteX133" fmla="*/ 305871 w 440808"/>
              <a:gd name="connsiteY133" fmla="*/ 315986 h 539750"/>
              <a:gd name="connsiteX134" fmla="*/ 285713 w 440808"/>
              <a:gd name="connsiteY134" fmla="*/ 295829 h 539750"/>
              <a:gd name="connsiteX135" fmla="*/ 294647 w 440808"/>
              <a:gd name="connsiteY135" fmla="*/ 285565 h 539750"/>
              <a:gd name="connsiteX136" fmla="*/ 294647 w 440808"/>
              <a:gd name="connsiteY136" fmla="*/ 242149 h 539750"/>
              <a:gd name="connsiteX137" fmla="*/ 284310 w 440808"/>
              <a:gd name="connsiteY137" fmla="*/ 231812 h 539750"/>
              <a:gd name="connsiteX138" fmla="*/ 210030 w 440808"/>
              <a:gd name="connsiteY138" fmla="*/ 231812 h 539750"/>
              <a:gd name="connsiteX139" fmla="*/ 210030 w 440808"/>
              <a:gd name="connsiteY139" fmla="*/ 207224 h 539750"/>
              <a:gd name="connsiteX140" fmla="*/ 203680 w 440808"/>
              <a:gd name="connsiteY140" fmla="*/ 197699 h 539750"/>
              <a:gd name="connsiteX141" fmla="*/ 192383 w 440808"/>
              <a:gd name="connsiteY141" fmla="*/ 199914 h 539750"/>
              <a:gd name="connsiteX142" fmla="*/ 135676 w 440808"/>
              <a:gd name="connsiteY142" fmla="*/ 256695 h 539750"/>
              <a:gd name="connsiteX143" fmla="*/ 132648 w 440808"/>
              <a:gd name="connsiteY143" fmla="*/ 264005 h 539750"/>
              <a:gd name="connsiteX144" fmla="*/ 135676 w 440808"/>
              <a:gd name="connsiteY144" fmla="*/ 271315 h 539750"/>
              <a:gd name="connsiteX145" fmla="*/ 155833 w 440808"/>
              <a:gd name="connsiteY145" fmla="*/ 291398 h 539750"/>
              <a:gd name="connsiteX146" fmla="*/ 252117 w 440808"/>
              <a:gd name="connsiteY146" fmla="*/ 355046 h 539750"/>
              <a:gd name="connsiteX147" fmla="*/ 252117 w 440808"/>
              <a:gd name="connsiteY147" fmla="*/ 345078 h 539750"/>
              <a:gd name="connsiteX148" fmla="*/ 249090 w 440808"/>
              <a:gd name="connsiteY148" fmla="*/ 337768 h 539750"/>
              <a:gd name="connsiteX149" fmla="*/ 241780 w 440808"/>
              <a:gd name="connsiteY149" fmla="*/ 334741 h 539750"/>
              <a:gd name="connsiteX150" fmla="*/ 167500 w 440808"/>
              <a:gd name="connsiteY150" fmla="*/ 334741 h 539750"/>
              <a:gd name="connsiteX151" fmla="*/ 167500 w 440808"/>
              <a:gd name="connsiteY151" fmla="*/ 311999 h 539750"/>
              <a:gd name="connsiteX152" fmla="*/ 172225 w 440808"/>
              <a:gd name="connsiteY152" fmla="*/ 311999 h 539750"/>
              <a:gd name="connsiteX153" fmla="*/ 175696 w 440808"/>
              <a:gd name="connsiteY153" fmla="*/ 311408 h 539750"/>
              <a:gd name="connsiteX154" fmla="*/ 192161 w 440808"/>
              <a:gd name="connsiteY154" fmla="*/ 327874 h 539750"/>
              <a:gd name="connsiteX155" fmla="*/ 199471 w 440808"/>
              <a:gd name="connsiteY155" fmla="*/ 330901 h 539750"/>
              <a:gd name="connsiteX156" fmla="*/ 203385 w 440808"/>
              <a:gd name="connsiteY156" fmla="*/ 330089 h 539750"/>
              <a:gd name="connsiteX157" fmla="*/ 209735 w 440808"/>
              <a:gd name="connsiteY157" fmla="*/ 320564 h 539750"/>
              <a:gd name="connsiteX158" fmla="*/ 209735 w 440808"/>
              <a:gd name="connsiteY158" fmla="*/ 311999 h 539750"/>
              <a:gd name="connsiteX159" fmla="*/ 241706 w 440808"/>
              <a:gd name="connsiteY159" fmla="*/ 311999 h 539750"/>
              <a:gd name="connsiteX160" fmla="*/ 252043 w 440808"/>
              <a:gd name="connsiteY160" fmla="*/ 301662 h 539750"/>
              <a:gd name="connsiteX161" fmla="*/ 252043 w 440808"/>
              <a:gd name="connsiteY161" fmla="*/ 291620 h 539750"/>
              <a:gd name="connsiteX162" fmla="*/ 283719 w 440808"/>
              <a:gd name="connsiteY162" fmla="*/ 323296 h 539750"/>
              <a:gd name="connsiteX163" fmla="*/ 252117 w 440808"/>
              <a:gd name="connsiteY163" fmla="*/ 355046 h 539750"/>
              <a:gd name="connsiteX164" fmla="*/ 189282 w 440808"/>
              <a:gd name="connsiteY164" fmla="*/ 232255 h 539750"/>
              <a:gd name="connsiteX165" fmla="*/ 189282 w 440808"/>
              <a:gd name="connsiteY165" fmla="*/ 242223 h 539750"/>
              <a:gd name="connsiteX166" fmla="*/ 192309 w 440808"/>
              <a:gd name="connsiteY166" fmla="*/ 249533 h 539750"/>
              <a:gd name="connsiteX167" fmla="*/ 199619 w 440808"/>
              <a:gd name="connsiteY167" fmla="*/ 252560 h 539750"/>
              <a:gd name="connsiteX168" fmla="*/ 273899 w 440808"/>
              <a:gd name="connsiteY168" fmla="*/ 252560 h 539750"/>
              <a:gd name="connsiteX169" fmla="*/ 273899 w 440808"/>
              <a:gd name="connsiteY169" fmla="*/ 275302 h 539750"/>
              <a:gd name="connsiteX170" fmla="*/ 266515 w 440808"/>
              <a:gd name="connsiteY170" fmla="*/ 275302 h 539750"/>
              <a:gd name="connsiteX171" fmla="*/ 265113 w 440808"/>
              <a:gd name="connsiteY171" fmla="*/ 275376 h 539750"/>
              <a:gd name="connsiteX172" fmla="*/ 249164 w 440808"/>
              <a:gd name="connsiteY172" fmla="*/ 259427 h 539750"/>
              <a:gd name="connsiteX173" fmla="*/ 237940 w 440808"/>
              <a:gd name="connsiteY173" fmla="*/ 257212 h 539750"/>
              <a:gd name="connsiteX174" fmla="*/ 231590 w 440808"/>
              <a:gd name="connsiteY174" fmla="*/ 266737 h 539750"/>
              <a:gd name="connsiteX175" fmla="*/ 231590 w 440808"/>
              <a:gd name="connsiteY175" fmla="*/ 275302 h 539750"/>
              <a:gd name="connsiteX176" fmla="*/ 199619 w 440808"/>
              <a:gd name="connsiteY176" fmla="*/ 275302 h 539750"/>
              <a:gd name="connsiteX177" fmla="*/ 189282 w 440808"/>
              <a:gd name="connsiteY177" fmla="*/ 285639 h 539750"/>
              <a:gd name="connsiteX178" fmla="*/ 189282 w 440808"/>
              <a:gd name="connsiteY178" fmla="*/ 295681 h 539750"/>
              <a:gd name="connsiteX179" fmla="*/ 157605 w 440808"/>
              <a:gd name="connsiteY179" fmla="*/ 264005 h 539750"/>
              <a:gd name="connsiteX180" fmla="*/ 189282 w 440808"/>
              <a:gd name="connsiteY180" fmla="*/ 232255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440808" h="539750">
                <a:moveTo>
                  <a:pt x="421426" y="166688"/>
                </a:moveTo>
                <a:lnTo>
                  <a:pt x="400825" y="166688"/>
                </a:lnTo>
                <a:cubicBezTo>
                  <a:pt x="396912" y="150148"/>
                  <a:pt x="382071" y="137743"/>
                  <a:pt x="364350" y="137596"/>
                </a:cubicBezTo>
                <a:lnTo>
                  <a:pt x="362799" y="137596"/>
                </a:lnTo>
                <a:cubicBezTo>
                  <a:pt x="362725" y="137596"/>
                  <a:pt x="362651" y="137596"/>
                  <a:pt x="362578" y="137596"/>
                </a:cubicBezTo>
                <a:cubicBezTo>
                  <a:pt x="358000" y="137596"/>
                  <a:pt x="353791" y="134716"/>
                  <a:pt x="352240" y="130507"/>
                </a:cubicBezTo>
                <a:cubicBezTo>
                  <a:pt x="351724" y="129104"/>
                  <a:pt x="351133" y="127628"/>
                  <a:pt x="350542" y="126224"/>
                </a:cubicBezTo>
                <a:cubicBezTo>
                  <a:pt x="348844" y="122016"/>
                  <a:pt x="349730" y="117364"/>
                  <a:pt x="352831" y="114263"/>
                </a:cubicBezTo>
                <a:cubicBezTo>
                  <a:pt x="352905" y="114189"/>
                  <a:pt x="352979" y="114115"/>
                  <a:pt x="353053" y="114041"/>
                </a:cubicBezTo>
                <a:lnTo>
                  <a:pt x="355046" y="111900"/>
                </a:lnTo>
                <a:cubicBezTo>
                  <a:pt x="369445" y="97207"/>
                  <a:pt x="369297" y="73505"/>
                  <a:pt x="354751" y="58885"/>
                </a:cubicBezTo>
                <a:lnTo>
                  <a:pt x="344192" y="48326"/>
                </a:lnTo>
                <a:cubicBezTo>
                  <a:pt x="329572" y="33707"/>
                  <a:pt x="305797" y="33633"/>
                  <a:pt x="291103" y="48105"/>
                </a:cubicBezTo>
                <a:lnTo>
                  <a:pt x="290586" y="48622"/>
                </a:lnTo>
                <a:cubicBezTo>
                  <a:pt x="290512" y="48695"/>
                  <a:pt x="290365" y="48769"/>
                  <a:pt x="290291" y="48917"/>
                </a:cubicBezTo>
                <a:cubicBezTo>
                  <a:pt x="287042" y="52166"/>
                  <a:pt x="282169" y="52978"/>
                  <a:pt x="277886" y="51058"/>
                </a:cubicBezTo>
                <a:cubicBezTo>
                  <a:pt x="276114" y="50246"/>
                  <a:pt x="274268" y="49508"/>
                  <a:pt x="272422" y="48769"/>
                </a:cubicBezTo>
                <a:cubicBezTo>
                  <a:pt x="268140" y="47071"/>
                  <a:pt x="265334" y="43010"/>
                  <a:pt x="265334" y="38506"/>
                </a:cubicBezTo>
                <a:cubicBezTo>
                  <a:pt x="265334" y="37915"/>
                  <a:pt x="265260" y="37398"/>
                  <a:pt x="265186" y="36808"/>
                </a:cubicBezTo>
                <a:cubicBezTo>
                  <a:pt x="264448" y="16724"/>
                  <a:pt x="247761" y="554"/>
                  <a:pt x="227529" y="554"/>
                </a:cubicBezTo>
                <a:lnTo>
                  <a:pt x="212614" y="554"/>
                </a:lnTo>
                <a:cubicBezTo>
                  <a:pt x="192014" y="554"/>
                  <a:pt x="175253" y="17167"/>
                  <a:pt x="174957" y="37694"/>
                </a:cubicBezTo>
                <a:lnTo>
                  <a:pt x="174957" y="37768"/>
                </a:lnTo>
                <a:cubicBezTo>
                  <a:pt x="174957" y="38063"/>
                  <a:pt x="174957" y="38285"/>
                  <a:pt x="174957" y="38580"/>
                </a:cubicBezTo>
                <a:cubicBezTo>
                  <a:pt x="174957" y="43084"/>
                  <a:pt x="172151" y="47145"/>
                  <a:pt x="167943" y="48843"/>
                </a:cubicBezTo>
                <a:cubicBezTo>
                  <a:pt x="166097" y="49582"/>
                  <a:pt x="164251" y="50394"/>
                  <a:pt x="162479" y="51206"/>
                </a:cubicBezTo>
                <a:cubicBezTo>
                  <a:pt x="158196" y="53126"/>
                  <a:pt x="153323" y="52314"/>
                  <a:pt x="150074" y="49139"/>
                </a:cubicBezTo>
                <a:cubicBezTo>
                  <a:pt x="149631" y="48695"/>
                  <a:pt x="149114" y="48253"/>
                  <a:pt x="148597" y="47884"/>
                </a:cubicBezTo>
                <a:cubicBezTo>
                  <a:pt x="133830" y="34666"/>
                  <a:pt x="111014" y="35183"/>
                  <a:pt x="96837" y="49360"/>
                </a:cubicBezTo>
                <a:lnTo>
                  <a:pt x="86279" y="59919"/>
                </a:lnTo>
                <a:cubicBezTo>
                  <a:pt x="71659" y="74538"/>
                  <a:pt x="71585" y="98388"/>
                  <a:pt x="86131" y="113082"/>
                </a:cubicBezTo>
                <a:lnTo>
                  <a:pt x="87608" y="114632"/>
                </a:lnTo>
                <a:cubicBezTo>
                  <a:pt x="87682" y="114706"/>
                  <a:pt x="87682" y="114706"/>
                  <a:pt x="87756" y="114780"/>
                </a:cubicBezTo>
                <a:cubicBezTo>
                  <a:pt x="90857" y="117881"/>
                  <a:pt x="91743" y="122607"/>
                  <a:pt x="90044" y="126742"/>
                </a:cubicBezTo>
                <a:cubicBezTo>
                  <a:pt x="89454" y="128144"/>
                  <a:pt x="88937" y="129621"/>
                  <a:pt x="88420" y="131024"/>
                </a:cubicBezTo>
                <a:cubicBezTo>
                  <a:pt x="86869" y="135233"/>
                  <a:pt x="82735" y="138112"/>
                  <a:pt x="78157" y="138186"/>
                </a:cubicBezTo>
                <a:cubicBezTo>
                  <a:pt x="77788" y="138186"/>
                  <a:pt x="77418" y="138186"/>
                  <a:pt x="76975" y="138260"/>
                </a:cubicBezTo>
                <a:lnTo>
                  <a:pt x="76385" y="138334"/>
                </a:lnTo>
                <a:cubicBezTo>
                  <a:pt x="59180" y="138703"/>
                  <a:pt x="44708" y="150813"/>
                  <a:pt x="40721" y="166835"/>
                </a:cubicBezTo>
                <a:lnTo>
                  <a:pt x="19751" y="166835"/>
                </a:lnTo>
                <a:cubicBezTo>
                  <a:pt x="9193" y="166835"/>
                  <a:pt x="554" y="175474"/>
                  <a:pt x="554" y="186033"/>
                </a:cubicBezTo>
                <a:lnTo>
                  <a:pt x="554" y="446531"/>
                </a:lnTo>
                <a:cubicBezTo>
                  <a:pt x="554" y="457089"/>
                  <a:pt x="9193" y="465728"/>
                  <a:pt x="19751" y="465728"/>
                </a:cubicBezTo>
                <a:lnTo>
                  <a:pt x="159304" y="465728"/>
                </a:lnTo>
                <a:lnTo>
                  <a:pt x="141730" y="512910"/>
                </a:lnTo>
                <a:lnTo>
                  <a:pt x="116700" y="512910"/>
                </a:lnTo>
                <a:cubicBezTo>
                  <a:pt x="109390" y="512910"/>
                  <a:pt x="103409" y="518891"/>
                  <a:pt x="103409" y="526201"/>
                </a:cubicBezTo>
                <a:cubicBezTo>
                  <a:pt x="103409" y="533511"/>
                  <a:pt x="109390" y="539492"/>
                  <a:pt x="116700" y="539492"/>
                </a:cubicBezTo>
                <a:lnTo>
                  <a:pt x="150960" y="539492"/>
                </a:lnTo>
                <a:lnTo>
                  <a:pt x="290365" y="539492"/>
                </a:lnTo>
                <a:lnTo>
                  <a:pt x="324625" y="539492"/>
                </a:lnTo>
                <a:cubicBezTo>
                  <a:pt x="331935" y="539492"/>
                  <a:pt x="337916" y="533511"/>
                  <a:pt x="337916" y="526201"/>
                </a:cubicBezTo>
                <a:cubicBezTo>
                  <a:pt x="337916" y="518891"/>
                  <a:pt x="331935" y="512910"/>
                  <a:pt x="324625" y="512910"/>
                </a:cubicBezTo>
                <a:lnTo>
                  <a:pt x="299594" y="512910"/>
                </a:lnTo>
                <a:lnTo>
                  <a:pt x="282317" y="465728"/>
                </a:lnTo>
                <a:lnTo>
                  <a:pt x="421426" y="465728"/>
                </a:lnTo>
                <a:cubicBezTo>
                  <a:pt x="431985" y="465728"/>
                  <a:pt x="440624" y="457089"/>
                  <a:pt x="440624" y="446531"/>
                </a:cubicBezTo>
                <a:lnTo>
                  <a:pt x="440624" y="186033"/>
                </a:lnTo>
                <a:cubicBezTo>
                  <a:pt x="440624" y="175326"/>
                  <a:pt x="432058" y="166688"/>
                  <a:pt x="421426" y="166688"/>
                </a:cubicBezTo>
                <a:moveTo>
                  <a:pt x="77197" y="164694"/>
                </a:moveTo>
                <a:cubicBezTo>
                  <a:pt x="77566" y="164694"/>
                  <a:pt x="77935" y="164694"/>
                  <a:pt x="78378" y="164620"/>
                </a:cubicBezTo>
                <a:lnTo>
                  <a:pt x="78969" y="164546"/>
                </a:lnTo>
                <a:cubicBezTo>
                  <a:pt x="94327" y="164177"/>
                  <a:pt x="108135" y="154357"/>
                  <a:pt x="113451" y="139958"/>
                </a:cubicBezTo>
                <a:cubicBezTo>
                  <a:pt x="113894" y="138777"/>
                  <a:pt x="114337" y="137596"/>
                  <a:pt x="114780" y="136488"/>
                </a:cubicBezTo>
                <a:cubicBezTo>
                  <a:pt x="120465" y="122459"/>
                  <a:pt x="117290" y="106510"/>
                  <a:pt x="106732" y="95878"/>
                </a:cubicBezTo>
                <a:lnTo>
                  <a:pt x="105255" y="94327"/>
                </a:lnTo>
                <a:cubicBezTo>
                  <a:pt x="105181" y="94253"/>
                  <a:pt x="105181" y="94253"/>
                  <a:pt x="105107" y="94179"/>
                </a:cubicBezTo>
                <a:cubicBezTo>
                  <a:pt x="100825" y="89823"/>
                  <a:pt x="100825" y="82808"/>
                  <a:pt x="105107" y="78526"/>
                </a:cubicBezTo>
                <a:lnTo>
                  <a:pt x="115666" y="67967"/>
                </a:lnTo>
                <a:cubicBezTo>
                  <a:pt x="119949" y="63685"/>
                  <a:pt x="126963" y="63685"/>
                  <a:pt x="131320" y="67893"/>
                </a:cubicBezTo>
                <a:cubicBezTo>
                  <a:pt x="131762" y="68336"/>
                  <a:pt x="132279" y="68779"/>
                  <a:pt x="132796" y="69148"/>
                </a:cubicBezTo>
                <a:cubicBezTo>
                  <a:pt x="143872" y="79117"/>
                  <a:pt x="159673" y="81553"/>
                  <a:pt x="173480" y="75277"/>
                </a:cubicBezTo>
                <a:cubicBezTo>
                  <a:pt x="174957" y="74612"/>
                  <a:pt x="176434" y="73948"/>
                  <a:pt x="177911" y="73357"/>
                </a:cubicBezTo>
                <a:cubicBezTo>
                  <a:pt x="192161" y="67598"/>
                  <a:pt x="201391" y="54160"/>
                  <a:pt x="201613" y="38875"/>
                </a:cubicBezTo>
                <a:lnTo>
                  <a:pt x="201613" y="38801"/>
                </a:lnTo>
                <a:cubicBezTo>
                  <a:pt x="201613" y="38506"/>
                  <a:pt x="201613" y="38285"/>
                  <a:pt x="201613" y="37989"/>
                </a:cubicBezTo>
                <a:cubicBezTo>
                  <a:pt x="201613" y="31861"/>
                  <a:pt x="206634" y="26913"/>
                  <a:pt x="212688" y="26913"/>
                </a:cubicBezTo>
                <a:lnTo>
                  <a:pt x="227603" y="26913"/>
                </a:lnTo>
                <a:cubicBezTo>
                  <a:pt x="233658" y="26913"/>
                  <a:pt x="238679" y="31861"/>
                  <a:pt x="238679" y="37915"/>
                </a:cubicBezTo>
                <a:cubicBezTo>
                  <a:pt x="238679" y="38506"/>
                  <a:pt x="238753" y="39023"/>
                  <a:pt x="238826" y="39614"/>
                </a:cubicBezTo>
                <a:cubicBezTo>
                  <a:pt x="239417" y="54529"/>
                  <a:pt x="248647" y="67598"/>
                  <a:pt x="262602" y="73210"/>
                </a:cubicBezTo>
                <a:cubicBezTo>
                  <a:pt x="264079" y="73800"/>
                  <a:pt x="265555" y="74465"/>
                  <a:pt x="267032" y="75055"/>
                </a:cubicBezTo>
                <a:cubicBezTo>
                  <a:pt x="281430" y="81479"/>
                  <a:pt x="297822" y="78599"/>
                  <a:pt x="308972" y="67672"/>
                </a:cubicBezTo>
                <a:lnTo>
                  <a:pt x="309489" y="67155"/>
                </a:lnTo>
                <a:cubicBezTo>
                  <a:pt x="309563" y="67081"/>
                  <a:pt x="309710" y="67007"/>
                  <a:pt x="309784" y="66859"/>
                </a:cubicBezTo>
                <a:cubicBezTo>
                  <a:pt x="314140" y="62577"/>
                  <a:pt x="321155" y="62577"/>
                  <a:pt x="325438" y="66859"/>
                </a:cubicBezTo>
                <a:lnTo>
                  <a:pt x="335996" y="77418"/>
                </a:lnTo>
                <a:cubicBezTo>
                  <a:pt x="340279" y="81701"/>
                  <a:pt x="340279" y="88715"/>
                  <a:pt x="336070" y="93072"/>
                </a:cubicBezTo>
                <a:cubicBezTo>
                  <a:pt x="335996" y="93146"/>
                  <a:pt x="335922" y="93219"/>
                  <a:pt x="335849" y="93293"/>
                </a:cubicBezTo>
                <a:lnTo>
                  <a:pt x="333855" y="95435"/>
                </a:lnTo>
                <a:cubicBezTo>
                  <a:pt x="323370" y="106141"/>
                  <a:pt x="320343" y="122016"/>
                  <a:pt x="326028" y="135971"/>
                </a:cubicBezTo>
                <a:cubicBezTo>
                  <a:pt x="326471" y="137079"/>
                  <a:pt x="326914" y="138260"/>
                  <a:pt x="327357" y="139442"/>
                </a:cubicBezTo>
                <a:cubicBezTo>
                  <a:pt x="332747" y="153987"/>
                  <a:pt x="346850" y="163808"/>
                  <a:pt x="362430" y="163881"/>
                </a:cubicBezTo>
                <a:lnTo>
                  <a:pt x="363981" y="163881"/>
                </a:lnTo>
                <a:cubicBezTo>
                  <a:pt x="364054" y="163881"/>
                  <a:pt x="364128" y="163881"/>
                  <a:pt x="364202" y="163881"/>
                </a:cubicBezTo>
                <a:cubicBezTo>
                  <a:pt x="366860" y="163881"/>
                  <a:pt x="369223" y="164842"/>
                  <a:pt x="371143" y="166392"/>
                </a:cubicBezTo>
                <a:lnTo>
                  <a:pt x="297896" y="166392"/>
                </a:lnTo>
                <a:cubicBezTo>
                  <a:pt x="291842" y="129031"/>
                  <a:pt x="259353" y="100455"/>
                  <a:pt x="220293" y="100455"/>
                </a:cubicBezTo>
                <a:cubicBezTo>
                  <a:pt x="181233" y="100455"/>
                  <a:pt x="148819" y="129031"/>
                  <a:pt x="142690" y="166392"/>
                </a:cubicBezTo>
                <a:lnTo>
                  <a:pt x="70994" y="166392"/>
                </a:lnTo>
                <a:cubicBezTo>
                  <a:pt x="72767" y="165432"/>
                  <a:pt x="74908" y="164768"/>
                  <a:pt x="77197" y="164694"/>
                </a:cubicBezTo>
                <a:moveTo>
                  <a:pt x="270798" y="166688"/>
                </a:moveTo>
                <a:lnTo>
                  <a:pt x="169863" y="166688"/>
                </a:lnTo>
                <a:cubicBezTo>
                  <a:pt x="175548" y="144093"/>
                  <a:pt x="196001" y="127332"/>
                  <a:pt x="220293" y="127332"/>
                </a:cubicBezTo>
                <a:cubicBezTo>
                  <a:pt x="244586" y="127332"/>
                  <a:pt x="265113" y="144093"/>
                  <a:pt x="270798" y="166688"/>
                </a:cubicBezTo>
                <a:moveTo>
                  <a:pt x="414042" y="395730"/>
                </a:moveTo>
                <a:lnTo>
                  <a:pt x="27135" y="395730"/>
                </a:lnTo>
                <a:lnTo>
                  <a:pt x="27135" y="193269"/>
                </a:lnTo>
                <a:lnTo>
                  <a:pt x="414042" y="193269"/>
                </a:lnTo>
                <a:lnTo>
                  <a:pt x="414042" y="395730"/>
                </a:lnTo>
                <a:close/>
                <a:moveTo>
                  <a:pt x="271241" y="512762"/>
                </a:moveTo>
                <a:lnTo>
                  <a:pt x="170010" y="512762"/>
                </a:lnTo>
                <a:lnTo>
                  <a:pt x="187583" y="465580"/>
                </a:lnTo>
                <a:lnTo>
                  <a:pt x="253963" y="465580"/>
                </a:lnTo>
                <a:lnTo>
                  <a:pt x="271241" y="512762"/>
                </a:lnTo>
                <a:close/>
                <a:moveTo>
                  <a:pt x="263267" y="438999"/>
                </a:moveTo>
                <a:lnTo>
                  <a:pt x="178354" y="438999"/>
                </a:lnTo>
                <a:lnTo>
                  <a:pt x="27135" y="438999"/>
                </a:lnTo>
                <a:lnTo>
                  <a:pt x="27135" y="422238"/>
                </a:lnTo>
                <a:lnTo>
                  <a:pt x="414042" y="422238"/>
                </a:lnTo>
                <a:lnTo>
                  <a:pt x="414042" y="438999"/>
                </a:lnTo>
                <a:lnTo>
                  <a:pt x="263267" y="438999"/>
                </a:lnTo>
                <a:close/>
                <a:moveTo>
                  <a:pt x="155833" y="291398"/>
                </a:moveTo>
                <a:cubicBezTo>
                  <a:pt x="150813" y="292063"/>
                  <a:pt x="146899" y="296419"/>
                  <a:pt x="146899" y="301662"/>
                </a:cubicBezTo>
                <a:lnTo>
                  <a:pt x="146899" y="345078"/>
                </a:lnTo>
                <a:cubicBezTo>
                  <a:pt x="146899" y="350764"/>
                  <a:pt x="151551" y="355415"/>
                  <a:pt x="157236" y="355415"/>
                </a:cubicBezTo>
                <a:lnTo>
                  <a:pt x="231517" y="355415"/>
                </a:lnTo>
                <a:lnTo>
                  <a:pt x="231517" y="380003"/>
                </a:lnTo>
                <a:cubicBezTo>
                  <a:pt x="231517" y="384212"/>
                  <a:pt x="234027" y="387977"/>
                  <a:pt x="237867" y="389528"/>
                </a:cubicBezTo>
                <a:cubicBezTo>
                  <a:pt x="239122" y="390045"/>
                  <a:pt x="240525" y="390340"/>
                  <a:pt x="241854" y="390340"/>
                </a:cubicBezTo>
                <a:cubicBezTo>
                  <a:pt x="244512" y="390340"/>
                  <a:pt x="247170" y="389307"/>
                  <a:pt x="249164" y="387313"/>
                </a:cubicBezTo>
                <a:lnTo>
                  <a:pt x="305871" y="330606"/>
                </a:lnTo>
                <a:cubicBezTo>
                  <a:pt x="307790" y="328686"/>
                  <a:pt x="308898" y="326028"/>
                  <a:pt x="308898" y="323296"/>
                </a:cubicBezTo>
                <a:cubicBezTo>
                  <a:pt x="308898" y="320564"/>
                  <a:pt x="307790" y="317906"/>
                  <a:pt x="305871" y="315986"/>
                </a:cubicBezTo>
                <a:lnTo>
                  <a:pt x="285713" y="295829"/>
                </a:lnTo>
                <a:cubicBezTo>
                  <a:pt x="290734" y="295164"/>
                  <a:pt x="294647" y="290808"/>
                  <a:pt x="294647" y="285565"/>
                </a:cubicBezTo>
                <a:lnTo>
                  <a:pt x="294647" y="242149"/>
                </a:lnTo>
                <a:cubicBezTo>
                  <a:pt x="294647" y="236464"/>
                  <a:pt x="289996" y="231812"/>
                  <a:pt x="284310" y="231812"/>
                </a:cubicBezTo>
                <a:lnTo>
                  <a:pt x="210030" y="231812"/>
                </a:lnTo>
                <a:lnTo>
                  <a:pt x="210030" y="207224"/>
                </a:lnTo>
                <a:cubicBezTo>
                  <a:pt x="210030" y="203015"/>
                  <a:pt x="207520" y="199250"/>
                  <a:pt x="203680" y="197699"/>
                </a:cubicBezTo>
                <a:cubicBezTo>
                  <a:pt x="199840" y="196075"/>
                  <a:pt x="195336" y="196961"/>
                  <a:pt x="192383" y="199914"/>
                </a:cubicBezTo>
                <a:lnTo>
                  <a:pt x="135676" y="256695"/>
                </a:lnTo>
                <a:cubicBezTo>
                  <a:pt x="133756" y="258615"/>
                  <a:pt x="132648" y="261273"/>
                  <a:pt x="132648" y="264005"/>
                </a:cubicBezTo>
                <a:cubicBezTo>
                  <a:pt x="132648" y="266737"/>
                  <a:pt x="133756" y="269395"/>
                  <a:pt x="135676" y="271315"/>
                </a:cubicBezTo>
                <a:lnTo>
                  <a:pt x="155833" y="291398"/>
                </a:lnTo>
                <a:close/>
                <a:moveTo>
                  <a:pt x="252117" y="355046"/>
                </a:moveTo>
                <a:lnTo>
                  <a:pt x="252117" y="345078"/>
                </a:lnTo>
                <a:cubicBezTo>
                  <a:pt x="252117" y="342346"/>
                  <a:pt x="251010" y="339688"/>
                  <a:pt x="249090" y="337768"/>
                </a:cubicBezTo>
                <a:cubicBezTo>
                  <a:pt x="247170" y="335849"/>
                  <a:pt x="244512" y="334741"/>
                  <a:pt x="241780" y="334741"/>
                </a:cubicBezTo>
                <a:lnTo>
                  <a:pt x="167500" y="334741"/>
                </a:lnTo>
                <a:lnTo>
                  <a:pt x="167500" y="311999"/>
                </a:lnTo>
                <a:lnTo>
                  <a:pt x="172225" y="311999"/>
                </a:lnTo>
                <a:cubicBezTo>
                  <a:pt x="173480" y="311999"/>
                  <a:pt x="174662" y="311778"/>
                  <a:pt x="175696" y="311408"/>
                </a:cubicBezTo>
                <a:lnTo>
                  <a:pt x="192161" y="327874"/>
                </a:lnTo>
                <a:cubicBezTo>
                  <a:pt x="194155" y="329868"/>
                  <a:pt x="196813" y="330901"/>
                  <a:pt x="199471" y="330901"/>
                </a:cubicBezTo>
                <a:cubicBezTo>
                  <a:pt x="200800" y="330901"/>
                  <a:pt x="202129" y="330680"/>
                  <a:pt x="203385" y="330089"/>
                </a:cubicBezTo>
                <a:cubicBezTo>
                  <a:pt x="207224" y="328465"/>
                  <a:pt x="209735" y="324699"/>
                  <a:pt x="209735" y="320564"/>
                </a:cubicBezTo>
                <a:lnTo>
                  <a:pt x="209735" y="311999"/>
                </a:lnTo>
                <a:lnTo>
                  <a:pt x="241706" y="311999"/>
                </a:lnTo>
                <a:cubicBezTo>
                  <a:pt x="247392" y="311999"/>
                  <a:pt x="252043" y="307347"/>
                  <a:pt x="252043" y="301662"/>
                </a:cubicBezTo>
                <a:lnTo>
                  <a:pt x="252043" y="291620"/>
                </a:lnTo>
                <a:lnTo>
                  <a:pt x="283719" y="323296"/>
                </a:lnTo>
                <a:lnTo>
                  <a:pt x="252117" y="355046"/>
                </a:lnTo>
                <a:close/>
                <a:moveTo>
                  <a:pt x="189282" y="232255"/>
                </a:moveTo>
                <a:lnTo>
                  <a:pt x="189282" y="242223"/>
                </a:lnTo>
                <a:cubicBezTo>
                  <a:pt x="189282" y="244955"/>
                  <a:pt x="190389" y="247613"/>
                  <a:pt x="192309" y="249533"/>
                </a:cubicBezTo>
                <a:cubicBezTo>
                  <a:pt x="194229" y="251452"/>
                  <a:pt x="196887" y="252560"/>
                  <a:pt x="199619" y="252560"/>
                </a:cubicBezTo>
                <a:lnTo>
                  <a:pt x="273899" y="252560"/>
                </a:lnTo>
                <a:lnTo>
                  <a:pt x="273899" y="275302"/>
                </a:lnTo>
                <a:lnTo>
                  <a:pt x="266515" y="275302"/>
                </a:lnTo>
                <a:cubicBezTo>
                  <a:pt x="266072" y="275302"/>
                  <a:pt x="265555" y="275376"/>
                  <a:pt x="265113" y="275376"/>
                </a:cubicBezTo>
                <a:lnTo>
                  <a:pt x="249164" y="259427"/>
                </a:lnTo>
                <a:cubicBezTo>
                  <a:pt x="246210" y="256474"/>
                  <a:pt x="241780" y="255587"/>
                  <a:pt x="237940" y="257212"/>
                </a:cubicBezTo>
                <a:cubicBezTo>
                  <a:pt x="234101" y="258836"/>
                  <a:pt x="231590" y="262602"/>
                  <a:pt x="231590" y="266737"/>
                </a:cubicBezTo>
                <a:lnTo>
                  <a:pt x="231590" y="275302"/>
                </a:lnTo>
                <a:lnTo>
                  <a:pt x="199619" y="275302"/>
                </a:lnTo>
                <a:cubicBezTo>
                  <a:pt x="193933" y="275302"/>
                  <a:pt x="189282" y="279954"/>
                  <a:pt x="189282" y="285639"/>
                </a:cubicBezTo>
                <a:lnTo>
                  <a:pt x="189282" y="295681"/>
                </a:lnTo>
                <a:lnTo>
                  <a:pt x="157605" y="264005"/>
                </a:lnTo>
                <a:lnTo>
                  <a:pt x="189282" y="2322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FB0DD3C9-A6CF-DE49-BC05-487E37C93145}"/>
              </a:ext>
            </a:extLst>
          </p:cNvPr>
          <p:cNvSpPr txBox="1"/>
          <p:nvPr/>
        </p:nvSpPr>
        <p:spPr>
          <a:xfrm>
            <a:off x="4888589" y="1906219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55" name="TextBox 21">
            <a:extLst>
              <a:ext uri="{FF2B5EF4-FFF2-40B4-BE49-F238E27FC236}">
                <a16:creationId xmlns:a16="http://schemas.microsoft.com/office/drawing/2014/main" id="{29C80B4F-8DAB-8247-BB11-BE3B342CE1E4}"/>
              </a:ext>
            </a:extLst>
          </p:cNvPr>
          <p:cNvSpPr txBox="1"/>
          <p:nvPr/>
        </p:nvSpPr>
        <p:spPr>
          <a:xfrm>
            <a:off x="4888589" y="132520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Correspondence</a:t>
            </a: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5D0C2619-3CA5-974C-82F9-5147D6546A50}"/>
              </a:ext>
            </a:extLst>
          </p:cNvPr>
          <p:cNvSpPr txBox="1"/>
          <p:nvPr/>
        </p:nvSpPr>
        <p:spPr>
          <a:xfrm>
            <a:off x="7957625" y="4292660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1" name="TextBox 21">
            <a:extLst>
              <a:ext uri="{FF2B5EF4-FFF2-40B4-BE49-F238E27FC236}">
                <a16:creationId xmlns:a16="http://schemas.microsoft.com/office/drawing/2014/main" id="{532B36B5-8955-184A-882F-84BF928B3DD9}"/>
              </a:ext>
            </a:extLst>
          </p:cNvPr>
          <p:cNvSpPr txBox="1"/>
          <p:nvPr/>
        </p:nvSpPr>
        <p:spPr>
          <a:xfrm>
            <a:off x="7957625" y="371164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37033613-13F7-524C-B369-0E40B73B1E3A}"/>
              </a:ext>
            </a:extLst>
          </p:cNvPr>
          <p:cNvSpPr txBox="1"/>
          <p:nvPr/>
        </p:nvSpPr>
        <p:spPr>
          <a:xfrm>
            <a:off x="4935622" y="6629323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788AF88E-B62E-4847-A23B-F9A39AC88240}"/>
              </a:ext>
            </a:extLst>
          </p:cNvPr>
          <p:cNvSpPr txBox="1"/>
          <p:nvPr/>
        </p:nvSpPr>
        <p:spPr>
          <a:xfrm>
            <a:off x="4935622" y="604830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51098DC9-3514-0340-99FB-AC5BAF158702}"/>
              </a:ext>
            </a:extLst>
          </p:cNvPr>
          <p:cNvSpPr txBox="1"/>
          <p:nvPr/>
        </p:nvSpPr>
        <p:spPr>
          <a:xfrm>
            <a:off x="7957625" y="8986389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5" name="TextBox 21">
            <a:extLst>
              <a:ext uri="{FF2B5EF4-FFF2-40B4-BE49-F238E27FC236}">
                <a16:creationId xmlns:a16="http://schemas.microsoft.com/office/drawing/2014/main" id="{72B1F711-6FE7-8E4A-BD02-6198CA2FD381}"/>
              </a:ext>
            </a:extLst>
          </p:cNvPr>
          <p:cNvSpPr txBox="1"/>
          <p:nvPr/>
        </p:nvSpPr>
        <p:spPr>
          <a:xfrm>
            <a:off x="7957625" y="840537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4A723D59-7370-3146-A947-835C62FEC2FF}"/>
              </a:ext>
            </a:extLst>
          </p:cNvPr>
          <p:cNvSpPr txBox="1"/>
          <p:nvPr/>
        </p:nvSpPr>
        <p:spPr>
          <a:xfrm>
            <a:off x="4935622" y="11350826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1FC975F6-F954-104F-B93C-5DC54A6B09B5}"/>
              </a:ext>
            </a:extLst>
          </p:cNvPr>
          <p:cNvSpPr txBox="1"/>
          <p:nvPr/>
        </p:nvSpPr>
        <p:spPr>
          <a:xfrm>
            <a:off x="4935622" y="1076980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6F425F9-4FBE-B14B-8D93-234BEBA7E769}"/>
              </a:ext>
            </a:extLst>
          </p:cNvPr>
          <p:cNvGrpSpPr/>
          <p:nvPr/>
        </p:nvGrpSpPr>
        <p:grpSpPr>
          <a:xfrm>
            <a:off x="17033112" y="4818189"/>
            <a:ext cx="6347439" cy="4054520"/>
            <a:chOff x="1321527" y="1320129"/>
            <a:chExt cx="6347439" cy="4054520"/>
          </a:xfrm>
        </p:grpSpPr>
        <p:grpSp>
          <p:nvGrpSpPr>
            <p:cNvPr id="32" name="Group 18">
              <a:extLst>
                <a:ext uri="{FF2B5EF4-FFF2-40B4-BE49-F238E27FC236}">
                  <a16:creationId xmlns:a16="http://schemas.microsoft.com/office/drawing/2014/main" id="{0095D7E4-94BC-E642-A12C-D03F9A0A1B97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34" name="CuadroTexto 350">
                <a:extLst>
                  <a:ext uri="{FF2B5EF4-FFF2-40B4-BE49-F238E27FC236}">
                    <a16:creationId xmlns:a16="http://schemas.microsoft.com/office/drawing/2014/main" id="{6D2B88BA-2169-DB44-958D-E25614983814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EF826E9E-51EB-484B-91C0-11D7FD1B53B1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51673FCD-9385-214D-86D7-B1D555F4ABAF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5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78BA68DA-E4C8-174C-A931-D9EFBB6CFAC9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3E920D73-D89E-F34B-B275-91493EECD91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4CB25346-0679-C04A-8A06-C907EF833EE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2BCC43-B3A4-C444-9881-56DDDF29A34C}"/>
              </a:ext>
            </a:extLst>
          </p:cNvPr>
          <p:cNvGrpSpPr/>
          <p:nvPr/>
        </p:nvGrpSpPr>
        <p:grpSpPr>
          <a:xfrm>
            <a:off x="1484064" y="4591392"/>
            <a:ext cx="21409524" cy="7315297"/>
            <a:chOff x="1479445" y="4554816"/>
            <a:chExt cx="21409524" cy="7315297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9D77ED0-A30C-284F-828E-D12F49F36F1C}"/>
                </a:ext>
              </a:extLst>
            </p:cNvPr>
            <p:cNvCxnSpPr/>
            <p:nvPr/>
          </p:nvCxnSpPr>
          <p:spPr>
            <a:xfrm>
              <a:off x="2393520" y="7128956"/>
              <a:ext cx="0" cy="3054648"/>
            </a:xfrm>
            <a:prstGeom prst="line">
              <a:avLst/>
            </a:prstGeom>
            <a:ln w="7620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1F3C744-7D32-BB43-8140-74D9C9290D64}"/>
                </a:ext>
              </a:extLst>
            </p:cNvPr>
            <p:cNvCxnSpPr/>
            <p:nvPr/>
          </p:nvCxnSpPr>
          <p:spPr>
            <a:xfrm>
              <a:off x="6781001" y="7128956"/>
              <a:ext cx="0" cy="3054648"/>
            </a:xfrm>
            <a:prstGeom prst="line">
              <a:avLst/>
            </a:prstGeom>
            <a:ln w="7620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73733F71-04C0-E640-ABCD-5B2025824B1D}"/>
                </a:ext>
              </a:extLst>
            </p:cNvPr>
            <p:cNvCxnSpPr/>
            <p:nvPr/>
          </p:nvCxnSpPr>
          <p:spPr>
            <a:xfrm>
              <a:off x="11168480" y="7128896"/>
              <a:ext cx="0" cy="3054648"/>
            </a:xfrm>
            <a:prstGeom prst="line">
              <a:avLst/>
            </a:prstGeom>
            <a:ln w="7620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95F13364-11DC-D642-8AC6-15FCA29E8A72}"/>
                </a:ext>
              </a:extLst>
            </p:cNvPr>
            <p:cNvCxnSpPr/>
            <p:nvPr/>
          </p:nvCxnSpPr>
          <p:spPr>
            <a:xfrm>
              <a:off x="15555961" y="7128896"/>
              <a:ext cx="0" cy="3054648"/>
            </a:xfrm>
            <a:prstGeom prst="line">
              <a:avLst/>
            </a:prstGeom>
            <a:ln w="7620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redondeado 1">
              <a:extLst>
                <a:ext uri="{FF2B5EF4-FFF2-40B4-BE49-F238E27FC236}">
                  <a16:creationId xmlns:a16="http://schemas.microsoft.com/office/drawing/2014/main" id="{31486960-9035-AC41-A4DF-D483326E6856}"/>
                </a:ext>
              </a:extLst>
            </p:cNvPr>
            <p:cNvSpPr/>
            <p:nvPr/>
          </p:nvSpPr>
          <p:spPr>
            <a:xfrm rot="1800000">
              <a:off x="2817802" y="4554816"/>
              <a:ext cx="2093635" cy="408430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5" name="Rectángulo redondeado 34">
              <a:extLst>
                <a:ext uri="{FF2B5EF4-FFF2-40B4-BE49-F238E27FC236}">
                  <a16:creationId xmlns:a16="http://schemas.microsoft.com/office/drawing/2014/main" id="{4F2F2AD3-F020-044E-BBD2-9251A801DA15}"/>
                </a:ext>
              </a:extLst>
            </p:cNvPr>
            <p:cNvSpPr/>
            <p:nvPr/>
          </p:nvSpPr>
          <p:spPr>
            <a:xfrm rot="1800000">
              <a:off x="7205283" y="4554817"/>
              <a:ext cx="2093635" cy="408430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8F39EE4D-1E2E-084B-8C08-716838E1F532}"/>
                </a:ext>
              </a:extLst>
            </p:cNvPr>
            <p:cNvSpPr/>
            <p:nvPr/>
          </p:nvSpPr>
          <p:spPr>
            <a:xfrm rot="1800000">
              <a:off x="11592764" y="4554817"/>
              <a:ext cx="2093635" cy="408430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7" name="Rectángulo redondeado 36">
              <a:extLst>
                <a:ext uri="{FF2B5EF4-FFF2-40B4-BE49-F238E27FC236}">
                  <a16:creationId xmlns:a16="http://schemas.microsoft.com/office/drawing/2014/main" id="{FC79B8D1-D9AD-DF4A-9B41-515AC38910D2}"/>
                </a:ext>
              </a:extLst>
            </p:cNvPr>
            <p:cNvSpPr/>
            <p:nvPr/>
          </p:nvSpPr>
          <p:spPr>
            <a:xfrm rot="1800000">
              <a:off x="15980243" y="4554817"/>
              <a:ext cx="2093635" cy="408430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965712F8-4B76-6F43-8E4E-198A239D36C5}"/>
                </a:ext>
              </a:extLst>
            </p:cNvPr>
            <p:cNvSpPr txBox="1"/>
            <p:nvPr/>
          </p:nvSpPr>
          <p:spPr>
            <a:xfrm>
              <a:off x="2416921" y="5035577"/>
              <a:ext cx="31481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388E9701-4212-2046-8A4F-AB545929FC17}"/>
                </a:ext>
              </a:extLst>
            </p:cNvPr>
            <p:cNvSpPr txBox="1"/>
            <p:nvPr/>
          </p:nvSpPr>
          <p:spPr>
            <a:xfrm>
              <a:off x="6564144" y="5069900"/>
              <a:ext cx="350171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F52443A1-6E55-7B4F-8EE2-33748604A0FD}"/>
                </a:ext>
              </a:extLst>
            </p:cNvPr>
            <p:cNvSpPr txBox="1"/>
            <p:nvPr/>
          </p:nvSpPr>
          <p:spPr>
            <a:xfrm>
              <a:off x="11009912" y="5001256"/>
              <a:ext cx="350171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0E858CB8-7DAB-D943-BB4D-B9685FDE946B}"/>
                </a:ext>
              </a:extLst>
            </p:cNvPr>
            <p:cNvSpPr txBox="1"/>
            <p:nvPr/>
          </p:nvSpPr>
          <p:spPr>
            <a:xfrm>
              <a:off x="14924313" y="5035576"/>
              <a:ext cx="421069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70" name="TextBox 20">
              <a:extLst>
                <a:ext uri="{FF2B5EF4-FFF2-40B4-BE49-F238E27FC236}">
                  <a16:creationId xmlns:a16="http://schemas.microsoft.com/office/drawing/2014/main" id="{E8EADD51-F455-8B42-BFA9-4BBE8C867D72}"/>
                </a:ext>
              </a:extLst>
            </p:cNvPr>
            <p:cNvSpPr txBox="1"/>
            <p:nvPr/>
          </p:nvSpPr>
          <p:spPr>
            <a:xfrm>
              <a:off x="1479445" y="10941810"/>
              <a:ext cx="3856274" cy="928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71" name="TextBox 21">
              <a:extLst>
                <a:ext uri="{FF2B5EF4-FFF2-40B4-BE49-F238E27FC236}">
                  <a16:creationId xmlns:a16="http://schemas.microsoft.com/office/drawing/2014/main" id="{7B6BEF75-DAED-0E46-8855-43842269A95F}"/>
                </a:ext>
              </a:extLst>
            </p:cNvPr>
            <p:cNvSpPr txBox="1"/>
            <p:nvPr/>
          </p:nvSpPr>
          <p:spPr>
            <a:xfrm>
              <a:off x="1479445" y="10383831"/>
              <a:ext cx="3856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72" name="TextBox 20">
              <a:extLst>
                <a:ext uri="{FF2B5EF4-FFF2-40B4-BE49-F238E27FC236}">
                  <a16:creationId xmlns:a16="http://schemas.microsoft.com/office/drawing/2014/main" id="{C93C40B5-2086-8F4B-B9C0-565105065DAA}"/>
                </a:ext>
              </a:extLst>
            </p:cNvPr>
            <p:cNvSpPr txBox="1"/>
            <p:nvPr/>
          </p:nvSpPr>
          <p:spPr>
            <a:xfrm>
              <a:off x="5877283" y="10941810"/>
              <a:ext cx="3856274" cy="928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73" name="TextBox 21">
              <a:extLst>
                <a:ext uri="{FF2B5EF4-FFF2-40B4-BE49-F238E27FC236}">
                  <a16:creationId xmlns:a16="http://schemas.microsoft.com/office/drawing/2014/main" id="{A7CA7ED0-E9B7-734F-B631-6802B23D127D}"/>
                </a:ext>
              </a:extLst>
            </p:cNvPr>
            <p:cNvSpPr txBox="1"/>
            <p:nvPr/>
          </p:nvSpPr>
          <p:spPr>
            <a:xfrm>
              <a:off x="5877282" y="10383831"/>
              <a:ext cx="4078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8C7FD8D-04C9-EA4D-8EDC-757FDCCE15F1}"/>
                </a:ext>
              </a:extLst>
            </p:cNvPr>
            <p:cNvSpPr txBox="1"/>
            <p:nvPr/>
          </p:nvSpPr>
          <p:spPr>
            <a:xfrm>
              <a:off x="10260565" y="10941810"/>
              <a:ext cx="3856274" cy="928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75" name="TextBox 21">
              <a:extLst>
                <a:ext uri="{FF2B5EF4-FFF2-40B4-BE49-F238E27FC236}">
                  <a16:creationId xmlns:a16="http://schemas.microsoft.com/office/drawing/2014/main" id="{F863F79F-DCE5-494E-97FC-B5A2C9B09CC7}"/>
                </a:ext>
              </a:extLst>
            </p:cNvPr>
            <p:cNvSpPr txBox="1"/>
            <p:nvPr/>
          </p:nvSpPr>
          <p:spPr>
            <a:xfrm>
              <a:off x="10260565" y="10383831"/>
              <a:ext cx="3856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76" name="TextBox 20">
              <a:extLst>
                <a:ext uri="{FF2B5EF4-FFF2-40B4-BE49-F238E27FC236}">
                  <a16:creationId xmlns:a16="http://schemas.microsoft.com/office/drawing/2014/main" id="{6726A2E5-A7B6-FD49-B7A6-13146861797F}"/>
                </a:ext>
              </a:extLst>
            </p:cNvPr>
            <p:cNvSpPr txBox="1"/>
            <p:nvPr/>
          </p:nvSpPr>
          <p:spPr>
            <a:xfrm>
              <a:off x="14658403" y="10941810"/>
              <a:ext cx="3856274" cy="928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77" name="TextBox 21">
              <a:extLst>
                <a:ext uri="{FF2B5EF4-FFF2-40B4-BE49-F238E27FC236}">
                  <a16:creationId xmlns:a16="http://schemas.microsoft.com/office/drawing/2014/main" id="{C39C1DDB-875B-6944-AE76-6CFF46D2E0DE}"/>
                </a:ext>
              </a:extLst>
            </p:cNvPr>
            <p:cNvSpPr txBox="1"/>
            <p:nvPr/>
          </p:nvSpPr>
          <p:spPr>
            <a:xfrm>
              <a:off x="14658403" y="10383831"/>
              <a:ext cx="3856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Location</a:t>
              </a:r>
            </a:p>
          </p:txBody>
        </p:sp>
        <p:cxnSp>
          <p:nvCxnSpPr>
            <p:cNvPr id="29" name="Conector recto 68">
              <a:extLst>
                <a:ext uri="{FF2B5EF4-FFF2-40B4-BE49-F238E27FC236}">
                  <a16:creationId xmlns:a16="http://schemas.microsoft.com/office/drawing/2014/main" id="{700FEEFF-EC11-6741-9CE2-D509C3FFFD24}"/>
                </a:ext>
              </a:extLst>
            </p:cNvPr>
            <p:cNvCxnSpPr/>
            <p:nvPr/>
          </p:nvCxnSpPr>
          <p:spPr>
            <a:xfrm>
              <a:off x="19930253" y="7128896"/>
              <a:ext cx="0" cy="3054648"/>
            </a:xfrm>
            <a:prstGeom prst="line">
              <a:avLst/>
            </a:prstGeom>
            <a:ln w="7620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ángulo redondeado 36">
              <a:extLst>
                <a:ext uri="{FF2B5EF4-FFF2-40B4-BE49-F238E27FC236}">
                  <a16:creationId xmlns:a16="http://schemas.microsoft.com/office/drawing/2014/main" id="{E822B359-1946-CC48-865D-4596B3ACBDFC}"/>
                </a:ext>
              </a:extLst>
            </p:cNvPr>
            <p:cNvSpPr/>
            <p:nvPr/>
          </p:nvSpPr>
          <p:spPr>
            <a:xfrm rot="1800000">
              <a:off x="20354535" y="4554817"/>
              <a:ext cx="2093635" cy="408430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3213086A-EA73-0045-B264-A1908F32AEEE}"/>
                </a:ext>
              </a:extLst>
            </p:cNvPr>
            <p:cNvSpPr txBox="1"/>
            <p:nvPr/>
          </p:nvSpPr>
          <p:spPr>
            <a:xfrm>
              <a:off x="19918931" y="5035576"/>
              <a:ext cx="297003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1368874B-821C-D140-B870-6778CE8E4845}"/>
                </a:ext>
              </a:extLst>
            </p:cNvPr>
            <p:cNvSpPr txBox="1"/>
            <p:nvPr/>
          </p:nvSpPr>
          <p:spPr>
            <a:xfrm>
              <a:off x="19032695" y="10941810"/>
              <a:ext cx="3856274" cy="928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3" name="TextBox 21">
              <a:extLst>
                <a:ext uri="{FF2B5EF4-FFF2-40B4-BE49-F238E27FC236}">
                  <a16:creationId xmlns:a16="http://schemas.microsoft.com/office/drawing/2014/main" id="{8C3CBAF6-F85A-6143-8BE6-7FA828574B05}"/>
                </a:ext>
              </a:extLst>
            </p:cNvPr>
            <p:cNvSpPr txBox="1"/>
            <p:nvPr/>
          </p:nvSpPr>
          <p:spPr>
            <a:xfrm>
              <a:off x="19032695" y="10383831"/>
              <a:ext cx="3856274" cy="55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89BB2CDD-72C3-C248-8F9C-BB6AB2A1746C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9E468983-E529-4148-87D4-D866918944F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639B50AF-A275-D34D-AF39-F376F7927FE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8DCEB6-C3D3-A94E-8486-B2EDD064C129}"/>
              </a:ext>
            </a:extLst>
          </p:cNvPr>
          <p:cNvGrpSpPr/>
          <p:nvPr/>
        </p:nvGrpSpPr>
        <p:grpSpPr>
          <a:xfrm>
            <a:off x="1375972" y="4744693"/>
            <a:ext cx="21625707" cy="7025362"/>
            <a:chOff x="1274279" y="4744693"/>
            <a:chExt cx="21625707" cy="702536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20D41F3-53FF-0840-86C3-5BF20EAA1D6C}"/>
                </a:ext>
              </a:extLst>
            </p:cNvPr>
            <p:cNvSpPr/>
            <p:nvPr/>
          </p:nvSpPr>
          <p:spPr>
            <a:xfrm>
              <a:off x="1733025" y="6363079"/>
              <a:ext cx="3167573" cy="3167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8474A67-F9E0-AC4A-802F-D21A7C4464E1}"/>
                </a:ext>
              </a:extLst>
            </p:cNvPr>
            <p:cNvSpPr/>
            <p:nvPr/>
          </p:nvSpPr>
          <p:spPr>
            <a:xfrm>
              <a:off x="6110971" y="6363079"/>
              <a:ext cx="3167573" cy="31675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41248657-E32A-5040-BD8F-9261C625FEE4}"/>
                </a:ext>
              </a:extLst>
            </p:cNvPr>
            <p:cNvSpPr/>
            <p:nvPr/>
          </p:nvSpPr>
          <p:spPr>
            <a:xfrm>
              <a:off x="10385907" y="6363079"/>
              <a:ext cx="3167573" cy="31675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87DAAA4-3894-FA49-A3F6-CA8CDD91CA47}"/>
                </a:ext>
              </a:extLst>
            </p:cNvPr>
            <p:cNvSpPr/>
            <p:nvPr/>
          </p:nvSpPr>
          <p:spPr>
            <a:xfrm>
              <a:off x="14763854" y="6363079"/>
              <a:ext cx="3167573" cy="31675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2C91413B-507D-F140-A261-EEA8F9ED034D}"/>
                </a:ext>
              </a:extLst>
            </p:cNvPr>
            <p:cNvSpPr/>
            <p:nvPr/>
          </p:nvSpPr>
          <p:spPr>
            <a:xfrm>
              <a:off x="6969649" y="7221757"/>
              <a:ext cx="1450218" cy="1450218"/>
            </a:xfrm>
            <a:custGeom>
              <a:avLst/>
              <a:gdLst>
                <a:gd name="connsiteX0" fmla="*/ 492310 w 492494"/>
                <a:gd name="connsiteY0" fmla="*/ 200136 h 492494"/>
                <a:gd name="connsiteX1" fmla="*/ 492236 w 492494"/>
                <a:gd name="connsiteY1" fmla="*/ 198659 h 492494"/>
                <a:gd name="connsiteX2" fmla="*/ 490833 w 492494"/>
                <a:gd name="connsiteY2" fmla="*/ 191497 h 492494"/>
                <a:gd name="connsiteX3" fmla="*/ 488470 w 492494"/>
                <a:gd name="connsiteY3" fmla="*/ 188174 h 492494"/>
                <a:gd name="connsiteX4" fmla="*/ 470380 w 492494"/>
                <a:gd name="connsiteY4" fmla="*/ 178871 h 492494"/>
                <a:gd name="connsiteX5" fmla="*/ 415297 w 492494"/>
                <a:gd name="connsiteY5" fmla="*/ 178871 h 492494"/>
                <a:gd name="connsiteX6" fmla="*/ 415371 w 492494"/>
                <a:gd name="connsiteY6" fmla="*/ 19825 h 492494"/>
                <a:gd name="connsiteX7" fmla="*/ 396986 w 492494"/>
                <a:gd name="connsiteY7" fmla="*/ 554 h 492494"/>
                <a:gd name="connsiteX8" fmla="*/ 95509 w 492494"/>
                <a:gd name="connsiteY8" fmla="*/ 554 h 492494"/>
                <a:gd name="connsiteX9" fmla="*/ 77123 w 492494"/>
                <a:gd name="connsiteY9" fmla="*/ 19825 h 492494"/>
                <a:gd name="connsiteX10" fmla="*/ 77049 w 492494"/>
                <a:gd name="connsiteY10" fmla="*/ 178871 h 492494"/>
                <a:gd name="connsiteX11" fmla="*/ 22483 w 492494"/>
                <a:gd name="connsiteY11" fmla="*/ 178871 h 492494"/>
                <a:gd name="connsiteX12" fmla="*/ 4393 w 492494"/>
                <a:gd name="connsiteY12" fmla="*/ 188174 h 492494"/>
                <a:gd name="connsiteX13" fmla="*/ 2031 w 492494"/>
                <a:gd name="connsiteY13" fmla="*/ 191423 h 492494"/>
                <a:gd name="connsiteX14" fmla="*/ 628 w 492494"/>
                <a:gd name="connsiteY14" fmla="*/ 198585 h 492494"/>
                <a:gd name="connsiteX15" fmla="*/ 554 w 492494"/>
                <a:gd name="connsiteY15" fmla="*/ 200062 h 492494"/>
                <a:gd name="connsiteX16" fmla="*/ 554 w 492494"/>
                <a:gd name="connsiteY16" fmla="*/ 471044 h 492494"/>
                <a:gd name="connsiteX17" fmla="*/ 22483 w 492494"/>
                <a:gd name="connsiteY17" fmla="*/ 492310 h 492494"/>
                <a:gd name="connsiteX18" fmla="*/ 470380 w 492494"/>
                <a:gd name="connsiteY18" fmla="*/ 492310 h 492494"/>
                <a:gd name="connsiteX19" fmla="*/ 484778 w 492494"/>
                <a:gd name="connsiteY19" fmla="*/ 487067 h 492494"/>
                <a:gd name="connsiteX20" fmla="*/ 485000 w 492494"/>
                <a:gd name="connsiteY20" fmla="*/ 486846 h 492494"/>
                <a:gd name="connsiteX21" fmla="*/ 485295 w 492494"/>
                <a:gd name="connsiteY21" fmla="*/ 486550 h 492494"/>
                <a:gd name="connsiteX22" fmla="*/ 485886 w 492494"/>
                <a:gd name="connsiteY22" fmla="*/ 486033 h 492494"/>
                <a:gd name="connsiteX23" fmla="*/ 486033 w 492494"/>
                <a:gd name="connsiteY23" fmla="*/ 485886 h 492494"/>
                <a:gd name="connsiteX24" fmla="*/ 492236 w 492494"/>
                <a:gd name="connsiteY24" fmla="*/ 471044 h 492494"/>
                <a:gd name="connsiteX25" fmla="*/ 492236 w 492494"/>
                <a:gd name="connsiteY25" fmla="*/ 200136 h 492494"/>
                <a:gd name="connsiteX26" fmla="*/ 334077 w 492494"/>
                <a:gd name="connsiteY26" fmla="*/ 315543 h 492494"/>
                <a:gd name="connsiteX27" fmla="*/ 315248 w 492494"/>
                <a:gd name="connsiteY27" fmla="*/ 315543 h 492494"/>
                <a:gd name="connsiteX28" fmla="*/ 315248 w 492494"/>
                <a:gd name="connsiteY28" fmla="*/ 334372 h 492494"/>
                <a:gd name="connsiteX29" fmla="*/ 446678 w 492494"/>
                <a:gd name="connsiteY29" fmla="*/ 465802 h 492494"/>
                <a:gd name="connsiteX30" fmla="*/ 45594 w 492494"/>
                <a:gd name="connsiteY30" fmla="*/ 465802 h 492494"/>
                <a:gd name="connsiteX31" fmla="*/ 177025 w 492494"/>
                <a:gd name="connsiteY31" fmla="*/ 334372 h 492494"/>
                <a:gd name="connsiteX32" fmla="*/ 177025 w 492494"/>
                <a:gd name="connsiteY32" fmla="*/ 315543 h 492494"/>
                <a:gd name="connsiteX33" fmla="*/ 158196 w 492494"/>
                <a:gd name="connsiteY33" fmla="*/ 315543 h 492494"/>
                <a:gd name="connsiteX34" fmla="*/ 26914 w 492494"/>
                <a:gd name="connsiteY34" fmla="*/ 446826 h 492494"/>
                <a:gd name="connsiteX35" fmla="*/ 26914 w 492494"/>
                <a:gd name="connsiteY35" fmla="*/ 219260 h 492494"/>
                <a:gd name="connsiteX36" fmla="*/ 239565 w 492494"/>
                <a:gd name="connsiteY36" fmla="*/ 327727 h 492494"/>
                <a:gd name="connsiteX37" fmla="*/ 239639 w 492494"/>
                <a:gd name="connsiteY37" fmla="*/ 327727 h 492494"/>
                <a:gd name="connsiteX38" fmla="*/ 239639 w 492494"/>
                <a:gd name="connsiteY38" fmla="*/ 327727 h 492494"/>
                <a:gd name="connsiteX39" fmla="*/ 240377 w 492494"/>
                <a:gd name="connsiteY39" fmla="*/ 328096 h 492494"/>
                <a:gd name="connsiteX40" fmla="*/ 240525 w 492494"/>
                <a:gd name="connsiteY40" fmla="*/ 328169 h 492494"/>
                <a:gd name="connsiteX41" fmla="*/ 241189 w 492494"/>
                <a:gd name="connsiteY41" fmla="*/ 328465 h 492494"/>
                <a:gd name="connsiteX42" fmla="*/ 241337 w 492494"/>
                <a:gd name="connsiteY42" fmla="*/ 328539 h 492494"/>
                <a:gd name="connsiteX43" fmla="*/ 242001 w 492494"/>
                <a:gd name="connsiteY43" fmla="*/ 328760 h 492494"/>
                <a:gd name="connsiteX44" fmla="*/ 242149 w 492494"/>
                <a:gd name="connsiteY44" fmla="*/ 328834 h 492494"/>
                <a:gd name="connsiteX45" fmla="*/ 242814 w 492494"/>
                <a:gd name="connsiteY45" fmla="*/ 328982 h 492494"/>
                <a:gd name="connsiteX46" fmla="*/ 242961 w 492494"/>
                <a:gd name="connsiteY46" fmla="*/ 328982 h 492494"/>
                <a:gd name="connsiteX47" fmla="*/ 243700 w 492494"/>
                <a:gd name="connsiteY47" fmla="*/ 329129 h 492494"/>
                <a:gd name="connsiteX48" fmla="*/ 243847 w 492494"/>
                <a:gd name="connsiteY48" fmla="*/ 329129 h 492494"/>
                <a:gd name="connsiteX49" fmla="*/ 244586 w 492494"/>
                <a:gd name="connsiteY49" fmla="*/ 329203 h 492494"/>
                <a:gd name="connsiteX50" fmla="*/ 244733 w 492494"/>
                <a:gd name="connsiteY50" fmla="*/ 329203 h 492494"/>
                <a:gd name="connsiteX51" fmla="*/ 245620 w 492494"/>
                <a:gd name="connsiteY51" fmla="*/ 329203 h 492494"/>
                <a:gd name="connsiteX52" fmla="*/ 245620 w 492494"/>
                <a:gd name="connsiteY52" fmla="*/ 329203 h 492494"/>
                <a:gd name="connsiteX53" fmla="*/ 245620 w 492494"/>
                <a:gd name="connsiteY53" fmla="*/ 329203 h 492494"/>
                <a:gd name="connsiteX54" fmla="*/ 246506 w 492494"/>
                <a:gd name="connsiteY54" fmla="*/ 329203 h 492494"/>
                <a:gd name="connsiteX55" fmla="*/ 246653 w 492494"/>
                <a:gd name="connsiteY55" fmla="*/ 329203 h 492494"/>
                <a:gd name="connsiteX56" fmla="*/ 247392 w 492494"/>
                <a:gd name="connsiteY56" fmla="*/ 329129 h 492494"/>
                <a:gd name="connsiteX57" fmla="*/ 247539 w 492494"/>
                <a:gd name="connsiteY57" fmla="*/ 329129 h 492494"/>
                <a:gd name="connsiteX58" fmla="*/ 248278 w 492494"/>
                <a:gd name="connsiteY58" fmla="*/ 328982 h 492494"/>
                <a:gd name="connsiteX59" fmla="*/ 248425 w 492494"/>
                <a:gd name="connsiteY59" fmla="*/ 328982 h 492494"/>
                <a:gd name="connsiteX60" fmla="*/ 249090 w 492494"/>
                <a:gd name="connsiteY60" fmla="*/ 328834 h 492494"/>
                <a:gd name="connsiteX61" fmla="*/ 249238 w 492494"/>
                <a:gd name="connsiteY61" fmla="*/ 328760 h 492494"/>
                <a:gd name="connsiteX62" fmla="*/ 249902 w 492494"/>
                <a:gd name="connsiteY62" fmla="*/ 328539 h 492494"/>
                <a:gd name="connsiteX63" fmla="*/ 250050 w 492494"/>
                <a:gd name="connsiteY63" fmla="*/ 328465 h 492494"/>
                <a:gd name="connsiteX64" fmla="*/ 250714 w 492494"/>
                <a:gd name="connsiteY64" fmla="*/ 328169 h 492494"/>
                <a:gd name="connsiteX65" fmla="*/ 250862 w 492494"/>
                <a:gd name="connsiteY65" fmla="*/ 328096 h 492494"/>
                <a:gd name="connsiteX66" fmla="*/ 251600 w 492494"/>
                <a:gd name="connsiteY66" fmla="*/ 327727 h 492494"/>
                <a:gd name="connsiteX67" fmla="*/ 251600 w 492494"/>
                <a:gd name="connsiteY67" fmla="*/ 327727 h 492494"/>
                <a:gd name="connsiteX68" fmla="*/ 251674 w 492494"/>
                <a:gd name="connsiteY68" fmla="*/ 327727 h 492494"/>
                <a:gd name="connsiteX69" fmla="*/ 465507 w 492494"/>
                <a:gd name="connsiteY69" fmla="*/ 219186 h 492494"/>
                <a:gd name="connsiteX70" fmla="*/ 465507 w 492494"/>
                <a:gd name="connsiteY70" fmla="*/ 447121 h 492494"/>
                <a:gd name="connsiteX71" fmla="*/ 334077 w 492494"/>
                <a:gd name="connsiteY71" fmla="*/ 315543 h 492494"/>
                <a:gd name="connsiteX72" fmla="*/ 433904 w 492494"/>
                <a:gd name="connsiteY72" fmla="*/ 205452 h 492494"/>
                <a:gd name="connsiteX73" fmla="*/ 415224 w 492494"/>
                <a:gd name="connsiteY73" fmla="*/ 214903 h 492494"/>
                <a:gd name="connsiteX74" fmla="*/ 415224 w 492494"/>
                <a:gd name="connsiteY74" fmla="*/ 205452 h 492494"/>
                <a:gd name="connsiteX75" fmla="*/ 433904 w 492494"/>
                <a:gd name="connsiteY75" fmla="*/ 205452 h 492494"/>
                <a:gd name="connsiteX76" fmla="*/ 103631 w 492494"/>
                <a:gd name="connsiteY76" fmla="*/ 27135 h 492494"/>
                <a:gd name="connsiteX77" fmla="*/ 388790 w 492494"/>
                <a:gd name="connsiteY77" fmla="*/ 27135 h 492494"/>
                <a:gd name="connsiteX78" fmla="*/ 388716 w 492494"/>
                <a:gd name="connsiteY78" fmla="*/ 186254 h 492494"/>
                <a:gd name="connsiteX79" fmla="*/ 387313 w 492494"/>
                <a:gd name="connsiteY79" fmla="*/ 192161 h 492494"/>
                <a:gd name="connsiteX80" fmla="*/ 388716 w 492494"/>
                <a:gd name="connsiteY80" fmla="*/ 198068 h 492494"/>
                <a:gd name="connsiteX81" fmla="*/ 388716 w 492494"/>
                <a:gd name="connsiteY81" fmla="*/ 227898 h 492494"/>
                <a:gd name="connsiteX82" fmla="*/ 388716 w 492494"/>
                <a:gd name="connsiteY82" fmla="*/ 228415 h 492494"/>
                <a:gd name="connsiteX83" fmla="*/ 245841 w 492494"/>
                <a:gd name="connsiteY83" fmla="*/ 300924 h 492494"/>
                <a:gd name="connsiteX84" fmla="*/ 103557 w 492494"/>
                <a:gd name="connsiteY84" fmla="*/ 228342 h 492494"/>
                <a:gd name="connsiteX85" fmla="*/ 103557 w 492494"/>
                <a:gd name="connsiteY85" fmla="*/ 227825 h 492494"/>
                <a:gd name="connsiteX86" fmla="*/ 103631 w 492494"/>
                <a:gd name="connsiteY86" fmla="*/ 27135 h 492494"/>
                <a:gd name="connsiteX87" fmla="*/ 76975 w 492494"/>
                <a:gd name="connsiteY87" fmla="*/ 214829 h 492494"/>
                <a:gd name="connsiteX88" fmla="*/ 58664 w 492494"/>
                <a:gd name="connsiteY88" fmla="*/ 205526 h 492494"/>
                <a:gd name="connsiteX89" fmla="*/ 76975 w 492494"/>
                <a:gd name="connsiteY89" fmla="*/ 205526 h 492494"/>
                <a:gd name="connsiteX90" fmla="*/ 76975 w 492494"/>
                <a:gd name="connsiteY90" fmla="*/ 214829 h 492494"/>
                <a:gd name="connsiteX91" fmla="*/ 252339 w 492494"/>
                <a:gd name="connsiteY91" fmla="*/ 247096 h 492494"/>
                <a:gd name="connsiteX92" fmla="*/ 262676 w 492494"/>
                <a:gd name="connsiteY92" fmla="*/ 236759 h 492494"/>
                <a:gd name="connsiteX93" fmla="*/ 252339 w 492494"/>
                <a:gd name="connsiteY93" fmla="*/ 226422 h 492494"/>
                <a:gd name="connsiteX94" fmla="*/ 193638 w 492494"/>
                <a:gd name="connsiteY94" fmla="*/ 204197 h 492494"/>
                <a:gd name="connsiteX95" fmla="*/ 175548 w 492494"/>
                <a:gd name="connsiteY95" fmla="*/ 156424 h 492494"/>
                <a:gd name="connsiteX96" fmla="*/ 196149 w 492494"/>
                <a:gd name="connsiteY96" fmla="*/ 106732 h 492494"/>
                <a:gd name="connsiteX97" fmla="*/ 245841 w 492494"/>
                <a:gd name="connsiteY97" fmla="*/ 86131 h 492494"/>
                <a:gd name="connsiteX98" fmla="*/ 296493 w 492494"/>
                <a:gd name="connsiteY98" fmla="*/ 108208 h 492494"/>
                <a:gd name="connsiteX99" fmla="*/ 316134 w 492494"/>
                <a:gd name="connsiteY99" fmla="*/ 156055 h 492494"/>
                <a:gd name="connsiteX100" fmla="*/ 307643 w 492494"/>
                <a:gd name="connsiteY100" fmla="*/ 189725 h 492494"/>
                <a:gd name="connsiteX101" fmla="*/ 305797 w 492494"/>
                <a:gd name="connsiteY101" fmla="*/ 193047 h 492494"/>
                <a:gd name="connsiteX102" fmla="*/ 305575 w 492494"/>
                <a:gd name="connsiteY102" fmla="*/ 193490 h 492494"/>
                <a:gd name="connsiteX103" fmla="*/ 297896 w 492494"/>
                <a:gd name="connsiteY103" fmla="*/ 202425 h 492494"/>
                <a:gd name="connsiteX104" fmla="*/ 297822 w 492494"/>
                <a:gd name="connsiteY104" fmla="*/ 202351 h 492494"/>
                <a:gd name="connsiteX105" fmla="*/ 297896 w 492494"/>
                <a:gd name="connsiteY105" fmla="*/ 196444 h 492494"/>
                <a:gd name="connsiteX106" fmla="*/ 297896 w 492494"/>
                <a:gd name="connsiteY106" fmla="*/ 196370 h 492494"/>
                <a:gd name="connsiteX107" fmla="*/ 297822 w 492494"/>
                <a:gd name="connsiteY107" fmla="*/ 125708 h 492494"/>
                <a:gd name="connsiteX108" fmla="*/ 287485 w 492494"/>
                <a:gd name="connsiteY108" fmla="*/ 115371 h 492494"/>
                <a:gd name="connsiteX109" fmla="*/ 287485 w 492494"/>
                <a:gd name="connsiteY109" fmla="*/ 115371 h 492494"/>
                <a:gd name="connsiteX110" fmla="*/ 280988 w 492494"/>
                <a:gd name="connsiteY110" fmla="*/ 117733 h 492494"/>
                <a:gd name="connsiteX111" fmla="*/ 246653 w 492494"/>
                <a:gd name="connsiteY111" fmla="*/ 104295 h 492494"/>
                <a:gd name="connsiteX112" fmla="*/ 195927 w 492494"/>
                <a:gd name="connsiteY112" fmla="*/ 155021 h 492494"/>
                <a:gd name="connsiteX113" fmla="*/ 246653 w 492494"/>
                <a:gd name="connsiteY113" fmla="*/ 205747 h 492494"/>
                <a:gd name="connsiteX114" fmla="*/ 277222 w 492494"/>
                <a:gd name="connsiteY114" fmla="*/ 195410 h 492494"/>
                <a:gd name="connsiteX115" fmla="*/ 277222 w 492494"/>
                <a:gd name="connsiteY115" fmla="*/ 196296 h 492494"/>
                <a:gd name="connsiteX116" fmla="*/ 277148 w 492494"/>
                <a:gd name="connsiteY116" fmla="*/ 202277 h 492494"/>
                <a:gd name="connsiteX117" fmla="*/ 277148 w 492494"/>
                <a:gd name="connsiteY117" fmla="*/ 202351 h 492494"/>
                <a:gd name="connsiteX118" fmla="*/ 297970 w 492494"/>
                <a:gd name="connsiteY118" fmla="*/ 223173 h 492494"/>
                <a:gd name="connsiteX119" fmla="*/ 323739 w 492494"/>
                <a:gd name="connsiteY119" fmla="*/ 203385 h 492494"/>
                <a:gd name="connsiteX120" fmla="*/ 323961 w 492494"/>
                <a:gd name="connsiteY120" fmla="*/ 202942 h 492494"/>
                <a:gd name="connsiteX121" fmla="*/ 325585 w 492494"/>
                <a:gd name="connsiteY121" fmla="*/ 200062 h 492494"/>
                <a:gd name="connsiteX122" fmla="*/ 336808 w 492494"/>
                <a:gd name="connsiteY122" fmla="*/ 156719 h 492494"/>
                <a:gd name="connsiteX123" fmla="*/ 311408 w 492494"/>
                <a:gd name="connsiteY123" fmla="*/ 93810 h 492494"/>
                <a:gd name="connsiteX124" fmla="*/ 245915 w 492494"/>
                <a:gd name="connsiteY124" fmla="*/ 65457 h 492494"/>
                <a:gd name="connsiteX125" fmla="*/ 181603 w 492494"/>
                <a:gd name="connsiteY125" fmla="*/ 92112 h 492494"/>
                <a:gd name="connsiteX126" fmla="*/ 154947 w 492494"/>
                <a:gd name="connsiteY126" fmla="*/ 156424 h 492494"/>
                <a:gd name="connsiteX127" fmla="*/ 178575 w 492494"/>
                <a:gd name="connsiteY127" fmla="*/ 218300 h 492494"/>
                <a:gd name="connsiteX128" fmla="*/ 252339 w 492494"/>
                <a:gd name="connsiteY128" fmla="*/ 247096 h 492494"/>
                <a:gd name="connsiteX129" fmla="*/ 246506 w 492494"/>
                <a:gd name="connsiteY129" fmla="*/ 185147 h 492494"/>
                <a:gd name="connsiteX130" fmla="*/ 216454 w 492494"/>
                <a:gd name="connsiteY130" fmla="*/ 155095 h 492494"/>
                <a:gd name="connsiteX131" fmla="*/ 246506 w 492494"/>
                <a:gd name="connsiteY131" fmla="*/ 125043 h 492494"/>
                <a:gd name="connsiteX132" fmla="*/ 276557 w 492494"/>
                <a:gd name="connsiteY132" fmla="*/ 155095 h 492494"/>
                <a:gd name="connsiteX133" fmla="*/ 246506 w 492494"/>
                <a:gd name="connsiteY133" fmla="*/ 185147 h 49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492494" h="492494">
                  <a:moveTo>
                    <a:pt x="492310" y="200136"/>
                  </a:moveTo>
                  <a:cubicBezTo>
                    <a:pt x="492310" y="199619"/>
                    <a:pt x="492310" y="199102"/>
                    <a:pt x="492236" y="198659"/>
                  </a:cubicBezTo>
                  <a:cubicBezTo>
                    <a:pt x="492457" y="196296"/>
                    <a:pt x="492014" y="193786"/>
                    <a:pt x="490833" y="191497"/>
                  </a:cubicBezTo>
                  <a:cubicBezTo>
                    <a:pt x="490168" y="190242"/>
                    <a:pt x="489430" y="189134"/>
                    <a:pt x="488470" y="188174"/>
                  </a:cubicBezTo>
                  <a:cubicBezTo>
                    <a:pt x="484483" y="182563"/>
                    <a:pt x="477838" y="178871"/>
                    <a:pt x="470380" y="178871"/>
                  </a:cubicBezTo>
                  <a:lnTo>
                    <a:pt x="415297" y="178871"/>
                  </a:lnTo>
                  <a:lnTo>
                    <a:pt x="415371" y="19825"/>
                  </a:lnTo>
                  <a:cubicBezTo>
                    <a:pt x="415371" y="9193"/>
                    <a:pt x="407102" y="554"/>
                    <a:pt x="396986" y="554"/>
                  </a:cubicBezTo>
                  <a:lnTo>
                    <a:pt x="95509" y="554"/>
                  </a:lnTo>
                  <a:cubicBezTo>
                    <a:pt x="85319" y="554"/>
                    <a:pt x="77123" y="9193"/>
                    <a:pt x="77123" y="19825"/>
                  </a:cubicBezTo>
                  <a:lnTo>
                    <a:pt x="77049" y="178871"/>
                  </a:lnTo>
                  <a:lnTo>
                    <a:pt x="22483" y="178871"/>
                  </a:lnTo>
                  <a:cubicBezTo>
                    <a:pt x="14952" y="178871"/>
                    <a:pt x="8307" y="182563"/>
                    <a:pt x="4393" y="188174"/>
                  </a:cubicBezTo>
                  <a:cubicBezTo>
                    <a:pt x="3433" y="189134"/>
                    <a:pt x="2695" y="190242"/>
                    <a:pt x="2031" y="191423"/>
                  </a:cubicBezTo>
                  <a:cubicBezTo>
                    <a:pt x="849" y="193712"/>
                    <a:pt x="406" y="196222"/>
                    <a:pt x="628" y="198585"/>
                  </a:cubicBezTo>
                  <a:cubicBezTo>
                    <a:pt x="628" y="199102"/>
                    <a:pt x="554" y="199619"/>
                    <a:pt x="554" y="200062"/>
                  </a:cubicBezTo>
                  <a:lnTo>
                    <a:pt x="554" y="471044"/>
                  </a:lnTo>
                  <a:cubicBezTo>
                    <a:pt x="554" y="482785"/>
                    <a:pt x="10374" y="492310"/>
                    <a:pt x="22483" y="492310"/>
                  </a:cubicBezTo>
                  <a:lnTo>
                    <a:pt x="470380" y="492310"/>
                  </a:lnTo>
                  <a:cubicBezTo>
                    <a:pt x="475918" y="492310"/>
                    <a:pt x="480939" y="490316"/>
                    <a:pt x="484778" y="487067"/>
                  </a:cubicBezTo>
                  <a:cubicBezTo>
                    <a:pt x="484852" y="486993"/>
                    <a:pt x="484926" y="486919"/>
                    <a:pt x="485000" y="486846"/>
                  </a:cubicBezTo>
                  <a:cubicBezTo>
                    <a:pt x="485074" y="486772"/>
                    <a:pt x="485221" y="486698"/>
                    <a:pt x="485295" y="486550"/>
                  </a:cubicBezTo>
                  <a:cubicBezTo>
                    <a:pt x="485517" y="486403"/>
                    <a:pt x="485664" y="486255"/>
                    <a:pt x="485886" y="486033"/>
                  </a:cubicBezTo>
                  <a:cubicBezTo>
                    <a:pt x="485960" y="485960"/>
                    <a:pt x="485960" y="485886"/>
                    <a:pt x="486033" y="485886"/>
                  </a:cubicBezTo>
                  <a:cubicBezTo>
                    <a:pt x="489873" y="482046"/>
                    <a:pt x="492236" y="476804"/>
                    <a:pt x="492236" y="471044"/>
                  </a:cubicBezTo>
                  <a:lnTo>
                    <a:pt x="492236" y="200136"/>
                  </a:lnTo>
                  <a:close/>
                  <a:moveTo>
                    <a:pt x="334077" y="315543"/>
                  </a:moveTo>
                  <a:cubicBezTo>
                    <a:pt x="328908" y="310375"/>
                    <a:pt x="320490" y="310375"/>
                    <a:pt x="315248" y="315543"/>
                  </a:cubicBezTo>
                  <a:cubicBezTo>
                    <a:pt x="310079" y="320712"/>
                    <a:pt x="310079" y="329129"/>
                    <a:pt x="315248" y="334372"/>
                  </a:cubicBezTo>
                  <a:lnTo>
                    <a:pt x="446678" y="465802"/>
                  </a:lnTo>
                  <a:lnTo>
                    <a:pt x="45594" y="465802"/>
                  </a:lnTo>
                  <a:lnTo>
                    <a:pt x="177025" y="334372"/>
                  </a:lnTo>
                  <a:cubicBezTo>
                    <a:pt x="182193" y="329203"/>
                    <a:pt x="182193" y="320786"/>
                    <a:pt x="177025" y="315543"/>
                  </a:cubicBezTo>
                  <a:cubicBezTo>
                    <a:pt x="171856" y="310375"/>
                    <a:pt x="163439" y="310375"/>
                    <a:pt x="158196" y="315543"/>
                  </a:cubicBezTo>
                  <a:lnTo>
                    <a:pt x="26914" y="446826"/>
                  </a:lnTo>
                  <a:lnTo>
                    <a:pt x="26914" y="219260"/>
                  </a:lnTo>
                  <a:lnTo>
                    <a:pt x="239565" y="327727"/>
                  </a:lnTo>
                  <a:lnTo>
                    <a:pt x="239639" y="327727"/>
                  </a:lnTo>
                  <a:lnTo>
                    <a:pt x="239639" y="327727"/>
                  </a:lnTo>
                  <a:cubicBezTo>
                    <a:pt x="239860" y="327874"/>
                    <a:pt x="240156" y="327948"/>
                    <a:pt x="240377" y="328096"/>
                  </a:cubicBezTo>
                  <a:cubicBezTo>
                    <a:pt x="240451" y="328096"/>
                    <a:pt x="240451" y="328169"/>
                    <a:pt x="240525" y="328169"/>
                  </a:cubicBezTo>
                  <a:cubicBezTo>
                    <a:pt x="240746" y="328243"/>
                    <a:pt x="240968" y="328317"/>
                    <a:pt x="241189" y="328465"/>
                  </a:cubicBezTo>
                  <a:cubicBezTo>
                    <a:pt x="241263" y="328465"/>
                    <a:pt x="241263" y="328465"/>
                    <a:pt x="241337" y="328539"/>
                  </a:cubicBezTo>
                  <a:cubicBezTo>
                    <a:pt x="241558" y="328613"/>
                    <a:pt x="241780" y="328686"/>
                    <a:pt x="242001" y="328760"/>
                  </a:cubicBezTo>
                  <a:cubicBezTo>
                    <a:pt x="242075" y="328760"/>
                    <a:pt x="242075" y="328760"/>
                    <a:pt x="242149" y="328834"/>
                  </a:cubicBezTo>
                  <a:cubicBezTo>
                    <a:pt x="242371" y="328908"/>
                    <a:pt x="242592" y="328982"/>
                    <a:pt x="242814" y="328982"/>
                  </a:cubicBezTo>
                  <a:cubicBezTo>
                    <a:pt x="242888" y="328982"/>
                    <a:pt x="242888" y="328982"/>
                    <a:pt x="242961" y="328982"/>
                  </a:cubicBezTo>
                  <a:cubicBezTo>
                    <a:pt x="243183" y="329055"/>
                    <a:pt x="243404" y="329055"/>
                    <a:pt x="243700" y="329129"/>
                  </a:cubicBezTo>
                  <a:cubicBezTo>
                    <a:pt x="243774" y="329129"/>
                    <a:pt x="243774" y="329129"/>
                    <a:pt x="243847" y="329129"/>
                  </a:cubicBezTo>
                  <a:cubicBezTo>
                    <a:pt x="244069" y="329129"/>
                    <a:pt x="244364" y="329203"/>
                    <a:pt x="244586" y="329203"/>
                  </a:cubicBezTo>
                  <a:cubicBezTo>
                    <a:pt x="244660" y="329203"/>
                    <a:pt x="244660" y="329203"/>
                    <a:pt x="244733" y="329203"/>
                  </a:cubicBezTo>
                  <a:cubicBezTo>
                    <a:pt x="245029" y="329203"/>
                    <a:pt x="245324" y="329203"/>
                    <a:pt x="245620" y="329203"/>
                  </a:cubicBezTo>
                  <a:cubicBezTo>
                    <a:pt x="245620" y="329203"/>
                    <a:pt x="245620" y="329203"/>
                    <a:pt x="245620" y="329203"/>
                  </a:cubicBezTo>
                  <a:cubicBezTo>
                    <a:pt x="245620" y="329203"/>
                    <a:pt x="245620" y="329203"/>
                    <a:pt x="245620" y="329203"/>
                  </a:cubicBezTo>
                  <a:cubicBezTo>
                    <a:pt x="245915" y="329203"/>
                    <a:pt x="246210" y="329203"/>
                    <a:pt x="246506" y="329203"/>
                  </a:cubicBezTo>
                  <a:cubicBezTo>
                    <a:pt x="246579" y="329203"/>
                    <a:pt x="246579" y="329203"/>
                    <a:pt x="246653" y="329203"/>
                  </a:cubicBezTo>
                  <a:cubicBezTo>
                    <a:pt x="246875" y="329203"/>
                    <a:pt x="247170" y="329129"/>
                    <a:pt x="247392" y="329129"/>
                  </a:cubicBezTo>
                  <a:cubicBezTo>
                    <a:pt x="247465" y="329129"/>
                    <a:pt x="247465" y="329129"/>
                    <a:pt x="247539" y="329129"/>
                  </a:cubicBezTo>
                  <a:cubicBezTo>
                    <a:pt x="247761" y="329129"/>
                    <a:pt x="247982" y="329055"/>
                    <a:pt x="248278" y="328982"/>
                  </a:cubicBezTo>
                  <a:cubicBezTo>
                    <a:pt x="248352" y="328982"/>
                    <a:pt x="248352" y="328982"/>
                    <a:pt x="248425" y="328982"/>
                  </a:cubicBezTo>
                  <a:cubicBezTo>
                    <a:pt x="248647" y="328908"/>
                    <a:pt x="248868" y="328908"/>
                    <a:pt x="249090" y="328834"/>
                  </a:cubicBezTo>
                  <a:cubicBezTo>
                    <a:pt x="249164" y="328834"/>
                    <a:pt x="249164" y="328834"/>
                    <a:pt x="249238" y="328760"/>
                  </a:cubicBezTo>
                  <a:cubicBezTo>
                    <a:pt x="249459" y="328686"/>
                    <a:pt x="249681" y="328613"/>
                    <a:pt x="249902" y="328539"/>
                  </a:cubicBezTo>
                  <a:cubicBezTo>
                    <a:pt x="249976" y="328539"/>
                    <a:pt x="249976" y="328539"/>
                    <a:pt x="250050" y="328465"/>
                  </a:cubicBezTo>
                  <a:cubicBezTo>
                    <a:pt x="250271" y="328391"/>
                    <a:pt x="250493" y="328317"/>
                    <a:pt x="250714" y="328169"/>
                  </a:cubicBezTo>
                  <a:cubicBezTo>
                    <a:pt x="250788" y="328169"/>
                    <a:pt x="250788" y="328169"/>
                    <a:pt x="250862" y="328096"/>
                  </a:cubicBezTo>
                  <a:cubicBezTo>
                    <a:pt x="251083" y="328022"/>
                    <a:pt x="251379" y="327874"/>
                    <a:pt x="251600" y="327727"/>
                  </a:cubicBezTo>
                  <a:lnTo>
                    <a:pt x="251600" y="327727"/>
                  </a:lnTo>
                  <a:cubicBezTo>
                    <a:pt x="251600" y="327727"/>
                    <a:pt x="251600" y="327727"/>
                    <a:pt x="251674" y="327727"/>
                  </a:cubicBezTo>
                  <a:lnTo>
                    <a:pt x="465507" y="219186"/>
                  </a:lnTo>
                  <a:lnTo>
                    <a:pt x="465507" y="447121"/>
                  </a:lnTo>
                  <a:lnTo>
                    <a:pt x="334077" y="315543"/>
                  </a:lnTo>
                  <a:close/>
                  <a:moveTo>
                    <a:pt x="433904" y="205452"/>
                  </a:moveTo>
                  <a:lnTo>
                    <a:pt x="415224" y="214903"/>
                  </a:lnTo>
                  <a:lnTo>
                    <a:pt x="415224" y="205452"/>
                  </a:lnTo>
                  <a:lnTo>
                    <a:pt x="433904" y="205452"/>
                  </a:lnTo>
                  <a:close/>
                  <a:moveTo>
                    <a:pt x="103631" y="27135"/>
                  </a:moveTo>
                  <a:lnTo>
                    <a:pt x="388790" y="27135"/>
                  </a:lnTo>
                  <a:lnTo>
                    <a:pt x="388716" y="186254"/>
                  </a:lnTo>
                  <a:cubicBezTo>
                    <a:pt x="387830" y="188026"/>
                    <a:pt x="387313" y="190020"/>
                    <a:pt x="387313" y="192161"/>
                  </a:cubicBezTo>
                  <a:cubicBezTo>
                    <a:pt x="387313" y="194303"/>
                    <a:pt x="387830" y="196296"/>
                    <a:pt x="388716" y="198068"/>
                  </a:cubicBezTo>
                  <a:lnTo>
                    <a:pt x="388716" y="227898"/>
                  </a:lnTo>
                  <a:cubicBezTo>
                    <a:pt x="388716" y="228120"/>
                    <a:pt x="388716" y="228268"/>
                    <a:pt x="388716" y="228415"/>
                  </a:cubicBezTo>
                  <a:lnTo>
                    <a:pt x="245841" y="300924"/>
                  </a:lnTo>
                  <a:lnTo>
                    <a:pt x="103557" y="228342"/>
                  </a:lnTo>
                  <a:cubicBezTo>
                    <a:pt x="103557" y="228194"/>
                    <a:pt x="103557" y="227972"/>
                    <a:pt x="103557" y="227825"/>
                  </a:cubicBezTo>
                  <a:lnTo>
                    <a:pt x="103631" y="27135"/>
                  </a:lnTo>
                  <a:close/>
                  <a:moveTo>
                    <a:pt x="76975" y="214829"/>
                  </a:moveTo>
                  <a:lnTo>
                    <a:pt x="58664" y="205526"/>
                  </a:lnTo>
                  <a:lnTo>
                    <a:pt x="76975" y="205526"/>
                  </a:lnTo>
                  <a:lnTo>
                    <a:pt x="76975" y="214829"/>
                  </a:lnTo>
                  <a:close/>
                  <a:moveTo>
                    <a:pt x="252339" y="247096"/>
                  </a:moveTo>
                  <a:cubicBezTo>
                    <a:pt x="258024" y="247096"/>
                    <a:pt x="262676" y="242445"/>
                    <a:pt x="262676" y="236759"/>
                  </a:cubicBezTo>
                  <a:cubicBezTo>
                    <a:pt x="262676" y="231074"/>
                    <a:pt x="258024" y="226422"/>
                    <a:pt x="252339" y="226422"/>
                  </a:cubicBezTo>
                  <a:cubicBezTo>
                    <a:pt x="227529" y="226422"/>
                    <a:pt x="207224" y="218743"/>
                    <a:pt x="193638" y="204197"/>
                  </a:cubicBezTo>
                  <a:cubicBezTo>
                    <a:pt x="181972" y="191718"/>
                    <a:pt x="175548" y="174736"/>
                    <a:pt x="175548" y="156424"/>
                  </a:cubicBezTo>
                  <a:cubicBezTo>
                    <a:pt x="175548" y="137669"/>
                    <a:pt x="182858" y="120022"/>
                    <a:pt x="196149" y="106732"/>
                  </a:cubicBezTo>
                  <a:cubicBezTo>
                    <a:pt x="209439" y="93441"/>
                    <a:pt x="227086" y="86131"/>
                    <a:pt x="245841" y="86131"/>
                  </a:cubicBezTo>
                  <a:cubicBezTo>
                    <a:pt x="264448" y="86131"/>
                    <a:pt x="282907" y="94179"/>
                    <a:pt x="296493" y="108208"/>
                  </a:cubicBezTo>
                  <a:cubicBezTo>
                    <a:pt x="309489" y="121647"/>
                    <a:pt x="316651" y="139072"/>
                    <a:pt x="316134" y="156055"/>
                  </a:cubicBezTo>
                  <a:cubicBezTo>
                    <a:pt x="315543" y="174588"/>
                    <a:pt x="309489" y="186550"/>
                    <a:pt x="307643" y="189725"/>
                  </a:cubicBezTo>
                  <a:cubicBezTo>
                    <a:pt x="306978" y="190832"/>
                    <a:pt x="306388" y="191940"/>
                    <a:pt x="305797" y="193047"/>
                  </a:cubicBezTo>
                  <a:lnTo>
                    <a:pt x="305575" y="193490"/>
                  </a:lnTo>
                  <a:cubicBezTo>
                    <a:pt x="301884" y="200210"/>
                    <a:pt x="298708" y="202203"/>
                    <a:pt x="297896" y="202425"/>
                  </a:cubicBezTo>
                  <a:cubicBezTo>
                    <a:pt x="297822" y="202425"/>
                    <a:pt x="297822" y="202351"/>
                    <a:pt x="297822" y="202351"/>
                  </a:cubicBezTo>
                  <a:lnTo>
                    <a:pt x="297896" y="196444"/>
                  </a:lnTo>
                  <a:cubicBezTo>
                    <a:pt x="297896" y="196444"/>
                    <a:pt x="297896" y="196370"/>
                    <a:pt x="297896" y="196370"/>
                  </a:cubicBezTo>
                  <a:lnTo>
                    <a:pt x="297822" y="125708"/>
                  </a:lnTo>
                  <a:cubicBezTo>
                    <a:pt x="297822" y="120022"/>
                    <a:pt x="293171" y="115371"/>
                    <a:pt x="287485" y="115371"/>
                  </a:cubicBezTo>
                  <a:lnTo>
                    <a:pt x="287485" y="115371"/>
                  </a:lnTo>
                  <a:cubicBezTo>
                    <a:pt x="285049" y="115371"/>
                    <a:pt x="282760" y="116257"/>
                    <a:pt x="280988" y="117733"/>
                  </a:cubicBezTo>
                  <a:cubicBezTo>
                    <a:pt x="271979" y="109390"/>
                    <a:pt x="259870" y="104295"/>
                    <a:pt x="246653" y="104295"/>
                  </a:cubicBezTo>
                  <a:cubicBezTo>
                    <a:pt x="218669" y="104295"/>
                    <a:pt x="195927" y="127037"/>
                    <a:pt x="195927" y="155021"/>
                  </a:cubicBezTo>
                  <a:cubicBezTo>
                    <a:pt x="195927" y="183006"/>
                    <a:pt x="218669" y="205747"/>
                    <a:pt x="246653" y="205747"/>
                  </a:cubicBezTo>
                  <a:cubicBezTo>
                    <a:pt x="258172" y="205747"/>
                    <a:pt x="268731" y="201908"/>
                    <a:pt x="277222" y="195410"/>
                  </a:cubicBezTo>
                  <a:lnTo>
                    <a:pt x="277222" y="196296"/>
                  </a:lnTo>
                  <a:lnTo>
                    <a:pt x="277148" y="202277"/>
                  </a:lnTo>
                  <a:cubicBezTo>
                    <a:pt x="277148" y="202277"/>
                    <a:pt x="277148" y="202351"/>
                    <a:pt x="277148" y="202351"/>
                  </a:cubicBezTo>
                  <a:cubicBezTo>
                    <a:pt x="277148" y="213796"/>
                    <a:pt x="286452" y="223173"/>
                    <a:pt x="297970" y="223173"/>
                  </a:cubicBezTo>
                  <a:cubicBezTo>
                    <a:pt x="307643" y="223173"/>
                    <a:pt x="316799" y="216158"/>
                    <a:pt x="323739" y="203385"/>
                  </a:cubicBezTo>
                  <a:lnTo>
                    <a:pt x="323961" y="202942"/>
                  </a:lnTo>
                  <a:cubicBezTo>
                    <a:pt x="324478" y="201982"/>
                    <a:pt x="324995" y="201022"/>
                    <a:pt x="325585" y="200062"/>
                  </a:cubicBezTo>
                  <a:cubicBezTo>
                    <a:pt x="328686" y="194598"/>
                    <a:pt x="336070" y="179387"/>
                    <a:pt x="336808" y="156719"/>
                  </a:cubicBezTo>
                  <a:cubicBezTo>
                    <a:pt x="337547" y="134199"/>
                    <a:pt x="328243" y="111236"/>
                    <a:pt x="311408" y="93810"/>
                  </a:cubicBezTo>
                  <a:cubicBezTo>
                    <a:pt x="293909" y="75794"/>
                    <a:pt x="270060" y="65457"/>
                    <a:pt x="245915" y="65457"/>
                  </a:cubicBezTo>
                  <a:cubicBezTo>
                    <a:pt x="221622" y="65457"/>
                    <a:pt x="198807" y="74908"/>
                    <a:pt x="181603" y="92112"/>
                  </a:cubicBezTo>
                  <a:cubicBezTo>
                    <a:pt x="164399" y="109316"/>
                    <a:pt x="154947" y="132132"/>
                    <a:pt x="154947" y="156424"/>
                  </a:cubicBezTo>
                  <a:cubicBezTo>
                    <a:pt x="154947" y="179978"/>
                    <a:pt x="163365" y="201982"/>
                    <a:pt x="178575" y="218300"/>
                  </a:cubicBezTo>
                  <a:cubicBezTo>
                    <a:pt x="196075" y="237128"/>
                    <a:pt x="221622" y="247096"/>
                    <a:pt x="252339" y="247096"/>
                  </a:cubicBezTo>
                  <a:moveTo>
                    <a:pt x="246506" y="185147"/>
                  </a:moveTo>
                  <a:cubicBezTo>
                    <a:pt x="229892" y="185147"/>
                    <a:pt x="216454" y="171635"/>
                    <a:pt x="216454" y="155095"/>
                  </a:cubicBezTo>
                  <a:cubicBezTo>
                    <a:pt x="216454" y="138555"/>
                    <a:pt x="229966" y="125043"/>
                    <a:pt x="246506" y="125043"/>
                  </a:cubicBezTo>
                  <a:cubicBezTo>
                    <a:pt x="263119" y="125043"/>
                    <a:pt x="276557" y="138555"/>
                    <a:pt x="276557" y="155095"/>
                  </a:cubicBezTo>
                  <a:cubicBezTo>
                    <a:pt x="276557" y="171635"/>
                    <a:pt x="263045" y="185147"/>
                    <a:pt x="246506" y="185147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2BF4D33A-523C-5B45-8A96-8A5D75119720}"/>
                </a:ext>
              </a:extLst>
            </p:cNvPr>
            <p:cNvSpPr/>
            <p:nvPr/>
          </p:nvSpPr>
          <p:spPr>
            <a:xfrm>
              <a:off x="15610065" y="7213566"/>
              <a:ext cx="1552409" cy="1389341"/>
            </a:xfrm>
            <a:custGeom>
              <a:avLst/>
              <a:gdLst>
                <a:gd name="connsiteX0" fmla="*/ 526709 w 527197"/>
                <a:gd name="connsiteY0" fmla="*/ 454210 h 471819"/>
                <a:gd name="connsiteX1" fmla="*/ 463357 w 527197"/>
                <a:gd name="connsiteY1" fmla="*/ 245324 h 471819"/>
                <a:gd name="connsiteX2" fmla="*/ 450657 w 527197"/>
                <a:gd name="connsiteY2" fmla="*/ 235873 h 471819"/>
                <a:gd name="connsiteX3" fmla="*/ 364711 w 527197"/>
                <a:gd name="connsiteY3" fmla="*/ 235873 h 471819"/>
                <a:gd name="connsiteX4" fmla="*/ 394319 w 527197"/>
                <a:gd name="connsiteY4" fmla="*/ 130286 h 471819"/>
                <a:gd name="connsiteX5" fmla="*/ 264587 w 527197"/>
                <a:gd name="connsiteY5" fmla="*/ 554 h 471819"/>
                <a:gd name="connsiteX6" fmla="*/ 134929 w 527197"/>
                <a:gd name="connsiteY6" fmla="*/ 130286 h 471819"/>
                <a:gd name="connsiteX7" fmla="*/ 165276 w 527197"/>
                <a:gd name="connsiteY7" fmla="*/ 235873 h 471819"/>
                <a:gd name="connsiteX8" fmla="*/ 77188 w 527197"/>
                <a:gd name="connsiteY8" fmla="*/ 235873 h 471819"/>
                <a:gd name="connsiteX9" fmla="*/ 64488 w 527197"/>
                <a:gd name="connsiteY9" fmla="*/ 245324 h 471819"/>
                <a:gd name="connsiteX10" fmla="*/ 1136 w 527197"/>
                <a:gd name="connsiteY10" fmla="*/ 454210 h 471819"/>
                <a:gd name="connsiteX11" fmla="*/ 3204 w 527197"/>
                <a:gd name="connsiteY11" fmla="*/ 465950 h 471819"/>
                <a:gd name="connsiteX12" fmla="*/ 13910 w 527197"/>
                <a:gd name="connsiteY12" fmla="*/ 471340 h 471819"/>
                <a:gd name="connsiteX13" fmla="*/ 398085 w 527197"/>
                <a:gd name="connsiteY13" fmla="*/ 471340 h 471819"/>
                <a:gd name="connsiteX14" fmla="*/ 398159 w 527197"/>
                <a:gd name="connsiteY14" fmla="*/ 471340 h 471819"/>
                <a:gd name="connsiteX15" fmla="*/ 398233 w 527197"/>
                <a:gd name="connsiteY15" fmla="*/ 471340 h 471819"/>
                <a:gd name="connsiteX16" fmla="*/ 514009 w 527197"/>
                <a:gd name="connsiteY16" fmla="*/ 471340 h 471819"/>
                <a:gd name="connsiteX17" fmla="*/ 524716 w 527197"/>
                <a:gd name="connsiteY17" fmla="*/ 465950 h 471819"/>
                <a:gd name="connsiteX18" fmla="*/ 526709 w 527197"/>
                <a:gd name="connsiteY18" fmla="*/ 454210 h 471819"/>
                <a:gd name="connsiteX19" fmla="*/ 251961 w 527197"/>
                <a:gd name="connsiteY19" fmla="*/ 402080 h 471819"/>
                <a:gd name="connsiteX20" fmla="*/ 254767 w 527197"/>
                <a:gd name="connsiteY20" fmla="*/ 406806 h 471819"/>
                <a:gd name="connsiteX21" fmla="*/ 266138 w 527197"/>
                <a:gd name="connsiteY21" fmla="*/ 413230 h 471819"/>
                <a:gd name="connsiteX22" fmla="*/ 266212 w 527197"/>
                <a:gd name="connsiteY22" fmla="*/ 413230 h 471819"/>
                <a:gd name="connsiteX23" fmla="*/ 277583 w 527197"/>
                <a:gd name="connsiteY23" fmla="*/ 406732 h 471819"/>
                <a:gd name="connsiteX24" fmla="*/ 281053 w 527197"/>
                <a:gd name="connsiteY24" fmla="*/ 400825 h 471819"/>
                <a:gd name="connsiteX25" fmla="*/ 372020 w 527197"/>
                <a:gd name="connsiteY25" fmla="*/ 396617 h 471819"/>
                <a:gd name="connsiteX26" fmla="*/ 381767 w 527197"/>
                <a:gd name="connsiteY26" fmla="*/ 444832 h 471819"/>
                <a:gd name="connsiteX27" fmla="*/ 130647 w 527197"/>
                <a:gd name="connsiteY27" fmla="*/ 444832 h 471819"/>
                <a:gd name="connsiteX28" fmla="*/ 130647 w 527197"/>
                <a:gd name="connsiteY28" fmla="*/ 407692 h 471819"/>
                <a:gd name="connsiteX29" fmla="*/ 251961 w 527197"/>
                <a:gd name="connsiteY29" fmla="*/ 402080 h 471819"/>
                <a:gd name="connsiteX30" fmla="*/ 296485 w 527197"/>
                <a:gd name="connsiteY30" fmla="*/ 373432 h 471819"/>
                <a:gd name="connsiteX31" fmla="*/ 335471 w 527197"/>
                <a:gd name="connsiteY31" fmla="*/ 299225 h 471819"/>
                <a:gd name="connsiteX32" fmla="*/ 347285 w 527197"/>
                <a:gd name="connsiteY32" fmla="*/ 274711 h 471819"/>
                <a:gd name="connsiteX33" fmla="*/ 366630 w 527197"/>
                <a:gd name="connsiteY33" fmla="*/ 370183 h 471819"/>
                <a:gd name="connsiteX34" fmla="*/ 296485 w 527197"/>
                <a:gd name="connsiteY34" fmla="*/ 373432 h 471819"/>
                <a:gd name="connsiteX35" fmla="*/ 264661 w 527197"/>
                <a:gd name="connsiteY35" fmla="*/ 27135 h 471819"/>
                <a:gd name="connsiteX36" fmla="*/ 367812 w 527197"/>
                <a:gd name="connsiteY36" fmla="*/ 130286 h 471819"/>
                <a:gd name="connsiteX37" fmla="*/ 311843 w 527197"/>
                <a:gd name="connsiteY37" fmla="*/ 287338 h 471819"/>
                <a:gd name="connsiteX38" fmla="*/ 266064 w 527197"/>
                <a:gd name="connsiteY38" fmla="*/ 373506 h 471819"/>
                <a:gd name="connsiteX39" fmla="*/ 219030 w 527197"/>
                <a:gd name="connsiteY39" fmla="*/ 287190 h 471819"/>
                <a:gd name="connsiteX40" fmla="*/ 161584 w 527197"/>
                <a:gd name="connsiteY40" fmla="*/ 130286 h 471819"/>
                <a:gd name="connsiteX41" fmla="*/ 264661 w 527197"/>
                <a:gd name="connsiteY41" fmla="*/ 27135 h 471819"/>
                <a:gd name="connsiteX42" fmla="*/ 195328 w 527197"/>
                <a:gd name="connsiteY42" fmla="*/ 299373 h 471819"/>
                <a:gd name="connsiteX43" fmla="*/ 197395 w 527197"/>
                <a:gd name="connsiteY43" fmla="*/ 303434 h 471819"/>
                <a:gd name="connsiteX44" fmla="*/ 125257 w 527197"/>
                <a:gd name="connsiteY44" fmla="*/ 262528 h 471819"/>
                <a:gd name="connsiteX45" fmla="*/ 177238 w 527197"/>
                <a:gd name="connsiteY45" fmla="*/ 262528 h 471819"/>
                <a:gd name="connsiteX46" fmla="*/ 195328 w 527197"/>
                <a:gd name="connsiteY46" fmla="*/ 299373 h 471819"/>
                <a:gd name="connsiteX47" fmla="*/ 84794 w 527197"/>
                <a:gd name="connsiteY47" fmla="*/ 270060 h 471819"/>
                <a:gd name="connsiteX48" fmla="*/ 220654 w 527197"/>
                <a:gd name="connsiteY48" fmla="*/ 347146 h 471819"/>
                <a:gd name="connsiteX49" fmla="*/ 236898 w 527197"/>
                <a:gd name="connsiteY49" fmla="*/ 376164 h 471819"/>
                <a:gd name="connsiteX50" fmla="*/ 50016 w 527197"/>
                <a:gd name="connsiteY50" fmla="*/ 384729 h 471819"/>
                <a:gd name="connsiteX51" fmla="*/ 84794 w 527197"/>
                <a:gd name="connsiteY51" fmla="*/ 270060 h 471819"/>
                <a:gd name="connsiteX52" fmla="*/ 41820 w 527197"/>
                <a:gd name="connsiteY52" fmla="*/ 411753 h 471819"/>
                <a:gd name="connsiteX53" fmla="*/ 104139 w 527197"/>
                <a:gd name="connsiteY53" fmla="*/ 408873 h 471819"/>
                <a:gd name="connsiteX54" fmla="*/ 104139 w 527197"/>
                <a:gd name="connsiteY54" fmla="*/ 444832 h 471819"/>
                <a:gd name="connsiteX55" fmla="*/ 31779 w 527197"/>
                <a:gd name="connsiteY55" fmla="*/ 444832 h 471819"/>
                <a:gd name="connsiteX56" fmla="*/ 41820 w 527197"/>
                <a:gd name="connsiteY56" fmla="*/ 411753 h 471819"/>
                <a:gd name="connsiteX57" fmla="*/ 408939 w 527197"/>
                <a:gd name="connsiteY57" fmla="*/ 444758 h 471819"/>
                <a:gd name="connsiteX58" fmla="*/ 371947 w 527197"/>
                <a:gd name="connsiteY58" fmla="*/ 262454 h 471819"/>
                <a:gd name="connsiteX59" fmla="*/ 440763 w 527197"/>
                <a:gd name="connsiteY59" fmla="*/ 262454 h 471819"/>
                <a:gd name="connsiteX60" fmla="*/ 495993 w 527197"/>
                <a:gd name="connsiteY60" fmla="*/ 444758 h 471819"/>
                <a:gd name="connsiteX61" fmla="*/ 408939 w 527197"/>
                <a:gd name="connsiteY61" fmla="*/ 444758 h 471819"/>
                <a:gd name="connsiteX62" fmla="*/ 264661 w 527197"/>
                <a:gd name="connsiteY62" fmla="*/ 186623 h 471819"/>
                <a:gd name="connsiteX63" fmla="*/ 325060 w 527197"/>
                <a:gd name="connsiteY63" fmla="*/ 126225 h 471819"/>
                <a:gd name="connsiteX64" fmla="*/ 264661 w 527197"/>
                <a:gd name="connsiteY64" fmla="*/ 65826 h 471819"/>
                <a:gd name="connsiteX65" fmla="*/ 204262 w 527197"/>
                <a:gd name="connsiteY65" fmla="*/ 126225 h 471819"/>
                <a:gd name="connsiteX66" fmla="*/ 264661 w 527197"/>
                <a:gd name="connsiteY66" fmla="*/ 186623 h 471819"/>
                <a:gd name="connsiteX67" fmla="*/ 264661 w 527197"/>
                <a:gd name="connsiteY67" fmla="*/ 92407 h 471819"/>
                <a:gd name="connsiteX68" fmla="*/ 298479 w 527197"/>
                <a:gd name="connsiteY68" fmla="*/ 126225 h 471819"/>
                <a:gd name="connsiteX69" fmla="*/ 264661 w 527197"/>
                <a:gd name="connsiteY69" fmla="*/ 160042 h 471819"/>
                <a:gd name="connsiteX70" fmla="*/ 230844 w 527197"/>
                <a:gd name="connsiteY70" fmla="*/ 126225 h 471819"/>
                <a:gd name="connsiteX71" fmla="*/ 264661 w 527197"/>
                <a:gd name="connsiteY71" fmla="*/ 92407 h 47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27197" h="471819">
                  <a:moveTo>
                    <a:pt x="526709" y="454210"/>
                  </a:moveTo>
                  <a:lnTo>
                    <a:pt x="463357" y="245324"/>
                  </a:lnTo>
                  <a:cubicBezTo>
                    <a:pt x="461659" y="239713"/>
                    <a:pt x="456490" y="235873"/>
                    <a:pt x="450657" y="235873"/>
                  </a:cubicBezTo>
                  <a:lnTo>
                    <a:pt x="364711" y="235873"/>
                  </a:lnTo>
                  <a:cubicBezTo>
                    <a:pt x="384351" y="189208"/>
                    <a:pt x="394319" y="153840"/>
                    <a:pt x="394319" y="130286"/>
                  </a:cubicBezTo>
                  <a:cubicBezTo>
                    <a:pt x="394319" y="58737"/>
                    <a:pt x="336136" y="554"/>
                    <a:pt x="264587" y="554"/>
                  </a:cubicBezTo>
                  <a:cubicBezTo>
                    <a:pt x="193039" y="554"/>
                    <a:pt x="134929" y="58737"/>
                    <a:pt x="134929" y="130286"/>
                  </a:cubicBezTo>
                  <a:cubicBezTo>
                    <a:pt x="134929" y="153914"/>
                    <a:pt x="145119" y="189282"/>
                    <a:pt x="165276" y="235873"/>
                  </a:cubicBezTo>
                  <a:lnTo>
                    <a:pt x="77188" y="235873"/>
                  </a:lnTo>
                  <a:cubicBezTo>
                    <a:pt x="71355" y="235873"/>
                    <a:pt x="66187" y="239713"/>
                    <a:pt x="64488" y="245324"/>
                  </a:cubicBezTo>
                  <a:lnTo>
                    <a:pt x="1136" y="454210"/>
                  </a:lnTo>
                  <a:cubicBezTo>
                    <a:pt x="-119" y="458271"/>
                    <a:pt x="693" y="462627"/>
                    <a:pt x="3204" y="465950"/>
                  </a:cubicBezTo>
                  <a:cubicBezTo>
                    <a:pt x="5714" y="469346"/>
                    <a:pt x="9701" y="471340"/>
                    <a:pt x="13910" y="471340"/>
                  </a:cubicBezTo>
                  <a:lnTo>
                    <a:pt x="398085" y="471340"/>
                  </a:lnTo>
                  <a:cubicBezTo>
                    <a:pt x="398085" y="471340"/>
                    <a:pt x="398159" y="471340"/>
                    <a:pt x="398159" y="471340"/>
                  </a:cubicBezTo>
                  <a:cubicBezTo>
                    <a:pt x="398159" y="471340"/>
                    <a:pt x="398159" y="471340"/>
                    <a:pt x="398233" y="471340"/>
                  </a:cubicBezTo>
                  <a:lnTo>
                    <a:pt x="514009" y="471340"/>
                  </a:lnTo>
                  <a:cubicBezTo>
                    <a:pt x="518218" y="471340"/>
                    <a:pt x="522205" y="469346"/>
                    <a:pt x="524716" y="465950"/>
                  </a:cubicBezTo>
                  <a:cubicBezTo>
                    <a:pt x="527153" y="462627"/>
                    <a:pt x="527965" y="458271"/>
                    <a:pt x="526709" y="454210"/>
                  </a:cubicBezTo>
                  <a:moveTo>
                    <a:pt x="251961" y="402080"/>
                  </a:moveTo>
                  <a:cubicBezTo>
                    <a:pt x="253733" y="405034"/>
                    <a:pt x="254767" y="406732"/>
                    <a:pt x="254767" y="406806"/>
                  </a:cubicBezTo>
                  <a:cubicBezTo>
                    <a:pt x="257204" y="410793"/>
                    <a:pt x="261486" y="413230"/>
                    <a:pt x="266138" y="413230"/>
                  </a:cubicBezTo>
                  <a:cubicBezTo>
                    <a:pt x="266138" y="413230"/>
                    <a:pt x="266212" y="413230"/>
                    <a:pt x="266212" y="413230"/>
                  </a:cubicBezTo>
                  <a:cubicBezTo>
                    <a:pt x="270863" y="413230"/>
                    <a:pt x="275220" y="410719"/>
                    <a:pt x="277583" y="406732"/>
                  </a:cubicBezTo>
                  <a:cubicBezTo>
                    <a:pt x="277656" y="406658"/>
                    <a:pt x="278838" y="404517"/>
                    <a:pt x="281053" y="400825"/>
                  </a:cubicBezTo>
                  <a:lnTo>
                    <a:pt x="372020" y="396617"/>
                  </a:lnTo>
                  <a:lnTo>
                    <a:pt x="381767" y="444832"/>
                  </a:lnTo>
                  <a:lnTo>
                    <a:pt x="130647" y="444832"/>
                  </a:lnTo>
                  <a:lnTo>
                    <a:pt x="130647" y="407692"/>
                  </a:lnTo>
                  <a:lnTo>
                    <a:pt x="251961" y="402080"/>
                  </a:lnTo>
                  <a:close/>
                  <a:moveTo>
                    <a:pt x="296485" y="373432"/>
                  </a:moveTo>
                  <a:cubicBezTo>
                    <a:pt x="307265" y="353939"/>
                    <a:pt x="321442" y="327653"/>
                    <a:pt x="335471" y="299225"/>
                  </a:cubicBezTo>
                  <a:cubicBezTo>
                    <a:pt x="339680" y="290808"/>
                    <a:pt x="343593" y="282612"/>
                    <a:pt x="347285" y="274711"/>
                  </a:cubicBezTo>
                  <a:lnTo>
                    <a:pt x="366630" y="370183"/>
                  </a:lnTo>
                  <a:lnTo>
                    <a:pt x="296485" y="373432"/>
                  </a:lnTo>
                  <a:close/>
                  <a:moveTo>
                    <a:pt x="264661" y="27135"/>
                  </a:moveTo>
                  <a:cubicBezTo>
                    <a:pt x="321516" y="27135"/>
                    <a:pt x="367812" y="73357"/>
                    <a:pt x="367812" y="130286"/>
                  </a:cubicBezTo>
                  <a:cubicBezTo>
                    <a:pt x="367812" y="150370"/>
                    <a:pt x="358065" y="193860"/>
                    <a:pt x="311843" y="287338"/>
                  </a:cubicBezTo>
                  <a:cubicBezTo>
                    <a:pt x="294491" y="322336"/>
                    <a:pt x="277066" y="354086"/>
                    <a:pt x="266064" y="373506"/>
                  </a:cubicBezTo>
                  <a:cubicBezTo>
                    <a:pt x="254841" y="354086"/>
                    <a:pt x="236825" y="322263"/>
                    <a:pt x="219030" y="287190"/>
                  </a:cubicBezTo>
                  <a:cubicBezTo>
                    <a:pt x="171552" y="193786"/>
                    <a:pt x="161584" y="150296"/>
                    <a:pt x="161584" y="130286"/>
                  </a:cubicBezTo>
                  <a:cubicBezTo>
                    <a:pt x="161511" y="73431"/>
                    <a:pt x="207807" y="27135"/>
                    <a:pt x="264661" y="27135"/>
                  </a:cubicBezTo>
                  <a:moveTo>
                    <a:pt x="195328" y="299373"/>
                  </a:moveTo>
                  <a:cubicBezTo>
                    <a:pt x="195993" y="300702"/>
                    <a:pt x="196731" y="302031"/>
                    <a:pt x="197395" y="303434"/>
                  </a:cubicBezTo>
                  <a:lnTo>
                    <a:pt x="125257" y="262528"/>
                  </a:lnTo>
                  <a:lnTo>
                    <a:pt x="177238" y="262528"/>
                  </a:lnTo>
                  <a:cubicBezTo>
                    <a:pt x="182776" y="274194"/>
                    <a:pt x="188830" y="286452"/>
                    <a:pt x="195328" y="299373"/>
                  </a:cubicBezTo>
                  <a:moveTo>
                    <a:pt x="84794" y="270060"/>
                  </a:moveTo>
                  <a:lnTo>
                    <a:pt x="220654" y="347146"/>
                  </a:lnTo>
                  <a:cubicBezTo>
                    <a:pt x="226561" y="357926"/>
                    <a:pt x="232099" y="367746"/>
                    <a:pt x="236898" y="376164"/>
                  </a:cubicBezTo>
                  <a:lnTo>
                    <a:pt x="50016" y="384729"/>
                  </a:lnTo>
                  <a:lnTo>
                    <a:pt x="84794" y="270060"/>
                  </a:lnTo>
                  <a:close/>
                  <a:moveTo>
                    <a:pt x="41820" y="411753"/>
                  </a:moveTo>
                  <a:lnTo>
                    <a:pt x="104139" y="408873"/>
                  </a:lnTo>
                  <a:lnTo>
                    <a:pt x="104139" y="444832"/>
                  </a:lnTo>
                  <a:lnTo>
                    <a:pt x="31779" y="444832"/>
                  </a:lnTo>
                  <a:lnTo>
                    <a:pt x="41820" y="411753"/>
                  </a:lnTo>
                  <a:close/>
                  <a:moveTo>
                    <a:pt x="408939" y="444758"/>
                  </a:moveTo>
                  <a:lnTo>
                    <a:pt x="371947" y="262454"/>
                  </a:lnTo>
                  <a:lnTo>
                    <a:pt x="440763" y="262454"/>
                  </a:lnTo>
                  <a:lnTo>
                    <a:pt x="495993" y="444758"/>
                  </a:lnTo>
                  <a:lnTo>
                    <a:pt x="408939" y="444758"/>
                  </a:lnTo>
                  <a:close/>
                  <a:moveTo>
                    <a:pt x="264661" y="186623"/>
                  </a:moveTo>
                  <a:cubicBezTo>
                    <a:pt x="297962" y="186623"/>
                    <a:pt x="325060" y="159525"/>
                    <a:pt x="325060" y="126225"/>
                  </a:cubicBezTo>
                  <a:cubicBezTo>
                    <a:pt x="325060" y="92924"/>
                    <a:pt x="297962" y="65826"/>
                    <a:pt x="264661" y="65826"/>
                  </a:cubicBezTo>
                  <a:cubicBezTo>
                    <a:pt x="231361" y="65826"/>
                    <a:pt x="204262" y="92924"/>
                    <a:pt x="204262" y="126225"/>
                  </a:cubicBezTo>
                  <a:cubicBezTo>
                    <a:pt x="204262" y="159525"/>
                    <a:pt x="231361" y="186623"/>
                    <a:pt x="264661" y="186623"/>
                  </a:cubicBezTo>
                  <a:moveTo>
                    <a:pt x="264661" y="92407"/>
                  </a:moveTo>
                  <a:cubicBezTo>
                    <a:pt x="283342" y="92407"/>
                    <a:pt x="298479" y="107544"/>
                    <a:pt x="298479" y="126225"/>
                  </a:cubicBezTo>
                  <a:cubicBezTo>
                    <a:pt x="298479" y="144905"/>
                    <a:pt x="283342" y="160042"/>
                    <a:pt x="264661" y="160042"/>
                  </a:cubicBezTo>
                  <a:cubicBezTo>
                    <a:pt x="245980" y="160042"/>
                    <a:pt x="230844" y="144905"/>
                    <a:pt x="230844" y="126225"/>
                  </a:cubicBezTo>
                  <a:cubicBezTo>
                    <a:pt x="230844" y="107544"/>
                    <a:pt x="245980" y="92407"/>
                    <a:pt x="264661" y="92407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4" name="Forma libre 33">
              <a:extLst>
                <a:ext uri="{FF2B5EF4-FFF2-40B4-BE49-F238E27FC236}">
                  <a16:creationId xmlns:a16="http://schemas.microsoft.com/office/drawing/2014/main" id="{FA12479E-1F07-574F-BA35-1036681FC0F1}"/>
                </a:ext>
              </a:extLst>
            </p:cNvPr>
            <p:cNvSpPr/>
            <p:nvPr/>
          </p:nvSpPr>
          <p:spPr>
            <a:xfrm>
              <a:off x="2612284" y="7251812"/>
              <a:ext cx="1254537" cy="1406734"/>
            </a:xfrm>
            <a:custGeom>
              <a:avLst/>
              <a:gdLst>
                <a:gd name="connsiteX0" fmla="*/ 404000 w 426040"/>
                <a:gd name="connsiteY0" fmla="*/ 44413 h 477726"/>
                <a:gd name="connsiteX1" fmla="*/ 212688 w 426040"/>
                <a:gd name="connsiteY1" fmla="*/ 44413 h 477726"/>
                <a:gd name="connsiteX2" fmla="*/ 120170 w 426040"/>
                <a:gd name="connsiteY2" fmla="*/ 554 h 477726"/>
                <a:gd name="connsiteX3" fmla="*/ 554 w 426040"/>
                <a:gd name="connsiteY3" fmla="*/ 120170 h 477726"/>
                <a:gd name="connsiteX4" fmla="*/ 94696 w 426040"/>
                <a:gd name="connsiteY4" fmla="*/ 237055 h 477726"/>
                <a:gd name="connsiteX5" fmla="*/ 94696 w 426040"/>
                <a:gd name="connsiteY5" fmla="*/ 456720 h 477726"/>
                <a:gd name="connsiteX6" fmla="*/ 116404 w 426040"/>
                <a:gd name="connsiteY6" fmla="*/ 477542 h 477726"/>
                <a:gd name="connsiteX7" fmla="*/ 403927 w 426040"/>
                <a:gd name="connsiteY7" fmla="*/ 477542 h 477726"/>
                <a:gd name="connsiteX8" fmla="*/ 425635 w 426040"/>
                <a:gd name="connsiteY8" fmla="*/ 456720 h 477726"/>
                <a:gd name="connsiteX9" fmla="*/ 425635 w 426040"/>
                <a:gd name="connsiteY9" fmla="*/ 65235 h 477726"/>
                <a:gd name="connsiteX10" fmla="*/ 404000 w 426040"/>
                <a:gd name="connsiteY10" fmla="*/ 44413 h 477726"/>
                <a:gd name="connsiteX11" fmla="*/ 27135 w 426040"/>
                <a:gd name="connsiteY11" fmla="*/ 120170 h 477726"/>
                <a:gd name="connsiteX12" fmla="*/ 120170 w 426040"/>
                <a:gd name="connsiteY12" fmla="*/ 27135 h 477726"/>
                <a:gd name="connsiteX13" fmla="*/ 213205 w 426040"/>
                <a:gd name="connsiteY13" fmla="*/ 120170 h 477726"/>
                <a:gd name="connsiteX14" fmla="*/ 120170 w 426040"/>
                <a:gd name="connsiteY14" fmla="*/ 213205 h 477726"/>
                <a:gd name="connsiteX15" fmla="*/ 27135 w 426040"/>
                <a:gd name="connsiteY15" fmla="*/ 120170 h 477726"/>
                <a:gd name="connsiteX16" fmla="*/ 399127 w 426040"/>
                <a:gd name="connsiteY16" fmla="*/ 451035 h 477726"/>
                <a:gd name="connsiteX17" fmla="*/ 121278 w 426040"/>
                <a:gd name="connsiteY17" fmla="*/ 451035 h 477726"/>
                <a:gd name="connsiteX18" fmla="*/ 121278 w 426040"/>
                <a:gd name="connsiteY18" fmla="*/ 239786 h 477726"/>
                <a:gd name="connsiteX19" fmla="*/ 239786 w 426040"/>
                <a:gd name="connsiteY19" fmla="*/ 120170 h 477726"/>
                <a:gd name="connsiteX20" fmla="*/ 229228 w 426040"/>
                <a:gd name="connsiteY20" fmla="*/ 70995 h 477726"/>
                <a:gd name="connsiteX21" fmla="*/ 399201 w 426040"/>
                <a:gd name="connsiteY21" fmla="*/ 70995 h 477726"/>
                <a:gd name="connsiteX22" fmla="*/ 399201 w 426040"/>
                <a:gd name="connsiteY22" fmla="*/ 451035 h 477726"/>
                <a:gd name="connsiteX23" fmla="*/ 122681 w 426040"/>
                <a:gd name="connsiteY23" fmla="*/ 132944 h 477726"/>
                <a:gd name="connsiteX24" fmla="*/ 70256 w 426040"/>
                <a:gd name="connsiteY24" fmla="*/ 132944 h 477726"/>
                <a:gd name="connsiteX25" fmla="*/ 56965 w 426040"/>
                <a:gd name="connsiteY25" fmla="*/ 119653 h 477726"/>
                <a:gd name="connsiteX26" fmla="*/ 70256 w 426040"/>
                <a:gd name="connsiteY26" fmla="*/ 106363 h 477726"/>
                <a:gd name="connsiteX27" fmla="*/ 116847 w 426040"/>
                <a:gd name="connsiteY27" fmla="*/ 106363 h 477726"/>
                <a:gd name="connsiteX28" fmla="*/ 153249 w 426040"/>
                <a:gd name="connsiteY28" fmla="*/ 70256 h 477726"/>
                <a:gd name="connsiteX29" fmla="*/ 172078 w 426040"/>
                <a:gd name="connsiteY29" fmla="*/ 70330 h 477726"/>
                <a:gd name="connsiteX30" fmla="*/ 172004 w 426040"/>
                <a:gd name="connsiteY30" fmla="*/ 89158 h 477726"/>
                <a:gd name="connsiteX31" fmla="*/ 133535 w 426040"/>
                <a:gd name="connsiteY31" fmla="*/ 127332 h 477726"/>
                <a:gd name="connsiteX32" fmla="*/ 122681 w 426040"/>
                <a:gd name="connsiteY32" fmla="*/ 132944 h 477726"/>
                <a:gd name="connsiteX33" fmla="*/ 181160 w 426040"/>
                <a:gd name="connsiteY33" fmla="*/ 347072 h 477726"/>
                <a:gd name="connsiteX34" fmla="*/ 134347 w 426040"/>
                <a:gd name="connsiteY34" fmla="*/ 393885 h 477726"/>
                <a:gd name="connsiteX35" fmla="*/ 181160 w 426040"/>
                <a:gd name="connsiteY35" fmla="*/ 440697 h 477726"/>
                <a:gd name="connsiteX36" fmla="*/ 227972 w 426040"/>
                <a:gd name="connsiteY36" fmla="*/ 393885 h 477726"/>
                <a:gd name="connsiteX37" fmla="*/ 181160 w 426040"/>
                <a:gd name="connsiteY37" fmla="*/ 347072 h 477726"/>
                <a:gd name="connsiteX38" fmla="*/ 181160 w 426040"/>
                <a:gd name="connsiteY38" fmla="*/ 414190 h 477726"/>
                <a:gd name="connsiteX39" fmla="*/ 160928 w 426040"/>
                <a:gd name="connsiteY39" fmla="*/ 393959 h 477726"/>
                <a:gd name="connsiteX40" fmla="*/ 181160 w 426040"/>
                <a:gd name="connsiteY40" fmla="*/ 373727 h 477726"/>
                <a:gd name="connsiteX41" fmla="*/ 201391 w 426040"/>
                <a:gd name="connsiteY41" fmla="*/ 393959 h 477726"/>
                <a:gd name="connsiteX42" fmla="*/ 181160 w 426040"/>
                <a:gd name="connsiteY42" fmla="*/ 414190 h 477726"/>
                <a:gd name="connsiteX43" fmla="*/ 327357 w 426040"/>
                <a:gd name="connsiteY43" fmla="*/ 307864 h 477726"/>
                <a:gd name="connsiteX44" fmla="*/ 374170 w 426040"/>
                <a:gd name="connsiteY44" fmla="*/ 261052 h 477726"/>
                <a:gd name="connsiteX45" fmla="*/ 327357 w 426040"/>
                <a:gd name="connsiteY45" fmla="*/ 214239 h 477726"/>
                <a:gd name="connsiteX46" fmla="*/ 280544 w 426040"/>
                <a:gd name="connsiteY46" fmla="*/ 261052 h 477726"/>
                <a:gd name="connsiteX47" fmla="*/ 327357 w 426040"/>
                <a:gd name="connsiteY47" fmla="*/ 307864 h 477726"/>
                <a:gd name="connsiteX48" fmla="*/ 327357 w 426040"/>
                <a:gd name="connsiteY48" fmla="*/ 240746 h 477726"/>
                <a:gd name="connsiteX49" fmla="*/ 347589 w 426040"/>
                <a:gd name="connsiteY49" fmla="*/ 260978 h 477726"/>
                <a:gd name="connsiteX50" fmla="*/ 327357 w 426040"/>
                <a:gd name="connsiteY50" fmla="*/ 281209 h 477726"/>
                <a:gd name="connsiteX51" fmla="*/ 307126 w 426040"/>
                <a:gd name="connsiteY51" fmla="*/ 260978 h 477726"/>
                <a:gd name="connsiteX52" fmla="*/ 327357 w 426040"/>
                <a:gd name="connsiteY52" fmla="*/ 240746 h 477726"/>
                <a:gd name="connsiteX53" fmla="*/ 222508 w 426040"/>
                <a:gd name="connsiteY53" fmla="*/ 333560 h 477726"/>
                <a:gd name="connsiteX54" fmla="*/ 262381 w 426040"/>
                <a:gd name="connsiteY54" fmla="*/ 296715 h 477726"/>
                <a:gd name="connsiteX55" fmla="*/ 281135 w 426040"/>
                <a:gd name="connsiteY55" fmla="*/ 297453 h 477726"/>
                <a:gd name="connsiteX56" fmla="*/ 280397 w 426040"/>
                <a:gd name="connsiteY56" fmla="*/ 316208 h 477726"/>
                <a:gd name="connsiteX57" fmla="*/ 240525 w 426040"/>
                <a:gd name="connsiteY57" fmla="*/ 353053 h 477726"/>
                <a:gd name="connsiteX58" fmla="*/ 231517 w 426040"/>
                <a:gd name="connsiteY58" fmla="*/ 356597 h 477726"/>
                <a:gd name="connsiteX59" fmla="*/ 221770 w 426040"/>
                <a:gd name="connsiteY59" fmla="*/ 352315 h 477726"/>
                <a:gd name="connsiteX60" fmla="*/ 222508 w 426040"/>
                <a:gd name="connsiteY60" fmla="*/ 333560 h 47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6040" h="477726">
                  <a:moveTo>
                    <a:pt x="404000" y="44413"/>
                  </a:moveTo>
                  <a:lnTo>
                    <a:pt x="212688" y="44413"/>
                  </a:lnTo>
                  <a:cubicBezTo>
                    <a:pt x="190758" y="17684"/>
                    <a:pt x="157458" y="554"/>
                    <a:pt x="120170" y="554"/>
                  </a:cubicBezTo>
                  <a:cubicBezTo>
                    <a:pt x="54233" y="554"/>
                    <a:pt x="554" y="54234"/>
                    <a:pt x="554" y="120170"/>
                  </a:cubicBezTo>
                  <a:cubicBezTo>
                    <a:pt x="554" y="177394"/>
                    <a:pt x="40943" y="225388"/>
                    <a:pt x="94696" y="237055"/>
                  </a:cubicBezTo>
                  <a:lnTo>
                    <a:pt x="94696" y="456720"/>
                  </a:lnTo>
                  <a:cubicBezTo>
                    <a:pt x="94696" y="468239"/>
                    <a:pt x="104443" y="477542"/>
                    <a:pt x="116404" y="477542"/>
                  </a:cubicBezTo>
                  <a:lnTo>
                    <a:pt x="403927" y="477542"/>
                  </a:lnTo>
                  <a:cubicBezTo>
                    <a:pt x="415888" y="477542"/>
                    <a:pt x="425635" y="468165"/>
                    <a:pt x="425635" y="456720"/>
                  </a:cubicBezTo>
                  <a:lnTo>
                    <a:pt x="425635" y="65235"/>
                  </a:lnTo>
                  <a:cubicBezTo>
                    <a:pt x="425708" y="53790"/>
                    <a:pt x="415962" y="44413"/>
                    <a:pt x="404000" y="44413"/>
                  </a:cubicBezTo>
                  <a:moveTo>
                    <a:pt x="27135" y="120170"/>
                  </a:moveTo>
                  <a:cubicBezTo>
                    <a:pt x="27135" y="68853"/>
                    <a:pt x="68853" y="27135"/>
                    <a:pt x="120170" y="27135"/>
                  </a:cubicBezTo>
                  <a:cubicBezTo>
                    <a:pt x="171487" y="27135"/>
                    <a:pt x="213205" y="68853"/>
                    <a:pt x="213205" y="120170"/>
                  </a:cubicBezTo>
                  <a:cubicBezTo>
                    <a:pt x="213205" y="171487"/>
                    <a:pt x="171487" y="213205"/>
                    <a:pt x="120170" y="213205"/>
                  </a:cubicBezTo>
                  <a:cubicBezTo>
                    <a:pt x="68853" y="213205"/>
                    <a:pt x="27135" y="171487"/>
                    <a:pt x="27135" y="120170"/>
                  </a:cubicBezTo>
                  <a:moveTo>
                    <a:pt x="399127" y="451035"/>
                  </a:moveTo>
                  <a:lnTo>
                    <a:pt x="121278" y="451035"/>
                  </a:lnTo>
                  <a:lnTo>
                    <a:pt x="121278" y="239786"/>
                  </a:lnTo>
                  <a:cubicBezTo>
                    <a:pt x="186697" y="239196"/>
                    <a:pt x="239786" y="185738"/>
                    <a:pt x="239786" y="120170"/>
                  </a:cubicBezTo>
                  <a:cubicBezTo>
                    <a:pt x="239786" y="102671"/>
                    <a:pt x="236021" y="85984"/>
                    <a:pt x="229228" y="70995"/>
                  </a:cubicBezTo>
                  <a:lnTo>
                    <a:pt x="399201" y="70995"/>
                  </a:lnTo>
                  <a:lnTo>
                    <a:pt x="399201" y="451035"/>
                  </a:lnTo>
                  <a:close/>
                  <a:moveTo>
                    <a:pt x="122681" y="132944"/>
                  </a:moveTo>
                  <a:lnTo>
                    <a:pt x="70256" y="132944"/>
                  </a:lnTo>
                  <a:cubicBezTo>
                    <a:pt x="62946" y="132944"/>
                    <a:pt x="56965" y="126963"/>
                    <a:pt x="56965" y="119653"/>
                  </a:cubicBezTo>
                  <a:cubicBezTo>
                    <a:pt x="56965" y="112344"/>
                    <a:pt x="62946" y="106363"/>
                    <a:pt x="70256" y="106363"/>
                  </a:cubicBezTo>
                  <a:lnTo>
                    <a:pt x="116847" y="106363"/>
                  </a:lnTo>
                  <a:lnTo>
                    <a:pt x="153249" y="70256"/>
                  </a:lnTo>
                  <a:cubicBezTo>
                    <a:pt x="158492" y="65088"/>
                    <a:pt x="166909" y="65088"/>
                    <a:pt x="172078" y="70330"/>
                  </a:cubicBezTo>
                  <a:cubicBezTo>
                    <a:pt x="177246" y="75572"/>
                    <a:pt x="177246" y="83990"/>
                    <a:pt x="172004" y="89158"/>
                  </a:cubicBezTo>
                  <a:lnTo>
                    <a:pt x="133535" y="127332"/>
                  </a:lnTo>
                  <a:cubicBezTo>
                    <a:pt x="131172" y="130655"/>
                    <a:pt x="127258" y="132944"/>
                    <a:pt x="122681" y="132944"/>
                  </a:cubicBezTo>
                  <a:moveTo>
                    <a:pt x="181160" y="347072"/>
                  </a:moveTo>
                  <a:cubicBezTo>
                    <a:pt x="155317" y="347072"/>
                    <a:pt x="134347" y="368042"/>
                    <a:pt x="134347" y="393885"/>
                  </a:cubicBezTo>
                  <a:cubicBezTo>
                    <a:pt x="134347" y="419728"/>
                    <a:pt x="155317" y="440697"/>
                    <a:pt x="181160" y="440697"/>
                  </a:cubicBezTo>
                  <a:cubicBezTo>
                    <a:pt x="207003" y="440697"/>
                    <a:pt x="227972" y="419728"/>
                    <a:pt x="227972" y="393885"/>
                  </a:cubicBezTo>
                  <a:cubicBezTo>
                    <a:pt x="227972" y="368116"/>
                    <a:pt x="206929" y="347072"/>
                    <a:pt x="181160" y="347072"/>
                  </a:cubicBezTo>
                  <a:moveTo>
                    <a:pt x="181160" y="414190"/>
                  </a:moveTo>
                  <a:cubicBezTo>
                    <a:pt x="170010" y="414190"/>
                    <a:pt x="160928" y="405108"/>
                    <a:pt x="160928" y="393959"/>
                  </a:cubicBezTo>
                  <a:cubicBezTo>
                    <a:pt x="160928" y="382809"/>
                    <a:pt x="170010" y="373727"/>
                    <a:pt x="181160" y="373727"/>
                  </a:cubicBezTo>
                  <a:cubicBezTo>
                    <a:pt x="192309" y="373727"/>
                    <a:pt x="201391" y="382809"/>
                    <a:pt x="201391" y="393959"/>
                  </a:cubicBezTo>
                  <a:cubicBezTo>
                    <a:pt x="201391" y="405108"/>
                    <a:pt x="192309" y="414190"/>
                    <a:pt x="181160" y="414190"/>
                  </a:cubicBezTo>
                  <a:moveTo>
                    <a:pt x="327357" y="307864"/>
                  </a:moveTo>
                  <a:cubicBezTo>
                    <a:pt x="353200" y="307864"/>
                    <a:pt x="374170" y="286895"/>
                    <a:pt x="374170" y="261052"/>
                  </a:cubicBezTo>
                  <a:cubicBezTo>
                    <a:pt x="374170" y="235209"/>
                    <a:pt x="353200" y="214239"/>
                    <a:pt x="327357" y="214239"/>
                  </a:cubicBezTo>
                  <a:cubicBezTo>
                    <a:pt x="301514" y="214239"/>
                    <a:pt x="280544" y="235209"/>
                    <a:pt x="280544" y="261052"/>
                  </a:cubicBezTo>
                  <a:cubicBezTo>
                    <a:pt x="280544" y="286821"/>
                    <a:pt x="301514" y="307864"/>
                    <a:pt x="327357" y="307864"/>
                  </a:cubicBezTo>
                  <a:moveTo>
                    <a:pt x="327357" y="240746"/>
                  </a:moveTo>
                  <a:cubicBezTo>
                    <a:pt x="338507" y="240746"/>
                    <a:pt x="347589" y="249828"/>
                    <a:pt x="347589" y="260978"/>
                  </a:cubicBezTo>
                  <a:cubicBezTo>
                    <a:pt x="347589" y="272127"/>
                    <a:pt x="338507" y="281209"/>
                    <a:pt x="327357" y="281209"/>
                  </a:cubicBezTo>
                  <a:cubicBezTo>
                    <a:pt x="316208" y="281209"/>
                    <a:pt x="307126" y="272127"/>
                    <a:pt x="307126" y="260978"/>
                  </a:cubicBezTo>
                  <a:cubicBezTo>
                    <a:pt x="307126" y="249828"/>
                    <a:pt x="316208" y="240746"/>
                    <a:pt x="327357" y="240746"/>
                  </a:cubicBezTo>
                  <a:moveTo>
                    <a:pt x="222508" y="333560"/>
                  </a:moveTo>
                  <a:lnTo>
                    <a:pt x="262381" y="296715"/>
                  </a:lnTo>
                  <a:cubicBezTo>
                    <a:pt x="267771" y="291768"/>
                    <a:pt x="276188" y="292063"/>
                    <a:pt x="281135" y="297453"/>
                  </a:cubicBezTo>
                  <a:cubicBezTo>
                    <a:pt x="286082" y="302844"/>
                    <a:pt x="285787" y="311261"/>
                    <a:pt x="280397" y="316208"/>
                  </a:cubicBezTo>
                  <a:lnTo>
                    <a:pt x="240525" y="353053"/>
                  </a:lnTo>
                  <a:cubicBezTo>
                    <a:pt x="237940" y="355415"/>
                    <a:pt x="234765" y="356597"/>
                    <a:pt x="231517" y="356597"/>
                  </a:cubicBezTo>
                  <a:cubicBezTo>
                    <a:pt x="227972" y="356597"/>
                    <a:pt x="224354" y="355194"/>
                    <a:pt x="221770" y="352315"/>
                  </a:cubicBezTo>
                  <a:cubicBezTo>
                    <a:pt x="216749" y="346998"/>
                    <a:pt x="217118" y="338581"/>
                    <a:pt x="222508" y="333560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590DF91F-C14E-AC49-AA4D-70121E00B6B7}"/>
                </a:ext>
              </a:extLst>
            </p:cNvPr>
            <p:cNvSpPr/>
            <p:nvPr/>
          </p:nvSpPr>
          <p:spPr>
            <a:xfrm>
              <a:off x="11307637" y="7163559"/>
              <a:ext cx="1324113" cy="1489355"/>
            </a:xfrm>
            <a:custGeom>
              <a:avLst/>
              <a:gdLst>
                <a:gd name="connsiteX0" fmla="*/ 428145 w 449668"/>
                <a:gd name="connsiteY0" fmla="*/ 215752 h 505784"/>
                <a:gd name="connsiteX1" fmla="*/ 339540 w 449668"/>
                <a:gd name="connsiteY1" fmla="*/ 215752 h 505784"/>
                <a:gd name="connsiteX2" fmla="*/ 300481 w 449668"/>
                <a:gd name="connsiteY2" fmla="*/ 171598 h 505784"/>
                <a:gd name="connsiteX3" fmla="*/ 233067 w 449668"/>
                <a:gd name="connsiteY3" fmla="*/ 151145 h 505784"/>
                <a:gd name="connsiteX4" fmla="*/ 165654 w 449668"/>
                <a:gd name="connsiteY4" fmla="*/ 171598 h 505784"/>
                <a:gd name="connsiteX5" fmla="*/ 126594 w 449668"/>
                <a:gd name="connsiteY5" fmla="*/ 215826 h 505784"/>
                <a:gd name="connsiteX6" fmla="*/ 22779 w 449668"/>
                <a:gd name="connsiteY6" fmla="*/ 215974 h 505784"/>
                <a:gd name="connsiteX7" fmla="*/ 554 w 449668"/>
                <a:gd name="connsiteY7" fmla="*/ 238199 h 505784"/>
                <a:gd name="connsiteX8" fmla="*/ 554 w 449668"/>
                <a:gd name="connsiteY8" fmla="*/ 270983 h 505784"/>
                <a:gd name="connsiteX9" fmla="*/ 554 w 449668"/>
                <a:gd name="connsiteY9" fmla="*/ 338396 h 505784"/>
                <a:gd name="connsiteX10" fmla="*/ 554 w 449668"/>
                <a:gd name="connsiteY10" fmla="*/ 484963 h 505784"/>
                <a:gd name="connsiteX11" fmla="*/ 21671 w 449668"/>
                <a:gd name="connsiteY11" fmla="*/ 505564 h 505784"/>
                <a:gd name="connsiteX12" fmla="*/ 428219 w 449668"/>
                <a:gd name="connsiteY12" fmla="*/ 505564 h 505784"/>
                <a:gd name="connsiteX13" fmla="*/ 449336 w 449668"/>
                <a:gd name="connsiteY13" fmla="*/ 484963 h 505784"/>
                <a:gd name="connsiteX14" fmla="*/ 449336 w 449668"/>
                <a:gd name="connsiteY14" fmla="*/ 338396 h 505784"/>
                <a:gd name="connsiteX15" fmla="*/ 449336 w 449668"/>
                <a:gd name="connsiteY15" fmla="*/ 270983 h 505784"/>
                <a:gd name="connsiteX16" fmla="*/ 449336 w 449668"/>
                <a:gd name="connsiteY16" fmla="*/ 236353 h 505784"/>
                <a:gd name="connsiteX17" fmla="*/ 428145 w 449668"/>
                <a:gd name="connsiteY17" fmla="*/ 215752 h 505784"/>
                <a:gd name="connsiteX18" fmla="*/ 180421 w 449668"/>
                <a:gd name="connsiteY18" fmla="*/ 193675 h 505784"/>
                <a:gd name="connsiteX19" fmla="*/ 232993 w 449668"/>
                <a:gd name="connsiteY19" fmla="*/ 177726 h 505784"/>
                <a:gd name="connsiteX20" fmla="*/ 285565 w 449668"/>
                <a:gd name="connsiteY20" fmla="*/ 193675 h 505784"/>
                <a:gd name="connsiteX21" fmla="*/ 308455 w 449668"/>
                <a:gd name="connsiteY21" fmla="*/ 215826 h 505784"/>
                <a:gd name="connsiteX22" fmla="*/ 224871 w 449668"/>
                <a:gd name="connsiteY22" fmla="*/ 215826 h 505784"/>
                <a:gd name="connsiteX23" fmla="*/ 157532 w 449668"/>
                <a:gd name="connsiteY23" fmla="*/ 215900 h 505784"/>
                <a:gd name="connsiteX24" fmla="*/ 180421 w 449668"/>
                <a:gd name="connsiteY24" fmla="*/ 193675 h 505784"/>
                <a:gd name="connsiteX25" fmla="*/ 27061 w 449668"/>
                <a:gd name="connsiteY25" fmla="*/ 242555 h 505784"/>
                <a:gd name="connsiteX26" fmla="*/ 115371 w 449668"/>
                <a:gd name="connsiteY26" fmla="*/ 242482 h 505784"/>
                <a:gd name="connsiteX27" fmla="*/ 115297 w 449668"/>
                <a:gd name="connsiteY27" fmla="*/ 242629 h 505784"/>
                <a:gd name="connsiteX28" fmla="*/ 350764 w 449668"/>
                <a:gd name="connsiteY28" fmla="*/ 242629 h 505784"/>
                <a:gd name="connsiteX29" fmla="*/ 350616 w 449668"/>
                <a:gd name="connsiteY29" fmla="*/ 242334 h 505784"/>
                <a:gd name="connsiteX30" fmla="*/ 422681 w 449668"/>
                <a:gd name="connsiteY30" fmla="*/ 242334 h 505784"/>
                <a:gd name="connsiteX31" fmla="*/ 422681 w 449668"/>
                <a:gd name="connsiteY31" fmla="*/ 270983 h 505784"/>
                <a:gd name="connsiteX32" fmla="*/ 422681 w 449668"/>
                <a:gd name="connsiteY32" fmla="*/ 338396 h 505784"/>
                <a:gd name="connsiteX33" fmla="*/ 394032 w 449668"/>
                <a:gd name="connsiteY33" fmla="*/ 367045 h 505784"/>
                <a:gd name="connsiteX34" fmla="*/ 55710 w 449668"/>
                <a:gd name="connsiteY34" fmla="*/ 367045 h 505784"/>
                <a:gd name="connsiteX35" fmla="*/ 27061 w 449668"/>
                <a:gd name="connsiteY35" fmla="*/ 338396 h 505784"/>
                <a:gd name="connsiteX36" fmla="*/ 27061 w 449668"/>
                <a:gd name="connsiteY36" fmla="*/ 270983 h 505784"/>
                <a:gd name="connsiteX37" fmla="*/ 27061 w 449668"/>
                <a:gd name="connsiteY37" fmla="*/ 242555 h 505784"/>
                <a:gd name="connsiteX38" fmla="*/ 27061 w 449668"/>
                <a:gd name="connsiteY38" fmla="*/ 479056 h 505784"/>
                <a:gd name="connsiteX39" fmla="*/ 27061 w 449668"/>
                <a:gd name="connsiteY39" fmla="*/ 385726 h 505784"/>
                <a:gd name="connsiteX40" fmla="*/ 55710 w 449668"/>
                <a:gd name="connsiteY40" fmla="*/ 393774 h 505784"/>
                <a:gd name="connsiteX41" fmla="*/ 394032 w 449668"/>
                <a:gd name="connsiteY41" fmla="*/ 393774 h 505784"/>
                <a:gd name="connsiteX42" fmla="*/ 422681 w 449668"/>
                <a:gd name="connsiteY42" fmla="*/ 385726 h 505784"/>
                <a:gd name="connsiteX43" fmla="*/ 422681 w 449668"/>
                <a:gd name="connsiteY43" fmla="*/ 479056 h 505784"/>
                <a:gd name="connsiteX44" fmla="*/ 27061 w 449668"/>
                <a:gd name="connsiteY44" fmla="*/ 479056 h 505784"/>
                <a:gd name="connsiteX45" fmla="*/ 317168 w 449668"/>
                <a:gd name="connsiteY45" fmla="*/ 119174 h 505784"/>
                <a:gd name="connsiteX46" fmla="*/ 343675 w 449668"/>
                <a:gd name="connsiteY46" fmla="*/ 92666 h 505784"/>
                <a:gd name="connsiteX47" fmla="*/ 326545 w 449668"/>
                <a:gd name="connsiteY47" fmla="*/ 92666 h 505784"/>
                <a:gd name="connsiteX48" fmla="*/ 314288 w 449668"/>
                <a:gd name="connsiteY48" fmla="*/ 84470 h 505784"/>
                <a:gd name="connsiteX49" fmla="*/ 317168 w 449668"/>
                <a:gd name="connsiteY49" fmla="*/ 69998 h 505784"/>
                <a:gd name="connsiteX50" fmla="*/ 366343 w 449668"/>
                <a:gd name="connsiteY50" fmla="*/ 20822 h 505784"/>
                <a:gd name="connsiteX51" fmla="*/ 385172 w 449668"/>
                <a:gd name="connsiteY51" fmla="*/ 20822 h 505784"/>
                <a:gd name="connsiteX52" fmla="*/ 385172 w 449668"/>
                <a:gd name="connsiteY52" fmla="*/ 39651 h 505784"/>
                <a:gd name="connsiteX53" fmla="*/ 358664 w 449668"/>
                <a:gd name="connsiteY53" fmla="*/ 66158 h 505784"/>
                <a:gd name="connsiteX54" fmla="*/ 375794 w 449668"/>
                <a:gd name="connsiteY54" fmla="*/ 66158 h 505784"/>
                <a:gd name="connsiteX55" fmla="*/ 388052 w 449668"/>
                <a:gd name="connsiteY55" fmla="*/ 74354 h 505784"/>
                <a:gd name="connsiteX56" fmla="*/ 385172 w 449668"/>
                <a:gd name="connsiteY56" fmla="*/ 88826 h 505784"/>
                <a:gd name="connsiteX57" fmla="*/ 335996 w 449668"/>
                <a:gd name="connsiteY57" fmla="*/ 138002 h 505784"/>
                <a:gd name="connsiteX58" fmla="*/ 326619 w 449668"/>
                <a:gd name="connsiteY58" fmla="*/ 141915 h 505784"/>
                <a:gd name="connsiteX59" fmla="*/ 317242 w 449668"/>
                <a:gd name="connsiteY59" fmla="*/ 138002 h 505784"/>
                <a:gd name="connsiteX60" fmla="*/ 317168 w 449668"/>
                <a:gd name="connsiteY60" fmla="*/ 119174 h 505784"/>
                <a:gd name="connsiteX61" fmla="*/ 63463 w 449668"/>
                <a:gd name="connsiteY61" fmla="*/ 39651 h 505784"/>
                <a:gd name="connsiteX62" fmla="*/ 63463 w 449668"/>
                <a:gd name="connsiteY62" fmla="*/ 20822 h 505784"/>
                <a:gd name="connsiteX63" fmla="*/ 82292 w 449668"/>
                <a:gd name="connsiteY63" fmla="*/ 20822 h 505784"/>
                <a:gd name="connsiteX64" fmla="*/ 131467 w 449668"/>
                <a:gd name="connsiteY64" fmla="*/ 69998 h 505784"/>
                <a:gd name="connsiteX65" fmla="*/ 134347 w 449668"/>
                <a:gd name="connsiteY65" fmla="*/ 84470 h 505784"/>
                <a:gd name="connsiteX66" fmla="*/ 122090 w 449668"/>
                <a:gd name="connsiteY66" fmla="*/ 92666 h 505784"/>
                <a:gd name="connsiteX67" fmla="*/ 104960 w 449668"/>
                <a:gd name="connsiteY67" fmla="*/ 92666 h 505784"/>
                <a:gd name="connsiteX68" fmla="*/ 131467 w 449668"/>
                <a:gd name="connsiteY68" fmla="*/ 119174 h 505784"/>
                <a:gd name="connsiteX69" fmla="*/ 131467 w 449668"/>
                <a:gd name="connsiteY69" fmla="*/ 138002 h 505784"/>
                <a:gd name="connsiteX70" fmla="*/ 122090 w 449668"/>
                <a:gd name="connsiteY70" fmla="*/ 141915 h 505784"/>
                <a:gd name="connsiteX71" fmla="*/ 112713 w 449668"/>
                <a:gd name="connsiteY71" fmla="*/ 138002 h 505784"/>
                <a:gd name="connsiteX72" fmla="*/ 63537 w 449668"/>
                <a:gd name="connsiteY72" fmla="*/ 88826 h 505784"/>
                <a:gd name="connsiteX73" fmla="*/ 60657 w 449668"/>
                <a:gd name="connsiteY73" fmla="*/ 74354 h 505784"/>
                <a:gd name="connsiteX74" fmla="*/ 72914 w 449668"/>
                <a:gd name="connsiteY74" fmla="*/ 66158 h 505784"/>
                <a:gd name="connsiteX75" fmla="*/ 90044 w 449668"/>
                <a:gd name="connsiteY75" fmla="*/ 66158 h 505784"/>
                <a:gd name="connsiteX76" fmla="*/ 63463 w 449668"/>
                <a:gd name="connsiteY76" fmla="*/ 39651 h 505784"/>
                <a:gd name="connsiteX77" fmla="*/ 191054 w 449668"/>
                <a:gd name="connsiteY77" fmla="*/ 102782 h 505784"/>
                <a:gd name="connsiteX78" fmla="*/ 217561 w 449668"/>
                <a:gd name="connsiteY78" fmla="*/ 76274 h 505784"/>
                <a:gd name="connsiteX79" fmla="*/ 200431 w 449668"/>
                <a:gd name="connsiteY79" fmla="*/ 76274 h 505784"/>
                <a:gd name="connsiteX80" fmla="*/ 188174 w 449668"/>
                <a:gd name="connsiteY80" fmla="*/ 68078 h 505784"/>
                <a:gd name="connsiteX81" fmla="*/ 191054 w 449668"/>
                <a:gd name="connsiteY81" fmla="*/ 53606 h 505784"/>
                <a:gd name="connsiteX82" fmla="*/ 240229 w 449668"/>
                <a:gd name="connsiteY82" fmla="*/ 4430 h 505784"/>
                <a:gd name="connsiteX83" fmla="*/ 259058 w 449668"/>
                <a:gd name="connsiteY83" fmla="*/ 4430 h 505784"/>
                <a:gd name="connsiteX84" fmla="*/ 259058 w 449668"/>
                <a:gd name="connsiteY84" fmla="*/ 23259 h 505784"/>
                <a:gd name="connsiteX85" fmla="*/ 232550 w 449668"/>
                <a:gd name="connsiteY85" fmla="*/ 49767 h 505784"/>
                <a:gd name="connsiteX86" fmla="*/ 249681 w 449668"/>
                <a:gd name="connsiteY86" fmla="*/ 49767 h 505784"/>
                <a:gd name="connsiteX87" fmla="*/ 261938 w 449668"/>
                <a:gd name="connsiteY87" fmla="*/ 57962 h 505784"/>
                <a:gd name="connsiteX88" fmla="*/ 259058 w 449668"/>
                <a:gd name="connsiteY88" fmla="*/ 72434 h 505784"/>
                <a:gd name="connsiteX89" fmla="*/ 209882 w 449668"/>
                <a:gd name="connsiteY89" fmla="*/ 121610 h 505784"/>
                <a:gd name="connsiteX90" fmla="*/ 200505 w 449668"/>
                <a:gd name="connsiteY90" fmla="*/ 125523 h 505784"/>
                <a:gd name="connsiteX91" fmla="*/ 191128 w 449668"/>
                <a:gd name="connsiteY91" fmla="*/ 121610 h 505784"/>
                <a:gd name="connsiteX92" fmla="*/ 191054 w 449668"/>
                <a:gd name="connsiteY92" fmla="*/ 102782 h 50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449668" h="505784">
                  <a:moveTo>
                    <a:pt x="428145" y="215752"/>
                  </a:moveTo>
                  <a:lnTo>
                    <a:pt x="339540" y="215752"/>
                  </a:lnTo>
                  <a:cubicBezTo>
                    <a:pt x="330680" y="198105"/>
                    <a:pt x="317315" y="182895"/>
                    <a:pt x="300481" y="171598"/>
                  </a:cubicBezTo>
                  <a:cubicBezTo>
                    <a:pt x="280618" y="158159"/>
                    <a:pt x="257286" y="151145"/>
                    <a:pt x="233067" y="151145"/>
                  </a:cubicBezTo>
                  <a:cubicBezTo>
                    <a:pt x="208849" y="151145"/>
                    <a:pt x="185516" y="158233"/>
                    <a:pt x="165654" y="171598"/>
                  </a:cubicBezTo>
                  <a:cubicBezTo>
                    <a:pt x="148819" y="182969"/>
                    <a:pt x="135454" y="198105"/>
                    <a:pt x="126594" y="215826"/>
                  </a:cubicBezTo>
                  <a:lnTo>
                    <a:pt x="22779" y="215974"/>
                  </a:lnTo>
                  <a:cubicBezTo>
                    <a:pt x="10522" y="215974"/>
                    <a:pt x="554" y="225942"/>
                    <a:pt x="554" y="238199"/>
                  </a:cubicBezTo>
                  <a:lnTo>
                    <a:pt x="554" y="270983"/>
                  </a:lnTo>
                  <a:lnTo>
                    <a:pt x="554" y="338396"/>
                  </a:lnTo>
                  <a:lnTo>
                    <a:pt x="554" y="484963"/>
                  </a:lnTo>
                  <a:cubicBezTo>
                    <a:pt x="554" y="496334"/>
                    <a:pt x="10005" y="505564"/>
                    <a:pt x="21671" y="505564"/>
                  </a:cubicBezTo>
                  <a:lnTo>
                    <a:pt x="428219" y="505564"/>
                  </a:lnTo>
                  <a:cubicBezTo>
                    <a:pt x="439885" y="505564"/>
                    <a:pt x="449336" y="496334"/>
                    <a:pt x="449336" y="484963"/>
                  </a:cubicBezTo>
                  <a:lnTo>
                    <a:pt x="449336" y="338396"/>
                  </a:lnTo>
                  <a:lnTo>
                    <a:pt x="449336" y="270983"/>
                  </a:lnTo>
                  <a:lnTo>
                    <a:pt x="449336" y="236353"/>
                  </a:lnTo>
                  <a:cubicBezTo>
                    <a:pt x="449262" y="225056"/>
                    <a:pt x="439811" y="215752"/>
                    <a:pt x="428145" y="215752"/>
                  </a:cubicBezTo>
                  <a:moveTo>
                    <a:pt x="180421" y="193675"/>
                  </a:moveTo>
                  <a:cubicBezTo>
                    <a:pt x="195853" y="183264"/>
                    <a:pt x="214091" y="177726"/>
                    <a:pt x="232993" y="177726"/>
                  </a:cubicBezTo>
                  <a:cubicBezTo>
                    <a:pt x="251896" y="177726"/>
                    <a:pt x="270134" y="183264"/>
                    <a:pt x="285565" y="193675"/>
                  </a:cubicBezTo>
                  <a:cubicBezTo>
                    <a:pt x="294574" y="199730"/>
                    <a:pt x="302326" y="207261"/>
                    <a:pt x="308455" y="215826"/>
                  </a:cubicBezTo>
                  <a:lnTo>
                    <a:pt x="224871" y="215826"/>
                  </a:lnTo>
                  <a:lnTo>
                    <a:pt x="157532" y="215900"/>
                  </a:lnTo>
                  <a:cubicBezTo>
                    <a:pt x="163660" y="207261"/>
                    <a:pt x="171413" y="199804"/>
                    <a:pt x="180421" y="193675"/>
                  </a:cubicBezTo>
                  <a:moveTo>
                    <a:pt x="27061" y="242555"/>
                  </a:moveTo>
                  <a:lnTo>
                    <a:pt x="115371" y="242482"/>
                  </a:lnTo>
                  <a:lnTo>
                    <a:pt x="115297" y="242629"/>
                  </a:lnTo>
                  <a:lnTo>
                    <a:pt x="350764" y="242629"/>
                  </a:lnTo>
                  <a:lnTo>
                    <a:pt x="350616" y="242334"/>
                  </a:lnTo>
                  <a:lnTo>
                    <a:pt x="422681" y="242334"/>
                  </a:lnTo>
                  <a:lnTo>
                    <a:pt x="422681" y="270983"/>
                  </a:lnTo>
                  <a:lnTo>
                    <a:pt x="422681" y="338396"/>
                  </a:lnTo>
                  <a:cubicBezTo>
                    <a:pt x="422681" y="354197"/>
                    <a:pt x="409833" y="367045"/>
                    <a:pt x="394032" y="367045"/>
                  </a:cubicBezTo>
                  <a:lnTo>
                    <a:pt x="55710" y="367045"/>
                  </a:lnTo>
                  <a:cubicBezTo>
                    <a:pt x="39909" y="367045"/>
                    <a:pt x="27061" y="354197"/>
                    <a:pt x="27061" y="338396"/>
                  </a:cubicBezTo>
                  <a:lnTo>
                    <a:pt x="27061" y="270983"/>
                  </a:lnTo>
                  <a:lnTo>
                    <a:pt x="27061" y="242555"/>
                  </a:lnTo>
                  <a:close/>
                  <a:moveTo>
                    <a:pt x="27061" y="479056"/>
                  </a:moveTo>
                  <a:lnTo>
                    <a:pt x="27061" y="385726"/>
                  </a:lnTo>
                  <a:cubicBezTo>
                    <a:pt x="35405" y="390821"/>
                    <a:pt x="45225" y="393774"/>
                    <a:pt x="55710" y="393774"/>
                  </a:cubicBezTo>
                  <a:lnTo>
                    <a:pt x="394032" y="393774"/>
                  </a:lnTo>
                  <a:cubicBezTo>
                    <a:pt x="404517" y="393774"/>
                    <a:pt x="414338" y="390821"/>
                    <a:pt x="422681" y="385726"/>
                  </a:cubicBezTo>
                  <a:lnTo>
                    <a:pt x="422681" y="479056"/>
                  </a:lnTo>
                  <a:lnTo>
                    <a:pt x="27061" y="479056"/>
                  </a:lnTo>
                  <a:close/>
                  <a:moveTo>
                    <a:pt x="317168" y="119174"/>
                  </a:moveTo>
                  <a:lnTo>
                    <a:pt x="343675" y="92666"/>
                  </a:lnTo>
                  <a:lnTo>
                    <a:pt x="326545" y="92666"/>
                  </a:lnTo>
                  <a:cubicBezTo>
                    <a:pt x="321155" y="92666"/>
                    <a:pt x="316356" y="89417"/>
                    <a:pt x="314288" y="84470"/>
                  </a:cubicBezTo>
                  <a:cubicBezTo>
                    <a:pt x="312221" y="79523"/>
                    <a:pt x="313402" y="73764"/>
                    <a:pt x="317168" y="69998"/>
                  </a:cubicBezTo>
                  <a:lnTo>
                    <a:pt x="366343" y="20822"/>
                  </a:lnTo>
                  <a:cubicBezTo>
                    <a:pt x="371512" y="15654"/>
                    <a:pt x="379929" y="15654"/>
                    <a:pt x="385172" y="20822"/>
                  </a:cubicBezTo>
                  <a:cubicBezTo>
                    <a:pt x="390341" y="25991"/>
                    <a:pt x="390341" y="34408"/>
                    <a:pt x="385172" y="39651"/>
                  </a:cubicBezTo>
                  <a:lnTo>
                    <a:pt x="358664" y="66158"/>
                  </a:lnTo>
                  <a:lnTo>
                    <a:pt x="375794" y="66158"/>
                  </a:lnTo>
                  <a:cubicBezTo>
                    <a:pt x="381185" y="66158"/>
                    <a:pt x="385984" y="69407"/>
                    <a:pt x="388052" y="74354"/>
                  </a:cubicBezTo>
                  <a:cubicBezTo>
                    <a:pt x="390119" y="79301"/>
                    <a:pt x="388938" y="85061"/>
                    <a:pt x="385172" y="88826"/>
                  </a:cubicBezTo>
                  <a:lnTo>
                    <a:pt x="335996" y="138002"/>
                  </a:lnTo>
                  <a:cubicBezTo>
                    <a:pt x="333412" y="140586"/>
                    <a:pt x="330015" y="141915"/>
                    <a:pt x="326619" y="141915"/>
                  </a:cubicBezTo>
                  <a:cubicBezTo>
                    <a:pt x="323222" y="141915"/>
                    <a:pt x="319826" y="140586"/>
                    <a:pt x="317242" y="138002"/>
                  </a:cubicBezTo>
                  <a:cubicBezTo>
                    <a:pt x="311999" y="132833"/>
                    <a:pt x="311999" y="124416"/>
                    <a:pt x="317168" y="119174"/>
                  </a:cubicBezTo>
                  <a:moveTo>
                    <a:pt x="63463" y="39651"/>
                  </a:moveTo>
                  <a:cubicBezTo>
                    <a:pt x="58294" y="34482"/>
                    <a:pt x="58294" y="26065"/>
                    <a:pt x="63463" y="20822"/>
                  </a:cubicBezTo>
                  <a:cubicBezTo>
                    <a:pt x="68632" y="15654"/>
                    <a:pt x="77049" y="15654"/>
                    <a:pt x="82292" y="20822"/>
                  </a:cubicBezTo>
                  <a:lnTo>
                    <a:pt x="131467" y="69998"/>
                  </a:lnTo>
                  <a:cubicBezTo>
                    <a:pt x="135233" y="73764"/>
                    <a:pt x="136414" y="79523"/>
                    <a:pt x="134347" y="84470"/>
                  </a:cubicBezTo>
                  <a:cubicBezTo>
                    <a:pt x="132279" y="89417"/>
                    <a:pt x="127406" y="92666"/>
                    <a:pt x="122090" y="92666"/>
                  </a:cubicBezTo>
                  <a:lnTo>
                    <a:pt x="104960" y="92666"/>
                  </a:lnTo>
                  <a:lnTo>
                    <a:pt x="131467" y="119174"/>
                  </a:lnTo>
                  <a:cubicBezTo>
                    <a:pt x="136636" y="124342"/>
                    <a:pt x="136636" y="132760"/>
                    <a:pt x="131467" y="138002"/>
                  </a:cubicBezTo>
                  <a:cubicBezTo>
                    <a:pt x="128883" y="140586"/>
                    <a:pt x="125486" y="141915"/>
                    <a:pt x="122090" y="141915"/>
                  </a:cubicBezTo>
                  <a:cubicBezTo>
                    <a:pt x="118693" y="141915"/>
                    <a:pt x="115297" y="140586"/>
                    <a:pt x="112713" y="138002"/>
                  </a:cubicBezTo>
                  <a:lnTo>
                    <a:pt x="63537" y="88826"/>
                  </a:lnTo>
                  <a:cubicBezTo>
                    <a:pt x="59771" y="85061"/>
                    <a:pt x="58590" y="79301"/>
                    <a:pt x="60657" y="74354"/>
                  </a:cubicBezTo>
                  <a:cubicBezTo>
                    <a:pt x="62725" y="69407"/>
                    <a:pt x="67524" y="66158"/>
                    <a:pt x="72914" y="66158"/>
                  </a:cubicBezTo>
                  <a:lnTo>
                    <a:pt x="90044" y="66158"/>
                  </a:lnTo>
                  <a:lnTo>
                    <a:pt x="63463" y="39651"/>
                  </a:lnTo>
                  <a:close/>
                  <a:moveTo>
                    <a:pt x="191054" y="102782"/>
                  </a:moveTo>
                  <a:lnTo>
                    <a:pt x="217561" y="76274"/>
                  </a:lnTo>
                  <a:lnTo>
                    <a:pt x="200431" y="76274"/>
                  </a:lnTo>
                  <a:cubicBezTo>
                    <a:pt x="195041" y="76274"/>
                    <a:pt x="190242" y="73025"/>
                    <a:pt x="188174" y="68078"/>
                  </a:cubicBezTo>
                  <a:cubicBezTo>
                    <a:pt x="186107" y="63131"/>
                    <a:pt x="187288" y="57372"/>
                    <a:pt x="191054" y="53606"/>
                  </a:cubicBezTo>
                  <a:lnTo>
                    <a:pt x="240229" y="4430"/>
                  </a:lnTo>
                  <a:cubicBezTo>
                    <a:pt x="245398" y="-738"/>
                    <a:pt x="253815" y="-738"/>
                    <a:pt x="259058" y="4430"/>
                  </a:cubicBezTo>
                  <a:cubicBezTo>
                    <a:pt x="264227" y="9599"/>
                    <a:pt x="264227" y="18017"/>
                    <a:pt x="259058" y="23259"/>
                  </a:cubicBezTo>
                  <a:lnTo>
                    <a:pt x="232550" y="49767"/>
                  </a:lnTo>
                  <a:lnTo>
                    <a:pt x="249681" y="49767"/>
                  </a:lnTo>
                  <a:cubicBezTo>
                    <a:pt x="255071" y="49767"/>
                    <a:pt x="259870" y="53015"/>
                    <a:pt x="261938" y="57962"/>
                  </a:cubicBezTo>
                  <a:cubicBezTo>
                    <a:pt x="264005" y="62909"/>
                    <a:pt x="262824" y="68669"/>
                    <a:pt x="259058" y="72434"/>
                  </a:cubicBezTo>
                  <a:lnTo>
                    <a:pt x="209882" y="121610"/>
                  </a:lnTo>
                  <a:cubicBezTo>
                    <a:pt x="207298" y="124194"/>
                    <a:pt x="203902" y="125523"/>
                    <a:pt x="200505" y="125523"/>
                  </a:cubicBezTo>
                  <a:cubicBezTo>
                    <a:pt x="197108" y="125523"/>
                    <a:pt x="193712" y="124194"/>
                    <a:pt x="191128" y="121610"/>
                  </a:cubicBezTo>
                  <a:cubicBezTo>
                    <a:pt x="185885" y="116368"/>
                    <a:pt x="185885" y="107950"/>
                    <a:pt x="191054" y="10278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DA3B64E9-A334-4E47-AA0B-1028DF52AF70}"/>
                </a:ext>
              </a:extLst>
            </p:cNvPr>
            <p:cNvSpPr txBox="1"/>
            <p:nvPr/>
          </p:nvSpPr>
          <p:spPr>
            <a:xfrm>
              <a:off x="1274279" y="10722845"/>
              <a:ext cx="407351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5" name="TextBox 21">
              <a:extLst>
                <a:ext uri="{FF2B5EF4-FFF2-40B4-BE49-F238E27FC236}">
                  <a16:creationId xmlns:a16="http://schemas.microsoft.com/office/drawing/2014/main" id="{8B9B995F-DDBB-8146-9749-A112AB9EA844}"/>
                </a:ext>
              </a:extLst>
            </p:cNvPr>
            <p:cNvSpPr txBox="1"/>
            <p:nvPr/>
          </p:nvSpPr>
          <p:spPr>
            <a:xfrm>
              <a:off x="1274279" y="10030454"/>
              <a:ext cx="4073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46" name="TextBox 20">
              <a:extLst>
                <a:ext uri="{FF2B5EF4-FFF2-40B4-BE49-F238E27FC236}">
                  <a16:creationId xmlns:a16="http://schemas.microsoft.com/office/drawing/2014/main" id="{FE031507-38EB-7447-9B2E-7E223D84250C}"/>
                </a:ext>
              </a:extLst>
            </p:cNvPr>
            <p:cNvSpPr txBox="1"/>
            <p:nvPr/>
          </p:nvSpPr>
          <p:spPr>
            <a:xfrm>
              <a:off x="5700060" y="10722845"/>
              <a:ext cx="407351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7" name="TextBox 21">
              <a:extLst>
                <a:ext uri="{FF2B5EF4-FFF2-40B4-BE49-F238E27FC236}">
                  <a16:creationId xmlns:a16="http://schemas.microsoft.com/office/drawing/2014/main" id="{2EBC5A2C-22E3-CC4A-BD3D-B487274A4980}"/>
                </a:ext>
              </a:extLst>
            </p:cNvPr>
            <p:cNvSpPr txBox="1"/>
            <p:nvPr/>
          </p:nvSpPr>
          <p:spPr>
            <a:xfrm>
              <a:off x="5700060" y="10030454"/>
              <a:ext cx="4073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Correspondence</a:t>
              </a: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54F92B73-CBD3-794C-9CA6-32B39E90FEB2}"/>
                </a:ext>
              </a:extLst>
            </p:cNvPr>
            <p:cNvSpPr txBox="1"/>
            <p:nvPr/>
          </p:nvSpPr>
          <p:spPr>
            <a:xfrm>
              <a:off x="9974996" y="10722845"/>
              <a:ext cx="407351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0" name="TextBox 21">
              <a:extLst>
                <a:ext uri="{FF2B5EF4-FFF2-40B4-BE49-F238E27FC236}">
                  <a16:creationId xmlns:a16="http://schemas.microsoft.com/office/drawing/2014/main" id="{5E128566-3DAB-5643-AAE2-005DE818E696}"/>
                </a:ext>
              </a:extLst>
            </p:cNvPr>
            <p:cNvSpPr txBox="1"/>
            <p:nvPr/>
          </p:nvSpPr>
          <p:spPr>
            <a:xfrm>
              <a:off x="9974996" y="10030454"/>
              <a:ext cx="4073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38C3B792-A7B1-114B-93F7-55C2D6DA8AC6}"/>
                </a:ext>
              </a:extLst>
            </p:cNvPr>
            <p:cNvSpPr txBox="1"/>
            <p:nvPr/>
          </p:nvSpPr>
          <p:spPr>
            <a:xfrm>
              <a:off x="14400777" y="10722845"/>
              <a:ext cx="407351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2" name="TextBox 21">
              <a:extLst>
                <a:ext uri="{FF2B5EF4-FFF2-40B4-BE49-F238E27FC236}">
                  <a16:creationId xmlns:a16="http://schemas.microsoft.com/office/drawing/2014/main" id="{52E61D63-9BBE-0F49-BD98-21108D578B57}"/>
                </a:ext>
              </a:extLst>
            </p:cNvPr>
            <p:cNvSpPr txBox="1"/>
            <p:nvPr/>
          </p:nvSpPr>
          <p:spPr>
            <a:xfrm>
              <a:off x="14400777" y="10030454"/>
              <a:ext cx="4073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Location</a:t>
              </a:r>
            </a:p>
          </p:txBody>
        </p:sp>
        <p:pic>
          <p:nvPicPr>
            <p:cNvPr id="10" name="Gráfico 9" descr="Flecha lineal: curva en sentido de las agujas del reloj">
              <a:extLst>
                <a:ext uri="{FF2B5EF4-FFF2-40B4-BE49-F238E27FC236}">
                  <a16:creationId xmlns:a16="http://schemas.microsoft.com/office/drawing/2014/main" id="{5BADE7CA-EE26-4743-920A-1DD73E1C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200000">
              <a:off x="4616513" y="4744693"/>
              <a:ext cx="1891146" cy="1891146"/>
            </a:xfrm>
            <a:prstGeom prst="rect">
              <a:avLst/>
            </a:prstGeom>
          </p:spPr>
        </p:pic>
        <p:pic>
          <p:nvPicPr>
            <p:cNvPr id="53" name="Gráfico 52" descr="Flecha lineal: curva en sentido de las agujas del reloj">
              <a:extLst>
                <a:ext uri="{FF2B5EF4-FFF2-40B4-BE49-F238E27FC236}">
                  <a16:creationId xmlns:a16="http://schemas.microsoft.com/office/drawing/2014/main" id="{D966BE9D-78BB-3C44-B59B-E926CA401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200000">
              <a:off x="8938159" y="4744693"/>
              <a:ext cx="1891146" cy="1891146"/>
            </a:xfrm>
            <a:prstGeom prst="rect">
              <a:avLst/>
            </a:prstGeom>
          </p:spPr>
        </p:pic>
        <p:pic>
          <p:nvPicPr>
            <p:cNvPr id="54" name="Gráfico 53" descr="Flecha lineal: curva en sentido de las agujas del reloj">
              <a:extLst>
                <a:ext uri="{FF2B5EF4-FFF2-40B4-BE49-F238E27FC236}">
                  <a16:creationId xmlns:a16="http://schemas.microsoft.com/office/drawing/2014/main" id="{34C327B9-28CD-E242-AB9D-3CC11961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200000">
              <a:off x="13202545" y="4744694"/>
              <a:ext cx="1891146" cy="1891146"/>
            </a:xfrm>
            <a:prstGeom prst="rect">
              <a:avLst/>
            </a:prstGeom>
          </p:spPr>
        </p:pic>
        <p:sp>
          <p:nvSpPr>
            <p:cNvPr id="39" name="Elipse 30">
              <a:extLst>
                <a:ext uri="{FF2B5EF4-FFF2-40B4-BE49-F238E27FC236}">
                  <a16:creationId xmlns:a16="http://schemas.microsoft.com/office/drawing/2014/main" id="{10CEA201-BAC8-E544-94C5-78EB0665568D}"/>
                </a:ext>
              </a:extLst>
            </p:cNvPr>
            <p:cNvSpPr/>
            <p:nvPr/>
          </p:nvSpPr>
          <p:spPr>
            <a:xfrm>
              <a:off x="19189549" y="6363079"/>
              <a:ext cx="3167573" cy="316757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0" name="Forma libre 32">
              <a:extLst>
                <a:ext uri="{FF2B5EF4-FFF2-40B4-BE49-F238E27FC236}">
                  <a16:creationId xmlns:a16="http://schemas.microsoft.com/office/drawing/2014/main" id="{D0488804-8575-CE4D-B1AB-E01AEF7A4CCD}"/>
                </a:ext>
              </a:extLst>
            </p:cNvPr>
            <p:cNvSpPr/>
            <p:nvPr/>
          </p:nvSpPr>
          <p:spPr>
            <a:xfrm>
              <a:off x="20035760" y="7213566"/>
              <a:ext cx="1552409" cy="1389341"/>
            </a:xfrm>
            <a:custGeom>
              <a:avLst/>
              <a:gdLst>
                <a:gd name="connsiteX0" fmla="*/ 526709 w 527197"/>
                <a:gd name="connsiteY0" fmla="*/ 454210 h 471819"/>
                <a:gd name="connsiteX1" fmla="*/ 463357 w 527197"/>
                <a:gd name="connsiteY1" fmla="*/ 245324 h 471819"/>
                <a:gd name="connsiteX2" fmla="*/ 450657 w 527197"/>
                <a:gd name="connsiteY2" fmla="*/ 235873 h 471819"/>
                <a:gd name="connsiteX3" fmla="*/ 364711 w 527197"/>
                <a:gd name="connsiteY3" fmla="*/ 235873 h 471819"/>
                <a:gd name="connsiteX4" fmla="*/ 394319 w 527197"/>
                <a:gd name="connsiteY4" fmla="*/ 130286 h 471819"/>
                <a:gd name="connsiteX5" fmla="*/ 264587 w 527197"/>
                <a:gd name="connsiteY5" fmla="*/ 554 h 471819"/>
                <a:gd name="connsiteX6" fmla="*/ 134929 w 527197"/>
                <a:gd name="connsiteY6" fmla="*/ 130286 h 471819"/>
                <a:gd name="connsiteX7" fmla="*/ 165276 w 527197"/>
                <a:gd name="connsiteY7" fmla="*/ 235873 h 471819"/>
                <a:gd name="connsiteX8" fmla="*/ 77188 w 527197"/>
                <a:gd name="connsiteY8" fmla="*/ 235873 h 471819"/>
                <a:gd name="connsiteX9" fmla="*/ 64488 w 527197"/>
                <a:gd name="connsiteY9" fmla="*/ 245324 h 471819"/>
                <a:gd name="connsiteX10" fmla="*/ 1136 w 527197"/>
                <a:gd name="connsiteY10" fmla="*/ 454210 h 471819"/>
                <a:gd name="connsiteX11" fmla="*/ 3204 w 527197"/>
                <a:gd name="connsiteY11" fmla="*/ 465950 h 471819"/>
                <a:gd name="connsiteX12" fmla="*/ 13910 w 527197"/>
                <a:gd name="connsiteY12" fmla="*/ 471340 h 471819"/>
                <a:gd name="connsiteX13" fmla="*/ 398085 w 527197"/>
                <a:gd name="connsiteY13" fmla="*/ 471340 h 471819"/>
                <a:gd name="connsiteX14" fmla="*/ 398159 w 527197"/>
                <a:gd name="connsiteY14" fmla="*/ 471340 h 471819"/>
                <a:gd name="connsiteX15" fmla="*/ 398233 w 527197"/>
                <a:gd name="connsiteY15" fmla="*/ 471340 h 471819"/>
                <a:gd name="connsiteX16" fmla="*/ 514009 w 527197"/>
                <a:gd name="connsiteY16" fmla="*/ 471340 h 471819"/>
                <a:gd name="connsiteX17" fmla="*/ 524716 w 527197"/>
                <a:gd name="connsiteY17" fmla="*/ 465950 h 471819"/>
                <a:gd name="connsiteX18" fmla="*/ 526709 w 527197"/>
                <a:gd name="connsiteY18" fmla="*/ 454210 h 471819"/>
                <a:gd name="connsiteX19" fmla="*/ 251961 w 527197"/>
                <a:gd name="connsiteY19" fmla="*/ 402080 h 471819"/>
                <a:gd name="connsiteX20" fmla="*/ 254767 w 527197"/>
                <a:gd name="connsiteY20" fmla="*/ 406806 h 471819"/>
                <a:gd name="connsiteX21" fmla="*/ 266138 w 527197"/>
                <a:gd name="connsiteY21" fmla="*/ 413230 h 471819"/>
                <a:gd name="connsiteX22" fmla="*/ 266212 w 527197"/>
                <a:gd name="connsiteY22" fmla="*/ 413230 h 471819"/>
                <a:gd name="connsiteX23" fmla="*/ 277583 w 527197"/>
                <a:gd name="connsiteY23" fmla="*/ 406732 h 471819"/>
                <a:gd name="connsiteX24" fmla="*/ 281053 w 527197"/>
                <a:gd name="connsiteY24" fmla="*/ 400825 h 471819"/>
                <a:gd name="connsiteX25" fmla="*/ 372020 w 527197"/>
                <a:gd name="connsiteY25" fmla="*/ 396617 h 471819"/>
                <a:gd name="connsiteX26" fmla="*/ 381767 w 527197"/>
                <a:gd name="connsiteY26" fmla="*/ 444832 h 471819"/>
                <a:gd name="connsiteX27" fmla="*/ 130647 w 527197"/>
                <a:gd name="connsiteY27" fmla="*/ 444832 h 471819"/>
                <a:gd name="connsiteX28" fmla="*/ 130647 w 527197"/>
                <a:gd name="connsiteY28" fmla="*/ 407692 h 471819"/>
                <a:gd name="connsiteX29" fmla="*/ 251961 w 527197"/>
                <a:gd name="connsiteY29" fmla="*/ 402080 h 471819"/>
                <a:gd name="connsiteX30" fmla="*/ 296485 w 527197"/>
                <a:gd name="connsiteY30" fmla="*/ 373432 h 471819"/>
                <a:gd name="connsiteX31" fmla="*/ 335471 w 527197"/>
                <a:gd name="connsiteY31" fmla="*/ 299225 h 471819"/>
                <a:gd name="connsiteX32" fmla="*/ 347285 w 527197"/>
                <a:gd name="connsiteY32" fmla="*/ 274711 h 471819"/>
                <a:gd name="connsiteX33" fmla="*/ 366630 w 527197"/>
                <a:gd name="connsiteY33" fmla="*/ 370183 h 471819"/>
                <a:gd name="connsiteX34" fmla="*/ 296485 w 527197"/>
                <a:gd name="connsiteY34" fmla="*/ 373432 h 471819"/>
                <a:gd name="connsiteX35" fmla="*/ 264661 w 527197"/>
                <a:gd name="connsiteY35" fmla="*/ 27135 h 471819"/>
                <a:gd name="connsiteX36" fmla="*/ 367812 w 527197"/>
                <a:gd name="connsiteY36" fmla="*/ 130286 h 471819"/>
                <a:gd name="connsiteX37" fmla="*/ 311843 w 527197"/>
                <a:gd name="connsiteY37" fmla="*/ 287338 h 471819"/>
                <a:gd name="connsiteX38" fmla="*/ 266064 w 527197"/>
                <a:gd name="connsiteY38" fmla="*/ 373506 h 471819"/>
                <a:gd name="connsiteX39" fmla="*/ 219030 w 527197"/>
                <a:gd name="connsiteY39" fmla="*/ 287190 h 471819"/>
                <a:gd name="connsiteX40" fmla="*/ 161584 w 527197"/>
                <a:gd name="connsiteY40" fmla="*/ 130286 h 471819"/>
                <a:gd name="connsiteX41" fmla="*/ 264661 w 527197"/>
                <a:gd name="connsiteY41" fmla="*/ 27135 h 471819"/>
                <a:gd name="connsiteX42" fmla="*/ 195328 w 527197"/>
                <a:gd name="connsiteY42" fmla="*/ 299373 h 471819"/>
                <a:gd name="connsiteX43" fmla="*/ 197395 w 527197"/>
                <a:gd name="connsiteY43" fmla="*/ 303434 h 471819"/>
                <a:gd name="connsiteX44" fmla="*/ 125257 w 527197"/>
                <a:gd name="connsiteY44" fmla="*/ 262528 h 471819"/>
                <a:gd name="connsiteX45" fmla="*/ 177238 w 527197"/>
                <a:gd name="connsiteY45" fmla="*/ 262528 h 471819"/>
                <a:gd name="connsiteX46" fmla="*/ 195328 w 527197"/>
                <a:gd name="connsiteY46" fmla="*/ 299373 h 471819"/>
                <a:gd name="connsiteX47" fmla="*/ 84794 w 527197"/>
                <a:gd name="connsiteY47" fmla="*/ 270060 h 471819"/>
                <a:gd name="connsiteX48" fmla="*/ 220654 w 527197"/>
                <a:gd name="connsiteY48" fmla="*/ 347146 h 471819"/>
                <a:gd name="connsiteX49" fmla="*/ 236898 w 527197"/>
                <a:gd name="connsiteY49" fmla="*/ 376164 h 471819"/>
                <a:gd name="connsiteX50" fmla="*/ 50016 w 527197"/>
                <a:gd name="connsiteY50" fmla="*/ 384729 h 471819"/>
                <a:gd name="connsiteX51" fmla="*/ 84794 w 527197"/>
                <a:gd name="connsiteY51" fmla="*/ 270060 h 471819"/>
                <a:gd name="connsiteX52" fmla="*/ 41820 w 527197"/>
                <a:gd name="connsiteY52" fmla="*/ 411753 h 471819"/>
                <a:gd name="connsiteX53" fmla="*/ 104139 w 527197"/>
                <a:gd name="connsiteY53" fmla="*/ 408873 h 471819"/>
                <a:gd name="connsiteX54" fmla="*/ 104139 w 527197"/>
                <a:gd name="connsiteY54" fmla="*/ 444832 h 471819"/>
                <a:gd name="connsiteX55" fmla="*/ 31779 w 527197"/>
                <a:gd name="connsiteY55" fmla="*/ 444832 h 471819"/>
                <a:gd name="connsiteX56" fmla="*/ 41820 w 527197"/>
                <a:gd name="connsiteY56" fmla="*/ 411753 h 471819"/>
                <a:gd name="connsiteX57" fmla="*/ 408939 w 527197"/>
                <a:gd name="connsiteY57" fmla="*/ 444758 h 471819"/>
                <a:gd name="connsiteX58" fmla="*/ 371947 w 527197"/>
                <a:gd name="connsiteY58" fmla="*/ 262454 h 471819"/>
                <a:gd name="connsiteX59" fmla="*/ 440763 w 527197"/>
                <a:gd name="connsiteY59" fmla="*/ 262454 h 471819"/>
                <a:gd name="connsiteX60" fmla="*/ 495993 w 527197"/>
                <a:gd name="connsiteY60" fmla="*/ 444758 h 471819"/>
                <a:gd name="connsiteX61" fmla="*/ 408939 w 527197"/>
                <a:gd name="connsiteY61" fmla="*/ 444758 h 471819"/>
                <a:gd name="connsiteX62" fmla="*/ 264661 w 527197"/>
                <a:gd name="connsiteY62" fmla="*/ 186623 h 471819"/>
                <a:gd name="connsiteX63" fmla="*/ 325060 w 527197"/>
                <a:gd name="connsiteY63" fmla="*/ 126225 h 471819"/>
                <a:gd name="connsiteX64" fmla="*/ 264661 w 527197"/>
                <a:gd name="connsiteY64" fmla="*/ 65826 h 471819"/>
                <a:gd name="connsiteX65" fmla="*/ 204262 w 527197"/>
                <a:gd name="connsiteY65" fmla="*/ 126225 h 471819"/>
                <a:gd name="connsiteX66" fmla="*/ 264661 w 527197"/>
                <a:gd name="connsiteY66" fmla="*/ 186623 h 471819"/>
                <a:gd name="connsiteX67" fmla="*/ 264661 w 527197"/>
                <a:gd name="connsiteY67" fmla="*/ 92407 h 471819"/>
                <a:gd name="connsiteX68" fmla="*/ 298479 w 527197"/>
                <a:gd name="connsiteY68" fmla="*/ 126225 h 471819"/>
                <a:gd name="connsiteX69" fmla="*/ 264661 w 527197"/>
                <a:gd name="connsiteY69" fmla="*/ 160042 h 471819"/>
                <a:gd name="connsiteX70" fmla="*/ 230844 w 527197"/>
                <a:gd name="connsiteY70" fmla="*/ 126225 h 471819"/>
                <a:gd name="connsiteX71" fmla="*/ 264661 w 527197"/>
                <a:gd name="connsiteY71" fmla="*/ 92407 h 47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27197" h="471819">
                  <a:moveTo>
                    <a:pt x="526709" y="454210"/>
                  </a:moveTo>
                  <a:lnTo>
                    <a:pt x="463357" y="245324"/>
                  </a:lnTo>
                  <a:cubicBezTo>
                    <a:pt x="461659" y="239713"/>
                    <a:pt x="456490" y="235873"/>
                    <a:pt x="450657" y="235873"/>
                  </a:cubicBezTo>
                  <a:lnTo>
                    <a:pt x="364711" y="235873"/>
                  </a:lnTo>
                  <a:cubicBezTo>
                    <a:pt x="384351" y="189208"/>
                    <a:pt x="394319" y="153840"/>
                    <a:pt x="394319" y="130286"/>
                  </a:cubicBezTo>
                  <a:cubicBezTo>
                    <a:pt x="394319" y="58737"/>
                    <a:pt x="336136" y="554"/>
                    <a:pt x="264587" y="554"/>
                  </a:cubicBezTo>
                  <a:cubicBezTo>
                    <a:pt x="193039" y="554"/>
                    <a:pt x="134929" y="58737"/>
                    <a:pt x="134929" y="130286"/>
                  </a:cubicBezTo>
                  <a:cubicBezTo>
                    <a:pt x="134929" y="153914"/>
                    <a:pt x="145119" y="189282"/>
                    <a:pt x="165276" y="235873"/>
                  </a:cubicBezTo>
                  <a:lnTo>
                    <a:pt x="77188" y="235873"/>
                  </a:lnTo>
                  <a:cubicBezTo>
                    <a:pt x="71355" y="235873"/>
                    <a:pt x="66187" y="239713"/>
                    <a:pt x="64488" y="245324"/>
                  </a:cubicBezTo>
                  <a:lnTo>
                    <a:pt x="1136" y="454210"/>
                  </a:lnTo>
                  <a:cubicBezTo>
                    <a:pt x="-119" y="458271"/>
                    <a:pt x="693" y="462627"/>
                    <a:pt x="3204" y="465950"/>
                  </a:cubicBezTo>
                  <a:cubicBezTo>
                    <a:pt x="5714" y="469346"/>
                    <a:pt x="9701" y="471340"/>
                    <a:pt x="13910" y="471340"/>
                  </a:cubicBezTo>
                  <a:lnTo>
                    <a:pt x="398085" y="471340"/>
                  </a:lnTo>
                  <a:cubicBezTo>
                    <a:pt x="398085" y="471340"/>
                    <a:pt x="398159" y="471340"/>
                    <a:pt x="398159" y="471340"/>
                  </a:cubicBezTo>
                  <a:cubicBezTo>
                    <a:pt x="398159" y="471340"/>
                    <a:pt x="398159" y="471340"/>
                    <a:pt x="398233" y="471340"/>
                  </a:cubicBezTo>
                  <a:lnTo>
                    <a:pt x="514009" y="471340"/>
                  </a:lnTo>
                  <a:cubicBezTo>
                    <a:pt x="518218" y="471340"/>
                    <a:pt x="522205" y="469346"/>
                    <a:pt x="524716" y="465950"/>
                  </a:cubicBezTo>
                  <a:cubicBezTo>
                    <a:pt x="527153" y="462627"/>
                    <a:pt x="527965" y="458271"/>
                    <a:pt x="526709" y="454210"/>
                  </a:cubicBezTo>
                  <a:moveTo>
                    <a:pt x="251961" y="402080"/>
                  </a:moveTo>
                  <a:cubicBezTo>
                    <a:pt x="253733" y="405034"/>
                    <a:pt x="254767" y="406732"/>
                    <a:pt x="254767" y="406806"/>
                  </a:cubicBezTo>
                  <a:cubicBezTo>
                    <a:pt x="257204" y="410793"/>
                    <a:pt x="261486" y="413230"/>
                    <a:pt x="266138" y="413230"/>
                  </a:cubicBezTo>
                  <a:cubicBezTo>
                    <a:pt x="266138" y="413230"/>
                    <a:pt x="266212" y="413230"/>
                    <a:pt x="266212" y="413230"/>
                  </a:cubicBezTo>
                  <a:cubicBezTo>
                    <a:pt x="270863" y="413230"/>
                    <a:pt x="275220" y="410719"/>
                    <a:pt x="277583" y="406732"/>
                  </a:cubicBezTo>
                  <a:cubicBezTo>
                    <a:pt x="277656" y="406658"/>
                    <a:pt x="278838" y="404517"/>
                    <a:pt x="281053" y="400825"/>
                  </a:cubicBezTo>
                  <a:lnTo>
                    <a:pt x="372020" y="396617"/>
                  </a:lnTo>
                  <a:lnTo>
                    <a:pt x="381767" y="444832"/>
                  </a:lnTo>
                  <a:lnTo>
                    <a:pt x="130647" y="444832"/>
                  </a:lnTo>
                  <a:lnTo>
                    <a:pt x="130647" y="407692"/>
                  </a:lnTo>
                  <a:lnTo>
                    <a:pt x="251961" y="402080"/>
                  </a:lnTo>
                  <a:close/>
                  <a:moveTo>
                    <a:pt x="296485" y="373432"/>
                  </a:moveTo>
                  <a:cubicBezTo>
                    <a:pt x="307265" y="353939"/>
                    <a:pt x="321442" y="327653"/>
                    <a:pt x="335471" y="299225"/>
                  </a:cubicBezTo>
                  <a:cubicBezTo>
                    <a:pt x="339680" y="290808"/>
                    <a:pt x="343593" y="282612"/>
                    <a:pt x="347285" y="274711"/>
                  </a:cubicBezTo>
                  <a:lnTo>
                    <a:pt x="366630" y="370183"/>
                  </a:lnTo>
                  <a:lnTo>
                    <a:pt x="296485" y="373432"/>
                  </a:lnTo>
                  <a:close/>
                  <a:moveTo>
                    <a:pt x="264661" y="27135"/>
                  </a:moveTo>
                  <a:cubicBezTo>
                    <a:pt x="321516" y="27135"/>
                    <a:pt x="367812" y="73357"/>
                    <a:pt x="367812" y="130286"/>
                  </a:cubicBezTo>
                  <a:cubicBezTo>
                    <a:pt x="367812" y="150370"/>
                    <a:pt x="358065" y="193860"/>
                    <a:pt x="311843" y="287338"/>
                  </a:cubicBezTo>
                  <a:cubicBezTo>
                    <a:pt x="294491" y="322336"/>
                    <a:pt x="277066" y="354086"/>
                    <a:pt x="266064" y="373506"/>
                  </a:cubicBezTo>
                  <a:cubicBezTo>
                    <a:pt x="254841" y="354086"/>
                    <a:pt x="236825" y="322263"/>
                    <a:pt x="219030" y="287190"/>
                  </a:cubicBezTo>
                  <a:cubicBezTo>
                    <a:pt x="171552" y="193786"/>
                    <a:pt x="161584" y="150296"/>
                    <a:pt x="161584" y="130286"/>
                  </a:cubicBezTo>
                  <a:cubicBezTo>
                    <a:pt x="161511" y="73431"/>
                    <a:pt x="207807" y="27135"/>
                    <a:pt x="264661" y="27135"/>
                  </a:cubicBezTo>
                  <a:moveTo>
                    <a:pt x="195328" y="299373"/>
                  </a:moveTo>
                  <a:cubicBezTo>
                    <a:pt x="195993" y="300702"/>
                    <a:pt x="196731" y="302031"/>
                    <a:pt x="197395" y="303434"/>
                  </a:cubicBezTo>
                  <a:lnTo>
                    <a:pt x="125257" y="262528"/>
                  </a:lnTo>
                  <a:lnTo>
                    <a:pt x="177238" y="262528"/>
                  </a:lnTo>
                  <a:cubicBezTo>
                    <a:pt x="182776" y="274194"/>
                    <a:pt x="188830" y="286452"/>
                    <a:pt x="195328" y="299373"/>
                  </a:cubicBezTo>
                  <a:moveTo>
                    <a:pt x="84794" y="270060"/>
                  </a:moveTo>
                  <a:lnTo>
                    <a:pt x="220654" y="347146"/>
                  </a:lnTo>
                  <a:cubicBezTo>
                    <a:pt x="226561" y="357926"/>
                    <a:pt x="232099" y="367746"/>
                    <a:pt x="236898" y="376164"/>
                  </a:cubicBezTo>
                  <a:lnTo>
                    <a:pt x="50016" y="384729"/>
                  </a:lnTo>
                  <a:lnTo>
                    <a:pt x="84794" y="270060"/>
                  </a:lnTo>
                  <a:close/>
                  <a:moveTo>
                    <a:pt x="41820" y="411753"/>
                  </a:moveTo>
                  <a:lnTo>
                    <a:pt x="104139" y="408873"/>
                  </a:lnTo>
                  <a:lnTo>
                    <a:pt x="104139" y="444832"/>
                  </a:lnTo>
                  <a:lnTo>
                    <a:pt x="31779" y="444832"/>
                  </a:lnTo>
                  <a:lnTo>
                    <a:pt x="41820" y="411753"/>
                  </a:lnTo>
                  <a:close/>
                  <a:moveTo>
                    <a:pt x="408939" y="444758"/>
                  </a:moveTo>
                  <a:lnTo>
                    <a:pt x="371947" y="262454"/>
                  </a:lnTo>
                  <a:lnTo>
                    <a:pt x="440763" y="262454"/>
                  </a:lnTo>
                  <a:lnTo>
                    <a:pt x="495993" y="444758"/>
                  </a:lnTo>
                  <a:lnTo>
                    <a:pt x="408939" y="444758"/>
                  </a:lnTo>
                  <a:close/>
                  <a:moveTo>
                    <a:pt x="264661" y="186623"/>
                  </a:moveTo>
                  <a:cubicBezTo>
                    <a:pt x="297962" y="186623"/>
                    <a:pt x="325060" y="159525"/>
                    <a:pt x="325060" y="126225"/>
                  </a:cubicBezTo>
                  <a:cubicBezTo>
                    <a:pt x="325060" y="92924"/>
                    <a:pt x="297962" y="65826"/>
                    <a:pt x="264661" y="65826"/>
                  </a:cubicBezTo>
                  <a:cubicBezTo>
                    <a:pt x="231361" y="65826"/>
                    <a:pt x="204262" y="92924"/>
                    <a:pt x="204262" y="126225"/>
                  </a:cubicBezTo>
                  <a:cubicBezTo>
                    <a:pt x="204262" y="159525"/>
                    <a:pt x="231361" y="186623"/>
                    <a:pt x="264661" y="186623"/>
                  </a:cubicBezTo>
                  <a:moveTo>
                    <a:pt x="264661" y="92407"/>
                  </a:moveTo>
                  <a:cubicBezTo>
                    <a:pt x="283342" y="92407"/>
                    <a:pt x="298479" y="107544"/>
                    <a:pt x="298479" y="126225"/>
                  </a:cubicBezTo>
                  <a:cubicBezTo>
                    <a:pt x="298479" y="144905"/>
                    <a:pt x="283342" y="160042"/>
                    <a:pt x="264661" y="160042"/>
                  </a:cubicBezTo>
                  <a:cubicBezTo>
                    <a:pt x="245980" y="160042"/>
                    <a:pt x="230844" y="144905"/>
                    <a:pt x="230844" y="126225"/>
                  </a:cubicBezTo>
                  <a:cubicBezTo>
                    <a:pt x="230844" y="107544"/>
                    <a:pt x="245980" y="92407"/>
                    <a:pt x="264661" y="92407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20">
              <a:extLst>
                <a:ext uri="{FF2B5EF4-FFF2-40B4-BE49-F238E27FC236}">
                  <a16:creationId xmlns:a16="http://schemas.microsoft.com/office/drawing/2014/main" id="{2A74F807-35FF-C847-97D0-383042890EBC}"/>
                </a:ext>
              </a:extLst>
            </p:cNvPr>
            <p:cNvSpPr txBox="1"/>
            <p:nvPr/>
          </p:nvSpPr>
          <p:spPr>
            <a:xfrm>
              <a:off x="18826472" y="10722845"/>
              <a:ext cx="4073514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1846770E-460F-DD4A-B9A3-6317E52B1658}"/>
                </a:ext>
              </a:extLst>
            </p:cNvPr>
            <p:cNvSpPr txBox="1"/>
            <p:nvPr/>
          </p:nvSpPr>
          <p:spPr>
            <a:xfrm>
              <a:off x="18826472" y="10030454"/>
              <a:ext cx="4073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pic>
          <p:nvPicPr>
            <p:cNvPr id="44" name="Gráfico 53" descr="Flecha lineal: curva en sentido de las agujas del reloj">
              <a:extLst>
                <a:ext uri="{FF2B5EF4-FFF2-40B4-BE49-F238E27FC236}">
                  <a16:creationId xmlns:a16="http://schemas.microsoft.com/office/drawing/2014/main" id="{8F5DE3A4-6D1B-A24C-9FA9-86821488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200000">
              <a:off x="17628240" y="4744694"/>
              <a:ext cx="1891146" cy="1891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65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DC2D80BB-53A3-7A4E-A9F1-25DB4ACB7398}"/>
              </a:ext>
            </a:extLst>
          </p:cNvPr>
          <p:cNvGrpSpPr/>
          <p:nvPr/>
        </p:nvGrpSpPr>
        <p:grpSpPr>
          <a:xfrm>
            <a:off x="1411559" y="4830740"/>
            <a:ext cx="6347439" cy="4054520"/>
            <a:chOff x="1321527" y="1320129"/>
            <a:chExt cx="6347439" cy="4054520"/>
          </a:xfrm>
        </p:grpSpPr>
        <p:grpSp>
          <p:nvGrpSpPr>
            <p:cNvPr id="30" name="Group 18">
              <a:extLst>
                <a:ext uri="{FF2B5EF4-FFF2-40B4-BE49-F238E27FC236}">
                  <a16:creationId xmlns:a16="http://schemas.microsoft.com/office/drawing/2014/main" id="{F3E202DF-4279-C949-89F8-24E7E6BBC478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32" name="CuadroTexto 350">
                <a:extLst>
                  <a:ext uri="{FF2B5EF4-FFF2-40B4-BE49-F238E27FC236}">
                    <a16:creationId xmlns:a16="http://schemas.microsoft.com/office/drawing/2014/main" id="{9D629713-2847-2C44-A811-9CC8592AB406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33" name="Rectangle 21">
                <a:extLst>
                  <a:ext uri="{FF2B5EF4-FFF2-40B4-BE49-F238E27FC236}">
                    <a16:creationId xmlns:a16="http://schemas.microsoft.com/office/drawing/2014/main" id="{8EE45366-311E-0344-BD69-4669E0B1E437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B95A7E14-4C24-724E-A21E-BCCAC59A0C36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1A3C52-C9D6-1744-982B-D58810411E5D}"/>
              </a:ext>
            </a:extLst>
          </p:cNvPr>
          <p:cNvGrpSpPr/>
          <p:nvPr/>
        </p:nvGrpSpPr>
        <p:grpSpPr>
          <a:xfrm>
            <a:off x="10323444" y="1186617"/>
            <a:ext cx="11840819" cy="11342766"/>
            <a:chOff x="10018644" y="1036842"/>
            <a:chExt cx="11840819" cy="11342766"/>
          </a:xfrm>
        </p:grpSpPr>
        <p:sp>
          <p:nvSpPr>
            <p:cNvPr id="24" name="CuadroTexto 350">
              <a:extLst>
                <a:ext uri="{FF2B5EF4-FFF2-40B4-BE49-F238E27FC236}">
                  <a16:creationId xmlns:a16="http://schemas.microsoft.com/office/drawing/2014/main" id="{0F49F04F-AB47-A940-8646-0B2E7299E893}"/>
                </a:ext>
              </a:extLst>
            </p:cNvPr>
            <p:cNvSpPr txBox="1"/>
            <p:nvPr/>
          </p:nvSpPr>
          <p:spPr>
            <a:xfrm>
              <a:off x="10018927" y="1036842"/>
              <a:ext cx="230559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spc="-300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</a:t>
              </a:r>
            </a:p>
          </p:txBody>
        </p: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D9AC8647-C18E-A745-B984-914DA3B3F3BB}"/>
                </a:ext>
              </a:extLst>
            </p:cNvPr>
            <p:cNvCxnSpPr/>
            <p:nvPr/>
          </p:nvCxnSpPr>
          <p:spPr>
            <a:xfrm>
              <a:off x="10018644" y="2738396"/>
              <a:ext cx="5208105" cy="0"/>
            </a:xfrm>
            <a:prstGeom prst="line">
              <a:avLst/>
            </a:prstGeom>
            <a:ln w="3810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350">
              <a:extLst>
                <a:ext uri="{FF2B5EF4-FFF2-40B4-BE49-F238E27FC236}">
                  <a16:creationId xmlns:a16="http://schemas.microsoft.com/office/drawing/2014/main" id="{49A6DA0F-6326-F04D-AFF7-9208FCE8DDE8}"/>
                </a:ext>
              </a:extLst>
            </p:cNvPr>
            <p:cNvSpPr txBox="1"/>
            <p:nvPr/>
          </p:nvSpPr>
          <p:spPr>
            <a:xfrm>
              <a:off x="16651641" y="1036842"/>
              <a:ext cx="230559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spc="-300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</a:t>
              </a:r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8FD34C9-F7F3-F942-B066-F62F63E4A72A}"/>
                </a:ext>
              </a:extLst>
            </p:cNvPr>
            <p:cNvCxnSpPr/>
            <p:nvPr/>
          </p:nvCxnSpPr>
          <p:spPr>
            <a:xfrm>
              <a:off x="16651358" y="2738396"/>
              <a:ext cx="5208105" cy="0"/>
            </a:xfrm>
            <a:prstGeom prst="line">
              <a:avLst/>
            </a:prstGeom>
            <a:ln w="3810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BF655DAE-F32E-BC4D-9D01-ABB5A645CD11}"/>
                </a:ext>
              </a:extLst>
            </p:cNvPr>
            <p:cNvSpPr txBox="1"/>
            <p:nvPr/>
          </p:nvSpPr>
          <p:spPr>
            <a:xfrm>
              <a:off x="10018927" y="4945431"/>
              <a:ext cx="306097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spc="-300" dirty="0">
                  <a:solidFill>
                    <a:schemeClr val="accent3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</a:t>
              </a:r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1043DDA7-0CB5-4F41-B1C0-D1DEB89988E1}"/>
                </a:ext>
              </a:extLst>
            </p:cNvPr>
            <p:cNvCxnSpPr/>
            <p:nvPr/>
          </p:nvCxnSpPr>
          <p:spPr>
            <a:xfrm>
              <a:off x="10018644" y="6646985"/>
              <a:ext cx="5208105" cy="0"/>
            </a:xfrm>
            <a:prstGeom prst="line">
              <a:avLst/>
            </a:prstGeom>
            <a:ln w="3810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adroTexto 350">
              <a:extLst>
                <a:ext uri="{FF2B5EF4-FFF2-40B4-BE49-F238E27FC236}">
                  <a16:creationId xmlns:a16="http://schemas.microsoft.com/office/drawing/2014/main" id="{641DCA08-8ADE-CD47-AD88-951F20347852}"/>
                </a:ext>
              </a:extLst>
            </p:cNvPr>
            <p:cNvSpPr txBox="1"/>
            <p:nvPr/>
          </p:nvSpPr>
          <p:spPr>
            <a:xfrm>
              <a:off x="16651641" y="4945431"/>
              <a:ext cx="29085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spc="-300" dirty="0">
                  <a:solidFill>
                    <a:schemeClr val="accent4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</a:t>
              </a:r>
            </a:p>
          </p:txBody>
        </p: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4D872FD4-2D7E-214F-85B3-15D0329EC6FC}"/>
                </a:ext>
              </a:extLst>
            </p:cNvPr>
            <p:cNvCxnSpPr/>
            <p:nvPr/>
          </p:nvCxnSpPr>
          <p:spPr>
            <a:xfrm>
              <a:off x="16651358" y="6646985"/>
              <a:ext cx="5208105" cy="0"/>
            </a:xfrm>
            <a:prstGeom prst="line">
              <a:avLst/>
            </a:prstGeom>
            <a:ln w="3810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20">
              <a:extLst>
                <a:ext uri="{FF2B5EF4-FFF2-40B4-BE49-F238E27FC236}">
                  <a16:creationId xmlns:a16="http://schemas.microsoft.com/office/drawing/2014/main" id="{298ADC94-11ED-0B41-B710-777E22A7A978}"/>
                </a:ext>
              </a:extLst>
            </p:cNvPr>
            <p:cNvSpPr txBox="1"/>
            <p:nvPr/>
          </p:nvSpPr>
          <p:spPr>
            <a:xfrm>
              <a:off x="10091077" y="3542401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2" name="TextBox 21">
              <a:extLst>
                <a:ext uri="{FF2B5EF4-FFF2-40B4-BE49-F238E27FC236}">
                  <a16:creationId xmlns:a16="http://schemas.microsoft.com/office/drawing/2014/main" id="{260C86BA-3095-6249-A496-EB6EF26D21AB}"/>
                </a:ext>
              </a:extLst>
            </p:cNvPr>
            <p:cNvSpPr txBox="1"/>
            <p:nvPr/>
          </p:nvSpPr>
          <p:spPr>
            <a:xfrm>
              <a:off x="10091077" y="289607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63" name="TextBox 20">
              <a:extLst>
                <a:ext uri="{FF2B5EF4-FFF2-40B4-BE49-F238E27FC236}">
                  <a16:creationId xmlns:a16="http://schemas.microsoft.com/office/drawing/2014/main" id="{3D1115D0-68F4-B443-82B6-ED8E9A1F2C68}"/>
                </a:ext>
              </a:extLst>
            </p:cNvPr>
            <p:cNvSpPr txBox="1"/>
            <p:nvPr/>
          </p:nvSpPr>
          <p:spPr>
            <a:xfrm>
              <a:off x="16723791" y="3542401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4" name="TextBox 21">
              <a:extLst>
                <a:ext uri="{FF2B5EF4-FFF2-40B4-BE49-F238E27FC236}">
                  <a16:creationId xmlns:a16="http://schemas.microsoft.com/office/drawing/2014/main" id="{3328FF44-2070-D44D-B88D-2B5168E3C2C2}"/>
                </a:ext>
              </a:extLst>
            </p:cNvPr>
            <p:cNvSpPr txBox="1"/>
            <p:nvPr/>
          </p:nvSpPr>
          <p:spPr>
            <a:xfrm>
              <a:off x="16723791" y="289607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65" name="TextBox 20">
              <a:extLst>
                <a:ext uri="{FF2B5EF4-FFF2-40B4-BE49-F238E27FC236}">
                  <a16:creationId xmlns:a16="http://schemas.microsoft.com/office/drawing/2014/main" id="{E479CA54-8087-844E-8E16-9976D481BDFD}"/>
                </a:ext>
              </a:extLst>
            </p:cNvPr>
            <p:cNvSpPr txBox="1"/>
            <p:nvPr/>
          </p:nvSpPr>
          <p:spPr>
            <a:xfrm>
              <a:off x="10091077" y="7450989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6" name="TextBox 21">
              <a:extLst>
                <a:ext uri="{FF2B5EF4-FFF2-40B4-BE49-F238E27FC236}">
                  <a16:creationId xmlns:a16="http://schemas.microsoft.com/office/drawing/2014/main" id="{9C81455B-58E5-CA44-A4E3-8B82F5721952}"/>
                </a:ext>
              </a:extLst>
            </p:cNvPr>
            <p:cNvSpPr txBox="1"/>
            <p:nvPr/>
          </p:nvSpPr>
          <p:spPr>
            <a:xfrm>
              <a:off x="10091077" y="680465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Location</a:t>
              </a:r>
            </a:p>
          </p:txBody>
        </p:sp>
        <p:sp>
          <p:nvSpPr>
            <p:cNvPr id="67" name="TextBox 20">
              <a:extLst>
                <a:ext uri="{FF2B5EF4-FFF2-40B4-BE49-F238E27FC236}">
                  <a16:creationId xmlns:a16="http://schemas.microsoft.com/office/drawing/2014/main" id="{1DC0D0E9-83E7-F949-878F-E28936EFA3FA}"/>
                </a:ext>
              </a:extLst>
            </p:cNvPr>
            <p:cNvSpPr txBox="1"/>
            <p:nvPr/>
          </p:nvSpPr>
          <p:spPr>
            <a:xfrm>
              <a:off x="16723791" y="7450989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8" name="TextBox 21">
              <a:extLst>
                <a:ext uri="{FF2B5EF4-FFF2-40B4-BE49-F238E27FC236}">
                  <a16:creationId xmlns:a16="http://schemas.microsoft.com/office/drawing/2014/main" id="{810326FE-B604-F94F-8AB8-081B90AAD5DD}"/>
                </a:ext>
              </a:extLst>
            </p:cNvPr>
            <p:cNvSpPr txBox="1"/>
            <p:nvPr/>
          </p:nvSpPr>
          <p:spPr>
            <a:xfrm>
              <a:off x="16723791" y="680465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BB333D5C-9F5F-B14E-B4DD-EB936E5A761A}"/>
                </a:ext>
              </a:extLst>
            </p:cNvPr>
            <p:cNvSpPr txBox="1"/>
            <p:nvPr/>
          </p:nvSpPr>
          <p:spPr>
            <a:xfrm>
              <a:off x="10018927" y="8798756"/>
              <a:ext cx="306097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spc="-300" dirty="0">
                  <a:solidFill>
                    <a:schemeClr val="accent5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</a:t>
              </a:r>
            </a:p>
          </p:txBody>
        </p:sp>
        <p:cxnSp>
          <p:nvCxnSpPr>
            <p:cNvPr id="37" name="Conector recto 43">
              <a:extLst>
                <a:ext uri="{FF2B5EF4-FFF2-40B4-BE49-F238E27FC236}">
                  <a16:creationId xmlns:a16="http://schemas.microsoft.com/office/drawing/2014/main" id="{D5D7545A-C6CF-594E-AA91-284BEF9269C9}"/>
                </a:ext>
              </a:extLst>
            </p:cNvPr>
            <p:cNvCxnSpPr/>
            <p:nvPr/>
          </p:nvCxnSpPr>
          <p:spPr>
            <a:xfrm>
              <a:off x="10018644" y="10500310"/>
              <a:ext cx="5208105" cy="0"/>
            </a:xfrm>
            <a:prstGeom prst="line">
              <a:avLst/>
            </a:prstGeom>
            <a:ln w="3810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302675CF-F9AC-2047-A5BC-2036D3CCF1CE}"/>
                </a:ext>
              </a:extLst>
            </p:cNvPr>
            <p:cNvSpPr txBox="1"/>
            <p:nvPr/>
          </p:nvSpPr>
          <p:spPr>
            <a:xfrm>
              <a:off x="16651641" y="8798756"/>
              <a:ext cx="29085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spc="-300" dirty="0">
                  <a:solidFill>
                    <a:schemeClr val="accent6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06</a:t>
              </a:r>
            </a:p>
          </p:txBody>
        </p:sp>
        <p:cxnSp>
          <p:nvCxnSpPr>
            <p:cNvPr id="42" name="Conector recto 59">
              <a:extLst>
                <a:ext uri="{FF2B5EF4-FFF2-40B4-BE49-F238E27FC236}">
                  <a16:creationId xmlns:a16="http://schemas.microsoft.com/office/drawing/2014/main" id="{B887E9CC-9E24-CE4C-804F-460345262752}"/>
                </a:ext>
              </a:extLst>
            </p:cNvPr>
            <p:cNvCxnSpPr/>
            <p:nvPr/>
          </p:nvCxnSpPr>
          <p:spPr>
            <a:xfrm>
              <a:off x="16651358" y="10500310"/>
              <a:ext cx="5208105" cy="0"/>
            </a:xfrm>
            <a:prstGeom prst="line">
              <a:avLst/>
            </a:prstGeom>
            <a:ln w="3810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FCFD61F2-A4E8-9140-B396-CE8484EBA7CD}"/>
                </a:ext>
              </a:extLst>
            </p:cNvPr>
            <p:cNvSpPr txBox="1"/>
            <p:nvPr/>
          </p:nvSpPr>
          <p:spPr>
            <a:xfrm>
              <a:off x="10091077" y="11304314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5" name="TextBox 21">
              <a:extLst>
                <a:ext uri="{FF2B5EF4-FFF2-40B4-BE49-F238E27FC236}">
                  <a16:creationId xmlns:a16="http://schemas.microsoft.com/office/drawing/2014/main" id="{793C989C-E6D0-9F47-9E23-EB33B3912D88}"/>
                </a:ext>
              </a:extLst>
            </p:cNvPr>
            <p:cNvSpPr txBox="1"/>
            <p:nvPr/>
          </p:nvSpPr>
          <p:spPr>
            <a:xfrm>
              <a:off x="10091077" y="10657983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Location</a:t>
              </a:r>
            </a:p>
          </p:txBody>
        </p:sp>
        <p:sp>
          <p:nvSpPr>
            <p:cNvPr id="46" name="TextBox 20">
              <a:extLst>
                <a:ext uri="{FF2B5EF4-FFF2-40B4-BE49-F238E27FC236}">
                  <a16:creationId xmlns:a16="http://schemas.microsoft.com/office/drawing/2014/main" id="{DA45CF30-C1E1-C744-BE9A-C28350FB3F66}"/>
                </a:ext>
              </a:extLst>
            </p:cNvPr>
            <p:cNvSpPr txBox="1"/>
            <p:nvPr/>
          </p:nvSpPr>
          <p:spPr>
            <a:xfrm>
              <a:off x="16723791" y="11304314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7" name="TextBox 21">
              <a:extLst>
                <a:ext uri="{FF2B5EF4-FFF2-40B4-BE49-F238E27FC236}">
                  <a16:creationId xmlns:a16="http://schemas.microsoft.com/office/drawing/2014/main" id="{AA6739C3-52E7-3349-9066-86C9FF20368E}"/>
                </a:ext>
              </a:extLst>
            </p:cNvPr>
            <p:cNvSpPr txBox="1"/>
            <p:nvPr/>
          </p:nvSpPr>
          <p:spPr>
            <a:xfrm>
              <a:off x="16723791" y="10657983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09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50">
            <a:extLst>
              <a:ext uri="{FF2B5EF4-FFF2-40B4-BE49-F238E27FC236}">
                <a16:creationId xmlns:a16="http://schemas.microsoft.com/office/drawing/2014/main" id="{8E3102D9-D6F4-514B-A6D6-7908237A7E76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AC190C9D-8EA9-EC4E-9563-B0D1071693C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34F13413-8C2A-FE49-A9C6-A71FF89F2A9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3AEEFC33-280C-2E40-9CC6-09259253DB55}"/>
              </a:ext>
            </a:extLst>
          </p:cNvPr>
          <p:cNvSpPr/>
          <p:nvPr/>
        </p:nvSpPr>
        <p:spPr>
          <a:xfrm>
            <a:off x="1758262" y="4417790"/>
            <a:ext cx="6163647" cy="3886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6CC2B5C1-C886-7848-AC53-5E2638CAEA1D}"/>
              </a:ext>
            </a:extLst>
          </p:cNvPr>
          <p:cNvSpPr/>
          <p:nvPr/>
        </p:nvSpPr>
        <p:spPr>
          <a:xfrm>
            <a:off x="1758262" y="8684990"/>
            <a:ext cx="6163647" cy="3886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ED25C074-6AF4-AB49-8572-2B7C25BE56DA}"/>
              </a:ext>
            </a:extLst>
          </p:cNvPr>
          <p:cNvSpPr/>
          <p:nvPr/>
        </p:nvSpPr>
        <p:spPr>
          <a:xfrm>
            <a:off x="1300143" y="5402695"/>
            <a:ext cx="1867209" cy="18672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6" name="Oval 47">
            <a:extLst>
              <a:ext uri="{FF2B5EF4-FFF2-40B4-BE49-F238E27FC236}">
                <a16:creationId xmlns:a16="http://schemas.microsoft.com/office/drawing/2014/main" id="{BFABB469-D52F-0640-B305-B44DA97DF357}"/>
              </a:ext>
            </a:extLst>
          </p:cNvPr>
          <p:cNvSpPr/>
          <p:nvPr/>
        </p:nvSpPr>
        <p:spPr>
          <a:xfrm>
            <a:off x="1300143" y="9694485"/>
            <a:ext cx="1867209" cy="18672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40DA2CFC-0696-DB47-B3A9-A55B3A57E2C9}"/>
              </a:ext>
            </a:extLst>
          </p:cNvPr>
          <p:cNvSpPr txBox="1"/>
          <p:nvPr/>
        </p:nvSpPr>
        <p:spPr>
          <a:xfrm>
            <a:off x="3455021" y="5895640"/>
            <a:ext cx="4342758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44516755-6635-C848-80B9-268125E9CBFA}"/>
              </a:ext>
            </a:extLst>
          </p:cNvPr>
          <p:cNvSpPr txBox="1"/>
          <p:nvPr/>
        </p:nvSpPr>
        <p:spPr>
          <a:xfrm>
            <a:off x="3455021" y="513331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id="{35A644F2-A1A9-F34E-B2EF-39F2FC19A75B}"/>
              </a:ext>
            </a:extLst>
          </p:cNvPr>
          <p:cNvSpPr txBox="1"/>
          <p:nvPr/>
        </p:nvSpPr>
        <p:spPr>
          <a:xfrm>
            <a:off x="3455020" y="10220998"/>
            <a:ext cx="4342758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7" name="TextBox 23">
            <a:extLst>
              <a:ext uri="{FF2B5EF4-FFF2-40B4-BE49-F238E27FC236}">
                <a16:creationId xmlns:a16="http://schemas.microsoft.com/office/drawing/2014/main" id="{80883C13-5ED1-D842-A377-9BC4CC6C07D3}"/>
              </a:ext>
            </a:extLst>
          </p:cNvPr>
          <p:cNvSpPr txBox="1"/>
          <p:nvPr/>
        </p:nvSpPr>
        <p:spPr>
          <a:xfrm>
            <a:off x="3455020" y="945867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2D1051A9-B783-A649-A98E-040A0D921188}"/>
              </a:ext>
            </a:extLst>
          </p:cNvPr>
          <p:cNvSpPr txBox="1"/>
          <p:nvPr/>
        </p:nvSpPr>
        <p:spPr>
          <a:xfrm>
            <a:off x="1936826" y="575655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</a:t>
            </a:r>
            <a:endParaRPr lang="en-US" sz="6600" b="1" dirty="0">
              <a:solidFill>
                <a:schemeClr val="bg1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196A8CAB-9EE1-7349-80A1-8685AA7F5BE7}"/>
              </a:ext>
            </a:extLst>
          </p:cNvPr>
          <p:cNvSpPr txBox="1"/>
          <p:nvPr/>
        </p:nvSpPr>
        <p:spPr>
          <a:xfrm>
            <a:off x="1936826" y="9999117"/>
            <a:ext cx="659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A61B4540-810C-2649-8143-B4CB1DF760DF}"/>
              </a:ext>
            </a:extLst>
          </p:cNvPr>
          <p:cNvSpPr/>
          <p:nvPr/>
        </p:nvSpPr>
        <p:spPr>
          <a:xfrm>
            <a:off x="9331299" y="4417790"/>
            <a:ext cx="6163647" cy="3886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93AB5F71-3956-6949-86A0-4490901C0883}"/>
              </a:ext>
            </a:extLst>
          </p:cNvPr>
          <p:cNvSpPr/>
          <p:nvPr/>
        </p:nvSpPr>
        <p:spPr>
          <a:xfrm>
            <a:off x="9331299" y="8684990"/>
            <a:ext cx="6163647" cy="3886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0" name="Oval 29">
            <a:extLst>
              <a:ext uri="{FF2B5EF4-FFF2-40B4-BE49-F238E27FC236}">
                <a16:creationId xmlns:a16="http://schemas.microsoft.com/office/drawing/2014/main" id="{C298367B-973C-2B47-86CE-4FF0B7798EDF}"/>
              </a:ext>
            </a:extLst>
          </p:cNvPr>
          <p:cNvSpPr/>
          <p:nvPr/>
        </p:nvSpPr>
        <p:spPr>
          <a:xfrm>
            <a:off x="8873180" y="5402695"/>
            <a:ext cx="1867209" cy="18672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1" name="Oval 47">
            <a:extLst>
              <a:ext uri="{FF2B5EF4-FFF2-40B4-BE49-F238E27FC236}">
                <a16:creationId xmlns:a16="http://schemas.microsoft.com/office/drawing/2014/main" id="{F249347E-DC53-4542-986B-B1E3D112D6F2}"/>
              </a:ext>
            </a:extLst>
          </p:cNvPr>
          <p:cNvSpPr/>
          <p:nvPr/>
        </p:nvSpPr>
        <p:spPr>
          <a:xfrm>
            <a:off x="8873180" y="9694485"/>
            <a:ext cx="1867209" cy="186720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B7CC4364-384D-8A48-B1EF-AFB38B279737}"/>
              </a:ext>
            </a:extLst>
          </p:cNvPr>
          <p:cNvSpPr txBox="1"/>
          <p:nvPr/>
        </p:nvSpPr>
        <p:spPr>
          <a:xfrm>
            <a:off x="11028058" y="5895640"/>
            <a:ext cx="4342758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73145029-4E5F-5344-AEF0-7985969BBF34}"/>
              </a:ext>
            </a:extLst>
          </p:cNvPr>
          <p:cNvSpPr txBox="1"/>
          <p:nvPr/>
        </p:nvSpPr>
        <p:spPr>
          <a:xfrm>
            <a:off x="11028058" y="513331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CE99A2A8-EC5C-584E-8267-5296ADCB3638}"/>
              </a:ext>
            </a:extLst>
          </p:cNvPr>
          <p:cNvSpPr txBox="1"/>
          <p:nvPr/>
        </p:nvSpPr>
        <p:spPr>
          <a:xfrm>
            <a:off x="11028057" y="10220998"/>
            <a:ext cx="4342758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CBF51F9D-D6E4-C64E-9633-053133B18983}"/>
              </a:ext>
            </a:extLst>
          </p:cNvPr>
          <p:cNvSpPr txBox="1"/>
          <p:nvPr/>
        </p:nvSpPr>
        <p:spPr>
          <a:xfrm>
            <a:off x="11028057" y="945867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20F8E708-0658-814A-8084-2598642AFDF0}"/>
              </a:ext>
            </a:extLst>
          </p:cNvPr>
          <p:cNvSpPr txBox="1"/>
          <p:nvPr/>
        </p:nvSpPr>
        <p:spPr>
          <a:xfrm>
            <a:off x="9509863" y="5756554"/>
            <a:ext cx="659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68517923-8AFE-7D46-819D-6E26A71A8701}"/>
              </a:ext>
            </a:extLst>
          </p:cNvPr>
          <p:cNvSpPr txBox="1"/>
          <p:nvPr/>
        </p:nvSpPr>
        <p:spPr>
          <a:xfrm>
            <a:off x="9509863" y="9999117"/>
            <a:ext cx="659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69" name="Rectangle 17">
            <a:extLst>
              <a:ext uri="{FF2B5EF4-FFF2-40B4-BE49-F238E27FC236}">
                <a16:creationId xmlns:a16="http://schemas.microsoft.com/office/drawing/2014/main" id="{90A61D07-ECC9-5640-9F92-37E20F126C5A}"/>
              </a:ext>
            </a:extLst>
          </p:cNvPr>
          <p:cNvSpPr/>
          <p:nvPr/>
        </p:nvSpPr>
        <p:spPr>
          <a:xfrm>
            <a:off x="16913860" y="4417790"/>
            <a:ext cx="6163647" cy="3886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0" name="Rectangle 19">
            <a:extLst>
              <a:ext uri="{FF2B5EF4-FFF2-40B4-BE49-F238E27FC236}">
                <a16:creationId xmlns:a16="http://schemas.microsoft.com/office/drawing/2014/main" id="{657951D3-C2E2-804B-B78F-928EA62D7A8F}"/>
              </a:ext>
            </a:extLst>
          </p:cNvPr>
          <p:cNvSpPr/>
          <p:nvPr/>
        </p:nvSpPr>
        <p:spPr>
          <a:xfrm>
            <a:off x="16913860" y="8684990"/>
            <a:ext cx="6163647" cy="3886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1" name="Oval 29">
            <a:extLst>
              <a:ext uri="{FF2B5EF4-FFF2-40B4-BE49-F238E27FC236}">
                <a16:creationId xmlns:a16="http://schemas.microsoft.com/office/drawing/2014/main" id="{B2D1DF06-C5A3-744B-9A48-07B187FCAB91}"/>
              </a:ext>
            </a:extLst>
          </p:cNvPr>
          <p:cNvSpPr/>
          <p:nvPr/>
        </p:nvSpPr>
        <p:spPr>
          <a:xfrm>
            <a:off x="16455741" y="5402695"/>
            <a:ext cx="1867209" cy="18672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2" name="Oval 47">
            <a:extLst>
              <a:ext uri="{FF2B5EF4-FFF2-40B4-BE49-F238E27FC236}">
                <a16:creationId xmlns:a16="http://schemas.microsoft.com/office/drawing/2014/main" id="{7339F0CD-2275-1148-AA4C-FF53ED7E9882}"/>
              </a:ext>
            </a:extLst>
          </p:cNvPr>
          <p:cNvSpPr/>
          <p:nvPr/>
        </p:nvSpPr>
        <p:spPr>
          <a:xfrm>
            <a:off x="16455741" y="9694485"/>
            <a:ext cx="1867209" cy="18672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750FEACD-D4DA-7242-96DF-54D98B7A5E30}"/>
              </a:ext>
            </a:extLst>
          </p:cNvPr>
          <p:cNvSpPr txBox="1"/>
          <p:nvPr/>
        </p:nvSpPr>
        <p:spPr>
          <a:xfrm>
            <a:off x="18610619" y="5895640"/>
            <a:ext cx="4342758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4" name="TextBox 23">
            <a:extLst>
              <a:ext uri="{FF2B5EF4-FFF2-40B4-BE49-F238E27FC236}">
                <a16:creationId xmlns:a16="http://schemas.microsoft.com/office/drawing/2014/main" id="{1DF51624-F7CD-C14C-8B99-F762EEDCE3D5}"/>
              </a:ext>
            </a:extLst>
          </p:cNvPr>
          <p:cNvSpPr txBox="1"/>
          <p:nvPr/>
        </p:nvSpPr>
        <p:spPr>
          <a:xfrm>
            <a:off x="18610619" y="513331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Correspondence</a:t>
            </a: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2018C1DB-B6BF-6241-8796-4F4E7619B122}"/>
              </a:ext>
            </a:extLst>
          </p:cNvPr>
          <p:cNvSpPr txBox="1"/>
          <p:nvPr/>
        </p:nvSpPr>
        <p:spPr>
          <a:xfrm>
            <a:off x="18610618" y="10220998"/>
            <a:ext cx="4342758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6" name="TextBox 23">
            <a:extLst>
              <a:ext uri="{FF2B5EF4-FFF2-40B4-BE49-F238E27FC236}">
                <a16:creationId xmlns:a16="http://schemas.microsoft.com/office/drawing/2014/main" id="{43640C8D-F2F6-E740-934F-36DE7A82E82C}"/>
              </a:ext>
            </a:extLst>
          </p:cNvPr>
          <p:cNvSpPr txBox="1"/>
          <p:nvPr/>
        </p:nvSpPr>
        <p:spPr>
          <a:xfrm>
            <a:off x="18610618" y="945867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sp>
        <p:nvSpPr>
          <p:cNvPr id="77" name="CuadroTexto 350">
            <a:extLst>
              <a:ext uri="{FF2B5EF4-FFF2-40B4-BE49-F238E27FC236}">
                <a16:creationId xmlns:a16="http://schemas.microsoft.com/office/drawing/2014/main" id="{F3F5172E-9693-DB44-B540-51B0C123DDCD}"/>
              </a:ext>
            </a:extLst>
          </p:cNvPr>
          <p:cNvSpPr txBox="1"/>
          <p:nvPr/>
        </p:nvSpPr>
        <p:spPr>
          <a:xfrm>
            <a:off x="17092424" y="5756554"/>
            <a:ext cx="659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78" name="CuadroTexto 350">
            <a:extLst>
              <a:ext uri="{FF2B5EF4-FFF2-40B4-BE49-F238E27FC236}">
                <a16:creationId xmlns:a16="http://schemas.microsoft.com/office/drawing/2014/main" id="{BA413655-3147-0A4E-B936-D0B71D0277A1}"/>
              </a:ext>
            </a:extLst>
          </p:cNvPr>
          <p:cNvSpPr txBox="1"/>
          <p:nvPr/>
        </p:nvSpPr>
        <p:spPr>
          <a:xfrm>
            <a:off x="17092424" y="9999117"/>
            <a:ext cx="659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7945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E8BF760B-39AA-2B42-936D-6121C41C2DF6}"/>
              </a:ext>
            </a:extLst>
          </p:cNvPr>
          <p:cNvSpPr/>
          <p:nvPr/>
        </p:nvSpPr>
        <p:spPr>
          <a:xfrm>
            <a:off x="-755370" y="1364972"/>
            <a:ext cx="8150087" cy="178904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257087B9-236A-B24A-A72F-B34EEC3B0F64}"/>
              </a:ext>
            </a:extLst>
          </p:cNvPr>
          <p:cNvSpPr/>
          <p:nvPr/>
        </p:nvSpPr>
        <p:spPr>
          <a:xfrm>
            <a:off x="-755370" y="3664225"/>
            <a:ext cx="8150087" cy="178904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CBBAC2BA-6945-AF41-9F0E-61A59FD8783A}"/>
              </a:ext>
            </a:extLst>
          </p:cNvPr>
          <p:cNvSpPr/>
          <p:nvPr/>
        </p:nvSpPr>
        <p:spPr>
          <a:xfrm>
            <a:off x="-755370" y="5963478"/>
            <a:ext cx="8150087" cy="178904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1CDF7B18-99F8-E14F-94B2-143AC83558F4}"/>
              </a:ext>
            </a:extLst>
          </p:cNvPr>
          <p:cNvSpPr/>
          <p:nvPr/>
        </p:nvSpPr>
        <p:spPr>
          <a:xfrm>
            <a:off x="-755370" y="8262731"/>
            <a:ext cx="8150087" cy="178904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F1198B0D-1B5E-A84A-A194-58F8B045F21A}"/>
              </a:ext>
            </a:extLst>
          </p:cNvPr>
          <p:cNvSpPr/>
          <p:nvPr/>
        </p:nvSpPr>
        <p:spPr>
          <a:xfrm>
            <a:off x="-755370" y="10561984"/>
            <a:ext cx="8150087" cy="178904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02C14FB-B385-7248-8183-CA9C05052288}"/>
              </a:ext>
            </a:extLst>
          </p:cNvPr>
          <p:cNvSpPr/>
          <p:nvPr/>
        </p:nvSpPr>
        <p:spPr>
          <a:xfrm>
            <a:off x="5605673" y="1364972"/>
            <a:ext cx="1789044" cy="17890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6FD7ABA-21A5-694C-818D-FF8A68C32B93}"/>
              </a:ext>
            </a:extLst>
          </p:cNvPr>
          <p:cNvSpPr/>
          <p:nvPr/>
        </p:nvSpPr>
        <p:spPr>
          <a:xfrm>
            <a:off x="5605673" y="3664225"/>
            <a:ext cx="1789044" cy="17890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8947EB4A-3462-214F-A903-329281022C32}"/>
              </a:ext>
            </a:extLst>
          </p:cNvPr>
          <p:cNvSpPr/>
          <p:nvPr/>
        </p:nvSpPr>
        <p:spPr>
          <a:xfrm>
            <a:off x="5605673" y="5963478"/>
            <a:ext cx="1789044" cy="17890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B74570F-69D5-1B4C-B1B5-CB1366183C0C}"/>
              </a:ext>
            </a:extLst>
          </p:cNvPr>
          <p:cNvSpPr/>
          <p:nvPr/>
        </p:nvSpPr>
        <p:spPr>
          <a:xfrm>
            <a:off x="5605673" y="8262731"/>
            <a:ext cx="1789044" cy="17890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8A0C728-2897-E54A-9373-4072A8AF701D}"/>
              </a:ext>
            </a:extLst>
          </p:cNvPr>
          <p:cNvSpPr/>
          <p:nvPr/>
        </p:nvSpPr>
        <p:spPr>
          <a:xfrm>
            <a:off x="5605673" y="10561984"/>
            <a:ext cx="1789044" cy="17890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38C85D3E-BABE-E940-A11C-16084D42BE49}"/>
              </a:ext>
            </a:extLst>
          </p:cNvPr>
          <p:cNvSpPr txBox="1"/>
          <p:nvPr/>
        </p:nvSpPr>
        <p:spPr>
          <a:xfrm>
            <a:off x="6159689" y="1691709"/>
            <a:ext cx="736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1E5027C5-7823-B048-85D9-5745703AD1D3}"/>
              </a:ext>
            </a:extLst>
          </p:cNvPr>
          <p:cNvSpPr txBox="1"/>
          <p:nvPr/>
        </p:nvSpPr>
        <p:spPr>
          <a:xfrm>
            <a:off x="6171736" y="3990962"/>
            <a:ext cx="736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4BB2745E-B8C8-A34F-9E76-266A7CA89202}"/>
              </a:ext>
            </a:extLst>
          </p:cNvPr>
          <p:cNvSpPr txBox="1"/>
          <p:nvPr/>
        </p:nvSpPr>
        <p:spPr>
          <a:xfrm>
            <a:off x="6144027" y="6290215"/>
            <a:ext cx="736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D4E024FA-1707-044C-885A-8556C23A947B}"/>
              </a:ext>
            </a:extLst>
          </p:cNvPr>
          <p:cNvSpPr txBox="1"/>
          <p:nvPr/>
        </p:nvSpPr>
        <p:spPr>
          <a:xfrm>
            <a:off x="6122507" y="8589468"/>
            <a:ext cx="736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3946C785-AEBE-7642-A925-CE4FAFEBECA5}"/>
              </a:ext>
            </a:extLst>
          </p:cNvPr>
          <p:cNvSpPr txBox="1"/>
          <p:nvPr/>
        </p:nvSpPr>
        <p:spPr>
          <a:xfrm>
            <a:off x="6144027" y="10898895"/>
            <a:ext cx="736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55" name="TextBox 111">
            <a:extLst>
              <a:ext uri="{FF2B5EF4-FFF2-40B4-BE49-F238E27FC236}">
                <a16:creationId xmlns:a16="http://schemas.microsoft.com/office/drawing/2014/main" id="{1DCD752C-EA95-394D-89B5-25A95C9C9EBA}"/>
              </a:ext>
            </a:extLst>
          </p:cNvPr>
          <p:cNvSpPr txBox="1"/>
          <p:nvPr/>
        </p:nvSpPr>
        <p:spPr>
          <a:xfrm>
            <a:off x="8318591" y="1707370"/>
            <a:ext cx="583473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6" name="TextBox 111">
            <a:extLst>
              <a:ext uri="{FF2B5EF4-FFF2-40B4-BE49-F238E27FC236}">
                <a16:creationId xmlns:a16="http://schemas.microsoft.com/office/drawing/2014/main" id="{C1CF265B-F8E6-3141-964E-FEEE09E37E7C}"/>
              </a:ext>
            </a:extLst>
          </p:cNvPr>
          <p:cNvSpPr txBox="1"/>
          <p:nvPr/>
        </p:nvSpPr>
        <p:spPr>
          <a:xfrm>
            <a:off x="8318591" y="4021100"/>
            <a:ext cx="583473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7" name="TextBox 111">
            <a:extLst>
              <a:ext uri="{FF2B5EF4-FFF2-40B4-BE49-F238E27FC236}">
                <a16:creationId xmlns:a16="http://schemas.microsoft.com/office/drawing/2014/main" id="{87A3FE09-D569-744B-BC99-675C1051E21D}"/>
              </a:ext>
            </a:extLst>
          </p:cNvPr>
          <p:cNvSpPr txBox="1"/>
          <p:nvPr/>
        </p:nvSpPr>
        <p:spPr>
          <a:xfrm>
            <a:off x="8318591" y="6320353"/>
            <a:ext cx="583473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0" name="TextBox 111">
            <a:extLst>
              <a:ext uri="{FF2B5EF4-FFF2-40B4-BE49-F238E27FC236}">
                <a16:creationId xmlns:a16="http://schemas.microsoft.com/office/drawing/2014/main" id="{310EF01A-8789-C84B-88CB-315811B8C3CA}"/>
              </a:ext>
            </a:extLst>
          </p:cNvPr>
          <p:cNvSpPr txBox="1"/>
          <p:nvPr/>
        </p:nvSpPr>
        <p:spPr>
          <a:xfrm>
            <a:off x="8358347" y="8635957"/>
            <a:ext cx="583473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1" name="TextBox 111">
            <a:extLst>
              <a:ext uri="{FF2B5EF4-FFF2-40B4-BE49-F238E27FC236}">
                <a16:creationId xmlns:a16="http://schemas.microsoft.com/office/drawing/2014/main" id="{03367F67-753F-A248-AE45-83770FAA79DA}"/>
              </a:ext>
            </a:extLst>
          </p:cNvPr>
          <p:cNvSpPr txBox="1"/>
          <p:nvPr/>
        </p:nvSpPr>
        <p:spPr>
          <a:xfrm>
            <a:off x="8358347" y="10935210"/>
            <a:ext cx="583473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2" name="TextBox 21">
            <a:extLst>
              <a:ext uri="{FF2B5EF4-FFF2-40B4-BE49-F238E27FC236}">
                <a16:creationId xmlns:a16="http://schemas.microsoft.com/office/drawing/2014/main" id="{92C5D26A-6776-D34D-A051-4FAFBAD69593}"/>
              </a:ext>
            </a:extLst>
          </p:cNvPr>
          <p:cNvSpPr txBox="1"/>
          <p:nvPr/>
        </p:nvSpPr>
        <p:spPr>
          <a:xfrm>
            <a:off x="927200" y="192254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Reports</a:t>
            </a:r>
          </a:p>
        </p:txBody>
      </p:sp>
      <p:sp>
        <p:nvSpPr>
          <p:cNvPr id="73" name="TextBox 21">
            <a:extLst>
              <a:ext uri="{FF2B5EF4-FFF2-40B4-BE49-F238E27FC236}">
                <a16:creationId xmlns:a16="http://schemas.microsoft.com/office/drawing/2014/main" id="{5ECB816E-222E-B44E-98DB-598ECCD9C54E}"/>
              </a:ext>
            </a:extLst>
          </p:cNvPr>
          <p:cNvSpPr txBox="1"/>
          <p:nvPr/>
        </p:nvSpPr>
        <p:spPr>
          <a:xfrm>
            <a:off x="855752" y="422179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74" name="TextBox 21">
            <a:extLst>
              <a:ext uri="{FF2B5EF4-FFF2-40B4-BE49-F238E27FC236}">
                <a16:creationId xmlns:a16="http://schemas.microsoft.com/office/drawing/2014/main" id="{D89A4D3B-4222-FA42-82A2-DCA6AB3D0004}"/>
              </a:ext>
            </a:extLst>
          </p:cNvPr>
          <p:cNvSpPr txBox="1"/>
          <p:nvPr/>
        </p:nvSpPr>
        <p:spPr>
          <a:xfrm>
            <a:off x="927200" y="652104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75" name="TextBox 21">
            <a:extLst>
              <a:ext uri="{FF2B5EF4-FFF2-40B4-BE49-F238E27FC236}">
                <a16:creationId xmlns:a16="http://schemas.microsoft.com/office/drawing/2014/main" id="{F62F8938-10F7-EB4A-BC23-AC802BF64F3F}"/>
              </a:ext>
            </a:extLst>
          </p:cNvPr>
          <p:cNvSpPr txBox="1"/>
          <p:nvPr/>
        </p:nvSpPr>
        <p:spPr>
          <a:xfrm>
            <a:off x="927199" y="882030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76" name="TextBox 21">
            <a:extLst>
              <a:ext uri="{FF2B5EF4-FFF2-40B4-BE49-F238E27FC236}">
                <a16:creationId xmlns:a16="http://schemas.microsoft.com/office/drawing/2014/main" id="{68E04F1A-3E09-864E-AAB5-CD0BBF529B4F}"/>
              </a:ext>
            </a:extLst>
          </p:cNvPr>
          <p:cNvSpPr txBox="1"/>
          <p:nvPr/>
        </p:nvSpPr>
        <p:spPr>
          <a:xfrm>
            <a:off x="927198" y="1115743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A1B846B-B00C-3941-8C5F-B2B629153011}"/>
              </a:ext>
            </a:extLst>
          </p:cNvPr>
          <p:cNvGrpSpPr/>
          <p:nvPr/>
        </p:nvGrpSpPr>
        <p:grpSpPr>
          <a:xfrm>
            <a:off x="16734686" y="4830740"/>
            <a:ext cx="6347439" cy="4054520"/>
            <a:chOff x="1321527" y="1320129"/>
            <a:chExt cx="6347439" cy="4054520"/>
          </a:xfrm>
        </p:grpSpPr>
        <p:grpSp>
          <p:nvGrpSpPr>
            <p:cNvPr id="35" name="Group 18">
              <a:extLst>
                <a:ext uri="{FF2B5EF4-FFF2-40B4-BE49-F238E27FC236}">
                  <a16:creationId xmlns:a16="http://schemas.microsoft.com/office/drawing/2014/main" id="{CA79E940-7E29-3E4A-8632-B79AA90A50C1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37" name="CuadroTexto 350">
                <a:extLst>
                  <a:ext uri="{FF2B5EF4-FFF2-40B4-BE49-F238E27FC236}">
                    <a16:creationId xmlns:a16="http://schemas.microsoft.com/office/drawing/2014/main" id="{937F0EC2-C6A6-544B-8086-93380A03C5A9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38" name="Rectangle 21">
                <a:extLst>
                  <a:ext uri="{FF2B5EF4-FFF2-40B4-BE49-F238E27FC236}">
                    <a16:creationId xmlns:a16="http://schemas.microsoft.com/office/drawing/2014/main" id="{799435C4-3758-ED4D-9BD9-88075DBDCB07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63DB9B69-0885-324C-8CEB-A73D03F02CFD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62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350">
            <a:extLst>
              <a:ext uri="{FF2B5EF4-FFF2-40B4-BE49-F238E27FC236}">
                <a16:creationId xmlns:a16="http://schemas.microsoft.com/office/drawing/2014/main" id="{8ACFADBF-F6D1-4E47-ABBC-3E7F79AD1CCA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9BB08426-7682-3042-A985-C1465D7FB68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C8E16488-8EB5-644B-AB90-C87348C37A6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482653-FAEE-6143-9453-6D601066D8FF}"/>
              </a:ext>
            </a:extLst>
          </p:cNvPr>
          <p:cNvGrpSpPr/>
          <p:nvPr/>
        </p:nvGrpSpPr>
        <p:grpSpPr>
          <a:xfrm>
            <a:off x="1449942" y="4961203"/>
            <a:ext cx="21487289" cy="6785375"/>
            <a:chOff x="1396157" y="4800600"/>
            <a:chExt cx="22979356" cy="75438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7938A3A-21A8-334B-8CF7-5BC32FB8944C}"/>
                </a:ext>
              </a:extLst>
            </p:cNvPr>
            <p:cNvSpPr/>
            <p:nvPr/>
          </p:nvSpPr>
          <p:spPr>
            <a:xfrm>
              <a:off x="1396157" y="4800600"/>
              <a:ext cx="4405312" cy="7543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7FA3924D-4271-7A48-BE26-CA54559219B4}"/>
                </a:ext>
              </a:extLst>
            </p:cNvPr>
            <p:cNvSpPr/>
            <p:nvPr/>
          </p:nvSpPr>
          <p:spPr>
            <a:xfrm>
              <a:off x="6039668" y="4800600"/>
              <a:ext cx="4405312" cy="7543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293AFBFE-03B7-7F4F-B74C-53FA5F627480}"/>
                </a:ext>
              </a:extLst>
            </p:cNvPr>
            <p:cNvSpPr/>
            <p:nvPr/>
          </p:nvSpPr>
          <p:spPr>
            <a:xfrm>
              <a:off x="10683179" y="4800600"/>
              <a:ext cx="4405312" cy="754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55098D1-72B2-EB4B-846B-1399C806FDAC}"/>
                </a:ext>
              </a:extLst>
            </p:cNvPr>
            <p:cNvSpPr/>
            <p:nvPr/>
          </p:nvSpPr>
          <p:spPr>
            <a:xfrm>
              <a:off x="15326690" y="4800600"/>
              <a:ext cx="4405312" cy="75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0F6D5573-A04E-774F-8C03-C59A3F5B15BC}"/>
                </a:ext>
              </a:extLst>
            </p:cNvPr>
            <p:cNvSpPr txBox="1"/>
            <p:nvPr/>
          </p:nvSpPr>
          <p:spPr>
            <a:xfrm>
              <a:off x="1995653" y="6869873"/>
              <a:ext cx="230559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CD1E3637-57B4-3348-A3C7-0A3B725B12BE}"/>
                </a:ext>
              </a:extLst>
            </p:cNvPr>
            <p:cNvSpPr txBox="1"/>
            <p:nvPr/>
          </p:nvSpPr>
          <p:spPr>
            <a:xfrm>
              <a:off x="6639164" y="6869873"/>
              <a:ext cx="230559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AB5618D6-B0EC-994E-84D8-E1F5A4F099C6}"/>
                </a:ext>
              </a:extLst>
            </p:cNvPr>
            <p:cNvSpPr txBox="1"/>
            <p:nvPr/>
          </p:nvSpPr>
          <p:spPr>
            <a:xfrm>
              <a:off x="11231819" y="6869873"/>
              <a:ext cx="230559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5D7F1B25-53FF-2A4A-A85D-EDDAE142FC30}"/>
                </a:ext>
              </a:extLst>
            </p:cNvPr>
            <p:cNvSpPr txBox="1"/>
            <p:nvPr/>
          </p:nvSpPr>
          <p:spPr>
            <a:xfrm>
              <a:off x="15875330" y="6869873"/>
              <a:ext cx="230559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3001848D-1B11-664D-A5CC-74149B371ECB}"/>
                </a:ext>
              </a:extLst>
            </p:cNvPr>
            <p:cNvSpPr txBox="1"/>
            <p:nvPr/>
          </p:nvSpPr>
          <p:spPr>
            <a:xfrm>
              <a:off x="2010696" y="8530973"/>
              <a:ext cx="3100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300582F4-6C0A-0D43-BBCF-8A276FBD0BA2}"/>
                </a:ext>
              </a:extLst>
            </p:cNvPr>
            <p:cNvSpPr/>
            <p:nvPr/>
          </p:nvSpPr>
          <p:spPr>
            <a:xfrm>
              <a:off x="1985622" y="9115748"/>
              <a:ext cx="3372239" cy="133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B5F9F083-1958-FD4A-BB45-2D08A427B7D8}"/>
                </a:ext>
              </a:extLst>
            </p:cNvPr>
            <p:cNvSpPr txBox="1"/>
            <p:nvPr/>
          </p:nvSpPr>
          <p:spPr>
            <a:xfrm>
              <a:off x="6689964" y="8530973"/>
              <a:ext cx="3100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19258123-98FA-B248-8DEC-78F249E97823}"/>
                </a:ext>
              </a:extLst>
            </p:cNvPr>
            <p:cNvSpPr/>
            <p:nvPr/>
          </p:nvSpPr>
          <p:spPr>
            <a:xfrm>
              <a:off x="6664890" y="9115748"/>
              <a:ext cx="3372239" cy="133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0BA2960E-E59F-E54A-BF4C-123283EB8715}"/>
                </a:ext>
              </a:extLst>
            </p:cNvPr>
            <p:cNvSpPr txBox="1"/>
            <p:nvPr/>
          </p:nvSpPr>
          <p:spPr>
            <a:xfrm>
              <a:off x="11311188" y="8530973"/>
              <a:ext cx="3100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Location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20FEBF04-D803-344D-9F32-5FC02C29D7A0}"/>
                </a:ext>
              </a:extLst>
            </p:cNvPr>
            <p:cNvSpPr/>
            <p:nvPr/>
          </p:nvSpPr>
          <p:spPr>
            <a:xfrm>
              <a:off x="11286114" y="9115748"/>
              <a:ext cx="3372239" cy="133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867E75A4-B824-4846-8347-65EE70228157}"/>
                </a:ext>
              </a:extLst>
            </p:cNvPr>
            <p:cNvSpPr txBox="1"/>
            <p:nvPr/>
          </p:nvSpPr>
          <p:spPr>
            <a:xfrm>
              <a:off x="15954699" y="8530973"/>
              <a:ext cx="3100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A4498609-070C-FD43-9B99-1C622FAB00F9}"/>
                </a:ext>
              </a:extLst>
            </p:cNvPr>
            <p:cNvSpPr/>
            <p:nvPr/>
          </p:nvSpPr>
          <p:spPr>
            <a:xfrm>
              <a:off x="15929625" y="9115748"/>
              <a:ext cx="3372239" cy="133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24" name="Rectángulo 28">
              <a:extLst>
                <a:ext uri="{FF2B5EF4-FFF2-40B4-BE49-F238E27FC236}">
                  <a16:creationId xmlns:a16="http://schemas.microsoft.com/office/drawing/2014/main" id="{D4F79BA2-F572-CD46-8266-DBE2A4330A92}"/>
                </a:ext>
              </a:extLst>
            </p:cNvPr>
            <p:cNvSpPr/>
            <p:nvPr/>
          </p:nvSpPr>
          <p:spPr>
            <a:xfrm>
              <a:off x="19970201" y="4800600"/>
              <a:ext cx="4405312" cy="75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BC464AE3-1D07-0342-861F-41D45E359651}"/>
                </a:ext>
              </a:extLst>
            </p:cNvPr>
            <p:cNvSpPr txBox="1"/>
            <p:nvPr/>
          </p:nvSpPr>
          <p:spPr>
            <a:xfrm>
              <a:off x="20518841" y="6869873"/>
              <a:ext cx="230559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-300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11A5B8D6-66FF-E044-AA35-E90BD3743737}"/>
                </a:ext>
              </a:extLst>
            </p:cNvPr>
            <p:cNvSpPr txBox="1"/>
            <p:nvPr/>
          </p:nvSpPr>
          <p:spPr>
            <a:xfrm>
              <a:off x="20598210" y="8530973"/>
              <a:ext cx="3100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F1F5AEB5-381A-824C-9367-456EB1D99D9E}"/>
                </a:ext>
              </a:extLst>
            </p:cNvPr>
            <p:cNvSpPr/>
            <p:nvPr/>
          </p:nvSpPr>
          <p:spPr>
            <a:xfrm>
              <a:off x="20573136" y="9115748"/>
              <a:ext cx="3372239" cy="133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66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adroTexto 350">
            <a:extLst>
              <a:ext uri="{FF2B5EF4-FFF2-40B4-BE49-F238E27FC236}">
                <a16:creationId xmlns:a16="http://schemas.microsoft.com/office/drawing/2014/main" id="{3F2D2CB0-4BBA-D24A-81FF-33A9408671E4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A12947E9-4BA0-064A-8A7C-5C0600EF311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95B8618F-D8A7-F849-9BCC-65436DDB89D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05BB48-25C6-D14D-8F1D-805C1FD126F4}"/>
              </a:ext>
            </a:extLst>
          </p:cNvPr>
          <p:cNvGrpSpPr/>
          <p:nvPr/>
        </p:nvGrpSpPr>
        <p:grpSpPr>
          <a:xfrm>
            <a:off x="1436516" y="5008921"/>
            <a:ext cx="21504619" cy="6573478"/>
            <a:chOff x="1252569" y="4676413"/>
            <a:chExt cx="21504619" cy="65734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8713C2-8936-B643-92C9-855B2F458205}"/>
                </a:ext>
              </a:extLst>
            </p:cNvPr>
            <p:cNvGrpSpPr/>
            <p:nvPr/>
          </p:nvGrpSpPr>
          <p:grpSpPr>
            <a:xfrm>
              <a:off x="1252569" y="4676413"/>
              <a:ext cx="6573478" cy="6573478"/>
              <a:chOff x="1252569" y="4676413"/>
              <a:chExt cx="7504028" cy="7504028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4E1E798-4E64-0F40-BD07-A4F376522AC8}"/>
                  </a:ext>
                </a:extLst>
              </p:cNvPr>
              <p:cNvSpPr/>
              <p:nvPr/>
            </p:nvSpPr>
            <p:spPr>
              <a:xfrm>
                <a:off x="1252569" y="4676413"/>
                <a:ext cx="7504028" cy="7504028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85725727-967F-FE4F-9D1F-226C37B904D8}"/>
                  </a:ext>
                </a:extLst>
              </p:cNvPr>
              <p:cNvGrpSpPr/>
              <p:nvPr/>
            </p:nvGrpSpPr>
            <p:grpSpPr>
              <a:xfrm>
                <a:off x="3171382" y="5229441"/>
                <a:ext cx="3640519" cy="5906331"/>
                <a:chOff x="7698141" y="5343306"/>
                <a:chExt cx="464690" cy="753907"/>
              </a:xfrm>
            </p:grpSpPr>
            <p:sp>
              <p:nvSpPr>
                <p:cNvPr id="70" name="Forma libre 69">
                  <a:extLst>
                    <a:ext uri="{FF2B5EF4-FFF2-40B4-BE49-F238E27FC236}">
                      <a16:creationId xmlns:a16="http://schemas.microsoft.com/office/drawing/2014/main" id="{ABF4347D-6C2D-584C-8D71-BE22127A8531}"/>
                    </a:ext>
                  </a:extLst>
                </p:cNvPr>
                <p:cNvSpPr/>
                <p:nvPr/>
              </p:nvSpPr>
              <p:spPr>
                <a:xfrm>
                  <a:off x="7698141" y="5406061"/>
                  <a:ext cx="464690" cy="691152"/>
                </a:xfrm>
                <a:custGeom>
                  <a:avLst/>
                  <a:gdLst>
                    <a:gd name="connsiteX0" fmla="*/ 453317 w 464690"/>
                    <a:gd name="connsiteY0" fmla="*/ 687788 h 691151"/>
                    <a:gd name="connsiteX1" fmla="*/ 16814 w 464690"/>
                    <a:gd name="connsiteY1" fmla="*/ 687788 h 691151"/>
                    <a:gd name="connsiteX2" fmla="*/ 4586 w 464690"/>
                    <a:gd name="connsiteY2" fmla="*/ 675555 h 691151"/>
                    <a:gd name="connsiteX3" fmla="*/ 4586 w 464690"/>
                    <a:gd name="connsiteY3" fmla="*/ 16820 h 691151"/>
                    <a:gd name="connsiteX4" fmla="*/ 16814 w 464690"/>
                    <a:gd name="connsiteY4" fmla="*/ 4587 h 691151"/>
                    <a:gd name="connsiteX5" fmla="*/ 453317 w 464690"/>
                    <a:gd name="connsiteY5" fmla="*/ 4587 h 691151"/>
                    <a:gd name="connsiteX6" fmla="*/ 465546 w 464690"/>
                    <a:gd name="connsiteY6" fmla="*/ 16820 h 691151"/>
                    <a:gd name="connsiteX7" fmla="*/ 465546 w 464690"/>
                    <a:gd name="connsiteY7" fmla="*/ 675555 h 691151"/>
                    <a:gd name="connsiteX8" fmla="*/ 453317 w 464690"/>
                    <a:gd name="connsiteY8" fmla="*/ 687788 h 69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690" h="691151">
                      <a:moveTo>
                        <a:pt x="453317" y="687788"/>
                      </a:moveTo>
                      <a:lnTo>
                        <a:pt x="16814" y="687788"/>
                      </a:lnTo>
                      <a:cubicBezTo>
                        <a:pt x="10089" y="687788"/>
                        <a:pt x="4586" y="682283"/>
                        <a:pt x="4586" y="675555"/>
                      </a:cubicBezTo>
                      <a:lnTo>
                        <a:pt x="4586" y="16820"/>
                      </a:lnTo>
                      <a:cubicBezTo>
                        <a:pt x="4586" y="10092"/>
                        <a:pt x="10089" y="4587"/>
                        <a:pt x="16814" y="4587"/>
                      </a:cubicBezTo>
                      <a:lnTo>
                        <a:pt x="453317" y="4587"/>
                      </a:lnTo>
                      <a:cubicBezTo>
                        <a:pt x="460043" y="4587"/>
                        <a:pt x="465546" y="10092"/>
                        <a:pt x="465546" y="16820"/>
                      </a:cubicBezTo>
                      <a:lnTo>
                        <a:pt x="465546" y="675555"/>
                      </a:lnTo>
                      <a:cubicBezTo>
                        <a:pt x="465546" y="682283"/>
                        <a:pt x="460043" y="687788"/>
                        <a:pt x="453317" y="68778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1" name="Forma libre 70">
                  <a:extLst>
                    <a:ext uri="{FF2B5EF4-FFF2-40B4-BE49-F238E27FC236}">
                      <a16:creationId xmlns:a16="http://schemas.microsoft.com/office/drawing/2014/main" id="{A4B785BE-610A-F74B-9784-05857339A30E}"/>
                    </a:ext>
                  </a:extLst>
                </p:cNvPr>
                <p:cNvSpPr/>
                <p:nvPr/>
              </p:nvSpPr>
              <p:spPr>
                <a:xfrm>
                  <a:off x="7722293" y="5432667"/>
                  <a:ext cx="415775" cy="629988"/>
                </a:xfrm>
                <a:custGeom>
                  <a:avLst/>
                  <a:gdLst>
                    <a:gd name="connsiteX0" fmla="*/ 405014 w 415775"/>
                    <a:gd name="connsiteY0" fmla="*/ 627419 h 629987"/>
                    <a:gd name="connsiteX1" fmla="*/ 16814 w 415775"/>
                    <a:gd name="connsiteY1" fmla="*/ 627419 h 629987"/>
                    <a:gd name="connsiteX2" fmla="*/ 4586 w 415775"/>
                    <a:gd name="connsiteY2" fmla="*/ 615186 h 629987"/>
                    <a:gd name="connsiteX3" fmla="*/ 4586 w 415775"/>
                    <a:gd name="connsiteY3" fmla="*/ 16820 h 629987"/>
                    <a:gd name="connsiteX4" fmla="*/ 16814 w 415775"/>
                    <a:gd name="connsiteY4" fmla="*/ 4587 h 629987"/>
                    <a:gd name="connsiteX5" fmla="*/ 405014 w 415775"/>
                    <a:gd name="connsiteY5" fmla="*/ 4587 h 629987"/>
                    <a:gd name="connsiteX6" fmla="*/ 417243 w 415775"/>
                    <a:gd name="connsiteY6" fmla="*/ 16820 h 629987"/>
                    <a:gd name="connsiteX7" fmla="*/ 417243 w 415775"/>
                    <a:gd name="connsiteY7" fmla="*/ 615186 h 629987"/>
                    <a:gd name="connsiteX8" fmla="*/ 405014 w 415775"/>
                    <a:gd name="connsiteY8" fmla="*/ 627419 h 629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5775" h="629987">
                      <a:moveTo>
                        <a:pt x="405014" y="627419"/>
                      </a:moveTo>
                      <a:lnTo>
                        <a:pt x="16814" y="627419"/>
                      </a:lnTo>
                      <a:cubicBezTo>
                        <a:pt x="10089" y="627419"/>
                        <a:pt x="4586" y="621914"/>
                        <a:pt x="4586" y="615186"/>
                      </a:cubicBezTo>
                      <a:lnTo>
                        <a:pt x="4586" y="16820"/>
                      </a:lnTo>
                      <a:cubicBezTo>
                        <a:pt x="4586" y="10092"/>
                        <a:pt x="10089" y="4587"/>
                        <a:pt x="16814" y="4587"/>
                      </a:cubicBezTo>
                      <a:lnTo>
                        <a:pt x="405014" y="4587"/>
                      </a:lnTo>
                      <a:cubicBezTo>
                        <a:pt x="411740" y="4587"/>
                        <a:pt x="417243" y="10092"/>
                        <a:pt x="417243" y="16820"/>
                      </a:cubicBezTo>
                      <a:lnTo>
                        <a:pt x="417243" y="615186"/>
                      </a:lnTo>
                      <a:cubicBezTo>
                        <a:pt x="417243" y="621914"/>
                        <a:pt x="411740" y="627419"/>
                        <a:pt x="405014" y="627419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2" name="Forma libre 71">
                  <a:extLst>
                    <a:ext uri="{FF2B5EF4-FFF2-40B4-BE49-F238E27FC236}">
                      <a16:creationId xmlns:a16="http://schemas.microsoft.com/office/drawing/2014/main" id="{58963C6F-6EC8-1B43-8DA1-84B0D09B1E35}"/>
                    </a:ext>
                  </a:extLst>
                </p:cNvPr>
                <p:cNvSpPr/>
                <p:nvPr/>
              </p:nvSpPr>
              <p:spPr>
                <a:xfrm>
                  <a:off x="7855035" y="5544903"/>
                  <a:ext cx="238459" cy="24466"/>
                </a:xfrm>
                <a:custGeom>
                  <a:avLst/>
                  <a:gdLst>
                    <a:gd name="connsiteX0" fmla="*/ 230205 w 238459"/>
                    <a:gd name="connsiteY0" fmla="*/ 21469 h 24465"/>
                    <a:gd name="connsiteX1" fmla="*/ 13024 w 238459"/>
                    <a:gd name="connsiteY1" fmla="*/ 21469 h 24465"/>
                    <a:gd name="connsiteX2" fmla="*/ 4586 w 238459"/>
                    <a:gd name="connsiteY2" fmla="*/ 13028 h 24465"/>
                    <a:gd name="connsiteX3" fmla="*/ 4586 w 238459"/>
                    <a:gd name="connsiteY3" fmla="*/ 13028 h 24465"/>
                    <a:gd name="connsiteX4" fmla="*/ 13024 w 238459"/>
                    <a:gd name="connsiteY4" fmla="*/ 4587 h 24465"/>
                    <a:gd name="connsiteX5" fmla="*/ 230205 w 238459"/>
                    <a:gd name="connsiteY5" fmla="*/ 4587 h 24465"/>
                    <a:gd name="connsiteX6" fmla="*/ 238643 w 238459"/>
                    <a:gd name="connsiteY6" fmla="*/ 13028 h 24465"/>
                    <a:gd name="connsiteX7" fmla="*/ 238643 w 238459"/>
                    <a:gd name="connsiteY7" fmla="*/ 13028 h 24465"/>
                    <a:gd name="connsiteX8" fmla="*/ 230205 w 238459"/>
                    <a:gd name="connsiteY8" fmla="*/ 21469 h 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8459" h="24465">
                      <a:moveTo>
                        <a:pt x="230205" y="21469"/>
                      </a:moveTo>
                      <a:lnTo>
                        <a:pt x="13024" y="21469"/>
                      </a:lnTo>
                      <a:cubicBezTo>
                        <a:pt x="8377" y="21469"/>
                        <a:pt x="4586" y="17676"/>
                        <a:pt x="4586" y="13028"/>
                      </a:cubicBezTo>
                      <a:lnTo>
                        <a:pt x="4586" y="13028"/>
                      </a:lnTo>
                      <a:cubicBezTo>
                        <a:pt x="4586" y="8379"/>
                        <a:pt x="8377" y="4587"/>
                        <a:pt x="13024" y="4587"/>
                      </a:cubicBezTo>
                      <a:lnTo>
                        <a:pt x="230205" y="4587"/>
                      </a:lnTo>
                      <a:cubicBezTo>
                        <a:pt x="234852" y="4587"/>
                        <a:pt x="238643" y="8379"/>
                        <a:pt x="238643" y="13028"/>
                      </a:cubicBezTo>
                      <a:lnTo>
                        <a:pt x="238643" y="13028"/>
                      </a:lnTo>
                      <a:cubicBezTo>
                        <a:pt x="238643" y="17676"/>
                        <a:pt x="234852" y="21469"/>
                        <a:pt x="230205" y="21469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3" name="Forma libre 72">
                  <a:extLst>
                    <a:ext uri="{FF2B5EF4-FFF2-40B4-BE49-F238E27FC236}">
                      <a16:creationId xmlns:a16="http://schemas.microsoft.com/office/drawing/2014/main" id="{827A7A11-5F66-8B49-B412-6F30BC821E03}"/>
                    </a:ext>
                  </a:extLst>
                </p:cNvPr>
                <p:cNvSpPr/>
                <p:nvPr/>
              </p:nvSpPr>
              <p:spPr>
                <a:xfrm>
                  <a:off x="7855035" y="5650105"/>
                  <a:ext cx="238459" cy="24466"/>
                </a:xfrm>
                <a:custGeom>
                  <a:avLst/>
                  <a:gdLst>
                    <a:gd name="connsiteX0" fmla="*/ 230205 w 238459"/>
                    <a:gd name="connsiteY0" fmla="*/ 21469 h 24465"/>
                    <a:gd name="connsiteX1" fmla="*/ 13024 w 238459"/>
                    <a:gd name="connsiteY1" fmla="*/ 21469 h 24465"/>
                    <a:gd name="connsiteX2" fmla="*/ 4586 w 238459"/>
                    <a:gd name="connsiteY2" fmla="*/ 13028 h 24465"/>
                    <a:gd name="connsiteX3" fmla="*/ 4586 w 238459"/>
                    <a:gd name="connsiteY3" fmla="*/ 13028 h 24465"/>
                    <a:gd name="connsiteX4" fmla="*/ 13024 w 238459"/>
                    <a:gd name="connsiteY4" fmla="*/ 4587 h 24465"/>
                    <a:gd name="connsiteX5" fmla="*/ 230205 w 238459"/>
                    <a:gd name="connsiteY5" fmla="*/ 4587 h 24465"/>
                    <a:gd name="connsiteX6" fmla="*/ 238643 w 238459"/>
                    <a:gd name="connsiteY6" fmla="*/ 13028 h 24465"/>
                    <a:gd name="connsiteX7" fmla="*/ 238643 w 238459"/>
                    <a:gd name="connsiteY7" fmla="*/ 13028 h 24465"/>
                    <a:gd name="connsiteX8" fmla="*/ 230205 w 238459"/>
                    <a:gd name="connsiteY8" fmla="*/ 21469 h 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8459" h="24465">
                      <a:moveTo>
                        <a:pt x="230205" y="21469"/>
                      </a:moveTo>
                      <a:lnTo>
                        <a:pt x="13024" y="21469"/>
                      </a:lnTo>
                      <a:cubicBezTo>
                        <a:pt x="8377" y="21469"/>
                        <a:pt x="4586" y="17676"/>
                        <a:pt x="4586" y="13028"/>
                      </a:cubicBezTo>
                      <a:lnTo>
                        <a:pt x="4586" y="13028"/>
                      </a:lnTo>
                      <a:cubicBezTo>
                        <a:pt x="4586" y="8379"/>
                        <a:pt x="8377" y="4587"/>
                        <a:pt x="13024" y="4587"/>
                      </a:cubicBezTo>
                      <a:lnTo>
                        <a:pt x="230205" y="4587"/>
                      </a:lnTo>
                      <a:cubicBezTo>
                        <a:pt x="234852" y="4587"/>
                        <a:pt x="238643" y="8379"/>
                        <a:pt x="238643" y="13028"/>
                      </a:cubicBezTo>
                      <a:lnTo>
                        <a:pt x="238643" y="13028"/>
                      </a:lnTo>
                      <a:cubicBezTo>
                        <a:pt x="238643" y="17615"/>
                        <a:pt x="234852" y="21469"/>
                        <a:pt x="230205" y="21469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4" name="Forma libre 73">
                  <a:extLst>
                    <a:ext uri="{FF2B5EF4-FFF2-40B4-BE49-F238E27FC236}">
                      <a16:creationId xmlns:a16="http://schemas.microsoft.com/office/drawing/2014/main" id="{7435C9E9-5B60-2248-9AF4-DD9FDF8886A0}"/>
                    </a:ext>
                  </a:extLst>
                </p:cNvPr>
                <p:cNvSpPr/>
                <p:nvPr/>
              </p:nvSpPr>
              <p:spPr>
                <a:xfrm>
                  <a:off x="7855035" y="5755245"/>
                  <a:ext cx="238459" cy="24466"/>
                </a:xfrm>
                <a:custGeom>
                  <a:avLst/>
                  <a:gdLst>
                    <a:gd name="connsiteX0" fmla="*/ 230205 w 238459"/>
                    <a:gd name="connsiteY0" fmla="*/ 21469 h 24465"/>
                    <a:gd name="connsiteX1" fmla="*/ 13024 w 238459"/>
                    <a:gd name="connsiteY1" fmla="*/ 21469 h 24465"/>
                    <a:gd name="connsiteX2" fmla="*/ 4586 w 238459"/>
                    <a:gd name="connsiteY2" fmla="*/ 13028 h 24465"/>
                    <a:gd name="connsiteX3" fmla="*/ 4586 w 238459"/>
                    <a:gd name="connsiteY3" fmla="*/ 13028 h 24465"/>
                    <a:gd name="connsiteX4" fmla="*/ 13024 w 238459"/>
                    <a:gd name="connsiteY4" fmla="*/ 4587 h 24465"/>
                    <a:gd name="connsiteX5" fmla="*/ 230205 w 238459"/>
                    <a:gd name="connsiteY5" fmla="*/ 4587 h 24465"/>
                    <a:gd name="connsiteX6" fmla="*/ 238643 w 238459"/>
                    <a:gd name="connsiteY6" fmla="*/ 13028 h 24465"/>
                    <a:gd name="connsiteX7" fmla="*/ 238643 w 238459"/>
                    <a:gd name="connsiteY7" fmla="*/ 13028 h 24465"/>
                    <a:gd name="connsiteX8" fmla="*/ 230205 w 238459"/>
                    <a:gd name="connsiteY8" fmla="*/ 21469 h 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8459" h="24465">
                      <a:moveTo>
                        <a:pt x="230205" y="21469"/>
                      </a:moveTo>
                      <a:lnTo>
                        <a:pt x="13024" y="21469"/>
                      </a:lnTo>
                      <a:cubicBezTo>
                        <a:pt x="8377" y="21469"/>
                        <a:pt x="4586" y="17676"/>
                        <a:pt x="4586" y="13028"/>
                      </a:cubicBezTo>
                      <a:lnTo>
                        <a:pt x="4586" y="13028"/>
                      </a:lnTo>
                      <a:cubicBezTo>
                        <a:pt x="4586" y="8379"/>
                        <a:pt x="8377" y="4587"/>
                        <a:pt x="13024" y="4587"/>
                      </a:cubicBezTo>
                      <a:lnTo>
                        <a:pt x="230205" y="4587"/>
                      </a:lnTo>
                      <a:cubicBezTo>
                        <a:pt x="234852" y="4587"/>
                        <a:pt x="238643" y="8379"/>
                        <a:pt x="238643" y="13028"/>
                      </a:cubicBezTo>
                      <a:lnTo>
                        <a:pt x="238643" y="13028"/>
                      </a:lnTo>
                      <a:cubicBezTo>
                        <a:pt x="238643" y="17676"/>
                        <a:pt x="234852" y="21469"/>
                        <a:pt x="230205" y="21469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5" name="Forma libre 74">
                  <a:extLst>
                    <a:ext uri="{FF2B5EF4-FFF2-40B4-BE49-F238E27FC236}">
                      <a16:creationId xmlns:a16="http://schemas.microsoft.com/office/drawing/2014/main" id="{4A17EBA8-EB25-AD47-9D7A-6D2632CD4000}"/>
                    </a:ext>
                  </a:extLst>
                </p:cNvPr>
                <p:cNvSpPr/>
                <p:nvPr/>
              </p:nvSpPr>
              <p:spPr>
                <a:xfrm>
                  <a:off x="7855035" y="5860386"/>
                  <a:ext cx="238459" cy="24466"/>
                </a:xfrm>
                <a:custGeom>
                  <a:avLst/>
                  <a:gdLst>
                    <a:gd name="connsiteX0" fmla="*/ 230205 w 238459"/>
                    <a:gd name="connsiteY0" fmla="*/ 21469 h 24465"/>
                    <a:gd name="connsiteX1" fmla="*/ 13024 w 238459"/>
                    <a:gd name="connsiteY1" fmla="*/ 21469 h 24465"/>
                    <a:gd name="connsiteX2" fmla="*/ 4586 w 238459"/>
                    <a:gd name="connsiteY2" fmla="*/ 13028 h 24465"/>
                    <a:gd name="connsiteX3" fmla="*/ 4586 w 238459"/>
                    <a:gd name="connsiteY3" fmla="*/ 13028 h 24465"/>
                    <a:gd name="connsiteX4" fmla="*/ 13024 w 238459"/>
                    <a:gd name="connsiteY4" fmla="*/ 4587 h 24465"/>
                    <a:gd name="connsiteX5" fmla="*/ 230205 w 238459"/>
                    <a:gd name="connsiteY5" fmla="*/ 4587 h 24465"/>
                    <a:gd name="connsiteX6" fmla="*/ 238643 w 238459"/>
                    <a:gd name="connsiteY6" fmla="*/ 13028 h 24465"/>
                    <a:gd name="connsiteX7" fmla="*/ 238643 w 238459"/>
                    <a:gd name="connsiteY7" fmla="*/ 13028 h 24465"/>
                    <a:gd name="connsiteX8" fmla="*/ 230205 w 238459"/>
                    <a:gd name="connsiteY8" fmla="*/ 21469 h 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8459" h="24465">
                      <a:moveTo>
                        <a:pt x="230205" y="21469"/>
                      </a:moveTo>
                      <a:lnTo>
                        <a:pt x="13024" y="21469"/>
                      </a:lnTo>
                      <a:cubicBezTo>
                        <a:pt x="8377" y="21469"/>
                        <a:pt x="4586" y="17676"/>
                        <a:pt x="4586" y="13028"/>
                      </a:cubicBezTo>
                      <a:lnTo>
                        <a:pt x="4586" y="13028"/>
                      </a:lnTo>
                      <a:cubicBezTo>
                        <a:pt x="4586" y="8379"/>
                        <a:pt x="8377" y="4587"/>
                        <a:pt x="13024" y="4587"/>
                      </a:cubicBezTo>
                      <a:lnTo>
                        <a:pt x="230205" y="4587"/>
                      </a:lnTo>
                      <a:cubicBezTo>
                        <a:pt x="234852" y="4587"/>
                        <a:pt x="238643" y="8379"/>
                        <a:pt x="238643" y="13028"/>
                      </a:cubicBezTo>
                      <a:lnTo>
                        <a:pt x="238643" y="13028"/>
                      </a:lnTo>
                      <a:cubicBezTo>
                        <a:pt x="238643" y="17676"/>
                        <a:pt x="234852" y="21469"/>
                        <a:pt x="230205" y="21469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Forma libre 75">
                  <a:extLst>
                    <a:ext uri="{FF2B5EF4-FFF2-40B4-BE49-F238E27FC236}">
                      <a16:creationId xmlns:a16="http://schemas.microsoft.com/office/drawing/2014/main" id="{C136A6DE-3B40-D345-90CA-CA877AF22565}"/>
                    </a:ext>
                  </a:extLst>
                </p:cNvPr>
                <p:cNvSpPr/>
                <p:nvPr/>
              </p:nvSpPr>
              <p:spPr>
                <a:xfrm>
                  <a:off x="7855035" y="5965588"/>
                  <a:ext cx="238459" cy="24466"/>
                </a:xfrm>
                <a:custGeom>
                  <a:avLst/>
                  <a:gdLst>
                    <a:gd name="connsiteX0" fmla="*/ 230205 w 238459"/>
                    <a:gd name="connsiteY0" fmla="*/ 21469 h 24465"/>
                    <a:gd name="connsiteX1" fmla="*/ 13024 w 238459"/>
                    <a:gd name="connsiteY1" fmla="*/ 21469 h 24465"/>
                    <a:gd name="connsiteX2" fmla="*/ 4586 w 238459"/>
                    <a:gd name="connsiteY2" fmla="*/ 13028 h 24465"/>
                    <a:gd name="connsiteX3" fmla="*/ 4586 w 238459"/>
                    <a:gd name="connsiteY3" fmla="*/ 13028 h 24465"/>
                    <a:gd name="connsiteX4" fmla="*/ 13024 w 238459"/>
                    <a:gd name="connsiteY4" fmla="*/ 4587 h 24465"/>
                    <a:gd name="connsiteX5" fmla="*/ 230205 w 238459"/>
                    <a:gd name="connsiteY5" fmla="*/ 4587 h 24465"/>
                    <a:gd name="connsiteX6" fmla="*/ 238643 w 238459"/>
                    <a:gd name="connsiteY6" fmla="*/ 13028 h 24465"/>
                    <a:gd name="connsiteX7" fmla="*/ 238643 w 238459"/>
                    <a:gd name="connsiteY7" fmla="*/ 13028 h 24465"/>
                    <a:gd name="connsiteX8" fmla="*/ 230205 w 238459"/>
                    <a:gd name="connsiteY8" fmla="*/ 21469 h 2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8459" h="24465">
                      <a:moveTo>
                        <a:pt x="230205" y="21469"/>
                      </a:moveTo>
                      <a:lnTo>
                        <a:pt x="13024" y="21469"/>
                      </a:lnTo>
                      <a:cubicBezTo>
                        <a:pt x="8377" y="21469"/>
                        <a:pt x="4586" y="17676"/>
                        <a:pt x="4586" y="13028"/>
                      </a:cubicBezTo>
                      <a:lnTo>
                        <a:pt x="4586" y="13028"/>
                      </a:lnTo>
                      <a:cubicBezTo>
                        <a:pt x="4586" y="8380"/>
                        <a:pt x="8377" y="4587"/>
                        <a:pt x="13024" y="4587"/>
                      </a:cubicBezTo>
                      <a:lnTo>
                        <a:pt x="230205" y="4587"/>
                      </a:lnTo>
                      <a:cubicBezTo>
                        <a:pt x="234852" y="4587"/>
                        <a:pt x="238643" y="8380"/>
                        <a:pt x="238643" y="13028"/>
                      </a:cubicBezTo>
                      <a:lnTo>
                        <a:pt x="238643" y="13028"/>
                      </a:lnTo>
                      <a:cubicBezTo>
                        <a:pt x="238643" y="17676"/>
                        <a:pt x="234852" y="21469"/>
                        <a:pt x="230205" y="21469"/>
                      </a:cubicBezTo>
                      <a:close/>
                    </a:path>
                  </a:pathLst>
                </a:custGeom>
                <a:solidFill>
                  <a:srgbClr val="AFAFA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7" name="Forma libre 76">
                  <a:extLst>
                    <a:ext uri="{FF2B5EF4-FFF2-40B4-BE49-F238E27FC236}">
                      <a16:creationId xmlns:a16="http://schemas.microsoft.com/office/drawing/2014/main" id="{48B94C4A-8BBD-6F42-8AD9-E772C9CE1DE6}"/>
                    </a:ext>
                  </a:extLst>
                </p:cNvPr>
                <p:cNvSpPr/>
                <p:nvPr/>
              </p:nvSpPr>
              <p:spPr>
                <a:xfrm>
                  <a:off x="7759679" y="5522973"/>
                  <a:ext cx="67258" cy="67280"/>
                </a:xfrm>
                <a:custGeom>
                  <a:avLst/>
                  <a:gdLst>
                    <a:gd name="connsiteX0" fmla="*/ 29322 w 67257"/>
                    <a:gd name="connsiteY0" fmla="*/ 65356 h 67280"/>
                    <a:gd name="connsiteX1" fmla="*/ 29077 w 67257"/>
                    <a:gd name="connsiteY1" fmla="*/ 65356 h 67280"/>
                    <a:gd name="connsiteX2" fmla="*/ 23391 w 67257"/>
                    <a:gd name="connsiteY2" fmla="*/ 61869 h 67280"/>
                    <a:gd name="connsiteX3" fmla="*/ 5415 w 67257"/>
                    <a:gd name="connsiteY3" fmla="*/ 29269 h 67280"/>
                    <a:gd name="connsiteX4" fmla="*/ 8044 w 67257"/>
                    <a:gd name="connsiteY4" fmla="*/ 20095 h 67280"/>
                    <a:gd name="connsiteX5" fmla="*/ 17216 w 67257"/>
                    <a:gd name="connsiteY5" fmla="*/ 22725 h 67280"/>
                    <a:gd name="connsiteX6" fmla="*/ 29750 w 67257"/>
                    <a:gd name="connsiteY6" fmla="*/ 45477 h 67280"/>
                    <a:gd name="connsiteX7" fmla="*/ 52801 w 67257"/>
                    <a:gd name="connsiteY7" fmla="*/ 7678 h 67280"/>
                    <a:gd name="connsiteX8" fmla="*/ 62156 w 67257"/>
                    <a:gd name="connsiteY8" fmla="*/ 5660 h 67280"/>
                    <a:gd name="connsiteX9" fmla="*/ 64173 w 67257"/>
                    <a:gd name="connsiteY9" fmla="*/ 15018 h 67280"/>
                    <a:gd name="connsiteX10" fmla="*/ 35008 w 67257"/>
                    <a:gd name="connsiteY10" fmla="*/ 62298 h 67280"/>
                    <a:gd name="connsiteX11" fmla="*/ 29322 w 67257"/>
                    <a:gd name="connsiteY11" fmla="*/ 65356 h 67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257" h="67280">
                      <a:moveTo>
                        <a:pt x="29322" y="65356"/>
                      </a:moveTo>
                      <a:cubicBezTo>
                        <a:pt x="29261" y="65356"/>
                        <a:pt x="29138" y="65356"/>
                        <a:pt x="29077" y="65356"/>
                      </a:cubicBezTo>
                      <a:cubicBezTo>
                        <a:pt x="26692" y="65295"/>
                        <a:pt x="24553" y="63949"/>
                        <a:pt x="23391" y="61869"/>
                      </a:cubicBezTo>
                      <a:lnTo>
                        <a:pt x="5415" y="29269"/>
                      </a:lnTo>
                      <a:cubicBezTo>
                        <a:pt x="3641" y="26027"/>
                        <a:pt x="4803" y="21930"/>
                        <a:pt x="8044" y="20095"/>
                      </a:cubicBezTo>
                      <a:cubicBezTo>
                        <a:pt x="11284" y="18321"/>
                        <a:pt x="15381" y="19483"/>
                        <a:pt x="17216" y="22725"/>
                      </a:cubicBezTo>
                      <a:lnTo>
                        <a:pt x="29750" y="45477"/>
                      </a:lnTo>
                      <a:lnTo>
                        <a:pt x="52801" y="7678"/>
                      </a:lnTo>
                      <a:cubicBezTo>
                        <a:pt x="54819" y="4559"/>
                        <a:pt x="58976" y="3642"/>
                        <a:pt x="62156" y="5660"/>
                      </a:cubicBezTo>
                      <a:cubicBezTo>
                        <a:pt x="65274" y="7678"/>
                        <a:pt x="66192" y="11837"/>
                        <a:pt x="64173" y="15018"/>
                      </a:cubicBezTo>
                      <a:lnTo>
                        <a:pt x="35008" y="62298"/>
                      </a:lnTo>
                      <a:cubicBezTo>
                        <a:pt x="33724" y="64194"/>
                        <a:pt x="31584" y="65356"/>
                        <a:pt x="29322" y="653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8" name="Forma libre 77">
                  <a:extLst>
                    <a:ext uri="{FF2B5EF4-FFF2-40B4-BE49-F238E27FC236}">
                      <a16:creationId xmlns:a16="http://schemas.microsoft.com/office/drawing/2014/main" id="{FAF295AC-3DF7-FE42-92D9-7F044932C954}"/>
                    </a:ext>
                  </a:extLst>
                </p:cNvPr>
                <p:cNvSpPr/>
                <p:nvPr/>
              </p:nvSpPr>
              <p:spPr>
                <a:xfrm>
                  <a:off x="7759679" y="5628114"/>
                  <a:ext cx="67258" cy="67280"/>
                </a:xfrm>
                <a:custGeom>
                  <a:avLst/>
                  <a:gdLst>
                    <a:gd name="connsiteX0" fmla="*/ 29322 w 67257"/>
                    <a:gd name="connsiteY0" fmla="*/ 65356 h 67280"/>
                    <a:gd name="connsiteX1" fmla="*/ 29077 w 67257"/>
                    <a:gd name="connsiteY1" fmla="*/ 65356 h 67280"/>
                    <a:gd name="connsiteX2" fmla="*/ 23391 w 67257"/>
                    <a:gd name="connsiteY2" fmla="*/ 61869 h 67280"/>
                    <a:gd name="connsiteX3" fmla="*/ 5415 w 67257"/>
                    <a:gd name="connsiteY3" fmla="*/ 29269 h 67280"/>
                    <a:gd name="connsiteX4" fmla="*/ 8044 w 67257"/>
                    <a:gd name="connsiteY4" fmla="*/ 20095 h 67280"/>
                    <a:gd name="connsiteX5" fmla="*/ 17216 w 67257"/>
                    <a:gd name="connsiteY5" fmla="*/ 22725 h 67280"/>
                    <a:gd name="connsiteX6" fmla="*/ 29750 w 67257"/>
                    <a:gd name="connsiteY6" fmla="*/ 45478 h 67280"/>
                    <a:gd name="connsiteX7" fmla="*/ 52801 w 67257"/>
                    <a:gd name="connsiteY7" fmla="*/ 7678 h 67280"/>
                    <a:gd name="connsiteX8" fmla="*/ 62156 w 67257"/>
                    <a:gd name="connsiteY8" fmla="*/ 5660 h 67280"/>
                    <a:gd name="connsiteX9" fmla="*/ 64173 w 67257"/>
                    <a:gd name="connsiteY9" fmla="*/ 15018 h 67280"/>
                    <a:gd name="connsiteX10" fmla="*/ 35008 w 67257"/>
                    <a:gd name="connsiteY10" fmla="*/ 62298 h 67280"/>
                    <a:gd name="connsiteX11" fmla="*/ 29322 w 67257"/>
                    <a:gd name="connsiteY11" fmla="*/ 65356 h 67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257" h="67280">
                      <a:moveTo>
                        <a:pt x="29322" y="65356"/>
                      </a:moveTo>
                      <a:cubicBezTo>
                        <a:pt x="29261" y="65356"/>
                        <a:pt x="29138" y="65356"/>
                        <a:pt x="29077" y="65356"/>
                      </a:cubicBezTo>
                      <a:cubicBezTo>
                        <a:pt x="26692" y="65295"/>
                        <a:pt x="24553" y="63949"/>
                        <a:pt x="23391" y="61869"/>
                      </a:cubicBezTo>
                      <a:lnTo>
                        <a:pt x="5415" y="29269"/>
                      </a:lnTo>
                      <a:cubicBezTo>
                        <a:pt x="3641" y="26027"/>
                        <a:pt x="4803" y="21930"/>
                        <a:pt x="8044" y="20095"/>
                      </a:cubicBezTo>
                      <a:cubicBezTo>
                        <a:pt x="11284" y="18321"/>
                        <a:pt x="15381" y="19483"/>
                        <a:pt x="17216" y="22725"/>
                      </a:cubicBezTo>
                      <a:lnTo>
                        <a:pt x="29750" y="45478"/>
                      </a:lnTo>
                      <a:lnTo>
                        <a:pt x="52801" y="7678"/>
                      </a:lnTo>
                      <a:cubicBezTo>
                        <a:pt x="54819" y="4559"/>
                        <a:pt x="58976" y="3642"/>
                        <a:pt x="62156" y="5660"/>
                      </a:cubicBezTo>
                      <a:cubicBezTo>
                        <a:pt x="65274" y="7678"/>
                        <a:pt x="66192" y="11837"/>
                        <a:pt x="64173" y="15018"/>
                      </a:cubicBezTo>
                      <a:lnTo>
                        <a:pt x="35008" y="62298"/>
                      </a:lnTo>
                      <a:cubicBezTo>
                        <a:pt x="33724" y="64194"/>
                        <a:pt x="31584" y="65356"/>
                        <a:pt x="29322" y="653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3" name="Forma libre 82">
                  <a:extLst>
                    <a:ext uri="{FF2B5EF4-FFF2-40B4-BE49-F238E27FC236}">
                      <a16:creationId xmlns:a16="http://schemas.microsoft.com/office/drawing/2014/main" id="{712498F1-1E27-B645-9BF0-AE8C1AFBDB17}"/>
                    </a:ext>
                  </a:extLst>
                </p:cNvPr>
                <p:cNvSpPr/>
                <p:nvPr/>
              </p:nvSpPr>
              <p:spPr>
                <a:xfrm>
                  <a:off x="7759679" y="5733316"/>
                  <a:ext cx="67258" cy="67280"/>
                </a:xfrm>
                <a:custGeom>
                  <a:avLst/>
                  <a:gdLst>
                    <a:gd name="connsiteX0" fmla="*/ 29322 w 67257"/>
                    <a:gd name="connsiteY0" fmla="*/ 65356 h 67280"/>
                    <a:gd name="connsiteX1" fmla="*/ 29077 w 67257"/>
                    <a:gd name="connsiteY1" fmla="*/ 65356 h 67280"/>
                    <a:gd name="connsiteX2" fmla="*/ 23391 w 67257"/>
                    <a:gd name="connsiteY2" fmla="*/ 61869 h 67280"/>
                    <a:gd name="connsiteX3" fmla="*/ 5415 w 67257"/>
                    <a:gd name="connsiteY3" fmla="*/ 29269 h 67280"/>
                    <a:gd name="connsiteX4" fmla="*/ 8044 w 67257"/>
                    <a:gd name="connsiteY4" fmla="*/ 20095 h 67280"/>
                    <a:gd name="connsiteX5" fmla="*/ 17216 w 67257"/>
                    <a:gd name="connsiteY5" fmla="*/ 22725 h 67280"/>
                    <a:gd name="connsiteX6" fmla="*/ 29750 w 67257"/>
                    <a:gd name="connsiteY6" fmla="*/ 45478 h 67280"/>
                    <a:gd name="connsiteX7" fmla="*/ 52801 w 67257"/>
                    <a:gd name="connsiteY7" fmla="*/ 7678 h 67280"/>
                    <a:gd name="connsiteX8" fmla="*/ 62156 w 67257"/>
                    <a:gd name="connsiteY8" fmla="*/ 5660 h 67280"/>
                    <a:gd name="connsiteX9" fmla="*/ 64173 w 67257"/>
                    <a:gd name="connsiteY9" fmla="*/ 15018 h 67280"/>
                    <a:gd name="connsiteX10" fmla="*/ 35008 w 67257"/>
                    <a:gd name="connsiteY10" fmla="*/ 62298 h 67280"/>
                    <a:gd name="connsiteX11" fmla="*/ 29322 w 67257"/>
                    <a:gd name="connsiteY11" fmla="*/ 65356 h 67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257" h="67280">
                      <a:moveTo>
                        <a:pt x="29322" y="65356"/>
                      </a:moveTo>
                      <a:cubicBezTo>
                        <a:pt x="29261" y="65356"/>
                        <a:pt x="29138" y="65356"/>
                        <a:pt x="29077" y="65356"/>
                      </a:cubicBezTo>
                      <a:cubicBezTo>
                        <a:pt x="26692" y="65295"/>
                        <a:pt x="24553" y="63949"/>
                        <a:pt x="23391" y="61869"/>
                      </a:cubicBezTo>
                      <a:lnTo>
                        <a:pt x="5415" y="29269"/>
                      </a:lnTo>
                      <a:cubicBezTo>
                        <a:pt x="3641" y="26027"/>
                        <a:pt x="4803" y="21930"/>
                        <a:pt x="8044" y="20095"/>
                      </a:cubicBezTo>
                      <a:cubicBezTo>
                        <a:pt x="11284" y="18321"/>
                        <a:pt x="15381" y="19483"/>
                        <a:pt x="17216" y="22725"/>
                      </a:cubicBezTo>
                      <a:lnTo>
                        <a:pt x="29750" y="45478"/>
                      </a:lnTo>
                      <a:lnTo>
                        <a:pt x="52801" y="7678"/>
                      </a:lnTo>
                      <a:cubicBezTo>
                        <a:pt x="54819" y="4559"/>
                        <a:pt x="58976" y="3642"/>
                        <a:pt x="62156" y="5660"/>
                      </a:cubicBezTo>
                      <a:cubicBezTo>
                        <a:pt x="65274" y="7678"/>
                        <a:pt x="66192" y="11837"/>
                        <a:pt x="64173" y="15018"/>
                      </a:cubicBezTo>
                      <a:lnTo>
                        <a:pt x="35008" y="62298"/>
                      </a:lnTo>
                      <a:cubicBezTo>
                        <a:pt x="33724" y="64194"/>
                        <a:pt x="31584" y="65356"/>
                        <a:pt x="29322" y="653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8" name="Forma libre 87">
                  <a:extLst>
                    <a:ext uri="{FF2B5EF4-FFF2-40B4-BE49-F238E27FC236}">
                      <a16:creationId xmlns:a16="http://schemas.microsoft.com/office/drawing/2014/main" id="{67166F5C-8566-2A4D-BD98-73E6537B103D}"/>
                    </a:ext>
                  </a:extLst>
                </p:cNvPr>
                <p:cNvSpPr/>
                <p:nvPr/>
              </p:nvSpPr>
              <p:spPr>
                <a:xfrm>
                  <a:off x="7759679" y="5838456"/>
                  <a:ext cx="67258" cy="67280"/>
                </a:xfrm>
                <a:custGeom>
                  <a:avLst/>
                  <a:gdLst>
                    <a:gd name="connsiteX0" fmla="*/ 29322 w 67257"/>
                    <a:gd name="connsiteY0" fmla="*/ 65356 h 67280"/>
                    <a:gd name="connsiteX1" fmla="*/ 29077 w 67257"/>
                    <a:gd name="connsiteY1" fmla="*/ 65356 h 67280"/>
                    <a:gd name="connsiteX2" fmla="*/ 23391 w 67257"/>
                    <a:gd name="connsiteY2" fmla="*/ 61869 h 67280"/>
                    <a:gd name="connsiteX3" fmla="*/ 5415 w 67257"/>
                    <a:gd name="connsiteY3" fmla="*/ 29269 h 67280"/>
                    <a:gd name="connsiteX4" fmla="*/ 8044 w 67257"/>
                    <a:gd name="connsiteY4" fmla="*/ 20094 h 67280"/>
                    <a:gd name="connsiteX5" fmla="*/ 17216 w 67257"/>
                    <a:gd name="connsiteY5" fmla="*/ 22725 h 67280"/>
                    <a:gd name="connsiteX6" fmla="*/ 29750 w 67257"/>
                    <a:gd name="connsiteY6" fmla="*/ 45478 h 67280"/>
                    <a:gd name="connsiteX7" fmla="*/ 52801 w 67257"/>
                    <a:gd name="connsiteY7" fmla="*/ 7678 h 67280"/>
                    <a:gd name="connsiteX8" fmla="*/ 62156 w 67257"/>
                    <a:gd name="connsiteY8" fmla="*/ 5660 h 67280"/>
                    <a:gd name="connsiteX9" fmla="*/ 64173 w 67257"/>
                    <a:gd name="connsiteY9" fmla="*/ 15018 h 67280"/>
                    <a:gd name="connsiteX10" fmla="*/ 35008 w 67257"/>
                    <a:gd name="connsiteY10" fmla="*/ 62298 h 67280"/>
                    <a:gd name="connsiteX11" fmla="*/ 29322 w 67257"/>
                    <a:gd name="connsiteY11" fmla="*/ 65356 h 67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257" h="67280">
                      <a:moveTo>
                        <a:pt x="29322" y="65356"/>
                      </a:moveTo>
                      <a:cubicBezTo>
                        <a:pt x="29261" y="65356"/>
                        <a:pt x="29138" y="65356"/>
                        <a:pt x="29077" y="65356"/>
                      </a:cubicBezTo>
                      <a:cubicBezTo>
                        <a:pt x="26692" y="65295"/>
                        <a:pt x="24553" y="63949"/>
                        <a:pt x="23391" y="61869"/>
                      </a:cubicBezTo>
                      <a:lnTo>
                        <a:pt x="5415" y="29269"/>
                      </a:lnTo>
                      <a:cubicBezTo>
                        <a:pt x="3641" y="26027"/>
                        <a:pt x="4803" y="21930"/>
                        <a:pt x="8044" y="20094"/>
                      </a:cubicBezTo>
                      <a:cubicBezTo>
                        <a:pt x="11284" y="18321"/>
                        <a:pt x="15381" y="19483"/>
                        <a:pt x="17216" y="22725"/>
                      </a:cubicBezTo>
                      <a:lnTo>
                        <a:pt x="29750" y="45478"/>
                      </a:lnTo>
                      <a:lnTo>
                        <a:pt x="52801" y="7678"/>
                      </a:lnTo>
                      <a:cubicBezTo>
                        <a:pt x="54819" y="4559"/>
                        <a:pt x="58976" y="3642"/>
                        <a:pt x="62156" y="5660"/>
                      </a:cubicBezTo>
                      <a:cubicBezTo>
                        <a:pt x="65274" y="7678"/>
                        <a:pt x="66192" y="11837"/>
                        <a:pt x="64173" y="15018"/>
                      </a:cubicBezTo>
                      <a:lnTo>
                        <a:pt x="35008" y="62298"/>
                      </a:lnTo>
                      <a:cubicBezTo>
                        <a:pt x="33724" y="64194"/>
                        <a:pt x="31584" y="65356"/>
                        <a:pt x="29322" y="653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91" name="Forma libre 90">
                  <a:extLst>
                    <a:ext uri="{FF2B5EF4-FFF2-40B4-BE49-F238E27FC236}">
                      <a16:creationId xmlns:a16="http://schemas.microsoft.com/office/drawing/2014/main" id="{42330DE3-8D16-104B-A149-634E402ED688}"/>
                    </a:ext>
                  </a:extLst>
                </p:cNvPr>
                <p:cNvSpPr/>
                <p:nvPr/>
              </p:nvSpPr>
              <p:spPr>
                <a:xfrm>
                  <a:off x="7759679" y="5943658"/>
                  <a:ext cx="67258" cy="67280"/>
                </a:xfrm>
                <a:custGeom>
                  <a:avLst/>
                  <a:gdLst>
                    <a:gd name="connsiteX0" fmla="*/ 29322 w 67257"/>
                    <a:gd name="connsiteY0" fmla="*/ 65356 h 67280"/>
                    <a:gd name="connsiteX1" fmla="*/ 29077 w 67257"/>
                    <a:gd name="connsiteY1" fmla="*/ 65356 h 67280"/>
                    <a:gd name="connsiteX2" fmla="*/ 23391 w 67257"/>
                    <a:gd name="connsiteY2" fmla="*/ 61870 h 67280"/>
                    <a:gd name="connsiteX3" fmla="*/ 5415 w 67257"/>
                    <a:gd name="connsiteY3" fmla="*/ 29269 h 67280"/>
                    <a:gd name="connsiteX4" fmla="*/ 8044 w 67257"/>
                    <a:gd name="connsiteY4" fmla="*/ 20095 h 67280"/>
                    <a:gd name="connsiteX5" fmla="*/ 17216 w 67257"/>
                    <a:gd name="connsiteY5" fmla="*/ 22725 h 67280"/>
                    <a:gd name="connsiteX6" fmla="*/ 29750 w 67257"/>
                    <a:gd name="connsiteY6" fmla="*/ 45478 h 67280"/>
                    <a:gd name="connsiteX7" fmla="*/ 52801 w 67257"/>
                    <a:gd name="connsiteY7" fmla="*/ 7678 h 67280"/>
                    <a:gd name="connsiteX8" fmla="*/ 62156 w 67257"/>
                    <a:gd name="connsiteY8" fmla="*/ 5660 h 67280"/>
                    <a:gd name="connsiteX9" fmla="*/ 64173 w 67257"/>
                    <a:gd name="connsiteY9" fmla="*/ 15018 h 67280"/>
                    <a:gd name="connsiteX10" fmla="*/ 35008 w 67257"/>
                    <a:gd name="connsiteY10" fmla="*/ 62298 h 67280"/>
                    <a:gd name="connsiteX11" fmla="*/ 29322 w 67257"/>
                    <a:gd name="connsiteY11" fmla="*/ 65356 h 67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257" h="67280">
                      <a:moveTo>
                        <a:pt x="29322" y="65356"/>
                      </a:moveTo>
                      <a:cubicBezTo>
                        <a:pt x="29261" y="65356"/>
                        <a:pt x="29138" y="65356"/>
                        <a:pt x="29077" y="65356"/>
                      </a:cubicBezTo>
                      <a:cubicBezTo>
                        <a:pt x="26692" y="65295"/>
                        <a:pt x="24553" y="63949"/>
                        <a:pt x="23391" y="61870"/>
                      </a:cubicBezTo>
                      <a:lnTo>
                        <a:pt x="5415" y="29269"/>
                      </a:lnTo>
                      <a:cubicBezTo>
                        <a:pt x="3641" y="26028"/>
                        <a:pt x="4803" y="21929"/>
                        <a:pt x="8044" y="20095"/>
                      </a:cubicBezTo>
                      <a:cubicBezTo>
                        <a:pt x="11284" y="18321"/>
                        <a:pt x="15381" y="19483"/>
                        <a:pt x="17216" y="22725"/>
                      </a:cubicBezTo>
                      <a:lnTo>
                        <a:pt x="29750" y="45478"/>
                      </a:lnTo>
                      <a:lnTo>
                        <a:pt x="52801" y="7678"/>
                      </a:lnTo>
                      <a:cubicBezTo>
                        <a:pt x="54819" y="4559"/>
                        <a:pt x="58976" y="3641"/>
                        <a:pt x="62156" y="5660"/>
                      </a:cubicBezTo>
                      <a:cubicBezTo>
                        <a:pt x="65274" y="7678"/>
                        <a:pt x="66192" y="11838"/>
                        <a:pt x="64173" y="15018"/>
                      </a:cubicBezTo>
                      <a:lnTo>
                        <a:pt x="35008" y="62298"/>
                      </a:lnTo>
                      <a:cubicBezTo>
                        <a:pt x="33724" y="64194"/>
                        <a:pt x="31584" y="65356"/>
                        <a:pt x="29322" y="653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3" name="Forma libre 112">
                  <a:extLst>
                    <a:ext uri="{FF2B5EF4-FFF2-40B4-BE49-F238E27FC236}">
                      <a16:creationId xmlns:a16="http://schemas.microsoft.com/office/drawing/2014/main" id="{24370262-BFC0-C34A-8823-EF78426C69C2}"/>
                    </a:ext>
                  </a:extLst>
                </p:cNvPr>
                <p:cNvSpPr/>
                <p:nvPr/>
              </p:nvSpPr>
              <p:spPr>
                <a:xfrm>
                  <a:off x="7825137" y="5388140"/>
                  <a:ext cx="214002" cy="73397"/>
                </a:xfrm>
                <a:custGeom>
                  <a:avLst/>
                  <a:gdLst>
                    <a:gd name="connsiteX0" fmla="*/ 199327 w 214002"/>
                    <a:gd name="connsiteY0" fmla="*/ 71990 h 73396"/>
                    <a:gd name="connsiteX1" fmla="*/ 16814 w 214002"/>
                    <a:gd name="connsiteY1" fmla="*/ 71990 h 73396"/>
                    <a:gd name="connsiteX2" fmla="*/ 4586 w 214002"/>
                    <a:gd name="connsiteY2" fmla="*/ 59757 h 73396"/>
                    <a:gd name="connsiteX3" fmla="*/ 4586 w 214002"/>
                    <a:gd name="connsiteY3" fmla="*/ 16820 h 73396"/>
                    <a:gd name="connsiteX4" fmla="*/ 16814 w 214002"/>
                    <a:gd name="connsiteY4" fmla="*/ 4587 h 73396"/>
                    <a:gd name="connsiteX5" fmla="*/ 199327 w 214002"/>
                    <a:gd name="connsiteY5" fmla="*/ 4587 h 73396"/>
                    <a:gd name="connsiteX6" fmla="*/ 211556 w 214002"/>
                    <a:gd name="connsiteY6" fmla="*/ 16820 h 73396"/>
                    <a:gd name="connsiteX7" fmla="*/ 211556 w 214002"/>
                    <a:gd name="connsiteY7" fmla="*/ 59757 h 73396"/>
                    <a:gd name="connsiteX8" fmla="*/ 199327 w 214002"/>
                    <a:gd name="connsiteY8" fmla="*/ 71990 h 73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4002" h="73396">
                      <a:moveTo>
                        <a:pt x="199327" y="71990"/>
                      </a:moveTo>
                      <a:lnTo>
                        <a:pt x="16814" y="71990"/>
                      </a:lnTo>
                      <a:cubicBezTo>
                        <a:pt x="10088" y="71990"/>
                        <a:pt x="4586" y="66485"/>
                        <a:pt x="4586" y="59757"/>
                      </a:cubicBezTo>
                      <a:lnTo>
                        <a:pt x="4586" y="16820"/>
                      </a:lnTo>
                      <a:cubicBezTo>
                        <a:pt x="4586" y="10092"/>
                        <a:pt x="10088" y="4587"/>
                        <a:pt x="16814" y="4587"/>
                      </a:cubicBezTo>
                      <a:lnTo>
                        <a:pt x="199327" y="4587"/>
                      </a:lnTo>
                      <a:cubicBezTo>
                        <a:pt x="206053" y="4587"/>
                        <a:pt x="211556" y="10092"/>
                        <a:pt x="211556" y="16820"/>
                      </a:cubicBezTo>
                      <a:lnTo>
                        <a:pt x="211556" y="59757"/>
                      </a:lnTo>
                      <a:cubicBezTo>
                        <a:pt x="211556" y="66485"/>
                        <a:pt x="206053" y="71990"/>
                        <a:pt x="199327" y="71990"/>
                      </a:cubicBezTo>
                      <a:close/>
                    </a:path>
                  </a:pathLst>
                </a:custGeom>
                <a:solidFill>
                  <a:srgbClr val="9B9B9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14" name="Forma libre 113">
                  <a:extLst>
                    <a:ext uri="{FF2B5EF4-FFF2-40B4-BE49-F238E27FC236}">
                      <a16:creationId xmlns:a16="http://schemas.microsoft.com/office/drawing/2014/main" id="{648FCE9E-45EF-2E40-90C2-B97E3E7D5E2F}"/>
                    </a:ext>
                  </a:extLst>
                </p:cNvPr>
                <p:cNvSpPr/>
                <p:nvPr/>
              </p:nvSpPr>
              <p:spPr>
                <a:xfrm>
                  <a:off x="7872584" y="5343306"/>
                  <a:ext cx="116173" cy="97862"/>
                </a:xfrm>
                <a:custGeom>
                  <a:avLst/>
                  <a:gdLst>
                    <a:gd name="connsiteX0" fmla="*/ 98685 w 116172"/>
                    <a:gd name="connsiteY0" fmla="*/ 98719 h 97862"/>
                    <a:gd name="connsiteX1" fmla="*/ 22500 w 116172"/>
                    <a:gd name="connsiteY1" fmla="*/ 98719 h 97862"/>
                    <a:gd name="connsiteX2" fmla="*/ 4586 w 116172"/>
                    <a:gd name="connsiteY2" fmla="*/ 80798 h 97862"/>
                    <a:gd name="connsiteX3" fmla="*/ 4586 w 116172"/>
                    <a:gd name="connsiteY3" fmla="*/ 22508 h 97862"/>
                    <a:gd name="connsiteX4" fmla="*/ 22500 w 116172"/>
                    <a:gd name="connsiteY4" fmla="*/ 4587 h 97862"/>
                    <a:gd name="connsiteX5" fmla="*/ 98685 w 116172"/>
                    <a:gd name="connsiteY5" fmla="*/ 4587 h 97862"/>
                    <a:gd name="connsiteX6" fmla="*/ 116600 w 116172"/>
                    <a:gd name="connsiteY6" fmla="*/ 22508 h 97862"/>
                    <a:gd name="connsiteX7" fmla="*/ 116600 w 116172"/>
                    <a:gd name="connsiteY7" fmla="*/ 80798 h 97862"/>
                    <a:gd name="connsiteX8" fmla="*/ 98685 w 116172"/>
                    <a:gd name="connsiteY8" fmla="*/ 98719 h 97862"/>
                    <a:gd name="connsiteX9" fmla="*/ 98685 w 116172"/>
                    <a:gd name="connsiteY9" fmla="*/ 80798 h 97862"/>
                    <a:gd name="connsiteX10" fmla="*/ 98685 w 116172"/>
                    <a:gd name="connsiteY10" fmla="*/ 89789 h 97862"/>
                    <a:gd name="connsiteX11" fmla="*/ 98685 w 116172"/>
                    <a:gd name="connsiteY11" fmla="*/ 80798 h 97862"/>
                    <a:gd name="connsiteX12" fmla="*/ 98685 w 116172"/>
                    <a:gd name="connsiteY12" fmla="*/ 80798 h 97862"/>
                    <a:gd name="connsiteX13" fmla="*/ 98685 w 116172"/>
                    <a:gd name="connsiteY13" fmla="*/ 80798 h 97862"/>
                    <a:gd name="connsiteX14" fmla="*/ 22500 w 116172"/>
                    <a:gd name="connsiteY14" fmla="*/ 22508 h 97862"/>
                    <a:gd name="connsiteX15" fmla="*/ 22500 w 116172"/>
                    <a:gd name="connsiteY15" fmla="*/ 80798 h 97862"/>
                    <a:gd name="connsiteX16" fmla="*/ 98685 w 116172"/>
                    <a:gd name="connsiteY16" fmla="*/ 80798 h 97862"/>
                    <a:gd name="connsiteX17" fmla="*/ 98685 w 116172"/>
                    <a:gd name="connsiteY17" fmla="*/ 22508 h 97862"/>
                    <a:gd name="connsiteX18" fmla="*/ 22500 w 116172"/>
                    <a:gd name="connsiteY18" fmla="*/ 22508 h 97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6172" h="97862">
                      <a:moveTo>
                        <a:pt x="98685" y="98719"/>
                      </a:moveTo>
                      <a:lnTo>
                        <a:pt x="22500" y="98719"/>
                      </a:lnTo>
                      <a:cubicBezTo>
                        <a:pt x="12595" y="98719"/>
                        <a:pt x="4586" y="90645"/>
                        <a:pt x="4586" y="80798"/>
                      </a:cubicBezTo>
                      <a:lnTo>
                        <a:pt x="4586" y="22508"/>
                      </a:lnTo>
                      <a:cubicBezTo>
                        <a:pt x="4586" y="12600"/>
                        <a:pt x="12656" y="4587"/>
                        <a:pt x="22500" y="4587"/>
                      </a:cubicBezTo>
                      <a:lnTo>
                        <a:pt x="98685" y="4587"/>
                      </a:lnTo>
                      <a:cubicBezTo>
                        <a:pt x="108590" y="4587"/>
                        <a:pt x="116600" y="12661"/>
                        <a:pt x="116600" y="22508"/>
                      </a:cubicBezTo>
                      <a:lnTo>
                        <a:pt x="116600" y="80798"/>
                      </a:lnTo>
                      <a:cubicBezTo>
                        <a:pt x="116600" y="90706"/>
                        <a:pt x="108590" y="98719"/>
                        <a:pt x="98685" y="98719"/>
                      </a:cubicBezTo>
                      <a:close/>
                      <a:moveTo>
                        <a:pt x="98685" y="80798"/>
                      </a:moveTo>
                      <a:lnTo>
                        <a:pt x="98685" y="89789"/>
                      </a:lnTo>
                      <a:lnTo>
                        <a:pt x="98685" y="80798"/>
                      </a:lnTo>
                      <a:lnTo>
                        <a:pt x="98685" y="80798"/>
                      </a:lnTo>
                      <a:lnTo>
                        <a:pt x="98685" y="80798"/>
                      </a:lnTo>
                      <a:close/>
                      <a:moveTo>
                        <a:pt x="22500" y="22508"/>
                      </a:moveTo>
                      <a:lnTo>
                        <a:pt x="22500" y="80798"/>
                      </a:lnTo>
                      <a:lnTo>
                        <a:pt x="98685" y="80798"/>
                      </a:lnTo>
                      <a:lnTo>
                        <a:pt x="98685" y="22508"/>
                      </a:lnTo>
                      <a:lnTo>
                        <a:pt x="22500" y="22508"/>
                      </a:lnTo>
                      <a:close/>
                    </a:path>
                  </a:pathLst>
                </a:custGeom>
                <a:solidFill>
                  <a:srgbClr val="9B9B9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>
                    <a:latin typeface="Century Gothic" panose="020B0502020202020204" pitchFamily="34" charset="0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AE0F0FB-DD10-0A44-BCDE-C2593172D8FF}"/>
                </a:ext>
              </a:extLst>
            </p:cNvPr>
            <p:cNvGrpSpPr/>
            <p:nvPr/>
          </p:nvGrpSpPr>
          <p:grpSpPr>
            <a:xfrm>
              <a:off x="8830596" y="5304332"/>
              <a:ext cx="13926592" cy="5527901"/>
              <a:chOff x="8830596" y="5073468"/>
              <a:chExt cx="13926592" cy="5527901"/>
            </a:xfrm>
          </p:grpSpPr>
          <p:sp>
            <p:nvSpPr>
              <p:cNvPr id="34" name="TextBox 71">
                <a:extLst>
                  <a:ext uri="{FF2B5EF4-FFF2-40B4-BE49-F238E27FC236}">
                    <a16:creationId xmlns:a16="http://schemas.microsoft.com/office/drawing/2014/main" id="{94A1018F-A3E0-8249-B72F-73CEAA823034}"/>
                  </a:ext>
                </a:extLst>
              </p:cNvPr>
              <p:cNvSpPr txBox="1"/>
              <p:nvPr/>
            </p:nvSpPr>
            <p:spPr>
              <a:xfrm>
                <a:off x="9885046" y="7658397"/>
                <a:ext cx="5453529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5" name="TextBox 72">
                <a:extLst>
                  <a:ext uri="{FF2B5EF4-FFF2-40B4-BE49-F238E27FC236}">
                    <a16:creationId xmlns:a16="http://schemas.microsoft.com/office/drawing/2014/main" id="{B073B1F0-90EF-B446-BE3C-81F20D8055C3}"/>
                  </a:ext>
                </a:extLst>
              </p:cNvPr>
              <p:cNvSpPr txBox="1"/>
              <p:nvPr/>
            </p:nvSpPr>
            <p:spPr>
              <a:xfrm>
                <a:off x="9885045" y="7019643"/>
                <a:ext cx="5453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Location</a:t>
                </a:r>
              </a:p>
            </p:txBody>
          </p:sp>
          <p:sp>
            <p:nvSpPr>
              <p:cNvPr id="37" name="TextBox 111">
                <a:extLst>
                  <a:ext uri="{FF2B5EF4-FFF2-40B4-BE49-F238E27FC236}">
                    <a16:creationId xmlns:a16="http://schemas.microsoft.com/office/drawing/2014/main" id="{93BFB004-1CDB-B646-BC99-92A4F78B7153}"/>
                  </a:ext>
                </a:extLst>
              </p:cNvPr>
              <p:cNvSpPr txBox="1"/>
              <p:nvPr/>
            </p:nvSpPr>
            <p:spPr>
              <a:xfrm>
                <a:off x="9885046" y="5770919"/>
                <a:ext cx="5453529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8" name="TextBox 112">
                <a:extLst>
                  <a:ext uri="{FF2B5EF4-FFF2-40B4-BE49-F238E27FC236}">
                    <a16:creationId xmlns:a16="http://schemas.microsoft.com/office/drawing/2014/main" id="{4E226C40-6C53-5B4B-8477-3C96148C7D79}"/>
                  </a:ext>
                </a:extLst>
              </p:cNvPr>
              <p:cNvSpPr txBox="1"/>
              <p:nvPr/>
            </p:nvSpPr>
            <p:spPr>
              <a:xfrm>
                <a:off x="9885045" y="5132165"/>
                <a:ext cx="5453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Correspondence</a:t>
                </a:r>
              </a:p>
            </p:txBody>
          </p:sp>
          <p:sp>
            <p:nvSpPr>
              <p:cNvPr id="40" name="TextBox 115">
                <a:extLst>
                  <a:ext uri="{FF2B5EF4-FFF2-40B4-BE49-F238E27FC236}">
                    <a16:creationId xmlns:a16="http://schemas.microsoft.com/office/drawing/2014/main" id="{CB40A344-AC87-2A40-846C-A4A965F7E230}"/>
                  </a:ext>
                </a:extLst>
              </p:cNvPr>
              <p:cNvSpPr txBox="1"/>
              <p:nvPr/>
            </p:nvSpPr>
            <p:spPr>
              <a:xfrm flipH="1">
                <a:off x="17303658" y="5712222"/>
                <a:ext cx="5453530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1" name="TextBox 116">
                <a:extLst>
                  <a:ext uri="{FF2B5EF4-FFF2-40B4-BE49-F238E27FC236}">
                    <a16:creationId xmlns:a16="http://schemas.microsoft.com/office/drawing/2014/main" id="{2CF73219-C195-1243-8178-970B90A5FDB1}"/>
                  </a:ext>
                </a:extLst>
              </p:cNvPr>
              <p:cNvSpPr txBox="1"/>
              <p:nvPr/>
            </p:nvSpPr>
            <p:spPr>
              <a:xfrm flipH="1">
                <a:off x="17303658" y="5073468"/>
                <a:ext cx="5453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Reports</a:t>
                </a:r>
              </a:p>
            </p:txBody>
          </p:sp>
          <p:sp>
            <p:nvSpPr>
              <p:cNvPr id="43" name="TextBox 118">
                <a:extLst>
                  <a:ext uri="{FF2B5EF4-FFF2-40B4-BE49-F238E27FC236}">
                    <a16:creationId xmlns:a16="http://schemas.microsoft.com/office/drawing/2014/main" id="{1427F196-62BA-6147-963F-EF517C523F90}"/>
                  </a:ext>
                </a:extLst>
              </p:cNvPr>
              <p:cNvSpPr txBox="1"/>
              <p:nvPr/>
            </p:nvSpPr>
            <p:spPr>
              <a:xfrm flipH="1">
                <a:off x="9885043" y="9554159"/>
                <a:ext cx="5453530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4" name="TextBox 119">
                <a:extLst>
                  <a:ext uri="{FF2B5EF4-FFF2-40B4-BE49-F238E27FC236}">
                    <a16:creationId xmlns:a16="http://schemas.microsoft.com/office/drawing/2014/main" id="{3C53E0D0-4402-A747-B855-8E6539EEFEA6}"/>
                  </a:ext>
                </a:extLst>
              </p:cNvPr>
              <p:cNvSpPr txBox="1"/>
              <p:nvPr/>
            </p:nvSpPr>
            <p:spPr>
              <a:xfrm flipH="1">
                <a:off x="9885044" y="8915405"/>
                <a:ext cx="5453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Activities</a:t>
                </a:r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B5535E2E-6E06-9149-905A-EE5575490D32}"/>
                  </a:ext>
                </a:extLst>
              </p:cNvPr>
              <p:cNvSpPr/>
              <p:nvPr/>
            </p:nvSpPr>
            <p:spPr>
              <a:xfrm>
                <a:off x="8830596" y="5382298"/>
                <a:ext cx="823698" cy="8236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E24C66A0-162B-2248-80FD-51515EFF37BC}"/>
                  </a:ext>
                </a:extLst>
              </p:cNvPr>
              <p:cNvSpPr/>
              <p:nvPr/>
            </p:nvSpPr>
            <p:spPr>
              <a:xfrm>
                <a:off x="8830596" y="7242081"/>
                <a:ext cx="823698" cy="8236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E6D09333-B860-AE4C-89CB-8C85DA5E95A8}"/>
                  </a:ext>
                </a:extLst>
              </p:cNvPr>
              <p:cNvSpPr/>
              <p:nvPr/>
            </p:nvSpPr>
            <p:spPr>
              <a:xfrm>
                <a:off x="8830596" y="9137102"/>
                <a:ext cx="823698" cy="82369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D43833C8-8D72-8B4C-A2EE-CFFDB8858BA1}"/>
                  </a:ext>
                </a:extLst>
              </p:cNvPr>
              <p:cNvSpPr/>
              <p:nvPr/>
            </p:nvSpPr>
            <p:spPr>
              <a:xfrm>
                <a:off x="16249210" y="5271503"/>
                <a:ext cx="823698" cy="8236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CuadroTexto 350">
                <a:extLst>
                  <a:ext uri="{FF2B5EF4-FFF2-40B4-BE49-F238E27FC236}">
                    <a16:creationId xmlns:a16="http://schemas.microsoft.com/office/drawing/2014/main" id="{CB7AD629-64D9-2C4B-B80F-A32C5666C3E5}"/>
                  </a:ext>
                </a:extLst>
              </p:cNvPr>
              <p:cNvSpPr txBox="1"/>
              <p:nvPr/>
            </p:nvSpPr>
            <p:spPr>
              <a:xfrm>
                <a:off x="9009249" y="5386597"/>
                <a:ext cx="5004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1</a:t>
                </a:r>
              </a:p>
            </p:txBody>
          </p:sp>
          <p:sp>
            <p:nvSpPr>
              <p:cNvPr id="119" name="CuadroTexto 350">
                <a:extLst>
                  <a:ext uri="{FF2B5EF4-FFF2-40B4-BE49-F238E27FC236}">
                    <a16:creationId xmlns:a16="http://schemas.microsoft.com/office/drawing/2014/main" id="{6CA0C569-3043-0B44-8272-9AC3AF364986}"/>
                  </a:ext>
                </a:extLst>
              </p:cNvPr>
              <p:cNvSpPr txBox="1"/>
              <p:nvPr/>
            </p:nvSpPr>
            <p:spPr>
              <a:xfrm>
                <a:off x="9009438" y="7244678"/>
                <a:ext cx="50687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2</a:t>
                </a:r>
              </a:p>
            </p:txBody>
          </p:sp>
          <p:sp>
            <p:nvSpPr>
              <p:cNvPr id="120" name="CuadroTexto 350">
                <a:extLst>
                  <a:ext uri="{FF2B5EF4-FFF2-40B4-BE49-F238E27FC236}">
                    <a16:creationId xmlns:a16="http://schemas.microsoft.com/office/drawing/2014/main" id="{45082175-37FB-154A-AF34-BFE8FAC60B04}"/>
                  </a:ext>
                </a:extLst>
              </p:cNvPr>
              <p:cNvSpPr txBox="1"/>
              <p:nvPr/>
            </p:nvSpPr>
            <p:spPr>
              <a:xfrm>
                <a:off x="9009249" y="9162835"/>
                <a:ext cx="5004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3</a:t>
                </a:r>
              </a:p>
            </p:txBody>
          </p:sp>
          <p:sp>
            <p:nvSpPr>
              <p:cNvPr id="121" name="CuadroTexto 350">
                <a:extLst>
                  <a:ext uri="{FF2B5EF4-FFF2-40B4-BE49-F238E27FC236}">
                    <a16:creationId xmlns:a16="http://schemas.microsoft.com/office/drawing/2014/main" id="{C8C3F463-C72F-E243-899B-D368CB97CF38}"/>
                  </a:ext>
                </a:extLst>
              </p:cNvPr>
              <p:cNvSpPr txBox="1"/>
              <p:nvPr/>
            </p:nvSpPr>
            <p:spPr>
              <a:xfrm>
                <a:off x="16408192" y="5262032"/>
                <a:ext cx="5004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4</a:t>
                </a:r>
              </a:p>
            </p:txBody>
          </p:sp>
          <p:sp>
            <p:nvSpPr>
              <p:cNvPr id="45" name="TextBox 71">
                <a:extLst>
                  <a:ext uri="{FF2B5EF4-FFF2-40B4-BE49-F238E27FC236}">
                    <a16:creationId xmlns:a16="http://schemas.microsoft.com/office/drawing/2014/main" id="{0E414748-0294-8C4A-B335-F64CA10F307A}"/>
                  </a:ext>
                </a:extLst>
              </p:cNvPr>
              <p:cNvSpPr txBox="1"/>
              <p:nvPr/>
            </p:nvSpPr>
            <p:spPr>
              <a:xfrm>
                <a:off x="17303657" y="7658397"/>
                <a:ext cx="5453529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6" name="TextBox 72">
                <a:extLst>
                  <a:ext uri="{FF2B5EF4-FFF2-40B4-BE49-F238E27FC236}">
                    <a16:creationId xmlns:a16="http://schemas.microsoft.com/office/drawing/2014/main" id="{EE69EE4F-5CCE-F948-A4A9-047CA1EF779D}"/>
                  </a:ext>
                </a:extLst>
              </p:cNvPr>
              <p:cNvSpPr txBox="1"/>
              <p:nvPr/>
            </p:nvSpPr>
            <p:spPr>
              <a:xfrm>
                <a:off x="17303656" y="7019643"/>
                <a:ext cx="5453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Location</a:t>
                </a:r>
              </a:p>
            </p:txBody>
          </p:sp>
          <p:sp>
            <p:nvSpPr>
              <p:cNvPr id="47" name="TextBox 118">
                <a:extLst>
                  <a:ext uri="{FF2B5EF4-FFF2-40B4-BE49-F238E27FC236}">
                    <a16:creationId xmlns:a16="http://schemas.microsoft.com/office/drawing/2014/main" id="{A69D0DC6-1254-EA46-8F09-B57D6A91F91F}"/>
                  </a:ext>
                </a:extLst>
              </p:cNvPr>
              <p:cNvSpPr txBox="1"/>
              <p:nvPr/>
            </p:nvSpPr>
            <p:spPr>
              <a:xfrm flipH="1">
                <a:off x="17303654" y="9554159"/>
                <a:ext cx="5453530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8" name="TextBox 119">
                <a:extLst>
                  <a:ext uri="{FF2B5EF4-FFF2-40B4-BE49-F238E27FC236}">
                    <a16:creationId xmlns:a16="http://schemas.microsoft.com/office/drawing/2014/main" id="{1D927E4C-DFDB-F340-B006-71A7662983A4}"/>
                  </a:ext>
                </a:extLst>
              </p:cNvPr>
              <p:cNvSpPr txBox="1"/>
              <p:nvPr/>
            </p:nvSpPr>
            <p:spPr>
              <a:xfrm flipH="1">
                <a:off x="17303655" y="8915405"/>
                <a:ext cx="5453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Activities</a:t>
                </a:r>
              </a:p>
            </p:txBody>
          </p:sp>
          <p:sp>
            <p:nvSpPr>
              <p:cNvPr id="49" name="Elipse 114">
                <a:extLst>
                  <a:ext uri="{FF2B5EF4-FFF2-40B4-BE49-F238E27FC236}">
                    <a16:creationId xmlns:a16="http://schemas.microsoft.com/office/drawing/2014/main" id="{3AC0917A-1505-BD45-942F-E2D28F466DF1}"/>
                  </a:ext>
                </a:extLst>
              </p:cNvPr>
              <p:cNvSpPr/>
              <p:nvPr/>
            </p:nvSpPr>
            <p:spPr>
              <a:xfrm>
                <a:off x="16249207" y="7242081"/>
                <a:ext cx="823698" cy="82369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Elipse 115">
                <a:extLst>
                  <a:ext uri="{FF2B5EF4-FFF2-40B4-BE49-F238E27FC236}">
                    <a16:creationId xmlns:a16="http://schemas.microsoft.com/office/drawing/2014/main" id="{81D499E2-DC42-1D48-BAA2-BC63E600F0BA}"/>
                  </a:ext>
                </a:extLst>
              </p:cNvPr>
              <p:cNvSpPr/>
              <p:nvPr/>
            </p:nvSpPr>
            <p:spPr>
              <a:xfrm>
                <a:off x="16249207" y="9137102"/>
                <a:ext cx="823698" cy="82369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CuadroTexto 350">
                <a:extLst>
                  <a:ext uri="{FF2B5EF4-FFF2-40B4-BE49-F238E27FC236}">
                    <a16:creationId xmlns:a16="http://schemas.microsoft.com/office/drawing/2014/main" id="{C555FF0E-66EB-2642-A254-9097F7060753}"/>
                  </a:ext>
                </a:extLst>
              </p:cNvPr>
              <p:cNvSpPr txBox="1"/>
              <p:nvPr/>
            </p:nvSpPr>
            <p:spPr>
              <a:xfrm>
                <a:off x="16428049" y="7244678"/>
                <a:ext cx="50687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5</a:t>
                </a:r>
              </a:p>
            </p:txBody>
          </p:sp>
          <p:sp>
            <p:nvSpPr>
              <p:cNvPr id="55" name="CuadroTexto 350">
                <a:extLst>
                  <a:ext uri="{FF2B5EF4-FFF2-40B4-BE49-F238E27FC236}">
                    <a16:creationId xmlns:a16="http://schemas.microsoft.com/office/drawing/2014/main" id="{2762899F-1450-9240-BBFC-B8A4E02930FC}"/>
                  </a:ext>
                </a:extLst>
              </p:cNvPr>
              <p:cNvSpPr txBox="1"/>
              <p:nvPr/>
            </p:nvSpPr>
            <p:spPr>
              <a:xfrm>
                <a:off x="16427860" y="9162835"/>
                <a:ext cx="5004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368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adroTexto 350">
            <a:extLst>
              <a:ext uri="{FF2B5EF4-FFF2-40B4-BE49-F238E27FC236}">
                <a16:creationId xmlns:a16="http://schemas.microsoft.com/office/drawing/2014/main" id="{6272D58F-014E-5E4A-8152-0E062DEBA843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6639AB4D-C062-6344-846F-68CEF8944C9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BDF316A0-5F75-1840-A096-C5B10815B49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3848">
            <a:extLst>
              <a:ext uri="{FF2B5EF4-FFF2-40B4-BE49-F238E27FC236}">
                <a16:creationId xmlns:a16="http://schemas.microsoft.com/office/drawing/2014/main" id="{9EB9D66C-6822-1742-A4CE-038F6991FFF4}"/>
              </a:ext>
            </a:extLst>
          </p:cNvPr>
          <p:cNvSpPr/>
          <p:nvPr/>
        </p:nvSpPr>
        <p:spPr>
          <a:xfrm rot="5400000">
            <a:off x="3391507" y="5350224"/>
            <a:ext cx="2292823" cy="10402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3" h="447">
                <a:moveTo>
                  <a:pt x="447" y="447"/>
                </a:moveTo>
                <a:lnTo>
                  <a:pt x="893" y="189"/>
                </a:lnTo>
                <a:lnTo>
                  <a:pt x="893" y="0"/>
                </a:lnTo>
                <a:lnTo>
                  <a:pt x="749" y="0"/>
                </a:lnTo>
                <a:lnTo>
                  <a:pt x="749" y="107"/>
                </a:lnTo>
                <a:lnTo>
                  <a:pt x="447" y="281"/>
                </a:lnTo>
                <a:lnTo>
                  <a:pt x="143" y="107"/>
                </a:lnTo>
                <a:lnTo>
                  <a:pt x="143" y="0"/>
                </a:lnTo>
                <a:lnTo>
                  <a:pt x="0" y="0"/>
                </a:lnTo>
                <a:lnTo>
                  <a:pt x="0" y="189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Poppins" pitchFamily="2" charset="77"/>
            </a:endParaRP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2B1806C7-43D3-614E-95B7-810276D7E923}"/>
              </a:ext>
            </a:extLst>
          </p:cNvPr>
          <p:cNvSpPr>
            <a:spLocks noChangeAspect="1"/>
          </p:cNvSpPr>
          <p:nvPr/>
        </p:nvSpPr>
        <p:spPr>
          <a:xfrm flipH="1">
            <a:off x="2629771" y="5324806"/>
            <a:ext cx="1050848" cy="1050846"/>
          </a:xfrm>
          <a:prstGeom prst="ellipse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kern="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1</a:t>
            </a:r>
          </a:p>
        </p:txBody>
      </p:sp>
      <p:sp>
        <p:nvSpPr>
          <p:cNvPr id="25" name="Freeform: Shape 3848">
            <a:extLst>
              <a:ext uri="{FF2B5EF4-FFF2-40B4-BE49-F238E27FC236}">
                <a16:creationId xmlns:a16="http://schemas.microsoft.com/office/drawing/2014/main" id="{D3F05972-BF97-0040-AE34-F78BE3237173}"/>
              </a:ext>
            </a:extLst>
          </p:cNvPr>
          <p:cNvSpPr/>
          <p:nvPr/>
        </p:nvSpPr>
        <p:spPr>
          <a:xfrm rot="5400000">
            <a:off x="3391507" y="8148540"/>
            <a:ext cx="2292823" cy="10402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3" h="447">
                <a:moveTo>
                  <a:pt x="447" y="447"/>
                </a:moveTo>
                <a:lnTo>
                  <a:pt x="893" y="189"/>
                </a:lnTo>
                <a:lnTo>
                  <a:pt x="893" y="0"/>
                </a:lnTo>
                <a:lnTo>
                  <a:pt x="749" y="0"/>
                </a:lnTo>
                <a:lnTo>
                  <a:pt x="749" y="107"/>
                </a:lnTo>
                <a:lnTo>
                  <a:pt x="447" y="281"/>
                </a:lnTo>
                <a:lnTo>
                  <a:pt x="143" y="107"/>
                </a:lnTo>
                <a:lnTo>
                  <a:pt x="143" y="0"/>
                </a:lnTo>
                <a:lnTo>
                  <a:pt x="0" y="0"/>
                </a:lnTo>
                <a:lnTo>
                  <a:pt x="0" y="189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Poppins" pitchFamily="2" charset="77"/>
            </a:endParaRPr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5D37BB88-FA69-3B4C-8F51-5CCD4256617C}"/>
              </a:ext>
            </a:extLst>
          </p:cNvPr>
          <p:cNvSpPr>
            <a:spLocks noChangeAspect="1"/>
          </p:cNvSpPr>
          <p:nvPr/>
        </p:nvSpPr>
        <p:spPr>
          <a:xfrm flipH="1">
            <a:off x="2629771" y="8123121"/>
            <a:ext cx="1050848" cy="1050846"/>
          </a:xfrm>
          <a:prstGeom prst="ellipse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kern="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2</a:t>
            </a:r>
          </a:p>
        </p:txBody>
      </p:sp>
      <p:sp>
        <p:nvSpPr>
          <p:cNvPr id="27" name="Freeform: Shape 3848">
            <a:extLst>
              <a:ext uri="{FF2B5EF4-FFF2-40B4-BE49-F238E27FC236}">
                <a16:creationId xmlns:a16="http://schemas.microsoft.com/office/drawing/2014/main" id="{7CB999A8-8C53-924C-99F8-C70D180D536C}"/>
              </a:ext>
            </a:extLst>
          </p:cNvPr>
          <p:cNvSpPr/>
          <p:nvPr/>
        </p:nvSpPr>
        <p:spPr>
          <a:xfrm rot="5400000">
            <a:off x="3391507" y="10946855"/>
            <a:ext cx="2292823" cy="10402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3" h="447">
                <a:moveTo>
                  <a:pt x="447" y="447"/>
                </a:moveTo>
                <a:lnTo>
                  <a:pt x="893" y="189"/>
                </a:lnTo>
                <a:lnTo>
                  <a:pt x="893" y="0"/>
                </a:lnTo>
                <a:lnTo>
                  <a:pt x="749" y="0"/>
                </a:lnTo>
                <a:lnTo>
                  <a:pt x="749" y="107"/>
                </a:lnTo>
                <a:lnTo>
                  <a:pt x="447" y="281"/>
                </a:lnTo>
                <a:lnTo>
                  <a:pt x="143" y="107"/>
                </a:lnTo>
                <a:lnTo>
                  <a:pt x="143" y="0"/>
                </a:lnTo>
                <a:lnTo>
                  <a:pt x="0" y="0"/>
                </a:lnTo>
                <a:lnTo>
                  <a:pt x="0" y="189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Poppins" pitchFamily="2" charset="77"/>
            </a:endParaRPr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9FEA1299-D9D7-734F-A5CC-FE30A8E63EF6}"/>
              </a:ext>
            </a:extLst>
          </p:cNvPr>
          <p:cNvSpPr>
            <a:spLocks noChangeAspect="1"/>
          </p:cNvSpPr>
          <p:nvPr/>
        </p:nvSpPr>
        <p:spPr>
          <a:xfrm flipH="1">
            <a:off x="2629771" y="10921437"/>
            <a:ext cx="1050848" cy="1050846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kern="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3</a:t>
            </a: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E3E883D2-EC1D-4947-BB07-F78CFA9C8118}"/>
              </a:ext>
            </a:extLst>
          </p:cNvPr>
          <p:cNvSpPr txBox="1"/>
          <p:nvPr/>
        </p:nvSpPr>
        <p:spPr>
          <a:xfrm>
            <a:off x="5724404" y="5763964"/>
            <a:ext cx="5558676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TextBox 36">
            <a:extLst>
              <a:ext uri="{FF2B5EF4-FFF2-40B4-BE49-F238E27FC236}">
                <a16:creationId xmlns:a16="http://schemas.microsoft.com/office/drawing/2014/main" id="{52D73625-DE64-A743-80EA-5CCC14F2F348}"/>
              </a:ext>
            </a:extLst>
          </p:cNvPr>
          <p:cNvSpPr txBox="1"/>
          <p:nvPr/>
        </p:nvSpPr>
        <p:spPr>
          <a:xfrm>
            <a:off x="5724402" y="500164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1DF9A53A-ACD4-AA45-B5AF-27243D91E653}"/>
              </a:ext>
            </a:extLst>
          </p:cNvPr>
          <p:cNvSpPr txBox="1"/>
          <p:nvPr/>
        </p:nvSpPr>
        <p:spPr>
          <a:xfrm>
            <a:off x="5724404" y="8525703"/>
            <a:ext cx="5558676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8" name="TextBox 36">
            <a:extLst>
              <a:ext uri="{FF2B5EF4-FFF2-40B4-BE49-F238E27FC236}">
                <a16:creationId xmlns:a16="http://schemas.microsoft.com/office/drawing/2014/main" id="{7DF911D6-4FA0-F74E-AEDB-DDE6C3538C4E}"/>
              </a:ext>
            </a:extLst>
          </p:cNvPr>
          <p:cNvSpPr txBox="1"/>
          <p:nvPr/>
        </p:nvSpPr>
        <p:spPr>
          <a:xfrm>
            <a:off x="5724402" y="776337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  <p:sp>
        <p:nvSpPr>
          <p:cNvPr id="39" name="TextBox 35">
            <a:extLst>
              <a:ext uri="{FF2B5EF4-FFF2-40B4-BE49-F238E27FC236}">
                <a16:creationId xmlns:a16="http://schemas.microsoft.com/office/drawing/2014/main" id="{F009BDBC-39DD-634E-909F-BB389FF92D3C}"/>
              </a:ext>
            </a:extLst>
          </p:cNvPr>
          <p:cNvSpPr txBox="1"/>
          <p:nvPr/>
        </p:nvSpPr>
        <p:spPr>
          <a:xfrm>
            <a:off x="5724404" y="11312470"/>
            <a:ext cx="5558676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0407BF00-1DCD-4E41-A89B-A3C4C316E223}"/>
              </a:ext>
            </a:extLst>
          </p:cNvPr>
          <p:cNvSpPr txBox="1"/>
          <p:nvPr/>
        </p:nvSpPr>
        <p:spPr>
          <a:xfrm>
            <a:off x="5724402" y="1055014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46" name="Freeform: Shape 3848">
            <a:extLst>
              <a:ext uri="{FF2B5EF4-FFF2-40B4-BE49-F238E27FC236}">
                <a16:creationId xmlns:a16="http://schemas.microsoft.com/office/drawing/2014/main" id="{8F996DE2-6FF6-F941-8EB2-2169ED14419F}"/>
              </a:ext>
            </a:extLst>
          </p:cNvPr>
          <p:cNvSpPr/>
          <p:nvPr/>
        </p:nvSpPr>
        <p:spPr>
          <a:xfrm rot="5400000">
            <a:off x="13856307" y="5350224"/>
            <a:ext cx="2292823" cy="10402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3" h="447">
                <a:moveTo>
                  <a:pt x="447" y="447"/>
                </a:moveTo>
                <a:lnTo>
                  <a:pt x="893" y="189"/>
                </a:lnTo>
                <a:lnTo>
                  <a:pt x="893" y="0"/>
                </a:lnTo>
                <a:lnTo>
                  <a:pt x="749" y="0"/>
                </a:lnTo>
                <a:lnTo>
                  <a:pt x="749" y="107"/>
                </a:lnTo>
                <a:lnTo>
                  <a:pt x="447" y="281"/>
                </a:lnTo>
                <a:lnTo>
                  <a:pt x="143" y="107"/>
                </a:lnTo>
                <a:lnTo>
                  <a:pt x="143" y="0"/>
                </a:lnTo>
                <a:lnTo>
                  <a:pt x="0" y="0"/>
                </a:lnTo>
                <a:lnTo>
                  <a:pt x="0" y="189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Poppins" pitchFamily="2" charset="77"/>
            </a:endParaRPr>
          </a:p>
        </p:txBody>
      </p:sp>
      <p:sp>
        <p:nvSpPr>
          <p:cNvPr id="47" name="Oval 23">
            <a:extLst>
              <a:ext uri="{FF2B5EF4-FFF2-40B4-BE49-F238E27FC236}">
                <a16:creationId xmlns:a16="http://schemas.microsoft.com/office/drawing/2014/main" id="{91215284-4BC9-CA46-AF81-FF09E580AB47}"/>
              </a:ext>
            </a:extLst>
          </p:cNvPr>
          <p:cNvSpPr>
            <a:spLocks noChangeAspect="1"/>
          </p:cNvSpPr>
          <p:nvPr/>
        </p:nvSpPr>
        <p:spPr>
          <a:xfrm flipH="1">
            <a:off x="13094571" y="5324806"/>
            <a:ext cx="1050848" cy="1050846"/>
          </a:xfrm>
          <a:prstGeom prst="ellipse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kern="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4</a:t>
            </a:r>
          </a:p>
        </p:txBody>
      </p:sp>
      <p:sp>
        <p:nvSpPr>
          <p:cNvPr id="48" name="Freeform: Shape 3848">
            <a:extLst>
              <a:ext uri="{FF2B5EF4-FFF2-40B4-BE49-F238E27FC236}">
                <a16:creationId xmlns:a16="http://schemas.microsoft.com/office/drawing/2014/main" id="{5B815D99-3A2E-0B43-B9D6-6E43FE435D37}"/>
              </a:ext>
            </a:extLst>
          </p:cNvPr>
          <p:cNvSpPr/>
          <p:nvPr/>
        </p:nvSpPr>
        <p:spPr>
          <a:xfrm rot="5400000">
            <a:off x="13856307" y="8148540"/>
            <a:ext cx="2292823" cy="10402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3" h="447">
                <a:moveTo>
                  <a:pt x="447" y="447"/>
                </a:moveTo>
                <a:lnTo>
                  <a:pt x="893" y="189"/>
                </a:lnTo>
                <a:lnTo>
                  <a:pt x="893" y="0"/>
                </a:lnTo>
                <a:lnTo>
                  <a:pt x="749" y="0"/>
                </a:lnTo>
                <a:lnTo>
                  <a:pt x="749" y="107"/>
                </a:lnTo>
                <a:lnTo>
                  <a:pt x="447" y="281"/>
                </a:lnTo>
                <a:lnTo>
                  <a:pt x="143" y="107"/>
                </a:lnTo>
                <a:lnTo>
                  <a:pt x="143" y="0"/>
                </a:lnTo>
                <a:lnTo>
                  <a:pt x="0" y="0"/>
                </a:lnTo>
                <a:lnTo>
                  <a:pt x="0" y="189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Poppins" pitchFamily="2" charset="77"/>
            </a:endParaRPr>
          </a:p>
        </p:txBody>
      </p:sp>
      <p:sp>
        <p:nvSpPr>
          <p:cNvPr id="49" name="Oval 23">
            <a:extLst>
              <a:ext uri="{FF2B5EF4-FFF2-40B4-BE49-F238E27FC236}">
                <a16:creationId xmlns:a16="http://schemas.microsoft.com/office/drawing/2014/main" id="{BFAE68BF-686F-E941-81C9-1060CA36924B}"/>
              </a:ext>
            </a:extLst>
          </p:cNvPr>
          <p:cNvSpPr>
            <a:spLocks noChangeAspect="1"/>
          </p:cNvSpPr>
          <p:nvPr/>
        </p:nvSpPr>
        <p:spPr>
          <a:xfrm flipH="1">
            <a:off x="13094571" y="8123121"/>
            <a:ext cx="1050848" cy="1050846"/>
          </a:xfrm>
          <a:prstGeom prst="ellipse">
            <a:avLst/>
          </a:pr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kern="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5</a:t>
            </a:r>
          </a:p>
        </p:txBody>
      </p:sp>
      <p:sp>
        <p:nvSpPr>
          <p:cNvPr id="50" name="Freeform: Shape 3848">
            <a:extLst>
              <a:ext uri="{FF2B5EF4-FFF2-40B4-BE49-F238E27FC236}">
                <a16:creationId xmlns:a16="http://schemas.microsoft.com/office/drawing/2014/main" id="{9E7040EC-6133-8E41-A58C-4479A1C42BCC}"/>
              </a:ext>
            </a:extLst>
          </p:cNvPr>
          <p:cNvSpPr/>
          <p:nvPr/>
        </p:nvSpPr>
        <p:spPr>
          <a:xfrm rot="5400000">
            <a:off x="13856307" y="10946855"/>
            <a:ext cx="2292823" cy="10402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3" h="447">
                <a:moveTo>
                  <a:pt x="447" y="447"/>
                </a:moveTo>
                <a:lnTo>
                  <a:pt x="893" y="189"/>
                </a:lnTo>
                <a:lnTo>
                  <a:pt x="893" y="0"/>
                </a:lnTo>
                <a:lnTo>
                  <a:pt x="749" y="0"/>
                </a:lnTo>
                <a:lnTo>
                  <a:pt x="749" y="107"/>
                </a:lnTo>
                <a:lnTo>
                  <a:pt x="447" y="281"/>
                </a:lnTo>
                <a:lnTo>
                  <a:pt x="143" y="107"/>
                </a:lnTo>
                <a:lnTo>
                  <a:pt x="143" y="0"/>
                </a:lnTo>
                <a:lnTo>
                  <a:pt x="0" y="0"/>
                </a:lnTo>
                <a:lnTo>
                  <a:pt x="0" y="189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Poppins" pitchFamily="2" charset="77"/>
            </a:endParaRPr>
          </a:p>
        </p:txBody>
      </p:sp>
      <p:sp>
        <p:nvSpPr>
          <p:cNvPr id="51" name="Oval 23">
            <a:extLst>
              <a:ext uri="{FF2B5EF4-FFF2-40B4-BE49-F238E27FC236}">
                <a16:creationId xmlns:a16="http://schemas.microsoft.com/office/drawing/2014/main" id="{2464F025-F066-8F49-9EC4-728BC8EDA42D}"/>
              </a:ext>
            </a:extLst>
          </p:cNvPr>
          <p:cNvSpPr>
            <a:spLocks noChangeAspect="1"/>
          </p:cNvSpPr>
          <p:nvPr/>
        </p:nvSpPr>
        <p:spPr>
          <a:xfrm flipH="1">
            <a:off x="13094571" y="10921437"/>
            <a:ext cx="1050848" cy="1050846"/>
          </a:xfrm>
          <a:prstGeom prst="ellipse">
            <a:avLst/>
          </a:pr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kern="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6</a:t>
            </a:r>
          </a:p>
        </p:txBody>
      </p:sp>
      <p:sp>
        <p:nvSpPr>
          <p:cNvPr id="52" name="TextBox 35">
            <a:extLst>
              <a:ext uri="{FF2B5EF4-FFF2-40B4-BE49-F238E27FC236}">
                <a16:creationId xmlns:a16="http://schemas.microsoft.com/office/drawing/2014/main" id="{E74B37B8-D983-0440-B5EA-49D75E035609}"/>
              </a:ext>
            </a:extLst>
          </p:cNvPr>
          <p:cNvSpPr txBox="1"/>
          <p:nvPr/>
        </p:nvSpPr>
        <p:spPr>
          <a:xfrm>
            <a:off x="16189204" y="5763964"/>
            <a:ext cx="5558676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3" name="TextBox 36">
            <a:extLst>
              <a:ext uri="{FF2B5EF4-FFF2-40B4-BE49-F238E27FC236}">
                <a16:creationId xmlns:a16="http://schemas.microsoft.com/office/drawing/2014/main" id="{269146C5-C3A2-744E-BE4F-FE960095B122}"/>
              </a:ext>
            </a:extLst>
          </p:cNvPr>
          <p:cNvSpPr txBox="1"/>
          <p:nvPr/>
        </p:nvSpPr>
        <p:spPr>
          <a:xfrm>
            <a:off x="16189202" y="500164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54" name="TextBox 35">
            <a:extLst>
              <a:ext uri="{FF2B5EF4-FFF2-40B4-BE49-F238E27FC236}">
                <a16:creationId xmlns:a16="http://schemas.microsoft.com/office/drawing/2014/main" id="{34A86AF9-B6E7-8D40-8359-7D813B3AE9A1}"/>
              </a:ext>
            </a:extLst>
          </p:cNvPr>
          <p:cNvSpPr txBox="1"/>
          <p:nvPr/>
        </p:nvSpPr>
        <p:spPr>
          <a:xfrm>
            <a:off x="16189204" y="8525703"/>
            <a:ext cx="5558676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5993965-9AD0-1347-BDD3-ADCF5B998058}"/>
              </a:ext>
            </a:extLst>
          </p:cNvPr>
          <p:cNvSpPr txBox="1"/>
          <p:nvPr/>
        </p:nvSpPr>
        <p:spPr>
          <a:xfrm>
            <a:off x="16189202" y="776337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421D10AE-559E-1840-A582-EAAD1C2EFB9B}"/>
              </a:ext>
            </a:extLst>
          </p:cNvPr>
          <p:cNvSpPr txBox="1"/>
          <p:nvPr/>
        </p:nvSpPr>
        <p:spPr>
          <a:xfrm>
            <a:off x="16189204" y="11312470"/>
            <a:ext cx="5558676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7" name="TextBox 36">
            <a:extLst>
              <a:ext uri="{FF2B5EF4-FFF2-40B4-BE49-F238E27FC236}">
                <a16:creationId xmlns:a16="http://schemas.microsoft.com/office/drawing/2014/main" id="{726C9C24-703F-B544-9336-6A7BD17E8960}"/>
              </a:ext>
            </a:extLst>
          </p:cNvPr>
          <p:cNvSpPr txBox="1"/>
          <p:nvPr/>
        </p:nvSpPr>
        <p:spPr>
          <a:xfrm>
            <a:off x="16189202" y="1055014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93727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elogramo 2">
            <a:extLst>
              <a:ext uri="{FF2B5EF4-FFF2-40B4-BE49-F238E27FC236}">
                <a16:creationId xmlns:a16="http://schemas.microsoft.com/office/drawing/2014/main" id="{D32574A1-50A6-944D-A960-A7952149E6A4}"/>
              </a:ext>
            </a:extLst>
          </p:cNvPr>
          <p:cNvSpPr/>
          <p:nvPr/>
        </p:nvSpPr>
        <p:spPr>
          <a:xfrm flipH="1">
            <a:off x="10332735" y="0"/>
            <a:ext cx="5486400" cy="13716000"/>
          </a:xfrm>
          <a:prstGeom prst="parallelogram">
            <a:avLst>
              <a:gd name="adj" fmla="val 3944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322ECD0-D135-A446-BC02-BFC65CCDC228}"/>
              </a:ext>
            </a:extLst>
          </p:cNvPr>
          <p:cNvGrpSpPr/>
          <p:nvPr/>
        </p:nvGrpSpPr>
        <p:grpSpPr>
          <a:xfrm>
            <a:off x="1309352" y="4780563"/>
            <a:ext cx="6347439" cy="4054520"/>
            <a:chOff x="1321527" y="1320129"/>
            <a:chExt cx="6347439" cy="4054520"/>
          </a:xfrm>
        </p:grpSpPr>
        <p:grpSp>
          <p:nvGrpSpPr>
            <p:cNvPr id="20" name="Group 18">
              <a:extLst>
                <a:ext uri="{FF2B5EF4-FFF2-40B4-BE49-F238E27FC236}">
                  <a16:creationId xmlns:a16="http://schemas.microsoft.com/office/drawing/2014/main" id="{8C9E5924-8BEB-6E4E-B032-4BD075A69E65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26" name="CuadroTexto 350">
                <a:extLst>
                  <a:ext uri="{FF2B5EF4-FFF2-40B4-BE49-F238E27FC236}">
                    <a16:creationId xmlns:a16="http://schemas.microsoft.com/office/drawing/2014/main" id="{3DCBE88D-982A-7D45-9989-BB1F628EB87D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id="{5E4F7B21-9B88-A84A-B1D5-FEE617B9A768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CuadroTexto 351">
              <a:extLst>
                <a:ext uri="{FF2B5EF4-FFF2-40B4-BE49-F238E27FC236}">
                  <a16:creationId xmlns:a16="http://schemas.microsoft.com/office/drawing/2014/main" id="{350B6FF3-52D5-2046-94A8-EB9A072A158D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531BEF2A-F526-E948-95C4-05A38969AD9B}"/>
              </a:ext>
            </a:extLst>
          </p:cNvPr>
          <p:cNvSpPr txBox="1"/>
          <p:nvPr/>
        </p:nvSpPr>
        <p:spPr>
          <a:xfrm>
            <a:off x="10635877" y="1381398"/>
            <a:ext cx="35141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spc="-300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3DCA48ED-8FD9-F64C-8213-8974D6B04B80}"/>
              </a:ext>
            </a:extLst>
          </p:cNvPr>
          <p:cNvSpPr txBox="1"/>
          <p:nvPr/>
        </p:nvSpPr>
        <p:spPr>
          <a:xfrm>
            <a:off x="10979039" y="3647726"/>
            <a:ext cx="35141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spc="-300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3501BBF1-DA10-684F-A289-0A93C9DB8B0F}"/>
              </a:ext>
            </a:extLst>
          </p:cNvPr>
          <p:cNvSpPr txBox="1"/>
          <p:nvPr/>
        </p:nvSpPr>
        <p:spPr>
          <a:xfrm>
            <a:off x="11331248" y="5907048"/>
            <a:ext cx="35141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spc="-300" dirty="0">
                <a:solidFill>
                  <a:schemeClr val="accent3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C2936813-C171-524A-B67E-7F0796339701}"/>
              </a:ext>
            </a:extLst>
          </p:cNvPr>
          <p:cNvSpPr txBox="1"/>
          <p:nvPr/>
        </p:nvSpPr>
        <p:spPr>
          <a:xfrm>
            <a:off x="11694968" y="8244916"/>
            <a:ext cx="35141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spc="-300" dirty="0">
                <a:solidFill>
                  <a:schemeClr val="accent4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07ECD0B0-167F-DD40-9473-C95710DDAD1C}"/>
              </a:ext>
            </a:extLst>
          </p:cNvPr>
          <p:cNvSpPr txBox="1"/>
          <p:nvPr/>
        </p:nvSpPr>
        <p:spPr>
          <a:xfrm>
            <a:off x="15113058" y="2088689"/>
            <a:ext cx="5486401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7B466842-22BF-8E41-8B3A-72CC8C1ADE45}"/>
              </a:ext>
            </a:extLst>
          </p:cNvPr>
          <p:cNvSpPr txBox="1"/>
          <p:nvPr/>
        </p:nvSpPr>
        <p:spPr>
          <a:xfrm>
            <a:off x="15113058" y="144235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C0A878AB-191E-F942-B1A4-0CA52841650C}"/>
              </a:ext>
            </a:extLst>
          </p:cNvPr>
          <p:cNvSpPr txBox="1"/>
          <p:nvPr/>
        </p:nvSpPr>
        <p:spPr>
          <a:xfrm>
            <a:off x="15515915" y="4385715"/>
            <a:ext cx="5439586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A004E6B2-490E-6F40-B762-174BAC412002}"/>
              </a:ext>
            </a:extLst>
          </p:cNvPr>
          <p:cNvSpPr txBox="1"/>
          <p:nvPr/>
        </p:nvSpPr>
        <p:spPr>
          <a:xfrm>
            <a:off x="15515915" y="373938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85742850-84C9-B846-A709-2012E2295D61}"/>
              </a:ext>
            </a:extLst>
          </p:cNvPr>
          <p:cNvSpPr txBox="1"/>
          <p:nvPr/>
        </p:nvSpPr>
        <p:spPr>
          <a:xfrm>
            <a:off x="15785228" y="6526262"/>
            <a:ext cx="5439586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B5FC9146-BD82-084D-9890-4C1335B83885}"/>
              </a:ext>
            </a:extLst>
          </p:cNvPr>
          <p:cNvSpPr txBox="1"/>
          <p:nvPr/>
        </p:nvSpPr>
        <p:spPr>
          <a:xfrm>
            <a:off x="15785228" y="587993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54049CF-E9D5-A84F-8204-A5BBCC78B193}"/>
              </a:ext>
            </a:extLst>
          </p:cNvPr>
          <p:cNvSpPr txBox="1"/>
          <p:nvPr/>
        </p:nvSpPr>
        <p:spPr>
          <a:xfrm>
            <a:off x="16113474" y="8891247"/>
            <a:ext cx="5486400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  <a:p>
            <a:pPr>
              <a:lnSpc>
                <a:spcPts val="3860"/>
              </a:lnSpc>
            </a:pPr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</p:txBody>
      </p:sp>
      <p:sp>
        <p:nvSpPr>
          <p:cNvPr id="48" name="TextBox 21">
            <a:extLst>
              <a:ext uri="{FF2B5EF4-FFF2-40B4-BE49-F238E27FC236}">
                <a16:creationId xmlns:a16="http://schemas.microsoft.com/office/drawing/2014/main" id="{36B69BA4-7368-BE48-9623-9BD0F45414BE}"/>
              </a:ext>
            </a:extLst>
          </p:cNvPr>
          <p:cNvSpPr txBox="1"/>
          <p:nvPr/>
        </p:nvSpPr>
        <p:spPr>
          <a:xfrm>
            <a:off x="16113474" y="824491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27D1B98C-F61D-7C43-945E-F12AFA0F4546}"/>
              </a:ext>
            </a:extLst>
          </p:cNvPr>
          <p:cNvSpPr txBox="1"/>
          <p:nvPr/>
        </p:nvSpPr>
        <p:spPr>
          <a:xfrm>
            <a:off x="12070106" y="10612977"/>
            <a:ext cx="35141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spc="-300" dirty="0">
                <a:solidFill>
                  <a:schemeClr val="accent5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05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353F078A-37E3-FF4C-A69C-DFD43BE2324B}"/>
              </a:ext>
            </a:extLst>
          </p:cNvPr>
          <p:cNvSpPr txBox="1"/>
          <p:nvPr/>
        </p:nvSpPr>
        <p:spPr>
          <a:xfrm>
            <a:off x="16488612" y="11259308"/>
            <a:ext cx="5486400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C5965E56-1A8D-DF46-8ACD-859DDC9D6780}"/>
              </a:ext>
            </a:extLst>
          </p:cNvPr>
          <p:cNvSpPr txBox="1"/>
          <p:nvPr/>
        </p:nvSpPr>
        <p:spPr>
          <a:xfrm>
            <a:off x="16488612" y="1061297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573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2877">
            <a:extLst>
              <a:ext uri="{FF2B5EF4-FFF2-40B4-BE49-F238E27FC236}">
                <a16:creationId xmlns:a16="http://schemas.microsoft.com/office/drawing/2014/main" id="{071BCD07-A0FD-0A41-BF84-660C72B83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1" y="7830780"/>
            <a:ext cx="1794856" cy="1873462"/>
          </a:xfrm>
          <a:custGeom>
            <a:avLst/>
            <a:gdLst>
              <a:gd name="T0" fmla="*/ 217128 w 604"/>
              <a:gd name="T1" fmla="*/ 159843 h 632"/>
              <a:gd name="T2" fmla="*/ 217128 w 604"/>
              <a:gd name="T3" fmla="*/ 159843 h 632"/>
              <a:gd name="T4" fmla="*/ 0 w 604"/>
              <a:gd name="T5" fmla="*/ 159843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843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5"/>
                </a:moveTo>
                <a:lnTo>
                  <a:pt x="603" y="445"/>
                </a:lnTo>
                <a:cubicBezTo>
                  <a:pt x="603" y="631"/>
                  <a:pt x="0" y="631"/>
                  <a:pt x="0" y="445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Freeform 22880">
            <a:extLst>
              <a:ext uri="{FF2B5EF4-FFF2-40B4-BE49-F238E27FC236}">
                <a16:creationId xmlns:a16="http://schemas.microsoft.com/office/drawing/2014/main" id="{CC5203F1-A448-8346-93A4-86980D1E9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1" y="5422162"/>
            <a:ext cx="1794856" cy="1873462"/>
          </a:xfrm>
          <a:custGeom>
            <a:avLst/>
            <a:gdLst>
              <a:gd name="T0" fmla="*/ 217128 w 604"/>
              <a:gd name="T1" fmla="*/ 159484 h 632"/>
              <a:gd name="T2" fmla="*/ 217128 w 604"/>
              <a:gd name="T3" fmla="*/ 159484 h 632"/>
              <a:gd name="T4" fmla="*/ 0 w 604"/>
              <a:gd name="T5" fmla="*/ 159484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484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4"/>
                </a:moveTo>
                <a:lnTo>
                  <a:pt x="603" y="444"/>
                </a:lnTo>
                <a:cubicBezTo>
                  <a:pt x="603" y="631"/>
                  <a:pt x="0" y="631"/>
                  <a:pt x="0" y="444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0" name="Pentagon 6">
            <a:extLst>
              <a:ext uri="{FF2B5EF4-FFF2-40B4-BE49-F238E27FC236}">
                <a16:creationId xmlns:a16="http://schemas.microsoft.com/office/drawing/2014/main" id="{1A698908-E463-184A-B3CF-8B5F0517C954}"/>
              </a:ext>
            </a:extLst>
          </p:cNvPr>
          <p:cNvSpPr/>
          <p:nvPr/>
        </p:nvSpPr>
        <p:spPr>
          <a:xfrm>
            <a:off x="1808636" y="5422162"/>
            <a:ext cx="10384951" cy="1349418"/>
          </a:xfrm>
          <a:prstGeom prst="homePlate">
            <a:avLst>
              <a:gd name="adj" fmla="val 285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1630">
            <a:extLst>
              <a:ext uri="{FF2B5EF4-FFF2-40B4-BE49-F238E27FC236}">
                <a16:creationId xmlns:a16="http://schemas.microsoft.com/office/drawing/2014/main" id="{485250F0-2836-674B-BE98-CF643935F64A}"/>
              </a:ext>
            </a:extLst>
          </p:cNvPr>
          <p:cNvSpPr/>
          <p:nvPr/>
        </p:nvSpPr>
        <p:spPr>
          <a:xfrm>
            <a:off x="1808637" y="7830780"/>
            <a:ext cx="10380190" cy="1349418"/>
          </a:xfrm>
          <a:prstGeom prst="homePlate">
            <a:avLst>
              <a:gd name="adj" fmla="val 285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0D3B14CE-B8C7-9449-A82A-6797DF9CDD45}"/>
              </a:ext>
            </a:extLst>
          </p:cNvPr>
          <p:cNvSpPr txBox="1"/>
          <p:nvPr/>
        </p:nvSpPr>
        <p:spPr>
          <a:xfrm>
            <a:off x="195823" y="6086272"/>
            <a:ext cx="137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D3FBFEB9-81DA-CF41-BAEB-3AE61EAB6F08}"/>
              </a:ext>
            </a:extLst>
          </p:cNvPr>
          <p:cNvSpPr txBox="1"/>
          <p:nvPr/>
        </p:nvSpPr>
        <p:spPr>
          <a:xfrm>
            <a:off x="195822" y="8509270"/>
            <a:ext cx="137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26" name="Freeform 22874">
            <a:extLst>
              <a:ext uri="{FF2B5EF4-FFF2-40B4-BE49-F238E27FC236}">
                <a16:creationId xmlns:a16="http://schemas.microsoft.com/office/drawing/2014/main" id="{07D00D08-CBD4-A54E-B32F-4D1EF29A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1" y="10165477"/>
            <a:ext cx="1794856" cy="1873462"/>
          </a:xfrm>
          <a:custGeom>
            <a:avLst/>
            <a:gdLst>
              <a:gd name="T0" fmla="*/ 217128 w 604"/>
              <a:gd name="T1" fmla="*/ 159484 h 632"/>
              <a:gd name="T2" fmla="*/ 217128 w 604"/>
              <a:gd name="T3" fmla="*/ 159484 h 632"/>
              <a:gd name="T4" fmla="*/ 0 w 604"/>
              <a:gd name="T5" fmla="*/ 159484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484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4"/>
                </a:moveTo>
                <a:lnTo>
                  <a:pt x="603" y="444"/>
                </a:lnTo>
                <a:cubicBezTo>
                  <a:pt x="603" y="631"/>
                  <a:pt x="0" y="631"/>
                  <a:pt x="0" y="444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4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2" name="Pentagon 1631">
            <a:extLst>
              <a:ext uri="{FF2B5EF4-FFF2-40B4-BE49-F238E27FC236}">
                <a16:creationId xmlns:a16="http://schemas.microsoft.com/office/drawing/2014/main" id="{8ED2E3F2-C67B-1744-9067-C2FC80AA7388}"/>
              </a:ext>
            </a:extLst>
          </p:cNvPr>
          <p:cNvSpPr/>
          <p:nvPr/>
        </p:nvSpPr>
        <p:spPr>
          <a:xfrm>
            <a:off x="1808636" y="10165477"/>
            <a:ext cx="10403493" cy="1349418"/>
          </a:xfrm>
          <a:prstGeom prst="homePlate">
            <a:avLst>
              <a:gd name="adj" fmla="val 285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2348F282-D910-0943-BCA7-3441A7D53C2E}"/>
              </a:ext>
            </a:extLst>
          </p:cNvPr>
          <p:cNvSpPr txBox="1"/>
          <p:nvPr/>
        </p:nvSpPr>
        <p:spPr>
          <a:xfrm>
            <a:off x="195822" y="10826687"/>
            <a:ext cx="137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9457A065-8606-9449-BC74-7F120BC0FEED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FE215CE3-5EC6-5D44-8E15-F4756183277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F19983C7-1A58-FA49-BB16-6CB3F1342CF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2880">
            <a:extLst>
              <a:ext uri="{FF2B5EF4-FFF2-40B4-BE49-F238E27FC236}">
                <a16:creationId xmlns:a16="http://schemas.microsoft.com/office/drawing/2014/main" id="{703FE66A-67C2-134E-B9B8-5EDAAFB0DEA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573776" y="5422162"/>
            <a:ext cx="1794856" cy="1873462"/>
          </a:xfrm>
          <a:custGeom>
            <a:avLst/>
            <a:gdLst>
              <a:gd name="T0" fmla="*/ 217128 w 604"/>
              <a:gd name="T1" fmla="*/ 159484 h 632"/>
              <a:gd name="T2" fmla="*/ 217128 w 604"/>
              <a:gd name="T3" fmla="*/ 159484 h 632"/>
              <a:gd name="T4" fmla="*/ 0 w 604"/>
              <a:gd name="T5" fmla="*/ 159484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484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4"/>
                </a:moveTo>
                <a:lnTo>
                  <a:pt x="603" y="444"/>
                </a:lnTo>
                <a:cubicBezTo>
                  <a:pt x="603" y="631"/>
                  <a:pt x="0" y="631"/>
                  <a:pt x="0" y="444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4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6" name="Pentagon 6">
            <a:extLst>
              <a:ext uri="{FF2B5EF4-FFF2-40B4-BE49-F238E27FC236}">
                <a16:creationId xmlns:a16="http://schemas.microsoft.com/office/drawing/2014/main" id="{ED50C8A0-48D5-EC41-AF33-7048E8A42999}"/>
              </a:ext>
            </a:extLst>
          </p:cNvPr>
          <p:cNvSpPr/>
          <p:nvPr/>
        </p:nvSpPr>
        <p:spPr>
          <a:xfrm flipH="1">
            <a:off x="12188826" y="5422162"/>
            <a:ext cx="10384951" cy="1349418"/>
          </a:xfrm>
          <a:prstGeom prst="homePlate">
            <a:avLst>
              <a:gd name="adj" fmla="val 285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29573ED7-E724-D54A-BF0F-33F3D4C362D9}"/>
              </a:ext>
            </a:extLst>
          </p:cNvPr>
          <p:cNvSpPr txBox="1"/>
          <p:nvPr/>
        </p:nvSpPr>
        <p:spPr>
          <a:xfrm flipH="1">
            <a:off x="22811520" y="6086272"/>
            <a:ext cx="137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42" name="Freeform 22877">
            <a:extLst>
              <a:ext uri="{FF2B5EF4-FFF2-40B4-BE49-F238E27FC236}">
                <a16:creationId xmlns:a16="http://schemas.microsoft.com/office/drawing/2014/main" id="{FEDBC083-FD54-6E4C-B1F7-C2A9147B30F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592319" y="7858564"/>
            <a:ext cx="1794856" cy="1873462"/>
          </a:xfrm>
          <a:custGeom>
            <a:avLst/>
            <a:gdLst>
              <a:gd name="T0" fmla="*/ 217128 w 604"/>
              <a:gd name="T1" fmla="*/ 159843 h 632"/>
              <a:gd name="T2" fmla="*/ 217128 w 604"/>
              <a:gd name="T3" fmla="*/ 159843 h 632"/>
              <a:gd name="T4" fmla="*/ 0 w 604"/>
              <a:gd name="T5" fmla="*/ 159843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843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5"/>
                </a:moveTo>
                <a:lnTo>
                  <a:pt x="603" y="445"/>
                </a:lnTo>
                <a:cubicBezTo>
                  <a:pt x="603" y="631"/>
                  <a:pt x="0" y="631"/>
                  <a:pt x="0" y="445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Pentagon 1630">
            <a:extLst>
              <a:ext uri="{FF2B5EF4-FFF2-40B4-BE49-F238E27FC236}">
                <a16:creationId xmlns:a16="http://schemas.microsoft.com/office/drawing/2014/main" id="{69C9706F-34FA-EF4F-ACA7-BB3A9271C53D}"/>
              </a:ext>
            </a:extLst>
          </p:cNvPr>
          <p:cNvSpPr/>
          <p:nvPr/>
        </p:nvSpPr>
        <p:spPr>
          <a:xfrm flipH="1">
            <a:off x="12212129" y="7858564"/>
            <a:ext cx="10380190" cy="1349418"/>
          </a:xfrm>
          <a:prstGeom prst="homePlate">
            <a:avLst>
              <a:gd name="adj" fmla="val 285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29C590B4-4ACE-4443-9E28-644038DAE97F}"/>
              </a:ext>
            </a:extLst>
          </p:cNvPr>
          <p:cNvSpPr txBox="1"/>
          <p:nvPr/>
        </p:nvSpPr>
        <p:spPr>
          <a:xfrm flipH="1">
            <a:off x="22830066" y="8537054"/>
            <a:ext cx="137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05</a:t>
            </a:r>
          </a:p>
        </p:txBody>
      </p:sp>
      <p:sp>
        <p:nvSpPr>
          <p:cNvPr id="48" name="Freeform 22874">
            <a:extLst>
              <a:ext uri="{FF2B5EF4-FFF2-40B4-BE49-F238E27FC236}">
                <a16:creationId xmlns:a16="http://schemas.microsoft.com/office/drawing/2014/main" id="{3E03653C-94D8-F449-8DE7-CA2BE90A307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615621" y="10165477"/>
            <a:ext cx="1794856" cy="1873462"/>
          </a:xfrm>
          <a:custGeom>
            <a:avLst/>
            <a:gdLst>
              <a:gd name="T0" fmla="*/ 217128 w 604"/>
              <a:gd name="T1" fmla="*/ 159484 h 632"/>
              <a:gd name="T2" fmla="*/ 217128 w 604"/>
              <a:gd name="T3" fmla="*/ 159484 h 632"/>
              <a:gd name="T4" fmla="*/ 0 w 604"/>
              <a:gd name="T5" fmla="*/ 159484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484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4"/>
                </a:moveTo>
                <a:lnTo>
                  <a:pt x="603" y="444"/>
                </a:lnTo>
                <a:cubicBezTo>
                  <a:pt x="603" y="631"/>
                  <a:pt x="0" y="631"/>
                  <a:pt x="0" y="444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4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9" name="Pentagon 1631">
            <a:extLst>
              <a:ext uri="{FF2B5EF4-FFF2-40B4-BE49-F238E27FC236}">
                <a16:creationId xmlns:a16="http://schemas.microsoft.com/office/drawing/2014/main" id="{0CA9A0F6-6111-8B44-ADCC-692F47C53D8C}"/>
              </a:ext>
            </a:extLst>
          </p:cNvPr>
          <p:cNvSpPr/>
          <p:nvPr/>
        </p:nvSpPr>
        <p:spPr>
          <a:xfrm flipH="1">
            <a:off x="12212129" y="10165477"/>
            <a:ext cx="10403493" cy="1349418"/>
          </a:xfrm>
          <a:prstGeom prst="homePlate">
            <a:avLst>
              <a:gd name="adj" fmla="val 285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66B76663-7ED3-4D48-B0DE-2CAC9E7DF445}"/>
              </a:ext>
            </a:extLst>
          </p:cNvPr>
          <p:cNvSpPr txBox="1"/>
          <p:nvPr/>
        </p:nvSpPr>
        <p:spPr>
          <a:xfrm flipH="1">
            <a:off x="22853368" y="10826687"/>
            <a:ext cx="137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06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184A9C7-23B7-BA42-8D07-7671410FA560}"/>
              </a:ext>
            </a:extLst>
          </p:cNvPr>
          <p:cNvSpPr txBox="1"/>
          <p:nvPr/>
        </p:nvSpPr>
        <p:spPr>
          <a:xfrm>
            <a:off x="5167406" y="5562666"/>
            <a:ext cx="6015158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80A845A6-CC2D-B240-9F05-9AAACD0400E8}"/>
              </a:ext>
            </a:extLst>
          </p:cNvPr>
          <p:cNvSpPr txBox="1"/>
          <p:nvPr/>
        </p:nvSpPr>
        <p:spPr>
          <a:xfrm>
            <a:off x="2565459" y="5763106"/>
            <a:ext cx="228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CAC68D48-FFAC-354E-912D-629ABFB59FEB}"/>
              </a:ext>
            </a:extLst>
          </p:cNvPr>
          <p:cNvSpPr txBox="1"/>
          <p:nvPr/>
        </p:nvSpPr>
        <p:spPr>
          <a:xfrm>
            <a:off x="5167406" y="7981884"/>
            <a:ext cx="6015158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5" name="TextBox 21">
            <a:extLst>
              <a:ext uri="{FF2B5EF4-FFF2-40B4-BE49-F238E27FC236}">
                <a16:creationId xmlns:a16="http://schemas.microsoft.com/office/drawing/2014/main" id="{A7FEEA50-4BDF-6E44-A4EF-235EA2EF5ED4}"/>
              </a:ext>
            </a:extLst>
          </p:cNvPr>
          <p:cNvSpPr txBox="1"/>
          <p:nvPr/>
        </p:nvSpPr>
        <p:spPr>
          <a:xfrm>
            <a:off x="2565459" y="8182324"/>
            <a:ext cx="228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4D3FC0EC-4929-434C-A1CD-A05BB7422078}"/>
              </a:ext>
            </a:extLst>
          </p:cNvPr>
          <p:cNvSpPr txBox="1"/>
          <p:nvPr/>
        </p:nvSpPr>
        <p:spPr>
          <a:xfrm>
            <a:off x="5167406" y="10318684"/>
            <a:ext cx="6015158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29DCD913-A01F-9147-9E04-6288A40F41FB}"/>
              </a:ext>
            </a:extLst>
          </p:cNvPr>
          <p:cNvSpPr txBox="1"/>
          <p:nvPr/>
        </p:nvSpPr>
        <p:spPr>
          <a:xfrm>
            <a:off x="2565459" y="10519124"/>
            <a:ext cx="228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74E0E2-29C2-7C49-9220-43C786BAACB9}"/>
              </a:ext>
            </a:extLst>
          </p:cNvPr>
          <p:cNvGrpSpPr/>
          <p:nvPr/>
        </p:nvGrpSpPr>
        <p:grpSpPr>
          <a:xfrm flipH="1">
            <a:off x="12950409" y="5562666"/>
            <a:ext cx="8617105" cy="1047210"/>
            <a:chOff x="13385859" y="5562666"/>
            <a:chExt cx="8617105" cy="1047210"/>
          </a:xfrm>
        </p:grpSpPr>
        <p:sp>
          <p:nvSpPr>
            <p:cNvPr id="68" name="TextBox 20">
              <a:extLst>
                <a:ext uri="{FF2B5EF4-FFF2-40B4-BE49-F238E27FC236}">
                  <a16:creationId xmlns:a16="http://schemas.microsoft.com/office/drawing/2014/main" id="{A90AAD2A-DC4F-0942-84CC-2D2F051418ED}"/>
                </a:ext>
              </a:extLst>
            </p:cNvPr>
            <p:cNvSpPr txBox="1"/>
            <p:nvPr/>
          </p:nvSpPr>
          <p:spPr>
            <a:xfrm>
              <a:off x="15987806" y="5562666"/>
              <a:ext cx="6015158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9" name="TextBox 21">
              <a:extLst>
                <a:ext uri="{FF2B5EF4-FFF2-40B4-BE49-F238E27FC236}">
                  <a16:creationId xmlns:a16="http://schemas.microsoft.com/office/drawing/2014/main" id="{FC9E386E-D364-C244-9290-2306743E3B8C}"/>
                </a:ext>
              </a:extLst>
            </p:cNvPr>
            <p:cNvSpPr txBox="1"/>
            <p:nvPr/>
          </p:nvSpPr>
          <p:spPr>
            <a:xfrm>
              <a:off x="13385859" y="5763106"/>
              <a:ext cx="2285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Report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BAC0557-E5A3-9048-8627-DC781634CF58}"/>
              </a:ext>
            </a:extLst>
          </p:cNvPr>
          <p:cNvGrpSpPr/>
          <p:nvPr/>
        </p:nvGrpSpPr>
        <p:grpSpPr>
          <a:xfrm flipH="1">
            <a:off x="12950409" y="7981884"/>
            <a:ext cx="8617105" cy="1047210"/>
            <a:chOff x="13385859" y="5562666"/>
            <a:chExt cx="8617105" cy="1047210"/>
          </a:xfrm>
        </p:grpSpPr>
        <p:sp>
          <p:nvSpPr>
            <p:cNvPr id="71" name="TextBox 20">
              <a:extLst>
                <a:ext uri="{FF2B5EF4-FFF2-40B4-BE49-F238E27FC236}">
                  <a16:creationId xmlns:a16="http://schemas.microsoft.com/office/drawing/2014/main" id="{FF315CE3-FF90-674F-B3F9-2A1A576A4558}"/>
                </a:ext>
              </a:extLst>
            </p:cNvPr>
            <p:cNvSpPr txBox="1"/>
            <p:nvPr/>
          </p:nvSpPr>
          <p:spPr>
            <a:xfrm>
              <a:off x="15987806" y="5562666"/>
              <a:ext cx="6015158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2" name="TextBox 21">
              <a:extLst>
                <a:ext uri="{FF2B5EF4-FFF2-40B4-BE49-F238E27FC236}">
                  <a16:creationId xmlns:a16="http://schemas.microsoft.com/office/drawing/2014/main" id="{D571F31B-6B92-5743-AD25-218802A6EDEA}"/>
                </a:ext>
              </a:extLst>
            </p:cNvPr>
            <p:cNvSpPr txBox="1"/>
            <p:nvPr/>
          </p:nvSpPr>
          <p:spPr>
            <a:xfrm>
              <a:off x="13385859" y="5763106"/>
              <a:ext cx="2285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A75F271-D6A2-464F-8C58-04A0C20B28AE}"/>
              </a:ext>
            </a:extLst>
          </p:cNvPr>
          <p:cNvGrpSpPr/>
          <p:nvPr/>
        </p:nvGrpSpPr>
        <p:grpSpPr>
          <a:xfrm flipH="1">
            <a:off x="12950409" y="10318684"/>
            <a:ext cx="8617105" cy="1047210"/>
            <a:chOff x="13385859" y="5562666"/>
            <a:chExt cx="8617105" cy="1047210"/>
          </a:xfrm>
        </p:grpSpPr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663B5F47-DDE4-AB46-8BB0-CE207FA0DE3F}"/>
                </a:ext>
              </a:extLst>
            </p:cNvPr>
            <p:cNvSpPr txBox="1"/>
            <p:nvPr/>
          </p:nvSpPr>
          <p:spPr>
            <a:xfrm>
              <a:off x="15987806" y="5562666"/>
              <a:ext cx="6015158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5" name="TextBox 21">
              <a:extLst>
                <a:ext uri="{FF2B5EF4-FFF2-40B4-BE49-F238E27FC236}">
                  <a16:creationId xmlns:a16="http://schemas.microsoft.com/office/drawing/2014/main" id="{D52DBA66-9954-0842-9941-77A9D55ABDA7}"/>
                </a:ext>
              </a:extLst>
            </p:cNvPr>
            <p:cNvSpPr txBox="1"/>
            <p:nvPr/>
          </p:nvSpPr>
          <p:spPr>
            <a:xfrm>
              <a:off x="13385859" y="5763106"/>
              <a:ext cx="2285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588E450-4B83-7441-ADD6-1BD567C5057F}"/>
              </a:ext>
            </a:extLst>
          </p:cNvPr>
          <p:cNvGrpSpPr/>
          <p:nvPr/>
        </p:nvGrpSpPr>
        <p:grpSpPr>
          <a:xfrm>
            <a:off x="8771137" y="2117271"/>
            <a:ext cx="1973070" cy="1992086"/>
            <a:chOff x="11775587" y="4767943"/>
            <a:chExt cx="1973070" cy="1992086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A227CAC3-63D8-A84A-8181-119BBA3C00C6}"/>
                </a:ext>
              </a:extLst>
            </p:cNvPr>
            <p:cNvSpPr txBox="1"/>
            <p:nvPr/>
          </p:nvSpPr>
          <p:spPr>
            <a:xfrm>
              <a:off x="11775587" y="5040711"/>
              <a:ext cx="176362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01.</a:t>
              </a:r>
            </a:p>
          </p:txBody>
        </p: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01932427-06D1-A94A-B30E-BDAB61B84780}"/>
                </a:ext>
              </a:extLst>
            </p:cNvPr>
            <p:cNvCxnSpPr/>
            <p:nvPr/>
          </p:nvCxnSpPr>
          <p:spPr>
            <a:xfrm>
              <a:off x="13748657" y="4767943"/>
              <a:ext cx="0" cy="1992086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7B2CC63-8A71-5148-81FA-6A61B169B99B}"/>
              </a:ext>
            </a:extLst>
          </p:cNvPr>
          <p:cNvGrpSpPr/>
          <p:nvPr/>
        </p:nvGrpSpPr>
        <p:grpSpPr>
          <a:xfrm>
            <a:off x="8771137" y="5861957"/>
            <a:ext cx="1973070" cy="1992086"/>
            <a:chOff x="11775587" y="4767943"/>
            <a:chExt cx="1973070" cy="1992086"/>
          </a:xfrm>
        </p:grpSpPr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52EBA0B0-12C9-8848-B616-55ABE2E3F1E8}"/>
                </a:ext>
              </a:extLst>
            </p:cNvPr>
            <p:cNvSpPr txBox="1"/>
            <p:nvPr/>
          </p:nvSpPr>
          <p:spPr>
            <a:xfrm>
              <a:off x="11775587" y="5040711"/>
              <a:ext cx="17636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02.</a:t>
              </a:r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D2B740A1-7A7C-814E-9A24-D57799CBC63C}"/>
                </a:ext>
              </a:extLst>
            </p:cNvPr>
            <p:cNvCxnSpPr/>
            <p:nvPr/>
          </p:nvCxnSpPr>
          <p:spPr>
            <a:xfrm>
              <a:off x="13748657" y="4767943"/>
              <a:ext cx="0" cy="1992086"/>
            </a:xfrm>
            <a:prstGeom prst="line">
              <a:avLst/>
            </a:prstGeom>
            <a:ln w="1016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B2AF327-14C9-EC40-B293-A8A503A67CE2}"/>
              </a:ext>
            </a:extLst>
          </p:cNvPr>
          <p:cNvGrpSpPr/>
          <p:nvPr/>
        </p:nvGrpSpPr>
        <p:grpSpPr>
          <a:xfrm>
            <a:off x="8771137" y="9606643"/>
            <a:ext cx="1973070" cy="1992086"/>
            <a:chOff x="11775587" y="4767943"/>
            <a:chExt cx="1973070" cy="1992086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D8134888-1704-DB49-A939-5A1B788FAB11}"/>
                </a:ext>
              </a:extLst>
            </p:cNvPr>
            <p:cNvSpPr txBox="1"/>
            <p:nvPr/>
          </p:nvSpPr>
          <p:spPr>
            <a:xfrm>
              <a:off x="11775587" y="5040711"/>
              <a:ext cx="17636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03.</a:t>
              </a:r>
            </a:p>
          </p:txBody>
        </p: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670B55F4-EE7B-1841-A699-5ABBB7E7351A}"/>
                </a:ext>
              </a:extLst>
            </p:cNvPr>
            <p:cNvCxnSpPr/>
            <p:nvPr/>
          </p:nvCxnSpPr>
          <p:spPr>
            <a:xfrm>
              <a:off x="13748657" y="4767943"/>
              <a:ext cx="0" cy="1992086"/>
            </a:xfrm>
            <a:prstGeom prst="line">
              <a:avLst/>
            </a:prstGeom>
            <a:ln w="1016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79D5EB31-D2FA-CD40-9897-B60D69519A2F}"/>
              </a:ext>
            </a:extLst>
          </p:cNvPr>
          <p:cNvGrpSpPr/>
          <p:nvPr/>
        </p:nvGrpSpPr>
        <p:grpSpPr>
          <a:xfrm>
            <a:off x="16369367" y="2117271"/>
            <a:ext cx="1973069" cy="1992086"/>
            <a:chOff x="11775588" y="4767943"/>
            <a:chExt cx="1973069" cy="1992086"/>
          </a:xfrm>
        </p:grpSpPr>
        <p:sp>
          <p:nvSpPr>
            <p:cNvPr id="48" name="CuadroTexto 350">
              <a:extLst>
                <a:ext uri="{FF2B5EF4-FFF2-40B4-BE49-F238E27FC236}">
                  <a16:creationId xmlns:a16="http://schemas.microsoft.com/office/drawing/2014/main" id="{6BB197AC-E57B-0E4A-B845-1EDAEFCF45CD}"/>
                </a:ext>
              </a:extLst>
            </p:cNvPr>
            <p:cNvSpPr txBox="1"/>
            <p:nvPr/>
          </p:nvSpPr>
          <p:spPr>
            <a:xfrm>
              <a:off x="11775588" y="5040711"/>
              <a:ext cx="17636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04.</a:t>
              </a:r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6F131AB7-812F-DD45-AA66-71DA24011CD2}"/>
                </a:ext>
              </a:extLst>
            </p:cNvPr>
            <p:cNvCxnSpPr/>
            <p:nvPr/>
          </p:nvCxnSpPr>
          <p:spPr>
            <a:xfrm>
              <a:off x="13748657" y="4767943"/>
              <a:ext cx="0" cy="1992086"/>
            </a:xfrm>
            <a:prstGeom prst="line">
              <a:avLst/>
            </a:prstGeom>
            <a:ln w="1016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918E4EFA-230D-9C4C-9DFD-831B2BAF4504}"/>
              </a:ext>
            </a:extLst>
          </p:cNvPr>
          <p:cNvGrpSpPr/>
          <p:nvPr/>
        </p:nvGrpSpPr>
        <p:grpSpPr>
          <a:xfrm>
            <a:off x="16369366" y="5861957"/>
            <a:ext cx="1973070" cy="1992086"/>
            <a:chOff x="11775587" y="4767943"/>
            <a:chExt cx="1973070" cy="1992086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59488848-7A0A-ED47-A40A-A18C81C4BE64}"/>
                </a:ext>
              </a:extLst>
            </p:cNvPr>
            <p:cNvSpPr txBox="1"/>
            <p:nvPr/>
          </p:nvSpPr>
          <p:spPr>
            <a:xfrm>
              <a:off x="11775587" y="5040711"/>
              <a:ext cx="17636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6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05.</a:t>
              </a:r>
            </a:p>
          </p:txBody>
        </p: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1C896615-2855-F142-968B-5CDC8DE22B83}"/>
                </a:ext>
              </a:extLst>
            </p:cNvPr>
            <p:cNvCxnSpPr/>
            <p:nvPr/>
          </p:nvCxnSpPr>
          <p:spPr>
            <a:xfrm>
              <a:off x="13748657" y="4767943"/>
              <a:ext cx="0" cy="1992086"/>
            </a:xfrm>
            <a:prstGeom prst="line">
              <a:avLst/>
            </a:prstGeom>
            <a:ln w="1016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A651CE21-AA8A-0347-8C58-DED3F8FF90D9}"/>
              </a:ext>
            </a:extLst>
          </p:cNvPr>
          <p:cNvGrpSpPr/>
          <p:nvPr/>
        </p:nvGrpSpPr>
        <p:grpSpPr>
          <a:xfrm>
            <a:off x="16369366" y="9606643"/>
            <a:ext cx="1973070" cy="1992086"/>
            <a:chOff x="11775587" y="4767943"/>
            <a:chExt cx="1973070" cy="1992086"/>
          </a:xfrm>
        </p:grpSpPr>
        <p:sp>
          <p:nvSpPr>
            <p:cNvPr id="84" name="CuadroTexto 350">
              <a:extLst>
                <a:ext uri="{FF2B5EF4-FFF2-40B4-BE49-F238E27FC236}">
                  <a16:creationId xmlns:a16="http://schemas.microsoft.com/office/drawing/2014/main" id="{B8D7EFAC-3FF4-634C-92F8-3227C630F977}"/>
                </a:ext>
              </a:extLst>
            </p:cNvPr>
            <p:cNvSpPr txBox="1"/>
            <p:nvPr/>
          </p:nvSpPr>
          <p:spPr>
            <a:xfrm>
              <a:off x="11775587" y="5040711"/>
              <a:ext cx="176362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06.</a:t>
              </a:r>
            </a:p>
          </p:txBody>
        </p: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4765FB0F-E66A-3D4C-AADE-71121601B09F}"/>
                </a:ext>
              </a:extLst>
            </p:cNvPr>
            <p:cNvCxnSpPr/>
            <p:nvPr/>
          </p:nvCxnSpPr>
          <p:spPr>
            <a:xfrm>
              <a:off x="13748657" y="4767943"/>
              <a:ext cx="0" cy="1992086"/>
            </a:xfrm>
            <a:prstGeom prst="line">
              <a:avLst/>
            </a:prstGeom>
            <a:ln w="1016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20">
            <a:extLst>
              <a:ext uri="{FF2B5EF4-FFF2-40B4-BE49-F238E27FC236}">
                <a16:creationId xmlns:a16="http://schemas.microsoft.com/office/drawing/2014/main" id="{B80A80F2-E860-5948-A7C6-D40048068A85}"/>
              </a:ext>
            </a:extLst>
          </p:cNvPr>
          <p:cNvSpPr txBox="1"/>
          <p:nvPr/>
        </p:nvSpPr>
        <p:spPr>
          <a:xfrm>
            <a:off x="11165259" y="2915139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E4A9845A-E7E5-DA41-B35F-184A808889FA}"/>
              </a:ext>
            </a:extLst>
          </p:cNvPr>
          <p:cNvSpPr txBox="1"/>
          <p:nvPr/>
        </p:nvSpPr>
        <p:spPr>
          <a:xfrm>
            <a:off x="11165259" y="233412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92" name="TextBox 20">
            <a:extLst>
              <a:ext uri="{FF2B5EF4-FFF2-40B4-BE49-F238E27FC236}">
                <a16:creationId xmlns:a16="http://schemas.microsoft.com/office/drawing/2014/main" id="{8357BACE-94FA-8548-88AA-7978603BB608}"/>
              </a:ext>
            </a:extLst>
          </p:cNvPr>
          <p:cNvSpPr txBox="1"/>
          <p:nvPr/>
        </p:nvSpPr>
        <p:spPr>
          <a:xfrm>
            <a:off x="18763487" y="2882482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93" name="TextBox 21">
            <a:extLst>
              <a:ext uri="{FF2B5EF4-FFF2-40B4-BE49-F238E27FC236}">
                <a16:creationId xmlns:a16="http://schemas.microsoft.com/office/drawing/2014/main" id="{B6B5326D-AE2C-CB4C-AF22-01D9813C4B65}"/>
              </a:ext>
            </a:extLst>
          </p:cNvPr>
          <p:cNvSpPr txBox="1"/>
          <p:nvPr/>
        </p:nvSpPr>
        <p:spPr>
          <a:xfrm>
            <a:off x="18763487" y="230146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94" name="TextBox 20">
            <a:extLst>
              <a:ext uri="{FF2B5EF4-FFF2-40B4-BE49-F238E27FC236}">
                <a16:creationId xmlns:a16="http://schemas.microsoft.com/office/drawing/2014/main" id="{6E806EA9-2657-9943-8EBB-8A242FD0BA2F}"/>
              </a:ext>
            </a:extLst>
          </p:cNvPr>
          <p:cNvSpPr txBox="1"/>
          <p:nvPr/>
        </p:nvSpPr>
        <p:spPr>
          <a:xfrm>
            <a:off x="11165259" y="6642633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4A0B07C3-549A-E44E-8F2D-7FCBB65E20A5}"/>
              </a:ext>
            </a:extLst>
          </p:cNvPr>
          <p:cNvSpPr txBox="1"/>
          <p:nvPr/>
        </p:nvSpPr>
        <p:spPr>
          <a:xfrm>
            <a:off x="11165259" y="606161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96" name="TextBox 20">
            <a:extLst>
              <a:ext uri="{FF2B5EF4-FFF2-40B4-BE49-F238E27FC236}">
                <a16:creationId xmlns:a16="http://schemas.microsoft.com/office/drawing/2014/main" id="{D8958CBC-65F1-174F-86F5-82B378182D11}"/>
              </a:ext>
            </a:extLst>
          </p:cNvPr>
          <p:cNvSpPr txBox="1"/>
          <p:nvPr/>
        </p:nvSpPr>
        <p:spPr>
          <a:xfrm>
            <a:off x="18763487" y="6609976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97" name="TextBox 21">
            <a:extLst>
              <a:ext uri="{FF2B5EF4-FFF2-40B4-BE49-F238E27FC236}">
                <a16:creationId xmlns:a16="http://schemas.microsoft.com/office/drawing/2014/main" id="{80A66C53-C21D-704A-8C83-02D272078043}"/>
              </a:ext>
            </a:extLst>
          </p:cNvPr>
          <p:cNvSpPr txBox="1"/>
          <p:nvPr/>
        </p:nvSpPr>
        <p:spPr>
          <a:xfrm>
            <a:off x="18763487" y="602895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sp>
        <p:nvSpPr>
          <p:cNvPr id="98" name="TextBox 20">
            <a:extLst>
              <a:ext uri="{FF2B5EF4-FFF2-40B4-BE49-F238E27FC236}">
                <a16:creationId xmlns:a16="http://schemas.microsoft.com/office/drawing/2014/main" id="{086C8430-A30F-394C-A390-F475D2527880}"/>
              </a:ext>
            </a:extLst>
          </p:cNvPr>
          <p:cNvSpPr txBox="1"/>
          <p:nvPr/>
        </p:nvSpPr>
        <p:spPr>
          <a:xfrm>
            <a:off x="11165259" y="10399693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99" name="TextBox 21">
            <a:extLst>
              <a:ext uri="{FF2B5EF4-FFF2-40B4-BE49-F238E27FC236}">
                <a16:creationId xmlns:a16="http://schemas.microsoft.com/office/drawing/2014/main" id="{748026C0-5615-504A-9696-12AB17356483}"/>
              </a:ext>
            </a:extLst>
          </p:cNvPr>
          <p:cNvSpPr txBox="1"/>
          <p:nvPr/>
        </p:nvSpPr>
        <p:spPr>
          <a:xfrm>
            <a:off x="11165259" y="981867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100" name="TextBox 20">
            <a:extLst>
              <a:ext uri="{FF2B5EF4-FFF2-40B4-BE49-F238E27FC236}">
                <a16:creationId xmlns:a16="http://schemas.microsoft.com/office/drawing/2014/main" id="{1C084CDA-F4BA-654F-8E9F-915A603C7FAE}"/>
              </a:ext>
            </a:extLst>
          </p:cNvPr>
          <p:cNvSpPr txBox="1"/>
          <p:nvPr/>
        </p:nvSpPr>
        <p:spPr>
          <a:xfrm>
            <a:off x="18763487" y="10367036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01" name="TextBox 21">
            <a:extLst>
              <a:ext uri="{FF2B5EF4-FFF2-40B4-BE49-F238E27FC236}">
                <a16:creationId xmlns:a16="http://schemas.microsoft.com/office/drawing/2014/main" id="{16C6E906-E7FF-484E-BE69-28B55B776C98}"/>
              </a:ext>
            </a:extLst>
          </p:cNvPr>
          <p:cNvSpPr txBox="1"/>
          <p:nvPr/>
        </p:nvSpPr>
        <p:spPr>
          <a:xfrm>
            <a:off x="18763487" y="978601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26377CE-6471-BD4C-A815-7BD7076AA64B}"/>
              </a:ext>
            </a:extLst>
          </p:cNvPr>
          <p:cNvGrpSpPr/>
          <p:nvPr/>
        </p:nvGrpSpPr>
        <p:grpSpPr>
          <a:xfrm>
            <a:off x="1148382" y="4830740"/>
            <a:ext cx="6347439" cy="4054520"/>
            <a:chOff x="1321527" y="1320129"/>
            <a:chExt cx="6347439" cy="4054520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65E42943-FECB-2B4E-8834-8BA3383E06E4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39" name="CuadroTexto 350">
                <a:extLst>
                  <a:ext uri="{FF2B5EF4-FFF2-40B4-BE49-F238E27FC236}">
                    <a16:creationId xmlns:a16="http://schemas.microsoft.com/office/drawing/2014/main" id="{9480B461-7303-DE49-95F5-2BFFA9E64FE6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AC951E07-629B-B145-B431-4513759F8863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D734B297-ADC1-E244-8458-5CCC572AC05D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4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234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27648F"/>
      </a:accent1>
      <a:accent2>
        <a:srgbClr val="00B1B4"/>
      </a:accent2>
      <a:accent3>
        <a:srgbClr val="38A2A5"/>
      </a:accent3>
      <a:accent4>
        <a:srgbClr val="56CB99"/>
      </a:accent4>
      <a:accent5>
        <a:srgbClr val="48A1CF"/>
      </a:accent5>
      <a:accent6>
        <a:srgbClr val="AAE6B0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6809</TotalTime>
  <Words>1230</Words>
  <Application>Microsoft Macintosh PowerPoint</Application>
  <PresentationFormat>Custom</PresentationFormat>
  <Paragraphs>381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Lopez Luis Enrique</cp:lastModifiedBy>
  <cp:revision>1181</cp:revision>
  <dcterms:created xsi:type="dcterms:W3CDTF">2020-05-04T13:20:50Z</dcterms:created>
  <dcterms:modified xsi:type="dcterms:W3CDTF">2020-09-29T12:52:03Z</dcterms:modified>
</cp:coreProperties>
</file>