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13" r:id="rId2"/>
    <p:sldId id="321" r:id="rId3"/>
    <p:sldId id="315" r:id="rId4"/>
    <p:sldId id="325" r:id="rId5"/>
    <p:sldId id="324" r:id="rId6"/>
    <p:sldId id="327" r:id="rId7"/>
    <p:sldId id="330" r:id="rId8"/>
    <p:sldId id="309" r:id="rId9"/>
    <p:sldId id="318" r:id="rId10"/>
    <p:sldId id="306" r:id="rId11"/>
    <p:sldId id="317" r:id="rId12"/>
    <p:sldId id="311" r:id="rId13"/>
    <p:sldId id="312" r:id="rId14"/>
    <p:sldId id="316" r:id="rId15"/>
    <p:sldId id="320" r:id="rId16"/>
    <p:sldId id="322" r:id="rId17"/>
    <p:sldId id="326" r:id="rId18"/>
    <p:sldId id="328" r:id="rId19"/>
    <p:sldId id="332" r:id="rId20"/>
    <p:sldId id="308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/>
    <p:restoredTop sz="95238"/>
  </p:normalViewPr>
  <p:slideViewPr>
    <p:cSldViewPr snapToGrid="0" snapToObjects="1">
      <p:cViewPr varScale="1">
        <p:scale>
          <a:sx n="58" d="100"/>
          <a:sy n="58" d="100"/>
        </p:scale>
        <p:origin x="136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11">
            <a:extLst>
              <a:ext uri="{FF2B5EF4-FFF2-40B4-BE49-F238E27FC236}">
                <a16:creationId xmlns:a16="http://schemas.microsoft.com/office/drawing/2014/main" id="{C823CB57-780F-164C-A180-E56B23D5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716" y="2477002"/>
            <a:ext cx="9673742" cy="96819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F70B717-FA94-9643-BA7E-2F60FE134372}"/>
              </a:ext>
            </a:extLst>
          </p:cNvPr>
          <p:cNvSpPr/>
          <p:nvPr/>
        </p:nvSpPr>
        <p:spPr>
          <a:xfrm>
            <a:off x="8140487" y="3132002"/>
            <a:ext cx="1567543" cy="15675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E4CEB69-18D4-8C41-8B0F-68C41CD97EC2}"/>
              </a:ext>
            </a:extLst>
          </p:cNvPr>
          <p:cNvSpPr/>
          <p:nvPr/>
        </p:nvSpPr>
        <p:spPr>
          <a:xfrm>
            <a:off x="6636006" y="6534186"/>
            <a:ext cx="1567543" cy="15675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A66EF04-BF71-5840-8BC1-FFCFF3466EE7}"/>
              </a:ext>
            </a:extLst>
          </p:cNvPr>
          <p:cNvSpPr/>
          <p:nvPr/>
        </p:nvSpPr>
        <p:spPr>
          <a:xfrm>
            <a:off x="8140487" y="9936370"/>
            <a:ext cx="1567543" cy="15675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54ACB232-BEFC-7C4B-A36E-9B1D8FC4492B}"/>
              </a:ext>
            </a:extLst>
          </p:cNvPr>
          <p:cNvSpPr txBox="1"/>
          <p:nvPr/>
        </p:nvSpPr>
        <p:spPr>
          <a:xfrm>
            <a:off x="8400074" y="3331190"/>
            <a:ext cx="11336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F251773D-43CD-FF49-8115-35037041B3C8}"/>
              </a:ext>
            </a:extLst>
          </p:cNvPr>
          <p:cNvSpPr txBox="1"/>
          <p:nvPr/>
        </p:nvSpPr>
        <p:spPr>
          <a:xfrm>
            <a:off x="6867883" y="6736192"/>
            <a:ext cx="1133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503D6FF2-A3ED-0F45-B0D1-4B3C6959EC42}"/>
              </a:ext>
            </a:extLst>
          </p:cNvPr>
          <p:cNvSpPr txBox="1"/>
          <p:nvPr/>
        </p:nvSpPr>
        <p:spPr>
          <a:xfrm>
            <a:off x="8385765" y="10138376"/>
            <a:ext cx="1133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31" name="Elipse 1">
            <a:extLst>
              <a:ext uri="{FF2B5EF4-FFF2-40B4-BE49-F238E27FC236}">
                <a16:creationId xmlns:a16="http://schemas.microsoft.com/office/drawing/2014/main" id="{C533EF6B-BD1B-8143-9407-D0BCB759CAB8}"/>
              </a:ext>
            </a:extLst>
          </p:cNvPr>
          <p:cNvSpPr/>
          <p:nvPr/>
        </p:nvSpPr>
        <p:spPr>
          <a:xfrm>
            <a:off x="14667411" y="3132002"/>
            <a:ext cx="1567543" cy="1567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2" name="Elipse 44">
            <a:extLst>
              <a:ext uri="{FF2B5EF4-FFF2-40B4-BE49-F238E27FC236}">
                <a16:creationId xmlns:a16="http://schemas.microsoft.com/office/drawing/2014/main" id="{75F17CA3-16FB-594E-8433-50B054D5837A}"/>
              </a:ext>
            </a:extLst>
          </p:cNvPr>
          <p:cNvSpPr/>
          <p:nvPr/>
        </p:nvSpPr>
        <p:spPr>
          <a:xfrm>
            <a:off x="14667411" y="9936370"/>
            <a:ext cx="1567543" cy="15675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EE1C23FF-54D3-7F45-B368-0A245D5145C2}"/>
              </a:ext>
            </a:extLst>
          </p:cNvPr>
          <p:cNvSpPr txBox="1"/>
          <p:nvPr/>
        </p:nvSpPr>
        <p:spPr>
          <a:xfrm>
            <a:off x="14926999" y="3331190"/>
            <a:ext cx="1133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3B3C3581-EC41-244D-8452-56D561A7CF1D}"/>
              </a:ext>
            </a:extLst>
          </p:cNvPr>
          <p:cNvSpPr txBox="1"/>
          <p:nvPr/>
        </p:nvSpPr>
        <p:spPr>
          <a:xfrm>
            <a:off x="14912689" y="10138376"/>
            <a:ext cx="1133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06</a:t>
            </a:r>
          </a:p>
        </p:txBody>
      </p:sp>
      <p:sp>
        <p:nvSpPr>
          <p:cNvPr id="35" name="Elipse 43">
            <a:extLst>
              <a:ext uri="{FF2B5EF4-FFF2-40B4-BE49-F238E27FC236}">
                <a16:creationId xmlns:a16="http://schemas.microsoft.com/office/drawing/2014/main" id="{BF1C232E-5821-4740-9494-2F67FD20F0CB}"/>
              </a:ext>
            </a:extLst>
          </p:cNvPr>
          <p:cNvSpPr/>
          <p:nvPr/>
        </p:nvSpPr>
        <p:spPr>
          <a:xfrm>
            <a:off x="16189910" y="6534186"/>
            <a:ext cx="1567543" cy="15675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4415A136-5A55-A440-A1F3-C253314D8DE5}"/>
              </a:ext>
            </a:extLst>
          </p:cNvPr>
          <p:cNvSpPr txBox="1"/>
          <p:nvPr/>
        </p:nvSpPr>
        <p:spPr>
          <a:xfrm>
            <a:off x="16421787" y="6736192"/>
            <a:ext cx="1133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grpSp>
        <p:nvGrpSpPr>
          <p:cNvPr id="37" name="Grupo 106">
            <a:extLst>
              <a:ext uri="{FF2B5EF4-FFF2-40B4-BE49-F238E27FC236}">
                <a16:creationId xmlns:a16="http://schemas.microsoft.com/office/drawing/2014/main" id="{B54AB894-7B00-724D-B5BD-C5506238BA54}"/>
              </a:ext>
            </a:extLst>
          </p:cNvPr>
          <p:cNvGrpSpPr/>
          <p:nvPr/>
        </p:nvGrpSpPr>
        <p:grpSpPr>
          <a:xfrm>
            <a:off x="9023010" y="5262930"/>
            <a:ext cx="6347439" cy="4054520"/>
            <a:chOff x="1321527" y="1320129"/>
            <a:chExt cx="6347439" cy="4054520"/>
          </a:xfrm>
        </p:grpSpPr>
        <p:grpSp>
          <p:nvGrpSpPr>
            <p:cNvPr id="38" name="Group 18">
              <a:extLst>
                <a:ext uri="{FF2B5EF4-FFF2-40B4-BE49-F238E27FC236}">
                  <a16:creationId xmlns:a16="http://schemas.microsoft.com/office/drawing/2014/main" id="{B5EE5FD8-FF4F-054D-BD30-A3EDAB2FA8BD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40" name="CuadroTexto 350">
                <a:extLst>
                  <a:ext uri="{FF2B5EF4-FFF2-40B4-BE49-F238E27FC236}">
                    <a16:creationId xmlns:a16="http://schemas.microsoft.com/office/drawing/2014/main" id="{65C1FFC2-3BC7-9549-A008-C2F33BBFDD58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463C3657-FB1D-3145-B19E-223D2015F1B5}"/>
                  </a:ext>
                </a:extLst>
              </p:cNvPr>
              <p:cNvSpPr/>
              <p:nvPr/>
            </p:nvSpPr>
            <p:spPr>
              <a:xfrm>
                <a:off x="2520892" y="-2471641"/>
                <a:ext cx="2223656" cy="387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22E8C10A-6FF1-E04E-9121-84EE0FC8AC6A}"/>
                </a:ext>
              </a:extLst>
            </p:cNvPr>
            <p:cNvSpPr txBox="1"/>
            <p:nvPr/>
          </p:nvSpPr>
          <p:spPr>
            <a:xfrm>
              <a:off x="2105459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5BC498-3899-9B48-AC6A-3AD0039F89D7}"/>
              </a:ext>
            </a:extLst>
          </p:cNvPr>
          <p:cNvGrpSpPr/>
          <p:nvPr/>
        </p:nvGrpSpPr>
        <p:grpSpPr>
          <a:xfrm>
            <a:off x="16669092" y="3087920"/>
            <a:ext cx="4680226" cy="1685964"/>
            <a:chOff x="16494542" y="3266350"/>
            <a:chExt cx="4680226" cy="1685964"/>
          </a:xfrm>
        </p:grpSpPr>
        <p:sp>
          <p:nvSpPr>
            <p:cNvPr id="47" name="TextBox 71">
              <a:extLst>
                <a:ext uri="{FF2B5EF4-FFF2-40B4-BE49-F238E27FC236}">
                  <a16:creationId xmlns:a16="http://schemas.microsoft.com/office/drawing/2014/main" id="{4221527D-6A99-2345-B3D2-B4535E718824}"/>
                </a:ext>
              </a:extLst>
            </p:cNvPr>
            <p:cNvSpPr txBox="1"/>
            <p:nvPr/>
          </p:nvSpPr>
          <p:spPr>
            <a:xfrm>
              <a:off x="16494543" y="3905104"/>
              <a:ext cx="4680225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3" name="TextBox 72">
              <a:extLst>
                <a:ext uri="{FF2B5EF4-FFF2-40B4-BE49-F238E27FC236}">
                  <a16:creationId xmlns:a16="http://schemas.microsoft.com/office/drawing/2014/main" id="{F2A35F82-87BA-AC46-9EEA-593816EF0E71}"/>
                </a:ext>
              </a:extLst>
            </p:cNvPr>
            <p:cNvSpPr txBox="1"/>
            <p:nvPr/>
          </p:nvSpPr>
          <p:spPr>
            <a:xfrm>
              <a:off x="16494542" y="3266350"/>
              <a:ext cx="468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DE6EB2-A1B7-8549-ACCA-778E863A5C58}"/>
              </a:ext>
            </a:extLst>
          </p:cNvPr>
          <p:cNvGrpSpPr/>
          <p:nvPr/>
        </p:nvGrpSpPr>
        <p:grpSpPr>
          <a:xfrm>
            <a:off x="16669092" y="9877159"/>
            <a:ext cx="4680226" cy="1685964"/>
            <a:chOff x="16494542" y="3266350"/>
            <a:chExt cx="4680226" cy="1685964"/>
          </a:xfrm>
        </p:grpSpPr>
        <p:sp>
          <p:nvSpPr>
            <p:cNvPr id="55" name="TextBox 71">
              <a:extLst>
                <a:ext uri="{FF2B5EF4-FFF2-40B4-BE49-F238E27FC236}">
                  <a16:creationId xmlns:a16="http://schemas.microsoft.com/office/drawing/2014/main" id="{4D76DBC7-55FA-474A-A41D-D7A8244BE6E0}"/>
                </a:ext>
              </a:extLst>
            </p:cNvPr>
            <p:cNvSpPr txBox="1"/>
            <p:nvPr/>
          </p:nvSpPr>
          <p:spPr>
            <a:xfrm>
              <a:off x="16494543" y="3905104"/>
              <a:ext cx="4680225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6" name="TextBox 72">
              <a:extLst>
                <a:ext uri="{FF2B5EF4-FFF2-40B4-BE49-F238E27FC236}">
                  <a16:creationId xmlns:a16="http://schemas.microsoft.com/office/drawing/2014/main" id="{9C9141DD-088F-0843-9B46-FCD6BC55697E}"/>
                </a:ext>
              </a:extLst>
            </p:cNvPr>
            <p:cNvSpPr txBox="1"/>
            <p:nvPr/>
          </p:nvSpPr>
          <p:spPr>
            <a:xfrm>
              <a:off x="16494542" y="3266350"/>
              <a:ext cx="468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EF54A-DFD9-2641-8088-BBB0C4D932AA}"/>
              </a:ext>
            </a:extLst>
          </p:cNvPr>
          <p:cNvGrpSpPr/>
          <p:nvPr/>
        </p:nvGrpSpPr>
        <p:grpSpPr>
          <a:xfrm>
            <a:off x="18172428" y="6447208"/>
            <a:ext cx="4680226" cy="1685964"/>
            <a:chOff x="16494542" y="3266350"/>
            <a:chExt cx="4680226" cy="1685964"/>
          </a:xfrm>
        </p:grpSpPr>
        <p:sp>
          <p:nvSpPr>
            <p:cNvPr id="58" name="TextBox 71">
              <a:extLst>
                <a:ext uri="{FF2B5EF4-FFF2-40B4-BE49-F238E27FC236}">
                  <a16:creationId xmlns:a16="http://schemas.microsoft.com/office/drawing/2014/main" id="{2002B00D-A1C9-964A-AE27-9EAD681C9DE0}"/>
                </a:ext>
              </a:extLst>
            </p:cNvPr>
            <p:cNvSpPr txBox="1"/>
            <p:nvPr/>
          </p:nvSpPr>
          <p:spPr>
            <a:xfrm>
              <a:off x="16494543" y="3905104"/>
              <a:ext cx="4680225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9" name="TextBox 72">
              <a:extLst>
                <a:ext uri="{FF2B5EF4-FFF2-40B4-BE49-F238E27FC236}">
                  <a16:creationId xmlns:a16="http://schemas.microsoft.com/office/drawing/2014/main" id="{C83C4F61-B477-A34D-8209-21E821681BFA}"/>
                </a:ext>
              </a:extLst>
            </p:cNvPr>
            <p:cNvSpPr txBox="1"/>
            <p:nvPr/>
          </p:nvSpPr>
          <p:spPr>
            <a:xfrm>
              <a:off x="16494542" y="3266350"/>
              <a:ext cx="468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569566-980D-E747-AD16-D367EB261F02}"/>
              </a:ext>
            </a:extLst>
          </p:cNvPr>
          <p:cNvGrpSpPr/>
          <p:nvPr/>
        </p:nvGrpSpPr>
        <p:grpSpPr>
          <a:xfrm>
            <a:off x="3037856" y="3087920"/>
            <a:ext cx="4680226" cy="1685964"/>
            <a:chOff x="16494542" y="3266350"/>
            <a:chExt cx="4680226" cy="1685964"/>
          </a:xfrm>
        </p:grpSpPr>
        <p:sp>
          <p:nvSpPr>
            <p:cNvPr id="61" name="TextBox 71">
              <a:extLst>
                <a:ext uri="{FF2B5EF4-FFF2-40B4-BE49-F238E27FC236}">
                  <a16:creationId xmlns:a16="http://schemas.microsoft.com/office/drawing/2014/main" id="{FBB8E9E1-634F-4843-BD35-27CD8D2BA6CA}"/>
                </a:ext>
              </a:extLst>
            </p:cNvPr>
            <p:cNvSpPr txBox="1"/>
            <p:nvPr/>
          </p:nvSpPr>
          <p:spPr>
            <a:xfrm>
              <a:off x="16494543" y="3905104"/>
              <a:ext cx="4680225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2" name="TextBox 72">
              <a:extLst>
                <a:ext uri="{FF2B5EF4-FFF2-40B4-BE49-F238E27FC236}">
                  <a16:creationId xmlns:a16="http://schemas.microsoft.com/office/drawing/2014/main" id="{CA5148F4-F95B-5448-B48B-65584EE5613A}"/>
                </a:ext>
              </a:extLst>
            </p:cNvPr>
            <p:cNvSpPr txBox="1"/>
            <p:nvPr/>
          </p:nvSpPr>
          <p:spPr>
            <a:xfrm>
              <a:off x="16494542" y="3266350"/>
              <a:ext cx="468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60DC7E4-CC1E-E646-9812-B76EFF9981BB}"/>
              </a:ext>
            </a:extLst>
          </p:cNvPr>
          <p:cNvGrpSpPr/>
          <p:nvPr/>
        </p:nvGrpSpPr>
        <p:grpSpPr>
          <a:xfrm>
            <a:off x="3037856" y="9877159"/>
            <a:ext cx="4680226" cy="1685964"/>
            <a:chOff x="16494542" y="3266350"/>
            <a:chExt cx="4680226" cy="1685964"/>
          </a:xfrm>
        </p:grpSpPr>
        <p:sp>
          <p:nvSpPr>
            <p:cNvPr id="64" name="TextBox 71">
              <a:extLst>
                <a:ext uri="{FF2B5EF4-FFF2-40B4-BE49-F238E27FC236}">
                  <a16:creationId xmlns:a16="http://schemas.microsoft.com/office/drawing/2014/main" id="{4B2F4E78-2A21-0249-A164-E8F6046FFC1E}"/>
                </a:ext>
              </a:extLst>
            </p:cNvPr>
            <p:cNvSpPr txBox="1"/>
            <p:nvPr/>
          </p:nvSpPr>
          <p:spPr>
            <a:xfrm>
              <a:off x="16494543" y="3905104"/>
              <a:ext cx="4680225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5" name="TextBox 72">
              <a:extLst>
                <a:ext uri="{FF2B5EF4-FFF2-40B4-BE49-F238E27FC236}">
                  <a16:creationId xmlns:a16="http://schemas.microsoft.com/office/drawing/2014/main" id="{7B583CA9-D132-BD45-9FA5-904E7ACA9EE3}"/>
                </a:ext>
              </a:extLst>
            </p:cNvPr>
            <p:cNvSpPr txBox="1"/>
            <p:nvPr/>
          </p:nvSpPr>
          <p:spPr>
            <a:xfrm>
              <a:off x="16494542" y="3266350"/>
              <a:ext cx="468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1EBF40-6ACA-2E4C-B2D4-EC4CF8BCF0CF}"/>
              </a:ext>
            </a:extLst>
          </p:cNvPr>
          <p:cNvGrpSpPr/>
          <p:nvPr/>
        </p:nvGrpSpPr>
        <p:grpSpPr>
          <a:xfrm>
            <a:off x="1534519" y="6447208"/>
            <a:ext cx="4680226" cy="1685964"/>
            <a:chOff x="16494542" y="3266350"/>
            <a:chExt cx="4680226" cy="1685964"/>
          </a:xfrm>
        </p:grpSpPr>
        <p:sp>
          <p:nvSpPr>
            <p:cNvPr id="67" name="TextBox 71">
              <a:extLst>
                <a:ext uri="{FF2B5EF4-FFF2-40B4-BE49-F238E27FC236}">
                  <a16:creationId xmlns:a16="http://schemas.microsoft.com/office/drawing/2014/main" id="{6EF095F2-908A-344F-B593-9AEA8793F9BB}"/>
                </a:ext>
              </a:extLst>
            </p:cNvPr>
            <p:cNvSpPr txBox="1"/>
            <p:nvPr/>
          </p:nvSpPr>
          <p:spPr>
            <a:xfrm>
              <a:off x="16494543" y="3905104"/>
              <a:ext cx="4680225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9" name="TextBox 72">
              <a:extLst>
                <a:ext uri="{FF2B5EF4-FFF2-40B4-BE49-F238E27FC236}">
                  <a16:creationId xmlns:a16="http://schemas.microsoft.com/office/drawing/2014/main" id="{B0FF4BE9-B9AD-8646-8927-E8DC3803B584}"/>
                </a:ext>
              </a:extLst>
            </p:cNvPr>
            <p:cNvSpPr txBox="1"/>
            <p:nvPr/>
          </p:nvSpPr>
          <p:spPr>
            <a:xfrm>
              <a:off x="16494542" y="3266350"/>
              <a:ext cx="468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92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0D9031E9-7DB5-C946-85A9-F978493E7546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48F33211-61A0-1540-8FDA-9D873A42B22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6D867852-14B4-994F-95C3-CADC53A4341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3E310-5076-BD4C-8944-D6ED18EDC1A2}"/>
              </a:ext>
            </a:extLst>
          </p:cNvPr>
          <p:cNvGrpSpPr/>
          <p:nvPr/>
        </p:nvGrpSpPr>
        <p:grpSpPr>
          <a:xfrm>
            <a:off x="2031252" y="5750588"/>
            <a:ext cx="20315147" cy="5044704"/>
            <a:chOff x="2069365" y="5019068"/>
            <a:chExt cx="20315147" cy="5044704"/>
          </a:xfrm>
        </p:grpSpPr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7B6C5734-75EF-3740-95EB-3BB9C167D92F}"/>
                </a:ext>
              </a:extLst>
            </p:cNvPr>
            <p:cNvSpPr/>
            <p:nvPr/>
          </p:nvSpPr>
          <p:spPr>
            <a:xfrm>
              <a:off x="2069365" y="5951703"/>
              <a:ext cx="4502385" cy="2248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29">
              <a:extLst>
                <a:ext uri="{FF2B5EF4-FFF2-40B4-BE49-F238E27FC236}">
                  <a16:creationId xmlns:a16="http://schemas.microsoft.com/office/drawing/2014/main" id="{0E90784A-A61E-9640-B83C-5FDAF873F5E6}"/>
                </a:ext>
              </a:extLst>
            </p:cNvPr>
            <p:cNvSpPr/>
            <p:nvPr/>
          </p:nvSpPr>
          <p:spPr>
            <a:xfrm>
              <a:off x="6055838" y="5951703"/>
              <a:ext cx="4502385" cy="22483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3" name="Rounded Rectangle 30">
              <a:extLst>
                <a:ext uri="{FF2B5EF4-FFF2-40B4-BE49-F238E27FC236}">
                  <a16:creationId xmlns:a16="http://schemas.microsoft.com/office/drawing/2014/main" id="{D6F36F49-847B-EC4A-A33D-4DB700D27019}"/>
                </a:ext>
              </a:extLst>
            </p:cNvPr>
            <p:cNvSpPr/>
            <p:nvPr/>
          </p:nvSpPr>
          <p:spPr>
            <a:xfrm>
              <a:off x="10042310" y="5951703"/>
              <a:ext cx="4502385" cy="2248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4" name="Rounded Rectangle 31">
              <a:extLst>
                <a:ext uri="{FF2B5EF4-FFF2-40B4-BE49-F238E27FC236}">
                  <a16:creationId xmlns:a16="http://schemas.microsoft.com/office/drawing/2014/main" id="{6F7BC09B-982C-A44D-AC45-C5C61C4D0E0B}"/>
                </a:ext>
              </a:extLst>
            </p:cNvPr>
            <p:cNvSpPr/>
            <p:nvPr/>
          </p:nvSpPr>
          <p:spPr>
            <a:xfrm>
              <a:off x="14041647" y="5951703"/>
              <a:ext cx="4502385" cy="224830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1CF0648F-4B92-A348-89C1-154D03C91D9C}"/>
                </a:ext>
              </a:extLst>
            </p:cNvPr>
            <p:cNvSpPr txBox="1"/>
            <p:nvPr/>
          </p:nvSpPr>
          <p:spPr>
            <a:xfrm>
              <a:off x="2910313" y="5996604"/>
              <a:ext cx="284997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BDD50A60-1418-5F44-AFAB-12A4E8D42AD5}"/>
                </a:ext>
              </a:extLst>
            </p:cNvPr>
            <p:cNvSpPr txBox="1"/>
            <p:nvPr/>
          </p:nvSpPr>
          <p:spPr>
            <a:xfrm>
              <a:off x="6926347" y="6022720"/>
              <a:ext cx="284997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4979AD21-CE51-EA48-A8F7-10BD785FFF20}"/>
                </a:ext>
              </a:extLst>
            </p:cNvPr>
            <p:cNvSpPr txBox="1"/>
            <p:nvPr/>
          </p:nvSpPr>
          <p:spPr>
            <a:xfrm>
              <a:off x="10902864" y="6022720"/>
              <a:ext cx="284997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2A9CBF14-155E-E242-90CA-ED67B48FB0CD}"/>
                </a:ext>
              </a:extLst>
            </p:cNvPr>
            <p:cNvSpPr txBox="1"/>
            <p:nvPr/>
          </p:nvSpPr>
          <p:spPr>
            <a:xfrm>
              <a:off x="14904430" y="6022720"/>
              <a:ext cx="284997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9616168E-2F4E-E348-AAA7-3CD6885525A9}"/>
                </a:ext>
              </a:extLst>
            </p:cNvPr>
            <p:cNvSpPr txBox="1"/>
            <p:nvPr/>
          </p:nvSpPr>
          <p:spPr>
            <a:xfrm>
              <a:off x="2414685" y="8516425"/>
              <a:ext cx="3641153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69F76412-53C6-1445-8CC4-544E41202EF5}"/>
                </a:ext>
              </a:extLst>
            </p:cNvPr>
            <p:cNvSpPr txBox="1"/>
            <p:nvPr/>
          </p:nvSpPr>
          <p:spPr>
            <a:xfrm>
              <a:off x="6486453" y="8516425"/>
              <a:ext cx="3641153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8" name="TextBox 20">
              <a:extLst>
                <a:ext uri="{FF2B5EF4-FFF2-40B4-BE49-F238E27FC236}">
                  <a16:creationId xmlns:a16="http://schemas.microsoft.com/office/drawing/2014/main" id="{CC9DCF24-17EA-624B-B859-184FCC71B262}"/>
                </a:ext>
              </a:extLst>
            </p:cNvPr>
            <p:cNvSpPr txBox="1"/>
            <p:nvPr/>
          </p:nvSpPr>
          <p:spPr>
            <a:xfrm>
              <a:off x="10472926" y="8516425"/>
              <a:ext cx="3641153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9" name="TextBox 20">
              <a:extLst>
                <a:ext uri="{FF2B5EF4-FFF2-40B4-BE49-F238E27FC236}">
                  <a16:creationId xmlns:a16="http://schemas.microsoft.com/office/drawing/2014/main" id="{D7041937-A2E5-974F-A2A7-F8DA558B43D3}"/>
                </a:ext>
              </a:extLst>
            </p:cNvPr>
            <p:cNvSpPr txBox="1"/>
            <p:nvPr/>
          </p:nvSpPr>
          <p:spPr>
            <a:xfrm>
              <a:off x="14472263" y="8516425"/>
              <a:ext cx="3641153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0" name="TextBox 23">
              <a:extLst>
                <a:ext uri="{FF2B5EF4-FFF2-40B4-BE49-F238E27FC236}">
                  <a16:creationId xmlns:a16="http://schemas.microsoft.com/office/drawing/2014/main" id="{FEF45FA4-2A7E-4648-95C5-46BEFF6BB760}"/>
                </a:ext>
              </a:extLst>
            </p:cNvPr>
            <p:cNvSpPr txBox="1"/>
            <p:nvPr/>
          </p:nvSpPr>
          <p:spPr>
            <a:xfrm>
              <a:off x="2499981" y="5019068"/>
              <a:ext cx="3641153" cy="51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61" name="TextBox 23">
              <a:extLst>
                <a:ext uri="{FF2B5EF4-FFF2-40B4-BE49-F238E27FC236}">
                  <a16:creationId xmlns:a16="http://schemas.microsoft.com/office/drawing/2014/main" id="{E0F1691B-1148-2741-A5E3-391B6A3F15A0}"/>
                </a:ext>
              </a:extLst>
            </p:cNvPr>
            <p:cNvSpPr txBox="1"/>
            <p:nvPr/>
          </p:nvSpPr>
          <p:spPr>
            <a:xfrm>
              <a:off x="6486452" y="5040160"/>
              <a:ext cx="3641153" cy="51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62" name="TextBox 23">
              <a:extLst>
                <a:ext uri="{FF2B5EF4-FFF2-40B4-BE49-F238E27FC236}">
                  <a16:creationId xmlns:a16="http://schemas.microsoft.com/office/drawing/2014/main" id="{4182C877-A35C-2A44-A538-E2B08AD36E9E}"/>
                </a:ext>
              </a:extLst>
            </p:cNvPr>
            <p:cNvSpPr txBox="1"/>
            <p:nvPr/>
          </p:nvSpPr>
          <p:spPr>
            <a:xfrm>
              <a:off x="10472924" y="5040160"/>
              <a:ext cx="3641153" cy="51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63" name="TextBox 23">
              <a:extLst>
                <a:ext uri="{FF2B5EF4-FFF2-40B4-BE49-F238E27FC236}">
                  <a16:creationId xmlns:a16="http://schemas.microsoft.com/office/drawing/2014/main" id="{FEA8A392-EC67-AD4E-9027-2BB2DEF8C427}"/>
                </a:ext>
              </a:extLst>
            </p:cNvPr>
            <p:cNvSpPr txBox="1"/>
            <p:nvPr/>
          </p:nvSpPr>
          <p:spPr>
            <a:xfrm>
              <a:off x="14472263" y="5040160"/>
              <a:ext cx="3641153" cy="51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24" name="Rounded Rectangle 31">
              <a:extLst>
                <a:ext uri="{FF2B5EF4-FFF2-40B4-BE49-F238E27FC236}">
                  <a16:creationId xmlns:a16="http://schemas.microsoft.com/office/drawing/2014/main" id="{E62AEE08-4893-0C40-B37D-8472B2E8C137}"/>
                </a:ext>
              </a:extLst>
            </p:cNvPr>
            <p:cNvSpPr/>
            <p:nvPr/>
          </p:nvSpPr>
          <p:spPr>
            <a:xfrm>
              <a:off x="17882127" y="5951703"/>
              <a:ext cx="4502385" cy="2248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324E48BC-690B-9B4B-BDEC-1B5787721345}"/>
                </a:ext>
              </a:extLst>
            </p:cNvPr>
            <p:cNvSpPr txBox="1"/>
            <p:nvPr/>
          </p:nvSpPr>
          <p:spPr>
            <a:xfrm>
              <a:off x="18862932" y="6022720"/>
              <a:ext cx="26139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51EA7286-B2E7-1649-B46D-CDE789DE8169}"/>
                </a:ext>
              </a:extLst>
            </p:cNvPr>
            <p:cNvSpPr txBox="1"/>
            <p:nvPr/>
          </p:nvSpPr>
          <p:spPr>
            <a:xfrm>
              <a:off x="18312743" y="8516425"/>
              <a:ext cx="3641153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7" name="TextBox 23">
              <a:extLst>
                <a:ext uri="{FF2B5EF4-FFF2-40B4-BE49-F238E27FC236}">
                  <a16:creationId xmlns:a16="http://schemas.microsoft.com/office/drawing/2014/main" id="{A3291B8F-DC83-7A42-A74F-B7AAA7F57CAA}"/>
                </a:ext>
              </a:extLst>
            </p:cNvPr>
            <p:cNvSpPr txBox="1"/>
            <p:nvPr/>
          </p:nvSpPr>
          <p:spPr>
            <a:xfrm>
              <a:off x="18312743" y="5040160"/>
              <a:ext cx="3641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4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B4972A-1388-A24C-B044-7035C634D8BC}"/>
              </a:ext>
            </a:extLst>
          </p:cNvPr>
          <p:cNvGrpSpPr/>
          <p:nvPr/>
        </p:nvGrpSpPr>
        <p:grpSpPr>
          <a:xfrm>
            <a:off x="3396573" y="6113281"/>
            <a:ext cx="17584502" cy="4602718"/>
            <a:chOff x="3299736" y="6113281"/>
            <a:chExt cx="17584502" cy="4602718"/>
          </a:xfrm>
        </p:grpSpPr>
        <p:sp>
          <p:nvSpPr>
            <p:cNvPr id="37" name="TextBox 20">
              <a:extLst>
                <a:ext uri="{FF2B5EF4-FFF2-40B4-BE49-F238E27FC236}">
                  <a16:creationId xmlns:a16="http://schemas.microsoft.com/office/drawing/2014/main" id="{EAF4B943-4797-D643-8173-810FC6F793A5}"/>
                </a:ext>
              </a:extLst>
            </p:cNvPr>
            <p:cNvSpPr txBox="1"/>
            <p:nvPr/>
          </p:nvSpPr>
          <p:spPr>
            <a:xfrm>
              <a:off x="16417349" y="6694298"/>
              <a:ext cx="44668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78F5544C-286E-2049-B35F-A07DA2FC80DA}"/>
                </a:ext>
              </a:extLst>
            </p:cNvPr>
            <p:cNvSpPr txBox="1"/>
            <p:nvPr/>
          </p:nvSpPr>
          <p:spPr>
            <a:xfrm>
              <a:off x="16417349" y="611328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D2AA4609-A7EA-1446-B3A4-546009CD3F3E}"/>
                </a:ext>
              </a:extLst>
            </p:cNvPr>
            <p:cNvSpPr txBox="1"/>
            <p:nvPr/>
          </p:nvSpPr>
          <p:spPr>
            <a:xfrm>
              <a:off x="3299736" y="6694298"/>
              <a:ext cx="44668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4088A88C-A961-BE4A-A743-7E8EDDDDEDE3}"/>
                </a:ext>
              </a:extLst>
            </p:cNvPr>
            <p:cNvSpPr txBox="1"/>
            <p:nvPr/>
          </p:nvSpPr>
          <p:spPr>
            <a:xfrm>
              <a:off x="3299736" y="611328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  <p:sp>
          <p:nvSpPr>
            <p:cNvPr id="41" name="TextBox 20">
              <a:extLst>
                <a:ext uri="{FF2B5EF4-FFF2-40B4-BE49-F238E27FC236}">
                  <a16:creationId xmlns:a16="http://schemas.microsoft.com/office/drawing/2014/main" id="{B50AAC33-6CC0-5748-A284-0FB906B5A79D}"/>
                </a:ext>
              </a:extLst>
            </p:cNvPr>
            <p:cNvSpPr txBox="1"/>
            <p:nvPr/>
          </p:nvSpPr>
          <p:spPr>
            <a:xfrm>
              <a:off x="16417349" y="9761892"/>
              <a:ext cx="44668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id="{4FDE5C05-23D2-6948-A515-7B8D919A6F4E}"/>
                </a:ext>
              </a:extLst>
            </p:cNvPr>
            <p:cNvSpPr txBox="1"/>
            <p:nvPr/>
          </p:nvSpPr>
          <p:spPr>
            <a:xfrm>
              <a:off x="16417349" y="918087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18884E3B-BAF9-0F4B-8274-5311F1BDA270}"/>
                </a:ext>
              </a:extLst>
            </p:cNvPr>
            <p:cNvSpPr txBox="1"/>
            <p:nvPr/>
          </p:nvSpPr>
          <p:spPr>
            <a:xfrm>
              <a:off x="3299736" y="9761892"/>
              <a:ext cx="44668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3CC5D5A7-835E-6F49-AB86-B490EF444AA5}"/>
                </a:ext>
              </a:extLst>
            </p:cNvPr>
            <p:cNvSpPr txBox="1"/>
            <p:nvPr/>
          </p:nvSpPr>
          <p:spPr>
            <a:xfrm>
              <a:off x="3299736" y="918087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</p:grp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C1351F3C-EEDA-E148-A90A-167378DF33EF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9333641A-F05E-B841-8461-D80461A08B7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63010DA4-29F2-5140-950C-5C20D08ED20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6F982-D797-CF4D-AAAB-D16A8C3495C8}"/>
              </a:ext>
            </a:extLst>
          </p:cNvPr>
          <p:cNvGrpSpPr/>
          <p:nvPr/>
        </p:nvGrpSpPr>
        <p:grpSpPr>
          <a:xfrm>
            <a:off x="8228013" y="5826517"/>
            <a:ext cx="7931148" cy="5216040"/>
            <a:chOff x="7691009" y="5437699"/>
            <a:chExt cx="8995634" cy="5916117"/>
          </a:xfrm>
        </p:grpSpPr>
        <p:sp>
          <p:nvSpPr>
            <p:cNvPr id="29" name="Rounded Rectangle 36">
              <a:extLst>
                <a:ext uri="{FF2B5EF4-FFF2-40B4-BE49-F238E27FC236}">
                  <a16:creationId xmlns:a16="http://schemas.microsoft.com/office/drawing/2014/main" id="{7F6E5C17-2A32-AC4A-878D-F4435A078A27}"/>
                </a:ext>
              </a:extLst>
            </p:cNvPr>
            <p:cNvSpPr/>
            <p:nvPr/>
          </p:nvSpPr>
          <p:spPr>
            <a:xfrm>
              <a:off x="10751069" y="5437699"/>
              <a:ext cx="2875513" cy="287551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latin typeface="Century Gothic" panose="020B0502020202020204" pitchFamily="34" charset="0"/>
              </a:endParaRPr>
            </a:p>
          </p:txBody>
        </p:sp>
        <p:sp>
          <p:nvSpPr>
            <p:cNvPr id="30" name="Rounded Rectangle 1">
              <a:extLst>
                <a:ext uri="{FF2B5EF4-FFF2-40B4-BE49-F238E27FC236}">
                  <a16:creationId xmlns:a16="http://schemas.microsoft.com/office/drawing/2014/main" id="{07632EFF-D9B6-DE42-BBC9-E9C961B4E7DF}"/>
                </a:ext>
              </a:extLst>
            </p:cNvPr>
            <p:cNvSpPr/>
            <p:nvPr/>
          </p:nvSpPr>
          <p:spPr>
            <a:xfrm>
              <a:off x="7691009" y="5437699"/>
              <a:ext cx="2875513" cy="287551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latin typeface="Century Gothic" panose="020B0502020202020204" pitchFamily="34" charset="0"/>
              </a:endParaRPr>
            </a:p>
          </p:txBody>
        </p:sp>
        <p:sp>
          <p:nvSpPr>
            <p:cNvPr id="31" name="Rounded Rectangle 38">
              <a:extLst>
                <a:ext uri="{FF2B5EF4-FFF2-40B4-BE49-F238E27FC236}">
                  <a16:creationId xmlns:a16="http://schemas.microsoft.com/office/drawing/2014/main" id="{C86BD688-4528-2A4C-A3E3-B7C002D4C746}"/>
                </a:ext>
              </a:extLst>
            </p:cNvPr>
            <p:cNvSpPr/>
            <p:nvPr/>
          </p:nvSpPr>
          <p:spPr>
            <a:xfrm>
              <a:off x="7691009" y="8478303"/>
              <a:ext cx="2875513" cy="287551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2" name="Rounded Rectangle 39">
              <a:extLst>
                <a:ext uri="{FF2B5EF4-FFF2-40B4-BE49-F238E27FC236}">
                  <a16:creationId xmlns:a16="http://schemas.microsoft.com/office/drawing/2014/main" id="{9E3701A4-2C0D-2840-B418-2A6589D44CBD}"/>
                </a:ext>
              </a:extLst>
            </p:cNvPr>
            <p:cNvSpPr/>
            <p:nvPr/>
          </p:nvSpPr>
          <p:spPr>
            <a:xfrm>
              <a:off x="10751069" y="8478303"/>
              <a:ext cx="2875513" cy="28755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5DB8E8B8-BFBB-7241-BF51-FC13D1B24304}"/>
                </a:ext>
              </a:extLst>
            </p:cNvPr>
            <p:cNvSpPr txBox="1"/>
            <p:nvPr/>
          </p:nvSpPr>
          <p:spPr>
            <a:xfrm>
              <a:off x="8462556" y="6164081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FCE508AC-1805-2C4F-ACB0-4986FA8F5DA4}"/>
                </a:ext>
              </a:extLst>
            </p:cNvPr>
            <p:cNvSpPr txBox="1"/>
            <p:nvPr/>
          </p:nvSpPr>
          <p:spPr>
            <a:xfrm>
              <a:off x="11522617" y="6188335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7A420B99-27FF-2A4D-97DE-4A6024ACFF9B}"/>
                </a:ext>
              </a:extLst>
            </p:cNvPr>
            <p:cNvSpPr txBox="1"/>
            <p:nvPr/>
          </p:nvSpPr>
          <p:spPr>
            <a:xfrm>
              <a:off x="8462556" y="9260480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1C138A7B-CB81-284A-98A4-8AEBE1387112}"/>
                </a:ext>
              </a:extLst>
            </p:cNvPr>
            <p:cNvSpPr txBox="1"/>
            <p:nvPr/>
          </p:nvSpPr>
          <p:spPr>
            <a:xfrm>
              <a:off x="11522617" y="9284734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24" name="Rounded Rectangle 36">
              <a:extLst>
                <a:ext uri="{FF2B5EF4-FFF2-40B4-BE49-F238E27FC236}">
                  <a16:creationId xmlns:a16="http://schemas.microsoft.com/office/drawing/2014/main" id="{84900D5D-3408-9548-A34C-354727BDDB3D}"/>
                </a:ext>
              </a:extLst>
            </p:cNvPr>
            <p:cNvSpPr/>
            <p:nvPr/>
          </p:nvSpPr>
          <p:spPr>
            <a:xfrm>
              <a:off x="13811130" y="5437699"/>
              <a:ext cx="2875513" cy="28755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9E8335AD-02B1-FF4E-BAAF-D3E8DADC10AA}"/>
                </a:ext>
              </a:extLst>
            </p:cNvPr>
            <p:cNvSpPr/>
            <p:nvPr/>
          </p:nvSpPr>
          <p:spPr>
            <a:xfrm>
              <a:off x="13811130" y="8478303"/>
              <a:ext cx="2875513" cy="287551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F9560C63-7343-2C46-9500-4E429F8623AA}"/>
                </a:ext>
              </a:extLst>
            </p:cNvPr>
            <p:cNvSpPr txBox="1"/>
            <p:nvPr/>
          </p:nvSpPr>
          <p:spPr>
            <a:xfrm>
              <a:off x="14582677" y="6188335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7B7F92EC-324C-024D-932F-FEB455DE7B93}"/>
                </a:ext>
              </a:extLst>
            </p:cNvPr>
            <p:cNvSpPr txBox="1"/>
            <p:nvPr/>
          </p:nvSpPr>
          <p:spPr>
            <a:xfrm>
              <a:off x="14582677" y="9284733"/>
              <a:ext cx="13324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8EA71D-5100-EC45-AEA7-5D029ED7BE7E}"/>
              </a:ext>
            </a:extLst>
          </p:cNvPr>
          <p:cNvGrpSpPr/>
          <p:nvPr/>
        </p:nvGrpSpPr>
        <p:grpSpPr>
          <a:xfrm>
            <a:off x="9955380" y="11518923"/>
            <a:ext cx="4466889" cy="1535124"/>
            <a:chOff x="9960142" y="11837081"/>
            <a:chExt cx="4466889" cy="1535124"/>
          </a:xfrm>
        </p:grpSpPr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3EB97DFB-F60F-714A-8C74-CDC17EC803C5}"/>
                </a:ext>
              </a:extLst>
            </p:cNvPr>
            <p:cNvSpPr txBox="1"/>
            <p:nvPr/>
          </p:nvSpPr>
          <p:spPr>
            <a:xfrm>
              <a:off x="9960142" y="12418098"/>
              <a:ext cx="44668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42482BB6-A9F2-684D-9D71-D4F9907C56EA}"/>
                </a:ext>
              </a:extLst>
            </p:cNvPr>
            <p:cNvSpPr txBox="1"/>
            <p:nvPr/>
          </p:nvSpPr>
          <p:spPr>
            <a:xfrm>
              <a:off x="9960142" y="1183708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0C5DCD-BEB6-A94A-A8E4-903E35DCE9F8}"/>
              </a:ext>
            </a:extLst>
          </p:cNvPr>
          <p:cNvGrpSpPr/>
          <p:nvPr/>
        </p:nvGrpSpPr>
        <p:grpSpPr>
          <a:xfrm>
            <a:off x="9955380" y="3949723"/>
            <a:ext cx="4466889" cy="1535124"/>
            <a:chOff x="9960142" y="11837081"/>
            <a:chExt cx="4466889" cy="1535124"/>
          </a:xfrm>
        </p:grpSpPr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E6D1787B-35D0-2845-8C9B-B402ECFCB654}"/>
                </a:ext>
              </a:extLst>
            </p:cNvPr>
            <p:cNvSpPr txBox="1"/>
            <p:nvPr/>
          </p:nvSpPr>
          <p:spPr>
            <a:xfrm>
              <a:off x="9960142" y="12418098"/>
              <a:ext cx="44668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8" name="TextBox 21">
              <a:extLst>
                <a:ext uri="{FF2B5EF4-FFF2-40B4-BE49-F238E27FC236}">
                  <a16:creationId xmlns:a16="http://schemas.microsoft.com/office/drawing/2014/main" id="{AAE58F07-514B-0945-B3E1-0AB2870E7CC1}"/>
                </a:ext>
              </a:extLst>
            </p:cNvPr>
            <p:cNvSpPr txBox="1"/>
            <p:nvPr/>
          </p:nvSpPr>
          <p:spPr>
            <a:xfrm>
              <a:off x="9960142" y="1183708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72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7E55C5DA-DC18-244E-81AF-E174BFF382BC}"/>
              </a:ext>
            </a:extLst>
          </p:cNvPr>
          <p:cNvSpPr/>
          <p:nvPr/>
        </p:nvSpPr>
        <p:spPr>
          <a:xfrm>
            <a:off x="1293892" y="3167746"/>
            <a:ext cx="1957019" cy="1957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01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B6FB1D9C-D411-724A-9BC0-4AA4D48AF679}"/>
              </a:ext>
            </a:extLst>
          </p:cNvPr>
          <p:cNvSpPr/>
          <p:nvPr/>
        </p:nvSpPr>
        <p:spPr>
          <a:xfrm>
            <a:off x="3250911" y="5168073"/>
            <a:ext cx="1957019" cy="1957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02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6300DE6B-9971-C94E-9967-A922DD772B20}"/>
              </a:ext>
            </a:extLst>
          </p:cNvPr>
          <p:cNvSpPr/>
          <p:nvPr/>
        </p:nvSpPr>
        <p:spPr>
          <a:xfrm>
            <a:off x="5207930" y="7125091"/>
            <a:ext cx="1957019" cy="19570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03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6161C48A-0E32-834B-AD53-B20363F11A36}"/>
              </a:ext>
            </a:extLst>
          </p:cNvPr>
          <p:cNvSpPr/>
          <p:nvPr/>
        </p:nvSpPr>
        <p:spPr>
          <a:xfrm>
            <a:off x="7164949" y="9042609"/>
            <a:ext cx="1957019" cy="1957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04</a:t>
            </a: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9B09AB88-DDB6-334D-B712-592ABE847859}"/>
              </a:ext>
            </a:extLst>
          </p:cNvPr>
          <p:cNvSpPr/>
          <p:nvPr/>
        </p:nvSpPr>
        <p:spPr>
          <a:xfrm>
            <a:off x="9121968" y="11042936"/>
            <a:ext cx="1957019" cy="1957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05</a:t>
            </a:r>
          </a:p>
        </p:txBody>
      </p:sp>
      <p:sp>
        <p:nvSpPr>
          <p:cNvPr id="41" name="TextBox 71">
            <a:extLst>
              <a:ext uri="{FF2B5EF4-FFF2-40B4-BE49-F238E27FC236}">
                <a16:creationId xmlns:a16="http://schemas.microsoft.com/office/drawing/2014/main" id="{702D2724-9969-6043-8578-9AD4A5D05098}"/>
              </a:ext>
            </a:extLst>
          </p:cNvPr>
          <p:cNvSpPr txBox="1"/>
          <p:nvPr/>
        </p:nvSpPr>
        <p:spPr>
          <a:xfrm>
            <a:off x="11523029" y="12049677"/>
            <a:ext cx="1062097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2" name="TextBox 72">
            <a:extLst>
              <a:ext uri="{FF2B5EF4-FFF2-40B4-BE49-F238E27FC236}">
                <a16:creationId xmlns:a16="http://schemas.microsoft.com/office/drawing/2014/main" id="{CDF59767-C6A8-9C4A-8104-ED64CB2C0BDE}"/>
              </a:ext>
            </a:extLst>
          </p:cNvPr>
          <p:cNvSpPr txBox="1"/>
          <p:nvPr/>
        </p:nvSpPr>
        <p:spPr>
          <a:xfrm>
            <a:off x="11523028" y="1141092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43" name="TextBox 71">
            <a:extLst>
              <a:ext uri="{FF2B5EF4-FFF2-40B4-BE49-F238E27FC236}">
                <a16:creationId xmlns:a16="http://schemas.microsoft.com/office/drawing/2014/main" id="{003FF8F7-B7FB-3345-895C-18CC3573C252}"/>
              </a:ext>
            </a:extLst>
          </p:cNvPr>
          <p:cNvSpPr txBox="1"/>
          <p:nvPr/>
        </p:nvSpPr>
        <p:spPr>
          <a:xfrm>
            <a:off x="9520057" y="10076370"/>
            <a:ext cx="1062097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4" name="TextBox 72">
            <a:extLst>
              <a:ext uri="{FF2B5EF4-FFF2-40B4-BE49-F238E27FC236}">
                <a16:creationId xmlns:a16="http://schemas.microsoft.com/office/drawing/2014/main" id="{7F98755C-4550-A740-AFB7-9BA783FC11BD}"/>
              </a:ext>
            </a:extLst>
          </p:cNvPr>
          <p:cNvSpPr txBox="1"/>
          <p:nvPr/>
        </p:nvSpPr>
        <p:spPr>
          <a:xfrm>
            <a:off x="9520056" y="943761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45" name="TextBox 71">
            <a:extLst>
              <a:ext uri="{FF2B5EF4-FFF2-40B4-BE49-F238E27FC236}">
                <a16:creationId xmlns:a16="http://schemas.microsoft.com/office/drawing/2014/main" id="{F4CB3AD6-8D74-DF42-87ED-E58EB3A88354}"/>
              </a:ext>
            </a:extLst>
          </p:cNvPr>
          <p:cNvSpPr txBox="1"/>
          <p:nvPr/>
        </p:nvSpPr>
        <p:spPr>
          <a:xfrm>
            <a:off x="7615057" y="8108700"/>
            <a:ext cx="1062097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8" name="TextBox 72">
            <a:extLst>
              <a:ext uri="{FF2B5EF4-FFF2-40B4-BE49-F238E27FC236}">
                <a16:creationId xmlns:a16="http://schemas.microsoft.com/office/drawing/2014/main" id="{4D1C1339-E972-4B42-92FE-8CE7C898D954}"/>
              </a:ext>
            </a:extLst>
          </p:cNvPr>
          <p:cNvSpPr txBox="1"/>
          <p:nvPr/>
        </p:nvSpPr>
        <p:spPr>
          <a:xfrm>
            <a:off x="7615056" y="746994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49" name="TextBox 71">
            <a:extLst>
              <a:ext uri="{FF2B5EF4-FFF2-40B4-BE49-F238E27FC236}">
                <a16:creationId xmlns:a16="http://schemas.microsoft.com/office/drawing/2014/main" id="{2CE86165-E161-9B4A-B95A-76C752FBA75D}"/>
              </a:ext>
            </a:extLst>
          </p:cNvPr>
          <p:cNvSpPr txBox="1"/>
          <p:nvPr/>
        </p:nvSpPr>
        <p:spPr>
          <a:xfrm>
            <a:off x="5644743" y="6178358"/>
            <a:ext cx="1062097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TextBox 72">
            <a:extLst>
              <a:ext uri="{FF2B5EF4-FFF2-40B4-BE49-F238E27FC236}">
                <a16:creationId xmlns:a16="http://schemas.microsoft.com/office/drawing/2014/main" id="{EF2313A4-1A73-9F4F-877F-337A09184115}"/>
              </a:ext>
            </a:extLst>
          </p:cNvPr>
          <p:cNvSpPr txBox="1"/>
          <p:nvPr/>
        </p:nvSpPr>
        <p:spPr>
          <a:xfrm>
            <a:off x="5644742" y="553960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51" name="TextBox 71">
            <a:extLst>
              <a:ext uri="{FF2B5EF4-FFF2-40B4-BE49-F238E27FC236}">
                <a16:creationId xmlns:a16="http://schemas.microsoft.com/office/drawing/2014/main" id="{5CE90918-C54F-F747-87AA-B8E25B3F32C8}"/>
              </a:ext>
            </a:extLst>
          </p:cNvPr>
          <p:cNvSpPr txBox="1"/>
          <p:nvPr/>
        </p:nvSpPr>
        <p:spPr>
          <a:xfrm>
            <a:off x="3739743" y="4173843"/>
            <a:ext cx="10620976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2" name="TextBox 72">
            <a:extLst>
              <a:ext uri="{FF2B5EF4-FFF2-40B4-BE49-F238E27FC236}">
                <a16:creationId xmlns:a16="http://schemas.microsoft.com/office/drawing/2014/main" id="{B8766047-2687-2D41-A5EB-48705F482B97}"/>
              </a:ext>
            </a:extLst>
          </p:cNvPr>
          <p:cNvSpPr txBox="1"/>
          <p:nvPr/>
        </p:nvSpPr>
        <p:spPr>
          <a:xfrm>
            <a:off x="3739742" y="353508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A7EE725-9743-6543-83B3-A4B14E706EA3}"/>
              </a:ext>
            </a:extLst>
          </p:cNvPr>
          <p:cNvGrpSpPr/>
          <p:nvPr/>
        </p:nvGrpSpPr>
        <p:grpSpPr>
          <a:xfrm>
            <a:off x="16967313" y="570117"/>
            <a:ext cx="6347439" cy="4054520"/>
            <a:chOff x="1321527" y="1320129"/>
            <a:chExt cx="6347439" cy="4054520"/>
          </a:xfrm>
        </p:grpSpPr>
        <p:grpSp>
          <p:nvGrpSpPr>
            <p:cNvPr id="22" name="Group 18">
              <a:extLst>
                <a:ext uri="{FF2B5EF4-FFF2-40B4-BE49-F238E27FC236}">
                  <a16:creationId xmlns:a16="http://schemas.microsoft.com/office/drawing/2014/main" id="{6BF39D0D-85FA-9F42-9544-C275265D03D2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24" name="CuadroTexto 350">
                <a:extLst>
                  <a:ext uri="{FF2B5EF4-FFF2-40B4-BE49-F238E27FC236}">
                    <a16:creationId xmlns:a16="http://schemas.microsoft.com/office/drawing/2014/main" id="{9E57CDEF-575C-9B49-9615-339C8FB5324E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EB1E4735-B979-2E41-A7A1-F0A0BFEEA317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7E2DD194-492B-9348-BF79-4654981DB1D7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10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350">
            <a:extLst>
              <a:ext uri="{FF2B5EF4-FFF2-40B4-BE49-F238E27FC236}">
                <a16:creationId xmlns:a16="http://schemas.microsoft.com/office/drawing/2014/main" id="{21C560E5-F633-F34E-BDB7-2E12EEE79108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B850F61B-01A5-104B-9D5A-DE7AF950BB0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E01D54E7-9750-A740-8CB9-9E69DD5B6F2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6E5CA-88D6-3E44-A685-5DDBA8D30A97}"/>
              </a:ext>
            </a:extLst>
          </p:cNvPr>
          <p:cNvGrpSpPr/>
          <p:nvPr/>
        </p:nvGrpSpPr>
        <p:grpSpPr>
          <a:xfrm>
            <a:off x="1850704" y="4508632"/>
            <a:ext cx="20676243" cy="7715414"/>
            <a:chOff x="2053543" y="4475975"/>
            <a:chExt cx="20676243" cy="7715414"/>
          </a:xfrm>
        </p:grpSpPr>
        <p:sp>
          <p:nvSpPr>
            <p:cNvPr id="22" name="Rounded Rectangle 57">
              <a:extLst>
                <a:ext uri="{FF2B5EF4-FFF2-40B4-BE49-F238E27FC236}">
                  <a16:creationId xmlns:a16="http://schemas.microsoft.com/office/drawing/2014/main" id="{6F71C12D-5F22-5040-B6FC-A6688603327C}"/>
                </a:ext>
              </a:extLst>
            </p:cNvPr>
            <p:cNvSpPr/>
            <p:nvPr/>
          </p:nvSpPr>
          <p:spPr>
            <a:xfrm>
              <a:off x="2053543" y="9329643"/>
              <a:ext cx="11249842" cy="124892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Rounded Rectangle 59">
              <a:extLst>
                <a:ext uri="{FF2B5EF4-FFF2-40B4-BE49-F238E27FC236}">
                  <a16:creationId xmlns:a16="http://schemas.microsoft.com/office/drawing/2014/main" id="{C9AE0556-AECD-4F4C-AB17-C8B48AF13F3A}"/>
                </a:ext>
              </a:extLst>
            </p:cNvPr>
            <p:cNvSpPr/>
            <p:nvPr/>
          </p:nvSpPr>
          <p:spPr>
            <a:xfrm>
              <a:off x="2053543" y="7716825"/>
              <a:ext cx="11249842" cy="124892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Rounded Rectangle 61">
              <a:extLst>
                <a:ext uri="{FF2B5EF4-FFF2-40B4-BE49-F238E27FC236}">
                  <a16:creationId xmlns:a16="http://schemas.microsoft.com/office/drawing/2014/main" id="{C2502B88-B426-A646-90F4-15A87C2C6699}"/>
                </a:ext>
              </a:extLst>
            </p:cNvPr>
            <p:cNvSpPr/>
            <p:nvPr/>
          </p:nvSpPr>
          <p:spPr>
            <a:xfrm>
              <a:off x="2053543" y="6099022"/>
              <a:ext cx="11249842" cy="124892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Rounded Rectangle 63">
              <a:extLst>
                <a:ext uri="{FF2B5EF4-FFF2-40B4-BE49-F238E27FC236}">
                  <a16:creationId xmlns:a16="http://schemas.microsoft.com/office/drawing/2014/main" id="{CE5A7943-79CB-8346-A7FA-2DC0EADE75E6}"/>
                </a:ext>
              </a:extLst>
            </p:cNvPr>
            <p:cNvSpPr/>
            <p:nvPr/>
          </p:nvSpPr>
          <p:spPr>
            <a:xfrm>
              <a:off x="2053543" y="4475976"/>
              <a:ext cx="11249842" cy="12489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69">
              <a:extLst>
                <a:ext uri="{FF2B5EF4-FFF2-40B4-BE49-F238E27FC236}">
                  <a16:creationId xmlns:a16="http://schemas.microsoft.com/office/drawing/2014/main" id="{E9253D5C-C838-1D40-8E78-EA0AB787FF90}"/>
                </a:ext>
              </a:extLst>
            </p:cNvPr>
            <p:cNvSpPr txBox="1"/>
            <p:nvPr/>
          </p:nvSpPr>
          <p:spPr>
            <a:xfrm>
              <a:off x="5048612" y="4864713"/>
              <a:ext cx="7758571" cy="52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7" name="TextBox 70">
              <a:extLst>
                <a:ext uri="{FF2B5EF4-FFF2-40B4-BE49-F238E27FC236}">
                  <a16:creationId xmlns:a16="http://schemas.microsoft.com/office/drawing/2014/main" id="{E03DA7D9-3633-2B4A-9662-00F1EAA4C758}"/>
                </a:ext>
              </a:extLst>
            </p:cNvPr>
            <p:cNvSpPr txBox="1"/>
            <p:nvPr/>
          </p:nvSpPr>
          <p:spPr>
            <a:xfrm>
              <a:off x="2833868" y="4811533"/>
              <a:ext cx="285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40" name="TextBox 73">
              <a:extLst>
                <a:ext uri="{FF2B5EF4-FFF2-40B4-BE49-F238E27FC236}">
                  <a16:creationId xmlns:a16="http://schemas.microsoft.com/office/drawing/2014/main" id="{A2B05765-7F3A-0245-B695-BFE82C1D8372}"/>
                </a:ext>
              </a:extLst>
            </p:cNvPr>
            <p:cNvSpPr txBox="1"/>
            <p:nvPr/>
          </p:nvSpPr>
          <p:spPr>
            <a:xfrm>
              <a:off x="2833868" y="6435240"/>
              <a:ext cx="285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37" name="TextBox 76">
              <a:extLst>
                <a:ext uri="{FF2B5EF4-FFF2-40B4-BE49-F238E27FC236}">
                  <a16:creationId xmlns:a16="http://schemas.microsoft.com/office/drawing/2014/main" id="{8DEC1923-A7A6-304D-8782-A100B60C6F09}"/>
                </a:ext>
              </a:extLst>
            </p:cNvPr>
            <p:cNvSpPr txBox="1"/>
            <p:nvPr/>
          </p:nvSpPr>
          <p:spPr>
            <a:xfrm>
              <a:off x="2833868" y="8019726"/>
              <a:ext cx="285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  <p:sp>
          <p:nvSpPr>
            <p:cNvPr id="34" name="TextBox 79">
              <a:extLst>
                <a:ext uri="{FF2B5EF4-FFF2-40B4-BE49-F238E27FC236}">
                  <a16:creationId xmlns:a16="http://schemas.microsoft.com/office/drawing/2014/main" id="{A0345172-661C-C742-BF53-925E640EF7FD}"/>
                </a:ext>
              </a:extLst>
            </p:cNvPr>
            <p:cNvSpPr txBox="1"/>
            <p:nvPr/>
          </p:nvSpPr>
          <p:spPr>
            <a:xfrm>
              <a:off x="2833868" y="9632544"/>
              <a:ext cx="285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9A4BDE73-9A8E-AE4B-A1EE-CF6BBFE06B90}"/>
                </a:ext>
              </a:extLst>
            </p:cNvPr>
            <p:cNvGrpSpPr/>
            <p:nvPr/>
          </p:nvGrpSpPr>
          <p:grpSpPr>
            <a:xfrm>
              <a:off x="14585084" y="4475975"/>
              <a:ext cx="8144702" cy="7715413"/>
              <a:chOff x="4046289" y="1052661"/>
              <a:chExt cx="483155" cy="457689"/>
            </a:xfrm>
          </p:grpSpPr>
          <p:sp>
            <p:nvSpPr>
              <p:cNvPr id="54" name="Forma libre 53">
                <a:extLst>
                  <a:ext uri="{FF2B5EF4-FFF2-40B4-BE49-F238E27FC236}">
                    <a16:creationId xmlns:a16="http://schemas.microsoft.com/office/drawing/2014/main" id="{1AECDA7A-2EBD-4E4B-9742-ED648E44BAF8}"/>
                  </a:ext>
                </a:extLst>
              </p:cNvPr>
              <p:cNvSpPr/>
              <p:nvPr/>
            </p:nvSpPr>
            <p:spPr>
              <a:xfrm>
                <a:off x="4046411" y="1102448"/>
                <a:ext cx="483033" cy="122328"/>
              </a:xfrm>
              <a:custGeom>
                <a:avLst/>
                <a:gdLst>
                  <a:gd name="connsiteX0" fmla="*/ 482727 w 483033"/>
                  <a:gd name="connsiteY0" fmla="*/ 30031 h 122327"/>
                  <a:gd name="connsiteX1" fmla="*/ 457292 w 483033"/>
                  <a:gd name="connsiteY1" fmla="*/ 4587 h 122327"/>
                  <a:gd name="connsiteX2" fmla="*/ 30022 w 483033"/>
                  <a:gd name="connsiteY2" fmla="*/ 4587 h 122327"/>
                  <a:gd name="connsiteX3" fmla="*/ 4586 w 483033"/>
                  <a:gd name="connsiteY3" fmla="*/ 30031 h 122327"/>
                  <a:gd name="connsiteX4" fmla="*/ 4586 w 483033"/>
                  <a:gd name="connsiteY4" fmla="*/ 118841 h 122327"/>
                  <a:gd name="connsiteX5" fmla="*/ 482789 w 483033"/>
                  <a:gd name="connsiteY5" fmla="*/ 118841 h 122327"/>
                  <a:gd name="connsiteX6" fmla="*/ 482789 w 483033"/>
                  <a:gd name="connsiteY6" fmla="*/ 30031 h 1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3033" h="122327">
                    <a:moveTo>
                      <a:pt x="482727" y="30031"/>
                    </a:moveTo>
                    <a:cubicBezTo>
                      <a:pt x="482727" y="16025"/>
                      <a:pt x="471294" y="4587"/>
                      <a:pt x="457292" y="4587"/>
                    </a:cubicBezTo>
                    <a:lnTo>
                      <a:pt x="30022" y="4587"/>
                    </a:lnTo>
                    <a:cubicBezTo>
                      <a:pt x="16020" y="4587"/>
                      <a:pt x="4586" y="16025"/>
                      <a:pt x="4586" y="30031"/>
                    </a:cubicBezTo>
                    <a:lnTo>
                      <a:pt x="4586" y="118841"/>
                    </a:lnTo>
                    <a:lnTo>
                      <a:pt x="482789" y="118841"/>
                    </a:lnTo>
                    <a:lnTo>
                      <a:pt x="482789" y="30031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Forma libre 54">
                <a:extLst>
                  <a:ext uri="{FF2B5EF4-FFF2-40B4-BE49-F238E27FC236}">
                    <a16:creationId xmlns:a16="http://schemas.microsoft.com/office/drawing/2014/main" id="{11ACA7FC-D807-8F47-BD27-84B524B63C9A}"/>
                  </a:ext>
                </a:extLst>
              </p:cNvPr>
              <p:cNvSpPr/>
              <p:nvPr/>
            </p:nvSpPr>
            <p:spPr>
              <a:xfrm>
                <a:off x="4046289" y="1216763"/>
                <a:ext cx="483033" cy="293587"/>
              </a:xfrm>
              <a:custGeom>
                <a:avLst/>
                <a:gdLst>
                  <a:gd name="connsiteX0" fmla="*/ 30082 w 483033"/>
                  <a:gd name="connsiteY0" fmla="*/ 290345 h 293586"/>
                  <a:gd name="connsiteX1" fmla="*/ 457353 w 483033"/>
                  <a:gd name="connsiteY1" fmla="*/ 290345 h 293586"/>
                  <a:gd name="connsiteX2" fmla="*/ 482788 w 483033"/>
                  <a:gd name="connsiteY2" fmla="*/ 264901 h 293586"/>
                  <a:gd name="connsiteX3" fmla="*/ 482788 w 483033"/>
                  <a:gd name="connsiteY3" fmla="*/ 4587 h 293586"/>
                  <a:gd name="connsiteX4" fmla="*/ 4586 w 483033"/>
                  <a:gd name="connsiteY4" fmla="*/ 4587 h 293586"/>
                  <a:gd name="connsiteX5" fmla="*/ 4586 w 483033"/>
                  <a:gd name="connsiteY5" fmla="*/ 264901 h 293586"/>
                  <a:gd name="connsiteX6" fmla="*/ 30082 w 483033"/>
                  <a:gd name="connsiteY6" fmla="*/ 290345 h 29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3033" h="293586">
                    <a:moveTo>
                      <a:pt x="30082" y="290345"/>
                    </a:moveTo>
                    <a:lnTo>
                      <a:pt x="457353" y="290345"/>
                    </a:lnTo>
                    <a:cubicBezTo>
                      <a:pt x="471355" y="290345"/>
                      <a:pt x="482788" y="278907"/>
                      <a:pt x="482788" y="264901"/>
                    </a:cubicBezTo>
                    <a:lnTo>
                      <a:pt x="482788" y="4587"/>
                    </a:lnTo>
                    <a:lnTo>
                      <a:pt x="4586" y="4587"/>
                    </a:lnTo>
                    <a:lnTo>
                      <a:pt x="4586" y="264901"/>
                    </a:lnTo>
                    <a:cubicBezTo>
                      <a:pt x="4647" y="278846"/>
                      <a:pt x="16081" y="290345"/>
                      <a:pt x="30082" y="290345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Forma libre 55">
                <a:extLst>
                  <a:ext uri="{FF2B5EF4-FFF2-40B4-BE49-F238E27FC236}">
                    <a16:creationId xmlns:a16="http://schemas.microsoft.com/office/drawing/2014/main" id="{62C07C45-E759-5843-B623-3ACEF454E7F2}"/>
                  </a:ext>
                </a:extLst>
              </p:cNvPr>
              <p:cNvSpPr/>
              <p:nvPr/>
            </p:nvSpPr>
            <p:spPr>
              <a:xfrm>
                <a:off x="4118377" y="1263982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7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648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Forma libre 56">
                <a:extLst>
                  <a:ext uri="{FF2B5EF4-FFF2-40B4-BE49-F238E27FC236}">
                    <a16:creationId xmlns:a16="http://schemas.microsoft.com/office/drawing/2014/main" id="{E16DFA0B-9D36-BB45-9AD1-81948A4F4BC0}"/>
                  </a:ext>
                </a:extLst>
              </p:cNvPr>
              <p:cNvSpPr/>
              <p:nvPr/>
            </p:nvSpPr>
            <p:spPr>
              <a:xfrm>
                <a:off x="4190098" y="1263982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8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588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Forma libre 57">
                <a:extLst>
                  <a:ext uri="{FF2B5EF4-FFF2-40B4-BE49-F238E27FC236}">
                    <a16:creationId xmlns:a16="http://schemas.microsoft.com/office/drawing/2014/main" id="{C81BE17C-602C-EA43-A041-C855662A02B3}"/>
                  </a:ext>
                </a:extLst>
              </p:cNvPr>
              <p:cNvSpPr/>
              <p:nvPr/>
            </p:nvSpPr>
            <p:spPr>
              <a:xfrm>
                <a:off x="4261819" y="1263982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7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587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Forma libre 58">
                <a:extLst>
                  <a:ext uri="{FF2B5EF4-FFF2-40B4-BE49-F238E27FC236}">
                    <a16:creationId xmlns:a16="http://schemas.microsoft.com/office/drawing/2014/main" id="{F17B1493-DD02-CE47-920C-B3D22B4D2700}"/>
                  </a:ext>
                </a:extLst>
              </p:cNvPr>
              <p:cNvSpPr/>
              <p:nvPr/>
            </p:nvSpPr>
            <p:spPr>
              <a:xfrm>
                <a:off x="4333541" y="1263982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7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587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0" name="Forma libre 59">
                <a:extLst>
                  <a:ext uri="{FF2B5EF4-FFF2-40B4-BE49-F238E27FC236}">
                    <a16:creationId xmlns:a16="http://schemas.microsoft.com/office/drawing/2014/main" id="{F8F9A0D2-2335-AF4E-8F96-0DCD9AA48167}"/>
                  </a:ext>
                </a:extLst>
              </p:cNvPr>
              <p:cNvSpPr/>
              <p:nvPr/>
            </p:nvSpPr>
            <p:spPr>
              <a:xfrm>
                <a:off x="4405201" y="1263982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8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649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Forma libre 60">
                <a:extLst>
                  <a:ext uri="{FF2B5EF4-FFF2-40B4-BE49-F238E27FC236}">
                    <a16:creationId xmlns:a16="http://schemas.microsoft.com/office/drawing/2014/main" id="{1C871BB8-A4B0-F342-BFC1-E4A8D4A4C232}"/>
                  </a:ext>
                </a:extLst>
              </p:cNvPr>
              <p:cNvSpPr/>
              <p:nvPr/>
            </p:nvSpPr>
            <p:spPr>
              <a:xfrm>
                <a:off x="4118377" y="1334810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7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648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2" name="Forma libre 61">
                <a:extLst>
                  <a:ext uri="{FF2B5EF4-FFF2-40B4-BE49-F238E27FC236}">
                    <a16:creationId xmlns:a16="http://schemas.microsoft.com/office/drawing/2014/main" id="{C61ACC95-2FC6-3A41-9355-298062EA1321}"/>
                  </a:ext>
                </a:extLst>
              </p:cNvPr>
              <p:cNvSpPr/>
              <p:nvPr/>
            </p:nvSpPr>
            <p:spPr>
              <a:xfrm>
                <a:off x="4190098" y="1334810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8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588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3" name="Forma libre 62">
                <a:extLst>
                  <a:ext uri="{FF2B5EF4-FFF2-40B4-BE49-F238E27FC236}">
                    <a16:creationId xmlns:a16="http://schemas.microsoft.com/office/drawing/2014/main" id="{FA345E5D-1519-A744-8A60-8AB3124B01BF}"/>
                  </a:ext>
                </a:extLst>
              </p:cNvPr>
              <p:cNvSpPr/>
              <p:nvPr/>
            </p:nvSpPr>
            <p:spPr>
              <a:xfrm>
                <a:off x="4261819" y="1334810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7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587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Forma libre 63">
                <a:extLst>
                  <a:ext uri="{FF2B5EF4-FFF2-40B4-BE49-F238E27FC236}">
                    <a16:creationId xmlns:a16="http://schemas.microsoft.com/office/drawing/2014/main" id="{D469DAE9-CA8A-254F-B7E3-BAEA0F59D5FF}"/>
                  </a:ext>
                </a:extLst>
              </p:cNvPr>
              <p:cNvSpPr/>
              <p:nvPr/>
            </p:nvSpPr>
            <p:spPr>
              <a:xfrm>
                <a:off x="4333541" y="1334810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7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587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5" name="Forma libre 64">
                <a:extLst>
                  <a:ext uri="{FF2B5EF4-FFF2-40B4-BE49-F238E27FC236}">
                    <a16:creationId xmlns:a16="http://schemas.microsoft.com/office/drawing/2014/main" id="{395C0E12-22B3-8046-9C98-00F6CCCDBBFE}"/>
                  </a:ext>
                </a:extLst>
              </p:cNvPr>
              <p:cNvSpPr/>
              <p:nvPr/>
            </p:nvSpPr>
            <p:spPr>
              <a:xfrm>
                <a:off x="4405201" y="1334810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8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728"/>
                      <a:pt x="49649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Forma libre 65">
                <a:extLst>
                  <a:ext uri="{FF2B5EF4-FFF2-40B4-BE49-F238E27FC236}">
                    <a16:creationId xmlns:a16="http://schemas.microsoft.com/office/drawing/2014/main" id="{66189123-0F3E-3B41-BAAE-A3B1A43FCE21}"/>
                  </a:ext>
                </a:extLst>
              </p:cNvPr>
              <p:cNvSpPr/>
              <p:nvPr/>
            </p:nvSpPr>
            <p:spPr>
              <a:xfrm>
                <a:off x="4118377" y="1408206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7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667"/>
                      <a:pt x="49648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Forma libre 66">
                <a:extLst>
                  <a:ext uri="{FF2B5EF4-FFF2-40B4-BE49-F238E27FC236}">
                    <a16:creationId xmlns:a16="http://schemas.microsoft.com/office/drawing/2014/main" id="{C0A59E61-DC75-6349-B91C-067576B98F16}"/>
                  </a:ext>
                </a:extLst>
              </p:cNvPr>
              <p:cNvSpPr/>
              <p:nvPr/>
            </p:nvSpPr>
            <p:spPr>
              <a:xfrm>
                <a:off x="4190098" y="1408206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8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667"/>
                      <a:pt x="49588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Forma libre 68">
                <a:extLst>
                  <a:ext uri="{FF2B5EF4-FFF2-40B4-BE49-F238E27FC236}">
                    <a16:creationId xmlns:a16="http://schemas.microsoft.com/office/drawing/2014/main" id="{668158E2-5613-F54C-8931-688F15ED79A1}"/>
                  </a:ext>
                </a:extLst>
              </p:cNvPr>
              <p:cNvSpPr/>
              <p:nvPr/>
            </p:nvSpPr>
            <p:spPr>
              <a:xfrm>
                <a:off x="4261819" y="1408206"/>
                <a:ext cx="55029" cy="48931"/>
              </a:xfrm>
              <a:custGeom>
                <a:avLst/>
                <a:gdLst>
                  <a:gd name="connsiteX0" fmla="*/ 46836 w 55029"/>
                  <a:gd name="connsiteY0" fmla="*/ 4587 h 48931"/>
                  <a:gd name="connsiteX1" fmla="*/ 9600 w 55029"/>
                  <a:gd name="connsiteY1" fmla="*/ 4587 h 48931"/>
                  <a:gd name="connsiteX2" fmla="*/ 4586 w 55029"/>
                  <a:gd name="connsiteY2" fmla="*/ 9358 h 48931"/>
                  <a:gd name="connsiteX3" fmla="*/ 4586 w 55029"/>
                  <a:gd name="connsiteY3" fmla="*/ 44772 h 48931"/>
                  <a:gd name="connsiteX4" fmla="*/ 9600 w 55029"/>
                  <a:gd name="connsiteY4" fmla="*/ 49543 h 48931"/>
                  <a:gd name="connsiteX5" fmla="*/ 46836 w 55029"/>
                  <a:gd name="connsiteY5" fmla="*/ 49543 h 48931"/>
                  <a:gd name="connsiteX6" fmla="*/ 51850 w 55029"/>
                  <a:gd name="connsiteY6" fmla="*/ 44772 h 48931"/>
                  <a:gd name="connsiteX7" fmla="*/ 51850 w 55029"/>
                  <a:gd name="connsiteY7" fmla="*/ 9358 h 48931"/>
                  <a:gd name="connsiteX8" fmla="*/ 46836 w 55029"/>
                  <a:gd name="connsiteY8" fmla="*/ 4587 h 48931"/>
                  <a:gd name="connsiteX9" fmla="*/ 46836 w 55029"/>
                  <a:gd name="connsiteY9" fmla="*/ 4587 h 4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029" h="48931">
                    <a:moveTo>
                      <a:pt x="46836" y="4587"/>
                    </a:moveTo>
                    <a:lnTo>
                      <a:pt x="9600" y="4587"/>
                    </a:lnTo>
                    <a:cubicBezTo>
                      <a:pt x="6848" y="4587"/>
                      <a:pt x="4586" y="6728"/>
                      <a:pt x="4586" y="9358"/>
                    </a:cubicBezTo>
                    <a:lnTo>
                      <a:pt x="4586" y="44772"/>
                    </a:lnTo>
                    <a:cubicBezTo>
                      <a:pt x="4586" y="47402"/>
                      <a:pt x="6848" y="49543"/>
                      <a:pt x="9600" y="49543"/>
                    </a:cubicBezTo>
                    <a:lnTo>
                      <a:pt x="46836" y="49543"/>
                    </a:lnTo>
                    <a:cubicBezTo>
                      <a:pt x="49587" y="49543"/>
                      <a:pt x="51850" y="47402"/>
                      <a:pt x="51850" y="44772"/>
                    </a:cubicBezTo>
                    <a:lnTo>
                      <a:pt x="51850" y="9358"/>
                    </a:lnTo>
                    <a:cubicBezTo>
                      <a:pt x="51850" y="6667"/>
                      <a:pt x="49587" y="4587"/>
                      <a:pt x="46836" y="4587"/>
                    </a:cubicBezTo>
                    <a:lnTo>
                      <a:pt x="46836" y="458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0" name="Forma libre 69">
                <a:extLst>
                  <a:ext uri="{FF2B5EF4-FFF2-40B4-BE49-F238E27FC236}">
                    <a16:creationId xmlns:a16="http://schemas.microsoft.com/office/drawing/2014/main" id="{20AD8048-FFB2-DA40-A0F5-F120A2FF0B09}"/>
                  </a:ext>
                </a:extLst>
              </p:cNvPr>
              <p:cNvSpPr/>
              <p:nvPr/>
            </p:nvSpPr>
            <p:spPr>
              <a:xfrm>
                <a:off x="4137026" y="1052661"/>
                <a:ext cx="36686" cy="85629"/>
              </a:xfrm>
              <a:custGeom>
                <a:avLst/>
                <a:gdLst>
                  <a:gd name="connsiteX0" fmla="*/ 19505 w 36686"/>
                  <a:gd name="connsiteY0" fmla="*/ 81654 h 85629"/>
                  <a:gd name="connsiteX1" fmla="*/ 19505 w 36686"/>
                  <a:gd name="connsiteY1" fmla="*/ 81654 h 85629"/>
                  <a:gd name="connsiteX2" fmla="*/ 4586 w 36686"/>
                  <a:gd name="connsiteY2" fmla="*/ 66730 h 85629"/>
                  <a:gd name="connsiteX3" fmla="*/ 4586 w 36686"/>
                  <a:gd name="connsiteY3" fmla="*/ 19511 h 85629"/>
                  <a:gd name="connsiteX4" fmla="*/ 19505 w 36686"/>
                  <a:gd name="connsiteY4" fmla="*/ 4587 h 85629"/>
                  <a:gd name="connsiteX5" fmla="*/ 19505 w 36686"/>
                  <a:gd name="connsiteY5" fmla="*/ 4587 h 85629"/>
                  <a:gd name="connsiteX6" fmla="*/ 34424 w 36686"/>
                  <a:gd name="connsiteY6" fmla="*/ 19511 h 85629"/>
                  <a:gd name="connsiteX7" fmla="*/ 34424 w 36686"/>
                  <a:gd name="connsiteY7" fmla="*/ 66730 h 85629"/>
                  <a:gd name="connsiteX8" fmla="*/ 19505 w 36686"/>
                  <a:gd name="connsiteY8" fmla="*/ 81654 h 8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86" h="85629">
                    <a:moveTo>
                      <a:pt x="19505" y="81654"/>
                    </a:moveTo>
                    <a:lnTo>
                      <a:pt x="19505" y="81654"/>
                    </a:lnTo>
                    <a:cubicBezTo>
                      <a:pt x="11312" y="81654"/>
                      <a:pt x="4586" y="74926"/>
                      <a:pt x="4586" y="66730"/>
                    </a:cubicBezTo>
                    <a:lnTo>
                      <a:pt x="4586" y="19511"/>
                    </a:lnTo>
                    <a:cubicBezTo>
                      <a:pt x="4586" y="11315"/>
                      <a:pt x="11312" y="4587"/>
                      <a:pt x="19505" y="4587"/>
                    </a:cubicBezTo>
                    <a:lnTo>
                      <a:pt x="19505" y="4587"/>
                    </a:lnTo>
                    <a:cubicBezTo>
                      <a:pt x="27698" y="4587"/>
                      <a:pt x="34424" y="11315"/>
                      <a:pt x="34424" y="19511"/>
                    </a:cubicBezTo>
                    <a:lnTo>
                      <a:pt x="34424" y="66730"/>
                    </a:lnTo>
                    <a:cubicBezTo>
                      <a:pt x="34424" y="74987"/>
                      <a:pt x="27698" y="81654"/>
                      <a:pt x="19505" y="8165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1" name="Forma libre 70">
                <a:extLst>
                  <a:ext uri="{FF2B5EF4-FFF2-40B4-BE49-F238E27FC236}">
                    <a16:creationId xmlns:a16="http://schemas.microsoft.com/office/drawing/2014/main" id="{4044AA5F-5117-9241-9998-01D8D51E59A7}"/>
                  </a:ext>
                </a:extLst>
              </p:cNvPr>
              <p:cNvSpPr/>
              <p:nvPr/>
            </p:nvSpPr>
            <p:spPr>
              <a:xfrm>
                <a:off x="4404039" y="1052661"/>
                <a:ext cx="36686" cy="85629"/>
              </a:xfrm>
              <a:custGeom>
                <a:avLst/>
                <a:gdLst>
                  <a:gd name="connsiteX0" fmla="*/ 19504 w 36686"/>
                  <a:gd name="connsiteY0" fmla="*/ 81654 h 85629"/>
                  <a:gd name="connsiteX1" fmla="*/ 19504 w 36686"/>
                  <a:gd name="connsiteY1" fmla="*/ 81654 h 85629"/>
                  <a:gd name="connsiteX2" fmla="*/ 4586 w 36686"/>
                  <a:gd name="connsiteY2" fmla="*/ 66730 h 85629"/>
                  <a:gd name="connsiteX3" fmla="*/ 4586 w 36686"/>
                  <a:gd name="connsiteY3" fmla="*/ 19511 h 85629"/>
                  <a:gd name="connsiteX4" fmla="*/ 19504 w 36686"/>
                  <a:gd name="connsiteY4" fmla="*/ 4587 h 85629"/>
                  <a:gd name="connsiteX5" fmla="*/ 19504 w 36686"/>
                  <a:gd name="connsiteY5" fmla="*/ 4587 h 85629"/>
                  <a:gd name="connsiteX6" fmla="*/ 34423 w 36686"/>
                  <a:gd name="connsiteY6" fmla="*/ 19511 h 85629"/>
                  <a:gd name="connsiteX7" fmla="*/ 34423 w 36686"/>
                  <a:gd name="connsiteY7" fmla="*/ 66730 h 85629"/>
                  <a:gd name="connsiteX8" fmla="*/ 19504 w 36686"/>
                  <a:gd name="connsiteY8" fmla="*/ 81654 h 85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86" h="85629">
                    <a:moveTo>
                      <a:pt x="19504" y="81654"/>
                    </a:moveTo>
                    <a:lnTo>
                      <a:pt x="19504" y="81654"/>
                    </a:lnTo>
                    <a:cubicBezTo>
                      <a:pt x="11311" y="81654"/>
                      <a:pt x="4586" y="74926"/>
                      <a:pt x="4586" y="66730"/>
                    </a:cubicBezTo>
                    <a:lnTo>
                      <a:pt x="4586" y="19511"/>
                    </a:lnTo>
                    <a:cubicBezTo>
                      <a:pt x="4586" y="11315"/>
                      <a:pt x="11311" y="4587"/>
                      <a:pt x="19504" y="4587"/>
                    </a:cubicBezTo>
                    <a:lnTo>
                      <a:pt x="19504" y="4587"/>
                    </a:lnTo>
                    <a:cubicBezTo>
                      <a:pt x="27698" y="4587"/>
                      <a:pt x="34423" y="11315"/>
                      <a:pt x="34423" y="19511"/>
                    </a:cubicBezTo>
                    <a:lnTo>
                      <a:pt x="34423" y="66730"/>
                    </a:lnTo>
                    <a:cubicBezTo>
                      <a:pt x="34423" y="74987"/>
                      <a:pt x="27698" y="81654"/>
                      <a:pt x="19504" y="8165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4" name="Rounded Rectangle 57">
              <a:extLst>
                <a:ext uri="{FF2B5EF4-FFF2-40B4-BE49-F238E27FC236}">
                  <a16:creationId xmlns:a16="http://schemas.microsoft.com/office/drawing/2014/main" id="{0CE4B128-6925-C347-B5ED-C39EF6F869F8}"/>
                </a:ext>
              </a:extLst>
            </p:cNvPr>
            <p:cNvSpPr/>
            <p:nvPr/>
          </p:nvSpPr>
          <p:spPr>
            <a:xfrm>
              <a:off x="2053543" y="10942461"/>
              <a:ext cx="11249842" cy="124892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TextBox 79">
              <a:extLst>
                <a:ext uri="{FF2B5EF4-FFF2-40B4-BE49-F238E27FC236}">
                  <a16:creationId xmlns:a16="http://schemas.microsoft.com/office/drawing/2014/main" id="{8C0E990F-4FFA-0740-9835-F3D4AE97A43D}"/>
                </a:ext>
              </a:extLst>
            </p:cNvPr>
            <p:cNvSpPr txBox="1"/>
            <p:nvPr/>
          </p:nvSpPr>
          <p:spPr>
            <a:xfrm>
              <a:off x="2833868" y="11245362"/>
              <a:ext cx="2858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50" name="TextBox 69">
              <a:extLst>
                <a:ext uri="{FF2B5EF4-FFF2-40B4-BE49-F238E27FC236}">
                  <a16:creationId xmlns:a16="http://schemas.microsoft.com/office/drawing/2014/main" id="{E270B7A5-BF08-734A-BE19-D1F564425DAF}"/>
                </a:ext>
              </a:extLst>
            </p:cNvPr>
            <p:cNvSpPr txBox="1"/>
            <p:nvPr/>
          </p:nvSpPr>
          <p:spPr>
            <a:xfrm>
              <a:off x="5048612" y="6464913"/>
              <a:ext cx="7758571" cy="52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1" name="TextBox 69">
              <a:extLst>
                <a:ext uri="{FF2B5EF4-FFF2-40B4-BE49-F238E27FC236}">
                  <a16:creationId xmlns:a16="http://schemas.microsoft.com/office/drawing/2014/main" id="{92483EB5-C2F5-324D-BABF-CC75351F3FE5}"/>
                </a:ext>
              </a:extLst>
            </p:cNvPr>
            <p:cNvSpPr txBox="1"/>
            <p:nvPr/>
          </p:nvSpPr>
          <p:spPr>
            <a:xfrm>
              <a:off x="5048612" y="8065113"/>
              <a:ext cx="7758571" cy="52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F5F64483-B792-5340-9BF9-AAF4E0BD0B0F}"/>
                </a:ext>
              </a:extLst>
            </p:cNvPr>
            <p:cNvSpPr txBox="1"/>
            <p:nvPr/>
          </p:nvSpPr>
          <p:spPr>
            <a:xfrm>
              <a:off x="5048612" y="9665313"/>
              <a:ext cx="7758571" cy="52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8" name="TextBox 69">
              <a:extLst>
                <a:ext uri="{FF2B5EF4-FFF2-40B4-BE49-F238E27FC236}">
                  <a16:creationId xmlns:a16="http://schemas.microsoft.com/office/drawing/2014/main" id="{720EB3CE-8063-EF4D-B707-D0B535573A28}"/>
                </a:ext>
              </a:extLst>
            </p:cNvPr>
            <p:cNvSpPr txBox="1"/>
            <p:nvPr/>
          </p:nvSpPr>
          <p:spPr>
            <a:xfrm>
              <a:off x="5048612" y="11298170"/>
              <a:ext cx="7758571" cy="52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58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A4E214F3-0489-E44E-B50B-4586A2DE8F99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A1C9FF34-F17D-C443-B59C-78B8FB60FE1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9420F745-FEC2-8C4C-A93A-BB5975B9899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1">
            <a:extLst>
              <a:ext uri="{FF2B5EF4-FFF2-40B4-BE49-F238E27FC236}">
                <a16:creationId xmlns:a16="http://schemas.microsoft.com/office/drawing/2014/main" id="{2482A4C9-80F4-2542-8323-41C1CB3B6732}"/>
              </a:ext>
            </a:extLst>
          </p:cNvPr>
          <p:cNvSpPr/>
          <p:nvPr/>
        </p:nvSpPr>
        <p:spPr>
          <a:xfrm>
            <a:off x="1631409" y="6321251"/>
            <a:ext cx="3970957" cy="353275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Pentagon 4">
            <a:extLst>
              <a:ext uri="{FF2B5EF4-FFF2-40B4-BE49-F238E27FC236}">
                <a16:creationId xmlns:a16="http://schemas.microsoft.com/office/drawing/2014/main" id="{7DF3ADC5-C4D8-FE43-A3F3-9B815BAF40FD}"/>
              </a:ext>
            </a:extLst>
          </p:cNvPr>
          <p:cNvSpPr/>
          <p:nvPr/>
        </p:nvSpPr>
        <p:spPr>
          <a:xfrm>
            <a:off x="1631410" y="5677128"/>
            <a:ext cx="2494897" cy="128824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Rounded Rectangle 74">
            <a:extLst>
              <a:ext uri="{FF2B5EF4-FFF2-40B4-BE49-F238E27FC236}">
                <a16:creationId xmlns:a16="http://schemas.microsoft.com/office/drawing/2014/main" id="{CD53675E-74A2-314C-ADDC-44505885DDA9}"/>
              </a:ext>
            </a:extLst>
          </p:cNvPr>
          <p:cNvSpPr/>
          <p:nvPr/>
        </p:nvSpPr>
        <p:spPr>
          <a:xfrm>
            <a:off x="5924847" y="8339084"/>
            <a:ext cx="3970957" cy="353275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Pentagon 75">
            <a:extLst>
              <a:ext uri="{FF2B5EF4-FFF2-40B4-BE49-F238E27FC236}">
                <a16:creationId xmlns:a16="http://schemas.microsoft.com/office/drawing/2014/main" id="{D62321C8-02AC-8E40-A4C2-3A86DFACB27A}"/>
              </a:ext>
            </a:extLst>
          </p:cNvPr>
          <p:cNvSpPr/>
          <p:nvPr/>
        </p:nvSpPr>
        <p:spPr>
          <a:xfrm>
            <a:off x="5924848" y="7694961"/>
            <a:ext cx="2494897" cy="128824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F764DDCC-D54E-2645-8D03-E85B34E05B6B}"/>
              </a:ext>
            </a:extLst>
          </p:cNvPr>
          <p:cNvSpPr/>
          <p:nvPr/>
        </p:nvSpPr>
        <p:spPr>
          <a:xfrm>
            <a:off x="10218285" y="6321251"/>
            <a:ext cx="3970957" cy="353275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Pentagon 78">
            <a:extLst>
              <a:ext uri="{FF2B5EF4-FFF2-40B4-BE49-F238E27FC236}">
                <a16:creationId xmlns:a16="http://schemas.microsoft.com/office/drawing/2014/main" id="{4A5C2B7C-3028-BA44-B17E-395452995A6E}"/>
              </a:ext>
            </a:extLst>
          </p:cNvPr>
          <p:cNvSpPr/>
          <p:nvPr/>
        </p:nvSpPr>
        <p:spPr>
          <a:xfrm>
            <a:off x="10218286" y="5677128"/>
            <a:ext cx="2494897" cy="1288248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ounded Rectangle 80">
            <a:extLst>
              <a:ext uri="{FF2B5EF4-FFF2-40B4-BE49-F238E27FC236}">
                <a16:creationId xmlns:a16="http://schemas.microsoft.com/office/drawing/2014/main" id="{17F654EE-68DD-0040-8FFB-84033EAD50EB}"/>
              </a:ext>
            </a:extLst>
          </p:cNvPr>
          <p:cNvSpPr/>
          <p:nvPr/>
        </p:nvSpPr>
        <p:spPr>
          <a:xfrm>
            <a:off x="14511723" y="8339084"/>
            <a:ext cx="3970957" cy="353275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Pentagon 81">
            <a:extLst>
              <a:ext uri="{FF2B5EF4-FFF2-40B4-BE49-F238E27FC236}">
                <a16:creationId xmlns:a16="http://schemas.microsoft.com/office/drawing/2014/main" id="{937CC423-011A-FB40-9E7B-F73D8C057B62}"/>
              </a:ext>
            </a:extLst>
          </p:cNvPr>
          <p:cNvSpPr/>
          <p:nvPr/>
        </p:nvSpPr>
        <p:spPr>
          <a:xfrm>
            <a:off x="14511724" y="7694961"/>
            <a:ext cx="2494897" cy="128824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TextBox 20">
            <a:extLst>
              <a:ext uri="{FF2B5EF4-FFF2-40B4-BE49-F238E27FC236}">
                <a16:creationId xmlns:a16="http://schemas.microsoft.com/office/drawing/2014/main" id="{987517C4-0BBA-794E-9E3D-E826FBA22E76}"/>
              </a:ext>
            </a:extLst>
          </p:cNvPr>
          <p:cNvSpPr txBox="1"/>
          <p:nvPr/>
        </p:nvSpPr>
        <p:spPr>
          <a:xfrm>
            <a:off x="2167482" y="7861578"/>
            <a:ext cx="3283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id="{2C585C8D-ABA3-514B-9D77-087EBE185E15}"/>
              </a:ext>
            </a:extLst>
          </p:cNvPr>
          <p:cNvSpPr txBox="1"/>
          <p:nvPr/>
        </p:nvSpPr>
        <p:spPr>
          <a:xfrm>
            <a:off x="2167482" y="7408220"/>
            <a:ext cx="32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8E02AD36-3240-E447-B923-6FEF8007F052}"/>
              </a:ext>
            </a:extLst>
          </p:cNvPr>
          <p:cNvSpPr txBox="1"/>
          <p:nvPr/>
        </p:nvSpPr>
        <p:spPr>
          <a:xfrm>
            <a:off x="6338006" y="9879411"/>
            <a:ext cx="3283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7" name="TextBox 21">
            <a:extLst>
              <a:ext uri="{FF2B5EF4-FFF2-40B4-BE49-F238E27FC236}">
                <a16:creationId xmlns:a16="http://schemas.microsoft.com/office/drawing/2014/main" id="{ED0BE948-2BEF-DF4A-9D19-93324BD04FAC}"/>
              </a:ext>
            </a:extLst>
          </p:cNvPr>
          <p:cNvSpPr txBox="1"/>
          <p:nvPr/>
        </p:nvSpPr>
        <p:spPr>
          <a:xfrm>
            <a:off x="6338006" y="9426053"/>
            <a:ext cx="32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78" name="TextBox 20">
            <a:extLst>
              <a:ext uri="{FF2B5EF4-FFF2-40B4-BE49-F238E27FC236}">
                <a16:creationId xmlns:a16="http://schemas.microsoft.com/office/drawing/2014/main" id="{F67C05DC-4049-A24B-A5A5-B17CB5D1879A}"/>
              </a:ext>
            </a:extLst>
          </p:cNvPr>
          <p:cNvSpPr txBox="1"/>
          <p:nvPr/>
        </p:nvSpPr>
        <p:spPr>
          <a:xfrm>
            <a:off x="10635940" y="7861578"/>
            <a:ext cx="3283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9" name="TextBox 21">
            <a:extLst>
              <a:ext uri="{FF2B5EF4-FFF2-40B4-BE49-F238E27FC236}">
                <a16:creationId xmlns:a16="http://schemas.microsoft.com/office/drawing/2014/main" id="{DF7EE126-4743-EC42-BCA7-4ECA9426AB63}"/>
              </a:ext>
            </a:extLst>
          </p:cNvPr>
          <p:cNvSpPr txBox="1"/>
          <p:nvPr/>
        </p:nvSpPr>
        <p:spPr>
          <a:xfrm>
            <a:off x="10635940" y="7408220"/>
            <a:ext cx="32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80" name="TextBox 20">
            <a:extLst>
              <a:ext uri="{FF2B5EF4-FFF2-40B4-BE49-F238E27FC236}">
                <a16:creationId xmlns:a16="http://schemas.microsoft.com/office/drawing/2014/main" id="{4E11B5E6-BAC9-D041-812F-2C03CF954113}"/>
              </a:ext>
            </a:extLst>
          </p:cNvPr>
          <p:cNvSpPr txBox="1"/>
          <p:nvPr/>
        </p:nvSpPr>
        <p:spPr>
          <a:xfrm>
            <a:off x="14933873" y="9879411"/>
            <a:ext cx="3283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1" name="TextBox 21">
            <a:extLst>
              <a:ext uri="{FF2B5EF4-FFF2-40B4-BE49-F238E27FC236}">
                <a16:creationId xmlns:a16="http://schemas.microsoft.com/office/drawing/2014/main" id="{79D2323B-09E5-D340-BE61-6C5FFEBA2B12}"/>
              </a:ext>
            </a:extLst>
          </p:cNvPr>
          <p:cNvSpPr txBox="1"/>
          <p:nvPr/>
        </p:nvSpPr>
        <p:spPr>
          <a:xfrm>
            <a:off x="14933873" y="9426053"/>
            <a:ext cx="32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82" name="CuadroTexto 350">
            <a:extLst>
              <a:ext uri="{FF2B5EF4-FFF2-40B4-BE49-F238E27FC236}">
                <a16:creationId xmlns:a16="http://schemas.microsoft.com/office/drawing/2014/main" id="{0FDADCC5-360E-DB45-8633-FC2195D5780F}"/>
              </a:ext>
            </a:extLst>
          </p:cNvPr>
          <p:cNvSpPr txBox="1"/>
          <p:nvPr/>
        </p:nvSpPr>
        <p:spPr>
          <a:xfrm>
            <a:off x="2135860" y="5798508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83" name="CuadroTexto 350">
            <a:extLst>
              <a:ext uri="{FF2B5EF4-FFF2-40B4-BE49-F238E27FC236}">
                <a16:creationId xmlns:a16="http://schemas.microsoft.com/office/drawing/2014/main" id="{FFABC9A8-2AC6-7741-A864-631C018BD839}"/>
              </a:ext>
            </a:extLst>
          </p:cNvPr>
          <p:cNvSpPr txBox="1"/>
          <p:nvPr/>
        </p:nvSpPr>
        <p:spPr>
          <a:xfrm>
            <a:off x="6524771" y="7816341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84" name="CuadroTexto 350">
            <a:extLst>
              <a:ext uri="{FF2B5EF4-FFF2-40B4-BE49-F238E27FC236}">
                <a16:creationId xmlns:a16="http://schemas.microsoft.com/office/drawing/2014/main" id="{29347C6B-DEFA-2E42-8398-66D02B5B8E08}"/>
              </a:ext>
            </a:extLst>
          </p:cNvPr>
          <p:cNvSpPr txBox="1"/>
          <p:nvPr/>
        </p:nvSpPr>
        <p:spPr>
          <a:xfrm>
            <a:off x="10849420" y="5798508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85" name="CuadroTexto 350">
            <a:extLst>
              <a:ext uri="{FF2B5EF4-FFF2-40B4-BE49-F238E27FC236}">
                <a16:creationId xmlns:a16="http://schemas.microsoft.com/office/drawing/2014/main" id="{724B45DF-17FC-4E43-A867-9C9EDAFE244E}"/>
              </a:ext>
            </a:extLst>
          </p:cNvPr>
          <p:cNvSpPr txBox="1"/>
          <p:nvPr/>
        </p:nvSpPr>
        <p:spPr>
          <a:xfrm>
            <a:off x="15142858" y="7816341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33" name="Rounded Rectangle 77">
            <a:extLst>
              <a:ext uri="{FF2B5EF4-FFF2-40B4-BE49-F238E27FC236}">
                <a16:creationId xmlns:a16="http://schemas.microsoft.com/office/drawing/2014/main" id="{C26D8912-73EB-1449-BCFA-04A0C88F4CB3}"/>
              </a:ext>
            </a:extLst>
          </p:cNvPr>
          <p:cNvSpPr/>
          <p:nvPr/>
        </p:nvSpPr>
        <p:spPr>
          <a:xfrm>
            <a:off x="18775285" y="6321251"/>
            <a:ext cx="3970957" cy="353275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Pentagon 78">
            <a:extLst>
              <a:ext uri="{FF2B5EF4-FFF2-40B4-BE49-F238E27FC236}">
                <a16:creationId xmlns:a16="http://schemas.microsoft.com/office/drawing/2014/main" id="{FBC2181A-6555-4440-9B1F-FD0D8A9986C5}"/>
              </a:ext>
            </a:extLst>
          </p:cNvPr>
          <p:cNvSpPr/>
          <p:nvPr/>
        </p:nvSpPr>
        <p:spPr>
          <a:xfrm>
            <a:off x="18775286" y="5677128"/>
            <a:ext cx="2494897" cy="1288248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B0FBC340-4E42-3C43-8927-5FA17F84A647}"/>
              </a:ext>
            </a:extLst>
          </p:cNvPr>
          <p:cNvSpPr txBox="1"/>
          <p:nvPr/>
        </p:nvSpPr>
        <p:spPr>
          <a:xfrm>
            <a:off x="19192940" y="7861578"/>
            <a:ext cx="3283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C394B87E-7CB0-B043-BE02-CB2C164AA46E}"/>
              </a:ext>
            </a:extLst>
          </p:cNvPr>
          <p:cNvSpPr txBox="1"/>
          <p:nvPr/>
        </p:nvSpPr>
        <p:spPr>
          <a:xfrm>
            <a:off x="19192940" y="7408220"/>
            <a:ext cx="32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7E9D0F91-0895-8B41-BF2C-3F407BDF46D3}"/>
              </a:ext>
            </a:extLst>
          </p:cNvPr>
          <p:cNvSpPr txBox="1"/>
          <p:nvPr/>
        </p:nvSpPr>
        <p:spPr>
          <a:xfrm>
            <a:off x="19406420" y="5798508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7452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32D7CDC7-7D17-294E-AA0C-0599FDE99A0C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F3E55FAD-D225-AF4B-9B72-01E5DCC92C8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C1997E95-6915-984E-9B92-A90DED20627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ágrima 4">
            <a:extLst>
              <a:ext uri="{FF2B5EF4-FFF2-40B4-BE49-F238E27FC236}">
                <a16:creationId xmlns:a16="http://schemas.microsoft.com/office/drawing/2014/main" id="{D9A5E4EE-95E2-4F40-92C1-09661910ECA0}"/>
              </a:ext>
            </a:extLst>
          </p:cNvPr>
          <p:cNvSpPr/>
          <p:nvPr/>
        </p:nvSpPr>
        <p:spPr>
          <a:xfrm rot="8100000">
            <a:off x="2131236" y="6164942"/>
            <a:ext cx="2253343" cy="2253343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Lágrima 51">
            <a:extLst>
              <a:ext uri="{FF2B5EF4-FFF2-40B4-BE49-F238E27FC236}">
                <a16:creationId xmlns:a16="http://schemas.microsoft.com/office/drawing/2014/main" id="{C58A9A10-040F-2C4F-A0A3-F15F3916CF7D}"/>
              </a:ext>
            </a:extLst>
          </p:cNvPr>
          <p:cNvSpPr/>
          <p:nvPr/>
        </p:nvSpPr>
        <p:spPr>
          <a:xfrm rot="8100000">
            <a:off x="6591656" y="6164943"/>
            <a:ext cx="2253343" cy="2253343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Lágrima 52">
            <a:extLst>
              <a:ext uri="{FF2B5EF4-FFF2-40B4-BE49-F238E27FC236}">
                <a16:creationId xmlns:a16="http://schemas.microsoft.com/office/drawing/2014/main" id="{FB2DE490-9322-8641-890A-B0FA3C35BFBD}"/>
              </a:ext>
            </a:extLst>
          </p:cNvPr>
          <p:cNvSpPr/>
          <p:nvPr/>
        </p:nvSpPr>
        <p:spPr>
          <a:xfrm rot="8100000">
            <a:off x="10991732" y="6164943"/>
            <a:ext cx="2253343" cy="2253343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Lágrima 53">
            <a:extLst>
              <a:ext uri="{FF2B5EF4-FFF2-40B4-BE49-F238E27FC236}">
                <a16:creationId xmlns:a16="http://schemas.microsoft.com/office/drawing/2014/main" id="{55BA1168-8105-4D48-8BD9-4EEF546E4E95}"/>
              </a:ext>
            </a:extLst>
          </p:cNvPr>
          <p:cNvSpPr/>
          <p:nvPr/>
        </p:nvSpPr>
        <p:spPr>
          <a:xfrm rot="8100000">
            <a:off x="15487606" y="6164944"/>
            <a:ext cx="2253343" cy="2253343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3B06E2FE-FC9C-B540-935F-1F9CE0A6CAA7}"/>
              </a:ext>
            </a:extLst>
          </p:cNvPr>
          <p:cNvSpPr/>
          <p:nvPr/>
        </p:nvSpPr>
        <p:spPr>
          <a:xfrm>
            <a:off x="2809256" y="6753162"/>
            <a:ext cx="962616" cy="1034852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56">
            <a:extLst>
              <a:ext uri="{FF2B5EF4-FFF2-40B4-BE49-F238E27FC236}">
                <a16:creationId xmlns:a16="http://schemas.microsoft.com/office/drawing/2014/main" id="{CBDC21BC-235C-FC4F-A0D8-93673B8F06E5}"/>
              </a:ext>
            </a:extLst>
          </p:cNvPr>
          <p:cNvSpPr/>
          <p:nvPr/>
        </p:nvSpPr>
        <p:spPr>
          <a:xfrm>
            <a:off x="11616825" y="6764941"/>
            <a:ext cx="1133784" cy="1135354"/>
          </a:xfrm>
          <a:custGeom>
            <a:avLst/>
            <a:gdLst>
              <a:gd name="connsiteX0" fmla="*/ 500284 w 533104"/>
              <a:gd name="connsiteY0" fmla="*/ 110424 h 533843"/>
              <a:gd name="connsiteX1" fmla="*/ 499103 w 533104"/>
              <a:gd name="connsiteY1" fmla="*/ 110424 h 533843"/>
              <a:gd name="connsiteX2" fmla="*/ 498881 w 533104"/>
              <a:gd name="connsiteY2" fmla="*/ 110424 h 533843"/>
              <a:gd name="connsiteX3" fmla="*/ 493122 w 533104"/>
              <a:gd name="connsiteY3" fmla="*/ 106436 h 533843"/>
              <a:gd name="connsiteX4" fmla="*/ 491793 w 533104"/>
              <a:gd name="connsiteY4" fmla="*/ 102892 h 533843"/>
              <a:gd name="connsiteX5" fmla="*/ 493048 w 533104"/>
              <a:gd name="connsiteY5" fmla="*/ 96173 h 533843"/>
              <a:gd name="connsiteX6" fmla="*/ 493269 w 533104"/>
              <a:gd name="connsiteY6" fmla="*/ 95951 h 533843"/>
              <a:gd name="connsiteX7" fmla="*/ 494894 w 533104"/>
              <a:gd name="connsiteY7" fmla="*/ 94253 h 533843"/>
              <a:gd name="connsiteX8" fmla="*/ 494599 w 533104"/>
              <a:gd name="connsiteY8" fmla="*/ 48105 h 533843"/>
              <a:gd name="connsiteX9" fmla="*/ 486107 w 533104"/>
              <a:gd name="connsiteY9" fmla="*/ 39614 h 533843"/>
              <a:gd name="connsiteX10" fmla="*/ 439885 w 533104"/>
              <a:gd name="connsiteY10" fmla="*/ 39392 h 533843"/>
              <a:gd name="connsiteX11" fmla="*/ 439442 w 533104"/>
              <a:gd name="connsiteY11" fmla="*/ 39761 h 533843"/>
              <a:gd name="connsiteX12" fmla="*/ 439147 w 533104"/>
              <a:gd name="connsiteY12" fmla="*/ 40057 h 533843"/>
              <a:gd name="connsiteX13" fmla="*/ 432132 w 533104"/>
              <a:gd name="connsiteY13" fmla="*/ 41238 h 533843"/>
              <a:gd name="connsiteX14" fmla="*/ 427628 w 533104"/>
              <a:gd name="connsiteY14" fmla="*/ 39318 h 533843"/>
              <a:gd name="connsiteX15" fmla="*/ 423641 w 533104"/>
              <a:gd name="connsiteY15" fmla="*/ 33559 h 533843"/>
              <a:gd name="connsiteX16" fmla="*/ 423567 w 533104"/>
              <a:gd name="connsiteY16" fmla="*/ 32008 h 533843"/>
              <a:gd name="connsiteX17" fmla="*/ 390783 w 533104"/>
              <a:gd name="connsiteY17" fmla="*/ 554 h 533843"/>
              <a:gd name="connsiteX18" fmla="*/ 378748 w 533104"/>
              <a:gd name="connsiteY18" fmla="*/ 554 h 533843"/>
              <a:gd name="connsiteX19" fmla="*/ 345964 w 533104"/>
              <a:gd name="connsiteY19" fmla="*/ 32821 h 533843"/>
              <a:gd name="connsiteX20" fmla="*/ 345964 w 533104"/>
              <a:gd name="connsiteY20" fmla="*/ 32821 h 533843"/>
              <a:gd name="connsiteX21" fmla="*/ 345964 w 533104"/>
              <a:gd name="connsiteY21" fmla="*/ 33633 h 533843"/>
              <a:gd name="connsiteX22" fmla="*/ 341977 w 533104"/>
              <a:gd name="connsiteY22" fmla="*/ 39466 h 533843"/>
              <a:gd name="connsiteX23" fmla="*/ 337473 w 533104"/>
              <a:gd name="connsiteY23" fmla="*/ 41386 h 533843"/>
              <a:gd name="connsiteX24" fmla="*/ 330458 w 533104"/>
              <a:gd name="connsiteY24" fmla="*/ 40204 h 533843"/>
              <a:gd name="connsiteX25" fmla="*/ 329129 w 533104"/>
              <a:gd name="connsiteY25" fmla="*/ 39023 h 533843"/>
              <a:gd name="connsiteX26" fmla="*/ 284163 w 533104"/>
              <a:gd name="connsiteY26" fmla="*/ 40352 h 533843"/>
              <a:gd name="connsiteX27" fmla="*/ 275671 w 533104"/>
              <a:gd name="connsiteY27" fmla="*/ 48843 h 533843"/>
              <a:gd name="connsiteX28" fmla="*/ 269100 w 533104"/>
              <a:gd name="connsiteY28" fmla="*/ 85910 h 533843"/>
              <a:gd name="connsiteX29" fmla="*/ 258910 w 533104"/>
              <a:gd name="connsiteY29" fmla="*/ 84211 h 533843"/>
              <a:gd name="connsiteX30" fmla="*/ 226496 w 533104"/>
              <a:gd name="connsiteY30" fmla="*/ 81922 h 533843"/>
              <a:gd name="connsiteX31" fmla="*/ 66712 w 533104"/>
              <a:gd name="connsiteY31" fmla="*/ 148081 h 533843"/>
              <a:gd name="connsiteX32" fmla="*/ 554 w 533104"/>
              <a:gd name="connsiteY32" fmla="*/ 307864 h 533843"/>
              <a:gd name="connsiteX33" fmla="*/ 66712 w 533104"/>
              <a:gd name="connsiteY33" fmla="*/ 467648 h 533843"/>
              <a:gd name="connsiteX34" fmla="*/ 226496 w 533104"/>
              <a:gd name="connsiteY34" fmla="*/ 533806 h 533843"/>
              <a:gd name="connsiteX35" fmla="*/ 386279 w 533104"/>
              <a:gd name="connsiteY35" fmla="*/ 467648 h 533843"/>
              <a:gd name="connsiteX36" fmla="*/ 452438 w 533104"/>
              <a:gd name="connsiteY36" fmla="*/ 307864 h 533843"/>
              <a:gd name="connsiteX37" fmla="*/ 450665 w 533104"/>
              <a:gd name="connsiteY37" fmla="*/ 279585 h 533843"/>
              <a:gd name="connsiteX38" fmla="*/ 447786 w 533104"/>
              <a:gd name="connsiteY38" fmla="*/ 262011 h 533843"/>
              <a:gd name="connsiteX39" fmla="*/ 481529 w 533104"/>
              <a:gd name="connsiteY39" fmla="*/ 254185 h 533843"/>
              <a:gd name="connsiteX40" fmla="*/ 490021 w 533104"/>
              <a:gd name="connsiteY40" fmla="*/ 245693 h 533843"/>
              <a:gd name="connsiteX41" fmla="*/ 493269 w 533104"/>
              <a:gd name="connsiteY41" fmla="*/ 203089 h 533843"/>
              <a:gd name="connsiteX42" fmla="*/ 491276 w 533104"/>
              <a:gd name="connsiteY42" fmla="*/ 200505 h 533843"/>
              <a:gd name="connsiteX43" fmla="*/ 490095 w 533104"/>
              <a:gd name="connsiteY43" fmla="*/ 193417 h 533843"/>
              <a:gd name="connsiteX44" fmla="*/ 490833 w 533104"/>
              <a:gd name="connsiteY44" fmla="*/ 191792 h 533843"/>
              <a:gd name="connsiteX45" fmla="*/ 496518 w 533104"/>
              <a:gd name="connsiteY45" fmla="*/ 188100 h 533843"/>
              <a:gd name="connsiteX46" fmla="*/ 496740 w 533104"/>
              <a:gd name="connsiteY46" fmla="*/ 188100 h 533843"/>
              <a:gd name="connsiteX47" fmla="*/ 500432 w 533104"/>
              <a:gd name="connsiteY47" fmla="*/ 188026 h 533843"/>
              <a:gd name="connsiteX48" fmla="*/ 532920 w 533104"/>
              <a:gd name="connsiteY48" fmla="*/ 155243 h 533843"/>
              <a:gd name="connsiteX49" fmla="*/ 532920 w 533104"/>
              <a:gd name="connsiteY49" fmla="*/ 143207 h 533843"/>
              <a:gd name="connsiteX50" fmla="*/ 500284 w 533104"/>
              <a:gd name="connsiteY50" fmla="*/ 110424 h 533843"/>
              <a:gd name="connsiteX51" fmla="*/ 367451 w 533104"/>
              <a:gd name="connsiteY51" fmla="*/ 448893 h 533843"/>
              <a:gd name="connsiteX52" fmla="*/ 226496 w 533104"/>
              <a:gd name="connsiteY52" fmla="*/ 507299 h 533843"/>
              <a:gd name="connsiteX53" fmla="*/ 85540 w 533104"/>
              <a:gd name="connsiteY53" fmla="*/ 448893 h 533843"/>
              <a:gd name="connsiteX54" fmla="*/ 27135 w 533104"/>
              <a:gd name="connsiteY54" fmla="*/ 307938 h 533843"/>
              <a:gd name="connsiteX55" fmla="*/ 85540 w 533104"/>
              <a:gd name="connsiteY55" fmla="*/ 166983 h 533843"/>
              <a:gd name="connsiteX56" fmla="*/ 226496 w 533104"/>
              <a:gd name="connsiteY56" fmla="*/ 108578 h 533843"/>
              <a:gd name="connsiteX57" fmla="*/ 255144 w 533104"/>
              <a:gd name="connsiteY57" fmla="*/ 110645 h 533843"/>
              <a:gd name="connsiteX58" fmla="*/ 262528 w 533104"/>
              <a:gd name="connsiteY58" fmla="*/ 111826 h 533843"/>
              <a:gd name="connsiteX59" fmla="*/ 237497 w 533104"/>
              <a:gd name="connsiteY59" fmla="*/ 143724 h 533843"/>
              <a:gd name="connsiteX60" fmla="*/ 237497 w 533104"/>
              <a:gd name="connsiteY60" fmla="*/ 155686 h 533843"/>
              <a:gd name="connsiteX61" fmla="*/ 270207 w 533104"/>
              <a:gd name="connsiteY61" fmla="*/ 188469 h 533843"/>
              <a:gd name="connsiteX62" fmla="*/ 273456 w 533104"/>
              <a:gd name="connsiteY62" fmla="*/ 188469 h 533843"/>
              <a:gd name="connsiteX63" fmla="*/ 273530 w 533104"/>
              <a:gd name="connsiteY63" fmla="*/ 188469 h 533843"/>
              <a:gd name="connsiteX64" fmla="*/ 279215 w 533104"/>
              <a:gd name="connsiteY64" fmla="*/ 192161 h 533843"/>
              <a:gd name="connsiteX65" fmla="*/ 279954 w 533104"/>
              <a:gd name="connsiteY65" fmla="*/ 193786 h 533843"/>
              <a:gd name="connsiteX66" fmla="*/ 278772 w 533104"/>
              <a:gd name="connsiteY66" fmla="*/ 200874 h 533843"/>
              <a:gd name="connsiteX67" fmla="*/ 277222 w 533104"/>
              <a:gd name="connsiteY67" fmla="*/ 202794 h 533843"/>
              <a:gd name="connsiteX68" fmla="*/ 273382 w 533104"/>
              <a:gd name="connsiteY68" fmla="*/ 238753 h 533843"/>
              <a:gd name="connsiteX69" fmla="*/ 218447 w 533104"/>
              <a:gd name="connsiteY69" fmla="*/ 293318 h 533843"/>
              <a:gd name="connsiteX70" fmla="*/ 138999 w 533104"/>
              <a:gd name="connsiteY70" fmla="*/ 293318 h 533843"/>
              <a:gd name="connsiteX71" fmla="*/ 125708 w 533104"/>
              <a:gd name="connsiteY71" fmla="*/ 306609 h 533843"/>
              <a:gd name="connsiteX72" fmla="*/ 138999 w 533104"/>
              <a:gd name="connsiteY72" fmla="*/ 319900 h 533843"/>
              <a:gd name="connsiteX73" fmla="*/ 224428 w 533104"/>
              <a:gd name="connsiteY73" fmla="*/ 319900 h 533843"/>
              <a:gd name="connsiteX74" fmla="*/ 235651 w 533104"/>
              <a:gd name="connsiteY74" fmla="*/ 313697 h 533843"/>
              <a:gd name="connsiteX75" fmla="*/ 291325 w 533104"/>
              <a:gd name="connsiteY75" fmla="*/ 258467 h 533843"/>
              <a:gd name="connsiteX76" fmla="*/ 334003 w 533104"/>
              <a:gd name="connsiteY76" fmla="*/ 255588 h 533843"/>
              <a:gd name="connsiteX77" fmla="*/ 334815 w 533104"/>
              <a:gd name="connsiteY77" fmla="*/ 254849 h 533843"/>
              <a:gd name="connsiteX78" fmla="*/ 335036 w 533104"/>
              <a:gd name="connsiteY78" fmla="*/ 254628 h 533843"/>
              <a:gd name="connsiteX79" fmla="*/ 341903 w 533104"/>
              <a:gd name="connsiteY79" fmla="*/ 253299 h 533843"/>
              <a:gd name="connsiteX80" fmla="*/ 342125 w 533104"/>
              <a:gd name="connsiteY80" fmla="*/ 253372 h 533843"/>
              <a:gd name="connsiteX81" fmla="*/ 346186 w 533104"/>
              <a:gd name="connsiteY81" fmla="*/ 259206 h 533843"/>
              <a:gd name="connsiteX82" fmla="*/ 346407 w 533104"/>
              <a:gd name="connsiteY82" fmla="*/ 261716 h 533843"/>
              <a:gd name="connsiteX83" fmla="*/ 379117 w 533104"/>
              <a:gd name="connsiteY83" fmla="*/ 291842 h 533843"/>
              <a:gd name="connsiteX84" fmla="*/ 391079 w 533104"/>
              <a:gd name="connsiteY84" fmla="*/ 291842 h 533843"/>
              <a:gd name="connsiteX85" fmla="*/ 422090 w 533104"/>
              <a:gd name="connsiteY85" fmla="*/ 269690 h 533843"/>
              <a:gd name="connsiteX86" fmla="*/ 424232 w 533104"/>
              <a:gd name="connsiteY86" fmla="*/ 282981 h 533843"/>
              <a:gd name="connsiteX87" fmla="*/ 425782 w 533104"/>
              <a:gd name="connsiteY87" fmla="*/ 307938 h 533843"/>
              <a:gd name="connsiteX88" fmla="*/ 367451 w 533104"/>
              <a:gd name="connsiteY88" fmla="*/ 448893 h 533843"/>
              <a:gd name="connsiteX89" fmla="*/ 506265 w 533104"/>
              <a:gd name="connsiteY89" fmla="*/ 155169 h 533843"/>
              <a:gd name="connsiteX90" fmla="*/ 500063 w 533104"/>
              <a:gd name="connsiteY90" fmla="*/ 161371 h 533843"/>
              <a:gd name="connsiteX91" fmla="*/ 499841 w 533104"/>
              <a:gd name="connsiteY91" fmla="*/ 161371 h 533843"/>
              <a:gd name="connsiteX92" fmla="*/ 496149 w 533104"/>
              <a:gd name="connsiteY92" fmla="*/ 161445 h 533843"/>
              <a:gd name="connsiteX93" fmla="*/ 466393 w 533104"/>
              <a:gd name="connsiteY93" fmla="*/ 181233 h 533843"/>
              <a:gd name="connsiteX94" fmla="*/ 466393 w 533104"/>
              <a:gd name="connsiteY94" fmla="*/ 181233 h 533843"/>
              <a:gd name="connsiteX95" fmla="*/ 465802 w 533104"/>
              <a:gd name="connsiteY95" fmla="*/ 182489 h 533843"/>
              <a:gd name="connsiteX96" fmla="*/ 469125 w 533104"/>
              <a:gd name="connsiteY96" fmla="*/ 215346 h 533843"/>
              <a:gd name="connsiteX97" fmla="*/ 471192 w 533104"/>
              <a:gd name="connsiteY97" fmla="*/ 218078 h 533843"/>
              <a:gd name="connsiteX98" fmla="*/ 471192 w 533104"/>
              <a:gd name="connsiteY98" fmla="*/ 226865 h 533843"/>
              <a:gd name="connsiteX99" fmla="*/ 462701 w 533104"/>
              <a:gd name="connsiteY99" fmla="*/ 235356 h 533843"/>
              <a:gd name="connsiteX100" fmla="*/ 453914 w 533104"/>
              <a:gd name="connsiteY100" fmla="*/ 235356 h 533843"/>
              <a:gd name="connsiteX101" fmla="*/ 452290 w 533104"/>
              <a:gd name="connsiteY101" fmla="*/ 233953 h 533843"/>
              <a:gd name="connsiteX102" fmla="*/ 418251 w 533104"/>
              <a:gd name="connsiteY102" fmla="*/ 228342 h 533843"/>
              <a:gd name="connsiteX103" fmla="*/ 418029 w 533104"/>
              <a:gd name="connsiteY103" fmla="*/ 228415 h 533843"/>
              <a:gd name="connsiteX104" fmla="*/ 397355 w 533104"/>
              <a:gd name="connsiteY104" fmla="*/ 258836 h 533843"/>
              <a:gd name="connsiteX105" fmla="*/ 391153 w 533104"/>
              <a:gd name="connsiteY105" fmla="*/ 265039 h 533843"/>
              <a:gd name="connsiteX106" fmla="*/ 379191 w 533104"/>
              <a:gd name="connsiteY106" fmla="*/ 265039 h 533843"/>
              <a:gd name="connsiteX107" fmla="*/ 372989 w 533104"/>
              <a:gd name="connsiteY107" fmla="*/ 258836 h 533843"/>
              <a:gd name="connsiteX108" fmla="*/ 372767 w 533104"/>
              <a:gd name="connsiteY108" fmla="*/ 256326 h 533843"/>
              <a:gd name="connsiteX109" fmla="*/ 352093 w 533104"/>
              <a:gd name="connsiteY109" fmla="*/ 228415 h 533843"/>
              <a:gd name="connsiteX110" fmla="*/ 351871 w 533104"/>
              <a:gd name="connsiteY110" fmla="*/ 228342 h 533843"/>
              <a:gd name="connsiteX111" fmla="*/ 316429 w 533104"/>
              <a:gd name="connsiteY111" fmla="*/ 235356 h 533843"/>
              <a:gd name="connsiteX112" fmla="*/ 315617 w 533104"/>
              <a:gd name="connsiteY112" fmla="*/ 236094 h 533843"/>
              <a:gd name="connsiteX113" fmla="*/ 315396 w 533104"/>
              <a:gd name="connsiteY113" fmla="*/ 236316 h 533843"/>
              <a:gd name="connsiteX114" fmla="*/ 306609 w 533104"/>
              <a:gd name="connsiteY114" fmla="*/ 236316 h 533843"/>
              <a:gd name="connsiteX115" fmla="*/ 298118 w 533104"/>
              <a:gd name="connsiteY115" fmla="*/ 227825 h 533843"/>
              <a:gd name="connsiteX116" fmla="*/ 298118 w 533104"/>
              <a:gd name="connsiteY116" fmla="*/ 219038 h 533843"/>
              <a:gd name="connsiteX117" fmla="*/ 299742 w 533104"/>
              <a:gd name="connsiteY117" fmla="*/ 217118 h 533843"/>
              <a:gd name="connsiteX118" fmla="*/ 304246 w 533104"/>
              <a:gd name="connsiteY118" fmla="*/ 182636 h 533843"/>
              <a:gd name="connsiteX119" fmla="*/ 303656 w 533104"/>
              <a:gd name="connsiteY119" fmla="*/ 181381 h 533843"/>
              <a:gd name="connsiteX120" fmla="*/ 273678 w 533104"/>
              <a:gd name="connsiteY120" fmla="*/ 161667 h 533843"/>
              <a:gd name="connsiteX121" fmla="*/ 270429 w 533104"/>
              <a:gd name="connsiteY121" fmla="*/ 161667 h 533843"/>
              <a:gd name="connsiteX122" fmla="*/ 270355 w 533104"/>
              <a:gd name="connsiteY122" fmla="*/ 161667 h 533843"/>
              <a:gd name="connsiteX123" fmla="*/ 264153 w 533104"/>
              <a:gd name="connsiteY123" fmla="*/ 155464 h 533843"/>
              <a:gd name="connsiteX124" fmla="*/ 264153 w 533104"/>
              <a:gd name="connsiteY124" fmla="*/ 143503 h 533843"/>
              <a:gd name="connsiteX125" fmla="*/ 270355 w 533104"/>
              <a:gd name="connsiteY125" fmla="*/ 137300 h 533843"/>
              <a:gd name="connsiteX126" fmla="*/ 271536 w 533104"/>
              <a:gd name="connsiteY126" fmla="*/ 137226 h 533843"/>
              <a:gd name="connsiteX127" fmla="*/ 271906 w 533104"/>
              <a:gd name="connsiteY127" fmla="*/ 137226 h 533843"/>
              <a:gd name="connsiteX128" fmla="*/ 301810 w 533104"/>
              <a:gd name="connsiteY128" fmla="*/ 115814 h 533843"/>
              <a:gd name="connsiteX129" fmla="*/ 302843 w 533104"/>
              <a:gd name="connsiteY129" fmla="*/ 113082 h 533843"/>
              <a:gd name="connsiteX130" fmla="*/ 295829 w 533104"/>
              <a:gd name="connsiteY130" fmla="*/ 77714 h 533843"/>
              <a:gd name="connsiteX131" fmla="*/ 294647 w 533104"/>
              <a:gd name="connsiteY131" fmla="*/ 76532 h 533843"/>
              <a:gd name="connsiteX132" fmla="*/ 294500 w 533104"/>
              <a:gd name="connsiteY132" fmla="*/ 76385 h 533843"/>
              <a:gd name="connsiteX133" fmla="*/ 294500 w 533104"/>
              <a:gd name="connsiteY133" fmla="*/ 67598 h 533843"/>
              <a:gd name="connsiteX134" fmla="*/ 302991 w 533104"/>
              <a:gd name="connsiteY134" fmla="*/ 59107 h 533843"/>
              <a:gd name="connsiteX135" fmla="*/ 311778 w 533104"/>
              <a:gd name="connsiteY135" fmla="*/ 59107 h 533843"/>
              <a:gd name="connsiteX136" fmla="*/ 313107 w 533104"/>
              <a:gd name="connsiteY136" fmla="*/ 60288 h 533843"/>
              <a:gd name="connsiteX137" fmla="*/ 348475 w 533104"/>
              <a:gd name="connsiteY137" fmla="*/ 65531 h 533843"/>
              <a:gd name="connsiteX138" fmla="*/ 351945 w 533104"/>
              <a:gd name="connsiteY138" fmla="*/ 64054 h 533843"/>
              <a:gd name="connsiteX139" fmla="*/ 372546 w 533104"/>
              <a:gd name="connsiteY139" fmla="*/ 34150 h 533843"/>
              <a:gd name="connsiteX140" fmla="*/ 372546 w 533104"/>
              <a:gd name="connsiteY140" fmla="*/ 34150 h 533843"/>
              <a:gd name="connsiteX141" fmla="*/ 372546 w 533104"/>
              <a:gd name="connsiteY141" fmla="*/ 33337 h 533843"/>
              <a:gd name="connsiteX142" fmla="*/ 378748 w 533104"/>
              <a:gd name="connsiteY142" fmla="*/ 27135 h 533843"/>
              <a:gd name="connsiteX143" fmla="*/ 390710 w 533104"/>
              <a:gd name="connsiteY143" fmla="*/ 27135 h 533843"/>
              <a:gd name="connsiteX144" fmla="*/ 396912 w 533104"/>
              <a:gd name="connsiteY144" fmla="*/ 33337 h 533843"/>
              <a:gd name="connsiteX145" fmla="*/ 396986 w 533104"/>
              <a:gd name="connsiteY145" fmla="*/ 34888 h 533843"/>
              <a:gd name="connsiteX146" fmla="*/ 417660 w 533104"/>
              <a:gd name="connsiteY146" fmla="*/ 64054 h 533843"/>
              <a:gd name="connsiteX147" fmla="*/ 421131 w 533104"/>
              <a:gd name="connsiteY147" fmla="*/ 65531 h 533843"/>
              <a:gd name="connsiteX148" fmla="*/ 457606 w 533104"/>
              <a:gd name="connsiteY148" fmla="*/ 59107 h 533843"/>
              <a:gd name="connsiteX149" fmla="*/ 458049 w 533104"/>
              <a:gd name="connsiteY149" fmla="*/ 58738 h 533843"/>
              <a:gd name="connsiteX150" fmla="*/ 458345 w 533104"/>
              <a:gd name="connsiteY150" fmla="*/ 58442 h 533843"/>
              <a:gd name="connsiteX151" fmla="*/ 467131 w 533104"/>
              <a:gd name="connsiteY151" fmla="*/ 58442 h 533843"/>
              <a:gd name="connsiteX152" fmla="*/ 475622 w 533104"/>
              <a:gd name="connsiteY152" fmla="*/ 66933 h 533843"/>
              <a:gd name="connsiteX153" fmla="*/ 475622 w 533104"/>
              <a:gd name="connsiteY153" fmla="*/ 75720 h 533843"/>
              <a:gd name="connsiteX154" fmla="*/ 475401 w 533104"/>
              <a:gd name="connsiteY154" fmla="*/ 75942 h 533843"/>
              <a:gd name="connsiteX155" fmla="*/ 473776 w 533104"/>
              <a:gd name="connsiteY155" fmla="*/ 77640 h 533843"/>
              <a:gd name="connsiteX156" fmla="*/ 466983 w 533104"/>
              <a:gd name="connsiteY156" fmla="*/ 112934 h 533843"/>
              <a:gd name="connsiteX157" fmla="*/ 468017 w 533104"/>
              <a:gd name="connsiteY157" fmla="*/ 115592 h 533843"/>
              <a:gd name="connsiteX158" fmla="*/ 498586 w 533104"/>
              <a:gd name="connsiteY158" fmla="*/ 136931 h 533843"/>
              <a:gd name="connsiteX159" fmla="*/ 499767 w 533104"/>
              <a:gd name="connsiteY159" fmla="*/ 136931 h 533843"/>
              <a:gd name="connsiteX160" fmla="*/ 499989 w 533104"/>
              <a:gd name="connsiteY160" fmla="*/ 136931 h 533843"/>
              <a:gd name="connsiteX161" fmla="*/ 506191 w 533104"/>
              <a:gd name="connsiteY161" fmla="*/ 143133 h 533843"/>
              <a:gd name="connsiteX162" fmla="*/ 506191 w 533104"/>
              <a:gd name="connsiteY162" fmla="*/ 155169 h 533843"/>
              <a:gd name="connsiteX163" fmla="*/ 386649 w 533104"/>
              <a:gd name="connsiteY163" fmla="*/ 62725 h 533843"/>
              <a:gd name="connsiteX164" fmla="*/ 303212 w 533104"/>
              <a:gd name="connsiteY164" fmla="*/ 146161 h 533843"/>
              <a:gd name="connsiteX165" fmla="*/ 386649 w 533104"/>
              <a:gd name="connsiteY165" fmla="*/ 229597 h 533843"/>
              <a:gd name="connsiteX166" fmla="*/ 470085 w 533104"/>
              <a:gd name="connsiteY166" fmla="*/ 146161 h 533843"/>
              <a:gd name="connsiteX167" fmla="*/ 386649 w 533104"/>
              <a:gd name="connsiteY167" fmla="*/ 62725 h 533843"/>
              <a:gd name="connsiteX168" fmla="*/ 386649 w 533104"/>
              <a:gd name="connsiteY168" fmla="*/ 203089 h 533843"/>
              <a:gd name="connsiteX169" fmla="*/ 329794 w 533104"/>
              <a:gd name="connsiteY169" fmla="*/ 146235 h 533843"/>
              <a:gd name="connsiteX170" fmla="*/ 386649 w 533104"/>
              <a:gd name="connsiteY170" fmla="*/ 89380 h 533843"/>
              <a:gd name="connsiteX171" fmla="*/ 443503 w 533104"/>
              <a:gd name="connsiteY171" fmla="*/ 146235 h 533843"/>
              <a:gd name="connsiteX172" fmla="*/ 386649 w 533104"/>
              <a:gd name="connsiteY172" fmla="*/ 203089 h 53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533104" h="533843">
                <a:moveTo>
                  <a:pt x="500284" y="110424"/>
                </a:moveTo>
                <a:lnTo>
                  <a:pt x="499103" y="110424"/>
                </a:lnTo>
                <a:cubicBezTo>
                  <a:pt x="499029" y="110424"/>
                  <a:pt x="498955" y="110424"/>
                  <a:pt x="498881" y="110424"/>
                </a:cubicBezTo>
                <a:cubicBezTo>
                  <a:pt x="496297" y="110424"/>
                  <a:pt x="493934" y="108799"/>
                  <a:pt x="493122" y="106436"/>
                </a:cubicBezTo>
                <a:cubicBezTo>
                  <a:pt x="492679" y="105255"/>
                  <a:pt x="492236" y="104074"/>
                  <a:pt x="491793" y="102892"/>
                </a:cubicBezTo>
                <a:cubicBezTo>
                  <a:pt x="490833" y="100529"/>
                  <a:pt x="491350" y="97871"/>
                  <a:pt x="493048" y="96173"/>
                </a:cubicBezTo>
                <a:cubicBezTo>
                  <a:pt x="493122" y="96099"/>
                  <a:pt x="493196" y="96025"/>
                  <a:pt x="493269" y="95951"/>
                </a:cubicBezTo>
                <a:lnTo>
                  <a:pt x="494894" y="94253"/>
                </a:lnTo>
                <a:cubicBezTo>
                  <a:pt x="507372" y="81479"/>
                  <a:pt x="507299" y="60805"/>
                  <a:pt x="494599" y="48105"/>
                </a:cubicBezTo>
                <a:lnTo>
                  <a:pt x="486107" y="39614"/>
                </a:lnTo>
                <a:cubicBezTo>
                  <a:pt x="473407" y="26914"/>
                  <a:pt x="452733" y="26840"/>
                  <a:pt x="439885" y="39392"/>
                </a:cubicBezTo>
                <a:lnTo>
                  <a:pt x="439442" y="39761"/>
                </a:lnTo>
                <a:cubicBezTo>
                  <a:pt x="439368" y="39835"/>
                  <a:pt x="439221" y="39909"/>
                  <a:pt x="439147" y="40057"/>
                </a:cubicBezTo>
                <a:cubicBezTo>
                  <a:pt x="437301" y="41829"/>
                  <a:pt x="434569" y="42346"/>
                  <a:pt x="432132" y="41238"/>
                </a:cubicBezTo>
                <a:cubicBezTo>
                  <a:pt x="430656" y="40574"/>
                  <a:pt x="429179" y="39909"/>
                  <a:pt x="427628" y="39318"/>
                </a:cubicBezTo>
                <a:cubicBezTo>
                  <a:pt x="425192" y="38358"/>
                  <a:pt x="423641" y="36069"/>
                  <a:pt x="423641" y="33559"/>
                </a:cubicBezTo>
                <a:cubicBezTo>
                  <a:pt x="423641" y="33042"/>
                  <a:pt x="423641" y="32525"/>
                  <a:pt x="423567" y="32008"/>
                </a:cubicBezTo>
                <a:cubicBezTo>
                  <a:pt x="422829" y="14583"/>
                  <a:pt x="408357" y="554"/>
                  <a:pt x="390783" y="554"/>
                </a:cubicBezTo>
                <a:lnTo>
                  <a:pt x="378748" y="554"/>
                </a:lnTo>
                <a:cubicBezTo>
                  <a:pt x="360879" y="554"/>
                  <a:pt x="346260" y="15026"/>
                  <a:pt x="345964" y="32821"/>
                </a:cubicBezTo>
                <a:lnTo>
                  <a:pt x="345964" y="32821"/>
                </a:lnTo>
                <a:cubicBezTo>
                  <a:pt x="345964" y="33116"/>
                  <a:pt x="345964" y="33411"/>
                  <a:pt x="345964" y="33633"/>
                </a:cubicBezTo>
                <a:cubicBezTo>
                  <a:pt x="345964" y="36217"/>
                  <a:pt x="344414" y="38432"/>
                  <a:pt x="341977" y="39466"/>
                </a:cubicBezTo>
                <a:cubicBezTo>
                  <a:pt x="340500" y="40057"/>
                  <a:pt x="338950" y="40721"/>
                  <a:pt x="337473" y="41386"/>
                </a:cubicBezTo>
                <a:cubicBezTo>
                  <a:pt x="335036" y="42493"/>
                  <a:pt x="332304" y="42050"/>
                  <a:pt x="330458" y="40204"/>
                </a:cubicBezTo>
                <a:cubicBezTo>
                  <a:pt x="330015" y="39761"/>
                  <a:pt x="329572" y="39392"/>
                  <a:pt x="329129" y="39023"/>
                </a:cubicBezTo>
                <a:cubicBezTo>
                  <a:pt x="316282" y="27578"/>
                  <a:pt x="296420" y="28021"/>
                  <a:pt x="284163" y="40352"/>
                </a:cubicBezTo>
                <a:lnTo>
                  <a:pt x="275671" y="48843"/>
                </a:lnTo>
                <a:cubicBezTo>
                  <a:pt x="265703" y="58811"/>
                  <a:pt x="263488" y="73726"/>
                  <a:pt x="269100" y="85910"/>
                </a:cubicBezTo>
                <a:cubicBezTo>
                  <a:pt x="265703" y="85245"/>
                  <a:pt x="262307" y="84728"/>
                  <a:pt x="258910" y="84211"/>
                </a:cubicBezTo>
                <a:cubicBezTo>
                  <a:pt x="248204" y="82661"/>
                  <a:pt x="237350" y="81922"/>
                  <a:pt x="226496" y="81922"/>
                </a:cubicBezTo>
                <a:cubicBezTo>
                  <a:pt x="166171" y="81922"/>
                  <a:pt x="109390" y="105403"/>
                  <a:pt x="66712" y="148081"/>
                </a:cubicBezTo>
                <a:cubicBezTo>
                  <a:pt x="24034" y="190758"/>
                  <a:pt x="554" y="247465"/>
                  <a:pt x="554" y="307864"/>
                </a:cubicBezTo>
                <a:cubicBezTo>
                  <a:pt x="554" y="368189"/>
                  <a:pt x="24034" y="424970"/>
                  <a:pt x="66712" y="467648"/>
                </a:cubicBezTo>
                <a:cubicBezTo>
                  <a:pt x="109390" y="510326"/>
                  <a:pt x="166097" y="533806"/>
                  <a:pt x="226496" y="533806"/>
                </a:cubicBezTo>
                <a:cubicBezTo>
                  <a:pt x="286821" y="533806"/>
                  <a:pt x="343601" y="510326"/>
                  <a:pt x="386279" y="467648"/>
                </a:cubicBezTo>
                <a:cubicBezTo>
                  <a:pt x="428957" y="424970"/>
                  <a:pt x="452438" y="368263"/>
                  <a:pt x="452438" y="307864"/>
                </a:cubicBezTo>
                <a:cubicBezTo>
                  <a:pt x="452438" y="298413"/>
                  <a:pt x="451847" y="288888"/>
                  <a:pt x="450665" y="279585"/>
                </a:cubicBezTo>
                <a:cubicBezTo>
                  <a:pt x="449927" y="273751"/>
                  <a:pt x="448967" y="267844"/>
                  <a:pt x="447786" y="262011"/>
                </a:cubicBezTo>
                <a:cubicBezTo>
                  <a:pt x="459231" y="265851"/>
                  <a:pt x="472447" y="263267"/>
                  <a:pt x="481529" y="254185"/>
                </a:cubicBezTo>
                <a:lnTo>
                  <a:pt x="490021" y="245693"/>
                </a:lnTo>
                <a:cubicBezTo>
                  <a:pt x="501613" y="234101"/>
                  <a:pt x="502721" y="215937"/>
                  <a:pt x="493269" y="203089"/>
                </a:cubicBezTo>
                <a:cubicBezTo>
                  <a:pt x="492753" y="202129"/>
                  <a:pt x="492014" y="201243"/>
                  <a:pt x="491276" y="200505"/>
                </a:cubicBezTo>
                <a:cubicBezTo>
                  <a:pt x="489430" y="198659"/>
                  <a:pt x="488987" y="195853"/>
                  <a:pt x="490095" y="193417"/>
                </a:cubicBezTo>
                <a:cubicBezTo>
                  <a:pt x="490316" y="192900"/>
                  <a:pt x="490611" y="192309"/>
                  <a:pt x="490833" y="191792"/>
                </a:cubicBezTo>
                <a:cubicBezTo>
                  <a:pt x="491793" y="189577"/>
                  <a:pt x="494008" y="188100"/>
                  <a:pt x="496518" y="188100"/>
                </a:cubicBezTo>
                <a:cubicBezTo>
                  <a:pt x="496592" y="188100"/>
                  <a:pt x="496666" y="188100"/>
                  <a:pt x="496740" y="188100"/>
                </a:cubicBezTo>
                <a:lnTo>
                  <a:pt x="500432" y="188026"/>
                </a:lnTo>
                <a:cubicBezTo>
                  <a:pt x="518374" y="187879"/>
                  <a:pt x="532920" y="173185"/>
                  <a:pt x="532920" y="155243"/>
                </a:cubicBezTo>
                <a:lnTo>
                  <a:pt x="532920" y="143207"/>
                </a:lnTo>
                <a:cubicBezTo>
                  <a:pt x="532846" y="125191"/>
                  <a:pt x="518226" y="110571"/>
                  <a:pt x="500284" y="110424"/>
                </a:cubicBezTo>
                <a:moveTo>
                  <a:pt x="367451" y="448893"/>
                </a:moveTo>
                <a:cubicBezTo>
                  <a:pt x="329794" y="486550"/>
                  <a:pt x="279732" y="507299"/>
                  <a:pt x="226496" y="507299"/>
                </a:cubicBezTo>
                <a:cubicBezTo>
                  <a:pt x="173259" y="507299"/>
                  <a:pt x="123197" y="486550"/>
                  <a:pt x="85540" y="448893"/>
                </a:cubicBezTo>
                <a:cubicBezTo>
                  <a:pt x="47883" y="411236"/>
                  <a:pt x="27135" y="361175"/>
                  <a:pt x="27135" y="307938"/>
                </a:cubicBezTo>
                <a:cubicBezTo>
                  <a:pt x="27135" y="254701"/>
                  <a:pt x="47883" y="204640"/>
                  <a:pt x="85540" y="166983"/>
                </a:cubicBezTo>
                <a:cubicBezTo>
                  <a:pt x="123197" y="129326"/>
                  <a:pt x="173259" y="108578"/>
                  <a:pt x="226496" y="108578"/>
                </a:cubicBezTo>
                <a:cubicBezTo>
                  <a:pt x="236095" y="108578"/>
                  <a:pt x="245767" y="109242"/>
                  <a:pt x="255144" y="110645"/>
                </a:cubicBezTo>
                <a:cubicBezTo>
                  <a:pt x="257581" y="111014"/>
                  <a:pt x="260092" y="111383"/>
                  <a:pt x="262528" y="111826"/>
                </a:cubicBezTo>
                <a:cubicBezTo>
                  <a:pt x="248204" y="115297"/>
                  <a:pt x="237497" y="128292"/>
                  <a:pt x="237497" y="143724"/>
                </a:cubicBezTo>
                <a:lnTo>
                  <a:pt x="237497" y="155686"/>
                </a:lnTo>
                <a:cubicBezTo>
                  <a:pt x="237497" y="173702"/>
                  <a:pt x="252191" y="188469"/>
                  <a:pt x="270207" y="188469"/>
                </a:cubicBezTo>
                <a:lnTo>
                  <a:pt x="273456" y="188469"/>
                </a:lnTo>
                <a:lnTo>
                  <a:pt x="273530" y="188469"/>
                </a:lnTo>
                <a:cubicBezTo>
                  <a:pt x="276040" y="188469"/>
                  <a:pt x="278256" y="189946"/>
                  <a:pt x="279215" y="192161"/>
                </a:cubicBezTo>
                <a:cubicBezTo>
                  <a:pt x="279437" y="192678"/>
                  <a:pt x="279732" y="193269"/>
                  <a:pt x="279954" y="193786"/>
                </a:cubicBezTo>
                <a:cubicBezTo>
                  <a:pt x="281061" y="196222"/>
                  <a:pt x="280618" y="199028"/>
                  <a:pt x="278772" y="200874"/>
                </a:cubicBezTo>
                <a:cubicBezTo>
                  <a:pt x="278182" y="201465"/>
                  <a:pt x="277665" y="202129"/>
                  <a:pt x="277222" y="202794"/>
                </a:cubicBezTo>
                <a:cubicBezTo>
                  <a:pt x="268731" y="213057"/>
                  <a:pt x="267475" y="227308"/>
                  <a:pt x="273382" y="238753"/>
                </a:cubicBezTo>
                <a:lnTo>
                  <a:pt x="218447" y="293318"/>
                </a:lnTo>
                <a:lnTo>
                  <a:pt x="138999" y="293318"/>
                </a:lnTo>
                <a:cubicBezTo>
                  <a:pt x="131689" y="293318"/>
                  <a:pt x="125708" y="299299"/>
                  <a:pt x="125708" y="306609"/>
                </a:cubicBezTo>
                <a:cubicBezTo>
                  <a:pt x="125708" y="313919"/>
                  <a:pt x="131689" y="319900"/>
                  <a:pt x="138999" y="319900"/>
                </a:cubicBezTo>
                <a:lnTo>
                  <a:pt x="224428" y="319900"/>
                </a:lnTo>
                <a:cubicBezTo>
                  <a:pt x="229154" y="319900"/>
                  <a:pt x="233362" y="317389"/>
                  <a:pt x="235651" y="313697"/>
                </a:cubicBezTo>
                <a:lnTo>
                  <a:pt x="291325" y="258467"/>
                </a:lnTo>
                <a:cubicBezTo>
                  <a:pt x="304099" y="267992"/>
                  <a:pt x="322336" y="267032"/>
                  <a:pt x="334003" y="255588"/>
                </a:cubicBezTo>
                <a:lnTo>
                  <a:pt x="334815" y="254849"/>
                </a:lnTo>
                <a:cubicBezTo>
                  <a:pt x="334889" y="254775"/>
                  <a:pt x="334962" y="254701"/>
                  <a:pt x="335036" y="254628"/>
                </a:cubicBezTo>
                <a:cubicBezTo>
                  <a:pt x="336808" y="252856"/>
                  <a:pt x="339467" y="252339"/>
                  <a:pt x="341903" y="253299"/>
                </a:cubicBezTo>
                <a:lnTo>
                  <a:pt x="342125" y="253372"/>
                </a:lnTo>
                <a:cubicBezTo>
                  <a:pt x="344561" y="254332"/>
                  <a:pt x="346186" y="256621"/>
                  <a:pt x="346186" y="259206"/>
                </a:cubicBezTo>
                <a:cubicBezTo>
                  <a:pt x="346186" y="260018"/>
                  <a:pt x="346260" y="260904"/>
                  <a:pt x="346407" y="261716"/>
                </a:cubicBezTo>
                <a:cubicBezTo>
                  <a:pt x="347736" y="278551"/>
                  <a:pt x="361987" y="291842"/>
                  <a:pt x="379117" y="291842"/>
                </a:cubicBezTo>
                <a:lnTo>
                  <a:pt x="391079" y="291842"/>
                </a:lnTo>
                <a:cubicBezTo>
                  <a:pt x="405477" y="291842"/>
                  <a:pt x="417660" y="282538"/>
                  <a:pt x="422090" y="269690"/>
                </a:cubicBezTo>
                <a:cubicBezTo>
                  <a:pt x="422976" y="274121"/>
                  <a:pt x="423641" y="278551"/>
                  <a:pt x="424232" y="282981"/>
                </a:cubicBezTo>
                <a:cubicBezTo>
                  <a:pt x="425265" y="291177"/>
                  <a:pt x="425782" y="299594"/>
                  <a:pt x="425782" y="307938"/>
                </a:cubicBezTo>
                <a:cubicBezTo>
                  <a:pt x="425856" y="361175"/>
                  <a:pt x="405108" y="411236"/>
                  <a:pt x="367451" y="448893"/>
                </a:cubicBezTo>
                <a:moveTo>
                  <a:pt x="506265" y="155169"/>
                </a:moveTo>
                <a:cubicBezTo>
                  <a:pt x="506265" y="158565"/>
                  <a:pt x="503459" y="161371"/>
                  <a:pt x="500063" y="161371"/>
                </a:cubicBezTo>
                <a:cubicBezTo>
                  <a:pt x="499989" y="161371"/>
                  <a:pt x="499915" y="161371"/>
                  <a:pt x="499841" y="161371"/>
                </a:cubicBezTo>
                <a:lnTo>
                  <a:pt x="496149" y="161445"/>
                </a:lnTo>
                <a:cubicBezTo>
                  <a:pt x="483154" y="161593"/>
                  <a:pt x="471488" y="169346"/>
                  <a:pt x="466393" y="181233"/>
                </a:cubicBezTo>
                <a:cubicBezTo>
                  <a:pt x="466393" y="181233"/>
                  <a:pt x="466393" y="181233"/>
                  <a:pt x="466393" y="181233"/>
                </a:cubicBezTo>
                <a:cubicBezTo>
                  <a:pt x="466245" y="181676"/>
                  <a:pt x="466024" y="182119"/>
                  <a:pt x="465802" y="182489"/>
                </a:cubicBezTo>
                <a:cubicBezTo>
                  <a:pt x="460929" y="193343"/>
                  <a:pt x="462332" y="205895"/>
                  <a:pt x="469125" y="215346"/>
                </a:cubicBezTo>
                <a:cubicBezTo>
                  <a:pt x="469715" y="216306"/>
                  <a:pt x="470380" y="217192"/>
                  <a:pt x="471192" y="218078"/>
                </a:cubicBezTo>
                <a:cubicBezTo>
                  <a:pt x="473629" y="220515"/>
                  <a:pt x="473629" y="224428"/>
                  <a:pt x="471192" y="226865"/>
                </a:cubicBezTo>
                <a:lnTo>
                  <a:pt x="462701" y="235356"/>
                </a:lnTo>
                <a:cubicBezTo>
                  <a:pt x="460264" y="237793"/>
                  <a:pt x="456351" y="237793"/>
                  <a:pt x="453914" y="235356"/>
                </a:cubicBezTo>
                <a:cubicBezTo>
                  <a:pt x="453397" y="234839"/>
                  <a:pt x="452881" y="234396"/>
                  <a:pt x="452290" y="233953"/>
                </a:cubicBezTo>
                <a:cubicBezTo>
                  <a:pt x="442986" y="225831"/>
                  <a:pt x="429843" y="223616"/>
                  <a:pt x="418251" y="228342"/>
                </a:cubicBezTo>
                <a:lnTo>
                  <a:pt x="418029" y="228415"/>
                </a:lnTo>
                <a:cubicBezTo>
                  <a:pt x="405477" y="233510"/>
                  <a:pt x="397355" y="245398"/>
                  <a:pt x="397355" y="258836"/>
                </a:cubicBezTo>
                <a:cubicBezTo>
                  <a:pt x="397355" y="262233"/>
                  <a:pt x="394549" y="265039"/>
                  <a:pt x="391153" y="265039"/>
                </a:cubicBezTo>
                <a:lnTo>
                  <a:pt x="379191" y="265039"/>
                </a:lnTo>
                <a:cubicBezTo>
                  <a:pt x="375795" y="265039"/>
                  <a:pt x="372989" y="262233"/>
                  <a:pt x="372989" y="258836"/>
                </a:cubicBezTo>
                <a:cubicBezTo>
                  <a:pt x="372989" y="258024"/>
                  <a:pt x="372915" y="257138"/>
                  <a:pt x="372767" y="256326"/>
                </a:cubicBezTo>
                <a:cubicBezTo>
                  <a:pt x="371807" y="243921"/>
                  <a:pt x="363833" y="233141"/>
                  <a:pt x="352093" y="228415"/>
                </a:cubicBezTo>
                <a:lnTo>
                  <a:pt x="351871" y="228342"/>
                </a:lnTo>
                <a:cubicBezTo>
                  <a:pt x="339614" y="223394"/>
                  <a:pt x="325733" y="226126"/>
                  <a:pt x="316429" y="235356"/>
                </a:cubicBezTo>
                <a:lnTo>
                  <a:pt x="315617" y="236094"/>
                </a:lnTo>
                <a:cubicBezTo>
                  <a:pt x="315543" y="236168"/>
                  <a:pt x="315470" y="236242"/>
                  <a:pt x="315396" y="236316"/>
                </a:cubicBezTo>
                <a:cubicBezTo>
                  <a:pt x="312959" y="238753"/>
                  <a:pt x="309046" y="238753"/>
                  <a:pt x="306609" y="236316"/>
                </a:cubicBezTo>
                <a:lnTo>
                  <a:pt x="298118" y="227825"/>
                </a:lnTo>
                <a:cubicBezTo>
                  <a:pt x="295681" y="225388"/>
                  <a:pt x="295681" y="221475"/>
                  <a:pt x="298118" y="219038"/>
                </a:cubicBezTo>
                <a:cubicBezTo>
                  <a:pt x="298708" y="218447"/>
                  <a:pt x="299225" y="217783"/>
                  <a:pt x="299742" y="217118"/>
                </a:cubicBezTo>
                <a:cubicBezTo>
                  <a:pt x="307569" y="207593"/>
                  <a:pt x="309415" y="194081"/>
                  <a:pt x="304246" y="182636"/>
                </a:cubicBezTo>
                <a:cubicBezTo>
                  <a:pt x="304025" y="182193"/>
                  <a:pt x="303877" y="181824"/>
                  <a:pt x="303656" y="181381"/>
                </a:cubicBezTo>
                <a:cubicBezTo>
                  <a:pt x="298487" y="169419"/>
                  <a:pt x="286747" y="161740"/>
                  <a:pt x="273678" y="161667"/>
                </a:cubicBezTo>
                <a:lnTo>
                  <a:pt x="270429" y="161667"/>
                </a:lnTo>
                <a:cubicBezTo>
                  <a:pt x="270429" y="161667"/>
                  <a:pt x="270355" y="161667"/>
                  <a:pt x="270355" y="161667"/>
                </a:cubicBezTo>
                <a:cubicBezTo>
                  <a:pt x="266958" y="161667"/>
                  <a:pt x="264153" y="158861"/>
                  <a:pt x="264153" y="155464"/>
                </a:cubicBezTo>
                <a:lnTo>
                  <a:pt x="264153" y="143503"/>
                </a:lnTo>
                <a:cubicBezTo>
                  <a:pt x="264153" y="140106"/>
                  <a:pt x="266958" y="137300"/>
                  <a:pt x="270355" y="137300"/>
                </a:cubicBezTo>
                <a:cubicBezTo>
                  <a:pt x="270724" y="137300"/>
                  <a:pt x="271093" y="137300"/>
                  <a:pt x="271536" y="137226"/>
                </a:cubicBezTo>
                <a:lnTo>
                  <a:pt x="271906" y="137226"/>
                </a:lnTo>
                <a:cubicBezTo>
                  <a:pt x="285270" y="136857"/>
                  <a:pt x="297232" y="128366"/>
                  <a:pt x="301810" y="115814"/>
                </a:cubicBezTo>
                <a:cubicBezTo>
                  <a:pt x="302105" y="114928"/>
                  <a:pt x="302474" y="113968"/>
                  <a:pt x="302843" y="113082"/>
                </a:cubicBezTo>
                <a:cubicBezTo>
                  <a:pt x="307790" y="100899"/>
                  <a:pt x="305058" y="87017"/>
                  <a:pt x="295829" y="77714"/>
                </a:cubicBezTo>
                <a:lnTo>
                  <a:pt x="294647" y="76532"/>
                </a:lnTo>
                <a:cubicBezTo>
                  <a:pt x="294574" y="76458"/>
                  <a:pt x="294574" y="76458"/>
                  <a:pt x="294500" y="76385"/>
                </a:cubicBezTo>
                <a:cubicBezTo>
                  <a:pt x="292063" y="73948"/>
                  <a:pt x="292063" y="70035"/>
                  <a:pt x="294500" y="67598"/>
                </a:cubicBezTo>
                <a:lnTo>
                  <a:pt x="302991" y="59107"/>
                </a:lnTo>
                <a:cubicBezTo>
                  <a:pt x="305428" y="56670"/>
                  <a:pt x="309341" y="56670"/>
                  <a:pt x="311778" y="59107"/>
                </a:cubicBezTo>
                <a:cubicBezTo>
                  <a:pt x="312221" y="59550"/>
                  <a:pt x="312664" y="59919"/>
                  <a:pt x="313107" y="60288"/>
                </a:cubicBezTo>
                <a:cubicBezTo>
                  <a:pt x="322779" y="68927"/>
                  <a:pt x="336513" y="70994"/>
                  <a:pt x="348475" y="65531"/>
                </a:cubicBezTo>
                <a:cubicBezTo>
                  <a:pt x="349582" y="65014"/>
                  <a:pt x="350764" y="64497"/>
                  <a:pt x="351945" y="64054"/>
                </a:cubicBezTo>
                <a:cubicBezTo>
                  <a:pt x="364276" y="59107"/>
                  <a:pt x="372398" y="47367"/>
                  <a:pt x="372546" y="34150"/>
                </a:cubicBezTo>
                <a:lnTo>
                  <a:pt x="372546" y="34150"/>
                </a:lnTo>
                <a:cubicBezTo>
                  <a:pt x="372546" y="33854"/>
                  <a:pt x="372546" y="33633"/>
                  <a:pt x="372546" y="33337"/>
                </a:cubicBezTo>
                <a:cubicBezTo>
                  <a:pt x="372546" y="29941"/>
                  <a:pt x="375351" y="27135"/>
                  <a:pt x="378748" y="27135"/>
                </a:cubicBezTo>
                <a:lnTo>
                  <a:pt x="390710" y="27135"/>
                </a:lnTo>
                <a:cubicBezTo>
                  <a:pt x="394106" y="27135"/>
                  <a:pt x="396912" y="29941"/>
                  <a:pt x="396912" y="33337"/>
                </a:cubicBezTo>
                <a:cubicBezTo>
                  <a:pt x="396912" y="33854"/>
                  <a:pt x="396912" y="34371"/>
                  <a:pt x="396986" y="34888"/>
                </a:cubicBezTo>
                <a:cubicBezTo>
                  <a:pt x="397503" y="47810"/>
                  <a:pt x="405551" y="59181"/>
                  <a:pt x="417660" y="64054"/>
                </a:cubicBezTo>
                <a:cubicBezTo>
                  <a:pt x="418842" y="64497"/>
                  <a:pt x="419949" y="65014"/>
                  <a:pt x="421131" y="65531"/>
                </a:cubicBezTo>
                <a:cubicBezTo>
                  <a:pt x="433461" y="71068"/>
                  <a:pt x="448081" y="68484"/>
                  <a:pt x="457606" y="59107"/>
                </a:cubicBezTo>
                <a:lnTo>
                  <a:pt x="458049" y="58738"/>
                </a:lnTo>
                <a:cubicBezTo>
                  <a:pt x="458123" y="58664"/>
                  <a:pt x="458271" y="58516"/>
                  <a:pt x="458345" y="58442"/>
                </a:cubicBezTo>
                <a:cubicBezTo>
                  <a:pt x="460781" y="56006"/>
                  <a:pt x="464695" y="56006"/>
                  <a:pt x="467131" y="58442"/>
                </a:cubicBezTo>
                <a:lnTo>
                  <a:pt x="475622" y="66933"/>
                </a:lnTo>
                <a:cubicBezTo>
                  <a:pt x="478059" y="69370"/>
                  <a:pt x="478059" y="73283"/>
                  <a:pt x="475622" y="75720"/>
                </a:cubicBezTo>
                <a:cubicBezTo>
                  <a:pt x="475549" y="75794"/>
                  <a:pt x="475475" y="75868"/>
                  <a:pt x="475401" y="75942"/>
                </a:cubicBezTo>
                <a:lnTo>
                  <a:pt x="473776" y="77640"/>
                </a:lnTo>
                <a:cubicBezTo>
                  <a:pt x="464695" y="86943"/>
                  <a:pt x="462036" y="100825"/>
                  <a:pt x="466983" y="112934"/>
                </a:cubicBezTo>
                <a:cubicBezTo>
                  <a:pt x="467353" y="113820"/>
                  <a:pt x="467722" y="114706"/>
                  <a:pt x="468017" y="115592"/>
                </a:cubicBezTo>
                <a:cubicBezTo>
                  <a:pt x="472743" y="128292"/>
                  <a:pt x="485000" y="136857"/>
                  <a:pt x="498586" y="136931"/>
                </a:cubicBezTo>
                <a:lnTo>
                  <a:pt x="499767" y="136931"/>
                </a:lnTo>
                <a:cubicBezTo>
                  <a:pt x="499841" y="136931"/>
                  <a:pt x="499915" y="136931"/>
                  <a:pt x="499989" y="136931"/>
                </a:cubicBezTo>
                <a:cubicBezTo>
                  <a:pt x="503385" y="136931"/>
                  <a:pt x="506191" y="139737"/>
                  <a:pt x="506191" y="143133"/>
                </a:cubicBezTo>
                <a:lnTo>
                  <a:pt x="506191" y="155169"/>
                </a:lnTo>
                <a:close/>
                <a:moveTo>
                  <a:pt x="386649" y="62725"/>
                </a:moveTo>
                <a:cubicBezTo>
                  <a:pt x="340648" y="62725"/>
                  <a:pt x="303212" y="100160"/>
                  <a:pt x="303212" y="146161"/>
                </a:cubicBezTo>
                <a:cubicBezTo>
                  <a:pt x="303212" y="192161"/>
                  <a:pt x="340648" y="229597"/>
                  <a:pt x="386649" y="229597"/>
                </a:cubicBezTo>
                <a:cubicBezTo>
                  <a:pt x="432649" y="229597"/>
                  <a:pt x="470085" y="192161"/>
                  <a:pt x="470085" y="146161"/>
                </a:cubicBezTo>
                <a:cubicBezTo>
                  <a:pt x="470158" y="100160"/>
                  <a:pt x="432723" y="62725"/>
                  <a:pt x="386649" y="62725"/>
                </a:cubicBezTo>
                <a:moveTo>
                  <a:pt x="386649" y="203089"/>
                </a:moveTo>
                <a:cubicBezTo>
                  <a:pt x="355268" y="203089"/>
                  <a:pt x="329794" y="177542"/>
                  <a:pt x="329794" y="146235"/>
                </a:cubicBezTo>
                <a:cubicBezTo>
                  <a:pt x="329794" y="114854"/>
                  <a:pt x="355342" y="89380"/>
                  <a:pt x="386649" y="89380"/>
                </a:cubicBezTo>
                <a:cubicBezTo>
                  <a:pt x="418029" y="89380"/>
                  <a:pt x="443503" y="114928"/>
                  <a:pt x="443503" y="146235"/>
                </a:cubicBezTo>
                <a:cubicBezTo>
                  <a:pt x="443577" y="177542"/>
                  <a:pt x="418029" y="203089"/>
                  <a:pt x="386649" y="203089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57">
            <a:extLst>
              <a:ext uri="{FF2B5EF4-FFF2-40B4-BE49-F238E27FC236}">
                <a16:creationId xmlns:a16="http://schemas.microsoft.com/office/drawing/2014/main" id="{8496CA47-5A54-5343-BB76-B52184D272AB}"/>
              </a:ext>
            </a:extLst>
          </p:cNvPr>
          <p:cNvSpPr/>
          <p:nvPr/>
        </p:nvSpPr>
        <p:spPr>
          <a:xfrm>
            <a:off x="7240159" y="6824613"/>
            <a:ext cx="956336" cy="1075681"/>
          </a:xfrm>
          <a:custGeom>
            <a:avLst/>
            <a:gdLst>
              <a:gd name="connsiteX0" fmla="*/ 428145 w 449668"/>
              <a:gd name="connsiteY0" fmla="*/ 215752 h 505784"/>
              <a:gd name="connsiteX1" fmla="*/ 339540 w 449668"/>
              <a:gd name="connsiteY1" fmla="*/ 215752 h 505784"/>
              <a:gd name="connsiteX2" fmla="*/ 300481 w 449668"/>
              <a:gd name="connsiteY2" fmla="*/ 171598 h 505784"/>
              <a:gd name="connsiteX3" fmla="*/ 233067 w 449668"/>
              <a:gd name="connsiteY3" fmla="*/ 151145 h 505784"/>
              <a:gd name="connsiteX4" fmla="*/ 165654 w 449668"/>
              <a:gd name="connsiteY4" fmla="*/ 171598 h 505784"/>
              <a:gd name="connsiteX5" fmla="*/ 126594 w 449668"/>
              <a:gd name="connsiteY5" fmla="*/ 215826 h 505784"/>
              <a:gd name="connsiteX6" fmla="*/ 22779 w 449668"/>
              <a:gd name="connsiteY6" fmla="*/ 215974 h 505784"/>
              <a:gd name="connsiteX7" fmla="*/ 554 w 449668"/>
              <a:gd name="connsiteY7" fmla="*/ 238199 h 505784"/>
              <a:gd name="connsiteX8" fmla="*/ 554 w 449668"/>
              <a:gd name="connsiteY8" fmla="*/ 270983 h 505784"/>
              <a:gd name="connsiteX9" fmla="*/ 554 w 449668"/>
              <a:gd name="connsiteY9" fmla="*/ 338396 h 505784"/>
              <a:gd name="connsiteX10" fmla="*/ 554 w 449668"/>
              <a:gd name="connsiteY10" fmla="*/ 484963 h 505784"/>
              <a:gd name="connsiteX11" fmla="*/ 21671 w 449668"/>
              <a:gd name="connsiteY11" fmla="*/ 505564 h 505784"/>
              <a:gd name="connsiteX12" fmla="*/ 428219 w 449668"/>
              <a:gd name="connsiteY12" fmla="*/ 505564 h 505784"/>
              <a:gd name="connsiteX13" fmla="*/ 449336 w 449668"/>
              <a:gd name="connsiteY13" fmla="*/ 484963 h 505784"/>
              <a:gd name="connsiteX14" fmla="*/ 449336 w 449668"/>
              <a:gd name="connsiteY14" fmla="*/ 338396 h 505784"/>
              <a:gd name="connsiteX15" fmla="*/ 449336 w 449668"/>
              <a:gd name="connsiteY15" fmla="*/ 270983 h 505784"/>
              <a:gd name="connsiteX16" fmla="*/ 449336 w 449668"/>
              <a:gd name="connsiteY16" fmla="*/ 236353 h 505784"/>
              <a:gd name="connsiteX17" fmla="*/ 428145 w 449668"/>
              <a:gd name="connsiteY17" fmla="*/ 215752 h 505784"/>
              <a:gd name="connsiteX18" fmla="*/ 180421 w 449668"/>
              <a:gd name="connsiteY18" fmla="*/ 193675 h 505784"/>
              <a:gd name="connsiteX19" fmla="*/ 232993 w 449668"/>
              <a:gd name="connsiteY19" fmla="*/ 177726 h 505784"/>
              <a:gd name="connsiteX20" fmla="*/ 285565 w 449668"/>
              <a:gd name="connsiteY20" fmla="*/ 193675 h 505784"/>
              <a:gd name="connsiteX21" fmla="*/ 308455 w 449668"/>
              <a:gd name="connsiteY21" fmla="*/ 215826 h 505784"/>
              <a:gd name="connsiteX22" fmla="*/ 224871 w 449668"/>
              <a:gd name="connsiteY22" fmla="*/ 215826 h 505784"/>
              <a:gd name="connsiteX23" fmla="*/ 157532 w 449668"/>
              <a:gd name="connsiteY23" fmla="*/ 215900 h 505784"/>
              <a:gd name="connsiteX24" fmla="*/ 180421 w 449668"/>
              <a:gd name="connsiteY24" fmla="*/ 193675 h 505784"/>
              <a:gd name="connsiteX25" fmla="*/ 27061 w 449668"/>
              <a:gd name="connsiteY25" fmla="*/ 242555 h 505784"/>
              <a:gd name="connsiteX26" fmla="*/ 115371 w 449668"/>
              <a:gd name="connsiteY26" fmla="*/ 242482 h 505784"/>
              <a:gd name="connsiteX27" fmla="*/ 115297 w 449668"/>
              <a:gd name="connsiteY27" fmla="*/ 242629 h 505784"/>
              <a:gd name="connsiteX28" fmla="*/ 350764 w 449668"/>
              <a:gd name="connsiteY28" fmla="*/ 242629 h 505784"/>
              <a:gd name="connsiteX29" fmla="*/ 350616 w 449668"/>
              <a:gd name="connsiteY29" fmla="*/ 242334 h 505784"/>
              <a:gd name="connsiteX30" fmla="*/ 422681 w 449668"/>
              <a:gd name="connsiteY30" fmla="*/ 242334 h 505784"/>
              <a:gd name="connsiteX31" fmla="*/ 422681 w 449668"/>
              <a:gd name="connsiteY31" fmla="*/ 270983 h 505784"/>
              <a:gd name="connsiteX32" fmla="*/ 422681 w 449668"/>
              <a:gd name="connsiteY32" fmla="*/ 338396 h 505784"/>
              <a:gd name="connsiteX33" fmla="*/ 394032 w 449668"/>
              <a:gd name="connsiteY33" fmla="*/ 367045 h 505784"/>
              <a:gd name="connsiteX34" fmla="*/ 55710 w 449668"/>
              <a:gd name="connsiteY34" fmla="*/ 367045 h 505784"/>
              <a:gd name="connsiteX35" fmla="*/ 27061 w 449668"/>
              <a:gd name="connsiteY35" fmla="*/ 338396 h 505784"/>
              <a:gd name="connsiteX36" fmla="*/ 27061 w 449668"/>
              <a:gd name="connsiteY36" fmla="*/ 270983 h 505784"/>
              <a:gd name="connsiteX37" fmla="*/ 27061 w 449668"/>
              <a:gd name="connsiteY37" fmla="*/ 242555 h 505784"/>
              <a:gd name="connsiteX38" fmla="*/ 27061 w 449668"/>
              <a:gd name="connsiteY38" fmla="*/ 479056 h 505784"/>
              <a:gd name="connsiteX39" fmla="*/ 27061 w 449668"/>
              <a:gd name="connsiteY39" fmla="*/ 385726 h 505784"/>
              <a:gd name="connsiteX40" fmla="*/ 55710 w 449668"/>
              <a:gd name="connsiteY40" fmla="*/ 393774 h 505784"/>
              <a:gd name="connsiteX41" fmla="*/ 394032 w 449668"/>
              <a:gd name="connsiteY41" fmla="*/ 393774 h 505784"/>
              <a:gd name="connsiteX42" fmla="*/ 422681 w 449668"/>
              <a:gd name="connsiteY42" fmla="*/ 385726 h 505784"/>
              <a:gd name="connsiteX43" fmla="*/ 422681 w 449668"/>
              <a:gd name="connsiteY43" fmla="*/ 479056 h 505784"/>
              <a:gd name="connsiteX44" fmla="*/ 27061 w 449668"/>
              <a:gd name="connsiteY44" fmla="*/ 479056 h 505784"/>
              <a:gd name="connsiteX45" fmla="*/ 317168 w 449668"/>
              <a:gd name="connsiteY45" fmla="*/ 119174 h 505784"/>
              <a:gd name="connsiteX46" fmla="*/ 343675 w 449668"/>
              <a:gd name="connsiteY46" fmla="*/ 92666 h 505784"/>
              <a:gd name="connsiteX47" fmla="*/ 326545 w 449668"/>
              <a:gd name="connsiteY47" fmla="*/ 92666 h 505784"/>
              <a:gd name="connsiteX48" fmla="*/ 314288 w 449668"/>
              <a:gd name="connsiteY48" fmla="*/ 84470 h 505784"/>
              <a:gd name="connsiteX49" fmla="*/ 317168 w 449668"/>
              <a:gd name="connsiteY49" fmla="*/ 69998 h 505784"/>
              <a:gd name="connsiteX50" fmla="*/ 366343 w 449668"/>
              <a:gd name="connsiteY50" fmla="*/ 20822 h 505784"/>
              <a:gd name="connsiteX51" fmla="*/ 385172 w 449668"/>
              <a:gd name="connsiteY51" fmla="*/ 20822 h 505784"/>
              <a:gd name="connsiteX52" fmla="*/ 385172 w 449668"/>
              <a:gd name="connsiteY52" fmla="*/ 39651 h 505784"/>
              <a:gd name="connsiteX53" fmla="*/ 358664 w 449668"/>
              <a:gd name="connsiteY53" fmla="*/ 66158 h 505784"/>
              <a:gd name="connsiteX54" fmla="*/ 375794 w 449668"/>
              <a:gd name="connsiteY54" fmla="*/ 66158 h 505784"/>
              <a:gd name="connsiteX55" fmla="*/ 388052 w 449668"/>
              <a:gd name="connsiteY55" fmla="*/ 74354 h 505784"/>
              <a:gd name="connsiteX56" fmla="*/ 385172 w 449668"/>
              <a:gd name="connsiteY56" fmla="*/ 88826 h 505784"/>
              <a:gd name="connsiteX57" fmla="*/ 335996 w 449668"/>
              <a:gd name="connsiteY57" fmla="*/ 138002 h 505784"/>
              <a:gd name="connsiteX58" fmla="*/ 326619 w 449668"/>
              <a:gd name="connsiteY58" fmla="*/ 141915 h 505784"/>
              <a:gd name="connsiteX59" fmla="*/ 317242 w 449668"/>
              <a:gd name="connsiteY59" fmla="*/ 138002 h 505784"/>
              <a:gd name="connsiteX60" fmla="*/ 317168 w 449668"/>
              <a:gd name="connsiteY60" fmla="*/ 119174 h 505784"/>
              <a:gd name="connsiteX61" fmla="*/ 63463 w 449668"/>
              <a:gd name="connsiteY61" fmla="*/ 39651 h 505784"/>
              <a:gd name="connsiteX62" fmla="*/ 63463 w 449668"/>
              <a:gd name="connsiteY62" fmla="*/ 20822 h 505784"/>
              <a:gd name="connsiteX63" fmla="*/ 82292 w 449668"/>
              <a:gd name="connsiteY63" fmla="*/ 20822 h 505784"/>
              <a:gd name="connsiteX64" fmla="*/ 131467 w 449668"/>
              <a:gd name="connsiteY64" fmla="*/ 69998 h 505784"/>
              <a:gd name="connsiteX65" fmla="*/ 134347 w 449668"/>
              <a:gd name="connsiteY65" fmla="*/ 84470 h 505784"/>
              <a:gd name="connsiteX66" fmla="*/ 122090 w 449668"/>
              <a:gd name="connsiteY66" fmla="*/ 92666 h 505784"/>
              <a:gd name="connsiteX67" fmla="*/ 104960 w 449668"/>
              <a:gd name="connsiteY67" fmla="*/ 92666 h 505784"/>
              <a:gd name="connsiteX68" fmla="*/ 131467 w 449668"/>
              <a:gd name="connsiteY68" fmla="*/ 119174 h 505784"/>
              <a:gd name="connsiteX69" fmla="*/ 131467 w 449668"/>
              <a:gd name="connsiteY69" fmla="*/ 138002 h 505784"/>
              <a:gd name="connsiteX70" fmla="*/ 122090 w 449668"/>
              <a:gd name="connsiteY70" fmla="*/ 141915 h 505784"/>
              <a:gd name="connsiteX71" fmla="*/ 112713 w 449668"/>
              <a:gd name="connsiteY71" fmla="*/ 138002 h 505784"/>
              <a:gd name="connsiteX72" fmla="*/ 63537 w 449668"/>
              <a:gd name="connsiteY72" fmla="*/ 88826 h 505784"/>
              <a:gd name="connsiteX73" fmla="*/ 60657 w 449668"/>
              <a:gd name="connsiteY73" fmla="*/ 74354 h 505784"/>
              <a:gd name="connsiteX74" fmla="*/ 72914 w 449668"/>
              <a:gd name="connsiteY74" fmla="*/ 66158 h 505784"/>
              <a:gd name="connsiteX75" fmla="*/ 90044 w 449668"/>
              <a:gd name="connsiteY75" fmla="*/ 66158 h 505784"/>
              <a:gd name="connsiteX76" fmla="*/ 63463 w 449668"/>
              <a:gd name="connsiteY76" fmla="*/ 39651 h 505784"/>
              <a:gd name="connsiteX77" fmla="*/ 191054 w 449668"/>
              <a:gd name="connsiteY77" fmla="*/ 102782 h 505784"/>
              <a:gd name="connsiteX78" fmla="*/ 217561 w 449668"/>
              <a:gd name="connsiteY78" fmla="*/ 76274 h 505784"/>
              <a:gd name="connsiteX79" fmla="*/ 200431 w 449668"/>
              <a:gd name="connsiteY79" fmla="*/ 76274 h 505784"/>
              <a:gd name="connsiteX80" fmla="*/ 188174 w 449668"/>
              <a:gd name="connsiteY80" fmla="*/ 68078 h 505784"/>
              <a:gd name="connsiteX81" fmla="*/ 191054 w 449668"/>
              <a:gd name="connsiteY81" fmla="*/ 53606 h 505784"/>
              <a:gd name="connsiteX82" fmla="*/ 240229 w 449668"/>
              <a:gd name="connsiteY82" fmla="*/ 4430 h 505784"/>
              <a:gd name="connsiteX83" fmla="*/ 259058 w 449668"/>
              <a:gd name="connsiteY83" fmla="*/ 4430 h 505784"/>
              <a:gd name="connsiteX84" fmla="*/ 259058 w 449668"/>
              <a:gd name="connsiteY84" fmla="*/ 23259 h 505784"/>
              <a:gd name="connsiteX85" fmla="*/ 232550 w 449668"/>
              <a:gd name="connsiteY85" fmla="*/ 49767 h 505784"/>
              <a:gd name="connsiteX86" fmla="*/ 249681 w 449668"/>
              <a:gd name="connsiteY86" fmla="*/ 49767 h 505784"/>
              <a:gd name="connsiteX87" fmla="*/ 261938 w 449668"/>
              <a:gd name="connsiteY87" fmla="*/ 57962 h 505784"/>
              <a:gd name="connsiteX88" fmla="*/ 259058 w 449668"/>
              <a:gd name="connsiteY88" fmla="*/ 72434 h 505784"/>
              <a:gd name="connsiteX89" fmla="*/ 209882 w 449668"/>
              <a:gd name="connsiteY89" fmla="*/ 121610 h 505784"/>
              <a:gd name="connsiteX90" fmla="*/ 200505 w 449668"/>
              <a:gd name="connsiteY90" fmla="*/ 125523 h 505784"/>
              <a:gd name="connsiteX91" fmla="*/ 191128 w 449668"/>
              <a:gd name="connsiteY91" fmla="*/ 121610 h 505784"/>
              <a:gd name="connsiteX92" fmla="*/ 191054 w 449668"/>
              <a:gd name="connsiteY92" fmla="*/ 102782 h 50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9668" h="505784">
                <a:moveTo>
                  <a:pt x="428145" y="215752"/>
                </a:moveTo>
                <a:lnTo>
                  <a:pt x="339540" y="215752"/>
                </a:lnTo>
                <a:cubicBezTo>
                  <a:pt x="330680" y="198105"/>
                  <a:pt x="317315" y="182895"/>
                  <a:pt x="300481" y="171598"/>
                </a:cubicBezTo>
                <a:cubicBezTo>
                  <a:pt x="280618" y="158159"/>
                  <a:pt x="257286" y="151145"/>
                  <a:pt x="233067" y="151145"/>
                </a:cubicBezTo>
                <a:cubicBezTo>
                  <a:pt x="208849" y="151145"/>
                  <a:pt x="185516" y="158233"/>
                  <a:pt x="165654" y="171598"/>
                </a:cubicBezTo>
                <a:cubicBezTo>
                  <a:pt x="148819" y="182969"/>
                  <a:pt x="135454" y="198105"/>
                  <a:pt x="126594" y="215826"/>
                </a:cubicBezTo>
                <a:lnTo>
                  <a:pt x="22779" y="215974"/>
                </a:lnTo>
                <a:cubicBezTo>
                  <a:pt x="10522" y="215974"/>
                  <a:pt x="554" y="225942"/>
                  <a:pt x="554" y="238199"/>
                </a:cubicBezTo>
                <a:lnTo>
                  <a:pt x="554" y="270983"/>
                </a:lnTo>
                <a:lnTo>
                  <a:pt x="554" y="338396"/>
                </a:lnTo>
                <a:lnTo>
                  <a:pt x="554" y="484963"/>
                </a:lnTo>
                <a:cubicBezTo>
                  <a:pt x="554" y="496334"/>
                  <a:pt x="10005" y="505564"/>
                  <a:pt x="21671" y="505564"/>
                </a:cubicBezTo>
                <a:lnTo>
                  <a:pt x="428219" y="505564"/>
                </a:lnTo>
                <a:cubicBezTo>
                  <a:pt x="439885" y="505564"/>
                  <a:pt x="449336" y="496334"/>
                  <a:pt x="449336" y="484963"/>
                </a:cubicBezTo>
                <a:lnTo>
                  <a:pt x="449336" y="338396"/>
                </a:lnTo>
                <a:lnTo>
                  <a:pt x="449336" y="270983"/>
                </a:lnTo>
                <a:lnTo>
                  <a:pt x="449336" y="236353"/>
                </a:lnTo>
                <a:cubicBezTo>
                  <a:pt x="449262" y="225056"/>
                  <a:pt x="439811" y="215752"/>
                  <a:pt x="428145" y="215752"/>
                </a:cubicBezTo>
                <a:moveTo>
                  <a:pt x="180421" y="193675"/>
                </a:moveTo>
                <a:cubicBezTo>
                  <a:pt x="195853" y="183264"/>
                  <a:pt x="214091" y="177726"/>
                  <a:pt x="232993" y="177726"/>
                </a:cubicBezTo>
                <a:cubicBezTo>
                  <a:pt x="251896" y="177726"/>
                  <a:pt x="270134" y="183264"/>
                  <a:pt x="285565" y="193675"/>
                </a:cubicBezTo>
                <a:cubicBezTo>
                  <a:pt x="294574" y="199730"/>
                  <a:pt x="302326" y="207261"/>
                  <a:pt x="308455" y="215826"/>
                </a:cubicBezTo>
                <a:lnTo>
                  <a:pt x="224871" y="215826"/>
                </a:lnTo>
                <a:lnTo>
                  <a:pt x="157532" y="215900"/>
                </a:lnTo>
                <a:cubicBezTo>
                  <a:pt x="163660" y="207261"/>
                  <a:pt x="171413" y="199804"/>
                  <a:pt x="180421" y="193675"/>
                </a:cubicBezTo>
                <a:moveTo>
                  <a:pt x="27061" y="242555"/>
                </a:moveTo>
                <a:lnTo>
                  <a:pt x="115371" y="242482"/>
                </a:lnTo>
                <a:lnTo>
                  <a:pt x="115297" y="242629"/>
                </a:lnTo>
                <a:lnTo>
                  <a:pt x="350764" y="242629"/>
                </a:lnTo>
                <a:lnTo>
                  <a:pt x="350616" y="242334"/>
                </a:lnTo>
                <a:lnTo>
                  <a:pt x="422681" y="242334"/>
                </a:lnTo>
                <a:lnTo>
                  <a:pt x="422681" y="270983"/>
                </a:lnTo>
                <a:lnTo>
                  <a:pt x="422681" y="338396"/>
                </a:lnTo>
                <a:cubicBezTo>
                  <a:pt x="422681" y="354197"/>
                  <a:pt x="409833" y="367045"/>
                  <a:pt x="394032" y="367045"/>
                </a:cubicBezTo>
                <a:lnTo>
                  <a:pt x="55710" y="367045"/>
                </a:lnTo>
                <a:cubicBezTo>
                  <a:pt x="39909" y="367045"/>
                  <a:pt x="27061" y="354197"/>
                  <a:pt x="27061" y="338396"/>
                </a:cubicBezTo>
                <a:lnTo>
                  <a:pt x="27061" y="270983"/>
                </a:lnTo>
                <a:lnTo>
                  <a:pt x="27061" y="242555"/>
                </a:lnTo>
                <a:close/>
                <a:moveTo>
                  <a:pt x="27061" y="479056"/>
                </a:moveTo>
                <a:lnTo>
                  <a:pt x="27061" y="385726"/>
                </a:lnTo>
                <a:cubicBezTo>
                  <a:pt x="35405" y="390821"/>
                  <a:pt x="45225" y="393774"/>
                  <a:pt x="55710" y="393774"/>
                </a:cubicBezTo>
                <a:lnTo>
                  <a:pt x="394032" y="393774"/>
                </a:lnTo>
                <a:cubicBezTo>
                  <a:pt x="404517" y="393774"/>
                  <a:pt x="414338" y="390821"/>
                  <a:pt x="422681" y="385726"/>
                </a:cubicBezTo>
                <a:lnTo>
                  <a:pt x="422681" y="479056"/>
                </a:lnTo>
                <a:lnTo>
                  <a:pt x="27061" y="479056"/>
                </a:lnTo>
                <a:close/>
                <a:moveTo>
                  <a:pt x="317168" y="119174"/>
                </a:moveTo>
                <a:lnTo>
                  <a:pt x="343675" y="92666"/>
                </a:lnTo>
                <a:lnTo>
                  <a:pt x="326545" y="92666"/>
                </a:lnTo>
                <a:cubicBezTo>
                  <a:pt x="321155" y="92666"/>
                  <a:pt x="316356" y="89417"/>
                  <a:pt x="314288" y="84470"/>
                </a:cubicBezTo>
                <a:cubicBezTo>
                  <a:pt x="312221" y="79523"/>
                  <a:pt x="313402" y="73764"/>
                  <a:pt x="317168" y="69998"/>
                </a:cubicBezTo>
                <a:lnTo>
                  <a:pt x="366343" y="20822"/>
                </a:lnTo>
                <a:cubicBezTo>
                  <a:pt x="371512" y="15654"/>
                  <a:pt x="379929" y="15654"/>
                  <a:pt x="385172" y="20822"/>
                </a:cubicBezTo>
                <a:cubicBezTo>
                  <a:pt x="390341" y="25991"/>
                  <a:pt x="390341" y="34408"/>
                  <a:pt x="385172" y="39651"/>
                </a:cubicBezTo>
                <a:lnTo>
                  <a:pt x="358664" y="66158"/>
                </a:lnTo>
                <a:lnTo>
                  <a:pt x="375794" y="66158"/>
                </a:lnTo>
                <a:cubicBezTo>
                  <a:pt x="381185" y="66158"/>
                  <a:pt x="385984" y="69407"/>
                  <a:pt x="388052" y="74354"/>
                </a:cubicBezTo>
                <a:cubicBezTo>
                  <a:pt x="390119" y="79301"/>
                  <a:pt x="388938" y="85061"/>
                  <a:pt x="385172" y="88826"/>
                </a:cubicBezTo>
                <a:lnTo>
                  <a:pt x="335996" y="138002"/>
                </a:lnTo>
                <a:cubicBezTo>
                  <a:pt x="333412" y="140586"/>
                  <a:pt x="330015" y="141915"/>
                  <a:pt x="326619" y="141915"/>
                </a:cubicBezTo>
                <a:cubicBezTo>
                  <a:pt x="323222" y="141915"/>
                  <a:pt x="319826" y="140586"/>
                  <a:pt x="317242" y="138002"/>
                </a:cubicBezTo>
                <a:cubicBezTo>
                  <a:pt x="311999" y="132833"/>
                  <a:pt x="311999" y="124416"/>
                  <a:pt x="317168" y="119174"/>
                </a:cubicBezTo>
                <a:moveTo>
                  <a:pt x="63463" y="39651"/>
                </a:moveTo>
                <a:cubicBezTo>
                  <a:pt x="58294" y="34482"/>
                  <a:pt x="58294" y="26065"/>
                  <a:pt x="63463" y="20822"/>
                </a:cubicBezTo>
                <a:cubicBezTo>
                  <a:pt x="68632" y="15654"/>
                  <a:pt x="77049" y="15654"/>
                  <a:pt x="82292" y="20822"/>
                </a:cubicBezTo>
                <a:lnTo>
                  <a:pt x="131467" y="69998"/>
                </a:lnTo>
                <a:cubicBezTo>
                  <a:pt x="135233" y="73764"/>
                  <a:pt x="136414" y="79523"/>
                  <a:pt x="134347" y="84470"/>
                </a:cubicBezTo>
                <a:cubicBezTo>
                  <a:pt x="132279" y="89417"/>
                  <a:pt x="127406" y="92666"/>
                  <a:pt x="122090" y="92666"/>
                </a:cubicBezTo>
                <a:lnTo>
                  <a:pt x="104960" y="92666"/>
                </a:lnTo>
                <a:lnTo>
                  <a:pt x="131467" y="119174"/>
                </a:lnTo>
                <a:cubicBezTo>
                  <a:pt x="136636" y="124342"/>
                  <a:pt x="136636" y="132760"/>
                  <a:pt x="131467" y="138002"/>
                </a:cubicBezTo>
                <a:cubicBezTo>
                  <a:pt x="128883" y="140586"/>
                  <a:pt x="125486" y="141915"/>
                  <a:pt x="122090" y="141915"/>
                </a:cubicBezTo>
                <a:cubicBezTo>
                  <a:pt x="118693" y="141915"/>
                  <a:pt x="115297" y="140586"/>
                  <a:pt x="112713" y="138002"/>
                </a:cubicBezTo>
                <a:lnTo>
                  <a:pt x="63537" y="88826"/>
                </a:lnTo>
                <a:cubicBezTo>
                  <a:pt x="59771" y="85061"/>
                  <a:pt x="58590" y="79301"/>
                  <a:pt x="60657" y="74354"/>
                </a:cubicBezTo>
                <a:cubicBezTo>
                  <a:pt x="62725" y="69407"/>
                  <a:pt x="67524" y="66158"/>
                  <a:pt x="72914" y="66158"/>
                </a:cubicBezTo>
                <a:lnTo>
                  <a:pt x="90044" y="66158"/>
                </a:lnTo>
                <a:lnTo>
                  <a:pt x="63463" y="39651"/>
                </a:lnTo>
                <a:close/>
                <a:moveTo>
                  <a:pt x="191054" y="102782"/>
                </a:moveTo>
                <a:lnTo>
                  <a:pt x="217561" y="76274"/>
                </a:lnTo>
                <a:lnTo>
                  <a:pt x="200431" y="76274"/>
                </a:lnTo>
                <a:cubicBezTo>
                  <a:pt x="195041" y="76274"/>
                  <a:pt x="190242" y="73025"/>
                  <a:pt x="188174" y="68078"/>
                </a:cubicBezTo>
                <a:cubicBezTo>
                  <a:pt x="186107" y="63131"/>
                  <a:pt x="187288" y="57372"/>
                  <a:pt x="191054" y="53606"/>
                </a:cubicBezTo>
                <a:lnTo>
                  <a:pt x="240229" y="4430"/>
                </a:lnTo>
                <a:cubicBezTo>
                  <a:pt x="245398" y="-738"/>
                  <a:pt x="253815" y="-738"/>
                  <a:pt x="259058" y="4430"/>
                </a:cubicBezTo>
                <a:cubicBezTo>
                  <a:pt x="264227" y="9599"/>
                  <a:pt x="264227" y="18017"/>
                  <a:pt x="259058" y="23259"/>
                </a:cubicBezTo>
                <a:lnTo>
                  <a:pt x="232550" y="49767"/>
                </a:lnTo>
                <a:lnTo>
                  <a:pt x="249681" y="49767"/>
                </a:lnTo>
                <a:cubicBezTo>
                  <a:pt x="255071" y="49767"/>
                  <a:pt x="259870" y="53015"/>
                  <a:pt x="261938" y="57962"/>
                </a:cubicBezTo>
                <a:cubicBezTo>
                  <a:pt x="264005" y="62909"/>
                  <a:pt x="262824" y="68669"/>
                  <a:pt x="259058" y="72434"/>
                </a:cubicBezTo>
                <a:lnTo>
                  <a:pt x="209882" y="121610"/>
                </a:lnTo>
                <a:cubicBezTo>
                  <a:pt x="207298" y="124194"/>
                  <a:pt x="203902" y="125523"/>
                  <a:pt x="200505" y="125523"/>
                </a:cubicBezTo>
                <a:cubicBezTo>
                  <a:pt x="197108" y="125523"/>
                  <a:pt x="193712" y="124194"/>
                  <a:pt x="191128" y="121610"/>
                </a:cubicBezTo>
                <a:cubicBezTo>
                  <a:pt x="185885" y="116368"/>
                  <a:pt x="185885" y="107950"/>
                  <a:pt x="191054" y="102782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CDD9FFC8-C1D2-5E45-9AB8-1A5CAA82D813}"/>
              </a:ext>
            </a:extLst>
          </p:cNvPr>
          <p:cNvSpPr/>
          <p:nvPr/>
        </p:nvSpPr>
        <p:spPr>
          <a:xfrm>
            <a:off x="16080828" y="6877221"/>
            <a:ext cx="1132212" cy="910796"/>
          </a:xfrm>
          <a:custGeom>
            <a:avLst/>
            <a:gdLst>
              <a:gd name="connsiteX0" fmla="*/ 510104 w 532366"/>
              <a:gd name="connsiteY0" fmla="*/ 107913 h 428255"/>
              <a:gd name="connsiteX1" fmla="*/ 452142 w 532366"/>
              <a:gd name="connsiteY1" fmla="*/ 51280 h 428255"/>
              <a:gd name="connsiteX2" fmla="*/ 266294 w 532366"/>
              <a:gd name="connsiteY2" fmla="*/ 554 h 428255"/>
              <a:gd name="connsiteX3" fmla="*/ 80445 w 532366"/>
              <a:gd name="connsiteY3" fmla="*/ 51280 h 428255"/>
              <a:gd name="connsiteX4" fmla="*/ 22483 w 532366"/>
              <a:gd name="connsiteY4" fmla="*/ 107913 h 428255"/>
              <a:gd name="connsiteX5" fmla="*/ 554 w 532366"/>
              <a:gd name="connsiteY5" fmla="*/ 179683 h 428255"/>
              <a:gd name="connsiteX6" fmla="*/ 24624 w 532366"/>
              <a:gd name="connsiteY6" fmla="*/ 254628 h 428255"/>
              <a:gd name="connsiteX7" fmla="*/ 80445 w 532366"/>
              <a:gd name="connsiteY7" fmla="*/ 308086 h 428255"/>
              <a:gd name="connsiteX8" fmla="*/ 68262 w 532366"/>
              <a:gd name="connsiteY8" fmla="*/ 412048 h 428255"/>
              <a:gd name="connsiteX9" fmla="*/ 68115 w 532366"/>
              <a:gd name="connsiteY9" fmla="*/ 413156 h 428255"/>
              <a:gd name="connsiteX10" fmla="*/ 73210 w 532366"/>
              <a:gd name="connsiteY10" fmla="*/ 425265 h 428255"/>
              <a:gd name="connsiteX11" fmla="*/ 81332 w 532366"/>
              <a:gd name="connsiteY11" fmla="*/ 427997 h 428255"/>
              <a:gd name="connsiteX12" fmla="*/ 86205 w 532366"/>
              <a:gd name="connsiteY12" fmla="*/ 427038 h 428255"/>
              <a:gd name="connsiteX13" fmla="*/ 173554 w 532366"/>
              <a:gd name="connsiteY13" fmla="*/ 392408 h 428255"/>
              <a:gd name="connsiteX14" fmla="*/ 258467 w 532366"/>
              <a:gd name="connsiteY14" fmla="*/ 358738 h 428255"/>
              <a:gd name="connsiteX15" fmla="*/ 266368 w 532366"/>
              <a:gd name="connsiteY15" fmla="*/ 358812 h 428255"/>
              <a:gd name="connsiteX16" fmla="*/ 452216 w 532366"/>
              <a:gd name="connsiteY16" fmla="*/ 308086 h 428255"/>
              <a:gd name="connsiteX17" fmla="*/ 510178 w 532366"/>
              <a:gd name="connsiteY17" fmla="*/ 251452 h 428255"/>
              <a:gd name="connsiteX18" fmla="*/ 532108 w 532366"/>
              <a:gd name="connsiteY18" fmla="*/ 179683 h 428255"/>
              <a:gd name="connsiteX19" fmla="*/ 510104 w 532366"/>
              <a:gd name="connsiteY19" fmla="*/ 107913 h 428255"/>
              <a:gd name="connsiteX20" fmla="*/ 437448 w 532366"/>
              <a:gd name="connsiteY20" fmla="*/ 285861 h 428255"/>
              <a:gd name="connsiteX21" fmla="*/ 266146 w 532366"/>
              <a:gd name="connsiteY21" fmla="*/ 332230 h 428255"/>
              <a:gd name="connsiteX22" fmla="*/ 256252 w 532366"/>
              <a:gd name="connsiteY22" fmla="*/ 332083 h 428255"/>
              <a:gd name="connsiteX23" fmla="*/ 251009 w 532366"/>
              <a:gd name="connsiteY23" fmla="*/ 333043 h 428255"/>
              <a:gd name="connsiteX24" fmla="*/ 163660 w 532366"/>
              <a:gd name="connsiteY24" fmla="*/ 367672 h 428255"/>
              <a:gd name="connsiteX25" fmla="*/ 96985 w 532366"/>
              <a:gd name="connsiteY25" fmla="*/ 394106 h 428255"/>
              <a:gd name="connsiteX26" fmla="*/ 107691 w 532366"/>
              <a:gd name="connsiteY26" fmla="*/ 302843 h 428255"/>
              <a:gd name="connsiteX27" fmla="*/ 101415 w 532366"/>
              <a:gd name="connsiteY27" fmla="*/ 289922 h 428255"/>
              <a:gd name="connsiteX28" fmla="*/ 46480 w 532366"/>
              <a:gd name="connsiteY28" fmla="*/ 239639 h 428255"/>
              <a:gd name="connsiteX29" fmla="*/ 26987 w 532366"/>
              <a:gd name="connsiteY29" fmla="*/ 179683 h 428255"/>
              <a:gd name="connsiteX30" fmla="*/ 94992 w 532366"/>
              <a:gd name="connsiteY30" fmla="*/ 73505 h 428255"/>
              <a:gd name="connsiteX31" fmla="*/ 266220 w 532366"/>
              <a:gd name="connsiteY31" fmla="*/ 27135 h 428255"/>
              <a:gd name="connsiteX32" fmla="*/ 437522 w 532366"/>
              <a:gd name="connsiteY32" fmla="*/ 73505 h 428255"/>
              <a:gd name="connsiteX33" fmla="*/ 505526 w 532366"/>
              <a:gd name="connsiteY33" fmla="*/ 179683 h 428255"/>
              <a:gd name="connsiteX34" fmla="*/ 437448 w 532366"/>
              <a:gd name="connsiteY34" fmla="*/ 285861 h 428255"/>
              <a:gd name="connsiteX35" fmla="*/ 425265 w 532366"/>
              <a:gd name="connsiteY35" fmla="*/ 174071 h 428255"/>
              <a:gd name="connsiteX36" fmla="*/ 376533 w 532366"/>
              <a:gd name="connsiteY36" fmla="*/ 174071 h 428255"/>
              <a:gd name="connsiteX37" fmla="*/ 349951 w 532366"/>
              <a:gd name="connsiteY37" fmla="*/ 154209 h 428255"/>
              <a:gd name="connsiteX38" fmla="*/ 349951 w 532366"/>
              <a:gd name="connsiteY38" fmla="*/ 107692 h 428255"/>
              <a:gd name="connsiteX39" fmla="*/ 336661 w 532366"/>
              <a:gd name="connsiteY39" fmla="*/ 94401 h 428255"/>
              <a:gd name="connsiteX40" fmla="*/ 283498 w 532366"/>
              <a:gd name="connsiteY40" fmla="*/ 94401 h 428255"/>
              <a:gd name="connsiteX41" fmla="*/ 270207 w 532366"/>
              <a:gd name="connsiteY41" fmla="*/ 107692 h 428255"/>
              <a:gd name="connsiteX42" fmla="*/ 270207 w 532366"/>
              <a:gd name="connsiteY42" fmla="*/ 154283 h 428255"/>
              <a:gd name="connsiteX43" fmla="*/ 243552 w 532366"/>
              <a:gd name="connsiteY43" fmla="*/ 174588 h 428255"/>
              <a:gd name="connsiteX44" fmla="*/ 199397 w 532366"/>
              <a:gd name="connsiteY44" fmla="*/ 174588 h 428255"/>
              <a:gd name="connsiteX45" fmla="*/ 172742 w 532366"/>
              <a:gd name="connsiteY45" fmla="*/ 154283 h 428255"/>
              <a:gd name="connsiteX46" fmla="*/ 172742 w 532366"/>
              <a:gd name="connsiteY46" fmla="*/ 107692 h 428255"/>
              <a:gd name="connsiteX47" fmla="*/ 159451 w 532366"/>
              <a:gd name="connsiteY47" fmla="*/ 94401 h 428255"/>
              <a:gd name="connsiteX48" fmla="*/ 106288 w 532366"/>
              <a:gd name="connsiteY48" fmla="*/ 94401 h 428255"/>
              <a:gd name="connsiteX49" fmla="*/ 92998 w 532366"/>
              <a:gd name="connsiteY49" fmla="*/ 107692 h 428255"/>
              <a:gd name="connsiteX50" fmla="*/ 92998 w 532366"/>
              <a:gd name="connsiteY50" fmla="*/ 160854 h 428255"/>
              <a:gd name="connsiteX51" fmla="*/ 106288 w 532366"/>
              <a:gd name="connsiteY51" fmla="*/ 174145 h 428255"/>
              <a:gd name="connsiteX52" fmla="*/ 154947 w 532366"/>
              <a:gd name="connsiteY52" fmla="*/ 174145 h 428255"/>
              <a:gd name="connsiteX53" fmla="*/ 181602 w 532366"/>
              <a:gd name="connsiteY53" fmla="*/ 194450 h 428255"/>
              <a:gd name="connsiteX54" fmla="*/ 181602 w 532366"/>
              <a:gd name="connsiteY54" fmla="*/ 241041 h 428255"/>
              <a:gd name="connsiteX55" fmla="*/ 194893 w 532366"/>
              <a:gd name="connsiteY55" fmla="*/ 254332 h 428255"/>
              <a:gd name="connsiteX56" fmla="*/ 248056 w 532366"/>
              <a:gd name="connsiteY56" fmla="*/ 254332 h 428255"/>
              <a:gd name="connsiteX57" fmla="*/ 261347 w 532366"/>
              <a:gd name="connsiteY57" fmla="*/ 241041 h 428255"/>
              <a:gd name="connsiteX58" fmla="*/ 261347 w 532366"/>
              <a:gd name="connsiteY58" fmla="*/ 194450 h 428255"/>
              <a:gd name="connsiteX59" fmla="*/ 288002 w 532366"/>
              <a:gd name="connsiteY59" fmla="*/ 174145 h 428255"/>
              <a:gd name="connsiteX60" fmla="*/ 332230 w 532366"/>
              <a:gd name="connsiteY60" fmla="*/ 174145 h 428255"/>
              <a:gd name="connsiteX61" fmla="*/ 358812 w 532366"/>
              <a:gd name="connsiteY61" fmla="*/ 194007 h 428255"/>
              <a:gd name="connsiteX62" fmla="*/ 358812 w 532366"/>
              <a:gd name="connsiteY62" fmla="*/ 240525 h 428255"/>
              <a:gd name="connsiteX63" fmla="*/ 372102 w 532366"/>
              <a:gd name="connsiteY63" fmla="*/ 253815 h 428255"/>
              <a:gd name="connsiteX64" fmla="*/ 425265 w 532366"/>
              <a:gd name="connsiteY64" fmla="*/ 253815 h 428255"/>
              <a:gd name="connsiteX65" fmla="*/ 438556 w 532366"/>
              <a:gd name="connsiteY65" fmla="*/ 240525 h 428255"/>
              <a:gd name="connsiteX66" fmla="*/ 438556 w 532366"/>
              <a:gd name="connsiteY66" fmla="*/ 187362 h 428255"/>
              <a:gd name="connsiteX67" fmla="*/ 425265 w 532366"/>
              <a:gd name="connsiteY67" fmla="*/ 174071 h 428255"/>
              <a:gd name="connsiteX68" fmla="*/ 146161 w 532366"/>
              <a:gd name="connsiteY68" fmla="*/ 147564 h 428255"/>
              <a:gd name="connsiteX69" fmla="*/ 119579 w 532366"/>
              <a:gd name="connsiteY69" fmla="*/ 147564 h 428255"/>
              <a:gd name="connsiteX70" fmla="*/ 119579 w 532366"/>
              <a:gd name="connsiteY70" fmla="*/ 120982 h 428255"/>
              <a:gd name="connsiteX71" fmla="*/ 146161 w 532366"/>
              <a:gd name="connsiteY71" fmla="*/ 120982 h 428255"/>
              <a:gd name="connsiteX72" fmla="*/ 146161 w 532366"/>
              <a:gd name="connsiteY72" fmla="*/ 147564 h 428255"/>
              <a:gd name="connsiteX73" fmla="*/ 234765 w 532366"/>
              <a:gd name="connsiteY73" fmla="*/ 227751 h 428255"/>
              <a:gd name="connsiteX74" fmla="*/ 208184 w 532366"/>
              <a:gd name="connsiteY74" fmla="*/ 227751 h 428255"/>
              <a:gd name="connsiteX75" fmla="*/ 208184 w 532366"/>
              <a:gd name="connsiteY75" fmla="*/ 201169 h 428255"/>
              <a:gd name="connsiteX76" fmla="*/ 234765 w 532366"/>
              <a:gd name="connsiteY76" fmla="*/ 201169 h 428255"/>
              <a:gd name="connsiteX77" fmla="*/ 234765 w 532366"/>
              <a:gd name="connsiteY77" fmla="*/ 227751 h 428255"/>
              <a:gd name="connsiteX78" fmla="*/ 323370 w 532366"/>
              <a:gd name="connsiteY78" fmla="*/ 147564 h 428255"/>
              <a:gd name="connsiteX79" fmla="*/ 296788 w 532366"/>
              <a:gd name="connsiteY79" fmla="*/ 147564 h 428255"/>
              <a:gd name="connsiteX80" fmla="*/ 296788 w 532366"/>
              <a:gd name="connsiteY80" fmla="*/ 120982 h 428255"/>
              <a:gd name="connsiteX81" fmla="*/ 323370 w 532366"/>
              <a:gd name="connsiteY81" fmla="*/ 120982 h 428255"/>
              <a:gd name="connsiteX82" fmla="*/ 323370 w 532366"/>
              <a:gd name="connsiteY82" fmla="*/ 147564 h 428255"/>
              <a:gd name="connsiteX83" fmla="*/ 411975 w 532366"/>
              <a:gd name="connsiteY83" fmla="*/ 227234 h 428255"/>
              <a:gd name="connsiteX84" fmla="*/ 385393 w 532366"/>
              <a:gd name="connsiteY84" fmla="*/ 227234 h 428255"/>
              <a:gd name="connsiteX85" fmla="*/ 385393 w 532366"/>
              <a:gd name="connsiteY85" fmla="*/ 200653 h 428255"/>
              <a:gd name="connsiteX86" fmla="*/ 411975 w 532366"/>
              <a:gd name="connsiteY86" fmla="*/ 200653 h 428255"/>
              <a:gd name="connsiteX87" fmla="*/ 411975 w 532366"/>
              <a:gd name="connsiteY87" fmla="*/ 227234 h 4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32366" h="428255">
                <a:moveTo>
                  <a:pt x="510104" y="107913"/>
                </a:moveTo>
                <a:cubicBezTo>
                  <a:pt x="496371" y="86574"/>
                  <a:pt x="476877" y="67524"/>
                  <a:pt x="452142" y="51280"/>
                </a:cubicBezTo>
                <a:cubicBezTo>
                  <a:pt x="402302" y="18570"/>
                  <a:pt x="336291" y="554"/>
                  <a:pt x="266294" y="554"/>
                </a:cubicBezTo>
                <a:cubicBezTo>
                  <a:pt x="196296" y="554"/>
                  <a:pt x="130286" y="18570"/>
                  <a:pt x="80445" y="51280"/>
                </a:cubicBezTo>
                <a:cubicBezTo>
                  <a:pt x="55710" y="67524"/>
                  <a:pt x="36143" y="86574"/>
                  <a:pt x="22483" y="107913"/>
                </a:cubicBezTo>
                <a:cubicBezTo>
                  <a:pt x="7938" y="130507"/>
                  <a:pt x="554" y="154652"/>
                  <a:pt x="554" y="179683"/>
                </a:cubicBezTo>
                <a:cubicBezTo>
                  <a:pt x="554" y="205895"/>
                  <a:pt x="8676" y="231073"/>
                  <a:pt x="24624" y="254628"/>
                </a:cubicBezTo>
                <a:cubicBezTo>
                  <a:pt x="38284" y="274711"/>
                  <a:pt x="57039" y="292654"/>
                  <a:pt x="80445" y="308086"/>
                </a:cubicBezTo>
                <a:cubicBezTo>
                  <a:pt x="76384" y="342715"/>
                  <a:pt x="72323" y="377419"/>
                  <a:pt x="68262" y="412048"/>
                </a:cubicBezTo>
                <a:lnTo>
                  <a:pt x="68115" y="413156"/>
                </a:lnTo>
                <a:cubicBezTo>
                  <a:pt x="67598" y="417808"/>
                  <a:pt x="69518" y="422386"/>
                  <a:pt x="73210" y="425265"/>
                </a:cubicBezTo>
                <a:cubicBezTo>
                  <a:pt x="75572" y="427111"/>
                  <a:pt x="78452" y="427997"/>
                  <a:pt x="81332" y="427997"/>
                </a:cubicBezTo>
                <a:cubicBezTo>
                  <a:pt x="82956" y="427997"/>
                  <a:pt x="84654" y="427702"/>
                  <a:pt x="86205" y="427038"/>
                </a:cubicBezTo>
                <a:cubicBezTo>
                  <a:pt x="115297" y="415519"/>
                  <a:pt x="144462" y="403926"/>
                  <a:pt x="173554" y="392408"/>
                </a:cubicBezTo>
                <a:cubicBezTo>
                  <a:pt x="201834" y="381185"/>
                  <a:pt x="230114" y="369961"/>
                  <a:pt x="258467" y="358738"/>
                </a:cubicBezTo>
                <a:cubicBezTo>
                  <a:pt x="261051" y="358812"/>
                  <a:pt x="263710" y="358812"/>
                  <a:pt x="266368" y="358812"/>
                </a:cubicBezTo>
                <a:cubicBezTo>
                  <a:pt x="336365" y="358812"/>
                  <a:pt x="402376" y="340796"/>
                  <a:pt x="452216" y="308086"/>
                </a:cubicBezTo>
                <a:cubicBezTo>
                  <a:pt x="476951" y="291842"/>
                  <a:pt x="496518" y="272791"/>
                  <a:pt x="510178" y="251452"/>
                </a:cubicBezTo>
                <a:cubicBezTo>
                  <a:pt x="524724" y="228858"/>
                  <a:pt x="532108" y="204714"/>
                  <a:pt x="532108" y="179683"/>
                </a:cubicBezTo>
                <a:cubicBezTo>
                  <a:pt x="532034" y="154726"/>
                  <a:pt x="524650" y="130581"/>
                  <a:pt x="510104" y="107913"/>
                </a:cubicBezTo>
                <a:moveTo>
                  <a:pt x="437448" y="285861"/>
                </a:moveTo>
                <a:cubicBezTo>
                  <a:pt x="391891" y="315765"/>
                  <a:pt x="331049" y="332230"/>
                  <a:pt x="266146" y="332230"/>
                </a:cubicBezTo>
                <a:cubicBezTo>
                  <a:pt x="262823" y="332230"/>
                  <a:pt x="259501" y="332157"/>
                  <a:pt x="256252" y="332083"/>
                </a:cubicBezTo>
                <a:cubicBezTo>
                  <a:pt x="254480" y="332009"/>
                  <a:pt x="252708" y="332378"/>
                  <a:pt x="251009" y="333043"/>
                </a:cubicBezTo>
                <a:cubicBezTo>
                  <a:pt x="221918" y="344561"/>
                  <a:pt x="192752" y="356154"/>
                  <a:pt x="163660" y="367672"/>
                </a:cubicBezTo>
                <a:cubicBezTo>
                  <a:pt x="141435" y="376459"/>
                  <a:pt x="119210" y="385320"/>
                  <a:pt x="96985" y="394106"/>
                </a:cubicBezTo>
                <a:cubicBezTo>
                  <a:pt x="100529" y="363685"/>
                  <a:pt x="104147" y="333264"/>
                  <a:pt x="107691" y="302843"/>
                </a:cubicBezTo>
                <a:cubicBezTo>
                  <a:pt x="108282" y="297675"/>
                  <a:pt x="105845" y="292654"/>
                  <a:pt x="101415" y="289922"/>
                </a:cubicBezTo>
                <a:cubicBezTo>
                  <a:pt x="77861" y="275523"/>
                  <a:pt x="59328" y="258615"/>
                  <a:pt x="46480" y="239639"/>
                </a:cubicBezTo>
                <a:cubicBezTo>
                  <a:pt x="33559" y="220589"/>
                  <a:pt x="26987" y="200431"/>
                  <a:pt x="26987" y="179683"/>
                </a:cubicBezTo>
                <a:cubicBezTo>
                  <a:pt x="26987" y="140032"/>
                  <a:pt x="51132" y="102301"/>
                  <a:pt x="94992" y="73505"/>
                </a:cubicBezTo>
                <a:cubicBezTo>
                  <a:pt x="140549" y="43601"/>
                  <a:pt x="201391" y="27135"/>
                  <a:pt x="266220" y="27135"/>
                </a:cubicBezTo>
                <a:cubicBezTo>
                  <a:pt x="331123" y="27135"/>
                  <a:pt x="391965" y="43601"/>
                  <a:pt x="437522" y="73505"/>
                </a:cubicBezTo>
                <a:cubicBezTo>
                  <a:pt x="481381" y="102301"/>
                  <a:pt x="505526" y="139958"/>
                  <a:pt x="505526" y="179683"/>
                </a:cubicBezTo>
                <a:cubicBezTo>
                  <a:pt x="505452" y="219333"/>
                  <a:pt x="481308" y="257064"/>
                  <a:pt x="437448" y="285861"/>
                </a:cubicBezTo>
                <a:moveTo>
                  <a:pt x="425265" y="174071"/>
                </a:moveTo>
                <a:lnTo>
                  <a:pt x="376533" y="174071"/>
                </a:lnTo>
                <a:lnTo>
                  <a:pt x="349951" y="154209"/>
                </a:lnTo>
                <a:lnTo>
                  <a:pt x="349951" y="107692"/>
                </a:lnTo>
                <a:cubicBezTo>
                  <a:pt x="349951" y="100381"/>
                  <a:pt x="343970" y="94401"/>
                  <a:pt x="336661" y="94401"/>
                </a:cubicBezTo>
                <a:lnTo>
                  <a:pt x="283498" y="94401"/>
                </a:lnTo>
                <a:cubicBezTo>
                  <a:pt x="276188" y="94401"/>
                  <a:pt x="270207" y="100381"/>
                  <a:pt x="270207" y="107692"/>
                </a:cubicBezTo>
                <a:lnTo>
                  <a:pt x="270207" y="154283"/>
                </a:lnTo>
                <a:lnTo>
                  <a:pt x="243552" y="174588"/>
                </a:lnTo>
                <a:lnTo>
                  <a:pt x="199397" y="174588"/>
                </a:lnTo>
                <a:lnTo>
                  <a:pt x="172742" y="154283"/>
                </a:lnTo>
                <a:lnTo>
                  <a:pt x="172742" y="107692"/>
                </a:lnTo>
                <a:cubicBezTo>
                  <a:pt x="172742" y="100381"/>
                  <a:pt x="166761" y="94401"/>
                  <a:pt x="159451" y="94401"/>
                </a:cubicBezTo>
                <a:lnTo>
                  <a:pt x="106288" y="94401"/>
                </a:lnTo>
                <a:cubicBezTo>
                  <a:pt x="98979" y="94401"/>
                  <a:pt x="92998" y="100381"/>
                  <a:pt x="92998" y="107692"/>
                </a:cubicBezTo>
                <a:lnTo>
                  <a:pt x="92998" y="160854"/>
                </a:lnTo>
                <a:cubicBezTo>
                  <a:pt x="92998" y="168164"/>
                  <a:pt x="98979" y="174145"/>
                  <a:pt x="106288" y="174145"/>
                </a:cubicBezTo>
                <a:lnTo>
                  <a:pt x="154947" y="174145"/>
                </a:lnTo>
                <a:lnTo>
                  <a:pt x="181602" y="194450"/>
                </a:lnTo>
                <a:lnTo>
                  <a:pt x="181602" y="241041"/>
                </a:lnTo>
                <a:cubicBezTo>
                  <a:pt x="181602" y="248352"/>
                  <a:pt x="187583" y="254332"/>
                  <a:pt x="194893" y="254332"/>
                </a:cubicBezTo>
                <a:lnTo>
                  <a:pt x="248056" y="254332"/>
                </a:lnTo>
                <a:cubicBezTo>
                  <a:pt x="255366" y="254332"/>
                  <a:pt x="261347" y="248352"/>
                  <a:pt x="261347" y="241041"/>
                </a:cubicBezTo>
                <a:lnTo>
                  <a:pt x="261347" y="194450"/>
                </a:lnTo>
                <a:lnTo>
                  <a:pt x="288002" y="174145"/>
                </a:lnTo>
                <a:lnTo>
                  <a:pt x="332230" y="174145"/>
                </a:lnTo>
                <a:lnTo>
                  <a:pt x="358812" y="194007"/>
                </a:lnTo>
                <a:lnTo>
                  <a:pt x="358812" y="240525"/>
                </a:lnTo>
                <a:cubicBezTo>
                  <a:pt x="358812" y="247835"/>
                  <a:pt x="364793" y="253815"/>
                  <a:pt x="372102" y="253815"/>
                </a:cubicBezTo>
                <a:lnTo>
                  <a:pt x="425265" y="253815"/>
                </a:lnTo>
                <a:cubicBezTo>
                  <a:pt x="432575" y="253815"/>
                  <a:pt x="438556" y="247835"/>
                  <a:pt x="438556" y="240525"/>
                </a:cubicBezTo>
                <a:lnTo>
                  <a:pt x="438556" y="187362"/>
                </a:lnTo>
                <a:cubicBezTo>
                  <a:pt x="438556" y="180052"/>
                  <a:pt x="432575" y="174071"/>
                  <a:pt x="425265" y="174071"/>
                </a:cubicBezTo>
                <a:moveTo>
                  <a:pt x="146161" y="147564"/>
                </a:moveTo>
                <a:lnTo>
                  <a:pt x="119579" y="147564"/>
                </a:lnTo>
                <a:lnTo>
                  <a:pt x="119579" y="120982"/>
                </a:lnTo>
                <a:lnTo>
                  <a:pt x="146161" y="120982"/>
                </a:lnTo>
                <a:lnTo>
                  <a:pt x="146161" y="147564"/>
                </a:lnTo>
                <a:close/>
                <a:moveTo>
                  <a:pt x="234765" y="227751"/>
                </a:moveTo>
                <a:lnTo>
                  <a:pt x="208184" y="227751"/>
                </a:lnTo>
                <a:lnTo>
                  <a:pt x="208184" y="201169"/>
                </a:lnTo>
                <a:lnTo>
                  <a:pt x="234765" y="201169"/>
                </a:lnTo>
                <a:lnTo>
                  <a:pt x="234765" y="227751"/>
                </a:lnTo>
                <a:close/>
                <a:moveTo>
                  <a:pt x="323370" y="147564"/>
                </a:moveTo>
                <a:lnTo>
                  <a:pt x="296788" y="147564"/>
                </a:lnTo>
                <a:lnTo>
                  <a:pt x="296788" y="120982"/>
                </a:lnTo>
                <a:lnTo>
                  <a:pt x="323370" y="120982"/>
                </a:lnTo>
                <a:lnTo>
                  <a:pt x="323370" y="147564"/>
                </a:lnTo>
                <a:close/>
                <a:moveTo>
                  <a:pt x="411975" y="227234"/>
                </a:moveTo>
                <a:lnTo>
                  <a:pt x="385393" y="227234"/>
                </a:lnTo>
                <a:lnTo>
                  <a:pt x="385393" y="200653"/>
                </a:lnTo>
                <a:lnTo>
                  <a:pt x="411975" y="200653"/>
                </a:lnTo>
                <a:lnTo>
                  <a:pt x="411975" y="2272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7528AE4D-15D1-E740-9EEE-10F4DE65DA86}"/>
              </a:ext>
            </a:extLst>
          </p:cNvPr>
          <p:cNvSpPr txBox="1"/>
          <p:nvPr/>
        </p:nvSpPr>
        <p:spPr>
          <a:xfrm>
            <a:off x="1017408" y="10050707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F9B46CD1-444C-4A45-A3B9-63E87934A9EA}"/>
              </a:ext>
            </a:extLst>
          </p:cNvPr>
          <p:cNvSpPr txBox="1"/>
          <p:nvPr/>
        </p:nvSpPr>
        <p:spPr>
          <a:xfrm>
            <a:off x="1017408" y="935885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26ECA54B-AAD1-FB4E-BE31-FC8BEE64AEB5}"/>
              </a:ext>
            </a:extLst>
          </p:cNvPr>
          <p:cNvSpPr txBox="1"/>
          <p:nvPr/>
        </p:nvSpPr>
        <p:spPr>
          <a:xfrm>
            <a:off x="5484297" y="10050708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607D331B-806D-334E-A8B3-6043EC336DC6}"/>
              </a:ext>
            </a:extLst>
          </p:cNvPr>
          <p:cNvSpPr txBox="1"/>
          <p:nvPr/>
        </p:nvSpPr>
        <p:spPr>
          <a:xfrm>
            <a:off x="5484297" y="935885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A2FD0B39-BEDD-D84A-BC36-A02849747BA1}"/>
              </a:ext>
            </a:extLst>
          </p:cNvPr>
          <p:cNvSpPr txBox="1"/>
          <p:nvPr/>
        </p:nvSpPr>
        <p:spPr>
          <a:xfrm>
            <a:off x="9953983" y="10050709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43197925-7736-E740-A1C1-2E58A97BCA9C}"/>
              </a:ext>
            </a:extLst>
          </p:cNvPr>
          <p:cNvSpPr txBox="1"/>
          <p:nvPr/>
        </p:nvSpPr>
        <p:spPr>
          <a:xfrm>
            <a:off x="9953983" y="935885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FDF20174-2629-054B-AF6B-2D09AE56ABBA}"/>
              </a:ext>
            </a:extLst>
          </p:cNvPr>
          <p:cNvSpPr txBox="1"/>
          <p:nvPr/>
        </p:nvSpPr>
        <p:spPr>
          <a:xfrm>
            <a:off x="14423669" y="1005071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6F77DD61-78CE-1C4F-B6E7-A34070153682}"/>
              </a:ext>
            </a:extLst>
          </p:cNvPr>
          <p:cNvSpPr txBox="1"/>
          <p:nvPr/>
        </p:nvSpPr>
        <p:spPr>
          <a:xfrm>
            <a:off x="14423669" y="935885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28" name="Lágrima 51">
            <a:extLst>
              <a:ext uri="{FF2B5EF4-FFF2-40B4-BE49-F238E27FC236}">
                <a16:creationId xmlns:a16="http://schemas.microsoft.com/office/drawing/2014/main" id="{1663C161-1620-DA4F-A8A7-79BF14E682BE}"/>
              </a:ext>
            </a:extLst>
          </p:cNvPr>
          <p:cNvSpPr/>
          <p:nvPr/>
        </p:nvSpPr>
        <p:spPr>
          <a:xfrm rot="8100000">
            <a:off x="20000714" y="6164944"/>
            <a:ext cx="2253343" cy="2253343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orma libre 57">
            <a:extLst>
              <a:ext uri="{FF2B5EF4-FFF2-40B4-BE49-F238E27FC236}">
                <a16:creationId xmlns:a16="http://schemas.microsoft.com/office/drawing/2014/main" id="{9FBA0FC0-2ED4-ED4D-888B-B8C18A784E20}"/>
              </a:ext>
            </a:extLst>
          </p:cNvPr>
          <p:cNvSpPr/>
          <p:nvPr/>
        </p:nvSpPr>
        <p:spPr>
          <a:xfrm>
            <a:off x="20649217" y="6824614"/>
            <a:ext cx="956336" cy="1075681"/>
          </a:xfrm>
          <a:custGeom>
            <a:avLst/>
            <a:gdLst>
              <a:gd name="connsiteX0" fmla="*/ 428145 w 449668"/>
              <a:gd name="connsiteY0" fmla="*/ 215752 h 505784"/>
              <a:gd name="connsiteX1" fmla="*/ 339540 w 449668"/>
              <a:gd name="connsiteY1" fmla="*/ 215752 h 505784"/>
              <a:gd name="connsiteX2" fmla="*/ 300481 w 449668"/>
              <a:gd name="connsiteY2" fmla="*/ 171598 h 505784"/>
              <a:gd name="connsiteX3" fmla="*/ 233067 w 449668"/>
              <a:gd name="connsiteY3" fmla="*/ 151145 h 505784"/>
              <a:gd name="connsiteX4" fmla="*/ 165654 w 449668"/>
              <a:gd name="connsiteY4" fmla="*/ 171598 h 505784"/>
              <a:gd name="connsiteX5" fmla="*/ 126594 w 449668"/>
              <a:gd name="connsiteY5" fmla="*/ 215826 h 505784"/>
              <a:gd name="connsiteX6" fmla="*/ 22779 w 449668"/>
              <a:gd name="connsiteY6" fmla="*/ 215974 h 505784"/>
              <a:gd name="connsiteX7" fmla="*/ 554 w 449668"/>
              <a:gd name="connsiteY7" fmla="*/ 238199 h 505784"/>
              <a:gd name="connsiteX8" fmla="*/ 554 w 449668"/>
              <a:gd name="connsiteY8" fmla="*/ 270983 h 505784"/>
              <a:gd name="connsiteX9" fmla="*/ 554 w 449668"/>
              <a:gd name="connsiteY9" fmla="*/ 338396 h 505784"/>
              <a:gd name="connsiteX10" fmla="*/ 554 w 449668"/>
              <a:gd name="connsiteY10" fmla="*/ 484963 h 505784"/>
              <a:gd name="connsiteX11" fmla="*/ 21671 w 449668"/>
              <a:gd name="connsiteY11" fmla="*/ 505564 h 505784"/>
              <a:gd name="connsiteX12" fmla="*/ 428219 w 449668"/>
              <a:gd name="connsiteY12" fmla="*/ 505564 h 505784"/>
              <a:gd name="connsiteX13" fmla="*/ 449336 w 449668"/>
              <a:gd name="connsiteY13" fmla="*/ 484963 h 505784"/>
              <a:gd name="connsiteX14" fmla="*/ 449336 w 449668"/>
              <a:gd name="connsiteY14" fmla="*/ 338396 h 505784"/>
              <a:gd name="connsiteX15" fmla="*/ 449336 w 449668"/>
              <a:gd name="connsiteY15" fmla="*/ 270983 h 505784"/>
              <a:gd name="connsiteX16" fmla="*/ 449336 w 449668"/>
              <a:gd name="connsiteY16" fmla="*/ 236353 h 505784"/>
              <a:gd name="connsiteX17" fmla="*/ 428145 w 449668"/>
              <a:gd name="connsiteY17" fmla="*/ 215752 h 505784"/>
              <a:gd name="connsiteX18" fmla="*/ 180421 w 449668"/>
              <a:gd name="connsiteY18" fmla="*/ 193675 h 505784"/>
              <a:gd name="connsiteX19" fmla="*/ 232993 w 449668"/>
              <a:gd name="connsiteY19" fmla="*/ 177726 h 505784"/>
              <a:gd name="connsiteX20" fmla="*/ 285565 w 449668"/>
              <a:gd name="connsiteY20" fmla="*/ 193675 h 505784"/>
              <a:gd name="connsiteX21" fmla="*/ 308455 w 449668"/>
              <a:gd name="connsiteY21" fmla="*/ 215826 h 505784"/>
              <a:gd name="connsiteX22" fmla="*/ 224871 w 449668"/>
              <a:gd name="connsiteY22" fmla="*/ 215826 h 505784"/>
              <a:gd name="connsiteX23" fmla="*/ 157532 w 449668"/>
              <a:gd name="connsiteY23" fmla="*/ 215900 h 505784"/>
              <a:gd name="connsiteX24" fmla="*/ 180421 w 449668"/>
              <a:gd name="connsiteY24" fmla="*/ 193675 h 505784"/>
              <a:gd name="connsiteX25" fmla="*/ 27061 w 449668"/>
              <a:gd name="connsiteY25" fmla="*/ 242555 h 505784"/>
              <a:gd name="connsiteX26" fmla="*/ 115371 w 449668"/>
              <a:gd name="connsiteY26" fmla="*/ 242482 h 505784"/>
              <a:gd name="connsiteX27" fmla="*/ 115297 w 449668"/>
              <a:gd name="connsiteY27" fmla="*/ 242629 h 505784"/>
              <a:gd name="connsiteX28" fmla="*/ 350764 w 449668"/>
              <a:gd name="connsiteY28" fmla="*/ 242629 h 505784"/>
              <a:gd name="connsiteX29" fmla="*/ 350616 w 449668"/>
              <a:gd name="connsiteY29" fmla="*/ 242334 h 505784"/>
              <a:gd name="connsiteX30" fmla="*/ 422681 w 449668"/>
              <a:gd name="connsiteY30" fmla="*/ 242334 h 505784"/>
              <a:gd name="connsiteX31" fmla="*/ 422681 w 449668"/>
              <a:gd name="connsiteY31" fmla="*/ 270983 h 505784"/>
              <a:gd name="connsiteX32" fmla="*/ 422681 w 449668"/>
              <a:gd name="connsiteY32" fmla="*/ 338396 h 505784"/>
              <a:gd name="connsiteX33" fmla="*/ 394032 w 449668"/>
              <a:gd name="connsiteY33" fmla="*/ 367045 h 505784"/>
              <a:gd name="connsiteX34" fmla="*/ 55710 w 449668"/>
              <a:gd name="connsiteY34" fmla="*/ 367045 h 505784"/>
              <a:gd name="connsiteX35" fmla="*/ 27061 w 449668"/>
              <a:gd name="connsiteY35" fmla="*/ 338396 h 505784"/>
              <a:gd name="connsiteX36" fmla="*/ 27061 w 449668"/>
              <a:gd name="connsiteY36" fmla="*/ 270983 h 505784"/>
              <a:gd name="connsiteX37" fmla="*/ 27061 w 449668"/>
              <a:gd name="connsiteY37" fmla="*/ 242555 h 505784"/>
              <a:gd name="connsiteX38" fmla="*/ 27061 w 449668"/>
              <a:gd name="connsiteY38" fmla="*/ 479056 h 505784"/>
              <a:gd name="connsiteX39" fmla="*/ 27061 w 449668"/>
              <a:gd name="connsiteY39" fmla="*/ 385726 h 505784"/>
              <a:gd name="connsiteX40" fmla="*/ 55710 w 449668"/>
              <a:gd name="connsiteY40" fmla="*/ 393774 h 505784"/>
              <a:gd name="connsiteX41" fmla="*/ 394032 w 449668"/>
              <a:gd name="connsiteY41" fmla="*/ 393774 h 505784"/>
              <a:gd name="connsiteX42" fmla="*/ 422681 w 449668"/>
              <a:gd name="connsiteY42" fmla="*/ 385726 h 505784"/>
              <a:gd name="connsiteX43" fmla="*/ 422681 w 449668"/>
              <a:gd name="connsiteY43" fmla="*/ 479056 h 505784"/>
              <a:gd name="connsiteX44" fmla="*/ 27061 w 449668"/>
              <a:gd name="connsiteY44" fmla="*/ 479056 h 505784"/>
              <a:gd name="connsiteX45" fmla="*/ 317168 w 449668"/>
              <a:gd name="connsiteY45" fmla="*/ 119174 h 505784"/>
              <a:gd name="connsiteX46" fmla="*/ 343675 w 449668"/>
              <a:gd name="connsiteY46" fmla="*/ 92666 h 505784"/>
              <a:gd name="connsiteX47" fmla="*/ 326545 w 449668"/>
              <a:gd name="connsiteY47" fmla="*/ 92666 h 505784"/>
              <a:gd name="connsiteX48" fmla="*/ 314288 w 449668"/>
              <a:gd name="connsiteY48" fmla="*/ 84470 h 505784"/>
              <a:gd name="connsiteX49" fmla="*/ 317168 w 449668"/>
              <a:gd name="connsiteY49" fmla="*/ 69998 h 505784"/>
              <a:gd name="connsiteX50" fmla="*/ 366343 w 449668"/>
              <a:gd name="connsiteY50" fmla="*/ 20822 h 505784"/>
              <a:gd name="connsiteX51" fmla="*/ 385172 w 449668"/>
              <a:gd name="connsiteY51" fmla="*/ 20822 h 505784"/>
              <a:gd name="connsiteX52" fmla="*/ 385172 w 449668"/>
              <a:gd name="connsiteY52" fmla="*/ 39651 h 505784"/>
              <a:gd name="connsiteX53" fmla="*/ 358664 w 449668"/>
              <a:gd name="connsiteY53" fmla="*/ 66158 h 505784"/>
              <a:gd name="connsiteX54" fmla="*/ 375794 w 449668"/>
              <a:gd name="connsiteY54" fmla="*/ 66158 h 505784"/>
              <a:gd name="connsiteX55" fmla="*/ 388052 w 449668"/>
              <a:gd name="connsiteY55" fmla="*/ 74354 h 505784"/>
              <a:gd name="connsiteX56" fmla="*/ 385172 w 449668"/>
              <a:gd name="connsiteY56" fmla="*/ 88826 h 505784"/>
              <a:gd name="connsiteX57" fmla="*/ 335996 w 449668"/>
              <a:gd name="connsiteY57" fmla="*/ 138002 h 505784"/>
              <a:gd name="connsiteX58" fmla="*/ 326619 w 449668"/>
              <a:gd name="connsiteY58" fmla="*/ 141915 h 505784"/>
              <a:gd name="connsiteX59" fmla="*/ 317242 w 449668"/>
              <a:gd name="connsiteY59" fmla="*/ 138002 h 505784"/>
              <a:gd name="connsiteX60" fmla="*/ 317168 w 449668"/>
              <a:gd name="connsiteY60" fmla="*/ 119174 h 505784"/>
              <a:gd name="connsiteX61" fmla="*/ 63463 w 449668"/>
              <a:gd name="connsiteY61" fmla="*/ 39651 h 505784"/>
              <a:gd name="connsiteX62" fmla="*/ 63463 w 449668"/>
              <a:gd name="connsiteY62" fmla="*/ 20822 h 505784"/>
              <a:gd name="connsiteX63" fmla="*/ 82292 w 449668"/>
              <a:gd name="connsiteY63" fmla="*/ 20822 h 505784"/>
              <a:gd name="connsiteX64" fmla="*/ 131467 w 449668"/>
              <a:gd name="connsiteY64" fmla="*/ 69998 h 505784"/>
              <a:gd name="connsiteX65" fmla="*/ 134347 w 449668"/>
              <a:gd name="connsiteY65" fmla="*/ 84470 h 505784"/>
              <a:gd name="connsiteX66" fmla="*/ 122090 w 449668"/>
              <a:gd name="connsiteY66" fmla="*/ 92666 h 505784"/>
              <a:gd name="connsiteX67" fmla="*/ 104960 w 449668"/>
              <a:gd name="connsiteY67" fmla="*/ 92666 h 505784"/>
              <a:gd name="connsiteX68" fmla="*/ 131467 w 449668"/>
              <a:gd name="connsiteY68" fmla="*/ 119174 h 505784"/>
              <a:gd name="connsiteX69" fmla="*/ 131467 w 449668"/>
              <a:gd name="connsiteY69" fmla="*/ 138002 h 505784"/>
              <a:gd name="connsiteX70" fmla="*/ 122090 w 449668"/>
              <a:gd name="connsiteY70" fmla="*/ 141915 h 505784"/>
              <a:gd name="connsiteX71" fmla="*/ 112713 w 449668"/>
              <a:gd name="connsiteY71" fmla="*/ 138002 h 505784"/>
              <a:gd name="connsiteX72" fmla="*/ 63537 w 449668"/>
              <a:gd name="connsiteY72" fmla="*/ 88826 h 505784"/>
              <a:gd name="connsiteX73" fmla="*/ 60657 w 449668"/>
              <a:gd name="connsiteY73" fmla="*/ 74354 h 505784"/>
              <a:gd name="connsiteX74" fmla="*/ 72914 w 449668"/>
              <a:gd name="connsiteY74" fmla="*/ 66158 h 505784"/>
              <a:gd name="connsiteX75" fmla="*/ 90044 w 449668"/>
              <a:gd name="connsiteY75" fmla="*/ 66158 h 505784"/>
              <a:gd name="connsiteX76" fmla="*/ 63463 w 449668"/>
              <a:gd name="connsiteY76" fmla="*/ 39651 h 505784"/>
              <a:gd name="connsiteX77" fmla="*/ 191054 w 449668"/>
              <a:gd name="connsiteY77" fmla="*/ 102782 h 505784"/>
              <a:gd name="connsiteX78" fmla="*/ 217561 w 449668"/>
              <a:gd name="connsiteY78" fmla="*/ 76274 h 505784"/>
              <a:gd name="connsiteX79" fmla="*/ 200431 w 449668"/>
              <a:gd name="connsiteY79" fmla="*/ 76274 h 505784"/>
              <a:gd name="connsiteX80" fmla="*/ 188174 w 449668"/>
              <a:gd name="connsiteY80" fmla="*/ 68078 h 505784"/>
              <a:gd name="connsiteX81" fmla="*/ 191054 w 449668"/>
              <a:gd name="connsiteY81" fmla="*/ 53606 h 505784"/>
              <a:gd name="connsiteX82" fmla="*/ 240229 w 449668"/>
              <a:gd name="connsiteY82" fmla="*/ 4430 h 505784"/>
              <a:gd name="connsiteX83" fmla="*/ 259058 w 449668"/>
              <a:gd name="connsiteY83" fmla="*/ 4430 h 505784"/>
              <a:gd name="connsiteX84" fmla="*/ 259058 w 449668"/>
              <a:gd name="connsiteY84" fmla="*/ 23259 h 505784"/>
              <a:gd name="connsiteX85" fmla="*/ 232550 w 449668"/>
              <a:gd name="connsiteY85" fmla="*/ 49767 h 505784"/>
              <a:gd name="connsiteX86" fmla="*/ 249681 w 449668"/>
              <a:gd name="connsiteY86" fmla="*/ 49767 h 505784"/>
              <a:gd name="connsiteX87" fmla="*/ 261938 w 449668"/>
              <a:gd name="connsiteY87" fmla="*/ 57962 h 505784"/>
              <a:gd name="connsiteX88" fmla="*/ 259058 w 449668"/>
              <a:gd name="connsiteY88" fmla="*/ 72434 h 505784"/>
              <a:gd name="connsiteX89" fmla="*/ 209882 w 449668"/>
              <a:gd name="connsiteY89" fmla="*/ 121610 h 505784"/>
              <a:gd name="connsiteX90" fmla="*/ 200505 w 449668"/>
              <a:gd name="connsiteY90" fmla="*/ 125523 h 505784"/>
              <a:gd name="connsiteX91" fmla="*/ 191128 w 449668"/>
              <a:gd name="connsiteY91" fmla="*/ 121610 h 505784"/>
              <a:gd name="connsiteX92" fmla="*/ 191054 w 449668"/>
              <a:gd name="connsiteY92" fmla="*/ 102782 h 50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9668" h="505784">
                <a:moveTo>
                  <a:pt x="428145" y="215752"/>
                </a:moveTo>
                <a:lnTo>
                  <a:pt x="339540" y="215752"/>
                </a:lnTo>
                <a:cubicBezTo>
                  <a:pt x="330680" y="198105"/>
                  <a:pt x="317315" y="182895"/>
                  <a:pt x="300481" y="171598"/>
                </a:cubicBezTo>
                <a:cubicBezTo>
                  <a:pt x="280618" y="158159"/>
                  <a:pt x="257286" y="151145"/>
                  <a:pt x="233067" y="151145"/>
                </a:cubicBezTo>
                <a:cubicBezTo>
                  <a:pt x="208849" y="151145"/>
                  <a:pt x="185516" y="158233"/>
                  <a:pt x="165654" y="171598"/>
                </a:cubicBezTo>
                <a:cubicBezTo>
                  <a:pt x="148819" y="182969"/>
                  <a:pt x="135454" y="198105"/>
                  <a:pt x="126594" y="215826"/>
                </a:cubicBezTo>
                <a:lnTo>
                  <a:pt x="22779" y="215974"/>
                </a:lnTo>
                <a:cubicBezTo>
                  <a:pt x="10522" y="215974"/>
                  <a:pt x="554" y="225942"/>
                  <a:pt x="554" y="238199"/>
                </a:cubicBezTo>
                <a:lnTo>
                  <a:pt x="554" y="270983"/>
                </a:lnTo>
                <a:lnTo>
                  <a:pt x="554" y="338396"/>
                </a:lnTo>
                <a:lnTo>
                  <a:pt x="554" y="484963"/>
                </a:lnTo>
                <a:cubicBezTo>
                  <a:pt x="554" y="496334"/>
                  <a:pt x="10005" y="505564"/>
                  <a:pt x="21671" y="505564"/>
                </a:cubicBezTo>
                <a:lnTo>
                  <a:pt x="428219" y="505564"/>
                </a:lnTo>
                <a:cubicBezTo>
                  <a:pt x="439885" y="505564"/>
                  <a:pt x="449336" y="496334"/>
                  <a:pt x="449336" y="484963"/>
                </a:cubicBezTo>
                <a:lnTo>
                  <a:pt x="449336" y="338396"/>
                </a:lnTo>
                <a:lnTo>
                  <a:pt x="449336" y="270983"/>
                </a:lnTo>
                <a:lnTo>
                  <a:pt x="449336" y="236353"/>
                </a:lnTo>
                <a:cubicBezTo>
                  <a:pt x="449262" y="225056"/>
                  <a:pt x="439811" y="215752"/>
                  <a:pt x="428145" y="215752"/>
                </a:cubicBezTo>
                <a:moveTo>
                  <a:pt x="180421" y="193675"/>
                </a:moveTo>
                <a:cubicBezTo>
                  <a:pt x="195853" y="183264"/>
                  <a:pt x="214091" y="177726"/>
                  <a:pt x="232993" y="177726"/>
                </a:cubicBezTo>
                <a:cubicBezTo>
                  <a:pt x="251896" y="177726"/>
                  <a:pt x="270134" y="183264"/>
                  <a:pt x="285565" y="193675"/>
                </a:cubicBezTo>
                <a:cubicBezTo>
                  <a:pt x="294574" y="199730"/>
                  <a:pt x="302326" y="207261"/>
                  <a:pt x="308455" y="215826"/>
                </a:cubicBezTo>
                <a:lnTo>
                  <a:pt x="224871" y="215826"/>
                </a:lnTo>
                <a:lnTo>
                  <a:pt x="157532" y="215900"/>
                </a:lnTo>
                <a:cubicBezTo>
                  <a:pt x="163660" y="207261"/>
                  <a:pt x="171413" y="199804"/>
                  <a:pt x="180421" y="193675"/>
                </a:cubicBezTo>
                <a:moveTo>
                  <a:pt x="27061" y="242555"/>
                </a:moveTo>
                <a:lnTo>
                  <a:pt x="115371" y="242482"/>
                </a:lnTo>
                <a:lnTo>
                  <a:pt x="115297" y="242629"/>
                </a:lnTo>
                <a:lnTo>
                  <a:pt x="350764" y="242629"/>
                </a:lnTo>
                <a:lnTo>
                  <a:pt x="350616" y="242334"/>
                </a:lnTo>
                <a:lnTo>
                  <a:pt x="422681" y="242334"/>
                </a:lnTo>
                <a:lnTo>
                  <a:pt x="422681" y="270983"/>
                </a:lnTo>
                <a:lnTo>
                  <a:pt x="422681" y="338396"/>
                </a:lnTo>
                <a:cubicBezTo>
                  <a:pt x="422681" y="354197"/>
                  <a:pt x="409833" y="367045"/>
                  <a:pt x="394032" y="367045"/>
                </a:cubicBezTo>
                <a:lnTo>
                  <a:pt x="55710" y="367045"/>
                </a:lnTo>
                <a:cubicBezTo>
                  <a:pt x="39909" y="367045"/>
                  <a:pt x="27061" y="354197"/>
                  <a:pt x="27061" y="338396"/>
                </a:cubicBezTo>
                <a:lnTo>
                  <a:pt x="27061" y="270983"/>
                </a:lnTo>
                <a:lnTo>
                  <a:pt x="27061" y="242555"/>
                </a:lnTo>
                <a:close/>
                <a:moveTo>
                  <a:pt x="27061" y="479056"/>
                </a:moveTo>
                <a:lnTo>
                  <a:pt x="27061" y="385726"/>
                </a:lnTo>
                <a:cubicBezTo>
                  <a:pt x="35405" y="390821"/>
                  <a:pt x="45225" y="393774"/>
                  <a:pt x="55710" y="393774"/>
                </a:cubicBezTo>
                <a:lnTo>
                  <a:pt x="394032" y="393774"/>
                </a:lnTo>
                <a:cubicBezTo>
                  <a:pt x="404517" y="393774"/>
                  <a:pt x="414338" y="390821"/>
                  <a:pt x="422681" y="385726"/>
                </a:cubicBezTo>
                <a:lnTo>
                  <a:pt x="422681" y="479056"/>
                </a:lnTo>
                <a:lnTo>
                  <a:pt x="27061" y="479056"/>
                </a:lnTo>
                <a:close/>
                <a:moveTo>
                  <a:pt x="317168" y="119174"/>
                </a:moveTo>
                <a:lnTo>
                  <a:pt x="343675" y="92666"/>
                </a:lnTo>
                <a:lnTo>
                  <a:pt x="326545" y="92666"/>
                </a:lnTo>
                <a:cubicBezTo>
                  <a:pt x="321155" y="92666"/>
                  <a:pt x="316356" y="89417"/>
                  <a:pt x="314288" y="84470"/>
                </a:cubicBezTo>
                <a:cubicBezTo>
                  <a:pt x="312221" y="79523"/>
                  <a:pt x="313402" y="73764"/>
                  <a:pt x="317168" y="69998"/>
                </a:cubicBezTo>
                <a:lnTo>
                  <a:pt x="366343" y="20822"/>
                </a:lnTo>
                <a:cubicBezTo>
                  <a:pt x="371512" y="15654"/>
                  <a:pt x="379929" y="15654"/>
                  <a:pt x="385172" y="20822"/>
                </a:cubicBezTo>
                <a:cubicBezTo>
                  <a:pt x="390341" y="25991"/>
                  <a:pt x="390341" y="34408"/>
                  <a:pt x="385172" y="39651"/>
                </a:cubicBezTo>
                <a:lnTo>
                  <a:pt x="358664" y="66158"/>
                </a:lnTo>
                <a:lnTo>
                  <a:pt x="375794" y="66158"/>
                </a:lnTo>
                <a:cubicBezTo>
                  <a:pt x="381185" y="66158"/>
                  <a:pt x="385984" y="69407"/>
                  <a:pt x="388052" y="74354"/>
                </a:cubicBezTo>
                <a:cubicBezTo>
                  <a:pt x="390119" y="79301"/>
                  <a:pt x="388938" y="85061"/>
                  <a:pt x="385172" y="88826"/>
                </a:cubicBezTo>
                <a:lnTo>
                  <a:pt x="335996" y="138002"/>
                </a:lnTo>
                <a:cubicBezTo>
                  <a:pt x="333412" y="140586"/>
                  <a:pt x="330015" y="141915"/>
                  <a:pt x="326619" y="141915"/>
                </a:cubicBezTo>
                <a:cubicBezTo>
                  <a:pt x="323222" y="141915"/>
                  <a:pt x="319826" y="140586"/>
                  <a:pt x="317242" y="138002"/>
                </a:cubicBezTo>
                <a:cubicBezTo>
                  <a:pt x="311999" y="132833"/>
                  <a:pt x="311999" y="124416"/>
                  <a:pt x="317168" y="119174"/>
                </a:cubicBezTo>
                <a:moveTo>
                  <a:pt x="63463" y="39651"/>
                </a:moveTo>
                <a:cubicBezTo>
                  <a:pt x="58294" y="34482"/>
                  <a:pt x="58294" y="26065"/>
                  <a:pt x="63463" y="20822"/>
                </a:cubicBezTo>
                <a:cubicBezTo>
                  <a:pt x="68632" y="15654"/>
                  <a:pt x="77049" y="15654"/>
                  <a:pt x="82292" y="20822"/>
                </a:cubicBezTo>
                <a:lnTo>
                  <a:pt x="131467" y="69998"/>
                </a:lnTo>
                <a:cubicBezTo>
                  <a:pt x="135233" y="73764"/>
                  <a:pt x="136414" y="79523"/>
                  <a:pt x="134347" y="84470"/>
                </a:cubicBezTo>
                <a:cubicBezTo>
                  <a:pt x="132279" y="89417"/>
                  <a:pt x="127406" y="92666"/>
                  <a:pt x="122090" y="92666"/>
                </a:cubicBezTo>
                <a:lnTo>
                  <a:pt x="104960" y="92666"/>
                </a:lnTo>
                <a:lnTo>
                  <a:pt x="131467" y="119174"/>
                </a:lnTo>
                <a:cubicBezTo>
                  <a:pt x="136636" y="124342"/>
                  <a:pt x="136636" y="132760"/>
                  <a:pt x="131467" y="138002"/>
                </a:cubicBezTo>
                <a:cubicBezTo>
                  <a:pt x="128883" y="140586"/>
                  <a:pt x="125486" y="141915"/>
                  <a:pt x="122090" y="141915"/>
                </a:cubicBezTo>
                <a:cubicBezTo>
                  <a:pt x="118693" y="141915"/>
                  <a:pt x="115297" y="140586"/>
                  <a:pt x="112713" y="138002"/>
                </a:cubicBezTo>
                <a:lnTo>
                  <a:pt x="63537" y="88826"/>
                </a:lnTo>
                <a:cubicBezTo>
                  <a:pt x="59771" y="85061"/>
                  <a:pt x="58590" y="79301"/>
                  <a:pt x="60657" y="74354"/>
                </a:cubicBezTo>
                <a:cubicBezTo>
                  <a:pt x="62725" y="69407"/>
                  <a:pt x="67524" y="66158"/>
                  <a:pt x="72914" y="66158"/>
                </a:cubicBezTo>
                <a:lnTo>
                  <a:pt x="90044" y="66158"/>
                </a:lnTo>
                <a:lnTo>
                  <a:pt x="63463" y="39651"/>
                </a:lnTo>
                <a:close/>
                <a:moveTo>
                  <a:pt x="191054" y="102782"/>
                </a:moveTo>
                <a:lnTo>
                  <a:pt x="217561" y="76274"/>
                </a:lnTo>
                <a:lnTo>
                  <a:pt x="200431" y="76274"/>
                </a:lnTo>
                <a:cubicBezTo>
                  <a:pt x="195041" y="76274"/>
                  <a:pt x="190242" y="73025"/>
                  <a:pt x="188174" y="68078"/>
                </a:cubicBezTo>
                <a:cubicBezTo>
                  <a:pt x="186107" y="63131"/>
                  <a:pt x="187288" y="57372"/>
                  <a:pt x="191054" y="53606"/>
                </a:cubicBezTo>
                <a:lnTo>
                  <a:pt x="240229" y="4430"/>
                </a:lnTo>
                <a:cubicBezTo>
                  <a:pt x="245398" y="-738"/>
                  <a:pt x="253815" y="-738"/>
                  <a:pt x="259058" y="4430"/>
                </a:cubicBezTo>
                <a:cubicBezTo>
                  <a:pt x="264227" y="9599"/>
                  <a:pt x="264227" y="18017"/>
                  <a:pt x="259058" y="23259"/>
                </a:cubicBezTo>
                <a:lnTo>
                  <a:pt x="232550" y="49767"/>
                </a:lnTo>
                <a:lnTo>
                  <a:pt x="249681" y="49767"/>
                </a:lnTo>
                <a:cubicBezTo>
                  <a:pt x="255071" y="49767"/>
                  <a:pt x="259870" y="53015"/>
                  <a:pt x="261938" y="57962"/>
                </a:cubicBezTo>
                <a:cubicBezTo>
                  <a:pt x="264005" y="62909"/>
                  <a:pt x="262824" y="68669"/>
                  <a:pt x="259058" y="72434"/>
                </a:cubicBezTo>
                <a:lnTo>
                  <a:pt x="209882" y="121610"/>
                </a:lnTo>
                <a:cubicBezTo>
                  <a:pt x="207298" y="124194"/>
                  <a:pt x="203902" y="125523"/>
                  <a:pt x="200505" y="125523"/>
                </a:cubicBezTo>
                <a:cubicBezTo>
                  <a:pt x="197108" y="125523"/>
                  <a:pt x="193712" y="124194"/>
                  <a:pt x="191128" y="121610"/>
                </a:cubicBezTo>
                <a:cubicBezTo>
                  <a:pt x="185885" y="116368"/>
                  <a:pt x="185885" y="107950"/>
                  <a:pt x="191054" y="102782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817C7026-19EF-9343-B9CC-65235AB03011}"/>
              </a:ext>
            </a:extLst>
          </p:cNvPr>
          <p:cNvSpPr txBox="1"/>
          <p:nvPr/>
        </p:nvSpPr>
        <p:spPr>
          <a:xfrm>
            <a:off x="18893355" y="10050709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1306E6F1-B385-B243-AB7D-FDE5AB751C97}"/>
              </a:ext>
            </a:extLst>
          </p:cNvPr>
          <p:cNvSpPr txBox="1"/>
          <p:nvPr/>
        </p:nvSpPr>
        <p:spPr>
          <a:xfrm>
            <a:off x="18893355" y="935885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29219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55B949-F8A4-F641-B144-E13F4B0F6B4C}"/>
              </a:ext>
            </a:extLst>
          </p:cNvPr>
          <p:cNvGrpSpPr/>
          <p:nvPr/>
        </p:nvGrpSpPr>
        <p:grpSpPr>
          <a:xfrm>
            <a:off x="8648014" y="1926772"/>
            <a:ext cx="14385074" cy="9862456"/>
            <a:chOff x="8495614" y="1926772"/>
            <a:chExt cx="14385074" cy="9862456"/>
          </a:xfrm>
        </p:grpSpPr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2EE35A97-7AFE-634D-8A3F-F3C5757175A4}"/>
                </a:ext>
              </a:extLst>
            </p:cNvPr>
            <p:cNvSpPr/>
            <p:nvPr/>
          </p:nvSpPr>
          <p:spPr>
            <a:xfrm>
              <a:off x="21742789" y="1926772"/>
              <a:ext cx="1137899" cy="2138846"/>
            </a:xfrm>
            <a:prstGeom prst="roundRect">
              <a:avLst>
                <a:gd name="adj" fmla="val 42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DA7C144-EB7E-294D-BFA6-12D5087BB2B1}"/>
                </a:ext>
              </a:extLst>
            </p:cNvPr>
            <p:cNvSpPr/>
            <p:nvPr/>
          </p:nvSpPr>
          <p:spPr>
            <a:xfrm>
              <a:off x="16167088" y="1926772"/>
              <a:ext cx="6212924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765B40DA-18E7-B040-B9A9-F99DD757A818}"/>
                </a:ext>
              </a:extLst>
            </p:cNvPr>
            <p:cNvSpPr/>
            <p:nvPr/>
          </p:nvSpPr>
          <p:spPr>
            <a:xfrm>
              <a:off x="16167088" y="1926772"/>
              <a:ext cx="417229" cy="21388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9" name="Rectángulo redondeado 38">
              <a:extLst>
                <a:ext uri="{FF2B5EF4-FFF2-40B4-BE49-F238E27FC236}">
                  <a16:creationId xmlns:a16="http://schemas.microsoft.com/office/drawing/2014/main" id="{7D1F03B3-5677-B24F-94D2-C1916850D93D}"/>
                </a:ext>
              </a:extLst>
            </p:cNvPr>
            <p:cNvSpPr/>
            <p:nvPr/>
          </p:nvSpPr>
          <p:spPr>
            <a:xfrm>
              <a:off x="21742789" y="4501309"/>
              <a:ext cx="1137899" cy="2138846"/>
            </a:xfrm>
            <a:prstGeom prst="roundRect">
              <a:avLst>
                <a:gd name="adj" fmla="val 42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12AAADC8-04B7-A449-AF12-EE8C0FF03868}"/>
                </a:ext>
              </a:extLst>
            </p:cNvPr>
            <p:cNvSpPr/>
            <p:nvPr/>
          </p:nvSpPr>
          <p:spPr>
            <a:xfrm>
              <a:off x="16167088" y="4501309"/>
              <a:ext cx="6212924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BB6EBB9-95DB-934C-8157-73EFBD66E9B8}"/>
                </a:ext>
              </a:extLst>
            </p:cNvPr>
            <p:cNvSpPr/>
            <p:nvPr/>
          </p:nvSpPr>
          <p:spPr>
            <a:xfrm>
              <a:off x="16167088" y="4501309"/>
              <a:ext cx="417229" cy="21388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8" name="Rectángulo redondeado 47">
              <a:extLst>
                <a:ext uri="{FF2B5EF4-FFF2-40B4-BE49-F238E27FC236}">
                  <a16:creationId xmlns:a16="http://schemas.microsoft.com/office/drawing/2014/main" id="{5C74F572-D46E-0747-A6D0-8E20594F5C46}"/>
                </a:ext>
              </a:extLst>
            </p:cNvPr>
            <p:cNvSpPr/>
            <p:nvPr/>
          </p:nvSpPr>
          <p:spPr>
            <a:xfrm>
              <a:off x="21742789" y="7075845"/>
              <a:ext cx="1137899" cy="2138846"/>
            </a:xfrm>
            <a:prstGeom prst="roundRect">
              <a:avLst>
                <a:gd name="adj" fmla="val 42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0D1B94D8-F68A-CE4B-B2AE-70572DA473A1}"/>
                </a:ext>
              </a:extLst>
            </p:cNvPr>
            <p:cNvSpPr/>
            <p:nvPr/>
          </p:nvSpPr>
          <p:spPr>
            <a:xfrm>
              <a:off x="16167088" y="7075845"/>
              <a:ext cx="6212924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703A788-BA6E-FB44-BBCA-A972BC180D3C}"/>
                </a:ext>
              </a:extLst>
            </p:cNvPr>
            <p:cNvSpPr/>
            <p:nvPr/>
          </p:nvSpPr>
          <p:spPr>
            <a:xfrm>
              <a:off x="16167088" y="7075845"/>
              <a:ext cx="417229" cy="21388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2" name="Rectángulo redondeado 51">
              <a:extLst>
                <a:ext uri="{FF2B5EF4-FFF2-40B4-BE49-F238E27FC236}">
                  <a16:creationId xmlns:a16="http://schemas.microsoft.com/office/drawing/2014/main" id="{97294DD7-C6F8-7E43-BC9F-AD4186663D4E}"/>
                </a:ext>
              </a:extLst>
            </p:cNvPr>
            <p:cNvSpPr/>
            <p:nvPr/>
          </p:nvSpPr>
          <p:spPr>
            <a:xfrm>
              <a:off x="21742789" y="9650382"/>
              <a:ext cx="1137899" cy="2138846"/>
            </a:xfrm>
            <a:prstGeom prst="roundRect">
              <a:avLst>
                <a:gd name="adj" fmla="val 42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8762F906-E715-5C42-922E-21BEB87ECB50}"/>
                </a:ext>
              </a:extLst>
            </p:cNvPr>
            <p:cNvSpPr/>
            <p:nvPr/>
          </p:nvSpPr>
          <p:spPr>
            <a:xfrm>
              <a:off x="16167088" y="9650382"/>
              <a:ext cx="6212924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90E7A71-2443-B447-9A63-FAAA29162882}"/>
                </a:ext>
              </a:extLst>
            </p:cNvPr>
            <p:cNvSpPr/>
            <p:nvPr/>
          </p:nvSpPr>
          <p:spPr>
            <a:xfrm>
              <a:off x="16167088" y="9650382"/>
              <a:ext cx="417229" cy="21388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3" name="Rectángulo redondeado 72">
              <a:extLst>
                <a:ext uri="{FF2B5EF4-FFF2-40B4-BE49-F238E27FC236}">
                  <a16:creationId xmlns:a16="http://schemas.microsoft.com/office/drawing/2014/main" id="{0CF481AD-6221-D648-ABB6-3873573BC428}"/>
                </a:ext>
              </a:extLst>
            </p:cNvPr>
            <p:cNvSpPr/>
            <p:nvPr/>
          </p:nvSpPr>
          <p:spPr>
            <a:xfrm>
              <a:off x="14071315" y="1926772"/>
              <a:ext cx="1137899" cy="2138846"/>
            </a:xfrm>
            <a:prstGeom prst="roundRect">
              <a:avLst>
                <a:gd name="adj" fmla="val 42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E52677C5-B4FF-DC4C-9AF6-883079A72BAF}"/>
                </a:ext>
              </a:extLst>
            </p:cNvPr>
            <p:cNvSpPr/>
            <p:nvPr/>
          </p:nvSpPr>
          <p:spPr>
            <a:xfrm>
              <a:off x="8495614" y="1926772"/>
              <a:ext cx="6212924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B7635D9-D042-AB41-97F0-FED4D9D679E9}"/>
                </a:ext>
              </a:extLst>
            </p:cNvPr>
            <p:cNvSpPr/>
            <p:nvPr/>
          </p:nvSpPr>
          <p:spPr>
            <a:xfrm>
              <a:off x="8495614" y="1926772"/>
              <a:ext cx="417229" cy="21388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0" name="Rectángulo redondeado 69">
              <a:extLst>
                <a:ext uri="{FF2B5EF4-FFF2-40B4-BE49-F238E27FC236}">
                  <a16:creationId xmlns:a16="http://schemas.microsoft.com/office/drawing/2014/main" id="{5DD4514D-8EF8-294D-B4D0-C4DB4710E2D1}"/>
                </a:ext>
              </a:extLst>
            </p:cNvPr>
            <p:cNvSpPr/>
            <p:nvPr/>
          </p:nvSpPr>
          <p:spPr>
            <a:xfrm>
              <a:off x="14071315" y="4501309"/>
              <a:ext cx="1137899" cy="2138846"/>
            </a:xfrm>
            <a:prstGeom prst="roundRect">
              <a:avLst>
                <a:gd name="adj" fmla="val 42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B05F399F-EEEB-E34B-B28B-3DEB41143F15}"/>
                </a:ext>
              </a:extLst>
            </p:cNvPr>
            <p:cNvSpPr/>
            <p:nvPr/>
          </p:nvSpPr>
          <p:spPr>
            <a:xfrm>
              <a:off x="8495614" y="4501309"/>
              <a:ext cx="6212924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D51FEB33-7D0F-DA4E-AAD7-428B528184D9}"/>
                </a:ext>
              </a:extLst>
            </p:cNvPr>
            <p:cNvSpPr/>
            <p:nvPr/>
          </p:nvSpPr>
          <p:spPr>
            <a:xfrm>
              <a:off x="8495614" y="4501309"/>
              <a:ext cx="417229" cy="21388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7" name="Rectángulo redondeado 66">
              <a:extLst>
                <a:ext uri="{FF2B5EF4-FFF2-40B4-BE49-F238E27FC236}">
                  <a16:creationId xmlns:a16="http://schemas.microsoft.com/office/drawing/2014/main" id="{AEC892D5-5B32-0348-B5C8-197555D82F49}"/>
                </a:ext>
              </a:extLst>
            </p:cNvPr>
            <p:cNvSpPr/>
            <p:nvPr/>
          </p:nvSpPr>
          <p:spPr>
            <a:xfrm>
              <a:off x="14071315" y="7075845"/>
              <a:ext cx="1137899" cy="2138846"/>
            </a:xfrm>
            <a:prstGeom prst="roundRect">
              <a:avLst>
                <a:gd name="adj" fmla="val 42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E1634D63-D95D-A245-AB64-E6A8B8F6B057}"/>
                </a:ext>
              </a:extLst>
            </p:cNvPr>
            <p:cNvSpPr/>
            <p:nvPr/>
          </p:nvSpPr>
          <p:spPr>
            <a:xfrm>
              <a:off x="8495614" y="7075845"/>
              <a:ext cx="6212924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72CF4AD7-DFA2-2449-AD87-5EAEAB276AA5}"/>
                </a:ext>
              </a:extLst>
            </p:cNvPr>
            <p:cNvSpPr/>
            <p:nvPr/>
          </p:nvSpPr>
          <p:spPr>
            <a:xfrm>
              <a:off x="8495614" y="7075845"/>
              <a:ext cx="417229" cy="21388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4" name="Rectángulo redondeado 63">
              <a:extLst>
                <a:ext uri="{FF2B5EF4-FFF2-40B4-BE49-F238E27FC236}">
                  <a16:creationId xmlns:a16="http://schemas.microsoft.com/office/drawing/2014/main" id="{56541F79-5A4D-8C4E-B8BA-9550967E3EE2}"/>
                </a:ext>
              </a:extLst>
            </p:cNvPr>
            <p:cNvSpPr/>
            <p:nvPr/>
          </p:nvSpPr>
          <p:spPr>
            <a:xfrm>
              <a:off x="14071315" y="9650382"/>
              <a:ext cx="1137899" cy="2138846"/>
            </a:xfrm>
            <a:prstGeom prst="roundRect">
              <a:avLst>
                <a:gd name="adj" fmla="val 42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60CC9A2F-85A7-B14E-9498-05163CFE21DD}"/>
                </a:ext>
              </a:extLst>
            </p:cNvPr>
            <p:cNvSpPr/>
            <p:nvPr/>
          </p:nvSpPr>
          <p:spPr>
            <a:xfrm>
              <a:off x="8495614" y="9650382"/>
              <a:ext cx="6212924" cy="2138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9C72E52E-520C-E347-918A-EC82D94F60EA}"/>
                </a:ext>
              </a:extLst>
            </p:cNvPr>
            <p:cNvSpPr/>
            <p:nvPr/>
          </p:nvSpPr>
          <p:spPr>
            <a:xfrm>
              <a:off x="8495614" y="9650382"/>
              <a:ext cx="417229" cy="21388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6" name="CuadroTexto 350">
              <a:extLst>
                <a:ext uri="{FF2B5EF4-FFF2-40B4-BE49-F238E27FC236}">
                  <a16:creationId xmlns:a16="http://schemas.microsoft.com/office/drawing/2014/main" id="{A0BA935B-2EC1-C240-8CAE-9BEC47A61000}"/>
                </a:ext>
              </a:extLst>
            </p:cNvPr>
            <p:cNvSpPr txBox="1"/>
            <p:nvPr/>
          </p:nvSpPr>
          <p:spPr>
            <a:xfrm>
              <a:off x="9235310" y="2282816"/>
              <a:ext cx="176362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01.</a:t>
              </a:r>
            </a:p>
          </p:txBody>
        </p:sp>
        <p:sp>
          <p:nvSpPr>
            <p:cNvPr id="77" name="TextBox 20">
              <a:extLst>
                <a:ext uri="{FF2B5EF4-FFF2-40B4-BE49-F238E27FC236}">
                  <a16:creationId xmlns:a16="http://schemas.microsoft.com/office/drawing/2014/main" id="{3B745373-A341-F940-8DED-792AEFB3DAEA}"/>
                </a:ext>
              </a:extLst>
            </p:cNvPr>
            <p:cNvSpPr txBox="1"/>
            <p:nvPr/>
          </p:nvSpPr>
          <p:spPr>
            <a:xfrm>
              <a:off x="11177840" y="2906171"/>
              <a:ext cx="3135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78" name="TextBox 21">
              <a:extLst>
                <a:ext uri="{FF2B5EF4-FFF2-40B4-BE49-F238E27FC236}">
                  <a16:creationId xmlns:a16="http://schemas.microsoft.com/office/drawing/2014/main" id="{0FE5DA08-E4C1-424F-966A-782A53B7C43B}"/>
                </a:ext>
              </a:extLst>
            </p:cNvPr>
            <p:cNvSpPr txBox="1"/>
            <p:nvPr/>
          </p:nvSpPr>
          <p:spPr>
            <a:xfrm>
              <a:off x="11177840" y="2423125"/>
              <a:ext cx="3135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80" name="CuadroTexto 350">
              <a:extLst>
                <a:ext uri="{FF2B5EF4-FFF2-40B4-BE49-F238E27FC236}">
                  <a16:creationId xmlns:a16="http://schemas.microsoft.com/office/drawing/2014/main" id="{9C4E2FBC-C42D-3941-B9E1-C06260AE17AE}"/>
                </a:ext>
              </a:extLst>
            </p:cNvPr>
            <p:cNvSpPr txBox="1"/>
            <p:nvPr/>
          </p:nvSpPr>
          <p:spPr>
            <a:xfrm>
              <a:off x="9235310" y="4945787"/>
              <a:ext cx="17636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02.</a:t>
              </a:r>
            </a:p>
          </p:txBody>
        </p:sp>
        <p:sp>
          <p:nvSpPr>
            <p:cNvPr id="81" name="TextBox 20">
              <a:extLst>
                <a:ext uri="{FF2B5EF4-FFF2-40B4-BE49-F238E27FC236}">
                  <a16:creationId xmlns:a16="http://schemas.microsoft.com/office/drawing/2014/main" id="{6F48B4D2-AF81-804A-83DE-203D23CF30A7}"/>
                </a:ext>
              </a:extLst>
            </p:cNvPr>
            <p:cNvSpPr txBox="1"/>
            <p:nvPr/>
          </p:nvSpPr>
          <p:spPr>
            <a:xfrm>
              <a:off x="11177840" y="5569142"/>
              <a:ext cx="3135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82" name="TextBox 21">
              <a:extLst>
                <a:ext uri="{FF2B5EF4-FFF2-40B4-BE49-F238E27FC236}">
                  <a16:creationId xmlns:a16="http://schemas.microsoft.com/office/drawing/2014/main" id="{F03F7C99-B6E9-3049-954C-CD188A44A1D4}"/>
                </a:ext>
              </a:extLst>
            </p:cNvPr>
            <p:cNvSpPr txBox="1"/>
            <p:nvPr/>
          </p:nvSpPr>
          <p:spPr>
            <a:xfrm>
              <a:off x="11177840" y="5086096"/>
              <a:ext cx="3135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Activities</a:t>
              </a:r>
            </a:p>
          </p:txBody>
        </p:sp>
        <p:sp>
          <p:nvSpPr>
            <p:cNvPr id="84" name="CuadroTexto 350">
              <a:extLst>
                <a:ext uri="{FF2B5EF4-FFF2-40B4-BE49-F238E27FC236}">
                  <a16:creationId xmlns:a16="http://schemas.microsoft.com/office/drawing/2014/main" id="{007784FF-2FD1-A946-A8EE-168262E23F19}"/>
                </a:ext>
              </a:extLst>
            </p:cNvPr>
            <p:cNvSpPr txBox="1"/>
            <p:nvPr/>
          </p:nvSpPr>
          <p:spPr>
            <a:xfrm>
              <a:off x="9235310" y="7457770"/>
              <a:ext cx="17636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03.</a:t>
              </a:r>
            </a:p>
          </p:txBody>
        </p:sp>
        <p:sp>
          <p:nvSpPr>
            <p:cNvPr id="85" name="TextBox 20">
              <a:extLst>
                <a:ext uri="{FF2B5EF4-FFF2-40B4-BE49-F238E27FC236}">
                  <a16:creationId xmlns:a16="http://schemas.microsoft.com/office/drawing/2014/main" id="{21CBD2C4-FA7C-584E-9A9C-E8082D804793}"/>
                </a:ext>
              </a:extLst>
            </p:cNvPr>
            <p:cNvSpPr txBox="1"/>
            <p:nvPr/>
          </p:nvSpPr>
          <p:spPr>
            <a:xfrm>
              <a:off x="11177840" y="8053416"/>
              <a:ext cx="3135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86" name="TextBox 21">
              <a:extLst>
                <a:ext uri="{FF2B5EF4-FFF2-40B4-BE49-F238E27FC236}">
                  <a16:creationId xmlns:a16="http://schemas.microsoft.com/office/drawing/2014/main" id="{6EBFC231-36CD-6C41-87D6-2E084834FED7}"/>
                </a:ext>
              </a:extLst>
            </p:cNvPr>
            <p:cNvSpPr txBox="1"/>
            <p:nvPr/>
          </p:nvSpPr>
          <p:spPr>
            <a:xfrm>
              <a:off x="11177840" y="7570370"/>
              <a:ext cx="3135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88" name="CuadroTexto 350">
              <a:extLst>
                <a:ext uri="{FF2B5EF4-FFF2-40B4-BE49-F238E27FC236}">
                  <a16:creationId xmlns:a16="http://schemas.microsoft.com/office/drawing/2014/main" id="{EE241C6C-8FD4-C940-8E64-638B3A52CFDA}"/>
                </a:ext>
              </a:extLst>
            </p:cNvPr>
            <p:cNvSpPr txBox="1"/>
            <p:nvPr/>
          </p:nvSpPr>
          <p:spPr>
            <a:xfrm>
              <a:off x="9235311" y="9968821"/>
              <a:ext cx="17636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04.</a:t>
              </a:r>
            </a:p>
          </p:txBody>
        </p: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CDCD200E-26F2-834E-A096-349763AABB95}"/>
                </a:ext>
              </a:extLst>
            </p:cNvPr>
            <p:cNvSpPr txBox="1"/>
            <p:nvPr/>
          </p:nvSpPr>
          <p:spPr>
            <a:xfrm>
              <a:off x="11177840" y="10564467"/>
              <a:ext cx="3135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90" name="TextBox 21">
              <a:extLst>
                <a:ext uri="{FF2B5EF4-FFF2-40B4-BE49-F238E27FC236}">
                  <a16:creationId xmlns:a16="http://schemas.microsoft.com/office/drawing/2014/main" id="{EF288875-1C4D-C44F-B1C6-DC82DF4433C0}"/>
                </a:ext>
              </a:extLst>
            </p:cNvPr>
            <p:cNvSpPr txBox="1"/>
            <p:nvPr/>
          </p:nvSpPr>
          <p:spPr>
            <a:xfrm>
              <a:off x="11177840" y="10081421"/>
              <a:ext cx="3135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92" name="CuadroTexto 350">
              <a:extLst>
                <a:ext uri="{FF2B5EF4-FFF2-40B4-BE49-F238E27FC236}">
                  <a16:creationId xmlns:a16="http://schemas.microsoft.com/office/drawing/2014/main" id="{2FAF6910-81CA-9F4C-B00D-CDBEC1747314}"/>
                </a:ext>
              </a:extLst>
            </p:cNvPr>
            <p:cNvSpPr txBox="1"/>
            <p:nvPr/>
          </p:nvSpPr>
          <p:spPr>
            <a:xfrm>
              <a:off x="17038607" y="2282816"/>
              <a:ext cx="17636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05.</a:t>
              </a:r>
            </a:p>
          </p:txBody>
        </p:sp>
        <p:sp>
          <p:nvSpPr>
            <p:cNvPr id="93" name="TextBox 20">
              <a:extLst>
                <a:ext uri="{FF2B5EF4-FFF2-40B4-BE49-F238E27FC236}">
                  <a16:creationId xmlns:a16="http://schemas.microsoft.com/office/drawing/2014/main" id="{3F195CEE-3760-4F40-BFB1-D3AAF7901B47}"/>
                </a:ext>
              </a:extLst>
            </p:cNvPr>
            <p:cNvSpPr txBox="1"/>
            <p:nvPr/>
          </p:nvSpPr>
          <p:spPr>
            <a:xfrm>
              <a:off x="18981137" y="2906171"/>
              <a:ext cx="3135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94" name="TextBox 21">
              <a:extLst>
                <a:ext uri="{FF2B5EF4-FFF2-40B4-BE49-F238E27FC236}">
                  <a16:creationId xmlns:a16="http://schemas.microsoft.com/office/drawing/2014/main" id="{E1E43B02-260E-0144-ABFB-2FBEEA53C4E3}"/>
                </a:ext>
              </a:extLst>
            </p:cNvPr>
            <p:cNvSpPr txBox="1"/>
            <p:nvPr/>
          </p:nvSpPr>
          <p:spPr>
            <a:xfrm>
              <a:off x="18981137" y="2423125"/>
              <a:ext cx="3135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96" name="CuadroTexto 350">
              <a:extLst>
                <a:ext uri="{FF2B5EF4-FFF2-40B4-BE49-F238E27FC236}">
                  <a16:creationId xmlns:a16="http://schemas.microsoft.com/office/drawing/2014/main" id="{F98084C6-2993-B74F-83FB-BADB0475E658}"/>
                </a:ext>
              </a:extLst>
            </p:cNvPr>
            <p:cNvSpPr txBox="1"/>
            <p:nvPr/>
          </p:nvSpPr>
          <p:spPr>
            <a:xfrm>
              <a:off x="17038607" y="4945787"/>
              <a:ext cx="176362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6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06.</a:t>
              </a:r>
            </a:p>
          </p:txBody>
        </p:sp>
        <p:sp>
          <p:nvSpPr>
            <p:cNvPr id="97" name="TextBox 20">
              <a:extLst>
                <a:ext uri="{FF2B5EF4-FFF2-40B4-BE49-F238E27FC236}">
                  <a16:creationId xmlns:a16="http://schemas.microsoft.com/office/drawing/2014/main" id="{F3F73345-132E-9E48-A9E0-071E2CE64952}"/>
                </a:ext>
              </a:extLst>
            </p:cNvPr>
            <p:cNvSpPr txBox="1"/>
            <p:nvPr/>
          </p:nvSpPr>
          <p:spPr>
            <a:xfrm>
              <a:off x="18981137" y="5569142"/>
              <a:ext cx="3135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98" name="TextBox 21">
              <a:extLst>
                <a:ext uri="{FF2B5EF4-FFF2-40B4-BE49-F238E27FC236}">
                  <a16:creationId xmlns:a16="http://schemas.microsoft.com/office/drawing/2014/main" id="{198FECF2-69F2-6749-841D-32E584B3F3DD}"/>
                </a:ext>
              </a:extLst>
            </p:cNvPr>
            <p:cNvSpPr txBox="1"/>
            <p:nvPr/>
          </p:nvSpPr>
          <p:spPr>
            <a:xfrm>
              <a:off x="18981137" y="5086096"/>
              <a:ext cx="3135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  <p:sp>
          <p:nvSpPr>
            <p:cNvPr id="100" name="CuadroTexto 350">
              <a:extLst>
                <a:ext uri="{FF2B5EF4-FFF2-40B4-BE49-F238E27FC236}">
                  <a16:creationId xmlns:a16="http://schemas.microsoft.com/office/drawing/2014/main" id="{83A89A83-9525-BF41-AB9D-E2A5826E1A71}"/>
                </a:ext>
              </a:extLst>
            </p:cNvPr>
            <p:cNvSpPr txBox="1"/>
            <p:nvPr/>
          </p:nvSpPr>
          <p:spPr>
            <a:xfrm>
              <a:off x="17038607" y="7430061"/>
              <a:ext cx="176362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07.</a:t>
              </a:r>
            </a:p>
          </p:txBody>
        </p:sp>
        <p:sp>
          <p:nvSpPr>
            <p:cNvPr id="101" name="TextBox 20">
              <a:extLst>
                <a:ext uri="{FF2B5EF4-FFF2-40B4-BE49-F238E27FC236}">
                  <a16:creationId xmlns:a16="http://schemas.microsoft.com/office/drawing/2014/main" id="{221DA323-DE8B-9A48-9B3B-1DBDD77BC66C}"/>
                </a:ext>
              </a:extLst>
            </p:cNvPr>
            <p:cNvSpPr txBox="1"/>
            <p:nvPr/>
          </p:nvSpPr>
          <p:spPr>
            <a:xfrm>
              <a:off x="18981137" y="8053416"/>
              <a:ext cx="3135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102" name="TextBox 21">
              <a:extLst>
                <a:ext uri="{FF2B5EF4-FFF2-40B4-BE49-F238E27FC236}">
                  <a16:creationId xmlns:a16="http://schemas.microsoft.com/office/drawing/2014/main" id="{A5BCDA47-058A-4746-BFE3-6C9973B133AB}"/>
                </a:ext>
              </a:extLst>
            </p:cNvPr>
            <p:cNvSpPr txBox="1"/>
            <p:nvPr/>
          </p:nvSpPr>
          <p:spPr>
            <a:xfrm>
              <a:off x="18981137" y="7570370"/>
              <a:ext cx="3135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104" name="CuadroTexto 350">
              <a:extLst>
                <a:ext uri="{FF2B5EF4-FFF2-40B4-BE49-F238E27FC236}">
                  <a16:creationId xmlns:a16="http://schemas.microsoft.com/office/drawing/2014/main" id="{09ACED62-2446-FE4A-A0E2-A11473C6CC7D}"/>
                </a:ext>
              </a:extLst>
            </p:cNvPr>
            <p:cNvSpPr txBox="1"/>
            <p:nvPr/>
          </p:nvSpPr>
          <p:spPr>
            <a:xfrm>
              <a:off x="17038607" y="9941112"/>
              <a:ext cx="176362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08.</a:t>
              </a:r>
            </a:p>
          </p:txBody>
        </p:sp>
        <p:sp>
          <p:nvSpPr>
            <p:cNvPr id="105" name="TextBox 20">
              <a:extLst>
                <a:ext uri="{FF2B5EF4-FFF2-40B4-BE49-F238E27FC236}">
                  <a16:creationId xmlns:a16="http://schemas.microsoft.com/office/drawing/2014/main" id="{BCBF7DE6-CE89-0249-94EB-364BA1B6A659}"/>
                </a:ext>
              </a:extLst>
            </p:cNvPr>
            <p:cNvSpPr txBox="1"/>
            <p:nvPr/>
          </p:nvSpPr>
          <p:spPr>
            <a:xfrm>
              <a:off x="18981137" y="10564467"/>
              <a:ext cx="3135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106" name="TextBox 21">
              <a:extLst>
                <a:ext uri="{FF2B5EF4-FFF2-40B4-BE49-F238E27FC236}">
                  <a16:creationId xmlns:a16="http://schemas.microsoft.com/office/drawing/2014/main" id="{8FC7F92B-F1B9-034C-9CD7-8FAC2EBFB84F}"/>
                </a:ext>
              </a:extLst>
            </p:cNvPr>
            <p:cNvSpPr txBox="1"/>
            <p:nvPr/>
          </p:nvSpPr>
          <p:spPr>
            <a:xfrm>
              <a:off x="18981137" y="10081421"/>
              <a:ext cx="3135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Reports</a:t>
              </a:r>
            </a:p>
          </p:txBody>
        </p:sp>
      </p:grpSp>
      <p:grpSp>
        <p:nvGrpSpPr>
          <p:cNvPr id="112" name="Grupo 36">
            <a:extLst>
              <a:ext uri="{FF2B5EF4-FFF2-40B4-BE49-F238E27FC236}">
                <a16:creationId xmlns:a16="http://schemas.microsoft.com/office/drawing/2014/main" id="{CD5F5603-C919-AC47-8C37-C735797A1384}"/>
              </a:ext>
            </a:extLst>
          </p:cNvPr>
          <p:cNvGrpSpPr/>
          <p:nvPr/>
        </p:nvGrpSpPr>
        <p:grpSpPr>
          <a:xfrm>
            <a:off x="1305839" y="4830740"/>
            <a:ext cx="6347439" cy="4054520"/>
            <a:chOff x="1321527" y="1320129"/>
            <a:chExt cx="6347439" cy="4054520"/>
          </a:xfrm>
        </p:grpSpPr>
        <p:grpSp>
          <p:nvGrpSpPr>
            <p:cNvPr id="113" name="Group 18">
              <a:extLst>
                <a:ext uri="{FF2B5EF4-FFF2-40B4-BE49-F238E27FC236}">
                  <a16:creationId xmlns:a16="http://schemas.microsoft.com/office/drawing/2014/main" id="{99ABB36C-1844-D44C-9156-C5CA96793619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115" name="CuadroTexto 350">
                <a:extLst>
                  <a:ext uri="{FF2B5EF4-FFF2-40B4-BE49-F238E27FC236}">
                    <a16:creationId xmlns:a16="http://schemas.microsoft.com/office/drawing/2014/main" id="{F4CA4184-845C-A742-B619-EAD36B8C3DE3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116" name="Rectangle 21">
                <a:extLst>
                  <a:ext uri="{FF2B5EF4-FFF2-40B4-BE49-F238E27FC236}">
                    <a16:creationId xmlns:a16="http://schemas.microsoft.com/office/drawing/2014/main" id="{53821EE0-1151-564D-BD74-7DDFFDEA325B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" name="CuadroTexto 351">
              <a:extLst>
                <a:ext uri="{FF2B5EF4-FFF2-40B4-BE49-F238E27FC236}">
                  <a16:creationId xmlns:a16="http://schemas.microsoft.com/office/drawing/2014/main" id="{4CEB12C8-6820-7540-9F38-6E6CE706778C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17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350">
            <a:extLst>
              <a:ext uri="{FF2B5EF4-FFF2-40B4-BE49-F238E27FC236}">
                <a16:creationId xmlns:a16="http://schemas.microsoft.com/office/drawing/2014/main" id="{B2DB1B84-9F74-D146-BCD3-CB028F899D73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A72D4DCB-182F-734C-AAF2-B7EEC7F076A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0B64265A-AFA6-E849-B0BA-285149227A9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FAD949-4226-C041-BE20-EB2B20B2BAE2}"/>
              </a:ext>
            </a:extLst>
          </p:cNvPr>
          <p:cNvGrpSpPr/>
          <p:nvPr/>
        </p:nvGrpSpPr>
        <p:grpSpPr>
          <a:xfrm>
            <a:off x="926651" y="6026228"/>
            <a:ext cx="22533872" cy="5228433"/>
            <a:chOff x="818497" y="5678526"/>
            <a:chExt cx="24183998" cy="5611304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741BCA7-40B1-9440-959B-FF69C3166D47}"/>
                </a:ext>
              </a:extLst>
            </p:cNvPr>
            <p:cNvSpPr/>
            <p:nvPr/>
          </p:nvSpPr>
          <p:spPr>
            <a:xfrm>
              <a:off x="16328524" y="5678526"/>
              <a:ext cx="3500083" cy="3500083"/>
            </a:xfrm>
            <a:prstGeom prst="ellipse">
              <a:avLst/>
            </a:prstGeom>
            <a:noFill/>
            <a:ln w="254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665919A8-FFA1-334D-8326-FC2F54421901}"/>
                </a:ext>
              </a:extLst>
            </p:cNvPr>
            <p:cNvSpPr txBox="1"/>
            <p:nvPr/>
          </p:nvSpPr>
          <p:spPr>
            <a:xfrm>
              <a:off x="15309687" y="6675129"/>
              <a:ext cx="2237444" cy="163121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17259CD-C4D1-D242-ADC4-8AC49D7CF517}"/>
                </a:ext>
              </a:extLst>
            </p:cNvPr>
            <p:cNvSpPr/>
            <p:nvPr/>
          </p:nvSpPr>
          <p:spPr>
            <a:xfrm>
              <a:off x="11491010" y="5678526"/>
              <a:ext cx="3500083" cy="3500083"/>
            </a:xfrm>
            <a:prstGeom prst="ellipse">
              <a:avLst/>
            </a:prstGeom>
            <a:noFill/>
            <a:ln w="254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C8E24458-F3D4-CC4D-8BA0-3EA15603B3F2}"/>
                </a:ext>
              </a:extLst>
            </p:cNvPr>
            <p:cNvSpPr txBox="1"/>
            <p:nvPr/>
          </p:nvSpPr>
          <p:spPr>
            <a:xfrm>
              <a:off x="10511305" y="6675129"/>
              <a:ext cx="2237444" cy="163121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EDEE437-1CC4-B14C-B52C-E1D3077F814B}"/>
                </a:ext>
              </a:extLst>
            </p:cNvPr>
            <p:cNvSpPr/>
            <p:nvPr/>
          </p:nvSpPr>
          <p:spPr>
            <a:xfrm>
              <a:off x="6767320" y="5678526"/>
              <a:ext cx="3500083" cy="3500083"/>
            </a:xfrm>
            <a:prstGeom prst="ellipse">
              <a:avLst/>
            </a:prstGeom>
            <a:noFill/>
            <a:ln w="254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C060E1D3-BA66-0142-A735-096FE20E3BDD}"/>
                </a:ext>
              </a:extLst>
            </p:cNvPr>
            <p:cNvSpPr txBox="1"/>
            <p:nvPr/>
          </p:nvSpPr>
          <p:spPr>
            <a:xfrm>
              <a:off x="5712923" y="6675129"/>
              <a:ext cx="2237444" cy="163121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609944E-1D25-4B42-951C-A0DB1C9038E1}"/>
                </a:ext>
              </a:extLst>
            </p:cNvPr>
            <p:cNvSpPr/>
            <p:nvPr/>
          </p:nvSpPr>
          <p:spPr>
            <a:xfrm>
              <a:off x="1929806" y="5678526"/>
              <a:ext cx="3500083" cy="3500083"/>
            </a:xfrm>
            <a:prstGeom prst="ellipse">
              <a:avLst/>
            </a:prstGeom>
            <a:noFill/>
            <a:ln w="254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3E3ACEA8-CF7F-0446-A45D-535D50D5C69C}"/>
                </a:ext>
              </a:extLst>
            </p:cNvPr>
            <p:cNvSpPr txBox="1"/>
            <p:nvPr/>
          </p:nvSpPr>
          <p:spPr>
            <a:xfrm>
              <a:off x="818497" y="6675130"/>
              <a:ext cx="2237444" cy="163121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37" name="TextBox 20">
              <a:extLst>
                <a:ext uri="{FF2B5EF4-FFF2-40B4-BE49-F238E27FC236}">
                  <a16:creationId xmlns:a16="http://schemas.microsoft.com/office/drawing/2014/main" id="{CA1D6F34-58FE-F940-91F4-0F71EF5C29C1}"/>
                </a:ext>
              </a:extLst>
            </p:cNvPr>
            <p:cNvSpPr txBox="1"/>
            <p:nvPr/>
          </p:nvSpPr>
          <p:spPr>
            <a:xfrm>
              <a:off x="1566972" y="10399081"/>
              <a:ext cx="4170263" cy="8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E0D7EE4F-7AD0-9544-8D27-103289ECAF0D}"/>
                </a:ext>
              </a:extLst>
            </p:cNvPr>
            <p:cNvSpPr txBox="1"/>
            <p:nvPr/>
          </p:nvSpPr>
          <p:spPr>
            <a:xfrm>
              <a:off x="1566972" y="9788352"/>
              <a:ext cx="4170263" cy="60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743F9E79-5560-5149-A0C2-36FC7DD6F97C}"/>
                </a:ext>
              </a:extLst>
            </p:cNvPr>
            <p:cNvSpPr txBox="1"/>
            <p:nvPr/>
          </p:nvSpPr>
          <p:spPr>
            <a:xfrm>
              <a:off x="6489854" y="10399081"/>
              <a:ext cx="4170263" cy="8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67C3BAA4-7EB2-3048-BAA4-5E99F44D4F4B}"/>
                </a:ext>
              </a:extLst>
            </p:cNvPr>
            <p:cNvSpPr txBox="1"/>
            <p:nvPr/>
          </p:nvSpPr>
          <p:spPr>
            <a:xfrm>
              <a:off x="6489854" y="9788352"/>
              <a:ext cx="4170263" cy="60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Location</a:t>
              </a:r>
            </a:p>
          </p:txBody>
        </p:sp>
        <p:sp>
          <p:nvSpPr>
            <p:cNvPr id="41" name="TextBox 20">
              <a:extLst>
                <a:ext uri="{FF2B5EF4-FFF2-40B4-BE49-F238E27FC236}">
                  <a16:creationId xmlns:a16="http://schemas.microsoft.com/office/drawing/2014/main" id="{72AFAC65-DE67-DE4E-B565-344D2929CA9B}"/>
                </a:ext>
              </a:extLst>
            </p:cNvPr>
            <p:cNvSpPr txBox="1"/>
            <p:nvPr/>
          </p:nvSpPr>
          <p:spPr>
            <a:xfrm>
              <a:off x="11209762" y="10399081"/>
              <a:ext cx="4170263" cy="8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id="{8B6E2636-9251-5149-86C3-95D54CBD6D35}"/>
                </a:ext>
              </a:extLst>
            </p:cNvPr>
            <p:cNvSpPr txBox="1"/>
            <p:nvPr/>
          </p:nvSpPr>
          <p:spPr>
            <a:xfrm>
              <a:off x="11209762" y="9788352"/>
              <a:ext cx="4170263" cy="60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73056B55-0582-8B43-A72D-CF9700AF5B7A}"/>
                </a:ext>
              </a:extLst>
            </p:cNvPr>
            <p:cNvSpPr txBox="1"/>
            <p:nvPr/>
          </p:nvSpPr>
          <p:spPr>
            <a:xfrm>
              <a:off x="16049216" y="10399081"/>
              <a:ext cx="4170263" cy="8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C5F44124-E68A-3744-A095-86649876FB8F}"/>
                </a:ext>
              </a:extLst>
            </p:cNvPr>
            <p:cNvSpPr txBox="1"/>
            <p:nvPr/>
          </p:nvSpPr>
          <p:spPr>
            <a:xfrm>
              <a:off x="16049216" y="9788352"/>
              <a:ext cx="4170263" cy="60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33" name="Elipse 27">
              <a:extLst>
                <a:ext uri="{FF2B5EF4-FFF2-40B4-BE49-F238E27FC236}">
                  <a16:creationId xmlns:a16="http://schemas.microsoft.com/office/drawing/2014/main" id="{B88AF1B7-0A0F-F941-8438-DA8C87DCC9AE}"/>
                </a:ext>
              </a:extLst>
            </p:cNvPr>
            <p:cNvSpPr/>
            <p:nvPr/>
          </p:nvSpPr>
          <p:spPr>
            <a:xfrm>
              <a:off x="21111540" y="5678526"/>
              <a:ext cx="3500083" cy="3500083"/>
            </a:xfrm>
            <a:prstGeom prst="ellipse">
              <a:avLst/>
            </a:prstGeom>
            <a:noFill/>
            <a:ln w="2540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FE5B9890-97D6-7245-AFFF-5DE34160A5BA}"/>
                </a:ext>
              </a:extLst>
            </p:cNvPr>
            <p:cNvSpPr txBox="1"/>
            <p:nvPr/>
          </p:nvSpPr>
          <p:spPr>
            <a:xfrm>
              <a:off x="20092703" y="6675129"/>
              <a:ext cx="2237444" cy="163121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35" name="TextBox 20">
              <a:extLst>
                <a:ext uri="{FF2B5EF4-FFF2-40B4-BE49-F238E27FC236}">
                  <a16:creationId xmlns:a16="http://schemas.microsoft.com/office/drawing/2014/main" id="{F37850CD-A548-6F4A-9170-CB93D1083564}"/>
                </a:ext>
              </a:extLst>
            </p:cNvPr>
            <p:cNvSpPr txBox="1"/>
            <p:nvPr/>
          </p:nvSpPr>
          <p:spPr>
            <a:xfrm>
              <a:off x="20832232" y="10399081"/>
              <a:ext cx="4170263" cy="8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</a:t>
              </a:r>
            </a:p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like you connecting.</a:t>
              </a:r>
            </a:p>
          </p:txBody>
        </p:sp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FE901203-729A-DA44-ABA3-876424772FAD}"/>
                </a:ext>
              </a:extLst>
            </p:cNvPr>
            <p:cNvSpPr txBox="1"/>
            <p:nvPr/>
          </p:nvSpPr>
          <p:spPr>
            <a:xfrm>
              <a:off x="20832232" y="9788352"/>
              <a:ext cx="4170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32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quina doblada 2">
            <a:extLst>
              <a:ext uri="{FF2B5EF4-FFF2-40B4-BE49-F238E27FC236}">
                <a16:creationId xmlns:a16="http://schemas.microsoft.com/office/drawing/2014/main" id="{1EA03001-2C39-5541-BBE5-1D3A2EFCB85C}"/>
              </a:ext>
            </a:extLst>
          </p:cNvPr>
          <p:cNvSpPr/>
          <p:nvPr/>
        </p:nvSpPr>
        <p:spPr>
          <a:xfrm>
            <a:off x="8649051" y="4354668"/>
            <a:ext cx="2816352" cy="2450592"/>
          </a:xfrm>
          <a:prstGeom prst="folded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2" name="Esquina doblada 21">
            <a:extLst>
              <a:ext uri="{FF2B5EF4-FFF2-40B4-BE49-F238E27FC236}">
                <a16:creationId xmlns:a16="http://schemas.microsoft.com/office/drawing/2014/main" id="{BDCAEEFE-1AAA-F84E-8F6F-B97852B12728}"/>
              </a:ext>
            </a:extLst>
          </p:cNvPr>
          <p:cNvSpPr/>
          <p:nvPr/>
        </p:nvSpPr>
        <p:spPr>
          <a:xfrm>
            <a:off x="2159985" y="4354668"/>
            <a:ext cx="5925312" cy="245059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5" name="Esquina doblada 24">
            <a:extLst>
              <a:ext uri="{FF2B5EF4-FFF2-40B4-BE49-F238E27FC236}">
                <a16:creationId xmlns:a16="http://schemas.microsoft.com/office/drawing/2014/main" id="{44FFC3DA-9457-C04F-89CC-AD332E4F7D4F}"/>
              </a:ext>
            </a:extLst>
          </p:cNvPr>
          <p:cNvSpPr/>
          <p:nvPr/>
        </p:nvSpPr>
        <p:spPr>
          <a:xfrm>
            <a:off x="8649051" y="7257052"/>
            <a:ext cx="2816352" cy="245059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6" name="Esquina doblada 25">
            <a:extLst>
              <a:ext uri="{FF2B5EF4-FFF2-40B4-BE49-F238E27FC236}">
                <a16:creationId xmlns:a16="http://schemas.microsoft.com/office/drawing/2014/main" id="{145CC276-EDE7-0948-A491-DA200059EDC4}"/>
              </a:ext>
            </a:extLst>
          </p:cNvPr>
          <p:cNvSpPr/>
          <p:nvPr/>
        </p:nvSpPr>
        <p:spPr>
          <a:xfrm>
            <a:off x="2159985" y="7257052"/>
            <a:ext cx="5925312" cy="245059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7" name="Esquina doblada 26">
            <a:extLst>
              <a:ext uri="{FF2B5EF4-FFF2-40B4-BE49-F238E27FC236}">
                <a16:creationId xmlns:a16="http://schemas.microsoft.com/office/drawing/2014/main" id="{ED145BB3-81C5-1E47-8744-FC2480F600F3}"/>
              </a:ext>
            </a:extLst>
          </p:cNvPr>
          <p:cNvSpPr/>
          <p:nvPr/>
        </p:nvSpPr>
        <p:spPr>
          <a:xfrm>
            <a:off x="8649051" y="10149517"/>
            <a:ext cx="2816352" cy="245059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8" name="Esquina doblada 27">
            <a:extLst>
              <a:ext uri="{FF2B5EF4-FFF2-40B4-BE49-F238E27FC236}">
                <a16:creationId xmlns:a16="http://schemas.microsoft.com/office/drawing/2014/main" id="{B71B3070-3BB6-354D-91C5-54C07E6E2628}"/>
              </a:ext>
            </a:extLst>
          </p:cNvPr>
          <p:cNvSpPr/>
          <p:nvPr/>
        </p:nvSpPr>
        <p:spPr>
          <a:xfrm>
            <a:off x="2159985" y="10149517"/>
            <a:ext cx="5925312" cy="245059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3AF2412B-3CB6-E94F-8C53-54B3F55D5613}"/>
              </a:ext>
            </a:extLst>
          </p:cNvPr>
          <p:cNvSpPr txBox="1"/>
          <p:nvPr/>
        </p:nvSpPr>
        <p:spPr>
          <a:xfrm>
            <a:off x="2912373" y="5410857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ED9787CB-54BA-3C4C-BA43-71A0A8B2A1F8}"/>
              </a:ext>
            </a:extLst>
          </p:cNvPr>
          <p:cNvSpPr txBox="1"/>
          <p:nvPr/>
        </p:nvSpPr>
        <p:spPr>
          <a:xfrm>
            <a:off x="2912373" y="477442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BB631A12-8800-B547-9D25-B8B5CA71B37C}"/>
              </a:ext>
            </a:extLst>
          </p:cNvPr>
          <p:cNvSpPr txBox="1"/>
          <p:nvPr/>
        </p:nvSpPr>
        <p:spPr>
          <a:xfrm>
            <a:off x="2912373" y="8260983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16778FD5-DC03-0841-B4A9-8CA964CCD2AA}"/>
              </a:ext>
            </a:extLst>
          </p:cNvPr>
          <p:cNvSpPr txBox="1"/>
          <p:nvPr/>
        </p:nvSpPr>
        <p:spPr>
          <a:xfrm>
            <a:off x="2912373" y="762454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7AB8D308-0B6B-E445-BA50-DA9836D9D871}"/>
              </a:ext>
            </a:extLst>
          </p:cNvPr>
          <p:cNvSpPr txBox="1"/>
          <p:nvPr/>
        </p:nvSpPr>
        <p:spPr>
          <a:xfrm>
            <a:off x="2912373" y="11190024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8BEE7B3D-CED3-7D4E-BAE2-144DC845F700}"/>
              </a:ext>
            </a:extLst>
          </p:cNvPr>
          <p:cNvSpPr txBox="1"/>
          <p:nvPr/>
        </p:nvSpPr>
        <p:spPr>
          <a:xfrm>
            <a:off x="2912373" y="1055358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81C6927C-9749-E243-82EB-9611E575A2CD}"/>
              </a:ext>
            </a:extLst>
          </p:cNvPr>
          <p:cNvSpPr txBox="1"/>
          <p:nvPr/>
        </p:nvSpPr>
        <p:spPr>
          <a:xfrm>
            <a:off x="9275602" y="4838707"/>
            <a:ext cx="15632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85FF28E4-DFFF-C74C-AC17-46BB3353F41C}"/>
              </a:ext>
            </a:extLst>
          </p:cNvPr>
          <p:cNvSpPr txBox="1"/>
          <p:nvPr/>
        </p:nvSpPr>
        <p:spPr>
          <a:xfrm>
            <a:off x="9275601" y="7734094"/>
            <a:ext cx="1563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8171466C-764A-584F-80D5-52BD0A846266}"/>
              </a:ext>
            </a:extLst>
          </p:cNvPr>
          <p:cNvSpPr txBox="1"/>
          <p:nvPr/>
        </p:nvSpPr>
        <p:spPr>
          <a:xfrm>
            <a:off x="9275602" y="10626741"/>
            <a:ext cx="1563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29" name="Esquina doblada 2">
            <a:extLst>
              <a:ext uri="{FF2B5EF4-FFF2-40B4-BE49-F238E27FC236}">
                <a16:creationId xmlns:a16="http://schemas.microsoft.com/office/drawing/2014/main" id="{FE6F249E-95FB-9840-892E-12AB32F23374}"/>
              </a:ext>
            </a:extLst>
          </p:cNvPr>
          <p:cNvSpPr/>
          <p:nvPr/>
        </p:nvSpPr>
        <p:spPr>
          <a:xfrm>
            <a:off x="19410836" y="4354668"/>
            <a:ext cx="2816352" cy="245059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0" name="Esquina doblada 21">
            <a:extLst>
              <a:ext uri="{FF2B5EF4-FFF2-40B4-BE49-F238E27FC236}">
                <a16:creationId xmlns:a16="http://schemas.microsoft.com/office/drawing/2014/main" id="{A8D11204-15C6-2744-A067-F623A329997C}"/>
              </a:ext>
            </a:extLst>
          </p:cNvPr>
          <p:cNvSpPr/>
          <p:nvPr/>
        </p:nvSpPr>
        <p:spPr>
          <a:xfrm>
            <a:off x="12921770" y="4354668"/>
            <a:ext cx="5925312" cy="245059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1" name="Esquina doblada 24">
            <a:extLst>
              <a:ext uri="{FF2B5EF4-FFF2-40B4-BE49-F238E27FC236}">
                <a16:creationId xmlns:a16="http://schemas.microsoft.com/office/drawing/2014/main" id="{814FF9FF-4B25-9341-9CA9-8C361C196296}"/>
              </a:ext>
            </a:extLst>
          </p:cNvPr>
          <p:cNvSpPr/>
          <p:nvPr/>
        </p:nvSpPr>
        <p:spPr>
          <a:xfrm>
            <a:off x="19410836" y="7257052"/>
            <a:ext cx="2816352" cy="245059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2" name="Esquina doblada 25">
            <a:extLst>
              <a:ext uri="{FF2B5EF4-FFF2-40B4-BE49-F238E27FC236}">
                <a16:creationId xmlns:a16="http://schemas.microsoft.com/office/drawing/2014/main" id="{407754A5-7A51-0349-9A1B-3762D39E7BE8}"/>
              </a:ext>
            </a:extLst>
          </p:cNvPr>
          <p:cNvSpPr/>
          <p:nvPr/>
        </p:nvSpPr>
        <p:spPr>
          <a:xfrm>
            <a:off x="12921770" y="7257052"/>
            <a:ext cx="5925312" cy="245059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6" name="Esquina doblada 26">
            <a:extLst>
              <a:ext uri="{FF2B5EF4-FFF2-40B4-BE49-F238E27FC236}">
                <a16:creationId xmlns:a16="http://schemas.microsoft.com/office/drawing/2014/main" id="{DEA49FD7-1857-634E-AC56-CBCB525C7C63}"/>
              </a:ext>
            </a:extLst>
          </p:cNvPr>
          <p:cNvSpPr/>
          <p:nvPr/>
        </p:nvSpPr>
        <p:spPr>
          <a:xfrm>
            <a:off x="19410836" y="10149517"/>
            <a:ext cx="2816352" cy="2450592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6" name="Esquina doblada 27">
            <a:extLst>
              <a:ext uri="{FF2B5EF4-FFF2-40B4-BE49-F238E27FC236}">
                <a16:creationId xmlns:a16="http://schemas.microsoft.com/office/drawing/2014/main" id="{6EB769E8-4EC5-A84D-99DE-A1F7825B4C3E}"/>
              </a:ext>
            </a:extLst>
          </p:cNvPr>
          <p:cNvSpPr/>
          <p:nvPr/>
        </p:nvSpPr>
        <p:spPr>
          <a:xfrm>
            <a:off x="12921770" y="10149517"/>
            <a:ext cx="5925312" cy="2450592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3CB5AA08-4933-B54D-8CB4-D0B3827F9456}"/>
              </a:ext>
            </a:extLst>
          </p:cNvPr>
          <p:cNvSpPr txBox="1"/>
          <p:nvPr/>
        </p:nvSpPr>
        <p:spPr>
          <a:xfrm>
            <a:off x="13674158" y="5410857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8" name="TextBox 21">
            <a:extLst>
              <a:ext uri="{FF2B5EF4-FFF2-40B4-BE49-F238E27FC236}">
                <a16:creationId xmlns:a16="http://schemas.microsoft.com/office/drawing/2014/main" id="{13D0E618-18CC-0A4B-8726-46F5994D95BF}"/>
              </a:ext>
            </a:extLst>
          </p:cNvPr>
          <p:cNvSpPr txBox="1"/>
          <p:nvPr/>
        </p:nvSpPr>
        <p:spPr>
          <a:xfrm>
            <a:off x="13674158" y="477442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AEE85E13-313D-2C4F-B2F7-95B29E01F3C0}"/>
              </a:ext>
            </a:extLst>
          </p:cNvPr>
          <p:cNvSpPr txBox="1"/>
          <p:nvPr/>
        </p:nvSpPr>
        <p:spPr>
          <a:xfrm>
            <a:off x="13674158" y="8260983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0" name="TextBox 21">
            <a:extLst>
              <a:ext uri="{FF2B5EF4-FFF2-40B4-BE49-F238E27FC236}">
                <a16:creationId xmlns:a16="http://schemas.microsoft.com/office/drawing/2014/main" id="{0EBA63EF-0002-5041-B751-5A2A66B6810D}"/>
              </a:ext>
            </a:extLst>
          </p:cNvPr>
          <p:cNvSpPr txBox="1"/>
          <p:nvPr/>
        </p:nvSpPr>
        <p:spPr>
          <a:xfrm>
            <a:off x="13674158" y="762454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9BBC6469-F905-4249-884E-F636B34CEC71}"/>
              </a:ext>
            </a:extLst>
          </p:cNvPr>
          <p:cNvSpPr txBox="1"/>
          <p:nvPr/>
        </p:nvSpPr>
        <p:spPr>
          <a:xfrm>
            <a:off x="13674158" y="11190024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id="{835EEE48-3DF1-1443-B949-C808D87C4FFD}"/>
              </a:ext>
            </a:extLst>
          </p:cNvPr>
          <p:cNvSpPr txBox="1"/>
          <p:nvPr/>
        </p:nvSpPr>
        <p:spPr>
          <a:xfrm>
            <a:off x="13674158" y="1055358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ED272126-50CE-F044-8AEA-EFD321CF6ABC}"/>
              </a:ext>
            </a:extLst>
          </p:cNvPr>
          <p:cNvSpPr txBox="1"/>
          <p:nvPr/>
        </p:nvSpPr>
        <p:spPr>
          <a:xfrm>
            <a:off x="20037388" y="4838707"/>
            <a:ext cx="1563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5F30DA36-F400-1D40-B546-34C00382CCF9}"/>
              </a:ext>
            </a:extLst>
          </p:cNvPr>
          <p:cNvSpPr txBox="1"/>
          <p:nvPr/>
        </p:nvSpPr>
        <p:spPr>
          <a:xfrm>
            <a:off x="20037386" y="7734094"/>
            <a:ext cx="1563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1AC1E74D-0452-A141-BB47-3853349B5662}"/>
              </a:ext>
            </a:extLst>
          </p:cNvPr>
          <p:cNvSpPr txBox="1"/>
          <p:nvPr/>
        </p:nvSpPr>
        <p:spPr>
          <a:xfrm>
            <a:off x="20037387" y="10626741"/>
            <a:ext cx="1563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06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06091925-D4C0-5642-8C2C-ACD924E7C908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3A2E8E9A-788D-B849-B5D1-91AC9B13C33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B9AA015D-F965-244B-AB3E-3E446A58A3A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FEF3C563-B6FB-C74D-836F-6A0F5A83C162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C0C0D496-7CFD-3440-8606-F7F2E824399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2EA6B24E-24E8-7443-A79B-4BB05108617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B55898-74D7-EE45-8123-87F190D38D1E}"/>
              </a:ext>
            </a:extLst>
          </p:cNvPr>
          <p:cNvGrpSpPr/>
          <p:nvPr/>
        </p:nvGrpSpPr>
        <p:grpSpPr>
          <a:xfrm>
            <a:off x="2681817" y="4800835"/>
            <a:ext cx="19014017" cy="7543954"/>
            <a:chOff x="1973208" y="4769304"/>
            <a:chExt cx="19014017" cy="7543954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CD5D6215-6DD4-2E42-96C8-EA418F307BB9}"/>
                </a:ext>
              </a:extLst>
            </p:cNvPr>
            <p:cNvSpPr/>
            <p:nvPr/>
          </p:nvSpPr>
          <p:spPr>
            <a:xfrm>
              <a:off x="2258205" y="4769305"/>
              <a:ext cx="8333736" cy="2160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04F4EE1D-35F2-EA4E-A7A7-F2674940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08" y="4985779"/>
              <a:ext cx="1727932" cy="1944410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B2CB7559-1945-5A40-B013-94671813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08" y="4769304"/>
              <a:ext cx="301519" cy="467742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FDA421A4-DF33-BC42-BAD1-4383D57A5243}"/>
                </a:ext>
              </a:extLst>
            </p:cNvPr>
            <p:cNvSpPr/>
            <p:nvPr/>
          </p:nvSpPr>
          <p:spPr>
            <a:xfrm>
              <a:off x="2258205" y="10152374"/>
              <a:ext cx="8333736" cy="2160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3D384DB1-8BD5-694C-9C4B-CC88D4233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08" y="10368848"/>
              <a:ext cx="1727932" cy="1944410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D6AA1677-E57C-9E41-8AE7-3C3EB4956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08" y="10152373"/>
              <a:ext cx="301519" cy="467742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Rectangle 53">
              <a:extLst>
                <a:ext uri="{FF2B5EF4-FFF2-40B4-BE49-F238E27FC236}">
                  <a16:creationId xmlns:a16="http://schemas.microsoft.com/office/drawing/2014/main" id="{8DD5A46A-A0E9-B948-96A7-561AC8DD1A73}"/>
                </a:ext>
              </a:extLst>
            </p:cNvPr>
            <p:cNvSpPr/>
            <p:nvPr/>
          </p:nvSpPr>
          <p:spPr>
            <a:xfrm>
              <a:off x="2258205" y="7460839"/>
              <a:ext cx="8333736" cy="2160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2B96B02-4A5F-B843-BE0C-822072E5E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08" y="7677313"/>
              <a:ext cx="1727932" cy="1944410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A336FA0-9411-E044-9D9E-CF85F62A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08" y="7460838"/>
              <a:ext cx="301519" cy="467742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2D96DFA6-775B-364A-9864-5E4ACD8C4D42}"/>
                </a:ext>
              </a:extLst>
            </p:cNvPr>
            <p:cNvSpPr txBox="1"/>
            <p:nvPr/>
          </p:nvSpPr>
          <p:spPr>
            <a:xfrm>
              <a:off x="2234548" y="5535988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037FB4CB-DB15-874A-A966-B798B17ECEF3}"/>
                </a:ext>
              </a:extLst>
            </p:cNvPr>
            <p:cNvSpPr txBox="1"/>
            <p:nvPr/>
          </p:nvSpPr>
          <p:spPr>
            <a:xfrm>
              <a:off x="2234548" y="8230526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B27DD24D-8BBE-DC40-BC46-347EEC0A0EDF}"/>
                </a:ext>
              </a:extLst>
            </p:cNvPr>
            <p:cNvSpPr txBox="1"/>
            <p:nvPr/>
          </p:nvSpPr>
          <p:spPr>
            <a:xfrm>
              <a:off x="2275799" y="10891026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63" name="TextBox 18">
              <a:extLst>
                <a:ext uri="{FF2B5EF4-FFF2-40B4-BE49-F238E27FC236}">
                  <a16:creationId xmlns:a16="http://schemas.microsoft.com/office/drawing/2014/main" id="{1AC9090A-6D5C-B343-99F3-78819CE064D7}"/>
                </a:ext>
              </a:extLst>
            </p:cNvPr>
            <p:cNvSpPr txBox="1"/>
            <p:nvPr/>
          </p:nvSpPr>
          <p:spPr>
            <a:xfrm>
              <a:off x="4342151" y="11023720"/>
              <a:ext cx="5640216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4" name="TextBox 19">
              <a:extLst>
                <a:ext uri="{FF2B5EF4-FFF2-40B4-BE49-F238E27FC236}">
                  <a16:creationId xmlns:a16="http://schemas.microsoft.com/office/drawing/2014/main" id="{C68403EA-BB60-C84F-8286-D269C95E81BB}"/>
                </a:ext>
              </a:extLst>
            </p:cNvPr>
            <p:cNvSpPr txBox="1"/>
            <p:nvPr/>
          </p:nvSpPr>
          <p:spPr>
            <a:xfrm>
              <a:off x="4342151" y="10442115"/>
              <a:ext cx="3892011" cy="49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Activities</a:t>
              </a:r>
            </a:p>
          </p:txBody>
        </p:sp>
        <p:sp>
          <p:nvSpPr>
            <p:cNvPr id="67" name="TextBox 18">
              <a:extLst>
                <a:ext uri="{FF2B5EF4-FFF2-40B4-BE49-F238E27FC236}">
                  <a16:creationId xmlns:a16="http://schemas.microsoft.com/office/drawing/2014/main" id="{991ED389-7550-044F-8DEA-DAA5A3BA534D}"/>
                </a:ext>
              </a:extLst>
            </p:cNvPr>
            <p:cNvSpPr txBox="1"/>
            <p:nvPr/>
          </p:nvSpPr>
          <p:spPr>
            <a:xfrm>
              <a:off x="4370056" y="5640651"/>
              <a:ext cx="5640216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8" name="TextBox 19">
              <a:extLst>
                <a:ext uri="{FF2B5EF4-FFF2-40B4-BE49-F238E27FC236}">
                  <a16:creationId xmlns:a16="http://schemas.microsoft.com/office/drawing/2014/main" id="{1E74F360-0D00-1443-95E2-AF4F0F6B6333}"/>
                </a:ext>
              </a:extLst>
            </p:cNvPr>
            <p:cNvSpPr txBox="1"/>
            <p:nvPr/>
          </p:nvSpPr>
          <p:spPr>
            <a:xfrm>
              <a:off x="4370056" y="5059046"/>
              <a:ext cx="3892011" cy="49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69" name="TextBox 18">
              <a:extLst>
                <a:ext uri="{FF2B5EF4-FFF2-40B4-BE49-F238E27FC236}">
                  <a16:creationId xmlns:a16="http://schemas.microsoft.com/office/drawing/2014/main" id="{70E6788F-6B08-CF4D-A069-A342FFA033A2}"/>
                </a:ext>
              </a:extLst>
            </p:cNvPr>
            <p:cNvSpPr txBox="1"/>
            <p:nvPr/>
          </p:nvSpPr>
          <p:spPr>
            <a:xfrm>
              <a:off x="4370056" y="8363220"/>
              <a:ext cx="5640216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0" name="TextBox 19">
              <a:extLst>
                <a:ext uri="{FF2B5EF4-FFF2-40B4-BE49-F238E27FC236}">
                  <a16:creationId xmlns:a16="http://schemas.microsoft.com/office/drawing/2014/main" id="{743FED48-51B8-1242-A220-CF83D28A45E7}"/>
                </a:ext>
              </a:extLst>
            </p:cNvPr>
            <p:cNvSpPr txBox="1"/>
            <p:nvPr/>
          </p:nvSpPr>
          <p:spPr>
            <a:xfrm>
              <a:off x="4370056" y="7781615"/>
              <a:ext cx="3892011" cy="49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56748FBD-B78F-F043-A9B6-9B771FF1501C}"/>
                </a:ext>
              </a:extLst>
            </p:cNvPr>
            <p:cNvSpPr/>
            <p:nvPr/>
          </p:nvSpPr>
          <p:spPr>
            <a:xfrm>
              <a:off x="12653489" y="4769305"/>
              <a:ext cx="8333736" cy="2160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1D36A0C0-82FE-E64B-AF28-320017612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92" y="4985779"/>
              <a:ext cx="1727932" cy="1944410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5B1BAEB-B5A2-1345-9795-E9DA68F6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92" y="4769304"/>
              <a:ext cx="301519" cy="467742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9408BBDF-3FE1-BA44-A9C5-C50D3512DCE6}"/>
                </a:ext>
              </a:extLst>
            </p:cNvPr>
            <p:cNvSpPr/>
            <p:nvPr/>
          </p:nvSpPr>
          <p:spPr>
            <a:xfrm>
              <a:off x="12653489" y="10152374"/>
              <a:ext cx="8333736" cy="2160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E0733888-6A66-E742-83EE-5CB442443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92" y="10368848"/>
              <a:ext cx="1727932" cy="1944410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7FD650AC-9EF5-2143-ADD2-357C978D9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92" y="10152373"/>
              <a:ext cx="301519" cy="467742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53">
              <a:extLst>
                <a:ext uri="{FF2B5EF4-FFF2-40B4-BE49-F238E27FC236}">
                  <a16:creationId xmlns:a16="http://schemas.microsoft.com/office/drawing/2014/main" id="{987DB280-DCFD-3248-A672-C51FE2AE3550}"/>
                </a:ext>
              </a:extLst>
            </p:cNvPr>
            <p:cNvSpPr/>
            <p:nvPr/>
          </p:nvSpPr>
          <p:spPr>
            <a:xfrm>
              <a:off x="12653489" y="7460839"/>
              <a:ext cx="8333736" cy="2160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83FF823B-6F73-9E48-82AA-D2458FE5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92" y="7677313"/>
              <a:ext cx="1727932" cy="1944410"/>
            </a:xfrm>
            <a:custGeom>
              <a:avLst/>
              <a:gdLst>
                <a:gd name="T0" fmla="*/ 0 w 1969"/>
                <a:gd name="T1" fmla="*/ 1687 h 2220"/>
                <a:gd name="T2" fmla="*/ 0 w 1969"/>
                <a:gd name="T3" fmla="*/ 1687 h 2220"/>
                <a:gd name="T4" fmla="*/ 406 w 1969"/>
                <a:gd name="T5" fmla="*/ 2219 h 2220"/>
                <a:gd name="T6" fmla="*/ 1406 w 1969"/>
                <a:gd name="T7" fmla="*/ 2219 h 2220"/>
                <a:gd name="T8" fmla="*/ 1968 w 1969"/>
                <a:gd name="T9" fmla="*/ 1250 h 2220"/>
                <a:gd name="T10" fmla="*/ 1406 w 1969"/>
                <a:gd name="T11" fmla="*/ 281 h 2220"/>
                <a:gd name="T12" fmla="*/ 343 w 1969"/>
                <a:gd name="T13" fmla="*/ 281 h 2220"/>
                <a:gd name="T14" fmla="*/ 250 w 1969"/>
                <a:gd name="T15" fmla="*/ 281 h 2220"/>
                <a:gd name="T16" fmla="*/ 0 w 1969"/>
                <a:gd name="T17" fmla="*/ 0 h 2220"/>
                <a:gd name="T18" fmla="*/ 0 w 1969"/>
                <a:gd name="T19" fmla="*/ 1687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9" h="2220">
                  <a:moveTo>
                    <a:pt x="0" y="1687"/>
                  </a:moveTo>
                  <a:lnTo>
                    <a:pt x="0" y="1687"/>
                  </a:lnTo>
                  <a:cubicBezTo>
                    <a:pt x="0" y="1969"/>
                    <a:pt x="187" y="2219"/>
                    <a:pt x="406" y="2219"/>
                  </a:cubicBezTo>
                  <a:cubicBezTo>
                    <a:pt x="1406" y="2219"/>
                    <a:pt x="1406" y="2219"/>
                    <a:pt x="1406" y="2219"/>
                  </a:cubicBezTo>
                  <a:cubicBezTo>
                    <a:pt x="1968" y="1250"/>
                    <a:pt x="1968" y="1250"/>
                    <a:pt x="1968" y="1250"/>
                  </a:cubicBezTo>
                  <a:cubicBezTo>
                    <a:pt x="1406" y="281"/>
                    <a:pt x="1406" y="281"/>
                    <a:pt x="1406" y="281"/>
                  </a:cubicBezTo>
                  <a:cubicBezTo>
                    <a:pt x="343" y="281"/>
                    <a:pt x="343" y="281"/>
                    <a:pt x="343" y="281"/>
                  </a:cubicBezTo>
                  <a:cubicBezTo>
                    <a:pt x="250" y="281"/>
                    <a:pt x="250" y="281"/>
                    <a:pt x="250" y="281"/>
                  </a:cubicBezTo>
                  <a:cubicBezTo>
                    <a:pt x="125" y="281"/>
                    <a:pt x="0" y="156"/>
                    <a:pt x="0" y="0"/>
                  </a:cubicBezTo>
                  <a:lnTo>
                    <a:pt x="0" y="168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107C3F5-B861-ED45-AEFC-45F38865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92" y="7460838"/>
              <a:ext cx="301519" cy="467742"/>
            </a:xfrm>
            <a:custGeom>
              <a:avLst/>
              <a:gdLst>
                <a:gd name="T0" fmla="*/ 0 w 344"/>
                <a:gd name="T1" fmla="*/ 250 h 532"/>
                <a:gd name="T2" fmla="*/ 0 w 344"/>
                <a:gd name="T3" fmla="*/ 250 h 532"/>
                <a:gd name="T4" fmla="*/ 250 w 344"/>
                <a:gd name="T5" fmla="*/ 531 h 532"/>
                <a:gd name="T6" fmla="*/ 343 w 344"/>
                <a:gd name="T7" fmla="*/ 531 h 532"/>
                <a:gd name="T8" fmla="*/ 343 w 344"/>
                <a:gd name="T9" fmla="*/ 0 h 532"/>
                <a:gd name="T10" fmla="*/ 250 w 344"/>
                <a:gd name="T11" fmla="*/ 0 h 532"/>
                <a:gd name="T12" fmla="*/ 0 w 344"/>
                <a:gd name="T13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532">
                  <a:moveTo>
                    <a:pt x="0" y="250"/>
                  </a:moveTo>
                  <a:lnTo>
                    <a:pt x="0" y="250"/>
                  </a:lnTo>
                  <a:cubicBezTo>
                    <a:pt x="0" y="406"/>
                    <a:pt x="125" y="531"/>
                    <a:pt x="250" y="531"/>
                  </a:cubicBezTo>
                  <a:cubicBezTo>
                    <a:pt x="343" y="531"/>
                    <a:pt x="343" y="531"/>
                    <a:pt x="343" y="531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25" y="0"/>
                    <a:pt x="0" y="125"/>
                    <a:pt x="0" y="25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FE332DDC-C828-1A4B-8ED5-60922C0C3E31}"/>
                </a:ext>
              </a:extLst>
            </p:cNvPr>
            <p:cNvSpPr txBox="1"/>
            <p:nvPr/>
          </p:nvSpPr>
          <p:spPr>
            <a:xfrm>
              <a:off x="12629832" y="5535988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53" name="CuadroTexto 350">
              <a:extLst>
                <a:ext uri="{FF2B5EF4-FFF2-40B4-BE49-F238E27FC236}">
                  <a16:creationId xmlns:a16="http://schemas.microsoft.com/office/drawing/2014/main" id="{86FE5044-8618-6546-B399-D740C4B81943}"/>
                </a:ext>
              </a:extLst>
            </p:cNvPr>
            <p:cNvSpPr txBox="1"/>
            <p:nvPr/>
          </p:nvSpPr>
          <p:spPr>
            <a:xfrm>
              <a:off x="12629832" y="8230526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A612478E-B98F-A145-926C-8BC881FBA84A}"/>
                </a:ext>
              </a:extLst>
            </p:cNvPr>
            <p:cNvSpPr txBox="1"/>
            <p:nvPr/>
          </p:nvSpPr>
          <p:spPr>
            <a:xfrm>
              <a:off x="12671083" y="10891026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06</a:t>
              </a:r>
            </a:p>
          </p:txBody>
        </p:sp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FAE9575F-EADF-9448-B450-3B81BF3EBAE8}"/>
                </a:ext>
              </a:extLst>
            </p:cNvPr>
            <p:cNvSpPr txBox="1"/>
            <p:nvPr/>
          </p:nvSpPr>
          <p:spPr>
            <a:xfrm>
              <a:off x="14737435" y="11023720"/>
              <a:ext cx="5640216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9" name="TextBox 19">
              <a:extLst>
                <a:ext uri="{FF2B5EF4-FFF2-40B4-BE49-F238E27FC236}">
                  <a16:creationId xmlns:a16="http://schemas.microsoft.com/office/drawing/2014/main" id="{46008186-6E8E-CB4B-AAFB-2F62D4C6DF89}"/>
                </a:ext>
              </a:extLst>
            </p:cNvPr>
            <p:cNvSpPr txBox="1"/>
            <p:nvPr/>
          </p:nvSpPr>
          <p:spPr>
            <a:xfrm>
              <a:off x="14737435" y="10442115"/>
              <a:ext cx="3892011" cy="49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Activities</a:t>
              </a:r>
            </a:p>
          </p:txBody>
        </p:sp>
        <p:sp>
          <p:nvSpPr>
            <p:cNvPr id="61" name="TextBox 18">
              <a:extLst>
                <a:ext uri="{FF2B5EF4-FFF2-40B4-BE49-F238E27FC236}">
                  <a16:creationId xmlns:a16="http://schemas.microsoft.com/office/drawing/2014/main" id="{8F2FBF2D-3DFA-F24B-BF31-649F5B7DA63D}"/>
                </a:ext>
              </a:extLst>
            </p:cNvPr>
            <p:cNvSpPr txBox="1"/>
            <p:nvPr/>
          </p:nvSpPr>
          <p:spPr>
            <a:xfrm>
              <a:off x="14765340" y="5640651"/>
              <a:ext cx="5640216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2" name="TextBox 19">
              <a:extLst>
                <a:ext uri="{FF2B5EF4-FFF2-40B4-BE49-F238E27FC236}">
                  <a16:creationId xmlns:a16="http://schemas.microsoft.com/office/drawing/2014/main" id="{A09BC632-DA0A-4D4C-8CF3-D051873FE6D1}"/>
                </a:ext>
              </a:extLst>
            </p:cNvPr>
            <p:cNvSpPr txBox="1"/>
            <p:nvPr/>
          </p:nvSpPr>
          <p:spPr>
            <a:xfrm>
              <a:off x="14765340" y="5059046"/>
              <a:ext cx="3892011" cy="49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71" name="TextBox 18">
              <a:extLst>
                <a:ext uri="{FF2B5EF4-FFF2-40B4-BE49-F238E27FC236}">
                  <a16:creationId xmlns:a16="http://schemas.microsoft.com/office/drawing/2014/main" id="{6D9E9046-EDA9-4D4F-8FDF-464423C64D92}"/>
                </a:ext>
              </a:extLst>
            </p:cNvPr>
            <p:cNvSpPr txBox="1"/>
            <p:nvPr/>
          </p:nvSpPr>
          <p:spPr>
            <a:xfrm>
              <a:off x="14765340" y="8363220"/>
              <a:ext cx="5640216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2" name="TextBox 19">
              <a:extLst>
                <a:ext uri="{FF2B5EF4-FFF2-40B4-BE49-F238E27FC236}">
                  <a16:creationId xmlns:a16="http://schemas.microsoft.com/office/drawing/2014/main" id="{BEF7F00A-601F-904D-860E-ACA598165F57}"/>
                </a:ext>
              </a:extLst>
            </p:cNvPr>
            <p:cNvSpPr txBox="1"/>
            <p:nvPr/>
          </p:nvSpPr>
          <p:spPr>
            <a:xfrm>
              <a:off x="14765340" y="7781615"/>
              <a:ext cx="3892011" cy="49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4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314F3310-FD53-4242-8AC6-976C21161DE0}"/>
              </a:ext>
            </a:extLst>
          </p:cNvPr>
          <p:cNvGrpSpPr/>
          <p:nvPr/>
        </p:nvGrpSpPr>
        <p:grpSpPr>
          <a:xfrm>
            <a:off x="1305839" y="4830740"/>
            <a:ext cx="6347439" cy="4054520"/>
            <a:chOff x="1321527" y="1320129"/>
            <a:chExt cx="6347439" cy="4054520"/>
          </a:xfrm>
        </p:grpSpPr>
        <p:grpSp>
          <p:nvGrpSpPr>
            <p:cNvPr id="38" name="Group 18">
              <a:extLst>
                <a:ext uri="{FF2B5EF4-FFF2-40B4-BE49-F238E27FC236}">
                  <a16:creationId xmlns:a16="http://schemas.microsoft.com/office/drawing/2014/main" id="{C8D1FA4B-21BF-1F4A-BC88-97464A9F60ED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45" name="CuadroTexto 350">
                <a:extLst>
                  <a:ext uri="{FF2B5EF4-FFF2-40B4-BE49-F238E27FC236}">
                    <a16:creationId xmlns:a16="http://schemas.microsoft.com/office/drawing/2014/main" id="{B1DF7229-886B-E14E-96B1-DB1DF9593E7D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7F075E5C-1446-4F47-A346-8A18AEC1B2AB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A5F053E0-9CE3-604B-AEB9-F2E645975F0F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A18FE1-7E84-6F49-9711-58240A8AFA09}"/>
              </a:ext>
            </a:extLst>
          </p:cNvPr>
          <p:cNvGrpSpPr/>
          <p:nvPr/>
        </p:nvGrpSpPr>
        <p:grpSpPr>
          <a:xfrm>
            <a:off x="9054574" y="1267780"/>
            <a:ext cx="14026762" cy="11180440"/>
            <a:chOff x="861550" y="1267780"/>
            <a:chExt cx="14026762" cy="1118044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29350277-643B-C549-8730-52E4B8ECD1A6}"/>
                </a:ext>
              </a:extLst>
            </p:cNvPr>
            <p:cNvSpPr txBox="1"/>
            <p:nvPr/>
          </p:nvSpPr>
          <p:spPr>
            <a:xfrm rot="10800000" flipV="1">
              <a:off x="861550" y="1267780"/>
              <a:ext cx="3148316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91DB692D-165B-7743-BF33-81CBAB9FF84A}"/>
                </a:ext>
              </a:extLst>
            </p:cNvPr>
            <p:cNvSpPr txBox="1"/>
            <p:nvPr/>
          </p:nvSpPr>
          <p:spPr>
            <a:xfrm rot="10800000" flipV="1">
              <a:off x="874951" y="3385801"/>
              <a:ext cx="3148316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7D02AD69-8B6C-E245-B265-17D58DE5A48B}"/>
                </a:ext>
              </a:extLst>
            </p:cNvPr>
            <p:cNvSpPr txBox="1"/>
            <p:nvPr/>
          </p:nvSpPr>
          <p:spPr>
            <a:xfrm rot="10800000" flipV="1">
              <a:off x="894207" y="5473521"/>
              <a:ext cx="3148316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25EBC179-4E24-3F4C-B8FC-787CDAA97DE0}"/>
                </a:ext>
              </a:extLst>
            </p:cNvPr>
            <p:cNvSpPr txBox="1"/>
            <p:nvPr/>
          </p:nvSpPr>
          <p:spPr>
            <a:xfrm rot="10800000" flipV="1">
              <a:off x="874951" y="7591542"/>
              <a:ext cx="3148316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22" name="CuadroTexto 350">
              <a:extLst>
                <a:ext uri="{FF2B5EF4-FFF2-40B4-BE49-F238E27FC236}">
                  <a16:creationId xmlns:a16="http://schemas.microsoft.com/office/drawing/2014/main" id="{715218B9-E860-FE4F-8A6D-979A2BDAAA4D}"/>
                </a:ext>
              </a:extLst>
            </p:cNvPr>
            <p:cNvSpPr txBox="1"/>
            <p:nvPr/>
          </p:nvSpPr>
          <p:spPr>
            <a:xfrm>
              <a:off x="1868887" y="2037221"/>
              <a:ext cx="113364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5E96CE47-1CF3-E242-985F-A460E39CDEB7}"/>
                </a:ext>
              </a:extLst>
            </p:cNvPr>
            <p:cNvSpPr txBox="1"/>
            <p:nvPr/>
          </p:nvSpPr>
          <p:spPr>
            <a:xfrm>
              <a:off x="1868886" y="4123485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517F4934-783B-8C45-B767-F2C2E136BF89}"/>
                </a:ext>
              </a:extLst>
            </p:cNvPr>
            <p:cNvSpPr txBox="1"/>
            <p:nvPr/>
          </p:nvSpPr>
          <p:spPr>
            <a:xfrm>
              <a:off x="1882287" y="6206931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9E7E9D5A-FD99-D448-9E9F-9055D21BA1E3}"/>
                </a:ext>
              </a:extLst>
            </p:cNvPr>
            <p:cNvSpPr txBox="1"/>
            <p:nvPr/>
          </p:nvSpPr>
          <p:spPr>
            <a:xfrm>
              <a:off x="1873323" y="8294651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26" name="TextBox 71">
              <a:extLst>
                <a:ext uri="{FF2B5EF4-FFF2-40B4-BE49-F238E27FC236}">
                  <a16:creationId xmlns:a16="http://schemas.microsoft.com/office/drawing/2014/main" id="{ADDF5375-0E00-5743-A840-3DAA37328AAD}"/>
                </a:ext>
              </a:extLst>
            </p:cNvPr>
            <p:cNvSpPr txBox="1"/>
            <p:nvPr/>
          </p:nvSpPr>
          <p:spPr>
            <a:xfrm>
              <a:off x="4263901" y="2639399"/>
              <a:ext cx="10620976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7" name="TextBox 72">
              <a:extLst>
                <a:ext uri="{FF2B5EF4-FFF2-40B4-BE49-F238E27FC236}">
                  <a16:creationId xmlns:a16="http://schemas.microsoft.com/office/drawing/2014/main" id="{64317A49-4FCD-894A-94E9-58F065B3B27B}"/>
                </a:ext>
              </a:extLst>
            </p:cNvPr>
            <p:cNvSpPr txBox="1"/>
            <p:nvPr/>
          </p:nvSpPr>
          <p:spPr>
            <a:xfrm>
              <a:off x="4263900" y="200064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DA359CDD-19C6-314A-9935-200B7EBF3CD0}"/>
                </a:ext>
              </a:extLst>
            </p:cNvPr>
            <p:cNvSpPr txBox="1"/>
            <p:nvPr/>
          </p:nvSpPr>
          <p:spPr>
            <a:xfrm>
              <a:off x="4267336" y="4559283"/>
              <a:ext cx="10620976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9" name="TextBox 72">
              <a:extLst>
                <a:ext uri="{FF2B5EF4-FFF2-40B4-BE49-F238E27FC236}">
                  <a16:creationId xmlns:a16="http://schemas.microsoft.com/office/drawing/2014/main" id="{23DB57B7-BF4B-294C-8A03-696AB9713210}"/>
                </a:ext>
              </a:extLst>
            </p:cNvPr>
            <p:cNvSpPr txBox="1"/>
            <p:nvPr/>
          </p:nvSpPr>
          <p:spPr>
            <a:xfrm>
              <a:off x="4267335" y="3920529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  <p:sp>
          <p:nvSpPr>
            <p:cNvPr id="30" name="TextBox 71">
              <a:extLst>
                <a:ext uri="{FF2B5EF4-FFF2-40B4-BE49-F238E27FC236}">
                  <a16:creationId xmlns:a16="http://schemas.microsoft.com/office/drawing/2014/main" id="{BD5C96E8-13E8-5F43-8EC1-5C4C6DE53169}"/>
                </a:ext>
              </a:extLst>
            </p:cNvPr>
            <p:cNvSpPr txBox="1"/>
            <p:nvPr/>
          </p:nvSpPr>
          <p:spPr>
            <a:xfrm>
              <a:off x="4267336" y="6560552"/>
              <a:ext cx="10620976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1" name="TextBox 72">
              <a:extLst>
                <a:ext uri="{FF2B5EF4-FFF2-40B4-BE49-F238E27FC236}">
                  <a16:creationId xmlns:a16="http://schemas.microsoft.com/office/drawing/2014/main" id="{A4F0F5EE-18F4-0743-A90D-DEB3752E07DC}"/>
                </a:ext>
              </a:extLst>
            </p:cNvPr>
            <p:cNvSpPr txBox="1"/>
            <p:nvPr/>
          </p:nvSpPr>
          <p:spPr>
            <a:xfrm>
              <a:off x="4267335" y="592179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32" name="TextBox 71">
              <a:extLst>
                <a:ext uri="{FF2B5EF4-FFF2-40B4-BE49-F238E27FC236}">
                  <a16:creationId xmlns:a16="http://schemas.microsoft.com/office/drawing/2014/main" id="{E99B998A-59BF-2B4A-98DD-5C69B1871EBA}"/>
                </a:ext>
              </a:extLst>
            </p:cNvPr>
            <p:cNvSpPr txBox="1"/>
            <p:nvPr/>
          </p:nvSpPr>
          <p:spPr>
            <a:xfrm>
              <a:off x="4267336" y="8647706"/>
              <a:ext cx="10620976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3" name="TextBox 72">
              <a:extLst>
                <a:ext uri="{FF2B5EF4-FFF2-40B4-BE49-F238E27FC236}">
                  <a16:creationId xmlns:a16="http://schemas.microsoft.com/office/drawing/2014/main" id="{307CF3E5-5034-BB4D-8A24-3470760F00D5}"/>
                </a:ext>
              </a:extLst>
            </p:cNvPr>
            <p:cNvSpPr txBox="1"/>
            <p:nvPr/>
          </p:nvSpPr>
          <p:spPr>
            <a:xfrm>
              <a:off x="4267335" y="800895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66A9771F-0CF7-A443-AE8D-1E4418C0C438}"/>
                </a:ext>
              </a:extLst>
            </p:cNvPr>
            <p:cNvSpPr txBox="1"/>
            <p:nvPr/>
          </p:nvSpPr>
          <p:spPr>
            <a:xfrm rot="10800000" flipV="1">
              <a:off x="874951" y="9801342"/>
              <a:ext cx="3148316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727E2B1C-09A7-7E41-8ACB-B4D42892308A}"/>
                </a:ext>
              </a:extLst>
            </p:cNvPr>
            <p:cNvSpPr txBox="1"/>
            <p:nvPr/>
          </p:nvSpPr>
          <p:spPr>
            <a:xfrm>
              <a:off x="1873323" y="10504451"/>
              <a:ext cx="11336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43" name="TextBox 71">
              <a:extLst>
                <a:ext uri="{FF2B5EF4-FFF2-40B4-BE49-F238E27FC236}">
                  <a16:creationId xmlns:a16="http://schemas.microsoft.com/office/drawing/2014/main" id="{753E2366-29D7-8F44-B17C-3BFDE44FC413}"/>
                </a:ext>
              </a:extLst>
            </p:cNvPr>
            <p:cNvSpPr txBox="1"/>
            <p:nvPr/>
          </p:nvSpPr>
          <p:spPr>
            <a:xfrm>
              <a:off x="4267336" y="10857506"/>
              <a:ext cx="10620976" cy="547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B5D7F7D3-D0E8-9C41-ADEB-DA68F85764BD}"/>
                </a:ext>
              </a:extLst>
            </p:cNvPr>
            <p:cNvSpPr txBox="1"/>
            <p:nvPr/>
          </p:nvSpPr>
          <p:spPr>
            <a:xfrm>
              <a:off x="4267335" y="1021875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71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5">
            <a:extLst>
              <a:ext uri="{FF2B5EF4-FFF2-40B4-BE49-F238E27FC236}">
                <a16:creationId xmlns:a16="http://schemas.microsoft.com/office/drawing/2014/main" id="{87C487D2-854A-6A40-ABD2-45D9EE26DFFC}"/>
              </a:ext>
            </a:extLst>
          </p:cNvPr>
          <p:cNvSpPr/>
          <p:nvPr/>
        </p:nvSpPr>
        <p:spPr>
          <a:xfrm>
            <a:off x="18159253" y="9459801"/>
            <a:ext cx="6226105" cy="23732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FE1423BD-4AA0-5E40-B82E-511964C3F224}"/>
              </a:ext>
            </a:extLst>
          </p:cNvPr>
          <p:cNvSpPr/>
          <p:nvPr/>
        </p:nvSpPr>
        <p:spPr>
          <a:xfrm>
            <a:off x="18159256" y="7266499"/>
            <a:ext cx="6226105" cy="223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3" name="Flowchart: Manual Input 10">
            <a:extLst>
              <a:ext uri="{FF2B5EF4-FFF2-40B4-BE49-F238E27FC236}">
                <a16:creationId xmlns:a16="http://schemas.microsoft.com/office/drawing/2014/main" id="{12104D43-4DC9-9E48-80E7-565E9F282F46}"/>
              </a:ext>
            </a:extLst>
          </p:cNvPr>
          <p:cNvSpPr/>
          <p:nvPr/>
        </p:nvSpPr>
        <p:spPr>
          <a:xfrm flipH="1" flipV="1">
            <a:off x="17025934" y="8883136"/>
            <a:ext cx="1133318" cy="3666612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4" name="Flowchart: Manual Input 9">
            <a:extLst>
              <a:ext uri="{FF2B5EF4-FFF2-40B4-BE49-F238E27FC236}">
                <a16:creationId xmlns:a16="http://schemas.microsoft.com/office/drawing/2014/main" id="{EA059D79-AC53-9045-9D79-CAD739ACB1D1}"/>
              </a:ext>
            </a:extLst>
          </p:cNvPr>
          <p:cNvSpPr/>
          <p:nvPr/>
        </p:nvSpPr>
        <p:spPr>
          <a:xfrm flipH="1">
            <a:off x="17025936" y="4349872"/>
            <a:ext cx="1133318" cy="3666612"/>
          </a:xfrm>
          <a:prstGeom prst="flowChartManualInpu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F4B65AFC-FB8D-BC44-913F-EA37EF0BC8AB}"/>
              </a:ext>
            </a:extLst>
          </p:cNvPr>
          <p:cNvSpPr/>
          <p:nvPr/>
        </p:nvSpPr>
        <p:spPr>
          <a:xfrm>
            <a:off x="12192686" y="4349872"/>
            <a:ext cx="4833261" cy="27332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0E27B086-7308-2643-BD63-E08017929AA8}"/>
              </a:ext>
            </a:extLst>
          </p:cNvPr>
          <p:cNvSpPr/>
          <p:nvPr/>
        </p:nvSpPr>
        <p:spPr>
          <a:xfrm>
            <a:off x="12192686" y="7083164"/>
            <a:ext cx="4833261" cy="27332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6D9FA9F-8B63-7546-BE39-5ECC3010B7CC}"/>
              </a:ext>
            </a:extLst>
          </p:cNvPr>
          <p:cNvSpPr/>
          <p:nvPr/>
        </p:nvSpPr>
        <p:spPr>
          <a:xfrm>
            <a:off x="12192683" y="9816457"/>
            <a:ext cx="4833261" cy="2733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5" name="Trapezoid 45">
            <a:extLst>
              <a:ext uri="{FF2B5EF4-FFF2-40B4-BE49-F238E27FC236}">
                <a16:creationId xmlns:a16="http://schemas.microsoft.com/office/drawing/2014/main" id="{C9209921-FB09-F34E-BB07-257548A09A0B}"/>
              </a:ext>
            </a:extLst>
          </p:cNvPr>
          <p:cNvSpPr/>
          <p:nvPr/>
        </p:nvSpPr>
        <p:spPr>
          <a:xfrm rot="5400000">
            <a:off x="16225956" y="7883156"/>
            <a:ext cx="2733288" cy="1133313"/>
          </a:xfrm>
          <a:prstGeom prst="trapezoi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93DC3E2-B8A5-2D4E-8371-24C595126300}"/>
              </a:ext>
            </a:extLst>
          </p:cNvPr>
          <p:cNvSpPr/>
          <p:nvPr/>
        </p:nvSpPr>
        <p:spPr>
          <a:xfrm>
            <a:off x="18159256" y="5083194"/>
            <a:ext cx="6226105" cy="2309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AFCA0671-00A1-F64E-9783-E4B8BE8D74F1}"/>
              </a:ext>
            </a:extLst>
          </p:cNvPr>
          <p:cNvSpPr txBox="1"/>
          <p:nvPr/>
        </p:nvSpPr>
        <p:spPr>
          <a:xfrm>
            <a:off x="18663010" y="5988146"/>
            <a:ext cx="4796365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1AA22A5A-47CB-DD4B-9AB6-BFAC210CEA3D}"/>
              </a:ext>
            </a:extLst>
          </p:cNvPr>
          <p:cNvSpPr txBox="1"/>
          <p:nvPr/>
        </p:nvSpPr>
        <p:spPr>
          <a:xfrm>
            <a:off x="19676987" y="5440595"/>
            <a:ext cx="37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57" name="TextBox 20">
            <a:extLst>
              <a:ext uri="{FF2B5EF4-FFF2-40B4-BE49-F238E27FC236}">
                <a16:creationId xmlns:a16="http://schemas.microsoft.com/office/drawing/2014/main" id="{5E7EBACA-A3AC-DC41-8DE6-CDD9FBB92EA6}"/>
              </a:ext>
            </a:extLst>
          </p:cNvPr>
          <p:cNvSpPr txBox="1"/>
          <p:nvPr/>
        </p:nvSpPr>
        <p:spPr>
          <a:xfrm>
            <a:off x="18663010" y="8246575"/>
            <a:ext cx="4796365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8" name="TextBox 21">
            <a:extLst>
              <a:ext uri="{FF2B5EF4-FFF2-40B4-BE49-F238E27FC236}">
                <a16:creationId xmlns:a16="http://schemas.microsoft.com/office/drawing/2014/main" id="{67BFD82D-BC91-0C41-A38A-1DE2770F5AF2}"/>
              </a:ext>
            </a:extLst>
          </p:cNvPr>
          <p:cNvSpPr txBox="1"/>
          <p:nvPr/>
        </p:nvSpPr>
        <p:spPr>
          <a:xfrm>
            <a:off x="19676987" y="7699024"/>
            <a:ext cx="37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F0399B61-99C2-B84E-B393-C57BD8CCD7BA}"/>
              </a:ext>
            </a:extLst>
          </p:cNvPr>
          <p:cNvSpPr txBox="1"/>
          <p:nvPr/>
        </p:nvSpPr>
        <p:spPr>
          <a:xfrm>
            <a:off x="18663010" y="10484747"/>
            <a:ext cx="4796365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217FA932-09D6-0947-88B5-3BDC7AAA4239}"/>
              </a:ext>
            </a:extLst>
          </p:cNvPr>
          <p:cNvSpPr txBox="1"/>
          <p:nvPr/>
        </p:nvSpPr>
        <p:spPr>
          <a:xfrm>
            <a:off x="19676987" y="9937196"/>
            <a:ext cx="37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AF215C48-D6F3-694B-82F9-964FD2D6608A}"/>
              </a:ext>
            </a:extLst>
          </p:cNvPr>
          <p:cNvSpPr/>
          <p:nvPr/>
        </p:nvSpPr>
        <p:spPr>
          <a:xfrm>
            <a:off x="14007217" y="5020414"/>
            <a:ext cx="1379928" cy="1239992"/>
          </a:xfrm>
          <a:custGeom>
            <a:avLst/>
            <a:gdLst>
              <a:gd name="connsiteX0" fmla="*/ 524134 w 524244"/>
              <a:gd name="connsiteY0" fmla="*/ 120170 h 471081"/>
              <a:gd name="connsiteX1" fmla="*/ 404517 w 524244"/>
              <a:gd name="connsiteY1" fmla="*/ 554 h 471081"/>
              <a:gd name="connsiteX2" fmla="*/ 284901 w 524244"/>
              <a:gd name="connsiteY2" fmla="*/ 120170 h 471081"/>
              <a:gd name="connsiteX3" fmla="*/ 285196 w 524244"/>
              <a:gd name="connsiteY3" fmla="*/ 128440 h 471081"/>
              <a:gd name="connsiteX4" fmla="*/ 226865 w 524244"/>
              <a:gd name="connsiteY4" fmla="*/ 113673 h 471081"/>
              <a:gd name="connsiteX5" fmla="*/ 158861 w 524244"/>
              <a:gd name="connsiteY5" fmla="*/ 134347 h 471081"/>
              <a:gd name="connsiteX6" fmla="*/ 119432 w 524244"/>
              <a:gd name="connsiteY6" fmla="*/ 179018 h 471081"/>
              <a:gd name="connsiteX7" fmla="*/ 22853 w 524244"/>
              <a:gd name="connsiteY7" fmla="*/ 179092 h 471081"/>
              <a:gd name="connsiteX8" fmla="*/ 554 w 524244"/>
              <a:gd name="connsiteY8" fmla="*/ 201391 h 471081"/>
              <a:gd name="connsiteX9" fmla="*/ 554 w 524244"/>
              <a:gd name="connsiteY9" fmla="*/ 234470 h 471081"/>
              <a:gd name="connsiteX10" fmla="*/ 554 w 524244"/>
              <a:gd name="connsiteY10" fmla="*/ 302474 h 471081"/>
              <a:gd name="connsiteX11" fmla="*/ 554 w 524244"/>
              <a:gd name="connsiteY11" fmla="*/ 450370 h 471081"/>
              <a:gd name="connsiteX12" fmla="*/ 21745 w 524244"/>
              <a:gd name="connsiteY12" fmla="*/ 471045 h 471081"/>
              <a:gd name="connsiteX13" fmla="*/ 431911 w 524244"/>
              <a:gd name="connsiteY13" fmla="*/ 471045 h 471081"/>
              <a:gd name="connsiteX14" fmla="*/ 453102 w 524244"/>
              <a:gd name="connsiteY14" fmla="*/ 450370 h 471081"/>
              <a:gd name="connsiteX15" fmla="*/ 453102 w 524244"/>
              <a:gd name="connsiteY15" fmla="*/ 302474 h 471081"/>
              <a:gd name="connsiteX16" fmla="*/ 453102 w 524244"/>
              <a:gd name="connsiteY16" fmla="*/ 234470 h 471081"/>
              <a:gd name="connsiteX17" fmla="*/ 453102 w 524244"/>
              <a:gd name="connsiteY17" fmla="*/ 229449 h 471081"/>
              <a:gd name="connsiteX18" fmla="*/ 524134 w 524244"/>
              <a:gd name="connsiteY18" fmla="*/ 120170 h 471081"/>
              <a:gd name="connsiteX19" fmla="*/ 173702 w 524244"/>
              <a:gd name="connsiteY19" fmla="*/ 156350 h 471081"/>
              <a:gd name="connsiteX20" fmla="*/ 226791 w 524244"/>
              <a:gd name="connsiteY20" fmla="*/ 140254 h 471081"/>
              <a:gd name="connsiteX21" fmla="*/ 292359 w 524244"/>
              <a:gd name="connsiteY21" fmla="*/ 166466 h 471081"/>
              <a:gd name="connsiteX22" fmla="*/ 295016 w 524244"/>
              <a:gd name="connsiteY22" fmla="*/ 168386 h 471081"/>
              <a:gd name="connsiteX23" fmla="*/ 300481 w 524244"/>
              <a:gd name="connsiteY23" fmla="*/ 179166 h 471081"/>
              <a:gd name="connsiteX24" fmla="*/ 229671 w 524244"/>
              <a:gd name="connsiteY24" fmla="*/ 179166 h 471081"/>
              <a:gd name="connsiteX25" fmla="*/ 226865 w 524244"/>
              <a:gd name="connsiteY25" fmla="*/ 178871 h 471081"/>
              <a:gd name="connsiteX26" fmla="*/ 226865 w 524244"/>
              <a:gd name="connsiteY26" fmla="*/ 178871 h 471081"/>
              <a:gd name="connsiteX27" fmla="*/ 150443 w 524244"/>
              <a:gd name="connsiteY27" fmla="*/ 178945 h 471081"/>
              <a:gd name="connsiteX28" fmla="*/ 173702 w 524244"/>
              <a:gd name="connsiteY28" fmla="*/ 156350 h 471081"/>
              <a:gd name="connsiteX29" fmla="*/ 27135 w 524244"/>
              <a:gd name="connsiteY29" fmla="*/ 205674 h 471081"/>
              <a:gd name="connsiteX30" fmla="*/ 125708 w 524244"/>
              <a:gd name="connsiteY30" fmla="*/ 205526 h 471081"/>
              <a:gd name="connsiteX31" fmla="*/ 127923 w 524244"/>
              <a:gd name="connsiteY31" fmla="*/ 205747 h 471081"/>
              <a:gd name="connsiteX32" fmla="*/ 321007 w 524244"/>
              <a:gd name="connsiteY32" fmla="*/ 205747 h 471081"/>
              <a:gd name="connsiteX33" fmla="*/ 404517 w 524244"/>
              <a:gd name="connsiteY33" fmla="*/ 239786 h 471081"/>
              <a:gd name="connsiteX34" fmla="*/ 426521 w 524244"/>
              <a:gd name="connsiteY34" fmla="*/ 237719 h 471081"/>
              <a:gd name="connsiteX35" fmla="*/ 426521 w 524244"/>
              <a:gd name="connsiteY35" fmla="*/ 302474 h 471081"/>
              <a:gd name="connsiteX36" fmla="*/ 397503 w 524244"/>
              <a:gd name="connsiteY36" fmla="*/ 331492 h 471081"/>
              <a:gd name="connsiteX37" fmla="*/ 56227 w 524244"/>
              <a:gd name="connsiteY37" fmla="*/ 331492 h 471081"/>
              <a:gd name="connsiteX38" fmla="*/ 27209 w 524244"/>
              <a:gd name="connsiteY38" fmla="*/ 302474 h 471081"/>
              <a:gd name="connsiteX39" fmla="*/ 27209 w 524244"/>
              <a:gd name="connsiteY39" fmla="*/ 234470 h 471081"/>
              <a:gd name="connsiteX40" fmla="*/ 27209 w 524244"/>
              <a:gd name="connsiteY40" fmla="*/ 205674 h 471081"/>
              <a:gd name="connsiteX41" fmla="*/ 27135 w 524244"/>
              <a:gd name="connsiteY41" fmla="*/ 444463 h 471081"/>
              <a:gd name="connsiteX42" fmla="*/ 27135 w 524244"/>
              <a:gd name="connsiteY42" fmla="*/ 349952 h 471081"/>
              <a:gd name="connsiteX43" fmla="*/ 56153 w 524244"/>
              <a:gd name="connsiteY43" fmla="*/ 358148 h 471081"/>
              <a:gd name="connsiteX44" fmla="*/ 397429 w 524244"/>
              <a:gd name="connsiteY44" fmla="*/ 358148 h 471081"/>
              <a:gd name="connsiteX45" fmla="*/ 426447 w 524244"/>
              <a:gd name="connsiteY45" fmla="*/ 349952 h 471081"/>
              <a:gd name="connsiteX46" fmla="*/ 426447 w 524244"/>
              <a:gd name="connsiteY46" fmla="*/ 444463 h 471081"/>
              <a:gd name="connsiteX47" fmla="*/ 27135 w 524244"/>
              <a:gd name="connsiteY47" fmla="*/ 444463 h 471081"/>
              <a:gd name="connsiteX48" fmla="*/ 404517 w 524244"/>
              <a:gd name="connsiteY48" fmla="*/ 213205 h 471081"/>
              <a:gd name="connsiteX49" fmla="*/ 311482 w 524244"/>
              <a:gd name="connsiteY49" fmla="*/ 120170 h 471081"/>
              <a:gd name="connsiteX50" fmla="*/ 404517 w 524244"/>
              <a:gd name="connsiteY50" fmla="*/ 27135 h 471081"/>
              <a:gd name="connsiteX51" fmla="*/ 497552 w 524244"/>
              <a:gd name="connsiteY51" fmla="*/ 120170 h 471081"/>
              <a:gd name="connsiteX52" fmla="*/ 404517 w 524244"/>
              <a:gd name="connsiteY52" fmla="*/ 213205 h 471081"/>
              <a:gd name="connsiteX53" fmla="*/ 456425 w 524244"/>
              <a:gd name="connsiteY53" fmla="*/ 70256 h 471081"/>
              <a:gd name="connsiteX54" fmla="*/ 456351 w 524244"/>
              <a:gd name="connsiteY54" fmla="*/ 89085 h 471081"/>
              <a:gd name="connsiteX55" fmla="*/ 417882 w 524244"/>
              <a:gd name="connsiteY55" fmla="*/ 127259 h 471081"/>
              <a:gd name="connsiteX56" fmla="*/ 407028 w 524244"/>
              <a:gd name="connsiteY56" fmla="*/ 132944 h 471081"/>
              <a:gd name="connsiteX57" fmla="*/ 354603 w 524244"/>
              <a:gd name="connsiteY57" fmla="*/ 132944 h 471081"/>
              <a:gd name="connsiteX58" fmla="*/ 341313 w 524244"/>
              <a:gd name="connsiteY58" fmla="*/ 119653 h 471081"/>
              <a:gd name="connsiteX59" fmla="*/ 354603 w 524244"/>
              <a:gd name="connsiteY59" fmla="*/ 106363 h 471081"/>
              <a:gd name="connsiteX60" fmla="*/ 401195 w 524244"/>
              <a:gd name="connsiteY60" fmla="*/ 106363 h 471081"/>
              <a:gd name="connsiteX61" fmla="*/ 437596 w 524244"/>
              <a:gd name="connsiteY61" fmla="*/ 70256 h 471081"/>
              <a:gd name="connsiteX62" fmla="*/ 456425 w 524244"/>
              <a:gd name="connsiteY62" fmla="*/ 70256 h 47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24244" h="471081">
                <a:moveTo>
                  <a:pt x="524134" y="120170"/>
                </a:moveTo>
                <a:cubicBezTo>
                  <a:pt x="524134" y="54234"/>
                  <a:pt x="470454" y="554"/>
                  <a:pt x="404517" y="554"/>
                </a:cubicBezTo>
                <a:cubicBezTo>
                  <a:pt x="338580" y="554"/>
                  <a:pt x="284901" y="54234"/>
                  <a:pt x="284901" y="120170"/>
                </a:cubicBezTo>
                <a:cubicBezTo>
                  <a:pt x="284901" y="122902"/>
                  <a:pt x="284975" y="125708"/>
                  <a:pt x="285196" y="128440"/>
                </a:cubicBezTo>
                <a:cubicBezTo>
                  <a:pt x="267549" y="118841"/>
                  <a:pt x="247613" y="113673"/>
                  <a:pt x="226865" y="113673"/>
                </a:cubicBezTo>
                <a:cubicBezTo>
                  <a:pt x="202425" y="113673"/>
                  <a:pt x="178945" y="120835"/>
                  <a:pt x="158861" y="134347"/>
                </a:cubicBezTo>
                <a:cubicBezTo>
                  <a:pt x="141878" y="145792"/>
                  <a:pt x="128366" y="161150"/>
                  <a:pt x="119432" y="179018"/>
                </a:cubicBezTo>
                <a:lnTo>
                  <a:pt x="22853" y="179092"/>
                </a:lnTo>
                <a:cubicBezTo>
                  <a:pt x="10596" y="179092"/>
                  <a:pt x="554" y="189060"/>
                  <a:pt x="554" y="201391"/>
                </a:cubicBezTo>
                <a:lnTo>
                  <a:pt x="554" y="234470"/>
                </a:lnTo>
                <a:lnTo>
                  <a:pt x="554" y="302474"/>
                </a:lnTo>
                <a:lnTo>
                  <a:pt x="554" y="450370"/>
                </a:lnTo>
                <a:cubicBezTo>
                  <a:pt x="554" y="461741"/>
                  <a:pt x="10079" y="471045"/>
                  <a:pt x="21745" y="471045"/>
                </a:cubicBezTo>
                <a:lnTo>
                  <a:pt x="431911" y="471045"/>
                </a:lnTo>
                <a:cubicBezTo>
                  <a:pt x="443577" y="471045"/>
                  <a:pt x="453102" y="461741"/>
                  <a:pt x="453102" y="450370"/>
                </a:cubicBezTo>
                <a:lnTo>
                  <a:pt x="453102" y="302474"/>
                </a:lnTo>
                <a:lnTo>
                  <a:pt x="453102" y="234470"/>
                </a:lnTo>
                <a:lnTo>
                  <a:pt x="453102" y="229449"/>
                </a:lnTo>
                <a:cubicBezTo>
                  <a:pt x="494894" y="210768"/>
                  <a:pt x="524134" y="168829"/>
                  <a:pt x="524134" y="120170"/>
                </a:cubicBezTo>
                <a:moveTo>
                  <a:pt x="173702" y="156350"/>
                </a:moveTo>
                <a:cubicBezTo>
                  <a:pt x="189356" y="145792"/>
                  <a:pt x="207667" y="140254"/>
                  <a:pt x="226791" y="140254"/>
                </a:cubicBezTo>
                <a:cubicBezTo>
                  <a:pt x="251526" y="140254"/>
                  <a:pt x="274859" y="149557"/>
                  <a:pt x="292359" y="166466"/>
                </a:cubicBezTo>
                <a:cubicBezTo>
                  <a:pt x="293171" y="167278"/>
                  <a:pt x="294057" y="167869"/>
                  <a:pt x="295016" y="168386"/>
                </a:cubicBezTo>
                <a:cubicBezTo>
                  <a:pt x="296641" y="172078"/>
                  <a:pt x="298487" y="175696"/>
                  <a:pt x="300481" y="179166"/>
                </a:cubicBezTo>
                <a:lnTo>
                  <a:pt x="229671" y="179166"/>
                </a:lnTo>
                <a:cubicBezTo>
                  <a:pt x="228785" y="178945"/>
                  <a:pt x="227825" y="178871"/>
                  <a:pt x="226865" y="178871"/>
                </a:cubicBezTo>
                <a:lnTo>
                  <a:pt x="226865" y="178871"/>
                </a:lnTo>
                <a:lnTo>
                  <a:pt x="150443" y="178945"/>
                </a:lnTo>
                <a:cubicBezTo>
                  <a:pt x="156646" y="170158"/>
                  <a:pt x="164472" y="162553"/>
                  <a:pt x="173702" y="156350"/>
                </a:cubicBezTo>
                <a:moveTo>
                  <a:pt x="27135" y="205674"/>
                </a:moveTo>
                <a:lnTo>
                  <a:pt x="125708" y="205526"/>
                </a:lnTo>
                <a:cubicBezTo>
                  <a:pt x="126446" y="205674"/>
                  <a:pt x="127185" y="205747"/>
                  <a:pt x="127923" y="205747"/>
                </a:cubicBezTo>
                <a:lnTo>
                  <a:pt x="321007" y="205747"/>
                </a:lnTo>
                <a:cubicBezTo>
                  <a:pt x="342568" y="226791"/>
                  <a:pt x="372029" y="239786"/>
                  <a:pt x="404517" y="239786"/>
                </a:cubicBezTo>
                <a:cubicBezTo>
                  <a:pt x="412048" y="239786"/>
                  <a:pt x="419359" y="239048"/>
                  <a:pt x="426521" y="237719"/>
                </a:cubicBezTo>
                <a:lnTo>
                  <a:pt x="426521" y="302474"/>
                </a:lnTo>
                <a:cubicBezTo>
                  <a:pt x="426521" y="318497"/>
                  <a:pt x="413525" y="331492"/>
                  <a:pt x="397503" y="331492"/>
                </a:cubicBezTo>
                <a:lnTo>
                  <a:pt x="56227" y="331492"/>
                </a:lnTo>
                <a:cubicBezTo>
                  <a:pt x="40205" y="331492"/>
                  <a:pt x="27209" y="318497"/>
                  <a:pt x="27209" y="302474"/>
                </a:cubicBezTo>
                <a:lnTo>
                  <a:pt x="27209" y="234470"/>
                </a:lnTo>
                <a:lnTo>
                  <a:pt x="27209" y="205674"/>
                </a:lnTo>
                <a:close/>
                <a:moveTo>
                  <a:pt x="27135" y="444463"/>
                </a:moveTo>
                <a:lnTo>
                  <a:pt x="27135" y="349952"/>
                </a:lnTo>
                <a:cubicBezTo>
                  <a:pt x="35626" y="355120"/>
                  <a:pt x="45521" y="358148"/>
                  <a:pt x="56153" y="358148"/>
                </a:cubicBezTo>
                <a:lnTo>
                  <a:pt x="397429" y="358148"/>
                </a:lnTo>
                <a:cubicBezTo>
                  <a:pt x="408061" y="358148"/>
                  <a:pt x="418029" y="355120"/>
                  <a:pt x="426447" y="349952"/>
                </a:cubicBezTo>
                <a:lnTo>
                  <a:pt x="426447" y="444463"/>
                </a:lnTo>
                <a:lnTo>
                  <a:pt x="27135" y="444463"/>
                </a:lnTo>
                <a:close/>
                <a:moveTo>
                  <a:pt x="404517" y="213205"/>
                </a:moveTo>
                <a:cubicBezTo>
                  <a:pt x="353200" y="213205"/>
                  <a:pt x="311482" y="171487"/>
                  <a:pt x="311482" y="120170"/>
                </a:cubicBezTo>
                <a:cubicBezTo>
                  <a:pt x="311482" y="68853"/>
                  <a:pt x="353200" y="27135"/>
                  <a:pt x="404517" y="27135"/>
                </a:cubicBezTo>
                <a:cubicBezTo>
                  <a:pt x="455834" y="27135"/>
                  <a:pt x="497552" y="68853"/>
                  <a:pt x="497552" y="120170"/>
                </a:cubicBezTo>
                <a:cubicBezTo>
                  <a:pt x="497552" y="171487"/>
                  <a:pt x="455834" y="213205"/>
                  <a:pt x="404517" y="213205"/>
                </a:cubicBezTo>
                <a:moveTo>
                  <a:pt x="456425" y="70256"/>
                </a:moveTo>
                <a:cubicBezTo>
                  <a:pt x="461593" y="75499"/>
                  <a:pt x="461593" y="83916"/>
                  <a:pt x="456351" y="89085"/>
                </a:cubicBezTo>
                <a:lnTo>
                  <a:pt x="417882" y="127259"/>
                </a:lnTo>
                <a:cubicBezTo>
                  <a:pt x="415445" y="130655"/>
                  <a:pt x="411532" y="132944"/>
                  <a:pt x="407028" y="132944"/>
                </a:cubicBezTo>
                <a:lnTo>
                  <a:pt x="354603" y="132944"/>
                </a:lnTo>
                <a:cubicBezTo>
                  <a:pt x="347293" y="132944"/>
                  <a:pt x="341313" y="126963"/>
                  <a:pt x="341313" y="119653"/>
                </a:cubicBezTo>
                <a:cubicBezTo>
                  <a:pt x="341313" y="112343"/>
                  <a:pt x="347293" y="106363"/>
                  <a:pt x="354603" y="106363"/>
                </a:cubicBezTo>
                <a:lnTo>
                  <a:pt x="401195" y="106363"/>
                </a:lnTo>
                <a:lnTo>
                  <a:pt x="437596" y="70256"/>
                </a:lnTo>
                <a:cubicBezTo>
                  <a:pt x="442839" y="65014"/>
                  <a:pt x="451256" y="65088"/>
                  <a:pt x="456425" y="7025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61">
            <a:extLst>
              <a:ext uri="{FF2B5EF4-FFF2-40B4-BE49-F238E27FC236}">
                <a16:creationId xmlns:a16="http://schemas.microsoft.com/office/drawing/2014/main" id="{47B7DA70-5BC2-D243-A787-9C07DC9E4FA8}"/>
              </a:ext>
            </a:extLst>
          </p:cNvPr>
          <p:cNvSpPr/>
          <p:nvPr/>
        </p:nvSpPr>
        <p:spPr>
          <a:xfrm>
            <a:off x="13941991" y="7921002"/>
            <a:ext cx="1395476" cy="1296355"/>
          </a:xfrm>
          <a:custGeom>
            <a:avLst/>
            <a:gdLst>
              <a:gd name="connsiteX0" fmla="*/ 490168 w 530151"/>
              <a:gd name="connsiteY0" fmla="*/ 478945 h 492494"/>
              <a:gd name="connsiteX1" fmla="*/ 476878 w 530151"/>
              <a:gd name="connsiteY1" fmla="*/ 492236 h 492494"/>
              <a:gd name="connsiteX2" fmla="*/ 182932 w 530151"/>
              <a:gd name="connsiteY2" fmla="*/ 492236 h 492494"/>
              <a:gd name="connsiteX3" fmla="*/ 169641 w 530151"/>
              <a:gd name="connsiteY3" fmla="*/ 478945 h 492494"/>
              <a:gd name="connsiteX4" fmla="*/ 182932 w 530151"/>
              <a:gd name="connsiteY4" fmla="*/ 465654 h 492494"/>
              <a:gd name="connsiteX5" fmla="*/ 476951 w 530151"/>
              <a:gd name="connsiteY5" fmla="*/ 465654 h 492494"/>
              <a:gd name="connsiteX6" fmla="*/ 490168 w 530151"/>
              <a:gd name="connsiteY6" fmla="*/ 478945 h 492494"/>
              <a:gd name="connsiteX7" fmla="*/ 529893 w 530151"/>
              <a:gd name="connsiteY7" fmla="*/ 248499 h 492494"/>
              <a:gd name="connsiteX8" fmla="*/ 529893 w 530151"/>
              <a:gd name="connsiteY8" fmla="*/ 297822 h 492494"/>
              <a:gd name="connsiteX9" fmla="*/ 501096 w 530151"/>
              <a:gd name="connsiteY9" fmla="*/ 367746 h 492494"/>
              <a:gd name="connsiteX10" fmla="*/ 468829 w 530151"/>
              <a:gd name="connsiteY10" fmla="*/ 381997 h 492494"/>
              <a:gd name="connsiteX11" fmla="*/ 442765 w 530151"/>
              <a:gd name="connsiteY11" fmla="*/ 412492 h 492494"/>
              <a:gd name="connsiteX12" fmla="*/ 329942 w 530151"/>
              <a:gd name="connsiteY12" fmla="*/ 454505 h 492494"/>
              <a:gd name="connsiteX13" fmla="*/ 217118 w 530151"/>
              <a:gd name="connsiteY13" fmla="*/ 412492 h 492494"/>
              <a:gd name="connsiteX14" fmla="*/ 169715 w 530151"/>
              <a:gd name="connsiteY14" fmla="*/ 313107 h 492494"/>
              <a:gd name="connsiteX15" fmla="*/ 157089 w 530151"/>
              <a:gd name="connsiteY15" fmla="*/ 313624 h 492494"/>
              <a:gd name="connsiteX16" fmla="*/ 554 w 530151"/>
              <a:gd name="connsiteY16" fmla="*/ 157089 h 492494"/>
              <a:gd name="connsiteX17" fmla="*/ 157089 w 530151"/>
              <a:gd name="connsiteY17" fmla="*/ 554 h 492494"/>
              <a:gd name="connsiteX18" fmla="*/ 313624 w 530151"/>
              <a:gd name="connsiteY18" fmla="*/ 157089 h 492494"/>
              <a:gd name="connsiteX19" fmla="*/ 305132 w 530151"/>
              <a:gd name="connsiteY19" fmla="*/ 208110 h 492494"/>
              <a:gd name="connsiteX20" fmla="*/ 477025 w 530151"/>
              <a:gd name="connsiteY20" fmla="*/ 208110 h 492494"/>
              <a:gd name="connsiteX21" fmla="*/ 489282 w 530151"/>
              <a:gd name="connsiteY21" fmla="*/ 216232 h 492494"/>
              <a:gd name="connsiteX22" fmla="*/ 496888 w 530151"/>
              <a:gd name="connsiteY22" fmla="*/ 215346 h 492494"/>
              <a:gd name="connsiteX23" fmla="*/ 529893 w 530151"/>
              <a:gd name="connsiteY23" fmla="*/ 248499 h 492494"/>
              <a:gd name="connsiteX24" fmla="*/ 157015 w 530151"/>
              <a:gd name="connsiteY24" fmla="*/ 286968 h 492494"/>
              <a:gd name="connsiteX25" fmla="*/ 169641 w 530151"/>
              <a:gd name="connsiteY25" fmla="*/ 286378 h 492494"/>
              <a:gd name="connsiteX26" fmla="*/ 169641 w 530151"/>
              <a:gd name="connsiteY26" fmla="*/ 221327 h 492494"/>
              <a:gd name="connsiteX27" fmla="*/ 173554 w 530151"/>
              <a:gd name="connsiteY27" fmla="*/ 211950 h 492494"/>
              <a:gd name="connsiteX28" fmla="*/ 182932 w 530151"/>
              <a:gd name="connsiteY28" fmla="*/ 208036 h 492494"/>
              <a:gd name="connsiteX29" fmla="*/ 182932 w 530151"/>
              <a:gd name="connsiteY29" fmla="*/ 208036 h 492494"/>
              <a:gd name="connsiteX30" fmla="*/ 276557 w 530151"/>
              <a:gd name="connsiteY30" fmla="*/ 208036 h 492494"/>
              <a:gd name="connsiteX31" fmla="*/ 286968 w 530151"/>
              <a:gd name="connsiteY31" fmla="*/ 157015 h 492494"/>
              <a:gd name="connsiteX32" fmla="*/ 157015 w 530151"/>
              <a:gd name="connsiteY32" fmla="*/ 27061 h 492494"/>
              <a:gd name="connsiteX33" fmla="*/ 27061 w 530151"/>
              <a:gd name="connsiteY33" fmla="*/ 157015 h 492494"/>
              <a:gd name="connsiteX34" fmla="*/ 157015 w 530151"/>
              <a:gd name="connsiteY34" fmla="*/ 286968 h 492494"/>
              <a:gd name="connsiteX35" fmla="*/ 449336 w 530151"/>
              <a:gd name="connsiteY35" fmla="*/ 362651 h 492494"/>
              <a:gd name="connsiteX36" fmla="*/ 463513 w 530151"/>
              <a:gd name="connsiteY36" fmla="*/ 315100 h 492494"/>
              <a:gd name="connsiteX37" fmla="*/ 463661 w 530151"/>
              <a:gd name="connsiteY37" fmla="*/ 309341 h 492494"/>
              <a:gd name="connsiteX38" fmla="*/ 463661 w 530151"/>
              <a:gd name="connsiteY38" fmla="*/ 297749 h 492494"/>
              <a:gd name="connsiteX39" fmla="*/ 463661 w 530151"/>
              <a:gd name="connsiteY39" fmla="*/ 248425 h 492494"/>
              <a:gd name="connsiteX40" fmla="*/ 463661 w 530151"/>
              <a:gd name="connsiteY40" fmla="*/ 234618 h 492494"/>
              <a:gd name="connsiteX41" fmla="*/ 196222 w 530151"/>
              <a:gd name="connsiteY41" fmla="*/ 234618 h 492494"/>
              <a:gd name="connsiteX42" fmla="*/ 196222 w 530151"/>
              <a:gd name="connsiteY42" fmla="*/ 309415 h 492494"/>
              <a:gd name="connsiteX43" fmla="*/ 329942 w 530151"/>
              <a:gd name="connsiteY43" fmla="*/ 427850 h 492494"/>
              <a:gd name="connsiteX44" fmla="*/ 449336 w 530151"/>
              <a:gd name="connsiteY44" fmla="*/ 362651 h 492494"/>
              <a:gd name="connsiteX45" fmla="*/ 503311 w 530151"/>
              <a:gd name="connsiteY45" fmla="*/ 248499 h 492494"/>
              <a:gd name="connsiteX46" fmla="*/ 496740 w 530151"/>
              <a:gd name="connsiteY46" fmla="*/ 241928 h 492494"/>
              <a:gd name="connsiteX47" fmla="*/ 490168 w 530151"/>
              <a:gd name="connsiteY47" fmla="*/ 248499 h 492494"/>
              <a:gd name="connsiteX48" fmla="*/ 490168 w 530151"/>
              <a:gd name="connsiteY48" fmla="*/ 297232 h 492494"/>
              <a:gd name="connsiteX49" fmla="*/ 489947 w 530151"/>
              <a:gd name="connsiteY49" fmla="*/ 316503 h 492494"/>
              <a:gd name="connsiteX50" fmla="*/ 484852 w 530151"/>
              <a:gd name="connsiteY50" fmla="*/ 346629 h 492494"/>
              <a:gd name="connsiteX51" fmla="*/ 503238 w 530151"/>
              <a:gd name="connsiteY51" fmla="*/ 297822 h 492494"/>
              <a:gd name="connsiteX52" fmla="*/ 503238 w 530151"/>
              <a:gd name="connsiteY52" fmla="*/ 248499 h 492494"/>
              <a:gd name="connsiteX53" fmla="*/ 171561 w 530151"/>
              <a:gd name="connsiteY53" fmla="*/ 163586 h 492494"/>
              <a:gd name="connsiteX54" fmla="*/ 223616 w 530151"/>
              <a:gd name="connsiteY54" fmla="*/ 111900 h 492494"/>
              <a:gd name="connsiteX55" fmla="*/ 223690 w 530151"/>
              <a:gd name="connsiteY55" fmla="*/ 93072 h 492494"/>
              <a:gd name="connsiteX56" fmla="*/ 204861 w 530151"/>
              <a:gd name="connsiteY56" fmla="*/ 92998 h 492494"/>
              <a:gd name="connsiteX57" fmla="*/ 154504 w 530151"/>
              <a:gd name="connsiteY57" fmla="*/ 142986 h 492494"/>
              <a:gd name="connsiteX58" fmla="*/ 89823 w 530151"/>
              <a:gd name="connsiteY58" fmla="*/ 142986 h 492494"/>
              <a:gd name="connsiteX59" fmla="*/ 76532 w 530151"/>
              <a:gd name="connsiteY59" fmla="*/ 156276 h 492494"/>
              <a:gd name="connsiteX60" fmla="*/ 89823 w 530151"/>
              <a:gd name="connsiteY60" fmla="*/ 169567 h 492494"/>
              <a:gd name="connsiteX61" fmla="*/ 160411 w 530151"/>
              <a:gd name="connsiteY61" fmla="*/ 169567 h 492494"/>
              <a:gd name="connsiteX62" fmla="*/ 171561 w 530151"/>
              <a:gd name="connsiteY62" fmla="*/ 163586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30151" h="492494">
                <a:moveTo>
                  <a:pt x="490168" y="478945"/>
                </a:moveTo>
                <a:cubicBezTo>
                  <a:pt x="490168" y="486255"/>
                  <a:pt x="484188" y="492236"/>
                  <a:pt x="476878" y="492236"/>
                </a:cubicBezTo>
                <a:lnTo>
                  <a:pt x="182932" y="492236"/>
                </a:lnTo>
                <a:cubicBezTo>
                  <a:pt x="175622" y="492236"/>
                  <a:pt x="169641" y="486255"/>
                  <a:pt x="169641" y="478945"/>
                </a:cubicBezTo>
                <a:cubicBezTo>
                  <a:pt x="169641" y="471635"/>
                  <a:pt x="175622" y="465654"/>
                  <a:pt x="182932" y="465654"/>
                </a:cubicBezTo>
                <a:lnTo>
                  <a:pt x="476951" y="465654"/>
                </a:lnTo>
                <a:cubicBezTo>
                  <a:pt x="484261" y="465654"/>
                  <a:pt x="490168" y="471635"/>
                  <a:pt x="490168" y="478945"/>
                </a:cubicBezTo>
                <a:moveTo>
                  <a:pt x="529893" y="248499"/>
                </a:moveTo>
                <a:lnTo>
                  <a:pt x="529893" y="297822"/>
                </a:lnTo>
                <a:cubicBezTo>
                  <a:pt x="529893" y="319309"/>
                  <a:pt x="524872" y="348844"/>
                  <a:pt x="501096" y="367746"/>
                </a:cubicBezTo>
                <a:cubicBezTo>
                  <a:pt x="490464" y="376164"/>
                  <a:pt x="478354" y="380446"/>
                  <a:pt x="468829" y="381997"/>
                </a:cubicBezTo>
                <a:cubicBezTo>
                  <a:pt x="461741" y="392999"/>
                  <a:pt x="453028" y="403262"/>
                  <a:pt x="442765" y="412492"/>
                </a:cubicBezTo>
                <a:cubicBezTo>
                  <a:pt x="412565" y="439590"/>
                  <a:pt x="372472" y="454505"/>
                  <a:pt x="329942" y="454505"/>
                </a:cubicBezTo>
                <a:cubicBezTo>
                  <a:pt x="287411" y="454505"/>
                  <a:pt x="247318" y="439590"/>
                  <a:pt x="217118" y="412492"/>
                </a:cubicBezTo>
                <a:cubicBezTo>
                  <a:pt x="187436" y="385910"/>
                  <a:pt x="170675" y="350764"/>
                  <a:pt x="169715" y="313107"/>
                </a:cubicBezTo>
                <a:cubicBezTo>
                  <a:pt x="165506" y="313476"/>
                  <a:pt x="161297" y="313624"/>
                  <a:pt x="157089" y="313624"/>
                </a:cubicBezTo>
                <a:cubicBezTo>
                  <a:pt x="70773" y="313624"/>
                  <a:pt x="554" y="243404"/>
                  <a:pt x="554" y="157089"/>
                </a:cubicBezTo>
                <a:cubicBezTo>
                  <a:pt x="554" y="70773"/>
                  <a:pt x="70773" y="554"/>
                  <a:pt x="157089" y="554"/>
                </a:cubicBezTo>
                <a:cubicBezTo>
                  <a:pt x="243404" y="554"/>
                  <a:pt x="313624" y="70773"/>
                  <a:pt x="313624" y="157089"/>
                </a:cubicBezTo>
                <a:cubicBezTo>
                  <a:pt x="313624" y="174662"/>
                  <a:pt x="310744" y="191792"/>
                  <a:pt x="305132" y="208110"/>
                </a:cubicBezTo>
                <a:lnTo>
                  <a:pt x="477025" y="208110"/>
                </a:lnTo>
                <a:cubicBezTo>
                  <a:pt x="482563" y="208110"/>
                  <a:pt x="487289" y="211433"/>
                  <a:pt x="489282" y="216232"/>
                </a:cubicBezTo>
                <a:cubicBezTo>
                  <a:pt x="491719" y="215641"/>
                  <a:pt x="494229" y="215346"/>
                  <a:pt x="496888" y="215346"/>
                </a:cubicBezTo>
                <a:cubicBezTo>
                  <a:pt x="514978" y="215346"/>
                  <a:pt x="529893" y="230188"/>
                  <a:pt x="529893" y="248499"/>
                </a:cubicBezTo>
                <a:moveTo>
                  <a:pt x="157015" y="286968"/>
                </a:moveTo>
                <a:cubicBezTo>
                  <a:pt x="161224" y="286968"/>
                  <a:pt x="165432" y="286747"/>
                  <a:pt x="169641" y="286378"/>
                </a:cubicBezTo>
                <a:lnTo>
                  <a:pt x="169641" y="221327"/>
                </a:lnTo>
                <a:cubicBezTo>
                  <a:pt x="169641" y="217783"/>
                  <a:pt x="171044" y="214386"/>
                  <a:pt x="173554" y="211950"/>
                </a:cubicBezTo>
                <a:cubicBezTo>
                  <a:pt x="176065" y="209439"/>
                  <a:pt x="179461" y="208036"/>
                  <a:pt x="182932" y="208036"/>
                </a:cubicBezTo>
                <a:lnTo>
                  <a:pt x="182932" y="208036"/>
                </a:lnTo>
                <a:lnTo>
                  <a:pt x="276557" y="208036"/>
                </a:lnTo>
                <a:cubicBezTo>
                  <a:pt x="283424" y="191940"/>
                  <a:pt x="286968" y="174810"/>
                  <a:pt x="286968" y="157015"/>
                </a:cubicBezTo>
                <a:cubicBezTo>
                  <a:pt x="286968" y="85393"/>
                  <a:pt x="228637" y="27061"/>
                  <a:pt x="157015" y="27061"/>
                </a:cubicBezTo>
                <a:cubicBezTo>
                  <a:pt x="85393" y="27061"/>
                  <a:pt x="27061" y="85393"/>
                  <a:pt x="27061" y="157015"/>
                </a:cubicBezTo>
                <a:cubicBezTo>
                  <a:pt x="27061" y="228637"/>
                  <a:pt x="85393" y="286968"/>
                  <a:pt x="157015" y="286968"/>
                </a:cubicBezTo>
                <a:moveTo>
                  <a:pt x="449336" y="362651"/>
                </a:moveTo>
                <a:cubicBezTo>
                  <a:pt x="451330" y="358516"/>
                  <a:pt x="461076" y="337251"/>
                  <a:pt x="463513" y="315100"/>
                </a:cubicBezTo>
                <a:cubicBezTo>
                  <a:pt x="463587" y="313180"/>
                  <a:pt x="463661" y="311261"/>
                  <a:pt x="463661" y="309341"/>
                </a:cubicBezTo>
                <a:lnTo>
                  <a:pt x="463661" y="297749"/>
                </a:lnTo>
                <a:lnTo>
                  <a:pt x="463661" y="248425"/>
                </a:lnTo>
                <a:lnTo>
                  <a:pt x="463661" y="234618"/>
                </a:lnTo>
                <a:lnTo>
                  <a:pt x="196222" y="234618"/>
                </a:lnTo>
                <a:lnTo>
                  <a:pt x="196222" y="309415"/>
                </a:lnTo>
                <a:cubicBezTo>
                  <a:pt x="196222" y="374761"/>
                  <a:pt x="256178" y="427850"/>
                  <a:pt x="329942" y="427850"/>
                </a:cubicBezTo>
                <a:cubicBezTo>
                  <a:pt x="381997" y="427850"/>
                  <a:pt x="427259" y="401342"/>
                  <a:pt x="449336" y="362651"/>
                </a:cubicBezTo>
                <a:moveTo>
                  <a:pt x="503311" y="248499"/>
                </a:moveTo>
                <a:cubicBezTo>
                  <a:pt x="503311" y="244881"/>
                  <a:pt x="500358" y="241928"/>
                  <a:pt x="496740" y="241928"/>
                </a:cubicBezTo>
                <a:cubicBezTo>
                  <a:pt x="493122" y="241928"/>
                  <a:pt x="490168" y="244881"/>
                  <a:pt x="490168" y="248499"/>
                </a:cubicBezTo>
                <a:lnTo>
                  <a:pt x="490168" y="297232"/>
                </a:lnTo>
                <a:cubicBezTo>
                  <a:pt x="490759" y="303656"/>
                  <a:pt x="490611" y="310153"/>
                  <a:pt x="489947" y="316503"/>
                </a:cubicBezTo>
                <a:cubicBezTo>
                  <a:pt x="489430" y="326766"/>
                  <a:pt x="487658" y="336882"/>
                  <a:pt x="484852" y="346629"/>
                </a:cubicBezTo>
                <a:cubicBezTo>
                  <a:pt x="497035" y="336734"/>
                  <a:pt x="503238" y="320343"/>
                  <a:pt x="503238" y="297822"/>
                </a:cubicBezTo>
                <a:lnTo>
                  <a:pt x="503238" y="248499"/>
                </a:lnTo>
                <a:close/>
                <a:moveTo>
                  <a:pt x="171561" y="163586"/>
                </a:moveTo>
                <a:lnTo>
                  <a:pt x="223616" y="111900"/>
                </a:lnTo>
                <a:cubicBezTo>
                  <a:pt x="228858" y="106732"/>
                  <a:pt x="228858" y="98314"/>
                  <a:pt x="223690" y="93072"/>
                </a:cubicBezTo>
                <a:cubicBezTo>
                  <a:pt x="218521" y="87830"/>
                  <a:pt x="210104" y="87830"/>
                  <a:pt x="204861" y="92998"/>
                </a:cubicBezTo>
                <a:lnTo>
                  <a:pt x="154504" y="142986"/>
                </a:lnTo>
                <a:lnTo>
                  <a:pt x="89823" y="142986"/>
                </a:lnTo>
                <a:cubicBezTo>
                  <a:pt x="82513" y="142986"/>
                  <a:pt x="76532" y="148967"/>
                  <a:pt x="76532" y="156276"/>
                </a:cubicBezTo>
                <a:cubicBezTo>
                  <a:pt x="76532" y="163586"/>
                  <a:pt x="82513" y="169567"/>
                  <a:pt x="89823" y="169567"/>
                </a:cubicBezTo>
                <a:lnTo>
                  <a:pt x="160411" y="169567"/>
                </a:lnTo>
                <a:cubicBezTo>
                  <a:pt x="165137" y="169567"/>
                  <a:pt x="169198" y="167205"/>
                  <a:pt x="171561" y="16358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63" name="Forma libre 62">
            <a:extLst>
              <a:ext uri="{FF2B5EF4-FFF2-40B4-BE49-F238E27FC236}">
                <a16:creationId xmlns:a16="http://schemas.microsoft.com/office/drawing/2014/main" id="{1291A877-5AE7-A149-8EB1-172567E4166A}"/>
              </a:ext>
            </a:extLst>
          </p:cNvPr>
          <p:cNvSpPr/>
          <p:nvPr/>
        </p:nvSpPr>
        <p:spPr>
          <a:xfrm>
            <a:off x="13993612" y="10703159"/>
            <a:ext cx="1401308" cy="1032032"/>
          </a:xfrm>
          <a:custGeom>
            <a:avLst/>
            <a:gdLst>
              <a:gd name="connsiteX0" fmla="*/ 194303 w 532366"/>
              <a:gd name="connsiteY0" fmla="*/ 171856 h 392075"/>
              <a:gd name="connsiteX1" fmla="*/ 266220 w 532366"/>
              <a:gd name="connsiteY1" fmla="*/ 243773 h 392075"/>
              <a:gd name="connsiteX2" fmla="*/ 338137 w 532366"/>
              <a:gd name="connsiteY2" fmla="*/ 171856 h 392075"/>
              <a:gd name="connsiteX3" fmla="*/ 266220 w 532366"/>
              <a:gd name="connsiteY3" fmla="*/ 99938 h 392075"/>
              <a:gd name="connsiteX4" fmla="*/ 194303 w 532366"/>
              <a:gd name="connsiteY4" fmla="*/ 171856 h 392075"/>
              <a:gd name="connsiteX5" fmla="*/ 311482 w 532366"/>
              <a:gd name="connsiteY5" fmla="*/ 171856 h 392075"/>
              <a:gd name="connsiteX6" fmla="*/ 266146 w 532366"/>
              <a:gd name="connsiteY6" fmla="*/ 217192 h 392075"/>
              <a:gd name="connsiteX7" fmla="*/ 220810 w 532366"/>
              <a:gd name="connsiteY7" fmla="*/ 171856 h 392075"/>
              <a:gd name="connsiteX8" fmla="*/ 266146 w 532366"/>
              <a:gd name="connsiteY8" fmla="*/ 126520 h 392075"/>
              <a:gd name="connsiteX9" fmla="*/ 311482 w 532366"/>
              <a:gd name="connsiteY9" fmla="*/ 171856 h 392075"/>
              <a:gd name="connsiteX10" fmla="*/ 365014 w 532366"/>
              <a:gd name="connsiteY10" fmla="*/ 285270 h 392075"/>
              <a:gd name="connsiteX11" fmla="*/ 266220 w 532366"/>
              <a:gd name="connsiteY11" fmla="*/ 255070 h 392075"/>
              <a:gd name="connsiteX12" fmla="*/ 168090 w 532366"/>
              <a:gd name="connsiteY12" fmla="*/ 284827 h 392075"/>
              <a:gd name="connsiteX13" fmla="*/ 145275 w 532366"/>
              <a:gd name="connsiteY13" fmla="*/ 328465 h 392075"/>
              <a:gd name="connsiteX14" fmla="*/ 145275 w 532366"/>
              <a:gd name="connsiteY14" fmla="*/ 378305 h 392075"/>
              <a:gd name="connsiteX15" fmla="*/ 158565 w 532366"/>
              <a:gd name="connsiteY15" fmla="*/ 391595 h 392075"/>
              <a:gd name="connsiteX16" fmla="*/ 374170 w 532366"/>
              <a:gd name="connsiteY16" fmla="*/ 391595 h 392075"/>
              <a:gd name="connsiteX17" fmla="*/ 387461 w 532366"/>
              <a:gd name="connsiteY17" fmla="*/ 378305 h 392075"/>
              <a:gd name="connsiteX18" fmla="*/ 387239 w 532366"/>
              <a:gd name="connsiteY18" fmla="*/ 328169 h 392075"/>
              <a:gd name="connsiteX19" fmla="*/ 365014 w 532366"/>
              <a:gd name="connsiteY19" fmla="*/ 285270 h 392075"/>
              <a:gd name="connsiteX20" fmla="*/ 171856 w 532366"/>
              <a:gd name="connsiteY20" fmla="*/ 365014 h 392075"/>
              <a:gd name="connsiteX21" fmla="*/ 171856 w 532366"/>
              <a:gd name="connsiteY21" fmla="*/ 328465 h 392075"/>
              <a:gd name="connsiteX22" fmla="*/ 183301 w 532366"/>
              <a:gd name="connsiteY22" fmla="*/ 306609 h 392075"/>
              <a:gd name="connsiteX23" fmla="*/ 266220 w 532366"/>
              <a:gd name="connsiteY23" fmla="*/ 281652 h 392075"/>
              <a:gd name="connsiteX24" fmla="*/ 349656 w 532366"/>
              <a:gd name="connsiteY24" fmla="*/ 306978 h 392075"/>
              <a:gd name="connsiteX25" fmla="*/ 360658 w 532366"/>
              <a:gd name="connsiteY25" fmla="*/ 328317 h 392075"/>
              <a:gd name="connsiteX26" fmla="*/ 360805 w 532366"/>
              <a:gd name="connsiteY26" fmla="*/ 364940 h 392075"/>
              <a:gd name="connsiteX27" fmla="*/ 171856 w 532366"/>
              <a:gd name="connsiteY27" fmla="*/ 364940 h 392075"/>
              <a:gd name="connsiteX28" fmla="*/ 360732 w 532366"/>
              <a:gd name="connsiteY28" fmla="*/ 185368 h 392075"/>
              <a:gd name="connsiteX29" fmla="*/ 420983 w 532366"/>
              <a:gd name="connsiteY29" fmla="*/ 245619 h 392075"/>
              <a:gd name="connsiteX30" fmla="*/ 481234 w 532366"/>
              <a:gd name="connsiteY30" fmla="*/ 185368 h 392075"/>
              <a:gd name="connsiteX31" fmla="*/ 420983 w 532366"/>
              <a:gd name="connsiteY31" fmla="*/ 125117 h 392075"/>
              <a:gd name="connsiteX32" fmla="*/ 360732 w 532366"/>
              <a:gd name="connsiteY32" fmla="*/ 185368 h 392075"/>
              <a:gd name="connsiteX33" fmla="*/ 420983 w 532366"/>
              <a:gd name="connsiteY33" fmla="*/ 151698 h 392075"/>
              <a:gd name="connsiteX34" fmla="*/ 454653 w 532366"/>
              <a:gd name="connsiteY34" fmla="*/ 185368 h 392075"/>
              <a:gd name="connsiteX35" fmla="*/ 420983 w 532366"/>
              <a:gd name="connsiteY35" fmla="*/ 219038 h 392075"/>
              <a:gd name="connsiteX36" fmla="*/ 387313 w 532366"/>
              <a:gd name="connsiteY36" fmla="*/ 185368 h 392075"/>
              <a:gd name="connsiteX37" fmla="*/ 420983 w 532366"/>
              <a:gd name="connsiteY37" fmla="*/ 151698 h 392075"/>
              <a:gd name="connsiteX38" fmla="*/ 532182 w 532366"/>
              <a:gd name="connsiteY38" fmla="*/ 372250 h 392075"/>
              <a:gd name="connsiteX39" fmla="*/ 518891 w 532366"/>
              <a:gd name="connsiteY39" fmla="*/ 385541 h 392075"/>
              <a:gd name="connsiteX40" fmla="*/ 423641 w 532366"/>
              <a:gd name="connsiteY40" fmla="*/ 385541 h 392075"/>
              <a:gd name="connsiteX41" fmla="*/ 410350 w 532366"/>
              <a:gd name="connsiteY41" fmla="*/ 372250 h 392075"/>
              <a:gd name="connsiteX42" fmla="*/ 423641 w 532366"/>
              <a:gd name="connsiteY42" fmla="*/ 358960 h 392075"/>
              <a:gd name="connsiteX43" fmla="*/ 505600 w 532366"/>
              <a:gd name="connsiteY43" fmla="*/ 358960 h 392075"/>
              <a:gd name="connsiteX44" fmla="*/ 505452 w 532366"/>
              <a:gd name="connsiteY44" fmla="*/ 327800 h 392075"/>
              <a:gd name="connsiteX45" fmla="*/ 496223 w 532366"/>
              <a:gd name="connsiteY45" fmla="*/ 309932 h 392075"/>
              <a:gd name="connsiteX46" fmla="*/ 422755 w 532366"/>
              <a:gd name="connsiteY46" fmla="*/ 287633 h 392075"/>
              <a:gd name="connsiteX47" fmla="*/ 394475 w 532366"/>
              <a:gd name="connsiteY47" fmla="*/ 290586 h 392075"/>
              <a:gd name="connsiteX48" fmla="*/ 378748 w 532366"/>
              <a:gd name="connsiteY48" fmla="*/ 280323 h 392075"/>
              <a:gd name="connsiteX49" fmla="*/ 389011 w 532366"/>
              <a:gd name="connsiteY49" fmla="*/ 264595 h 392075"/>
              <a:gd name="connsiteX50" fmla="*/ 422755 w 532366"/>
              <a:gd name="connsiteY50" fmla="*/ 261125 h 392075"/>
              <a:gd name="connsiteX51" fmla="*/ 511581 w 532366"/>
              <a:gd name="connsiteY51" fmla="*/ 288297 h 392075"/>
              <a:gd name="connsiteX52" fmla="*/ 532034 w 532366"/>
              <a:gd name="connsiteY52" fmla="*/ 327653 h 392075"/>
              <a:gd name="connsiteX53" fmla="*/ 532182 w 532366"/>
              <a:gd name="connsiteY53" fmla="*/ 372250 h 392075"/>
              <a:gd name="connsiteX54" fmla="*/ 111753 w 532366"/>
              <a:gd name="connsiteY54" fmla="*/ 245619 h 392075"/>
              <a:gd name="connsiteX55" fmla="*/ 172004 w 532366"/>
              <a:gd name="connsiteY55" fmla="*/ 185368 h 392075"/>
              <a:gd name="connsiteX56" fmla="*/ 111753 w 532366"/>
              <a:gd name="connsiteY56" fmla="*/ 125117 h 392075"/>
              <a:gd name="connsiteX57" fmla="*/ 51501 w 532366"/>
              <a:gd name="connsiteY57" fmla="*/ 185368 h 392075"/>
              <a:gd name="connsiteX58" fmla="*/ 111753 w 532366"/>
              <a:gd name="connsiteY58" fmla="*/ 245619 h 392075"/>
              <a:gd name="connsiteX59" fmla="*/ 111753 w 532366"/>
              <a:gd name="connsiteY59" fmla="*/ 151698 h 392075"/>
              <a:gd name="connsiteX60" fmla="*/ 145422 w 532366"/>
              <a:gd name="connsiteY60" fmla="*/ 185368 h 392075"/>
              <a:gd name="connsiteX61" fmla="*/ 111753 w 532366"/>
              <a:gd name="connsiteY61" fmla="*/ 219038 h 392075"/>
              <a:gd name="connsiteX62" fmla="*/ 78083 w 532366"/>
              <a:gd name="connsiteY62" fmla="*/ 185368 h 392075"/>
              <a:gd name="connsiteX63" fmla="*/ 111753 w 532366"/>
              <a:gd name="connsiteY63" fmla="*/ 151698 h 392075"/>
              <a:gd name="connsiteX64" fmla="*/ 138260 w 532366"/>
              <a:gd name="connsiteY64" fmla="*/ 290586 h 392075"/>
              <a:gd name="connsiteX65" fmla="*/ 109980 w 532366"/>
              <a:gd name="connsiteY65" fmla="*/ 287633 h 392075"/>
              <a:gd name="connsiteX66" fmla="*/ 36512 w 532366"/>
              <a:gd name="connsiteY66" fmla="*/ 309932 h 392075"/>
              <a:gd name="connsiteX67" fmla="*/ 27283 w 532366"/>
              <a:gd name="connsiteY67" fmla="*/ 327800 h 392075"/>
              <a:gd name="connsiteX68" fmla="*/ 27135 w 532366"/>
              <a:gd name="connsiteY68" fmla="*/ 358960 h 392075"/>
              <a:gd name="connsiteX69" fmla="*/ 109094 w 532366"/>
              <a:gd name="connsiteY69" fmla="*/ 358960 h 392075"/>
              <a:gd name="connsiteX70" fmla="*/ 122385 w 532366"/>
              <a:gd name="connsiteY70" fmla="*/ 372250 h 392075"/>
              <a:gd name="connsiteX71" fmla="*/ 109094 w 532366"/>
              <a:gd name="connsiteY71" fmla="*/ 385541 h 392075"/>
              <a:gd name="connsiteX72" fmla="*/ 13844 w 532366"/>
              <a:gd name="connsiteY72" fmla="*/ 385541 h 392075"/>
              <a:gd name="connsiteX73" fmla="*/ 554 w 532366"/>
              <a:gd name="connsiteY73" fmla="*/ 372250 h 392075"/>
              <a:gd name="connsiteX74" fmla="*/ 701 w 532366"/>
              <a:gd name="connsiteY74" fmla="*/ 327579 h 392075"/>
              <a:gd name="connsiteX75" fmla="*/ 21154 w 532366"/>
              <a:gd name="connsiteY75" fmla="*/ 288223 h 392075"/>
              <a:gd name="connsiteX76" fmla="*/ 109980 w 532366"/>
              <a:gd name="connsiteY76" fmla="*/ 261051 h 392075"/>
              <a:gd name="connsiteX77" fmla="*/ 143724 w 532366"/>
              <a:gd name="connsiteY77" fmla="*/ 264522 h 392075"/>
              <a:gd name="connsiteX78" fmla="*/ 153987 w 532366"/>
              <a:gd name="connsiteY78" fmla="*/ 280249 h 392075"/>
              <a:gd name="connsiteX79" fmla="*/ 138260 w 532366"/>
              <a:gd name="connsiteY79" fmla="*/ 290586 h 392075"/>
              <a:gd name="connsiteX80" fmla="*/ 118103 w 532366"/>
              <a:gd name="connsiteY80" fmla="*/ 87977 h 392075"/>
              <a:gd name="connsiteX81" fmla="*/ 266220 w 532366"/>
              <a:gd name="connsiteY81" fmla="*/ 554 h 392075"/>
              <a:gd name="connsiteX82" fmla="*/ 414337 w 532366"/>
              <a:gd name="connsiteY82" fmla="*/ 87977 h 392075"/>
              <a:gd name="connsiteX83" fmla="*/ 409095 w 532366"/>
              <a:gd name="connsiteY83" fmla="*/ 106067 h 392075"/>
              <a:gd name="connsiteX84" fmla="*/ 391005 w 532366"/>
              <a:gd name="connsiteY84" fmla="*/ 100825 h 392075"/>
              <a:gd name="connsiteX85" fmla="*/ 266220 w 532366"/>
              <a:gd name="connsiteY85" fmla="*/ 27135 h 392075"/>
              <a:gd name="connsiteX86" fmla="*/ 141435 w 532366"/>
              <a:gd name="connsiteY86" fmla="*/ 100825 h 392075"/>
              <a:gd name="connsiteX87" fmla="*/ 129769 w 532366"/>
              <a:gd name="connsiteY87" fmla="*/ 107691 h 392075"/>
              <a:gd name="connsiteX88" fmla="*/ 123345 w 532366"/>
              <a:gd name="connsiteY88" fmla="*/ 106067 h 392075"/>
              <a:gd name="connsiteX89" fmla="*/ 118103 w 532366"/>
              <a:gd name="connsiteY89" fmla="*/ 87977 h 3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92075">
                <a:moveTo>
                  <a:pt x="194303" y="171856"/>
                </a:moveTo>
                <a:cubicBezTo>
                  <a:pt x="194303" y="211506"/>
                  <a:pt x="226570" y="243773"/>
                  <a:pt x="266220" y="243773"/>
                </a:cubicBezTo>
                <a:cubicBezTo>
                  <a:pt x="305871" y="243773"/>
                  <a:pt x="338137" y="211506"/>
                  <a:pt x="338137" y="171856"/>
                </a:cubicBezTo>
                <a:cubicBezTo>
                  <a:pt x="338137" y="132205"/>
                  <a:pt x="305871" y="99938"/>
                  <a:pt x="266220" y="99938"/>
                </a:cubicBezTo>
                <a:cubicBezTo>
                  <a:pt x="226570" y="99938"/>
                  <a:pt x="194303" y="132205"/>
                  <a:pt x="194303" y="171856"/>
                </a:cubicBezTo>
                <a:moveTo>
                  <a:pt x="311482" y="171856"/>
                </a:moveTo>
                <a:cubicBezTo>
                  <a:pt x="311482" y="196813"/>
                  <a:pt x="291177" y="217192"/>
                  <a:pt x="266146" y="217192"/>
                </a:cubicBezTo>
                <a:cubicBezTo>
                  <a:pt x="241189" y="217192"/>
                  <a:pt x="220810" y="196887"/>
                  <a:pt x="220810" y="171856"/>
                </a:cubicBezTo>
                <a:cubicBezTo>
                  <a:pt x="220810" y="146825"/>
                  <a:pt x="241115" y="126520"/>
                  <a:pt x="266146" y="126520"/>
                </a:cubicBezTo>
                <a:cubicBezTo>
                  <a:pt x="291177" y="126520"/>
                  <a:pt x="311482" y="146825"/>
                  <a:pt x="311482" y="171856"/>
                </a:cubicBezTo>
                <a:moveTo>
                  <a:pt x="365014" y="285270"/>
                </a:moveTo>
                <a:cubicBezTo>
                  <a:pt x="337399" y="265777"/>
                  <a:pt x="302326" y="255070"/>
                  <a:pt x="266220" y="255070"/>
                </a:cubicBezTo>
                <a:cubicBezTo>
                  <a:pt x="230409" y="255070"/>
                  <a:pt x="195558" y="265629"/>
                  <a:pt x="168090" y="284827"/>
                </a:cubicBezTo>
                <a:cubicBezTo>
                  <a:pt x="153840" y="294795"/>
                  <a:pt x="145275" y="311113"/>
                  <a:pt x="145275" y="328465"/>
                </a:cubicBezTo>
                <a:lnTo>
                  <a:pt x="145275" y="378305"/>
                </a:lnTo>
                <a:cubicBezTo>
                  <a:pt x="145275" y="385615"/>
                  <a:pt x="151255" y="391595"/>
                  <a:pt x="158565" y="391595"/>
                </a:cubicBezTo>
                <a:lnTo>
                  <a:pt x="374170" y="391595"/>
                </a:lnTo>
                <a:cubicBezTo>
                  <a:pt x="381480" y="391595"/>
                  <a:pt x="387461" y="385615"/>
                  <a:pt x="387461" y="378305"/>
                </a:cubicBezTo>
                <a:cubicBezTo>
                  <a:pt x="387461" y="362060"/>
                  <a:pt x="387387" y="342051"/>
                  <a:pt x="387239" y="328169"/>
                </a:cubicBezTo>
                <a:cubicBezTo>
                  <a:pt x="387165" y="311113"/>
                  <a:pt x="378822" y="295016"/>
                  <a:pt x="365014" y="285270"/>
                </a:cubicBezTo>
                <a:moveTo>
                  <a:pt x="171856" y="365014"/>
                </a:moveTo>
                <a:lnTo>
                  <a:pt x="171856" y="328465"/>
                </a:lnTo>
                <a:cubicBezTo>
                  <a:pt x="171856" y="319826"/>
                  <a:pt x="176139" y="311630"/>
                  <a:pt x="183301" y="306609"/>
                </a:cubicBezTo>
                <a:cubicBezTo>
                  <a:pt x="206338" y="290512"/>
                  <a:pt x="235799" y="281652"/>
                  <a:pt x="266220" y="281652"/>
                </a:cubicBezTo>
                <a:cubicBezTo>
                  <a:pt x="296862" y="281652"/>
                  <a:pt x="326545" y="290660"/>
                  <a:pt x="349656" y="306978"/>
                </a:cubicBezTo>
                <a:cubicBezTo>
                  <a:pt x="356523" y="311778"/>
                  <a:pt x="360658" y="319826"/>
                  <a:pt x="360658" y="328317"/>
                </a:cubicBezTo>
                <a:cubicBezTo>
                  <a:pt x="360732" y="338506"/>
                  <a:pt x="360805" y="352092"/>
                  <a:pt x="360805" y="364940"/>
                </a:cubicBezTo>
                <a:lnTo>
                  <a:pt x="171856" y="364940"/>
                </a:lnTo>
                <a:close/>
                <a:moveTo>
                  <a:pt x="360732" y="185368"/>
                </a:moveTo>
                <a:cubicBezTo>
                  <a:pt x="360732" y="218595"/>
                  <a:pt x="387756" y="245619"/>
                  <a:pt x="420983" y="245619"/>
                </a:cubicBezTo>
                <a:cubicBezTo>
                  <a:pt x="454210" y="245619"/>
                  <a:pt x="481234" y="218595"/>
                  <a:pt x="481234" y="185368"/>
                </a:cubicBezTo>
                <a:cubicBezTo>
                  <a:pt x="481234" y="152141"/>
                  <a:pt x="454210" y="125117"/>
                  <a:pt x="420983" y="125117"/>
                </a:cubicBezTo>
                <a:cubicBezTo>
                  <a:pt x="387756" y="125117"/>
                  <a:pt x="360732" y="152141"/>
                  <a:pt x="360732" y="185368"/>
                </a:cubicBezTo>
                <a:moveTo>
                  <a:pt x="420983" y="151698"/>
                </a:moveTo>
                <a:cubicBezTo>
                  <a:pt x="439516" y="151698"/>
                  <a:pt x="454653" y="166835"/>
                  <a:pt x="454653" y="185368"/>
                </a:cubicBezTo>
                <a:cubicBezTo>
                  <a:pt x="454653" y="203901"/>
                  <a:pt x="439516" y="219038"/>
                  <a:pt x="420983" y="219038"/>
                </a:cubicBezTo>
                <a:cubicBezTo>
                  <a:pt x="402450" y="219038"/>
                  <a:pt x="387313" y="203901"/>
                  <a:pt x="387313" y="185368"/>
                </a:cubicBezTo>
                <a:cubicBezTo>
                  <a:pt x="387313" y="166835"/>
                  <a:pt x="402376" y="151698"/>
                  <a:pt x="420983" y="151698"/>
                </a:cubicBezTo>
                <a:moveTo>
                  <a:pt x="532182" y="372250"/>
                </a:moveTo>
                <a:cubicBezTo>
                  <a:pt x="532182" y="379560"/>
                  <a:pt x="526201" y="385541"/>
                  <a:pt x="518891" y="385541"/>
                </a:cubicBezTo>
                <a:lnTo>
                  <a:pt x="423641" y="385541"/>
                </a:lnTo>
                <a:cubicBezTo>
                  <a:pt x="416331" y="385541"/>
                  <a:pt x="410350" y="379560"/>
                  <a:pt x="410350" y="372250"/>
                </a:cubicBezTo>
                <a:cubicBezTo>
                  <a:pt x="410350" y="364940"/>
                  <a:pt x="416331" y="358960"/>
                  <a:pt x="423641" y="358960"/>
                </a:cubicBezTo>
                <a:lnTo>
                  <a:pt x="505600" y="358960"/>
                </a:lnTo>
                <a:cubicBezTo>
                  <a:pt x="505600" y="347958"/>
                  <a:pt x="505526" y="336513"/>
                  <a:pt x="505452" y="327800"/>
                </a:cubicBezTo>
                <a:cubicBezTo>
                  <a:pt x="505379" y="320638"/>
                  <a:pt x="501982" y="313993"/>
                  <a:pt x="496223" y="309932"/>
                </a:cubicBezTo>
                <a:cubicBezTo>
                  <a:pt x="475844" y="295533"/>
                  <a:pt x="449779" y="287633"/>
                  <a:pt x="422755" y="287633"/>
                </a:cubicBezTo>
                <a:cubicBezTo>
                  <a:pt x="413156" y="287633"/>
                  <a:pt x="403631" y="288592"/>
                  <a:pt x="394475" y="290586"/>
                </a:cubicBezTo>
                <a:cubicBezTo>
                  <a:pt x="387313" y="292137"/>
                  <a:pt x="380225" y="287485"/>
                  <a:pt x="378748" y="280323"/>
                </a:cubicBezTo>
                <a:cubicBezTo>
                  <a:pt x="377197" y="273161"/>
                  <a:pt x="381849" y="266072"/>
                  <a:pt x="389011" y="264595"/>
                </a:cubicBezTo>
                <a:cubicBezTo>
                  <a:pt x="400013" y="262307"/>
                  <a:pt x="411384" y="261125"/>
                  <a:pt x="422755" y="261125"/>
                </a:cubicBezTo>
                <a:cubicBezTo>
                  <a:pt x="455169" y="261125"/>
                  <a:pt x="486698" y="270798"/>
                  <a:pt x="511581" y="288297"/>
                </a:cubicBezTo>
                <a:cubicBezTo>
                  <a:pt x="524281" y="297232"/>
                  <a:pt x="531960" y="311999"/>
                  <a:pt x="532034" y="327653"/>
                </a:cubicBezTo>
                <a:cubicBezTo>
                  <a:pt x="532108" y="339983"/>
                  <a:pt x="532182" y="357778"/>
                  <a:pt x="532182" y="372250"/>
                </a:cubicBezTo>
                <a:moveTo>
                  <a:pt x="111753" y="245619"/>
                </a:moveTo>
                <a:cubicBezTo>
                  <a:pt x="144979" y="245619"/>
                  <a:pt x="172004" y="218595"/>
                  <a:pt x="172004" y="185368"/>
                </a:cubicBezTo>
                <a:cubicBezTo>
                  <a:pt x="172004" y="152141"/>
                  <a:pt x="144979" y="125117"/>
                  <a:pt x="111753" y="125117"/>
                </a:cubicBezTo>
                <a:cubicBezTo>
                  <a:pt x="78526" y="125117"/>
                  <a:pt x="51501" y="152141"/>
                  <a:pt x="51501" y="185368"/>
                </a:cubicBezTo>
                <a:cubicBezTo>
                  <a:pt x="51501" y="218595"/>
                  <a:pt x="78526" y="245619"/>
                  <a:pt x="111753" y="245619"/>
                </a:cubicBezTo>
                <a:moveTo>
                  <a:pt x="111753" y="151698"/>
                </a:moveTo>
                <a:cubicBezTo>
                  <a:pt x="130286" y="151698"/>
                  <a:pt x="145422" y="166835"/>
                  <a:pt x="145422" y="185368"/>
                </a:cubicBezTo>
                <a:cubicBezTo>
                  <a:pt x="145422" y="203901"/>
                  <a:pt x="130286" y="219038"/>
                  <a:pt x="111753" y="219038"/>
                </a:cubicBezTo>
                <a:cubicBezTo>
                  <a:pt x="93219" y="219038"/>
                  <a:pt x="78083" y="203901"/>
                  <a:pt x="78083" y="185368"/>
                </a:cubicBezTo>
                <a:cubicBezTo>
                  <a:pt x="78083" y="166835"/>
                  <a:pt x="93219" y="151698"/>
                  <a:pt x="111753" y="151698"/>
                </a:cubicBezTo>
                <a:moveTo>
                  <a:pt x="138260" y="290586"/>
                </a:moveTo>
                <a:cubicBezTo>
                  <a:pt x="129104" y="288666"/>
                  <a:pt x="119579" y="287633"/>
                  <a:pt x="109980" y="287633"/>
                </a:cubicBezTo>
                <a:cubicBezTo>
                  <a:pt x="82956" y="287633"/>
                  <a:pt x="56891" y="295533"/>
                  <a:pt x="36512" y="309932"/>
                </a:cubicBezTo>
                <a:cubicBezTo>
                  <a:pt x="30827" y="313993"/>
                  <a:pt x="27357" y="320638"/>
                  <a:pt x="27283" y="327800"/>
                </a:cubicBezTo>
                <a:cubicBezTo>
                  <a:pt x="27209" y="336513"/>
                  <a:pt x="27135" y="347958"/>
                  <a:pt x="27135" y="358960"/>
                </a:cubicBezTo>
                <a:lnTo>
                  <a:pt x="109094" y="358960"/>
                </a:lnTo>
                <a:cubicBezTo>
                  <a:pt x="116404" y="358960"/>
                  <a:pt x="122385" y="364940"/>
                  <a:pt x="122385" y="372250"/>
                </a:cubicBezTo>
                <a:cubicBezTo>
                  <a:pt x="122385" y="379560"/>
                  <a:pt x="116404" y="385541"/>
                  <a:pt x="109094" y="385541"/>
                </a:cubicBezTo>
                <a:lnTo>
                  <a:pt x="13844" y="385541"/>
                </a:lnTo>
                <a:cubicBezTo>
                  <a:pt x="6534" y="385541"/>
                  <a:pt x="554" y="379560"/>
                  <a:pt x="554" y="372250"/>
                </a:cubicBezTo>
                <a:cubicBezTo>
                  <a:pt x="554" y="357778"/>
                  <a:pt x="628" y="339983"/>
                  <a:pt x="701" y="327579"/>
                </a:cubicBezTo>
                <a:cubicBezTo>
                  <a:pt x="775" y="311851"/>
                  <a:pt x="8454" y="297158"/>
                  <a:pt x="21154" y="288223"/>
                </a:cubicBezTo>
                <a:cubicBezTo>
                  <a:pt x="45964" y="270724"/>
                  <a:pt x="77492" y="261051"/>
                  <a:pt x="109980" y="261051"/>
                </a:cubicBezTo>
                <a:cubicBezTo>
                  <a:pt x="121425" y="261051"/>
                  <a:pt x="132722" y="262233"/>
                  <a:pt x="143724" y="264522"/>
                </a:cubicBezTo>
                <a:cubicBezTo>
                  <a:pt x="150886" y="266072"/>
                  <a:pt x="155464" y="273087"/>
                  <a:pt x="153987" y="280249"/>
                </a:cubicBezTo>
                <a:cubicBezTo>
                  <a:pt x="152511" y="287559"/>
                  <a:pt x="145422" y="292137"/>
                  <a:pt x="138260" y="290586"/>
                </a:cubicBezTo>
                <a:moveTo>
                  <a:pt x="118103" y="87977"/>
                </a:moveTo>
                <a:cubicBezTo>
                  <a:pt x="147859" y="34076"/>
                  <a:pt x="204640" y="554"/>
                  <a:pt x="266220" y="554"/>
                </a:cubicBezTo>
                <a:cubicBezTo>
                  <a:pt x="327800" y="554"/>
                  <a:pt x="384507" y="34076"/>
                  <a:pt x="414337" y="87977"/>
                </a:cubicBezTo>
                <a:cubicBezTo>
                  <a:pt x="417881" y="94401"/>
                  <a:pt x="415519" y="102523"/>
                  <a:pt x="409095" y="106067"/>
                </a:cubicBezTo>
                <a:cubicBezTo>
                  <a:pt x="402671" y="109611"/>
                  <a:pt x="394549" y="107249"/>
                  <a:pt x="391005" y="100825"/>
                </a:cubicBezTo>
                <a:cubicBezTo>
                  <a:pt x="365900" y="55341"/>
                  <a:pt x="318054" y="27135"/>
                  <a:pt x="266220" y="27135"/>
                </a:cubicBezTo>
                <a:cubicBezTo>
                  <a:pt x="214313" y="27135"/>
                  <a:pt x="166540" y="55415"/>
                  <a:pt x="141435" y="100825"/>
                </a:cubicBezTo>
                <a:cubicBezTo>
                  <a:pt x="138999" y="105181"/>
                  <a:pt x="134494" y="107691"/>
                  <a:pt x="129769" y="107691"/>
                </a:cubicBezTo>
                <a:cubicBezTo>
                  <a:pt x="127628" y="107691"/>
                  <a:pt x="125412" y="107175"/>
                  <a:pt x="123345" y="106067"/>
                </a:cubicBezTo>
                <a:cubicBezTo>
                  <a:pt x="116921" y="102523"/>
                  <a:pt x="114558" y="94401"/>
                  <a:pt x="118103" y="87977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2DBCFBC6-15A5-F443-A511-8B008DA468B7}"/>
              </a:ext>
            </a:extLst>
          </p:cNvPr>
          <p:cNvSpPr/>
          <p:nvPr/>
        </p:nvSpPr>
        <p:spPr>
          <a:xfrm flipH="1">
            <a:off x="3" y="9459801"/>
            <a:ext cx="6226105" cy="23732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E1C71479-2806-4740-B707-499F43026377}"/>
              </a:ext>
            </a:extLst>
          </p:cNvPr>
          <p:cNvSpPr/>
          <p:nvPr/>
        </p:nvSpPr>
        <p:spPr>
          <a:xfrm flipH="1">
            <a:off x="0" y="7266499"/>
            <a:ext cx="6226105" cy="22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7" name="Flowchart: Manual Input 10">
            <a:extLst>
              <a:ext uri="{FF2B5EF4-FFF2-40B4-BE49-F238E27FC236}">
                <a16:creationId xmlns:a16="http://schemas.microsoft.com/office/drawing/2014/main" id="{A4FA18A6-9FD5-044E-9A0D-7E0BE9A7123D}"/>
              </a:ext>
            </a:extLst>
          </p:cNvPr>
          <p:cNvSpPr/>
          <p:nvPr/>
        </p:nvSpPr>
        <p:spPr>
          <a:xfrm flipV="1">
            <a:off x="6226109" y="8883136"/>
            <a:ext cx="1133318" cy="3666612"/>
          </a:xfrm>
          <a:prstGeom prst="flowChartManualInpu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8" name="Flowchart: Manual Input 9">
            <a:extLst>
              <a:ext uri="{FF2B5EF4-FFF2-40B4-BE49-F238E27FC236}">
                <a16:creationId xmlns:a16="http://schemas.microsoft.com/office/drawing/2014/main" id="{B9BC1575-4949-794C-86D9-E4D4995FD222}"/>
              </a:ext>
            </a:extLst>
          </p:cNvPr>
          <p:cNvSpPr/>
          <p:nvPr/>
        </p:nvSpPr>
        <p:spPr>
          <a:xfrm>
            <a:off x="6226107" y="4349872"/>
            <a:ext cx="1133318" cy="3666612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C5B508F8-F479-6741-BFFE-011D4629371C}"/>
              </a:ext>
            </a:extLst>
          </p:cNvPr>
          <p:cNvSpPr/>
          <p:nvPr/>
        </p:nvSpPr>
        <p:spPr>
          <a:xfrm flipH="1">
            <a:off x="7359415" y="4349872"/>
            <a:ext cx="4833261" cy="273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813A7C1D-107E-6B42-A2E0-0878D86E3A15}"/>
              </a:ext>
            </a:extLst>
          </p:cNvPr>
          <p:cNvSpPr/>
          <p:nvPr/>
        </p:nvSpPr>
        <p:spPr>
          <a:xfrm flipH="1">
            <a:off x="7359415" y="7083164"/>
            <a:ext cx="4833261" cy="2733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B76480FE-B617-A246-B6E4-CD2A16CBC33B}"/>
              </a:ext>
            </a:extLst>
          </p:cNvPr>
          <p:cNvSpPr/>
          <p:nvPr/>
        </p:nvSpPr>
        <p:spPr>
          <a:xfrm flipH="1">
            <a:off x="7359417" y="9816457"/>
            <a:ext cx="4833261" cy="27332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3" name="Trapezoid 45">
            <a:extLst>
              <a:ext uri="{FF2B5EF4-FFF2-40B4-BE49-F238E27FC236}">
                <a16:creationId xmlns:a16="http://schemas.microsoft.com/office/drawing/2014/main" id="{67BEEF78-2D38-C841-8565-C1DCDA4EEA51}"/>
              </a:ext>
            </a:extLst>
          </p:cNvPr>
          <p:cNvSpPr/>
          <p:nvPr/>
        </p:nvSpPr>
        <p:spPr>
          <a:xfrm rot="16200000" flipH="1">
            <a:off x="5426117" y="7883156"/>
            <a:ext cx="2733288" cy="1133313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CABA66A1-3460-E743-9C13-9FFC3778879C}"/>
              </a:ext>
            </a:extLst>
          </p:cNvPr>
          <p:cNvSpPr/>
          <p:nvPr/>
        </p:nvSpPr>
        <p:spPr>
          <a:xfrm flipH="1">
            <a:off x="0" y="5083194"/>
            <a:ext cx="6226105" cy="2309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A4C50765-388D-914E-B6F1-7138FF97B671}"/>
              </a:ext>
            </a:extLst>
          </p:cNvPr>
          <p:cNvSpPr txBox="1"/>
          <p:nvPr/>
        </p:nvSpPr>
        <p:spPr>
          <a:xfrm flipH="1">
            <a:off x="1012162" y="5988146"/>
            <a:ext cx="4767044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0" name="TextBox 21">
            <a:extLst>
              <a:ext uri="{FF2B5EF4-FFF2-40B4-BE49-F238E27FC236}">
                <a16:creationId xmlns:a16="http://schemas.microsoft.com/office/drawing/2014/main" id="{AB100DA7-3DD9-AA43-A604-E1C6691011CF}"/>
              </a:ext>
            </a:extLst>
          </p:cNvPr>
          <p:cNvSpPr txBox="1"/>
          <p:nvPr/>
        </p:nvSpPr>
        <p:spPr>
          <a:xfrm flipH="1">
            <a:off x="1012162" y="5440595"/>
            <a:ext cx="3784206" cy="54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B982D729-104C-D24E-94F4-116D660DCD67}"/>
              </a:ext>
            </a:extLst>
          </p:cNvPr>
          <p:cNvSpPr txBox="1"/>
          <p:nvPr/>
        </p:nvSpPr>
        <p:spPr>
          <a:xfrm flipH="1">
            <a:off x="1012162" y="8246575"/>
            <a:ext cx="4767044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id="{7DA22FF7-32F1-D046-B1E5-878E79D7136E}"/>
              </a:ext>
            </a:extLst>
          </p:cNvPr>
          <p:cNvSpPr txBox="1"/>
          <p:nvPr/>
        </p:nvSpPr>
        <p:spPr>
          <a:xfrm flipH="1">
            <a:off x="1012162" y="7699024"/>
            <a:ext cx="3784206" cy="54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7877C610-BD8E-134F-BF5D-715A0FA6B93B}"/>
              </a:ext>
            </a:extLst>
          </p:cNvPr>
          <p:cNvSpPr txBox="1"/>
          <p:nvPr/>
        </p:nvSpPr>
        <p:spPr>
          <a:xfrm flipH="1">
            <a:off x="1012162" y="10484747"/>
            <a:ext cx="4767044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C64883F2-EF8A-5D4E-9A48-802560EA041F}"/>
              </a:ext>
            </a:extLst>
          </p:cNvPr>
          <p:cNvSpPr txBox="1"/>
          <p:nvPr/>
        </p:nvSpPr>
        <p:spPr>
          <a:xfrm flipH="1">
            <a:off x="1012162" y="9937196"/>
            <a:ext cx="3784206" cy="54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55" name="Forma libre 60">
            <a:extLst>
              <a:ext uri="{FF2B5EF4-FFF2-40B4-BE49-F238E27FC236}">
                <a16:creationId xmlns:a16="http://schemas.microsoft.com/office/drawing/2014/main" id="{6467F6C8-6C0C-4345-B83E-E828544D5D02}"/>
              </a:ext>
            </a:extLst>
          </p:cNvPr>
          <p:cNvSpPr/>
          <p:nvPr/>
        </p:nvSpPr>
        <p:spPr>
          <a:xfrm flipH="1">
            <a:off x="9063292" y="5020414"/>
            <a:ext cx="1379928" cy="1239992"/>
          </a:xfrm>
          <a:custGeom>
            <a:avLst/>
            <a:gdLst>
              <a:gd name="connsiteX0" fmla="*/ 524134 w 524244"/>
              <a:gd name="connsiteY0" fmla="*/ 120170 h 471081"/>
              <a:gd name="connsiteX1" fmla="*/ 404517 w 524244"/>
              <a:gd name="connsiteY1" fmla="*/ 554 h 471081"/>
              <a:gd name="connsiteX2" fmla="*/ 284901 w 524244"/>
              <a:gd name="connsiteY2" fmla="*/ 120170 h 471081"/>
              <a:gd name="connsiteX3" fmla="*/ 285196 w 524244"/>
              <a:gd name="connsiteY3" fmla="*/ 128440 h 471081"/>
              <a:gd name="connsiteX4" fmla="*/ 226865 w 524244"/>
              <a:gd name="connsiteY4" fmla="*/ 113673 h 471081"/>
              <a:gd name="connsiteX5" fmla="*/ 158861 w 524244"/>
              <a:gd name="connsiteY5" fmla="*/ 134347 h 471081"/>
              <a:gd name="connsiteX6" fmla="*/ 119432 w 524244"/>
              <a:gd name="connsiteY6" fmla="*/ 179018 h 471081"/>
              <a:gd name="connsiteX7" fmla="*/ 22853 w 524244"/>
              <a:gd name="connsiteY7" fmla="*/ 179092 h 471081"/>
              <a:gd name="connsiteX8" fmla="*/ 554 w 524244"/>
              <a:gd name="connsiteY8" fmla="*/ 201391 h 471081"/>
              <a:gd name="connsiteX9" fmla="*/ 554 w 524244"/>
              <a:gd name="connsiteY9" fmla="*/ 234470 h 471081"/>
              <a:gd name="connsiteX10" fmla="*/ 554 w 524244"/>
              <a:gd name="connsiteY10" fmla="*/ 302474 h 471081"/>
              <a:gd name="connsiteX11" fmla="*/ 554 w 524244"/>
              <a:gd name="connsiteY11" fmla="*/ 450370 h 471081"/>
              <a:gd name="connsiteX12" fmla="*/ 21745 w 524244"/>
              <a:gd name="connsiteY12" fmla="*/ 471045 h 471081"/>
              <a:gd name="connsiteX13" fmla="*/ 431911 w 524244"/>
              <a:gd name="connsiteY13" fmla="*/ 471045 h 471081"/>
              <a:gd name="connsiteX14" fmla="*/ 453102 w 524244"/>
              <a:gd name="connsiteY14" fmla="*/ 450370 h 471081"/>
              <a:gd name="connsiteX15" fmla="*/ 453102 w 524244"/>
              <a:gd name="connsiteY15" fmla="*/ 302474 h 471081"/>
              <a:gd name="connsiteX16" fmla="*/ 453102 w 524244"/>
              <a:gd name="connsiteY16" fmla="*/ 234470 h 471081"/>
              <a:gd name="connsiteX17" fmla="*/ 453102 w 524244"/>
              <a:gd name="connsiteY17" fmla="*/ 229449 h 471081"/>
              <a:gd name="connsiteX18" fmla="*/ 524134 w 524244"/>
              <a:gd name="connsiteY18" fmla="*/ 120170 h 471081"/>
              <a:gd name="connsiteX19" fmla="*/ 173702 w 524244"/>
              <a:gd name="connsiteY19" fmla="*/ 156350 h 471081"/>
              <a:gd name="connsiteX20" fmla="*/ 226791 w 524244"/>
              <a:gd name="connsiteY20" fmla="*/ 140254 h 471081"/>
              <a:gd name="connsiteX21" fmla="*/ 292359 w 524244"/>
              <a:gd name="connsiteY21" fmla="*/ 166466 h 471081"/>
              <a:gd name="connsiteX22" fmla="*/ 295016 w 524244"/>
              <a:gd name="connsiteY22" fmla="*/ 168386 h 471081"/>
              <a:gd name="connsiteX23" fmla="*/ 300481 w 524244"/>
              <a:gd name="connsiteY23" fmla="*/ 179166 h 471081"/>
              <a:gd name="connsiteX24" fmla="*/ 229671 w 524244"/>
              <a:gd name="connsiteY24" fmla="*/ 179166 h 471081"/>
              <a:gd name="connsiteX25" fmla="*/ 226865 w 524244"/>
              <a:gd name="connsiteY25" fmla="*/ 178871 h 471081"/>
              <a:gd name="connsiteX26" fmla="*/ 226865 w 524244"/>
              <a:gd name="connsiteY26" fmla="*/ 178871 h 471081"/>
              <a:gd name="connsiteX27" fmla="*/ 150443 w 524244"/>
              <a:gd name="connsiteY27" fmla="*/ 178945 h 471081"/>
              <a:gd name="connsiteX28" fmla="*/ 173702 w 524244"/>
              <a:gd name="connsiteY28" fmla="*/ 156350 h 471081"/>
              <a:gd name="connsiteX29" fmla="*/ 27135 w 524244"/>
              <a:gd name="connsiteY29" fmla="*/ 205674 h 471081"/>
              <a:gd name="connsiteX30" fmla="*/ 125708 w 524244"/>
              <a:gd name="connsiteY30" fmla="*/ 205526 h 471081"/>
              <a:gd name="connsiteX31" fmla="*/ 127923 w 524244"/>
              <a:gd name="connsiteY31" fmla="*/ 205747 h 471081"/>
              <a:gd name="connsiteX32" fmla="*/ 321007 w 524244"/>
              <a:gd name="connsiteY32" fmla="*/ 205747 h 471081"/>
              <a:gd name="connsiteX33" fmla="*/ 404517 w 524244"/>
              <a:gd name="connsiteY33" fmla="*/ 239786 h 471081"/>
              <a:gd name="connsiteX34" fmla="*/ 426521 w 524244"/>
              <a:gd name="connsiteY34" fmla="*/ 237719 h 471081"/>
              <a:gd name="connsiteX35" fmla="*/ 426521 w 524244"/>
              <a:gd name="connsiteY35" fmla="*/ 302474 h 471081"/>
              <a:gd name="connsiteX36" fmla="*/ 397503 w 524244"/>
              <a:gd name="connsiteY36" fmla="*/ 331492 h 471081"/>
              <a:gd name="connsiteX37" fmla="*/ 56227 w 524244"/>
              <a:gd name="connsiteY37" fmla="*/ 331492 h 471081"/>
              <a:gd name="connsiteX38" fmla="*/ 27209 w 524244"/>
              <a:gd name="connsiteY38" fmla="*/ 302474 h 471081"/>
              <a:gd name="connsiteX39" fmla="*/ 27209 w 524244"/>
              <a:gd name="connsiteY39" fmla="*/ 234470 h 471081"/>
              <a:gd name="connsiteX40" fmla="*/ 27209 w 524244"/>
              <a:gd name="connsiteY40" fmla="*/ 205674 h 471081"/>
              <a:gd name="connsiteX41" fmla="*/ 27135 w 524244"/>
              <a:gd name="connsiteY41" fmla="*/ 444463 h 471081"/>
              <a:gd name="connsiteX42" fmla="*/ 27135 w 524244"/>
              <a:gd name="connsiteY42" fmla="*/ 349952 h 471081"/>
              <a:gd name="connsiteX43" fmla="*/ 56153 w 524244"/>
              <a:gd name="connsiteY43" fmla="*/ 358148 h 471081"/>
              <a:gd name="connsiteX44" fmla="*/ 397429 w 524244"/>
              <a:gd name="connsiteY44" fmla="*/ 358148 h 471081"/>
              <a:gd name="connsiteX45" fmla="*/ 426447 w 524244"/>
              <a:gd name="connsiteY45" fmla="*/ 349952 h 471081"/>
              <a:gd name="connsiteX46" fmla="*/ 426447 w 524244"/>
              <a:gd name="connsiteY46" fmla="*/ 444463 h 471081"/>
              <a:gd name="connsiteX47" fmla="*/ 27135 w 524244"/>
              <a:gd name="connsiteY47" fmla="*/ 444463 h 471081"/>
              <a:gd name="connsiteX48" fmla="*/ 404517 w 524244"/>
              <a:gd name="connsiteY48" fmla="*/ 213205 h 471081"/>
              <a:gd name="connsiteX49" fmla="*/ 311482 w 524244"/>
              <a:gd name="connsiteY49" fmla="*/ 120170 h 471081"/>
              <a:gd name="connsiteX50" fmla="*/ 404517 w 524244"/>
              <a:gd name="connsiteY50" fmla="*/ 27135 h 471081"/>
              <a:gd name="connsiteX51" fmla="*/ 497552 w 524244"/>
              <a:gd name="connsiteY51" fmla="*/ 120170 h 471081"/>
              <a:gd name="connsiteX52" fmla="*/ 404517 w 524244"/>
              <a:gd name="connsiteY52" fmla="*/ 213205 h 471081"/>
              <a:gd name="connsiteX53" fmla="*/ 456425 w 524244"/>
              <a:gd name="connsiteY53" fmla="*/ 70256 h 471081"/>
              <a:gd name="connsiteX54" fmla="*/ 456351 w 524244"/>
              <a:gd name="connsiteY54" fmla="*/ 89085 h 471081"/>
              <a:gd name="connsiteX55" fmla="*/ 417882 w 524244"/>
              <a:gd name="connsiteY55" fmla="*/ 127259 h 471081"/>
              <a:gd name="connsiteX56" fmla="*/ 407028 w 524244"/>
              <a:gd name="connsiteY56" fmla="*/ 132944 h 471081"/>
              <a:gd name="connsiteX57" fmla="*/ 354603 w 524244"/>
              <a:gd name="connsiteY57" fmla="*/ 132944 h 471081"/>
              <a:gd name="connsiteX58" fmla="*/ 341313 w 524244"/>
              <a:gd name="connsiteY58" fmla="*/ 119653 h 471081"/>
              <a:gd name="connsiteX59" fmla="*/ 354603 w 524244"/>
              <a:gd name="connsiteY59" fmla="*/ 106363 h 471081"/>
              <a:gd name="connsiteX60" fmla="*/ 401195 w 524244"/>
              <a:gd name="connsiteY60" fmla="*/ 106363 h 471081"/>
              <a:gd name="connsiteX61" fmla="*/ 437596 w 524244"/>
              <a:gd name="connsiteY61" fmla="*/ 70256 h 471081"/>
              <a:gd name="connsiteX62" fmla="*/ 456425 w 524244"/>
              <a:gd name="connsiteY62" fmla="*/ 70256 h 47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24244" h="471081">
                <a:moveTo>
                  <a:pt x="524134" y="120170"/>
                </a:moveTo>
                <a:cubicBezTo>
                  <a:pt x="524134" y="54234"/>
                  <a:pt x="470454" y="554"/>
                  <a:pt x="404517" y="554"/>
                </a:cubicBezTo>
                <a:cubicBezTo>
                  <a:pt x="338580" y="554"/>
                  <a:pt x="284901" y="54234"/>
                  <a:pt x="284901" y="120170"/>
                </a:cubicBezTo>
                <a:cubicBezTo>
                  <a:pt x="284901" y="122902"/>
                  <a:pt x="284975" y="125708"/>
                  <a:pt x="285196" y="128440"/>
                </a:cubicBezTo>
                <a:cubicBezTo>
                  <a:pt x="267549" y="118841"/>
                  <a:pt x="247613" y="113673"/>
                  <a:pt x="226865" y="113673"/>
                </a:cubicBezTo>
                <a:cubicBezTo>
                  <a:pt x="202425" y="113673"/>
                  <a:pt x="178945" y="120835"/>
                  <a:pt x="158861" y="134347"/>
                </a:cubicBezTo>
                <a:cubicBezTo>
                  <a:pt x="141878" y="145792"/>
                  <a:pt x="128366" y="161150"/>
                  <a:pt x="119432" y="179018"/>
                </a:cubicBezTo>
                <a:lnTo>
                  <a:pt x="22853" y="179092"/>
                </a:lnTo>
                <a:cubicBezTo>
                  <a:pt x="10596" y="179092"/>
                  <a:pt x="554" y="189060"/>
                  <a:pt x="554" y="201391"/>
                </a:cubicBezTo>
                <a:lnTo>
                  <a:pt x="554" y="234470"/>
                </a:lnTo>
                <a:lnTo>
                  <a:pt x="554" y="302474"/>
                </a:lnTo>
                <a:lnTo>
                  <a:pt x="554" y="450370"/>
                </a:lnTo>
                <a:cubicBezTo>
                  <a:pt x="554" y="461741"/>
                  <a:pt x="10079" y="471045"/>
                  <a:pt x="21745" y="471045"/>
                </a:cubicBezTo>
                <a:lnTo>
                  <a:pt x="431911" y="471045"/>
                </a:lnTo>
                <a:cubicBezTo>
                  <a:pt x="443577" y="471045"/>
                  <a:pt x="453102" y="461741"/>
                  <a:pt x="453102" y="450370"/>
                </a:cubicBezTo>
                <a:lnTo>
                  <a:pt x="453102" y="302474"/>
                </a:lnTo>
                <a:lnTo>
                  <a:pt x="453102" y="234470"/>
                </a:lnTo>
                <a:lnTo>
                  <a:pt x="453102" y="229449"/>
                </a:lnTo>
                <a:cubicBezTo>
                  <a:pt x="494894" y="210768"/>
                  <a:pt x="524134" y="168829"/>
                  <a:pt x="524134" y="120170"/>
                </a:cubicBezTo>
                <a:moveTo>
                  <a:pt x="173702" y="156350"/>
                </a:moveTo>
                <a:cubicBezTo>
                  <a:pt x="189356" y="145792"/>
                  <a:pt x="207667" y="140254"/>
                  <a:pt x="226791" y="140254"/>
                </a:cubicBezTo>
                <a:cubicBezTo>
                  <a:pt x="251526" y="140254"/>
                  <a:pt x="274859" y="149557"/>
                  <a:pt x="292359" y="166466"/>
                </a:cubicBezTo>
                <a:cubicBezTo>
                  <a:pt x="293171" y="167278"/>
                  <a:pt x="294057" y="167869"/>
                  <a:pt x="295016" y="168386"/>
                </a:cubicBezTo>
                <a:cubicBezTo>
                  <a:pt x="296641" y="172078"/>
                  <a:pt x="298487" y="175696"/>
                  <a:pt x="300481" y="179166"/>
                </a:cubicBezTo>
                <a:lnTo>
                  <a:pt x="229671" y="179166"/>
                </a:lnTo>
                <a:cubicBezTo>
                  <a:pt x="228785" y="178945"/>
                  <a:pt x="227825" y="178871"/>
                  <a:pt x="226865" y="178871"/>
                </a:cubicBezTo>
                <a:lnTo>
                  <a:pt x="226865" y="178871"/>
                </a:lnTo>
                <a:lnTo>
                  <a:pt x="150443" y="178945"/>
                </a:lnTo>
                <a:cubicBezTo>
                  <a:pt x="156646" y="170158"/>
                  <a:pt x="164472" y="162553"/>
                  <a:pt x="173702" y="156350"/>
                </a:cubicBezTo>
                <a:moveTo>
                  <a:pt x="27135" y="205674"/>
                </a:moveTo>
                <a:lnTo>
                  <a:pt x="125708" y="205526"/>
                </a:lnTo>
                <a:cubicBezTo>
                  <a:pt x="126446" y="205674"/>
                  <a:pt x="127185" y="205747"/>
                  <a:pt x="127923" y="205747"/>
                </a:cubicBezTo>
                <a:lnTo>
                  <a:pt x="321007" y="205747"/>
                </a:lnTo>
                <a:cubicBezTo>
                  <a:pt x="342568" y="226791"/>
                  <a:pt x="372029" y="239786"/>
                  <a:pt x="404517" y="239786"/>
                </a:cubicBezTo>
                <a:cubicBezTo>
                  <a:pt x="412048" y="239786"/>
                  <a:pt x="419359" y="239048"/>
                  <a:pt x="426521" y="237719"/>
                </a:cubicBezTo>
                <a:lnTo>
                  <a:pt x="426521" y="302474"/>
                </a:lnTo>
                <a:cubicBezTo>
                  <a:pt x="426521" y="318497"/>
                  <a:pt x="413525" y="331492"/>
                  <a:pt x="397503" y="331492"/>
                </a:cubicBezTo>
                <a:lnTo>
                  <a:pt x="56227" y="331492"/>
                </a:lnTo>
                <a:cubicBezTo>
                  <a:pt x="40205" y="331492"/>
                  <a:pt x="27209" y="318497"/>
                  <a:pt x="27209" y="302474"/>
                </a:cubicBezTo>
                <a:lnTo>
                  <a:pt x="27209" y="234470"/>
                </a:lnTo>
                <a:lnTo>
                  <a:pt x="27209" y="205674"/>
                </a:lnTo>
                <a:close/>
                <a:moveTo>
                  <a:pt x="27135" y="444463"/>
                </a:moveTo>
                <a:lnTo>
                  <a:pt x="27135" y="349952"/>
                </a:lnTo>
                <a:cubicBezTo>
                  <a:pt x="35626" y="355120"/>
                  <a:pt x="45521" y="358148"/>
                  <a:pt x="56153" y="358148"/>
                </a:cubicBezTo>
                <a:lnTo>
                  <a:pt x="397429" y="358148"/>
                </a:lnTo>
                <a:cubicBezTo>
                  <a:pt x="408061" y="358148"/>
                  <a:pt x="418029" y="355120"/>
                  <a:pt x="426447" y="349952"/>
                </a:cubicBezTo>
                <a:lnTo>
                  <a:pt x="426447" y="444463"/>
                </a:lnTo>
                <a:lnTo>
                  <a:pt x="27135" y="444463"/>
                </a:lnTo>
                <a:close/>
                <a:moveTo>
                  <a:pt x="404517" y="213205"/>
                </a:moveTo>
                <a:cubicBezTo>
                  <a:pt x="353200" y="213205"/>
                  <a:pt x="311482" y="171487"/>
                  <a:pt x="311482" y="120170"/>
                </a:cubicBezTo>
                <a:cubicBezTo>
                  <a:pt x="311482" y="68853"/>
                  <a:pt x="353200" y="27135"/>
                  <a:pt x="404517" y="27135"/>
                </a:cubicBezTo>
                <a:cubicBezTo>
                  <a:pt x="455834" y="27135"/>
                  <a:pt x="497552" y="68853"/>
                  <a:pt x="497552" y="120170"/>
                </a:cubicBezTo>
                <a:cubicBezTo>
                  <a:pt x="497552" y="171487"/>
                  <a:pt x="455834" y="213205"/>
                  <a:pt x="404517" y="213205"/>
                </a:cubicBezTo>
                <a:moveTo>
                  <a:pt x="456425" y="70256"/>
                </a:moveTo>
                <a:cubicBezTo>
                  <a:pt x="461593" y="75499"/>
                  <a:pt x="461593" y="83916"/>
                  <a:pt x="456351" y="89085"/>
                </a:cubicBezTo>
                <a:lnTo>
                  <a:pt x="417882" y="127259"/>
                </a:lnTo>
                <a:cubicBezTo>
                  <a:pt x="415445" y="130655"/>
                  <a:pt x="411532" y="132944"/>
                  <a:pt x="407028" y="132944"/>
                </a:cubicBezTo>
                <a:lnTo>
                  <a:pt x="354603" y="132944"/>
                </a:lnTo>
                <a:cubicBezTo>
                  <a:pt x="347293" y="132944"/>
                  <a:pt x="341313" y="126963"/>
                  <a:pt x="341313" y="119653"/>
                </a:cubicBezTo>
                <a:cubicBezTo>
                  <a:pt x="341313" y="112343"/>
                  <a:pt x="347293" y="106363"/>
                  <a:pt x="354603" y="106363"/>
                </a:cubicBezTo>
                <a:lnTo>
                  <a:pt x="401195" y="106363"/>
                </a:lnTo>
                <a:lnTo>
                  <a:pt x="437596" y="70256"/>
                </a:lnTo>
                <a:cubicBezTo>
                  <a:pt x="442839" y="65014"/>
                  <a:pt x="451256" y="65088"/>
                  <a:pt x="456425" y="7025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61">
            <a:extLst>
              <a:ext uri="{FF2B5EF4-FFF2-40B4-BE49-F238E27FC236}">
                <a16:creationId xmlns:a16="http://schemas.microsoft.com/office/drawing/2014/main" id="{1DE47783-9B75-2D49-81A8-37FD0F7F361A}"/>
              </a:ext>
            </a:extLst>
          </p:cNvPr>
          <p:cNvSpPr/>
          <p:nvPr/>
        </p:nvSpPr>
        <p:spPr>
          <a:xfrm flipH="1">
            <a:off x="9108730" y="7921002"/>
            <a:ext cx="1395476" cy="1296355"/>
          </a:xfrm>
          <a:custGeom>
            <a:avLst/>
            <a:gdLst>
              <a:gd name="connsiteX0" fmla="*/ 490168 w 530151"/>
              <a:gd name="connsiteY0" fmla="*/ 478945 h 492494"/>
              <a:gd name="connsiteX1" fmla="*/ 476878 w 530151"/>
              <a:gd name="connsiteY1" fmla="*/ 492236 h 492494"/>
              <a:gd name="connsiteX2" fmla="*/ 182932 w 530151"/>
              <a:gd name="connsiteY2" fmla="*/ 492236 h 492494"/>
              <a:gd name="connsiteX3" fmla="*/ 169641 w 530151"/>
              <a:gd name="connsiteY3" fmla="*/ 478945 h 492494"/>
              <a:gd name="connsiteX4" fmla="*/ 182932 w 530151"/>
              <a:gd name="connsiteY4" fmla="*/ 465654 h 492494"/>
              <a:gd name="connsiteX5" fmla="*/ 476951 w 530151"/>
              <a:gd name="connsiteY5" fmla="*/ 465654 h 492494"/>
              <a:gd name="connsiteX6" fmla="*/ 490168 w 530151"/>
              <a:gd name="connsiteY6" fmla="*/ 478945 h 492494"/>
              <a:gd name="connsiteX7" fmla="*/ 529893 w 530151"/>
              <a:gd name="connsiteY7" fmla="*/ 248499 h 492494"/>
              <a:gd name="connsiteX8" fmla="*/ 529893 w 530151"/>
              <a:gd name="connsiteY8" fmla="*/ 297822 h 492494"/>
              <a:gd name="connsiteX9" fmla="*/ 501096 w 530151"/>
              <a:gd name="connsiteY9" fmla="*/ 367746 h 492494"/>
              <a:gd name="connsiteX10" fmla="*/ 468829 w 530151"/>
              <a:gd name="connsiteY10" fmla="*/ 381997 h 492494"/>
              <a:gd name="connsiteX11" fmla="*/ 442765 w 530151"/>
              <a:gd name="connsiteY11" fmla="*/ 412492 h 492494"/>
              <a:gd name="connsiteX12" fmla="*/ 329942 w 530151"/>
              <a:gd name="connsiteY12" fmla="*/ 454505 h 492494"/>
              <a:gd name="connsiteX13" fmla="*/ 217118 w 530151"/>
              <a:gd name="connsiteY13" fmla="*/ 412492 h 492494"/>
              <a:gd name="connsiteX14" fmla="*/ 169715 w 530151"/>
              <a:gd name="connsiteY14" fmla="*/ 313107 h 492494"/>
              <a:gd name="connsiteX15" fmla="*/ 157089 w 530151"/>
              <a:gd name="connsiteY15" fmla="*/ 313624 h 492494"/>
              <a:gd name="connsiteX16" fmla="*/ 554 w 530151"/>
              <a:gd name="connsiteY16" fmla="*/ 157089 h 492494"/>
              <a:gd name="connsiteX17" fmla="*/ 157089 w 530151"/>
              <a:gd name="connsiteY17" fmla="*/ 554 h 492494"/>
              <a:gd name="connsiteX18" fmla="*/ 313624 w 530151"/>
              <a:gd name="connsiteY18" fmla="*/ 157089 h 492494"/>
              <a:gd name="connsiteX19" fmla="*/ 305132 w 530151"/>
              <a:gd name="connsiteY19" fmla="*/ 208110 h 492494"/>
              <a:gd name="connsiteX20" fmla="*/ 477025 w 530151"/>
              <a:gd name="connsiteY20" fmla="*/ 208110 h 492494"/>
              <a:gd name="connsiteX21" fmla="*/ 489282 w 530151"/>
              <a:gd name="connsiteY21" fmla="*/ 216232 h 492494"/>
              <a:gd name="connsiteX22" fmla="*/ 496888 w 530151"/>
              <a:gd name="connsiteY22" fmla="*/ 215346 h 492494"/>
              <a:gd name="connsiteX23" fmla="*/ 529893 w 530151"/>
              <a:gd name="connsiteY23" fmla="*/ 248499 h 492494"/>
              <a:gd name="connsiteX24" fmla="*/ 157015 w 530151"/>
              <a:gd name="connsiteY24" fmla="*/ 286968 h 492494"/>
              <a:gd name="connsiteX25" fmla="*/ 169641 w 530151"/>
              <a:gd name="connsiteY25" fmla="*/ 286378 h 492494"/>
              <a:gd name="connsiteX26" fmla="*/ 169641 w 530151"/>
              <a:gd name="connsiteY26" fmla="*/ 221327 h 492494"/>
              <a:gd name="connsiteX27" fmla="*/ 173554 w 530151"/>
              <a:gd name="connsiteY27" fmla="*/ 211950 h 492494"/>
              <a:gd name="connsiteX28" fmla="*/ 182932 w 530151"/>
              <a:gd name="connsiteY28" fmla="*/ 208036 h 492494"/>
              <a:gd name="connsiteX29" fmla="*/ 182932 w 530151"/>
              <a:gd name="connsiteY29" fmla="*/ 208036 h 492494"/>
              <a:gd name="connsiteX30" fmla="*/ 276557 w 530151"/>
              <a:gd name="connsiteY30" fmla="*/ 208036 h 492494"/>
              <a:gd name="connsiteX31" fmla="*/ 286968 w 530151"/>
              <a:gd name="connsiteY31" fmla="*/ 157015 h 492494"/>
              <a:gd name="connsiteX32" fmla="*/ 157015 w 530151"/>
              <a:gd name="connsiteY32" fmla="*/ 27061 h 492494"/>
              <a:gd name="connsiteX33" fmla="*/ 27061 w 530151"/>
              <a:gd name="connsiteY33" fmla="*/ 157015 h 492494"/>
              <a:gd name="connsiteX34" fmla="*/ 157015 w 530151"/>
              <a:gd name="connsiteY34" fmla="*/ 286968 h 492494"/>
              <a:gd name="connsiteX35" fmla="*/ 449336 w 530151"/>
              <a:gd name="connsiteY35" fmla="*/ 362651 h 492494"/>
              <a:gd name="connsiteX36" fmla="*/ 463513 w 530151"/>
              <a:gd name="connsiteY36" fmla="*/ 315100 h 492494"/>
              <a:gd name="connsiteX37" fmla="*/ 463661 w 530151"/>
              <a:gd name="connsiteY37" fmla="*/ 309341 h 492494"/>
              <a:gd name="connsiteX38" fmla="*/ 463661 w 530151"/>
              <a:gd name="connsiteY38" fmla="*/ 297749 h 492494"/>
              <a:gd name="connsiteX39" fmla="*/ 463661 w 530151"/>
              <a:gd name="connsiteY39" fmla="*/ 248425 h 492494"/>
              <a:gd name="connsiteX40" fmla="*/ 463661 w 530151"/>
              <a:gd name="connsiteY40" fmla="*/ 234618 h 492494"/>
              <a:gd name="connsiteX41" fmla="*/ 196222 w 530151"/>
              <a:gd name="connsiteY41" fmla="*/ 234618 h 492494"/>
              <a:gd name="connsiteX42" fmla="*/ 196222 w 530151"/>
              <a:gd name="connsiteY42" fmla="*/ 309415 h 492494"/>
              <a:gd name="connsiteX43" fmla="*/ 329942 w 530151"/>
              <a:gd name="connsiteY43" fmla="*/ 427850 h 492494"/>
              <a:gd name="connsiteX44" fmla="*/ 449336 w 530151"/>
              <a:gd name="connsiteY44" fmla="*/ 362651 h 492494"/>
              <a:gd name="connsiteX45" fmla="*/ 503311 w 530151"/>
              <a:gd name="connsiteY45" fmla="*/ 248499 h 492494"/>
              <a:gd name="connsiteX46" fmla="*/ 496740 w 530151"/>
              <a:gd name="connsiteY46" fmla="*/ 241928 h 492494"/>
              <a:gd name="connsiteX47" fmla="*/ 490168 w 530151"/>
              <a:gd name="connsiteY47" fmla="*/ 248499 h 492494"/>
              <a:gd name="connsiteX48" fmla="*/ 490168 w 530151"/>
              <a:gd name="connsiteY48" fmla="*/ 297232 h 492494"/>
              <a:gd name="connsiteX49" fmla="*/ 489947 w 530151"/>
              <a:gd name="connsiteY49" fmla="*/ 316503 h 492494"/>
              <a:gd name="connsiteX50" fmla="*/ 484852 w 530151"/>
              <a:gd name="connsiteY50" fmla="*/ 346629 h 492494"/>
              <a:gd name="connsiteX51" fmla="*/ 503238 w 530151"/>
              <a:gd name="connsiteY51" fmla="*/ 297822 h 492494"/>
              <a:gd name="connsiteX52" fmla="*/ 503238 w 530151"/>
              <a:gd name="connsiteY52" fmla="*/ 248499 h 492494"/>
              <a:gd name="connsiteX53" fmla="*/ 171561 w 530151"/>
              <a:gd name="connsiteY53" fmla="*/ 163586 h 492494"/>
              <a:gd name="connsiteX54" fmla="*/ 223616 w 530151"/>
              <a:gd name="connsiteY54" fmla="*/ 111900 h 492494"/>
              <a:gd name="connsiteX55" fmla="*/ 223690 w 530151"/>
              <a:gd name="connsiteY55" fmla="*/ 93072 h 492494"/>
              <a:gd name="connsiteX56" fmla="*/ 204861 w 530151"/>
              <a:gd name="connsiteY56" fmla="*/ 92998 h 492494"/>
              <a:gd name="connsiteX57" fmla="*/ 154504 w 530151"/>
              <a:gd name="connsiteY57" fmla="*/ 142986 h 492494"/>
              <a:gd name="connsiteX58" fmla="*/ 89823 w 530151"/>
              <a:gd name="connsiteY58" fmla="*/ 142986 h 492494"/>
              <a:gd name="connsiteX59" fmla="*/ 76532 w 530151"/>
              <a:gd name="connsiteY59" fmla="*/ 156276 h 492494"/>
              <a:gd name="connsiteX60" fmla="*/ 89823 w 530151"/>
              <a:gd name="connsiteY60" fmla="*/ 169567 h 492494"/>
              <a:gd name="connsiteX61" fmla="*/ 160411 w 530151"/>
              <a:gd name="connsiteY61" fmla="*/ 169567 h 492494"/>
              <a:gd name="connsiteX62" fmla="*/ 171561 w 530151"/>
              <a:gd name="connsiteY62" fmla="*/ 163586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30151" h="492494">
                <a:moveTo>
                  <a:pt x="490168" y="478945"/>
                </a:moveTo>
                <a:cubicBezTo>
                  <a:pt x="490168" y="486255"/>
                  <a:pt x="484188" y="492236"/>
                  <a:pt x="476878" y="492236"/>
                </a:cubicBezTo>
                <a:lnTo>
                  <a:pt x="182932" y="492236"/>
                </a:lnTo>
                <a:cubicBezTo>
                  <a:pt x="175622" y="492236"/>
                  <a:pt x="169641" y="486255"/>
                  <a:pt x="169641" y="478945"/>
                </a:cubicBezTo>
                <a:cubicBezTo>
                  <a:pt x="169641" y="471635"/>
                  <a:pt x="175622" y="465654"/>
                  <a:pt x="182932" y="465654"/>
                </a:cubicBezTo>
                <a:lnTo>
                  <a:pt x="476951" y="465654"/>
                </a:lnTo>
                <a:cubicBezTo>
                  <a:pt x="484261" y="465654"/>
                  <a:pt x="490168" y="471635"/>
                  <a:pt x="490168" y="478945"/>
                </a:cubicBezTo>
                <a:moveTo>
                  <a:pt x="529893" y="248499"/>
                </a:moveTo>
                <a:lnTo>
                  <a:pt x="529893" y="297822"/>
                </a:lnTo>
                <a:cubicBezTo>
                  <a:pt x="529893" y="319309"/>
                  <a:pt x="524872" y="348844"/>
                  <a:pt x="501096" y="367746"/>
                </a:cubicBezTo>
                <a:cubicBezTo>
                  <a:pt x="490464" y="376164"/>
                  <a:pt x="478354" y="380446"/>
                  <a:pt x="468829" y="381997"/>
                </a:cubicBezTo>
                <a:cubicBezTo>
                  <a:pt x="461741" y="392999"/>
                  <a:pt x="453028" y="403262"/>
                  <a:pt x="442765" y="412492"/>
                </a:cubicBezTo>
                <a:cubicBezTo>
                  <a:pt x="412565" y="439590"/>
                  <a:pt x="372472" y="454505"/>
                  <a:pt x="329942" y="454505"/>
                </a:cubicBezTo>
                <a:cubicBezTo>
                  <a:pt x="287411" y="454505"/>
                  <a:pt x="247318" y="439590"/>
                  <a:pt x="217118" y="412492"/>
                </a:cubicBezTo>
                <a:cubicBezTo>
                  <a:pt x="187436" y="385910"/>
                  <a:pt x="170675" y="350764"/>
                  <a:pt x="169715" y="313107"/>
                </a:cubicBezTo>
                <a:cubicBezTo>
                  <a:pt x="165506" y="313476"/>
                  <a:pt x="161297" y="313624"/>
                  <a:pt x="157089" y="313624"/>
                </a:cubicBezTo>
                <a:cubicBezTo>
                  <a:pt x="70773" y="313624"/>
                  <a:pt x="554" y="243404"/>
                  <a:pt x="554" y="157089"/>
                </a:cubicBezTo>
                <a:cubicBezTo>
                  <a:pt x="554" y="70773"/>
                  <a:pt x="70773" y="554"/>
                  <a:pt x="157089" y="554"/>
                </a:cubicBezTo>
                <a:cubicBezTo>
                  <a:pt x="243404" y="554"/>
                  <a:pt x="313624" y="70773"/>
                  <a:pt x="313624" y="157089"/>
                </a:cubicBezTo>
                <a:cubicBezTo>
                  <a:pt x="313624" y="174662"/>
                  <a:pt x="310744" y="191792"/>
                  <a:pt x="305132" y="208110"/>
                </a:cubicBezTo>
                <a:lnTo>
                  <a:pt x="477025" y="208110"/>
                </a:lnTo>
                <a:cubicBezTo>
                  <a:pt x="482563" y="208110"/>
                  <a:pt x="487289" y="211433"/>
                  <a:pt x="489282" y="216232"/>
                </a:cubicBezTo>
                <a:cubicBezTo>
                  <a:pt x="491719" y="215641"/>
                  <a:pt x="494229" y="215346"/>
                  <a:pt x="496888" y="215346"/>
                </a:cubicBezTo>
                <a:cubicBezTo>
                  <a:pt x="514978" y="215346"/>
                  <a:pt x="529893" y="230188"/>
                  <a:pt x="529893" y="248499"/>
                </a:cubicBezTo>
                <a:moveTo>
                  <a:pt x="157015" y="286968"/>
                </a:moveTo>
                <a:cubicBezTo>
                  <a:pt x="161224" y="286968"/>
                  <a:pt x="165432" y="286747"/>
                  <a:pt x="169641" y="286378"/>
                </a:cubicBezTo>
                <a:lnTo>
                  <a:pt x="169641" y="221327"/>
                </a:lnTo>
                <a:cubicBezTo>
                  <a:pt x="169641" y="217783"/>
                  <a:pt x="171044" y="214386"/>
                  <a:pt x="173554" y="211950"/>
                </a:cubicBezTo>
                <a:cubicBezTo>
                  <a:pt x="176065" y="209439"/>
                  <a:pt x="179461" y="208036"/>
                  <a:pt x="182932" y="208036"/>
                </a:cubicBezTo>
                <a:lnTo>
                  <a:pt x="182932" y="208036"/>
                </a:lnTo>
                <a:lnTo>
                  <a:pt x="276557" y="208036"/>
                </a:lnTo>
                <a:cubicBezTo>
                  <a:pt x="283424" y="191940"/>
                  <a:pt x="286968" y="174810"/>
                  <a:pt x="286968" y="157015"/>
                </a:cubicBezTo>
                <a:cubicBezTo>
                  <a:pt x="286968" y="85393"/>
                  <a:pt x="228637" y="27061"/>
                  <a:pt x="157015" y="27061"/>
                </a:cubicBezTo>
                <a:cubicBezTo>
                  <a:pt x="85393" y="27061"/>
                  <a:pt x="27061" y="85393"/>
                  <a:pt x="27061" y="157015"/>
                </a:cubicBezTo>
                <a:cubicBezTo>
                  <a:pt x="27061" y="228637"/>
                  <a:pt x="85393" y="286968"/>
                  <a:pt x="157015" y="286968"/>
                </a:cubicBezTo>
                <a:moveTo>
                  <a:pt x="449336" y="362651"/>
                </a:moveTo>
                <a:cubicBezTo>
                  <a:pt x="451330" y="358516"/>
                  <a:pt x="461076" y="337251"/>
                  <a:pt x="463513" y="315100"/>
                </a:cubicBezTo>
                <a:cubicBezTo>
                  <a:pt x="463587" y="313180"/>
                  <a:pt x="463661" y="311261"/>
                  <a:pt x="463661" y="309341"/>
                </a:cubicBezTo>
                <a:lnTo>
                  <a:pt x="463661" y="297749"/>
                </a:lnTo>
                <a:lnTo>
                  <a:pt x="463661" y="248425"/>
                </a:lnTo>
                <a:lnTo>
                  <a:pt x="463661" y="234618"/>
                </a:lnTo>
                <a:lnTo>
                  <a:pt x="196222" y="234618"/>
                </a:lnTo>
                <a:lnTo>
                  <a:pt x="196222" y="309415"/>
                </a:lnTo>
                <a:cubicBezTo>
                  <a:pt x="196222" y="374761"/>
                  <a:pt x="256178" y="427850"/>
                  <a:pt x="329942" y="427850"/>
                </a:cubicBezTo>
                <a:cubicBezTo>
                  <a:pt x="381997" y="427850"/>
                  <a:pt x="427259" y="401342"/>
                  <a:pt x="449336" y="362651"/>
                </a:cubicBezTo>
                <a:moveTo>
                  <a:pt x="503311" y="248499"/>
                </a:moveTo>
                <a:cubicBezTo>
                  <a:pt x="503311" y="244881"/>
                  <a:pt x="500358" y="241928"/>
                  <a:pt x="496740" y="241928"/>
                </a:cubicBezTo>
                <a:cubicBezTo>
                  <a:pt x="493122" y="241928"/>
                  <a:pt x="490168" y="244881"/>
                  <a:pt x="490168" y="248499"/>
                </a:cubicBezTo>
                <a:lnTo>
                  <a:pt x="490168" y="297232"/>
                </a:lnTo>
                <a:cubicBezTo>
                  <a:pt x="490759" y="303656"/>
                  <a:pt x="490611" y="310153"/>
                  <a:pt x="489947" y="316503"/>
                </a:cubicBezTo>
                <a:cubicBezTo>
                  <a:pt x="489430" y="326766"/>
                  <a:pt x="487658" y="336882"/>
                  <a:pt x="484852" y="346629"/>
                </a:cubicBezTo>
                <a:cubicBezTo>
                  <a:pt x="497035" y="336734"/>
                  <a:pt x="503238" y="320343"/>
                  <a:pt x="503238" y="297822"/>
                </a:cubicBezTo>
                <a:lnTo>
                  <a:pt x="503238" y="248499"/>
                </a:lnTo>
                <a:close/>
                <a:moveTo>
                  <a:pt x="171561" y="163586"/>
                </a:moveTo>
                <a:lnTo>
                  <a:pt x="223616" y="111900"/>
                </a:lnTo>
                <a:cubicBezTo>
                  <a:pt x="228858" y="106732"/>
                  <a:pt x="228858" y="98314"/>
                  <a:pt x="223690" y="93072"/>
                </a:cubicBezTo>
                <a:cubicBezTo>
                  <a:pt x="218521" y="87830"/>
                  <a:pt x="210104" y="87830"/>
                  <a:pt x="204861" y="92998"/>
                </a:cubicBezTo>
                <a:lnTo>
                  <a:pt x="154504" y="142986"/>
                </a:lnTo>
                <a:lnTo>
                  <a:pt x="89823" y="142986"/>
                </a:lnTo>
                <a:cubicBezTo>
                  <a:pt x="82513" y="142986"/>
                  <a:pt x="76532" y="148967"/>
                  <a:pt x="76532" y="156276"/>
                </a:cubicBezTo>
                <a:cubicBezTo>
                  <a:pt x="76532" y="163586"/>
                  <a:pt x="82513" y="169567"/>
                  <a:pt x="89823" y="169567"/>
                </a:cubicBezTo>
                <a:lnTo>
                  <a:pt x="160411" y="169567"/>
                </a:lnTo>
                <a:cubicBezTo>
                  <a:pt x="165137" y="169567"/>
                  <a:pt x="169198" y="167205"/>
                  <a:pt x="171561" y="16358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65" name="Forma libre 62">
            <a:extLst>
              <a:ext uri="{FF2B5EF4-FFF2-40B4-BE49-F238E27FC236}">
                <a16:creationId xmlns:a16="http://schemas.microsoft.com/office/drawing/2014/main" id="{8FD0EDE6-E834-944F-AAB7-9F88AB9A2789}"/>
              </a:ext>
            </a:extLst>
          </p:cNvPr>
          <p:cNvSpPr/>
          <p:nvPr/>
        </p:nvSpPr>
        <p:spPr>
          <a:xfrm flipH="1">
            <a:off x="9049687" y="10703159"/>
            <a:ext cx="1401308" cy="1032032"/>
          </a:xfrm>
          <a:custGeom>
            <a:avLst/>
            <a:gdLst>
              <a:gd name="connsiteX0" fmla="*/ 194303 w 532366"/>
              <a:gd name="connsiteY0" fmla="*/ 171856 h 392075"/>
              <a:gd name="connsiteX1" fmla="*/ 266220 w 532366"/>
              <a:gd name="connsiteY1" fmla="*/ 243773 h 392075"/>
              <a:gd name="connsiteX2" fmla="*/ 338137 w 532366"/>
              <a:gd name="connsiteY2" fmla="*/ 171856 h 392075"/>
              <a:gd name="connsiteX3" fmla="*/ 266220 w 532366"/>
              <a:gd name="connsiteY3" fmla="*/ 99938 h 392075"/>
              <a:gd name="connsiteX4" fmla="*/ 194303 w 532366"/>
              <a:gd name="connsiteY4" fmla="*/ 171856 h 392075"/>
              <a:gd name="connsiteX5" fmla="*/ 311482 w 532366"/>
              <a:gd name="connsiteY5" fmla="*/ 171856 h 392075"/>
              <a:gd name="connsiteX6" fmla="*/ 266146 w 532366"/>
              <a:gd name="connsiteY6" fmla="*/ 217192 h 392075"/>
              <a:gd name="connsiteX7" fmla="*/ 220810 w 532366"/>
              <a:gd name="connsiteY7" fmla="*/ 171856 h 392075"/>
              <a:gd name="connsiteX8" fmla="*/ 266146 w 532366"/>
              <a:gd name="connsiteY8" fmla="*/ 126520 h 392075"/>
              <a:gd name="connsiteX9" fmla="*/ 311482 w 532366"/>
              <a:gd name="connsiteY9" fmla="*/ 171856 h 392075"/>
              <a:gd name="connsiteX10" fmla="*/ 365014 w 532366"/>
              <a:gd name="connsiteY10" fmla="*/ 285270 h 392075"/>
              <a:gd name="connsiteX11" fmla="*/ 266220 w 532366"/>
              <a:gd name="connsiteY11" fmla="*/ 255070 h 392075"/>
              <a:gd name="connsiteX12" fmla="*/ 168090 w 532366"/>
              <a:gd name="connsiteY12" fmla="*/ 284827 h 392075"/>
              <a:gd name="connsiteX13" fmla="*/ 145275 w 532366"/>
              <a:gd name="connsiteY13" fmla="*/ 328465 h 392075"/>
              <a:gd name="connsiteX14" fmla="*/ 145275 w 532366"/>
              <a:gd name="connsiteY14" fmla="*/ 378305 h 392075"/>
              <a:gd name="connsiteX15" fmla="*/ 158565 w 532366"/>
              <a:gd name="connsiteY15" fmla="*/ 391595 h 392075"/>
              <a:gd name="connsiteX16" fmla="*/ 374170 w 532366"/>
              <a:gd name="connsiteY16" fmla="*/ 391595 h 392075"/>
              <a:gd name="connsiteX17" fmla="*/ 387461 w 532366"/>
              <a:gd name="connsiteY17" fmla="*/ 378305 h 392075"/>
              <a:gd name="connsiteX18" fmla="*/ 387239 w 532366"/>
              <a:gd name="connsiteY18" fmla="*/ 328169 h 392075"/>
              <a:gd name="connsiteX19" fmla="*/ 365014 w 532366"/>
              <a:gd name="connsiteY19" fmla="*/ 285270 h 392075"/>
              <a:gd name="connsiteX20" fmla="*/ 171856 w 532366"/>
              <a:gd name="connsiteY20" fmla="*/ 365014 h 392075"/>
              <a:gd name="connsiteX21" fmla="*/ 171856 w 532366"/>
              <a:gd name="connsiteY21" fmla="*/ 328465 h 392075"/>
              <a:gd name="connsiteX22" fmla="*/ 183301 w 532366"/>
              <a:gd name="connsiteY22" fmla="*/ 306609 h 392075"/>
              <a:gd name="connsiteX23" fmla="*/ 266220 w 532366"/>
              <a:gd name="connsiteY23" fmla="*/ 281652 h 392075"/>
              <a:gd name="connsiteX24" fmla="*/ 349656 w 532366"/>
              <a:gd name="connsiteY24" fmla="*/ 306978 h 392075"/>
              <a:gd name="connsiteX25" fmla="*/ 360658 w 532366"/>
              <a:gd name="connsiteY25" fmla="*/ 328317 h 392075"/>
              <a:gd name="connsiteX26" fmla="*/ 360805 w 532366"/>
              <a:gd name="connsiteY26" fmla="*/ 364940 h 392075"/>
              <a:gd name="connsiteX27" fmla="*/ 171856 w 532366"/>
              <a:gd name="connsiteY27" fmla="*/ 364940 h 392075"/>
              <a:gd name="connsiteX28" fmla="*/ 360732 w 532366"/>
              <a:gd name="connsiteY28" fmla="*/ 185368 h 392075"/>
              <a:gd name="connsiteX29" fmla="*/ 420983 w 532366"/>
              <a:gd name="connsiteY29" fmla="*/ 245619 h 392075"/>
              <a:gd name="connsiteX30" fmla="*/ 481234 w 532366"/>
              <a:gd name="connsiteY30" fmla="*/ 185368 h 392075"/>
              <a:gd name="connsiteX31" fmla="*/ 420983 w 532366"/>
              <a:gd name="connsiteY31" fmla="*/ 125117 h 392075"/>
              <a:gd name="connsiteX32" fmla="*/ 360732 w 532366"/>
              <a:gd name="connsiteY32" fmla="*/ 185368 h 392075"/>
              <a:gd name="connsiteX33" fmla="*/ 420983 w 532366"/>
              <a:gd name="connsiteY33" fmla="*/ 151698 h 392075"/>
              <a:gd name="connsiteX34" fmla="*/ 454653 w 532366"/>
              <a:gd name="connsiteY34" fmla="*/ 185368 h 392075"/>
              <a:gd name="connsiteX35" fmla="*/ 420983 w 532366"/>
              <a:gd name="connsiteY35" fmla="*/ 219038 h 392075"/>
              <a:gd name="connsiteX36" fmla="*/ 387313 w 532366"/>
              <a:gd name="connsiteY36" fmla="*/ 185368 h 392075"/>
              <a:gd name="connsiteX37" fmla="*/ 420983 w 532366"/>
              <a:gd name="connsiteY37" fmla="*/ 151698 h 392075"/>
              <a:gd name="connsiteX38" fmla="*/ 532182 w 532366"/>
              <a:gd name="connsiteY38" fmla="*/ 372250 h 392075"/>
              <a:gd name="connsiteX39" fmla="*/ 518891 w 532366"/>
              <a:gd name="connsiteY39" fmla="*/ 385541 h 392075"/>
              <a:gd name="connsiteX40" fmla="*/ 423641 w 532366"/>
              <a:gd name="connsiteY40" fmla="*/ 385541 h 392075"/>
              <a:gd name="connsiteX41" fmla="*/ 410350 w 532366"/>
              <a:gd name="connsiteY41" fmla="*/ 372250 h 392075"/>
              <a:gd name="connsiteX42" fmla="*/ 423641 w 532366"/>
              <a:gd name="connsiteY42" fmla="*/ 358960 h 392075"/>
              <a:gd name="connsiteX43" fmla="*/ 505600 w 532366"/>
              <a:gd name="connsiteY43" fmla="*/ 358960 h 392075"/>
              <a:gd name="connsiteX44" fmla="*/ 505452 w 532366"/>
              <a:gd name="connsiteY44" fmla="*/ 327800 h 392075"/>
              <a:gd name="connsiteX45" fmla="*/ 496223 w 532366"/>
              <a:gd name="connsiteY45" fmla="*/ 309932 h 392075"/>
              <a:gd name="connsiteX46" fmla="*/ 422755 w 532366"/>
              <a:gd name="connsiteY46" fmla="*/ 287633 h 392075"/>
              <a:gd name="connsiteX47" fmla="*/ 394475 w 532366"/>
              <a:gd name="connsiteY47" fmla="*/ 290586 h 392075"/>
              <a:gd name="connsiteX48" fmla="*/ 378748 w 532366"/>
              <a:gd name="connsiteY48" fmla="*/ 280323 h 392075"/>
              <a:gd name="connsiteX49" fmla="*/ 389011 w 532366"/>
              <a:gd name="connsiteY49" fmla="*/ 264595 h 392075"/>
              <a:gd name="connsiteX50" fmla="*/ 422755 w 532366"/>
              <a:gd name="connsiteY50" fmla="*/ 261125 h 392075"/>
              <a:gd name="connsiteX51" fmla="*/ 511581 w 532366"/>
              <a:gd name="connsiteY51" fmla="*/ 288297 h 392075"/>
              <a:gd name="connsiteX52" fmla="*/ 532034 w 532366"/>
              <a:gd name="connsiteY52" fmla="*/ 327653 h 392075"/>
              <a:gd name="connsiteX53" fmla="*/ 532182 w 532366"/>
              <a:gd name="connsiteY53" fmla="*/ 372250 h 392075"/>
              <a:gd name="connsiteX54" fmla="*/ 111753 w 532366"/>
              <a:gd name="connsiteY54" fmla="*/ 245619 h 392075"/>
              <a:gd name="connsiteX55" fmla="*/ 172004 w 532366"/>
              <a:gd name="connsiteY55" fmla="*/ 185368 h 392075"/>
              <a:gd name="connsiteX56" fmla="*/ 111753 w 532366"/>
              <a:gd name="connsiteY56" fmla="*/ 125117 h 392075"/>
              <a:gd name="connsiteX57" fmla="*/ 51501 w 532366"/>
              <a:gd name="connsiteY57" fmla="*/ 185368 h 392075"/>
              <a:gd name="connsiteX58" fmla="*/ 111753 w 532366"/>
              <a:gd name="connsiteY58" fmla="*/ 245619 h 392075"/>
              <a:gd name="connsiteX59" fmla="*/ 111753 w 532366"/>
              <a:gd name="connsiteY59" fmla="*/ 151698 h 392075"/>
              <a:gd name="connsiteX60" fmla="*/ 145422 w 532366"/>
              <a:gd name="connsiteY60" fmla="*/ 185368 h 392075"/>
              <a:gd name="connsiteX61" fmla="*/ 111753 w 532366"/>
              <a:gd name="connsiteY61" fmla="*/ 219038 h 392075"/>
              <a:gd name="connsiteX62" fmla="*/ 78083 w 532366"/>
              <a:gd name="connsiteY62" fmla="*/ 185368 h 392075"/>
              <a:gd name="connsiteX63" fmla="*/ 111753 w 532366"/>
              <a:gd name="connsiteY63" fmla="*/ 151698 h 392075"/>
              <a:gd name="connsiteX64" fmla="*/ 138260 w 532366"/>
              <a:gd name="connsiteY64" fmla="*/ 290586 h 392075"/>
              <a:gd name="connsiteX65" fmla="*/ 109980 w 532366"/>
              <a:gd name="connsiteY65" fmla="*/ 287633 h 392075"/>
              <a:gd name="connsiteX66" fmla="*/ 36512 w 532366"/>
              <a:gd name="connsiteY66" fmla="*/ 309932 h 392075"/>
              <a:gd name="connsiteX67" fmla="*/ 27283 w 532366"/>
              <a:gd name="connsiteY67" fmla="*/ 327800 h 392075"/>
              <a:gd name="connsiteX68" fmla="*/ 27135 w 532366"/>
              <a:gd name="connsiteY68" fmla="*/ 358960 h 392075"/>
              <a:gd name="connsiteX69" fmla="*/ 109094 w 532366"/>
              <a:gd name="connsiteY69" fmla="*/ 358960 h 392075"/>
              <a:gd name="connsiteX70" fmla="*/ 122385 w 532366"/>
              <a:gd name="connsiteY70" fmla="*/ 372250 h 392075"/>
              <a:gd name="connsiteX71" fmla="*/ 109094 w 532366"/>
              <a:gd name="connsiteY71" fmla="*/ 385541 h 392075"/>
              <a:gd name="connsiteX72" fmla="*/ 13844 w 532366"/>
              <a:gd name="connsiteY72" fmla="*/ 385541 h 392075"/>
              <a:gd name="connsiteX73" fmla="*/ 554 w 532366"/>
              <a:gd name="connsiteY73" fmla="*/ 372250 h 392075"/>
              <a:gd name="connsiteX74" fmla="*/ 701 w 532366"/>
              <a:gd name="connsiteY74" fmla="*/ 327579 h 392075"/>
              <a:gd name="connsiteX75" fmla="*/ 21154 w 532366"/>
              <a:gd name="connsiteY75" fmla="*/ 288223 h 392075"/>
              <a:gd name="connsiteX76" fmla="*/ 109980 w 532366"/>
              <a:gd name="connsiteY76" fmla="*/ 261051 h 392075"/>
              <a:gd name="connsiteX77" fmla="*/ 143724 w 532366"/>
              <a:gd name="connsiteY77" fmla="*/ 264522 h 392075"/>
              <a:gd name="connsiteX78" fmla="*/ 153987 w 532366"/>
              <a:gd name="connsiteY78" fmla="*/ 280249 h 392075"/>
              <a:gd name="connsiteX79" fmla="*/ 138260 w 532366"/>
              <a:gd name="connsiteY79" fmla="*/ 290586 h 392075"/>
              <a:gd name="connsiteX80" fmla="*/ 118103 w 532366"/>
              <a:gd name="connsiteY80" fmla="*/ 87977 h 392075"/>
              <a:gd name="connsiteX81" fmla="*/ 266220 w 532366"/>
              <a:gd name="connsiteY81" fmla="*/ 554 h 392075"/>
              <a:gd name="connsiteX82" fmla="*/ 414337 w 532366"/>
              <a:gd name="connsiteY82" fmla="*/ 87977 h 392075"/>
              <a:gd name="connsiteX83" fmla="*/ 409095 w 532366"/>
              <a:gd name="connsiteY83" fmla="*/ 106067 h 392075"/>
              <a:gd name="connsiteX84" fmla="*/ 391005 w 532366"/>
              <a:gd name="connsiteY84" fmla="*/ 100825 h 392075"/>
              <a:gd name="connsiteX85" fmla="*/ 266220 w 532366"/>
              <a:gd name="connsiteY85" fmla="*/ 27135 h 392075"/>
              <a:gd name="connsiteX86" fmla="*/ 141435 w 532366"/>
              <a:gd name="connsiteY86" fmla="*/ 100825 h 392075"/>
              <a:gd name="connsiteX87" fmla="*/ 129769 w 532366"/>
              <a:gd name="connsiteY87" fmla="*/ 107691 h 392075"/>
              <a:gd name="connsiteX88" fmla="*/ 123345 w 532366"/>
              <a:gd name="connsiteY88" fmla="*/ 106067 h 392075"/>
              <a:gd name="connsiteX89" fmla="*/ 118103 w 532366"/>
              <a:gd name="connsiteY89" fmla="*/ 87977 h 3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92075">
                <a:moveTo>
                  <a:pt x="194303" y="171856"/>
                </a:moveTo>
                <a:cubicBezTo>
                  <a:pt x="194303" y="211506"/>
                  <a:pt x="226570" y="243773"/>
                  <a:pt x="266220" y="243773"/>
                </a:cubicBezTo>
                <a:cubicBezTo>
                  <a:pt x="305871" y="243773"/>
                  <a:pt x="338137" y="211506"/>
                  <a:pt x="338137" y="171856"/>
                </a:cubicBezTo>
                <a:cubicBezTo>
                  <a:pt x="338137" y="132205"/>
                  <a:pt x="305871" y="99938"/>
                  <a:pt x="266220" y="99938"/>
                </a:cubicBezTo>
                <a:cubicBezTo>
                  <a:pt x="226570" y="99938"/>
                  <a:pt x="194303" y="132205"/>
                  <a:pt x="194303" y="171856"/>
                </a:cubicBezTo>
                <a:moveTo>
                  <a:pt x="311482" y="171856"/>
                </a:moveTo>
                <a:cubicBezTo>
                  <a:pt x="311482" y="196813"/>
                  <a:pt x="291177" y="217192"/>
                  <a:pt x="266146" y="217192"/>
                </a:cubicBezTo>
                <a:cubicBezTo>
                  <a:pt x="241189" y="217192"/>
                  <a:pt x="220810" y="196887"/>
                  <a:pt x="220810" y="171856"/>
                </a:cubicBezTo>
                <a:cubicBezTo>
                  <a:pt x="220810" y="146825"/>
                  <a:pt x="241115" y="126520"/>
                  <a:pt x="266146" y="126520"/>
                </a:cubicBezTo>
                <a:cubicBezTo>
                  <a:pt x="291177" y="126520"/>
                  <a:pt x="311482" y="146825"/>
                  <a:pt x="311482" y="171856"/>
                </a:cubicBezTo>
                <a:moveTo>
                  <a:pt x="365014" y="285270"/>
                </a:moveTo>
                <a:cubicBezTo>
                  <a:pt x="337399" y="265777"/>
                  <a:pt x="302326" y="255070"/>
                  <a:pt x="266220" y="255070"/>
                </a:cubicBezTo>
                <a:cubicBezTo>
                  <a:pt x="230409" y="255070"/>
                  <a:pt x="195558" y="265629"/>
                  <a:pt x="168090" y="284827"/>
                </a:cubicBezTo>
                <a:cubicBezTo>
                  <a:pt x="153840" y="294795"/>
                  <a:pt x="145275" y="311113"/>
                  <a:pt x="145275" y="328465"/>
                </a:cubicBezTo>
                <a:lnTo>
                  <a:pt x="145275" y="378305"/>
                </a:lnTo>
                <a:cubicBezTo>
                  <a:pt x="145275" y="385615"/>
                  <a:pt x="151255" y="391595"/>
                  <a:pt x="158565" y="391595"/>
                </a:cubicBezTo>
                <a:lnTo>
                  <a:pt x="374170" y="391595"/>
                </a:lnTo>
                <a:cubicBezTo>
                  <a:pt x="381480" y="391595"/>
                  <a:pt x="387461" y="385615"/>
                  <a:pt x="387461" y="378305"/>
                </a:cubicBezTo>
                <a:cubicBezTo>
                  <a:pt x="387461" y="362060"/>
                  <a:pt x="387387" y="342051"/>
                  <a:pt x="387239" y="328169"/>
                </a:cubicBezTo>
                <a:cubicBezTo>
                  <a:pt x="387165" y="311113"/>
                  <a:pt x="378822" y="295016"/>
                  <a:pt x="365014" y="285270"/>
                </a:cubicBezTo>
                <a:moveTo>
                  <a:pt x="171856" y="365014"/>
                </a:moveTo>
                <a:lnTo>
                  <a:pt x="171856" y="328465"/>
                </a:lnTo>
                <a:cubicBezTo>
                  <a:pt x="171856" y="319826"/>
                  <a:pt x="176139" y="311630"/>
                  <a:pt x="183301" y="306609"/>
                </a:cubicBezTo>
                <a:cubicBezTo>
                  <a:pt x="206338" y="290512"/>
                  <a:pt x="235799" y="281652"/>
                  <a:pt x="266220" y="281652"/>
                </a:cubicBezTo>
                <a:cubicBezTo>
                  <a:pt x="296862" y="281652"/>
                  <a:pt x="326545" y="290660"/>
                  <a:pt x="349656" y="306978"/>
                </a:cubicBezTo>
                <a:cubicBezTo>
                  <a:pt x="356523" y="311778"/>
                  <a:pt x="360658" y="319826"/>
                  <a:pt x="360658" y="328317"/>
                </a:cubicBezTo>
                <a:cubicBezTo>
                  <a:pt x="360732" y="338506"/>
                  <a:pt x="360805" y="352092"/>
                  <a:pt x="360805" y="364940"/>
                </a:cubicBezTo>
                <a:lnTo>
                  <a:pt x="171856" y="364940"/>
                </a:lnTo>
                <a:close/>
                <a:moveTo>
                  <a:pt x="360732" y="185368"/>
                </a:moveTo>
                <a:cubicBezTo>
                  <a:pt x="360732" y="218595"/>
                  <a:pt x="387756" y="245619"/>
                  <a:pt x="420983" y="245619"/>
                </a:cubicBezTo>
                <a:cubicBezTo>
                  <a:pt x="454210" y="245619"/>
                  <a:pt x="481234" y="218595"/>
                  <a:pt x="481234" y="185368"/>
                </a:cubicBezTo>
                <a:cubicBezTo>
                  <a:pt x="481234" y="152141"/>
                  <a:pt x="454210" y="125117"/>
                  <a:pt x="420983" y="125117"/>
                </a:cubicBezTo>
                <a:cubicBezTo>
                  <a:pt x="387756" y="125117"/>
                  <a:pt x="360732" y="152141"/>
                  <a:pt x="360732" y="185368"/>
                </a:cubicBezTo>
                <a:moveTo>
                  <a:pt x="420983" y="151698"/>
                </a:moveTo>
                <a:cubicBezTo>
                  <a:pt x="439516" y="151698"/>
                  <a:pt x="454653" y="166835"/>
                  <a:pt x="454653" y="185368"/>
                </a:cubicBezTo>
                <a:cubicBezTo>
                  <a:pt x="454653" y="203901"/>
                  <a:pt x="439516" y="219038"/>
                  <a:pt x="420983" y="219038"/>
                </a:cubicBezTo>
                <a:cubicBezTo>
                  <a:pt x="402450" y="219038"/>
                  <a:pt x="387313" y="203901"/>
                  <a:pt x="387313" y="185368"/>
                </a:cubicBezTo>
                <a:cubicBezTo>
                  <a:pt x="387313" y="166835"/>
                  <a:pt x="402376" y="151698"/>
                  <a:pt x="420983" y="151698"/>
                </a:cubicBezTo>
                <a:moveTo>
                  <a:pt x="532182" y="372250"/>
                </a:moveTo>
                <a:cubicBezTo>
                  <a:pt x="532182" y="379560"/>
                  <a:pt x="526201" y="385541"/>
                  <a:pt x="518891" y="385541"/>
                </a:cubicBezTo>
                <a:lnTo>
                  <a:pt x="423641" y="385541"/>
                </a:lnTo>
                <a:cubicBezTo>
                  <a:pt x="416331" y="385541"/>
                  <a:pt x="410350" y="379560"/>
                  <a:pt x="410350" y="372250"/>
                </a:cubicBezTo>
                <a:cubicBezTo>
                  <a:pt x="410350" y="364940"/>
                  <a:pt x="416331" y="358960"/>
                  <a:pt x="423641" y="358960"/>
                </a:cubicBezTo>
                <a:lnTo>
                  <a:pt x="505600" y="358960"/>
                </a:lnTo>
                <a:cubicBezTo>
                  <a:pt x="505600" y="347958"/>
                  <a:pt x="505526" y="336513"/>
                  <a:pt x="505452" y="327800"/>
                </a:cubicBezTo>
                <a:cubicBezTo>
                  <a:pt x="505379" y="320638"/>
                  <a:pt x="501982" y="313993"/>
                  <a:pt x="496223" y="309932"/>
                </a:cubicBezTo>
                <a:cubicBezTo>
                  <a:pt x="475844" y="295533"/>
                  <a:pt x="449779" y="287633"/>
                  <a:pt x="422755" y="287633"/>
                </a:cubicBezTo>
                <a:cubicBezTo>
                  <a:pt x="413156" y="287633"/>
                  <a:pt x="403631" y="288592"/>
                  <a:pt x="394475" y="290586"/>
                </a:cubicBezTo>
                <a:cubicBezTo>
                  <a:pt x="387313" y="292137"/>
                  <a:pt x="380225" y="287485"/>
                  <a:pt x="378748" y="280323"/>
                </a:cubicBezTo>
                <a:cubicBezTo>
                  <a:pt x="377197" y="273161"/>
                  <a:pt x="381849" y="266072"/>
                  <a:pt x="389011" y="264595"/>
                </a:cubicBezTo>
                <a:cubicBezTo>
                  <a:pt x="400013" y="262307"/>
                  <a:pt x="411384" y="261125"/>
                  <a:pt x="422755" y="261125"/>
                </a:cubicBezTo>
                <a:cubicBezTo>
                  <a:pt x="455169" y="261125"/>
                  <a:pt x="486698" y="270798"/>
                  <a:pt x="511581" y="288297"/>
                </a:cubicBezTo>
                <a:cubicBezTo>
                  <a:pt x="524281" y="297232"/>
                  <a:pt x="531960" y="311999"/>
                  <a:pt x="532034" y="327653"/>
                </a:cubicBezTo>
                <a:cubicBezTo>
                  <a:pt x="532108" y="339983"/>
                  <a:pt x="532182" y="357778"/>
                  <a:pt x="532182" y="372250"/>
                </a:cubicBezTo>
                <a:moveTo>
                  <a:pt x="111753" y="245619"/>
                </a:moveTo>
                <a:cubicBezTo>
                  <a:pt x="144979" y="245619"/>
                  <a:pt x="172004" y="218595"/>
                  <a:pt x="172004" y="185368"/>
                </a:cubicBezTo>
                <a:cubicBezTo>
                  <a:pt x="172004" y="152141"/>
                  <a:pt x="144979" y="125117"/>
                  <a:pt x="111753" y="125117"/>
                </a:cubicBezTo>
                <a:cubicBezTo>
                  <a:pt x="78526" y="125117"/>
                  <a:pt x="51501" y="152141"/>
                  <a:pt x="51501" y="185368"/>
                </a:cubicBezTo>
                <a:cubicBezTo>
                  <a:pt x="51501" y="218595"/>
                  <a:pt x="78526" y="245619"/>
                  <a:pt x="111753" y="245619"/>
                </a:cubicBezTo>
                <a:moveTo>
                  <a:pt x="111753" y="151698"/>
                </a:moveTo>
                <a:cubicBezTo>
                  <a:pt x="130286" y="151698"/>
                  <a:pt x="145422" y="166835"/>
                  <a:pt x="145422" y="185368"/>
                </a:cubicBezTo>
                <a:cubicBezTo>
                  <a:pt x="145422" y="203901"/>
                  <a:pt x="130286" y="219038"/>
                  <a:pt x="111753" y="219038"/>
                </a:cubicBezTo>
                <a:cubicBezTo>
                  <a:pt x="93219" y="219038"/>
                  <a:pt x="78083" y="203901"/>
                  <a:pt x="78083" y="185368"/>
                </a:cubicBezTo>
                <a:cubicBezTo>
                  <a:pt x="78083" y="166835"/>
                  <a:pt x="93219" y="151698"/>
                  <a:pt x="111753" y="151698"/>
                </a:cubicBezTo>
                <a:moveTo>
                  <a:pt x="138260" y="290586"/>
                </a:moveTo>
                <a:cubicBezTo>
                  <a:pt x="129104" y="288666"/>
                  <a:pt x="119579" y="287633"/>
                  <a:pt x="109980" y="287633"/>
                </a:cubicBezTo>
                <a:cubicBezTo>
                  <a:pt x="82956" y="287633"/>
                  <a:pt x="56891" y="295533"/>
                  <a:pt x="36512" y="309932"/>
                </a:cubicBezTo>
                <a:cubicBezTo>
                  <a:pt x="30827" y="313993"/>
                  <a:pt x="27357" y="320638"/>
                  <a:pt x="27283" y="327800"/>
                </a:cubicBezTo>
                <a:cubicBezTo>
                  <a:pt x="27209" y="336513"/>
                  <a:pt x="27135" y="347958"/>
                  <a:pt x="27135" y="358960"/>
                </a:cubicBezTo>
                <a:lnTo>
                  <a:pt x="109094" y="358960"/>
                </a:lnTo>
                <a:cubicBezTo>
                  <a:pt x="116404" y="358960"/>
                  <a:pt x="122385" y="364940"/>
                  <a:pt x="122385" y="372250"/>
                </a:cubicBezTo>
                <a:cubicBezTo>
                  <a:pt x="122385" y="379560"/>
                  <a:pt x="116404" y="385541"/>
                  <a:pt x="109094" y="385541"/>
                </a:cubicBezTo>
                <a:lnTo>
                  <a:pt x="13844" y="385541"/>
                </a:lnTo>
                <a:cubicBezTo>
                  <a:pt x="6534" y="385541"/>
                  <a:pt x="554" y="379560"/>
                  <a:pt x="554" y="372250"/>
                </a:cubicBezTo>
                <a:cubicBezTo>
                  <a:pt x="554" y="357778"/>
                  <a:pt x="628" y="339983"/>
                  <a:pt x="701" y="327579"/>
                </a:cubicBezTo>
                <a:cubicBezTo>
                  <a:pt x="775" y="311851"/>
                  <a:pt x="8454" y="297158"/>
                  <a:pt x="21154" y="288223"/>
                </a:cubicBezTo>
                <a:cubicBezTo>
                  <a:pt x="45964" y="270724"/>
                  <a:pt x="77492" y="261051"/>
                  <a:pt x="109980" y="261051"/>
                </a:cubicBezTo>
                <a:cubicBezTo>
                  <a:pt x="121425" y="261051"/>
                  <a:pt x="132722" y="262233"/>
                  <a:pt x="143724" y="264522"/>
                </a:cubicBezTo>
                <a:cubicBezTo>
                  <a:pt x="150886" y="266072"/>
                  <a:pt x="155464" y="273087"/>
                  <a:pt x="153987" y="280249"/>
                </a:cubicBezTo>
                <a:cubicBezTo>
                  <a:pt x="152511" y="287559"/>
                  <a:pt x="145422" y="292137"/>
                  <a:pt x="138260" y="290586"/>
                </a:cubicBezTo>
                <a:moveTo>
                  <a:pt x="118103" y="87977"/>
                </a:moveTo>
                <a:cubicBezTo>
                  <a:pt x="147859" y="34076"/>
                  <a:pt x="204640" y="554"/>
                  <a:pt x="266220" y="554"/>
                </a:cubicBezTo>
                <a:cubicBezTo>
                  <a:pt x="327800" y="554"/>
                  <a:pt x="384507" y="34076"/>
                  <a:pt x="414337" y="87977"/>
                </a:cubicBezTo>
                <a:cubicBezTo>
                  <a:pt x="417881" y="94401"/>
                  <a:pt x="415519" y="102523"/>
                  <a:pt x="409095" y="106067"/>
                </a:cubicBezTo>
                <a:cubicBezTo>
                  <a:pt x="402671" y="109611"/>
                  <a:pt x="394549" y="107249"/>
                  <a:pt x="391005" y="100825"/>
                </a:cubicBezTo>
                <a:cubicBezTo>
                  <a:pt x="365900" y="55341"/>
                  <a:pt x="318054" y="27135"/>
                  <a:pt x="266220" y="27135"/>
                </a:cubicBezTo>
                <a:cubicBezTo>
                  <a:pt x="214313" y="27135"/>
                  <a:pt x="166540" y="55415"/>
                  <a:pt x="141435" y="100825"/>
                </a:cubicBezTo>
                <a:cubicBezTo>
                  <a:pt x="138999" y="105181"/>
                  <a:pt x="134494" y="107691"/>
                  <a:pt x="129769" y="107691"/>
                </a:cubicBezTo>
                <a:cubicBezTo>
                  <a:pt x="127628" y="107691"/>
                  <a:pt x="125412" y="107175"/>
                  <a:pt x="123345" y="106067"/>
                </a:cubicBezTo>
                <a:cubicBezTo>
                  <a:pt x="116921" y="102523"/>
                  <a:pt x="114558" y="94401"/>
                  <a:pt x="118103" y="87977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4D2C500B-6F95-4B43-B507-77D80ED41158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BE31F85A-09FA-934F-A688-86F86E33C62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096ACBCF-D598-294A-B95C-5157359886D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>
            <a:extLst>
              <a:ext uri="{FF2B5EF4-FFF2-40B4-BE49-F238E27FC236}">
                <a16:creationId xmlns:a16="http://schemas.microsoft.com/office/drawing/2014/main" id="{51302D43-950D-0F40-B8BB-9D9B6B63FCCC}"/>
              </a:ext>
            </a:extLst>
          </p:cNvPr>
          <p:cNvSpPr/>
          <p:nvPr/>
        </p:nvSpPr>
        <p:spPr>
          <a:xfrm>
            <a:off x="9320348" y="1883228"/>
            <a:ext cx="7184572" cy="18941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4" name="Pentágono 33">
            <a:extLst>
              <a:ext uri="{FF2B5EF4-FFF2-40B4-BE49-F238E27FC236}">
                <a16:creationId xmlns:a16="http://schemas.microsoft.com/office/drawing/2014/main" id="{EFFC368C-5112-4348-8D64-5997DFF4CB22}"/>
              </a:ext>
            </a:extLst>
          </p:cNvPr>
          <p:cNvSpPr/>
          <p:nvPr/>
        </p:nvSpPr>
        <p:spPr>
          <a:xfrm>
            <a:off x="9320348" y="5105399"/>
            <a:ext cx="7184572" cy="189411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1" name="Pentágono 40">
            <a:extLst>
              <a:ext uri="{FF2B5EF4-FFF2-40B4-BE49-F238E27FC236}">
                <a16:creationId xmlns:a16="http://schemas.microsoft.com/office/drawing/2014/main" id="{B68BC547-7EF3-2545-B6D2-95C9436BA445}"/>
              </a:ext>
            </a:extLst>
          </p:cNvPr>
          <p:cNvSpPr/>
          <p:nvPr/>
        </p:nvSpPr>
        <p:spPr>
          <a:xfrm flipH="1">
            <a:off x="15644949" y="3494314"/>
            <a:ext cx="7184572" cy="18941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Pentágono 41">
            <a:extLst>
              <a:ext uri="{FF2B5EF4-FFF2-40B4-BE49-F238E27FC236}">
                <a16:creationId xmlns:a16="http://schemas.microsoft.com/office/drawing/2014/main" id="{F79E8E1D-9DA0-C344-BDEE-6D41C608CE31}"/>
              </a:ext>
            </a:extLst>
          </p:cNvPr>
          <p:cNvSpPr/>
          <p:nvPr/>
        </p:nvSpPr>
        <p:spPr>
          <a:xfrm flipH="1">
            <a:off x="15644949" y="6716485"/>
            <a:ext cx="7184572" cy="189411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Pentágono 42">
            <a:extLst>
              <a:ext uri="{FF2B5EF4-FFF2-40B4-BE49-F238E27FC236}">
                <a16:creationId xmlns:a16="http://schemas.microsoft.com/office/drawing/2014/main" id="{71A283F0-EEB8-FC47-A602-3C3C976953B9}"/>
              </a:ext>
            </a:extLst>
          </p:cNvPr>
          <p:cNvSpPr/>
          <p:nvPr/>
        </p:nvSpPr>
        <p:spPr>
          <a:xfrm>
            <a:off x="9320348" y="8327570"/>
            <a:ext cx="7184572" cy="189411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Pentágono 43">
            <a:extLst>
              <a:ext uri="{FF2B5EF4-FFF2-40B4-BE49-F238E27FC236}">
                <a16:creationId xmlns:a16="http://schemas.microsoft.com/office/drawing/2014/main" id="{475CE446-E821-FE42-8B4F-A58B5E7D5276}"/>
              </a:ext>
            </a:extLst>
          </p:cNvPr>
          <p:cNvSpPr/>
          <p:nvPr/>
        </p:nvSpPr>
        <p:spPr>
          <a:xfrm flipH="1">
            <a:off x="15644949" y="9938656"/>
            <a:ext cx="7184572" cy="1894115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32FAD896-43FD-B942-9FDB-473F9024F004}"/>
              </a:ext>
            </a:extLst>
          </p:cNvPr>
          <p:cNvSpPr txBox="1"/>
          <p:nvPr/>
        </p:nvSpPr>
        <p:spPr>
          <a:xfrm>
            <a:off x="17357367" y="420596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id="{0F4CAE89-3933-8E4E-BE95-889D17246485}"/>
              </a:ext>
            </a:extLst>
          </p:cNvPr>
          <p:cNvSpPr txBox="1"/>
          <p:nvPr/>
        </p:nvSpPr>
        <p:spPr>
          <a:xfrm>
            <a:off x="17357367" y="362494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6FD4337-2303-3146-92E6-CDAC0540EE5F}"/>
              </a:ext>
            </a:extLst>
          </p:cNvPr>
          <p:cNvSpPr txBox="1"/>
          <p:nvPr/>
        </p:nvSpPr>
        <p:spPr>
          <a:xfrm>
            <a:off x="17357367" y="748256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FCF5EE29-495C-E34D-A67C-7C4C29803979}"/>
              </a:ext>
            </a:extLst>
          </p:cNvPr>
          <p:cNvSpPr txBox="1"/>
          <p:nvPr/>
        </p:nvSpPr>
        <p:spPr>
          <a:xfrm>
            <a:off x="17357367" y="690154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83ACE0DB-3B9B-9B4A-BE0B-7C6C858208BA}"/>
              </a:ext>
            </a:extLst>
          </p:cNvPr>
          <p:cNvSpPr txBox="1"/>
          <p:nvPr/>
        </p:nvSpPr>
        <p:spPr>
          <a:xfrm>
            <a:off x="17357367" y="1070473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283A9E72-3A0E-1048-92D7-6A3C0F4DB032}"/>
              </a:ext>
            </a:extLst>
          </p:cNvPr>
          <p:cNvSpPr txBox="1"/>
          <p:nvPr/>
        </p:nvSpPr>
        <p:spPr>
          <a:xfrm>
            <a:off x="17357367" y="1012371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D133EBE5-8256-BC4C-992D-FE295B4309BB}"/>
              </a:ext>
            </a:extLst>
          </p:cNvPr>
          <p:cNvSpPr txBox="1"/>
          <p:nvPr/>
        </p:nvSpPr>
        <p:spPr>
          <a:xfrm>
            <a:off x="10549444" y="2616407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2BBD991A-51EF-5047-A253-8EF076623027}"/>
              </a:ext>
            </a:extLst>
          </p:cNvPr>
          <p:cNvSpPr txBox="1"/>
          <p:nvPr/>
        </p:nvSpPr>
        <p:spPr>
          <a:xfrm>
            <a:off x="10549444" y="203539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726D2954-4CCD-2A4D-9F6E-2EE1C6D860E3}"/>
              </a:ext>
            </a:extLst>
          </p:cNvPr>
          <p:cNvSpPr txBox="1"/>
          <p:nvPr/>
        </p:nvSpPr>
        <p:spPr>
          <a:xfrm>
            <a:off x="10549444" y="5860348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A6B2D4B3-437E-C848-9EE5-CDC45F2A69FC}"/>
              </a:ext>
            </a:extLst>
          </p:cNvPr>
          <p:cNvSpPr txBox="1"/>
          <p:nvPr/>
        </p:nvSpPr>
        <p:spPr>
          <a:xfrm>
            <a:off x="10549444" y="527933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134FD68C-C000-564D-B843-348D5AF83881}"/>
              </a:ext>
            </a:extLst>
          </p:cNvPr>
          <p:cNvSpPr txBox="1"/>
          <p:nvPr/>
        </p:nvSpPr>
        <p:spPr>
          <a:xfrm>
            <a:off x="10549444" y="9039455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9" name="TextBox 21">
            <a:extLst>
              <a:ext uri="{FF2B5EF4-FFF2-40B4-BE49-F238E27FC236}">
                <a16:creationId xmlns:a16="http://schemas.microsoft.com/office/drawing/2014/main" id="{85CB5266-8F0D-EB46-9A42-BD3FC13308EE}"/>
              </a:ext>
            </a:extLst>
          </p:cNvPr>
          <p:cNvSpPr txBox="1"/>
          <p:nvPr/>
        </p:nvSpPr>
        <p:spPr>
          <a:xfrm>
            <a:off x="10549444" y="845843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2B0DB463-1A97-9245-B69D-E63047475087}"/>
              </a:ext>
            </a:extLst>
          </p:cNvPr>
          <p:cNvSpPr txBox="1"/>
          <p:nvPr/>
        </p:nvSpPr>
        <p:spPr>
          <a:xfrm>
            <a:off x="9696997" y="2358555"/>
            <a:ext cx="104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618C58F5-123B-C242-8E9D-A9A983E48F5F}"/>
              </a:ext>
            </a:extLst>
          </p:cNvPr>
          <p:cNvSpPr txBox="1"/>
          <p:nvPr/>
        </p:nvSpPr>
        <p:spPr>
          <a:xfrm>
            <a:off x="9696997" y="5577243"/>
            <a:ext cx="104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608BCC97-39C4-7F4A-9FDD-426050E96F17}"/>
              </a:ext>
            </a:extLst>
          </p:cNvPr>
          <p:cNvSpPr txBox="1"/>
          <p:nvPr/>
        </p:nvSpPr>
        <p:spPr>
          <a:xfrm>
            <a:off x="9696997" y="8832507"/>
            <a:ext cx="104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44AACDAF-0DAC-4046-8FE5-ACE5B9189B9A}"/>
              </a:ext>
            </a:extLst>
          </p:cNvPr>
          <p:cNvSpPr txBox="1"/>
          <p:nvPr/>
        </p:nvSpPr>
        <p:spPr>
          <a:xfrm>
            <a:off x="21474469" y="4004475"/>
            <a:ext cx="104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6BFE0C6E-ED0C-0B4D-A844-EA9D95EE1C7A}"/>
              </a:ext>
            </a:extLst>
          </p:cNvPr>
          <p:cNvSpPr txBox="1"/>
          <p:nvPr/>
        </p:nvSpPr>
        <p:spPr>
          <a:xfrm>
            <a:off x="21474469" y="7223163"/>
            <a:ext cx="104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9BEE8729-E7DA-784B-927E-AF0F6821EB3F}"/>
              </a:ext>
            </a:extLst>
          </p:cNvPr>
          <p:cNvSpPr txBox="1"/>
          <p:nvPr/>
        </p:nvSpPr>
        <p:spPr>
          <a:xfrm>
            <a:off x="21474469" y="10478427"/>
            <a:ext cx="104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06</a:t>
            </a:r>
          </a:p>
        </p:txBody>
      </p:sp>
      <p:grpSp>
        <p:nvGrpSpPr>
          <p:cNvPr id="36" name="Grupo 36">
            <a:extLst>
              <a:ext uri="{FF2B5EF4-FFF2-40B4-BE49-F238E27FC236}">
                <a16:creationId xmlns:a16="http://schemas.microsoft.com/office/drawing/2014/main" id="{094AF039-2317-3F4F-BCCE-8A491705E836}"/>
              </a:ext>
            </a:extLst>
          </p:cNvPr>
          <p:cNvGrpSpPr/>
          <p:nvPr/>
        </p:nvGrpSpPr>
        <p:grpSpPr>
          <a:xfrm>
            <a:off x="1305839" y="4830740"/>
            <a:ext cx="6347439" cy="4054520"/>
            <a:chOff x="1321527" y="1320129"/>
            <a:chExt cx="6347439" cy="4054520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5DC029E5-90C9-1940-9AA7-266CBE2CD64B}"/>
                </a:ext>
              </a:extLst>
            </p:cNvPr>
            <p:cNvGrpSpPr/>
            <p:nvPr/>
          </p:nvGrpSpPr>
          <p:grpSpPr>
            <a:xfrm>
              <a:off x="1321527" y="1320129"/>
              <a:ext cx="6347439" cy="4054520"/>
              <a:chOff x="459001" y="-6487382"/>
              <a:chExt cx="6347439" cy="4054520"/>
            </a:xfrm>
          </p:grpSpPr>
          <p:sp>
            <p:nvSpPr>
              <p:cNvPr id="39" name="CuadroTexto 350">
                <a:extLst>
                  <a:ext uri="{FF2B5EF4-FFF2-40B4-BE49-F238E27FC236}">
                    <a16:creationId xmlns:a16="http://schemas.microsoft.com/office/drawing/2014/main" id="{3B954834-3982-2A4E-9789-54CD395B9999}"/>
                  </a:ext>
                </a:extLst>
              </p:cNvPr>
              <p:cNvSpPr txBox="1"/>
              <p:nvPr/>
            </p:nvSpPr>
            <p:spPr>
              <a:xfrm>
                <a:off x="459001" y="-6487382"/>
                <a:ext cx="63474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Agenda</a:t>
                </a:r>
              </a:p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Infographics</a:t>
                </a:r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8F59AE6B-194C-5643-8F5E-773D6D1BF238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F9F91ACF-42B9-A14F-B883-7F63BA8B9B5F}"/>
                </a:ext>
              </a:extLst>
            </p:cNvPr>
            <p:cNvSpPr txBox="1"/>
            <p:nvPr/>
          </p:nvSpPr>
          <p:spPr>
            <a:xfrm>
              <a:off x="1386840" y="4045112"/>
              <a:ext cx="47795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6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B78937F7-721D-014C-A051-78A287852B15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287142DD-0C11-1E40-B79A-D03BA58BECD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B55C308F-03C6-5A41-A89B-B55E961F744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CDE6E08-DA3D-2041-B324-4FCF3F3DF9E5}"/>
              </a:ext>
            </a:extLst>
          </p:cNvPr>
          <p:cNvSpPr/>
          <p:nvPr/>
        </p:nvSpPr>
        <p:spPr>
          <a:xfrm>
            <a:off x="1936120" y="5745246"/>
            <a:ext cx="6156491" cy="2267712"/>
          </a:xfrm>
          <a:prstGeom prst="rect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AA652F-43A0-CC4C-A7B8-9B1D5017CC9D}"/>
              </a:ext>
            </a:extLst>
          </p:cNvPr>
          <p:cNvSpPr/>
          <p:nvPr/>
        </p:nvSpPr>
        <p:spPr>
          <a:xfrm>
            <a:off x="1235080" y="5379486"/>
            <a:ext cx="2267712" cy="2267712"/>
          </a:xfrm>
          <a:prstGeom prst="rect">
            <a:avLst/>
          </a:prstGeom>
          <a:solidFill>
            <a:schemeClr val="bg2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D331F53-379C-4447-A28E-F7F16914CF98}"/>
              </a:ext>
            </a:extLst>
          </p:cNvPr>
          <p:cNvSpPr/>
          <p:nvPr/>
        </p:nvSpPr>
        <p:spPr>
          <a:xfrm>
            <a:off x="1936120" y="9591822"/>
            <a:ext cx="6156491" cy="2267712"/>
          </a:xfrm>
          <a:prstGeom prst="rect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E35C8B7-C65E-CF48-B8E8-FA28C78B6D41}"/>
              </a:ext>
            </a:extLst>
          </p:cNvPr>
          <p:cNvSpPr/>
          <p:nvPr/>
        </p:nvSpPr>
        <p:spPr>
          <a:xfrm>
            <a:off x="1235080" y="9226062"/>
            <a:ext cx="2267712" cy="2267712"/>
          </a:xfrm>
          <a:prstGeom prst="rect">
            <a:avLst/>
          </a:prstGeom>
          <a:solidFill>
            <a:schemeClr val="bg2"/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175EA5D-CF17-884F-AC3B-689D9A0D619F}"/>
              </a:ext>
            </a:extLst>
          </p:cNvPr>
          <p:cNvSpPr/>
          <p:nvPr/>
        </p:nvSpPr>
        <p:spPr>
          <a:xfrm>
            <a:off x="9330992" y="5745246"/>
            <a:ext cx="6156491" cy="2267712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5D0F82C-BA3A-0F42-91A5-A83762E5A3CA}"/>
              </a:ext>
            </a:extLst>
          </p:cNvPr>
          <p:cNvSpPr/>
          <p:nvPr/>
        </p:nvSpPr>
        <p:spPr>
          <a:xfrm>
            <a:off x="8629952" y="5379486"/>
            <a:ext cx="2267712" cy="2267712"/>
          </a:xfrm>
          <a:prstGeom prst="rect">
            <a:avLst/>
          </a:prstGeom>
          <a:solidFill>
            <a:schemeClr val="bg2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2215DBA-7B90-0C44-9F2E-31570BDD2BED}"/>
              </a:ext>
            </a:extLst>
          </p:cNvPr>
          <p:cNvSpPr/>
          <p:nvPr/>
        </p:nvSpPr>
        <p:spPr>
          <a:xfrm>
            <a:off x="9330992" y="9591822"/>
            <a:ext cx="6156491" cy="2267712"/>
          </a:xfrm>
          <a:prstGeom prst="rect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9B51638-D40C-FE49-9941-626947191AC7}"/>
              </a:ext>
            </a:extLst>
          </p:cNvPr>
          <p:cNvSpPr/>
          <p:nvPr/>
        </p:nvSpPr>
        <p:spPr>
          <a:xfrm>
            <a:off x="8629952" y="9226062"/>
            <a:ext cx="2267712" cy="2267712"/>
          </a:xfrm>
          <a:prstGeom prst="rect">
            <a:avLst/>
          </a:prstGeom>
          <a:solidFill>
            <a:schemeClr val="bg2"/>
          </a:solidFill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BB52462C-8F8B-8C46-A1E0-4BEE199DD0DD}"/>
              </a:ext>
            </a:extLst>
          </p:cNvPr>
          <p:cNvSpPr txBox="1"/>
          <p:nvPr/>
        </p:nvSpPr>
        <p:spPr>
          <a:xfrm>
            <a:off x="1226574" y="5569298"/>
            <a:ext cx="23401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B27361B0-994A-7F4F-B49C-29490F4B6D85}"/>
              </a:ext>
            </a:extLst>
          </p:cNvPr>
          <p:cNvSpPr txBox="1"/>
          <p:nvPr/>
        </p:nvSpPr>
        <p:spPr>
          <a:xfrm>
            <a:off x="8621446" y="5561258"/>
            <a:ext cx="23401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D05C0B80-7CD6-B34F-9EB7-0325E540181A}"/>
              </a:ext>
            </a:extLst>
          </p:cNvPr>
          <p:cNvSpPr txBox="1"/>
          <p:nvPr/>
        </p:nvSpPr>
        <p:spPr>
          <a:xfrm>
            <a:off x="1226574" y="9444410"/>
            <a:ext cx="23401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4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DF41E53E-43E4-594D-8187-11FED7E99AA1}"/>
              </a:ext>
            </a:extLst>
          </p:cNvPr>
          <p:cNvSpPr txBox="1"/>
          <p:nvPr/>
        </p:nvSpPr>
        <p:spPr>
          <a:xfrm>
            <a:off x="8621446" y="9371258"/>
            <a:ext cx="23401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5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679CA912-D16A-2F41-B438-32E93D66EBBA}"/>
              </a:ext>
            </a:extLst>
          </p:cNvPr>
          <p:cNvSpPr txBox="1"/>
          <p:nvPr/>
        </p:nvSpPr>
        <p:spPr>
          <a:xfrm>
            <a:off x="3912398" y="6624651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FD277573-ABAD-3B42-8670-0C058028D5AA}"/>
              </a:ext>
            </a:extLst>
          </p:cNvPr>
          <p:cNvSpPr txBox="1"/>
          <p:nvPr/>
        </p:nvSpPr>
        <p:spPr>
          <a:xfrm>
            <a:off x="3912398" y="604363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DEDC8CB4-8ED9-A34E-B7F3-B52F9EBF17E9}"/>
              </a:ext>
            </a:extLst>
          </p:cNvPr>
          <p:cNvSpPr txBox="1"/>
          <p:nvPr/>
        </p:nvSpPr>
        <p:spPr>
          <a:xfrm>
            <a:off x="3912398" y="1050515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9C792617-547F-3E41-95DE-3A7D0598253C}"/>
              </a:ext>
            </a:extLst>
          </p:cNvPr>
          <p:cNvSpPr txBox="1"/>
          <p:nvPr/>
        </p:nvSpPr>
        <p:spPr>
          <a:xfrm>
            <a:off x="3912398" y="992413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D847EF4E-94CF-1E41-A80C-CCB955E2D850}"/>
              </a:ext>
            </a:extLst>
          </p:cNvPr>
          <p:cNvSpPr txBox="1"/>
          <p:nvPr/>
        </p:nvSpPr>
        <p:spPr>
          <a:xfrm>
            <a:off x="11273002" y="6624651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9" name="TextBox 21">
            <a:extLst>
              <a:ext uri="{FF2B5EF4-FFF2-40B4-BE49-F238E27FC236}">
                <a16:creationId xmlns:a16="http://schemas.microsoft.com/office/drawing/2014/main" id="{D6481AB5-13BC-A346-A9F5-4831F196DE9A}"/>
              </a:ext>
            </a:extLst>
          </p:cNvPr>
          <p:cNvSpPr txBox="1"/>
          <p:nvPr/>
        </p:nvSpPr>
        <p:spPr>
          <a:xfrm>
            <a:off x="11273002" y="604363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70" name="TextBox 20">
            <a:extLst>
              <a:ext uri="{FF2B5EF4-FFF2-40B4-BE49-F238E27FC236}">
                <a16:creationId xmlns:a16="http://schemas.microsoft.com/office/drawing/2014/main" id="{A03D4CCF-F3C3-A64B-AAD5-3F783FA7A6BC}"/>
              </a:ext>
            </a:extLst>
          </p:cNvPr>
          <p:cNvSpPr txBox="1"/>
          <p:nvPr/>
        </p:nvSpPr>
        <p:spPr>
          <a:xfrm>
            <a:off x="11273002" y="1050515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71" name="TextBox 21">
            <a:extLst>
              <a:ext uri="{FF2B5EF4-FFF2-40B4-BE49-F238E27FC236}">
                <a16:creationId xmlns:a16="http://schemas.microsoft.com/office/drawing/2014/main" id="{31C47345-992A-5D46-B13E-B00F6D5A491D}"/>
              </a:ext>
            </a:extLst>
          </p:cNvPr>
          <p:cNvSpPr txBox="1"/>
          <p:nvPr/>
        </p:nvSpPr>
        <p:spPr>
          <a:xfrm>
            <a:off x="11273002" y="992413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28" name="Rectángulo 51">
            <a:extLst>
              <a:ext uri="{FF2B5EF4-FFF2-40B4-BE49-F238E27FC236}">
                <a16:creationId xmlns:a16="http://schemas.microsoft.com/office/drawing/2014/main" id="{039D4F4F-16B5-4942-9B07-037FCB079211}"/>
              </a:ext>
            </a:extLst>
          </p:cNvPr>
          <p:cNvSpPr/>
          <p:nvPr/>
        </p:nvSpPr>
        <p:spPr>
          <a:xfrm>
            <a:off x="16751700" y="5745246"/>
            <a:ext cx="6156491" cy="2267712"/>
          </a:xfrm>
          <a:prstGeom prst="rect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9" name="Rectángulo 52">
            <a:extLst>
              <a:ext uri="{FF2B5EF4-FFF2-40B4-BE49-F238E27FC236}">
                <a16:creationId xmlns:a16="http://schemas.microsoft.com/office/drawing/2014/main" id="{A1BB5A4F-48D0-A344-8733-7FC1AC65FB40}"/>
              </a:ext>
            </a:extLst>
          </p:cNvPr>
          <p:cNvSpPr/>
          <p:nvPr/>
        </p:nvSpPr>
        <p:spPr>
          <a:xfrm>
            <a:off x="16050660" y="5379486"/>
            <a:ext cx="2267712" cy="2267712"/>
          </a:xfrm>
          <a:prstGeom prst="rect">
            <a:avLst/>
          </a:prstGeom>
          <a:solidFill>
            <a:schemeClr val="bg2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0" name="Rectángulo 54">
            <a:extLst>
              <a:ext uri="{FF2B5EF4-FFF2-40B4-BE49-F238E27FC236}">
                <a16:creationId xmlns:a16="http://schemas.microsoft.com/office/drawing/2014/main" id="{BDA2246F-483E-2A44-AA33-C1AB0C09209C}"/>
              </a:ext>
            </a:extLst>
          </p:cNvPr>
          <p:cNvSpPr/>
          <p:nvPr/>
        </p:nvSpPr>
        <p:spPr>
          <a:xfrm>
            <a:off x="16751700" y="9591822"/>
            <a:ext cx="6156491" cy="2267712"/>
          </a:xfrm>
          <a:prstGeom prst="rect">
            <a:avLst/>
          </a:prstGeom>
          <a:solidFill>
            <a:schemeClr val="accent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1" name="Rectángulo 55">
            <a:extLst>
              <a:ext uri="{FF2B5EF4-FFF2-40B4-BE49-F238E27FC236}">
                <a16:creationId xmlns:a16="http://schemas.microsoft.com/office/drawing/2014/main" id="{C4FFEC05-F0B4-0F4F-87D2-F45E344843CD}"/>
              </a:ext>
            </a:extLst>
          </p:cNvPr>
          <p:cNvSpPr/>
          <p:nvPr/>
        </p:nvSpPr>
        <p:spPr>
          <a:xfrm>
            <a:off x="16050660" y="9226062"/>
            <a:ext cx="2267712" cy="2267712"/>
          </a:xfrm>
          <a:prstGeom prst="rect">
            <a:avLst/>
          </a:prstGeom>
          <a:solidFill>
            <a:schemeClr val="bg2"/>
          </a:solidFill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F771EEF0-6535-1F43-8F8E-3E7B4F6D650B}"/>
              </a:ext>
            </a:extLst>
          </p:cNvPr>
          <p:cNvSpPr txBox="1"/>
          <p:nvPr/>
        </p:nvSpPr>
        <p:spPr>
          <a:xfrm>
            <a:off x="16042154" y="5561258"/>
            <a:ext cx="23401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D1564C88-88F0-C44E-B2A5-7E661AA9ADAD}"/>
              </a:ext>
            </a:extLst>
          </p:cNvPr>
          <p:cNvSpPr txBox="1"/>
          <p:nvPr/>
        </p:nvSpPr>
        <p:spPr>
          <a:xfrm>
            <a:off x="16042154" y="9371258"/>
            <a:ext cx="23401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6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06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C4989FD6-19DA-B34D-8E20-0016D5961693}"/>
              </a:ext>
            </a:extLst>
          </p:cNvPr>
          <p:cNvSpPr txBox="1"/>
          <p:nvPr/>
        </p:nvSpPr>
        <p:spPr>
          <a:xfrm>
            <a:off x="18693710" y="6624651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C42B7329-EC14-4343-920A-A044971C0803}"/>
              </a:ext>
            </a:extLst>
          </p:cNvPr>
          <p:cNvSpPr txBox="1"/>
          <p:nvPr/>
        </p:nvSpPr>
        <p:spPr>
          <a:xfrm>
            <a:off x="18693710" y="604363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A06F701C-7D6C-C840-B849-69EC0E5E5147}"/>
              </a:ext>
            </a:extLst>
          </p:cNvPr>
          <p:cNvSpPr txBox="1"/>
          <p:nvPr/>
        </p:nvSpPr>
        <p:spPr>
          <a:xfrm>
            <a:off x="18693710" y="1050515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C1D9D0C3-3D5E-0148-85D5-542D82F876FF}"/>
              </a:ext>
            </a:extLst>
          </p:cNvPr>
          <p:cNvSpPr txBox="1"/>
          <p:nvPr/>
        </p:nvSpPr>
        <p:spPr>
          <a:xfrm>
            <a:off x="18693710" y="992413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52930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350">
            <a:extLst>
              <a:ext uri="{FF2B5EF4-FFF2-40B4-BE49-F238E27FC236}">
                <a16:creationId xmlns:a16="http://schemas.microsoft.com/office/drawing/2014/main" id="{F2449F0A-C5DD-2643-B2B9-824D912A7CC1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AEC00E99-55BE-3847-B341-7CF4A20B75E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D9051328-9B62-BB44-B6CC-7AD04B1F596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94B7CD-33F7-0741-AD7B-1BC58D4CF27F}"/>
              </a:ext>
            </a:extLst>
          </p:cNvPr>
          <p:cNvGrpSpPr/>
          <p:nvPr/>
        </p:nvGrpSpPr>
        <p:grpSpPr>
          <a:xfrm>
            <a:off x="5635545" y="4739405"/>
            <a:ext cx="1170432" cy="7534656"/>
            <a:chOff x="7790688" y="2633472"/>
            <a:chExt cx="2743200" cy="5459896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AA20FF74-27EF-6E4E-904D-2C71E35DF97A}"/>
                </a:ext>
              </a:extLst>
            </p:cNvPr>
            <p:cNvCxnSpPr/>
            <p:nvPr/>
          </p:nvCxnSpPr>
          <p:spPr>
            <a:xfrm>
              <a:off x="7790688" y="2633472"/>
              <a:ext cx="2743200" cy="274320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E5557FF-9991-4F42-9A5F-FD2F80741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688" y="5350168"/>
              <a:ext cx="2743200" cy="274320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613FFA3-BB0E-C948-988A-47702CBF695D}"/>
              </a:ext>
            </a:extLst>
          </p:cNvPr>
          <p:cNvGrpSpPr/>
          <p:nvPr/>
        </p:nvGrpSpPr>
        <p:grpSpPr>
          <a:xfrm>
            <a:off x="10762281" y="4739405"/>
            <a:ext cx="1170432" cy="7534656"/>
            <a:chOff x="7790688" y="2633472"/>
            <a:chExt cx="2743200" cy="5459896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7230DC0C-62EE-5544-8BFD-FD584133406A}"/>
                </a:ext>
              </a:extLst>
            </p:cNvPr>
            <p:cNvCxnSpPr/>
            <p:nvPr/>
          </p:nvCxnSpPr>
          <p:spPr>
            <a:xfrm>
              <a:off x="7790688" y="2633472"/>
              <a:ext cx="2743200" cy="274320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6D27037-9AD3-8A4A-8540-2020BBDB0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688" y="5350168"/>
              <a:ext cx="2743200" cy="274320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D54A20F-B989-C141-8DFB-671088EF8221}"/>
              </a:ext>
            </a:extLst>
          </p:cNvPr>
          <p:cNvGrpSpPr/>
          <p:nvPr/>
        </p:nvGrpSpPr>
        <p:grpSpPr>
          <a:xfrm>
            <a:off x="15889017" y="4739405"/>
            <a:ext cx="1170432" cy="7534656"/>
            <a:chOff x="7790688" y="2633472"/>
            <a:chExt cx="2743200" cy="5459896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89076769-D8B9-374E-977B-2BE2C8DF8683}"/>
                </a:ext>
              </a:extLst>
            </p:cNvPr>
            <p:cNvCxnSpPr/>
            <p:nvPr/>
          </p:nvCxnSpPr>
          <p:spPr>
            <a:xfrm>
              <a:off x="7790688" y="2633472"/>
              <a:ext cx="2743200" cy="274320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BC0A0C97-FC68-734F-BEDD-4F149A93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688" y="5350168"/>
              <a:ext cx="2743200" cy="274320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rma libre 38">
            <a:extLst>
              <a:ext uri="{FF2B5EF4-FFF2-40B4-BE49-F238E27FC236}">
                <a16:creationId xmlns:a16="http://schemas.microsoft.com/office/drawing/2014/main" id="{A9B92648-EA2E-7C4F-B7FC-AC08FDCD64A4}"/>
              </a:ext>
            </a:extLst>
          </p:cNvPr>
          <p:cNvSpPr/>
          <p:nvPr/>
        </p:nvSpPr>
        <p:spPr>
          <a:xfrm>
            <a:off x="8287835" y="6089597"/>
            <a:ext cx="1141724" cy="1141724"/>
          </a:xfrm>
          <a:custGeom>
            <a:avLst/>
            <a:gdLst>
              <a:gd name="connsiteX0" fmla="*/ 492310 w 492494"/>
              <a:gd name="connsiteY0" fmla="*/ 200136 h 492494"/>
              <a:gd name="connsiteX1" fmla="*/ 492236 w 492494"/>
              <a:gd name="connsiteY1" fmla="*/ 198659 h 492494"/>
              <a:gd name="connsiteX2" fmla="*/ 490833 w 492494"/>
              <a:gd name="connsiteY2" fmla="*/ 191497 h 492494"/>
              <a:gd name="connsiteX3" fmla="*/ 488470 w 492494"/>
              <a:gd name="connsiteY3" fmla="*/ 188174 h 492494"/>
              <a:gd name="connsiteX4" fmla="*/ 470380 w 492494"/>
              <a:gd name="connsiteY4" fmla="*/ 178871 h 492494"/>
              <a:gd name="connsiteX5" fmla="*/ 415297 w 492494"/>
              <a:gd name="connsiteY5" fmla="*/ 178871 h 492494"/>
              <a:gd name="connsiteX6" fmla="*/ 415371 w 492494"/>
              <a:gd name="connsiteY6" fmla="*/ 19825 h 492494"/>
              <a:gd name="connsiteX7" fmla="*/ 396986 w 492494"/>
              <a:gd name="connsiteY7" fmla="*/ 554 h 492494"/>
              <a:gd name="connsiteX8" fmla="*/ 95509 w 492494"/>
              <a:gd name="connsiteY8" fmla="*/ 554 h 492494"/>
              <a:gd name="connsiteX9" fmla="*/ 77123 w 492494"/>
              <a:gd name="connsiteY9" fmla="*/ 19825 h 492494"/>
              <a:gd name="connsiteX10" fmla="*/ 77049 w 492494"/>
              <a:gd name="connsiteY10" fmla="*/ 178871 h 492494"/>
              <a:gd name="connsiteX11" fmla="*/ 22483 w 492494"/>
              <a:gd name="connsiteY11" fmla="*/ 178871 h 492494"/>
              <a:gd name="connsiteX12" fmla="*/ 4393 w 492494"/>
              <a:gd name="connsiteY12" fmla="*/ 188174 h 492494"/>
              <a:gd name="connsiteX13" fmla="*/ 2031 w 492494"/>
              <a:gd name="connsiteY13" fmla="*/ 191423 h 492494"/>
              <a:gd name="connsiteX14" fmla="*/ 628 w 492494"/>
              <a:gd name="connsiteY14" fmla="*/ 198585 h 492494"/>
              <a:gd name="connsiteX15" fmla="*/ 554 w 492494"/>
              <a:gd name="connsiteY15" fmla="*/ 200062 h 492494"/>
              <a:gd name="connsiteX16" fmla="*/ 554 w 492494"/>
              <a:gd name="connsiteY16" fmla="*/ 471044 h 492494"/>
              <a:gd name="connsiteX17" fmla="*/ 22483 w 492494"/>
              <a:gd name="connsiteY17" fmla="*/ 492310 h 492494"/>
              <a:gd name="connsiteX18" fmla="*/ 470380 w 492494"/>
              <a:gd name="connsiteY18" fmla="*/ 492310 h 492494"/>
              <a:gd name="connsiteX19" fmla="*/ 484778 w 492494"/>
              <a:gd name="connsiteY19" fmla="*/ 487067 h 492494"/>
              <a:gd name="connsiteX20" fmla="*/ 485000 w 492494"/>
              <a:gd name="connsiteY20" fmla="*/ 486846 h 492494"/>
              <a:gd name="connsiteX21" fmla="*/ 485295 w 492494"/>
              <a:gd name="connsiteY21" fmla="*/ 486550 h 492494"/>
              <a:gd name="connsiteX22" fmla="*/ 485886 w 492494"/>
              <a:gd name="connsiteY22" fmla="*/ 486033 h 492494"/>
              <a:gd name="connsiteX23" fmla="*/ 486033 w 492494"/>
              <a:gd name="connsiteY23" fmla="*/ 485886 h 492494"/>
              <a:gd name="connsiteX24" fmla="*/ 492236 w 492494"/>
              <a:gd name="connsiteY24" fmla="*/ 471044 h 492494"/>
              <a:gd name="connsiteX25" fmla="*/ 492236 w 492494"/>
              <a:gd name="connsiteY25" fmla="*/ 200136 h 492494"/>
              <a:gd name="connsiteX26" fmla="*/ 334077 w 492494"/>
              <a:gd name="connsiteY26" fmla="*/ 315543 h 492494"/>
              <a:gd name="connsiteX27" fmla="*/ 315248 w 492494"/>
              <a:gd name="connsiteY27" fmla="*/ 315543 h 492494"/>
              <a:gd name="connsiteX28" fmla="*/ 315248 w 492494"/>
              <a:gd name="connsiteY28" fmla="*/ 334372 h 492494"/>
              <a:gd name="connsiteX29" fmla="*/ 446678 w 492494"/>
              <a:gd name="connsiteY29" fmla="*/ 465802 h 492494"/>
              <a:gd name="connsiteX30" fmla="*/ 45594 w 492494"/>
              <a:gd name="connsiteY30" fmla="*/ 465802 h 492494"/>
              <a:gd name="connsiteX31" fmla="*/ 177025 w 492494"/>
              <a:gd name="connsiteY31" fmla="*/ 334372 h 492494"/>
              <a:gd name="connsiteX32" fmla="*/ 177025 w 492494"/>
              <a:gd name="connsiteY32" fmla="*/ 315543 h 492494"/>
              <a:gd name="connsiteX33" fmla="*/ 158196 w 492494"/>
              <a:gd name="connsiteY33" fmla="*/ 315543 h 492494"/>
              <a:gd name="connsiteX34" fmla="*/ 26914 w 492494"/>
              <a:gd name="connsiteY34" fmla="*/ 446826 h 492494"/>
              <a:gd name="connsiteX35" fmla="*/ 26914 w 492494"/>
              <a:gd name="connsiteY35" fmla="*/ 219260 h 492494"/>
              <a:gd name="connsiteX36" fmla="*/ 239565 w 492494"/>
              <a:gd name="connsiteY36" fmla="*/ 327727 h 492494"/>
              <a:gd name="connsiteX37" fmla="*/ 239639 w 492494"/>
              <a:gd name="connsiteY37" fmla="*/ 327727 h 492494"/>
              <a:gd name="connsiteX38" fmla="*/ 239639 w 492494"/>
              <a:gd name="connsiteY38" fmla="*/ 327727 h 492494"/>
              <a:gd name="connsiteX39" fmla="*/ 240377 w 492494"/>
              <a:gd name="connsiteY39" fmla="*/ 328096 h 492494"/>
              <a:gd name="connsiteX40" fmla="*/ 240525 w 492494"/>
              <a:gd name="connsiteY40" fmla="*/ 328169 h 492494"/>
              <a:gd name="connsiteX41" fmla="*/ 241189 w 492494"/>
              <a:gd name="connsiteY41" fmla="*/ 328465 h 492494"/>
              <a:gd name="connsiteX42" fmla="*/ 241337 w 492494"/>
              <a:gd name="connsiteY42" fmla="*/ 328539 h 492494"/>
              <a:gd name="connsiteX43" fmla="*/ 242001 w 492494"/>
              <a:gd name="connsiteY43" fmla="*/ 328760 h 492494"/>
              <a:gd name="connsiteX44" fmla="*/ 242149 w 492494"/>
              <a:gd name="connsiteY44" fmla="*/ 328834 h 492494"/>
              <a:gd name="connsiteX45" fmla="*/ 242814 w 492494"/>
              <a:gd name="connsiteY45" fmla="*/ 328982 h 492494"/>
              <a:gd name="connsiteX46" fmla="*/ 242961 w 492494"/>
              <a:gd name="connsiteY46" fmla="*/ 328982 h 492494"/>
              <a:gd name="connsiteX47" fmla="*/ 243700 w 492494"/>
              <a:gd name="connsiteY47" fmla="*/ 329129 h 492494"/>
              <a:gd name="connsiteX48" fmla="*/ 243847 w 492494"/>
              <a:gd name="connsiteY48" fmla="*/ 329129 h 492494"/>
              <a:gd name="connsiteX49" fmla="*/ 244586 w 492494"/>
              <a:gd name="connsiteY49" fmla="*/ 329203 h 492494"/>
              <a:gd name="connsiteX50" fmla="*/ 244733 w 492494"/>
              <a:gd name="connsiteY50" fmla="*/ 329203 h 492494"/>
              <a:gd name="connsiteX51" fmla="*/ 245620 w 492494"/>
              <a:gd name="connsiteY51" fmla="*/ 329203 h 492494"/>
              <a:gd name="connsiteX52" fmla="*/ 245620 w 492494"/>
              <a:gd name="connsiteY52" fmla="*/ 329203 h 492494"/>
              <a:gd name="connsiteX53" fmla="*/ 245620 w 492494"/>
              <a:gd name="connsiteY53" fmla="*/ 329203 h 492494"/>
              <a:gd name="connsiteX54" fmla="*/ 246506 w 492494"/>
              <a:gd name="connsiteY54" fmla="*/ 329203 h 492494"/>
              <a:gd name="connsiteX55" fmla="*/ 246653 w 492494"/>
              <a:gd name="connsiteY55" fmla="*/ 329203 h 492494"/>
              <a:gd name="connsiteX56" fmla="*/ 247392 w 492494"/>
              <a:gd name="connsiteY56" fmla="*/ 329129 h 492494"/>
              <a:gd name="connsiteX57" fmla="*/ 247539 w 492494"/>
              <a:gd name="connsiteY57" fmla="*/ 329129 h 492494"/>
              <a:gd name="connsiteX58" fmla="*/ 248278 w 492494"/>
              <a:gd name="connsiteY58" fmla="*/ 328982 h 492494"/>
              <a:gd name="connsiteX59" fmla="*/ 248425 w 492494"/>
              <a:gd name="connsiteY59" fmla="*/ 328982 h 492494"/>
              <a:gd name="connsiteX60" fmla="*/ 249090 w 492494"/>
              <a:gd name="connsiteY60" fmla="*/ 328834 h 492494"/>
              <a:gd name="connsiteX61" fmla="*/ 249238 w 492494"/>
              <a:gd name="connsiteY61" fmla="*/ 328760 h 492494"/>
              <a:gd name="connsiteX62" fmla="*/ 249902 w 492494"/>
              <a:gd name="connsiteY62" fmla="*/ 328539 h 492494"/>
              <a:gd name="connsiteX63" fmla="*/ 250050 w 492494"/>
              <a:gd name="connsiteY63" fmla="*/ 328465 h 492494"/>
              <a:gd name="connsiteX64" fmla="*/ 250714 w 492494"/>
              <a:gd name="connsiteY64" fmla="*/ 328169 h 492494"/>
              <a:gd name="connsiteX65" fmla="*/ 250862 w 492494"/>
              <a:gd name="connsiteY65" fmla="*/ 328096 h 492494"/>
              <a:gd name="connsiteX66" fmla="*/ 251600 w 492494"/>
              <a:gd name="connsiteY66" fmla="*/ 327727 h 492494"/>
              <a:gd name="connsiteX67" fmla="*/ 251600 w 492494"/>
              <a:gd name="connsiteY67" fmla="*/ 327727 h 492494"/>
              <a:gd name="connsiteX68" fmla="*/ 251674 w 492494"/>
              <a:gd name="connsiteY68" fmla="*/ 327727 h 492494"/>
              <a:gd name="connsiteX69" fmla="*/ 465507 w 492494"/>
              <a:gd name="connsiteY69" fmla="*/ 219186 h 492494"/>
              <a:gd name="connsiteX70" fmla="*/ 465507 w 492494"/>
              <a:gd name="connsiteY70" fmla="*/ 447121 h 492494"/>
              <a:gd name="connsiteX71" fmla="*/ 334077 w 492494"/>
              <a:gd name="connsiteY71" fmla="*/ 315543 h 492494"/>
              <a:gd name="connsiteX72" fmla="*/ 433904 w 492494"/>
              <a:gd name="connsiteY72" fmla="*/ 205452 h 492494"/>
              <a:gd name="connsiteX73" fmla="*/ 415224 w 492494"/>
              <a:gd name="connsiteY73" fmla="*/ 214903 h 492494"/>
              <a:gd name="connsiteX74" fmla="*/ 415224 w 492494"/>
              <a:gd name="connsiteY74" fmla="*/ 205452 h 492494"/>
              <a:gd name="connsiteX75" fmla="*/ 433904 w 492494"/>
              <a:gd name="connsiteY75" fmla="*/ 205452 h 492494"/>
              <a:gd name="connsiteX76" fmla="*/ 103631 w 492494"/>
              <a:gd name="connsiteY76" fmla="*/ 27135 h 492494"/>
              <a:gd name="connsiteX77" fmla="*/ 388790 w 492494"/>
              <a:gd name="connsiteY77" fmla="*/ 27135 h 492494"/>
              <a:gd name="connsiteX78" fmla="*/ 388716 w 492494"/>
              <a:gd name="connsiteY78" fmla="*/ 186254 h 492494"/>
              <a:gd name="connsiteX79" fmla="*/ 387313 w 492494"/>
              <a:gd name="connsiteY79" fmla="*/ 192161 h 492494"/>
              <a:gd name="connsiteX80" fmla="*/ 388716 w 492494"/>
              <a:gd name="connsiteY80" fmla="*/ 198068 h 492494"/>
              <a:gd name="connsiteX81" fmla="*/ 388716 w 492494"/>
              <a:gd name="connsiteY81" fmla="*/ 227898 h 492494"/>
              <a:gd name="connsiteX82" fmla="*/ 388716 w 492494"/>
              <a:gd name="connsiteY82" fmla="*/ 228415 h 492494"/>
              <a:gd name="connsiteX83" fmla="*/ 245841 w 492494"/>
              <a:gd name="connsiteY83" fmla="*/ 300924 h 492494"/>
              <a:gd name="connsiteX84" fmla="*/ 103557 w 492494"/>
              <a:gd name="connsiteY84" fmla="*/ 228342 h 492494"/>
              <a:gd name="connsiteX85" fmla="*/ 103557 w 492494"/>
              <a:gd name="connsiteY85" fmla="*/ 227825 h 492494"/>
              <a:gd name="connsiteX86" fmla="*/ 103631 w 492494"/>
              <a:gd name="connsiteY86" fmla="*/ 27135 h 492494"/>
              <a:gd name="connsiteX87" fmla="*/ 76975 w 492494"/>
              <a:gd name="connsiteY87" fmla="*/ 214829 h 492494"/>
              <a:gd name="connsiteX88" fmla="*/ 58664 w 492494"/>
              <a:gd name="connsiteY88" fmla="*/ 205526 h 492494"/>
              <a:gd name="connsiteX89" fmla="*/ 76975 w 492494"/>
              <a:gd name="connsiteY89" fmla="*/ 205526 h 492494"/>
              <a:gd name="connsiteX90" fmla="*/ 76975 w 492494"/>
              <a:gd name="connsiteY90" fmla="*/ 214829 h 492494"/>
              <a:gd name="connsiteX91" fmla="*/ 252339 w 492494"/>
              <a:gd name="connsiteY91" fmla="*/ 247096 h 492494"/>
              <a:gd name="connsiteX92" fmla="*/ 262676 w 492494"/>
              <a:gd name="connsiteY92" fmla="*/ 236759 h 492494"/>
              <a:gd name="connsiteX93" fmla="*/ 252339 w 492494"/>
              <a:gd name="connsiteY93" fmla="*/ 226422 h 492494"/>
              <a:gd name="connsiteX94" fmla="*/ 193638 w 492494"/>
              <a:gd name="connsiteY94" fmla="*/ 204197 h 492494"/>
              <a:gd name="connsiteX95" fmla="*/ 175548 w 492494"/>
              <a:gd name="connsiteY95" fmla="*/ 156424 h 492494"/>
              <a:gd name="connsiteX96" fmla="*/ 196149 w 492494"/>
              <a:gd name="connsiteY96" fmla="*/ 106732 h 492494"/>
              <a:gd name="connsiteX97" fmla="*/ 245841 w 492494"/>
              <a:gd name="connsiteY97" fmla="*/ 86131 h 492494"/>
              <a:gd name="connsiteX98" fmla="*/ 296493 w 492494"/>
              <a:gd name="connsiteY98" fmla="*/ 108208 h 492494"/>
              <a:gd name="connsiteX99" fmla="*/ 316134 w 492494"/>
              <a:gd name="connsiteY99" fmla="*/ 156055 h 492494"/>
              <a:gd name="connsiteX100" fmla="*/ 307643 w 492494"/>
              <a:gd name="connsiteY100" fmla="*/ 189725 h 492494"/>
              <a:gd name="connsiteX101" fmla="*/ 305797 w 492494"/>
              <a:gd name="connsiteY101" fmla="*/ 193047 h 492494"/>
              <a:gd name="connsiteX102" fmla="*/ 305575 w 492494"/>
              <a:gd name="connsiteY102" fmla="*/ 193490 h 492494"/>
              <a:gd name="connsiteX103" fmla="*/ 297896 w 492494"/>
              <a:gd name="connsiteY103" fmla="*/ 202425 h 492494"/>
              <a:gd name="connsiteX104" fmla="*/ 297822 w 492494"/>
              <a:gd name="connsiteY104" fmla="*/ 202351 h 492494"/>
              <a:gd name="connsiteX105" fmla="*/ 297896 w 492494"/>
              <a:gd name="connsiteY105" fmla="*/ 196444 h 492494"/>
              <a:gd name="connsiteX106" fmla="*/ 297896 w 492494"/>
              <a:gd name="connsiteY106" fmla="*/ 196370 h 492494"/>
              <a:gd name="connsiteX107" fmla="*/ 297822 w 492494"/>
              <a:gd name="connsiteY107" fmla="*/ 125708 h 492494"/>
              <a:gd name="connsiteX108" fmla="*/ 287485 w 492494"/>
              <a:gd name="connsiteY108" fmla="*/ 115371 h 492494"/>
              <a:gd name="connsiteX109" fmla="*/ 287485 w 492494"/>
              <a:gd name="connsiteY109" fmla="*/ 115371 h 492494"/>
              <a:gd name="connsiteX110" fmla="*/ 280988 w 492494"/>
              <a:gd name="connsiteY110" fmla="*/ 117733 h 492494"/>
              <a:gd name="connsiteX111" fmla="*/ 246653 w 492494"/>
              <a:gd name="connsiteY111" fmla="*/ 104295 h 492494"/>
              <a:gd name="connsiteX112" fmla="*/ 195927 w 492494"/>
              <a:gd name="connsiteY112" fmla="*/ 155021 h 492494"/>
              <a:gd name="connsiteX113" fmla="*/ 246653 w 492494"/>
              <a:gd name="connsiteY113" fmla="*/ 205747 h 492494"/>
              <a:gd name="connsiteX114" fmla="*/ 277222 w 492494"/>
              <a:gd name="connsiteY114" fmla="*/ 195410 h 492494"/>
              <a:gd name="connsiteX115" fmla="*/ 277222 w 492494"/>
              <a:gd name="connsiteY115" fmla="*/ 196296 h 492494"/>
              <a:gd name="connsiteX116" fmla="*/ 277148 w 492494"/>
              <a:gd name="connsiteY116" fmla="*/ 202277 h 492494"/>
              <a:gd name="connsiteX117" fmla="*/ 277148 w 492494"/>
              <a:gd name="connsiteY117" fmla="*/ 202351 h 492494"/>
              <a:gd name="connsiteX118" fmla="*/ 297970 w 492494"/>
              <a:gd name="connsiteY118" fmla="*/ 223173 h 492494"/>
              <a:gd name="connsiteX119" fmla="*/ 323739 w 492494"/>
              <a:gd name="connsiteY119" fmla="*/ 203385 h 492494"/>
              <a:gd name="connsiteX120" fmla="*/ 323961 w 492494"/>
              <a:gd name="connsiteY120" fmla="*/ 202942 h 492494"/>
              <a:gd name="connsiteX121" fmla="*/ 325585 w 492494"/>
              <a:gd name="connsiteY121" fmla="*/ 200062 h 492494"/>
              <a:gd name="connsiteX122" fmla="*/ 336808 w 492494"/>
              <a:gd name="connsiteY122" fmla="*/ 156719 h 492494"/>
              <a:gd name="connsiteX123" fmla="*/ 311408 w 492494"/>
              <a:gd name="connsiteY123" fmla="*/ 93810 h 492494"/>
              <a:gd name="connsiteX124" fmla="*/ 245915 w 492494"/>
              <a:gd name="connsiteY124" fmla="*/ 65457 h 492494"/>
              <a:gd name="connsiteX125" fmla="*/ 181603 w 492494"/>
              <a:gd name="connsiteY125" fmla="*/ 92112 h 492494"/>
              <a:gd name="connsiteX126" fmla="*/ 154947 w 492494"/>
              <a:gd name="connsiteY126" fmla="*/ 156424 h 492494"/>
              <a:gd name="connsiteX127" fmla="*/ 178575 w 492494"/>
              <a:gd name="connsiteY127" fmla="*/ 218300 h 492494"/>
              <a:gd name="connsiteX128" fmla="*/ 252339 w 492494"/>
              <a:gd name="connsiteY128" fmla="*/ 247096 h 492494"/>
              <a:gd name="connsiteX129" fmla="*/ 246506 w 492494"/>
              <a:gd name="connsiteY129" fmla="*/ 185147 h 492494"/>
              <a:gd name="connsiteX130" fmla="*/ 216454 w 492494"/>
              <a:gd name="connsiteY130" fmla="*/ 155095 h 492494"/>
              <a:gd name="connsiteX131" fmla="*/ 246506 w 492494"/>
              <a:gd name="connsiteY131" fmla="*/ 125043 h 492494"/>
              <a:gd name="connsiteX132" fmla="*/ 276557 w 492494"/>
              <a:gd name="connsiteY132" fmla="*/ 155095 h 492494"/>
              <a:gd name="connsiteX133" fmla="*/ 246506 w 492494"/>
              <a:gd name="connsiteY133" fmla="*/ 185147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92494" h="492494">
                <a:moveTo>
                  <a:pt x="492310" y="200136"/>
                </a:moveTo>
                <a:cubicBezTo>
                  <a:pt x="492310" y="199619"/>
                  <a:pt x="492310" y="199102"/>
                  <a:pt x="492236" y="198659"/>
                </a:cubicBezTo>
                <a:cubicBezTo>
                  <a:pt x="492457" y="196296"/>
                  <a:pt x="492014" y="193786"/>
                  <a:pt x="490833" y="191497"/>
                </a:cubicBezTo>
                <a:cubicBezTo>
                  <a:pt x="490168" y="190242"/>
                  <a:pt x="489430" y="189134"/>
                  <a:pt x="488470" y="188174"/>
                </a:cubicBezTo>
                <a:cubicBezTo>
                  <a:pt x="484483" y="182563"/>
                  <a:pt x="477838" y="178871"/>
                  <a:pt x="470380" y="178871"/>
                </a:cubicBezTo>
                <a:lnTo>
                  <a:pt x="415297" y="178871"/>
                </a:lnTo>
                <a:lnTo>
                  <a:pt x="415371" y="19825"/>
                </a:lnTo>
                <a:cubicBezTo>
                  <a:pt x="415371" y="9193"/>
                  <a:pt x="407102" y="554"/>
                  <a:pt x="396986" y="554"/>
                </a:cubicBezTo>
                <a:lnTo>
                  <a:pt x="95509" y="554"/>
                </a:lnTo>
                <a:cubicBezTo>
                  <a:pt x="85319" y="554"/>
                  <a:pt x="77123" y="9193"/>
                  <a:pt x="77123" y="19825"/>
                </a:cubicBezTo>
                <a:lnTo>
                  <a:pt x="77049" y="178871"/>
                </a:lnTo>
                <a:lnTo>
                  <a:pt x="22483" y="178871"/>
                </a:lnTo>
                <a:cubicBezTo>
                  <a:pt x="14952" y="178871"/>
                  <a:pt x="8307" y="182563"/>
                  <a:pt x="4393" y="188174"/>
                </a:cubicBezTo>
                <a:cubicBezTo>
                  <a:pt x="3433" y="189134"/>
                  <a:pt x="2695" y="190242"/>
                  <a:pt x="2031" y="191423"/>
                </a:cubicBezTo>
                <a:cubicBezTo>
                  <a:pt x="849" y="193712"/>
                  <a:pt x="406" y="196222"/>
                  <a:pt x="628" y="198585"/>
                </a:cubicBezTo>
                <a:cubicBezTo>
                  <a:pt x="628" y="199102"/>
                  <a:pt x="554" y="199619"/>
                  <a:pt x="554" y="200062"/>
                </a:cubicBezTo>
                <a:lnTo>
                  <a:pt x="554" y="471044"/>
                </a:lnTo>
                <a:cubicBezTo>
                  <a:pt x="554" y="482785"/>
                  <a:pt x="10374" y="492310"/>
                  <a:pt x="22483" y="492310"/>
                </a:cubicBezTo>
                <a:lnTo>
                  <a:pt x="470380" y="492310"/>
                </a:lnTo>
                <a:cubicBezTo>
                  <a:pt x="475918" y="492310"/>
                  <a:pt x="480939" y="490316"/>
                  <a:pt x="484778" y="487067"/>
                </a:cubicBezTo>
                <a:cubicBezTo>
                  <a:pt x="484852" y="486993"/>
                  <a:pt x="484926" y="486919"/>
                  <a:pt x="485000" y="486846"/>
                </a:cubicBezTo>
                <a:cubicBezTo>
                  <a:pt x="485074" y="486772"/>
                  <a:pt x="485221" y="486698"/>
                  <a:pt x="485295" y="486550"/>
                </a:cubicBezTo>
                <a:cubicBezTo>
                  <a:pt x="485517" y="486403"/>
                  <a:pt x="485664" y="486255"/>
                  <a:pt x="485886" y="486033"/>
                </a:cubicBezTo>
                <a:cubicBezTo>
                  <a:pt x="485960" y="485960"/>
                  <a:pt x="485960" y="485886"/>
                  <a:pt x="486033" y="485886"/>
                </a:cubicBezTo>
                <a:cubicBezTo>
                  <a:pt x="489873" y="482046"/>
                  <a:pt x="492236" y="476804"/>
                  <a:pt x="492236" y="471044"/>
                </a:cubicBezTo>
                <a:lnTo>
                  <a:pt x="492236" y="200136"/>
                </a:lnTo>
                <a:close/>
                <a:moveTo>
                  <a:pt x="334077" y="315543"/>
                </a:moveTo>
                <a:cubicBezTo>
                  <a:pt x="328908" y="310375"/>
                  <a:pt x="320490" y="310375"/>
                  <a:pt x="315248" y="315543"/>
                </a:cubicBezTo>
                <a:cubicBezTo>
                  <a:pt x="310079" y="320712"/>
                  <a:pt x="310079" y="329129"/>
                  <a:pt x="315248" y="334372"/>
                </a:cubicBezTo>
                <a:lnTo>
                  <a:pt x="446678" y="465802"/>
                </a:lnTo>
                <a:lnTo>
                  <a:pt x="45594" y="465802"/>
                </a:lnTo>
                <a:lnTo>
                  <a:pt x="177025" y="334372"/>
                </a:lnTo>
                <a:cubicBezTo>
                  <a:pt x="182193" y="329203"/>
                  <a:pt x="182193" y="320786"/>
                  <a:pt x="177025" y="315543"/>
                </a:cubicBezTo>
                <a:cubicBezTo>
                  <a:pt x="171856" y="310375"/>
                  <a:pt x="163439" y="310375"/>
                  <a:pt x="158196" y="315543"/>
                </a:cubicBezTo>
                <a:lnTo>
                  <a:pt x="26914" y="446826"/>
                </a:lnTo>
                <a:lnTo>
                  <a:pt x="26914" y="219260"/>
                </a:lnTo>
                <a:lnTo>
                  <a:pt x="239565" y="327727"/>
                </a:lnTo>
                <a:lnTo>
                  <a:pt x="239639" y="327727"/>
                </a:lnTo>
                <a:lnTo>
                  <a:pt x="239639" y="327727"/>
                </a:lnTo>
                <a:cubicBezTo>
                  <a:pt x="239860" y="327874"/>
                  <a:pt x="240156" y="327948"/>
                  <a:pt x="240377" y="328096"/>
                </a:cubicBezTo>
                <a:cubicBezTo>
                  <a:pt x="240451" y="328096"/>
                  <a:pt x="240451" y="328169"/>
                  <a:pt x="240525" y="328169"/>
                </a:cubicBezTo>
                <a:cubicBezTo>
                  <a:pt x="240746" y="328243"/>
                  <a:pt x="240968" y="328317"/>
                  <a:pt x="241189" y="328465"/>
                </a:cubicBezTo>
                <a:cubicBezTo>
                  <a:pt x="241263" y="328465"/>
                  <a:pt x="241263" y="328465"/>
                  <a:pt x="241337" y="328539"/>
                </a:cubicBezTo>
                <a:cubicBezTo>
                  <a:pt x="241558" y="328613"/>
                  <a:pt x="241780" y="328686"/>
                  <a:pt x="242001" y="328760"/>
                </a:cubicBezTo>
                <a:cubicBezTo>
                  <a:pt x="242075" y="328760"/>
                  <a:pt x="242075" y="328760"/>
                  <a:pt x="242149" y="328834"/>
                </a:cubicBezTo>
                <a:cubicBezTo>
                  <a:pt x="242371" y="328908"/>
                  <a:pt x="242592" y="328982"/>
                  <a:pt x="242814" y="328982"/>
                </a:cubicBezTo>
                <a:cubicBezTo>
                  <a:pt x="242888" y="328982"/>
                  <a:pt x="242888" y="328982"/>
                  <a:pt x="242961" y="328982"/>
                </a:cubicBezTo>
                <a:cubicBezTo>
                  <a:pt x="243183" y="329055"/>
                  <a:pt x="243404" y="329055"/>
                  <a:pt x="243700" y="329129"/>
                </a:cubicBezTo>
                <a:cubicBezTo>
                  <a:pt x="243774" y="329129"/>
                  <a:pt x="243774" y="329129"/>
                  <a:pt x="243847" y="329129"/>
                </a:cubicBezTo>
                <a:cubicBezTo>
                  <a:pt x="244069" y="329129"/>
                  <a:pt x="244364" y="329203"/>
                  <a:pt x="244586" y="329203"/>
                </a:cubicBezTo>
                <a:cubicBezTo>
                  <a:pt x="244660" y="329203"/>
                  <a:pt x="244660" y="329203"/>
                  <a:pt x="244733" y="329203"/>
                </a:cubicBezTo>
                <a:cubicBezTo>
                  <a:pt x="245029" y="329203"/>
                  <a:pt x="245324" y="329203"/>
                  <a:pt x="245620" y="329203"/>
                </a:cubicBezTo>
                <a:cubicBezTo>
                  <a:pt x="245620" y="329203"/>
                  <a:pt x="245620" y="329203"/>
                  <a:pt x="245620" y="329203"/>
                </a:cubicBezTo>
                <a:cubicBezTo>
                  <a:pt x="245620" y="329203"/>
                  <a:pt x="245620" y="329203"/>
                  <a:pt x="245620" y="329203"/>
                </a:cubicBezTo>
                <a:cubicBezTo>
                  <a:pt x="245915" y="329203"/>
                  <a:pt x="246210" y="329203"/>
                  <a:pt x="246506" y="329203"/>
                </a:cubicBezTo>
                <a:cubicBezTo>
                  <a:pt x="246579" y="329203"/>
                  <a:pt x="246579" y="329203"/>
                  <a:pt x="246653" y="329203"/>
                </a:cubicBezTo>
                <a:cubicBezTo>
                  <a:pt x="246875" y="329203"/>
                  <a:pt x="247170" y="329129"/>
                  <a:pt x="247392" y="329129"/>
                </a:cubicBezTo>
                <a:cubicBezTo>
                  <a:pt x="247465" y="329129"/>
                  <a:pt x="247465" y="329129"/>
                  <a:pt x="247539" y="329129"/>
                </a:cubicBezTo>
                <a:cubicBezTo>
                  <a:pt x="247761" y="329129"/>
                  <a:pt x="247982" y="329055"/>
                  <a:pt x="248278" y="328982"/>
                </a:cubicBezTo>
                <a:cubicBezTo>
                  <a:pt x="248352" y="328982"/>
                  <a:pt x="248352" y="328982"/>
                  <a:pt x="248425" y="328982"/>
                </a:cubicBezTo>
                <a:cubicBezTo>
                  <a:pt x="248647" y="328908"/>
                  <a:pt x="248868" y="328908"/>
                  <a:pt x="249090" y="328834"/>
                </a:cubicBezTo>
                <a:cubicBezTo>
                  <a:pt x="249164" y="328834"/>
                  <a:pt x="249164" y="328834"/>
                  <a:pt x="249238" y="328760"/>
                </a:cubicBezTo>
                <a:cubicBezTo>
                  <a:pt x="249459" y="328686"/>
                  <a:pt x="249681" y="328613"/>
                  <a:pt x="249902" y="328539"/>
                </a:cubicBezTo>
                <a:cubicBezTo>
                  <a:pt x="249976" y="328539"/>
                  <a:pt x="249976" y="328539"/>
                  <a:pt x="250050" y="328465"/>
                </a:cubicBezTo>
                <a:cubicBezTo>
                  <a:pt x="250271" y="328391"/>
                  <a:pt x="250493" y="328317"/>
                  <a:pt x="250714" y="328169"/>
                </a:cubicBezTo>
                <a:cubicBezTo>
                  <a:pt x="250788" y="328169"/>
                  <a:pt x="250788" y="328169"/>
                  <a:pt x="250862" y="328096"/>
                </a:cubicBezTo>
                <a:cubicBezTo>
                  <a:pt x="251083" y="328022"/>
                  <a:pt x="251379" y="327874"/>
                  <a:pt x="251600" y="327727"/>
                </a:cubicBezTo>
                <a:lnTo>
                  <a:pt x="251600" y="327727"/>
                </a:lnTo>
                <a:cubicBezTo>
                  <a:pt x="251600" y="327727"/>
                  <a:pt x="251600" y="327727"/>
                  <a:pt x="251674" y="327727"/>
                </a:cubicBezTo>
                <a:lnTo>
                  <a:pt x="465507" y="219186"/>
                </a:lnTo>
                <a:lnTo>
                  <a:pt x="465507" y="447121"/>
                </a:lnTo>
                <a:lnTo>
                  <a:pt x="334077" y="315543"/>
                </a:lnTo>
                <a:close/>
                <a:moveTo>
                  <a:pt x="433904" y="205452"/>
                </a:moveTo>
                <a:lnTo>
                  <a:pt x="415224" y="214903"/>
                </a:lnTo>
                <a:lnTo>
                  <a:pt x="415224" y="205452"/>
                </a:lnTo>
                <a:lnTo>
                  <a:pt x="433904" y="205452"/>
                </a:lnTo>
                <a:close/>
                <a:moveTo>
                  <a:pt x="103631" y="27135"/>
                </a:moveTo>
                <a:lnTo>
                  <a:pt x="388790" y="27135"/>
                </a:lnTo>
                <a:lnTo>
                  <a:pt x="388716" y="186254"/>
                </a:lnTo>
                <a:cubicBezTo>
                  <a:pt x="387830" y="188026"/>
                  <a:pt x="387313" y="190020"/>
                  <a:pt x="387313" y="192161"/>
                </a:cubicBezTo>
                <a:cubicBezTo>
                  <a:pt x="387313" y="194303"/>
                  <a:pt x="387830" y="196296"/>
                  <a:pt x="388716" y="198068"/>
                </a:cubicBezTo>
                <a:lnTo>
                  <a:pt x="388716" y="227898"/>
                </a:lnTo>
                <a:cubicBezTo>
                  <a:pt x="388716" y="228120"/>
                  <a:pt x="388716" y="228268"/>
                  <a:pt x="388716" y="228415"/>
                </a:cubicBezTo>
                <a:lnTo>
                  <a:pt x="245841" y="300924"/>
                </a:lnTo>
                <a:lnTo>
                  <a:pt x="103557" y="228342"/>
                </a:lnTo>
                <a:cubicBezTo>
                  <a:pt x="103557" y="228194"/>
                  <a:pt x="103557" y="227972"/>
                  <a:pt x="103557" y="227825"/>
                </a:cubicBezTo>
                <a:lnTo>
                  <a:pt x="103631" y="27135"/>
                </a:lnTo>
                <a:close/>
                <a:moveTo>
                  <a:pt x="76975" y="214829"/>
                </a:moveTo>
                <a:lnTo>
                  <a:pt x="58664" y="205526"/>
                </a:lnTo>
                <a:lnTo>
                  <a:pt x="76975" y="205526"/>
                </a:lnTo>
                <a:lnTo>
                  <a:pt x="76975" y="214829"/>
                </a:lnTo>
                <a:close/>
                <a:moveTo>
                  <a:pt x="252339" y="247096"/>
                </a:moveTo>
                <a:cubicBezTo>
                  <a:pt x="258024" y="247096"/>
                  <a:pt x="262676" y="242445"/>
                  <a:pt x="262676" y="236759"/>
                </a:cubicBezTo>
                <a:cubicBezTo>
                  <a:pt x="262676" y="231074"/>
                  <a:pt x="258024" y="226422"/>
                  <a:pt x="252339" y="226422"/>
                </a:cubicBezTo>
                <a:cubicBezTo>
                  <a:pt x="227529" y="226422"/>
                  <a:pt x="207224" y="218743"/>
                  <a:pt x="193638" y="204197"/>
                </a:cubicBezTo>
                <a:cubicBezTo>
                  <a:pt x="181972" y="191718"/>
                  <a:pt x="175548" y="174736"/>
                  <a:pt x="175548" y="156424"/>
                </a:cubicBezTo>
                <a:cubicBezTo>
                  <a:pt x="175548" y="137669"/>
                  <a:pt x="182858" y="120022"/>
                  <a:pt x="196149" y="106732"/>
                </a:cubicBezTo>
                <a:cubicBezTo>
                  <a:pt x="209439" y="93441"/>
                  <a:pt x="227086" y="86131"/>
                  <a:pt x="245841" y="86131"/>
                </a:cubicBezTo>
                <a:cubicBezTo>
                  <a:pt x="264448" y="86131"/>
                  <a:pt x="282907" y="94179"/>
                  <a:pt x="296493" y="108208"/>
                </a:cubicBezTo>
                <a:cubicBezTo>
                  <a:pt x="309489" y="121647"/>
                  <a:pt x="316651" y="139072"/>
                  <a:pt x="316134" y="156055"/>
                </a:cubicBezTo>
                <a:cubicBezTo>
                  <a:pt x="315543" y="174588"/>
                  <a:pt x="309489" y="186550"/>
                  <a:pt x="307643" y="189725"/>
                </a:cubicBezTo>
                <a:cubicBezTo>
                  <a:pt x="306978" y="190832"/>
                  <a:pt x="306388" y="191940"/>
                  <a:pt x="305797" y="193047"/>
                </a:cubicBezTo>
                <a:lnTo>
                  <a:pt x="305575" y="193490"/>
                </a:lnTo>
                <a:cubicBezTo>
                  <a:pt x="301884" y="200210"/>
                  <a:pt x="298708" y="202203"/>
                  <a:pt x="297896" y="202425"/>
                </a:cubicBezTo>
                <a:cubicBezTo>
                  <a:pt x="297822" y="202425"/>
                  <a:pt x="297822" y="202351"/>
                  <a:pt x="297822" y="202351"/>
                </a:cubicBezTo>
                <a:lnTo>
                  <a:pt x="297896" y="196444"/>
                </a:lnTo>
                <a:cubicBezTo>
                  <a:pt x="297896" y="196444"/>
                  <a:pt x="297896" y="196370"/>
                  <a:pt x="297896" y="196370"/>
                </a:cubicBezTo>
                <a:lnTo>
                  <a:pt x="297822" y="125708"/>
                </a:lnTo>
                <a:cubicBezTo>
                  <a:pt x="297822" y="120022"/>
                  <a:pt x="293171" y="115371"/>
                  <a:pt x="287485" y="115371"/>
                </a:cubicBezTo>
                <a:lnTo>
                  <a:pt x="287485" y="115371"/>
                </a:lnTo>
                <a:cubicBezTo>
                  <a:pt x="285049" y="115371"/>
                  <a:pt x="282760" y="116257"/>
                  <a:pt x="280988" y="117733"/>
                </a:cubicBezTo>
                <a:cubicBezTo>
                  <a:pt x="271979" y="109390"/>
                  <a:pt x="259870" y="104295"/>
                  <a:pt x="246653" y="104295"/>
                </a:cubicBezTo>
                <a:cubicBezTo>
                  <a:pt x="218669" y="104295"/>
                  <a:pt x="195927" y="127037"/>
                  <a:pt x="195927" y="155021"/>
                </a:cubicBezTo>
                <a:cubicBezTo>
                  <a:pt x="195927" y="183006"/>
                  <a:pt x="218669" y="205747"/>
                  <a:pt x="246653" y="205747"/>
                </a:cubicBezTo>
                <a:cubicBezTo>
                  <a:pt x="258172" y="205747"/>
                  <a:pt x="268731" y="201908"/>
                  <a:pt x="277222" y="195410"/>
                </a:cubicBezTo>
                <a:lnTo>
                  <a:pt x="277222" y="196296"/>
                </a:lnTo>
                <a:lnTo>
                  <a:pt x="277148" y="202277"/>
                </a:lnTo>
                <a:cubicBezTo>
                  <a:pt x="277148" y="202277"/>
                  <a:pt x="277148" y="202351"/>
                  <a:pt x="277148" y="202351"/>
                </a:cubicBezTo>
                <a:cubicBezTo>
                  <a:pt x="277148" y="213796"/>
                  <a:pt x="286452" y="223173"/>
                  <a:pt x="297970" y="223173"/>
                </a:cubicBezTo>
                <a:cubicBezTo>
                  <a:pt x="307643" y="223173"/>
                  <a:pt x="316799" y="216158"/>
                  <a:pt x="323739" y="203385"/>
                </a:cubicBezTo>
                <a:lnTo>
                  <a:pt x="323961" y="202942"/>
                </a:lnTo>
                <a:cubicBezTo>
                  <a:pt x="324478" y="201982"/>
                  <a:pt x="324995" y="201022"/>
                  <a:pt x="325585" y="200062"/>
                </a:cubicBezTo>
                <a:cubicBezTo>
                  <a:pt x="328686" y="194598"/>
                  <a:pt x="336070" y="179387"/>
                  <a:pt x="336808" y="156719"/>
                </a:cubicBezTo>
                <a:cubicBezTo>
                  <a:pt x="337547" y="134199"/>
                  <a:pt x="328243" y="111236"/>
                  <a:pt x="311408" y="93810"/>
                </a:cubicBezTo>
                <a:cubicBezTo>
                  <a:pt x="293909" y="75794"/>
                  <a:pt x="270060" y="65457"/>
                  <a:pt x="245915" y="65457"/>
                </a:cubicBezTo>
                <a:cubicBezTo>
                  <a:pt x="221622" y="65457"/>
                  <a:pt x="198807" y="74908"/>
                  <a:pt x="181603" y="92112"/>
                </a:cubicBezTo>
                <a:cubicBezTo>
                  <a:pt x="164399" y="109316"/>
                  <a:pt x="154947" y="132132"/>
                  <a:pt x="154947" y="156424"/>
                </a:cubicBezTo>
                <a:cubicBezTo>
                  <a:pt x="154947" y="179978"/>
                  <a:pt x="163365" y="201982"/>
                  <a:pt x="178575" y="218300"/>
                </a:cubicBezTo>
                <a:cubicBezTo>
                  <a:pt x="196075" y="237128"/>
                  <a:pt x="221622" y="247096"/>
                  <a:pt x="252339" y="247096"/>
                </a:cubicBezTo>
                <a:moveTo>
                  <a:pt x="246506" y="185147"/>
                </a:moveTo>
                <a:cubicBezTo>
                  <a:pt x="229892" y="185147"/>
                  <a:pt x="216454" y="171635"/>
                  <a:pt x="216454" y="155095"/>
                </a:cubicBezTo>
                <a:cubicBezTo>
                  <a:pt x="216454" y="138555"/>
                  <a:pt x="229966" y="125043"/>
                  <a:pt x="246506" y="125043"/>
                </a:cubicBezTo>
                <a:cubicBezTo>
                  <a:pt x="263119" y="125043"/>
                  <a:pt x="276557" y="138555"/>
                  <a:pt x="276557" y="155095"/>
                </a:cubicBezTo>
                <a:cubicBezTo>
                  <a:pt x="276557" y="171635"/>
                  <a:pt x="263045" y="185147"/>
                  <a:pt x="246506" y="185147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7B562D5B-92DD-644C-B055-9F9BCD832E30}"/>
              </a:ext>
            </a:extLst>
          </p:cNvPr>
          <p:cNvSpPr/>
          <p:nvPr/>
        </p:nvSpPr>
        <p:spPr>
          <a:xfrm>
            <a:off x="3186618" y="6089597"/>
            <a:ext cx="1234157" cy="1234157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C8F07513-C559-2A40-A03E-E344D3A0B490}"/>
              </a:ext>
            </a:extLst>
          </p:cNvPr>
          <p:cNvSpPr/>
          <p:nvPr/>
        </p:nvSpPr>
        <p:spPr>
          <a:xfrm>
            <a:off x="13385863" y="6089597"/>
            <a:ext cx="1229022" cy="1141724"/>
          </a:xfrm>
          <a:custGeom>
            <a:avLst/>
            <a:gdLst>
              <a:gd name="connsiteX0" fmla="*/ 490168 w 530151"/>
              <a:gd name="connsiteY0" fmla="*/ 478945 h 492494"/>
              <a:gd name="connsiteX1" fmla="*/ 476878 w 530151"/>
              <a:gd name="connsiteY1" fmla="*/ 492236 h 492494"/>
              <a:gd name="connsiteX2" fmla="*/ 182932 w 530151"/>
              <a:gd name="connsiteY2" fmla="*/ 492236 h 492494"/>
              <a:gd name="connsiteX3" fmla="*/ 169641 w 530151"/>
              <a:gd name="connsiteY3" fmla="*/ 478945 h 492494"/>
              <a:gd name="connsiteX4" fmla="*/ 182932 w 530151"/>
              <a:gd name="connsiteY4" fmla="*/ 465654 h 492494"/>
              <a:gd name="connsiteX5" fmla="*/ 476951 w 530151"/>
              <a:gd name="connsiteY5" fmla="*/ 465654 h 492494"/>
              <a:gd name="connsiteX6" fmla="*/ 490168 w 530151"/>
              <a:gd name="connsiteY6" fmla="*/ 478945 h 492494"/>
              <a:gd name="connsiteX7" fmla="*/ 529893 w 530151"/>
              <a:gd name="connsiteY7" fmla="*/ 248499 h 492494"/>
              <a:gd name="connsiteX8" fmla="*/ 529893 w 530151"/>
              <a:gd name="connsiteY8" fmla="*/ 297822 h 492494"/>
              <a:gd name="connsiteX9" fmla="*/ 501096 w 530151"/>
              <a:gd name="connsiteY9" fmla="*/ 367746 h 492494"/>
              <a:gd name="connsiteX10" fmla="*/ 468829 w 530151"/>
              <a:gd name="connsiteY10" fmla="*/ 381997 h 492494"/>
              <a:gd name="connsiteX11" fmla="*/ 442765 w 530151"/>
              <a:gd name="connsiteY11" fmla="*/ 412492 h 492494"/>
              <a:gd name="connsiteX12" fmla="*/ 329942 w 530151"/>
              <a:gd name="connsiteY12" fmla="*/ 454505 h 492494"/>
              <a:gd name="connsiteX13" fmla="*/ 217118 w 530151"/>
              <a:gd name="connsiteY13" fmla="*/ 412492 h 492494"/>
              <a:gd name="connsiteX14" fmla="*/ 169715 w 530151"/>
              <a:gd name="connsiteY14" fmla="*/ 313107 h 492494"/>
              <a:gd name="connsiteX15" fmla="*/ 157089 w 530151"/>
              <a:gd name="connsiteY15" fmla="*/ 313624 h 492494"/>
              <a:gd name="connsiteX16" fmla="*/ 554 w 530151"/>
              <a:gd name="connsiteY16" fmla="*/ 157089 h 492494"/>
              <a:gd name="connsiteX17" fmla="*/ 157089 w 530151"/>
              <a:gd name="connsiteY17" fmla="*/ 554 h 492494"/>
              <a:gd name="connsiteX18" fmla="*/ 313624 w 530151"/>
              <a:gd name="connsiteY18" fmla="*/ 157089 h 492494"/>
              <a:gd name="connsiteX19" fmla="*/ 305132 w 530151"/>
              <a:gd name="connsiteY19" fmla="*/ 208110 h 492494"/>
              <a:gd name="connsiteX20" fmla="*/ 477025 w 530151"/>
              <a:gd name="connsiteY20" fmla="*/ 208110 h 492494"/>
              <a:gd name="connsiteX21" fmla="*/ 489282 w 530151"/>
              <a:gd name="connsiteY21" fmla="*/ 216232 h 492494"/>
              <a:gd name="connsiteX22" fmla="*/ 496888 w 530151"/>
              <a:gd name="connsiteY22" fmla="*/ 215346 h 492494"/>
              <a:gd name="connsiteX23" fmla="*/ 529893 w 530151"/>
              <a:gd name="connsiteY23" fmla="*/ 248499 h 492494"/>
              <a:gd name="connsiteX24" fmla="*/ 157015 w 530151"/>
              <a:gd name="connsiteY24" fmla="*/ 286968 h 492494"/>
              <a:gd name="connsiteX25" fmla="*/ 169641 w 530151"/>
              <a:gd name="connsiteY25" fmla="*/ 286378 h 492494"/>
              <a:gd name="connsiteX26" fmla="*/ 169641 w 530151"/>
              <a:gd name="connsiteY26" fmla="*/ 221327 h 492494"/>
              <a:gd name="connsiteX27" fmla="*/ 173554 w 530151"/>
              <a:gd name="connsiteY27" fmla="*/ 211950 h 492494"/>
              <a:gd name="connsiteX28" fmla="*/ 182932 w 530151"/>
              <a:gd name="connsiteY28" fmla="*/ 208036 h 492494"/>
              <a:gd name="connsiteX29" fmla="*/ 182932 w 530151"/>
              <a:gd name="connsiteY29" fmla="*/ 208036 h 492494"/>
              <a:gd name="connsiteX30" fmla="*/ 276557 w 530151"/>
              <a:gd name="connsiteY30" fmla="*/ 208036 h 492494"/>
              <a:gd name="connsiteX31" fmla="*/ 286968 w 530151"/>
              <a:gd name="connsiteY31" fmla="*/ 157015 h 492494"/>
              <a:gd name="connsiteX32" fmla="*/ 157015 w 530151"/>
              <a:gd name="connsiteY32" fmla="*/ 27061 h 492494"/>
              <a:gd name="connsiteX33" fmla="*/ 27061 w 530151"/>
              <a:gd name="connsiteY33" fmla="*/ 157015 h 492494"/>
              <a:gd name="connsiteX34" fmla="*/ 157015 w 530151"/>
              <a:gd name="connsiteY34" fmla="*/ 286968 h 492494"/>
              <a:gd name="connsiteX35" fmla="*/ 449336 w 530151"/>
              <a:gd name="connsiteY35" fmla="*/ 362651 h 492494"/>
              <a:gd name="connsiteX36" fmla="*/ 463513 w 530151"/>
              <a:gd name="connsiteY36" fmla="*/ 315100 h 492494"/>
              <a:gd name="connsiteX37" fmla="*/ 463661 w 530151"/>
              <a:gd name="connsiteY37" fmla="*/ 309341 h 492494"/>
              <a:gd name="connsiteX38" fmla="*/ 463661 w 530151"/>
              <a:gd name="connsiteY38" fmla="*/ 297749 h 492494"/>
              <a:gd name="connsiteX39" fmla="*/ 463661 w 530151"/>
              <a:gd name="connsiteY39" fmla="*/ 248425 h 492494"/>
              <a:gd name="connsiteX40" fmla="*/ 463661 w 530151"/>
              <a:gd name="connsiteY40" fmla="*/ 234618 h 492494"/>
              <a:gd name="connsiteX41" fmla="*/ 196222 w 530151"/>
              <a:gd name="connsiteY41" fmla="*/ 234618 h 492494"/>
              <a:gd name="connsiteX42" fmla="*/ 196222 w 530151"/>
              <a:gd name="connsiteY42" fmla="*/ 309415 h 492494"/>
              <a:gd name="connsiteX43" fmla="*/ 329942 w 530151"/>
              <a:gd name="connsiteY43" fmla="*/ 427850 h 492494"/>
              <a:gd name="connsiteX44" fmla="*/ 449336 w 530151"/>
              <a:gd name="connsiteY44" fmla="*/ 362651 h 492494"/>
              <a:gd name="connsiteX45" fmla="*/ 503311 w 530151"/>
              <a:gd name="connsiteY45" fmla="*/ 248499 h 492494"/>
              <a:gd name="connsiteX46" fmla="*/ 496740 w 530151"/>
              <a:gd name="connsiteY46" fmla="*/ 241928 h 492494"/>
              <a:gd name="connsiteX47" fmla="*/ 490168 w 530151"/>
              <a:gd name="connsiteY47" fmla="*/ 248499 h 492494"/>
              <a:gd name="connsiteX48" fmla="*/ 490168 w 530151"/>
              <a:gd name="connsiteY48" fmla="*/ 297232 h 492494"/>
              <a:gd name="connsiteX49" fmla="*/ 489947 w 530151"/>
              <a:gd name="connsiteY49" fmla="*/ 316503 h 492494"/>
              <a:gd name="connsiteX50" fmla="*/ 484852 w 530151"/>
              <a:gd name="connsiteY50" fmla="*/ 346629 h 492494"/>
              <a:gd name="connsiteX51" fmla="*/ 503238 w 530151"/>
              <a:gd name="connsiteY51" fmla="*/ 297822 h 492494"/>
              <a:gd name="connsiteX52" fmla="*/ 503238 w 530151"/>
              <a:gd name="connsiteY52" fmla="*/ 248499 h 492494"/>
              <a:gd name="connsiteX53" fmla="*/ 171561 w 530151"/>
              <a:gd name="connsiteY53" fmla="*/ 163586 h 492494"/>
              <a:gd name="connsiteX54" fmla="*/ 223616 w 530151"/>
              <a:gd name="connsiteY54" fmla="*/ 111900 h 492494"/>
              <a:gd name="connsiteX55" fmla="*/ 223690 w 530151"/>
              <a:gd name="connsiteY55" fmla="*/ 93072 h 492494"/>
              <a:gd name="connsiteX56" fmla="*/ 204861 w 530151"/>
              <a:gd name="connsiteY56" fmla="*/ 92998 h 492494"/>
              <a:gd name="connsiteX57" fmla="*/ 154504 w 530151"/>
              <a:gd name="connsiteY57" fmla="*/ 142986 h 492494"/>
              <a:gd name="connsiteX58" fmla="*/ 89823 w 530151"/>
              <a:gd name="connsiteY58" fmla="*/ 142986 h 492494"/>
              <a:gd name="connsiteX59" fmla="*/ 76532 w 530151"/>
              <a:gd name="connsiteY59" fmla="*/ 156276 h 492494"/>
              <a:gd name="connsiteX60" fmla="*/ 89823 w 530151"/>
              <a:gd name="connsiteY60" fmla="*/ 169567 h 492494"/>
              <a:gd name="connsiteX61" fmla="*/ 160411 w 530151"/>
              <a:gd name="connsiteY61" fmla="*/ 169567 h 492494"/>
              <a:gd name="connsiteX62" fmla="*/ 171561 w 530151"/>
              <a:gd name="connsiteY62" fmla="*/ 163586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30151" h="492494">
                <a:moveTo>
                  <a:pt x="490168" y="478945"/>
                </a:moveTo>
                <a:cubicBezTo>
                  <a:pt x="490168" y="486255"/>
                  <a:pt x="484188" y="492236"/>
                  <a:pt x="476878" y="492236"/>
                </a:cubicBezTo>
                <a:lnTo>
                  <a:pt x="182932" y="492236"/>
                </a:lnTo>
                <a:cubicBezTo>
                  <a:pt x="175622" y="492236"/>
                  <a:pt x="169641" y="486255"/>
                  <a:pt x="169641" y="478945"/>
                </a:cubicBezTo>
                <a:cubicBezTo>
                  <a:pt x="169641" y="471635"/>
                  <a:pt x="175622" y="465654"/>
                  <a:pt x="182932" y="465654"/>
                </a:cubicBezTo>
                <a:lnTo>
                  <a:pt x="476951" y="465654"/>
                </a:lnTo>
                <a:cubicBezTo>
                  <a:pt x="484261" y="465654"/>
                  <a:pt x="490168" y="471635"/>
                  <a:pt x="490168" y="478945"/>
                </a:cubicBezTo>
                <a:moveTo>
                  <a:pt x="529893" y="248499"/>
                </a:moveTo>
                <a:lnTo>
                  <a:pt x="529893" y="297822"/>
                </a:lnTo>
                <a:cubicBezTo>
                  <a:pt x="529893" y="319309"/>
                  <a:pt x="524872" y="348844"/>
                  <a:pt x="501096" y="367746"/>
                </a:cubicBezTo>
                <a:cubicBezTo>
                  <a:pt x="490464" y="376164"/>
                  <a:pt x="478354" y="380446"/>
                  <a:pt x="468829" y="381997"/>
                </a:cubicBezTo>
                <a:cubicBezTo>
                  <a:pt x="461741" y="392999"/>
                  <a:pt x="453028" y="403262"/>
                  <a:pt x="442765" y="412492"/>
                </a:cubicBezTo>
                <a:cubicBezTo>
                  <a:pt x="412565" y="439590"/>
                  <a:pt x="372472" y="454505"/>
                  <a:pt x="329942" y="454505"/>
                </a:cubicBezTo>
                <a:cubicBezTo>
                  <a:pt x="287411" y="454505"/>
                  <a:pt x="247318" y="439590"/>
                  <a:pt x="217118" y="412492"/>
                </a:cubicBezTo>
                <a:cubicBezTo>
                  <a:pt x="187436" y="385910"/>
                  <a:pt x="170675" y="350764"/>
                  <a:pt x="169715" y="313107"/>
                </a:cubicBezTo>
                <a:cubicBezTo>
                  <a:pt x="165506" y="313476"/>
                  <a:pt x="161297" y="313624"/>
                  <a:pt x="157089" y="313624"/>
                </a:cubicBezTo>
                <a:cubicBezTo>
                  <a:pt x="70773" y="313624"/>
                  <a:pt x="554" y="243404"/>
                  <a:pt x="554" y="157089"/>
                </a:cubicBezTo>
                <a:cubicBezTo>
                  <a:pt x="554" y="70773"/>
                  <a:pt x="70773" y="554"/>
                  <a:pt x="157089" y="554"/>
                </a:cubicBezTo>
                <a:cubicBezTo>
                  <a:pt x="243404" y="554"/>
                  <a:pt x="313624" y="70773"/>
                  <a:pt x="313624" y="157089"/>
                </a:cubicBezTo>
                <a:cubicBezTo>
                  <a:pt x="313624" y="174662"/>
                  <a:pt x="310744" y="191792"/>
                  <a:pt x="305132" y="208110"/>
                </a:cubicBezTo>
                <a:lnTo>
                  <a:pt x="477025" y="208110"/>
                </a:lnTo>
                <a:cubicBezTo>
                  <a:pt x="482563" y="208110"/>
                  <a:pt x="487289" y="211433"/>
                  <a:pt x="489282" y="216232"/>
                </a:cubicBezTo>
                <a:cubicBezTo>
                  <a:pt x="491719" y="215641"/>
                  <a:pt x="494229" y="215346"/>
                  <a:pt x="496888" y="215346"/>
                </a:cubicBezTo>
                <a:cubicBezTo>
                  <a:pt x="514978" y="215346"/>
                  <a:pt x="529893" y="230188"/>
                  <a:pt x="529893" y="248499"/>
                </a:cubicBezTo>
                <a:moveTo>
                  <a:pt x="157015" y="286968"/>
                </a:moveTo>
                <a:cubicBezTo>
                  <a:pt x="161224" y="286968"/>
                  <a:pt x="165432" y="286747"/>
                  <a:pt x="169641" y="286378"/>
                </a:cubicBezTo>
                <a:lnTo>
                  <a:pt x="169641" y="221327"/>
                </a:lnTo>
                <a:cubicBezTo>
                  <a:pt x="169641" y="217783"/>
                  <a:pt x="171044" y="214386"/>
                  <a:pt x="173554" y="211950"/>
                </a:cubicBezTo>
                <a:cubicBezTo>
                  <a:pt x="176065" y="209439"/>
                  <a:pt x="179461" y="208036"/>
                  <a:pt x="182932" y="208036"/>
                </a:cubicBezTo>
                <a:lnTo>
                  <a:pt x="182932" y="208036"/>
                </a:lnTo>
                <a:lnTo>
                  <a:pt x="276557" y="208036"/>
                </a:lnTo>
                <a:cubicBezTo>
                  <a:pt x="283424" y="191940"/>
                  <a:pt x="286968" y="174810"/>
                  <a:pt x="286968" y="157015"/>
                </a:cubicBezTo>
                <a:cubicBezTo>
                  <a:pt x="286968" y="85393"/>
                  <a:pt x="228637" y="27061"/>
                  <a:pt x="157015" y="27061"/>
                </a:cubicBezTo>
                <a:cubicBezTo>
                  <a:pt x="85393" y="27061"/>
                  <a:pt x="27061" y="85393"/>
                  <a:pt x="27061" y="157015"/>
                </a:cubicBezTo>
                <a:cubicBezTo>
                  <a:pt x="27061" y="228637"/>
                  <a:pt x="85393" y="286968"/>
                  <a:pt x="157015" y="286968"/>
                </a:cubicBezTo>
                <a:moveTo>
                  <a:pt x="449336" y="362651"/>
                </a:moveTo>
                <a:cubicBezTo>
                  <a:pt x="451330" y="358516"/>
                  <a:pt x="461076" y="337251"/>
                  <a:pt x="463513" y="315100"/>
                </a:cubicBezTo>
                <a:cubicBezTo>
                  <a:pt x="463587" y="313180"/>
                  <a:pt x="463661" y="311261"/>
                  <a:pt x="463661" y="309341"/>
                </a:cubicBezTo>
                <a:lnTo>
                  <a:pt x="463661" y="297749"/>
                </a:lnTo>
                <a:lnTo>
                  <a:pt x="463661" y="248425"/>
                </a:lnTo>
                <a:lnTo>
                  <a:pt x="463661" y="234618"/>
                </a:lnTo>
                <a:lnTo>
                  <a:pt x="196222" y="234618"/>
                </a:lnTo>
                <a:lnTo>
                  <a:pt x="196222" y="309415"/>
                </a:lnTo>
                <a:cubicBezTo>
                  <a:pt x="196222" y="374761"/>
                  <a:pt x="256178" y="427850"/>
                  <a:pt x="329942" y="427850"/>
                </a:cubicBezTo>
                <a:cubicBezTo>
                  <a:pt x="381997" y="427850"/>
                  <a:pt x="427259" y="401342"/>
                  <a:pt x="449336" y="362651"/>
                </a:cubicBezTo>
                <a:moveTo>
                  <a:pt x="503311" y="248499"/>
                </a:moveTo>
                <a:cubicBezTo>
                  <a:pt x="503311" y="244881"/>
                  <a:pt x="500358" y="241928"/>
                  <a:pt x="496740" y="241928"/>
                </a:cubicBezTo>
                <a:cubicBezTo>
                  <a:pt x="493122" y="241928"/>
                  <a:pt x="490168" y="244881"/>
                  <a:pt x="490168" y="248499"/>
                </a:cubicBezTo>
                <a:lnTo>
                  <a:pt x="490168" y="297232"/>
                </a:lnTo>
                <a:cubicBezTo>
                  <a:pt x="490759" y="303656"/>
                  <a:pt x="490611" y="310153"/>
                  <a:pt x="489947" y="316503"/>
                </a:cubicBezTo>
                <a:cubicBezTo>
                  <a:pt x="489430" y="326766"/>
                  <a:pt x="487658" y="336882"/>
                  <a:pt x="484852" y="346629"/>
                </a:cubicBezTo>
                <a:cubicBezTo>
                  <a:pt x="497035" y="336734"/>
                  <a:pt x="503238" y="320343"/>
                  <a:pt x="503238" y="297822"/>
                </a:cubicBezTo>
                <a:lnTo>
                  <a:pt x="503238" y="248499"/>
                </a:lnTo>
                <a:close/>
                <a:moveTo>
                  <a:pt x="171561" y="163586"/>
                </a:moveTo>
                <a:lnTo>
                  <a:pt x="223616" y="111900"/>
                </a:lnTo>
                <a:cubicBezTo>
                  <a:pt x="228858" y="106732"/>
                  <a:pt x="228858" y="98314"/>
                  <a:pt x="223690" y="93072"/>
                </a:cubicBezTo>
                <a:cubicBezTo>
                  <a:pt x="218521" y="87830"/>
                  <a:pt x="210104" y="87830"/>
                  <a:pt x="204861" y="92998"/>
                </a:cubicBezTo>
                <a:lnTo>
                  <a:pt x="154504" y="142986"/>
                </a:lnTo>
                <a:lnTo>
                  <a:pt x="89823" y="142986"/>
                </a:lnTo>
                <a:cubicBezTo>
                  <a:pt x="82513" y="142986"/>
                  <a:pt x="76532" y="148967"/>
                  <a:pt x="76532" y="156276"/>
                </a:cubicBezTo>
                <a:cubicBezTo>
                  <a:pt x="76532" y="163586"/>
                  <a:pt x="82513" y="169567"/>
                  <a:pt x="89823" y="169567"/>
                </a:cubicBezTo>
                <a:lnTo>
                  <a:pt x="160411" y="169567"/>
                </a:lnTo>
                <a:cubicBezTo>
                  <a:pt x="165137" y="169567"/>
                  <a:pt x="169198" y="167205"/>
                  <a:pt x="171561" y="163586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3" name="TextBox 39">
            <a:extLst>
              <a:ext uri="{FF2B5EF4-FFF2-40B4-BE49-F238E27FC236}">
                <a16:creationId xmlns:a16="http://schemas.microsoft.com/office/drawing/2014/main" id="{C1BD0C71-FB68-F344-A803-8AFEC05F555D}"/>
              </a:ext>
            </a:extLst>
          </p:cNvPr>
          <p:cNvSpPr txBox="1"/>
          <p:nvPr/>
        </p:nvSpPr>
        <p:spPr>
          <a:xfrm>
            <a:off x="2044369" y="9021036"/>
            <a:ext cx="3643974" cy="148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E450F8FB-51E9-F64C-B53D-8A123A9AD3C3}"/>
              </a:ext>
            </a:extLst>
          </p:cNvPr>
          <p:cNvSpPr txBox="1"/>
          <p:nvPr/>
        </p:nvSpPr>
        <p:spPr>
          <a:xfrm>
            <a:off x="2044368" y="8258712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45" name="TextBox 39">
            <a:extLst>
              <a:ext uri="{FF2B5EF4-FFF2-40B4-BE49-F238E27FC236}">
                <a16:creationId xmlns:a16="http://schemas.microsoft.com/office/drawing/2014/main" id="{C50478CB-331F-CA4A-9B3A-674A7E2A583C}"/>
              </a:ext>
            </a:extLst>
          </p:cNvPr>
          <p:cNvSpPr txBox="1"/>
          <p:nvPr/>
        </p:nvSpPr>
        <p:spPr>
          <a:xfrm>
            <a:off x="7193327" y="9021036"/>
            <a:ext cx="3643974" cy="148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6" name="TextBox 40">
            <a:extLst>
              <a:ext uri="{FF2B5EF4-FFF2-40B4-BE49-F238E27FC236}">
                <a16:creationId xmlns:a16="http://schemas.microsoft.com/office/drawing/2014/main" id="{F570FA7A-1910-7347-912E-6FE386763DFA}"/>
              </a:ext>
            </a:extLst>
          </p:cNvPr>
          <p:cNvSpPr txBox="1"/>
          <p:nvPr/>
        </p:nvSpPr>
        <p:spPr>
          <a:xfrm>
            <a:off x="7193326" y="8258712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47" name="TextBox 39">
            <a:extLst>
              <a:ext uri="{FF2B5EF4-FFF2-40B4-BE49-F238E27FC236}">
                <a16:creationId xmlns:a16="http://schemas.microsoft.com/office/drawing/2014/main" id="{32B530FD-A2FB-1E46-B61F-A8C597C425D7}"/>
              </a:ext>
            </a:extLst>
          </p:cNvPr>
          <p:cNvSpPr txBox="1"/>
          <p:nvPr/>
        </p:nvSpPr>
        <p:spPr>
          <a:xfrm>
            <a:off x="12386584" y="8924067"/>
            <a:ext cx="3643974" cy="148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BA2CC2E3-D075-514F-A205-6A2C4524D8F6}"/>
              </a:ext>
            </a:extLst>
          </p:cNvPr>
          <p:cNvSpPr txBox="1"/>
          <p:nvPr/>
        </p:nvSpPr>
        <p:spPr>
          <a:xfrm>
            <a:off x="12386583" y="8161743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grpSp>
        <p:nvGrpSpPr>
          <p:cNvPr id="50" name="Grupo 28">
            <a:extLst>
              <a:ext uri="{FF2B5EF4-FFF2-40B4-BE49-F238E27FC236}">
                <a16:creationId xmlns:a16="http://schemas.microsoft.com/office/drawing/2014/main" id="{7D275358-F2ED-5942-AE3F-CD60DEFD1CD2}"/>
              </a:ext>
            </a:extLst>
          </p:cNvPr>
          <p:cNvGrpSpPr/>
          <p:nvPr/>
        </p:nvGrpSpPr>
        <p:grpSpPr>
          <a:xfrm>
            <a:off x="21172374" y="4739405"/>
            <a:ext cx="1170432" cy="7534656"/>
            <a:chOff x="7790688" y="2633472"/>
            <a:chExt cx="2743200" cy="5459896"/>
          </a:xfrm>
        </p:grpSpPr>
        <p:cxnSp>
          <p:nvCxnSpPr>
            <p:cNvPr id="51" name="Conector recto 29">
              <a:extLst>
                <a:ext uri="{FF2B5EF4-FFF2-40B4-BE49-F238E27FC236}">
                  <a16:creationId xmlns:a16="http://schemas.microsoft.com/office/drawing/2014/main" id="{E44A21DC-3B39-FA47-8B80-E8ADF9FFC738}"/>
                </a:ext>
              </a:extLst>
            </p:cNvPr>
            <p:cNvCxnSpPr/>
            <p:nvPr/>
          </p:nvCxnSpPr>
          <p:spPr>
            <a:xfrm>
              <a:off x="7790688" y="2633472"/>
              <a:ext cx="2743200" cy="274320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30">
              <a:extLst>
                <a:ext uri="{FF2B5EF4-FFF2-40B4-BE49-F238E27FC236}">
                  <a16:creationId xmlns:a16="http://schemas.microsoft.com/office/drawing/2014/main" id="{E5384DD3-57F6-D144-B061-49B217B70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688" y="5350168"/>
              <a:ext cx="2743200" cy="274320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orma libre 38">
            <a:extLst>
              <a:ext uri="{FF2B5EF4-FFF2-40B4-BE49-F238E27FC236}">
                <a16:creationId xmlns:a16="http://schemas.microsoft.com/office/drawing/2014/main" id="{6D5B8F60-381C-1B4D-8D6E-7370AF73056A}"/>
              </a:ext>
            </a:extLst>
          </p:cNvPr>
          <p:cNvSpPr/>
          <p:nvPr/>
        </p:nvSpPr>
        <p:spPr>
          <a:xfrm>
            <a:off x="18697928" y="6089597"/>
            <a:ext cx="1141724" cy="1141724"/>
          </a:xfrm>
          <a:custGeom>
            <a:avLst/>
            <a:gdLst>
              <a:gd name="connsiteX0" fmla="*/ 492310 w 492494"/>
              <a:gd name="connsiteY0" fmla="*/ 200136 h 492494"/>
              <a:gd name="connsiteX1" fmla="*/ 492236 w 492494"/>
              <a:gd name="connsiteY1" fmla="*/ 198659 h 492494"/>
              <a:gd name="connsiteX2" fmla="*/ 490833 w 492494"/>
              <a:gd name="connsiteY2" fmla="*/ 191497 h 492494"/>
              <a:gd name="connsiteX3" fmla="*/ 488470 w 492494"/>
              <a:gd name="connsiteY3" fmla="*/ 188174 h 492494"/>
              <a:gd name="connsiteX4" fmla="*/ 470380 w 492494"/>
              <a:gd name="connsiteY4" fmla="*/ 178871 h 492494"/>
              <a:gd name="connsiteX5" fmla="*/ 415297 w 492494"/>
              <a:gd name="connsiteY5" fmla="*/ 178871 h 492494"/>
              <a:gd name="connsiteX6" fmla="*/ 415371 w 492494"/>
              <a:gd name="connsiteY6" fmla="*/ 19825 h 492494"/>
              <a:gd name="connsiteX7" fmla="*/ 396986 w 492494"/>
              <a:gd name="connsiteY7" fmla="*/ 554 h 492494"/>
              <a:gd name="connsiteX8" fmla="*/ 95509 w 492494"/>
              <a:gd name="connsiteY8" fmla="*/ 554 h 492494"/>
              <a:gd name="connsiteX9" fmla="*/ 77123 w 492494"/>
              <a:gd name="connsiteY9" fmla="*/ 19825 h 492494"/>
              <a:gd name="connsiteX10" fmla="*/ 77049 w 492494"/>
              <a:gd name="connsiteY10" fmla="*/ 178871 h 492494"/>
              <a:gd name="connsiteX11" fmla="*/ 22483 w 492494"/>
              <a:gd name="connsiteY11" fmla="*/ 178871 h 492494"/>
              <a:gd name="connsiteX12" fmla="*/ 4393 w 492494"/>
              <a:gd name="connsiteY12" fmla="*/ 188174 h 492494"/>
              <a:gd name="connsiteX13" fmla="*/ 2031 w 492494"/>
              <a:gd name="connsiteY13" fmla="*/ 191423 h 492494"/>
              <a:gd name="connsiteX14" fmla="*/ 628 w 492494"/>
              <a:gd name="connsiteY14" fmla="*/ 198585 h 492494"/>
              <a:gd name="connsiteX15" fmla="*/ 554 w 492494"/>
              <a:gd name="connsiteY15" fmla="*/ 200062 h 492494"/>
              <a:gd name="connsiteX16" fmla="*/ 554 w 492494"/>
              <a:gd name="connsiteY16" fmla="*/ 471044 h 492494"/>
              <a:gd name="connsiteX17" fmla="*/ 22483 w 492494"/>
              <a:gd name="connsiteY17" fmla="*/ 492310 h 492494"/>
              <a:gd name="connsiteX18" fmla="*/ 470380 w 492494"/>
              <a:gd name="connsiteY18" fmla="*/ 492310 h 492494"/>
              <a:gd name="connsiteX19" fmla="*/ 484778 w 492494"/>
              <a:gd name="connsiteY19" fmla="*/ 487067 h 492494"/>
              <a:gd name="connsiteX20" fmla="*/ 485000 w 492494"/>
              <a:gd name="connsiteY20" fmla="*/ 486846 h 492494"/>
              <a:gd name="connsiteX21" fmla="*/ 485295 w 492494"/>
              <a:gd name="connsiteY21" fmla="*/ 486550 h 492494"/>
              <a:gd name="connsiteX22" fmla="*/ 485886 w 492494"/>
              <a:gd name="connsiteY22" fmla="*/ 486033 h 492494"/>
              <a:gd name="connsiteX23" fmla="*/ 486033 w 492494"/>
              <a:gd name="connsiteY23" fmla="*/ 485886 h 492494"/>
              <a:gd name="connsiteX24" fmla="*/ 492236 w 492494"/>
              <a:gd name="connsiteY24" fmla="*/ 471044 h 492494"/>
              <a:gd name="connsiteX25" fmla="*/ 492236 w 492494"/>
              <a:gd name="connsiteY25" fmla="*/ 200136 h 492494"/>
              <a:gd name="connsiteX26" fmla="*/ 334077 w 492494"/>
              <a:gd name="connsiteY26" fmla="*/ 315543 h 492494"/>
              <a:gd name="connsiteX27" fmla="*/ 315248 w 492494"/>
              <a:gd name="connsiteY27" fmla="*/ 315543 h 492494"/>
              <a:gd name="connsiteX28" fmla="*/ 315248 w 492494"/>
              <a:gd name="connsiteY28" fmla="*/ 334372 h 492494"/>
              <a:gd name="connsiteX29" fmla="*/ 446678 w 492494"/>
              <a:gd name="connsiteY29" fmla="*/ 465802 h 492494"/>
              <a:gd name="connsiteX30" fmla="*/ 45594 w 492494"/>
              <a:gd name="connsiteY30" fmla="*/ 465802 h 492494"/>
              <a:gd name="connsiteX31" fmla="*/ 177025 w 492494"/>
              <a:gd name="connsiteY31" fmla="*/ 334372 h 492494"/>
              <a:gd name="connsiteX32" fmla="*/ 177025 w 492494"/>
              <a:gd name="connsiteY32" fmla="*/ 315543 h 492494"/>
              <a:gd name="connsiteX33" fmla="*/ 158196 w 492494"/>
              <a:gd name="connsiteY33" fmla="*/ 315543 h 492494"/>
              <a:gd name="connsiteX34" fmla="*/ 26914 w 492494"/>
              <a:gd name="connsiteY34" fmla="*/ 446826 h 492494"/>
              <a:gd name="connsiteX35" fmla="*/ 26914 w 492494"/>
              <a:gd name="connsiteY35" fmla="*/ 219260 h 492494"/>
              <a:gd name="connsiteX36" fmla="*/ 239565 w 492494"/>
              <a:gd name="connsiteY36" fmla="*/ 327727 h 492494"/>
              <a:gd name="connsiteX37" fmla="*/ 239639 w 492494"/>
              <a:gd name="connsiteY37" fmla="*/ 327727 h 492494"/>
              <a:gd name="connsiteX38" fmla="*/ 239639 w 492494"/>
              <a:gd name="connsiteY38" fmla="*/ 327727 h 492494"/>
              <a:gd name="connsiteX39" fmla="*/ 240377 w 492494"/>
              <a:gd name="connsiteY39" fmla="*/ 328096 h 492494"/>
              <a:gd name="connsiteX40" fmla="*/ 240525 w 492494"/>
              <a:gd name="connsiteY40" fmla="*/ 328169 h 492494"/>
              <a:gd name="connsiteX41" fmla="*/ 241189 w 492494"/>
              <a:gd name="connsiteY41" fmla="*/ 328465 h 492494"/>
              <a:gd name="connsiteX42" fmla="*/ 241337 w 492494"/>
              <a:gd name="connsiteY42" fmla="*/ 328539 h 492494"/>
              <a:gd name="connsiteX43" fmla="*/ 242001 w 492494"/>
              <a:gd name="connsiteY43" fmla="*/ 328760 h 492494"/>
              <a:gd name="connsiteX44" fmla="*/ 242149 w 492494"/>
              <a:gd name="connsiteY44" fmla="*/ 328834 h 492494"/>
              <a:gd name="connsiteX45" fmla="*/ 242814 w 492494"/>
              <a:gd name="connsiteY45" fmla="*/ 328982 h 492494"/>
              <a:gd name="connsiteX46" fmla="*/ 242961 w 492494"/>
              <a:gd name="connsiteY46" fmla="*/ 328982 h 492494"/>
              <a:gd name="connsiteX47" fmla="*/ 243700 w 492494"/>
              <a:gd name="connsiteY47" fmla="*/ 329129 h 492494"/>
              <a:gd name="connsiteX48" fmla="*/ 243847 w 492494"/>
              <a:gd name="connsiteY48" fmla="*/ 329129 h 492494"/>
              <a:gd name="connsiteX49" fmla="*/ 244586 w 492494"/>
              <a:gd name="connsiteY49" fmla="*/ 329203 h 492494"/>
              <a:gd name="connsiteX50" fmla="*/ 244733 w 492494"/>
              <a:gd name="connsiteY50" fmla="*/ 329203 h 492494"/>
              <a:gd name="connsiteX51" fmla="*/ 245620 w 492494"/>
              <a:gd name="connsiteY51" fmla="*/ 329203 h 492494"/>
              <a:gd name="connsiteX52" fmla="*/ 245620 w 492494"/>
              <a:gd name="connsiteY52" fmla="*/ 329203 h 492494"/>
              <a:gd name="connsiteX53" fmla="*/ 245620 w 492494"/>
              <a:gd name="connsiteY53" fmla="*/ 329203 h 492494"/>
              <a:gd name="connsiteX54" fmla="*/ 246506 w 492494"/>
              <a:gd name="connsiteY54" fmla="*/ 329203 h 492494"/>
              <a:gd name="connsiteX55" fmla="*/ 246653 w 492494"/>
              <a:gd name="connsiteY55" fmla="*/ 329203 h 492494"/>
              <a:gd name="connsiteX56" fmla="*/ 247392 w 492494"/>
              <a:gd name="connsiteY56" fmla="*/ 329129 h 492494"/>
              <a:gd name="connsiteX57" fmla="*/ 247539 w 492494"/>
              <a:gd name="connsiteY57" fmla="*/ 329129 h 492494"/>
              <a:gd name="connsiteX58" fmla="*/ 248278 w 492494"/>
              <a:gd name="connsiteY58" fmla="*/ 328982 h 492494"/>
              <a:gd name="connsiteX59" fmla="*/ 248425 w 492494"/>
              <a:gd name="connsiteY59" fmla="*/ 328982 h 492494"/>
              <a:gd name="connsiteX60" fmla="*/ 249090 w 492494"/>
              <a:gd name="connsiteY60" fmla="*/ 328834 h 492494"/>
              <a:gd name="connsiteX61" fmla="*/ 249238 w 492494"/>
              <a:gd name="connsiteY61" fmla="*/ 328760 h 492494"/>
              <a:gd name="connsiteX62" fmla="*/ 249902 w 492494"/>
              <a:gd name="connsiteY62" fmla="*/ 328539 h 492494"/>
              <a:gd name="connsiteX63" fmla="*/ 250050 w 492494"/>
              <a:gd name="connsiteY63" fmla="*/ 328465 h 492494"/>
              <a:gd name="connsiteX64" fmla="*/ 250714 w 492494"/>
              <a:gd name="connsiteY64" fmla="*/ 328169 h 492494"/>
              <a:gd name="connsiteX65" fmla="*/ 250862 w 492494"/>
              <a:gd name="connsiteY65" fmla="*/ 328096 h 492494"/>
              <a:gd name="connsiteX66" fmla="*/ 251600 w 492494"/>
              <a:gd name="connsiteY66" fmla="*/ 327727 h 492494"/>
              <a:gd name="connsiteX67" fmla="*/ 251600 w 492494"/>
              <a:gd name="connsiteY67" fmla="*/ 327727 h 492494"/>
              <a:gd name="connsiteX68" fmla="*/ 251674 w 492494"/>
              <a:gd name="connsiteY68" fmla="*/ 327727 h 492494"/>
              <a:gd name="connsiteX69" fmla="*/ 465507 w 492494"/>
              <a:gd name="connsiteY69" fmla="*/ 219186 h 492494"/>
              <a:gd name="connsiteX70" fmla="*/ 465507 w 492494"/>
              <a:gd name="connsiteY70" fmla="*/ 447121 h 492494"/>
              <a:gd name="connsiteX71" fmla="*/ 334077 w 492494"/>
              <a:gd name="connsiteY71" fmla="*/ 315543 h 492494"/>
              <a:gd name="connsiteX72" fmla="*/ 433904 w 492494"/>
              <a:gd name="connsiteY72" fmla="*/ 205452 h 492494"/>
              <a:gd name="connsiteX73" fmla="*/ 415224 w 492494"/>
              <a:gd name="connsiteY73" fmla="*/ 214903 h 492494"/>
              <a:gd name="connsiteX74" fmla="*/ 415224 w 492494"/>
              <a:gd name="connsiteY74" fmla="*/ 205452 h 492494"/>
              <a:gd name="connsiteX75" fmla="*/ 433904 w 492494"/>
              <a:gd name="connsiteY75" fmla="*/ 205452 h 492494"/>
              <a:gd name="connsiteX76" fmla="*/ 103631 w 492494"/>
              <a:gd name="connsiteY76" fmla="*/ 27135 h 492494"/>
              <a:gd name="connsiteX77" fmla="*/ 388790 w 492494"/>
              <a:gd name="connsiteY77" fmla="*/ 27135 h 492494"/>
              <a:gd name="connsiteX78" fmla="*/ 388716 w 492494"/>
              <a:gd name="connsiteY78" fmla="*/ 186254 h 492494"/>
              <a:gd name="connsiteX79" fmla="*/ 387313 w 492494"/>
              <a:gd name="connsiteY79" fmla="*/ 192161 h 492494"/>
              <a:gd name="connsiteX80" fmla="*/ 388716 w 492494"/>
              <a:gd name="connsiteY80" fmla="*/ 198068 h 492494"/>
              <a:gd name="connsiteX81" fmla="*/ 388716 w 492494"/>
              <a:gd name="connsiteY81" fmla="*/ 227898 h 492494"/>
              <a:gd name="connsiteX82" fmla="*/ 388716 w 492494"/>
              <a:gd name="connsiteY82" fmla="*/ 228415 h 492494"/>
              <a:gd name="connsiteX83" fmla="*/ 245841 w 492494"/>
              <a:gd name="connsiteY83" fmla="*/ 300924 h 492494"/>
              <a:gd name="connsiteX84" fmla="*/ 103557 w 492494"/>
              <a:gd name="connsiteY84" fmla="*/ 228342 h 492494"/>
              <a:gd name="connsiteX85" fmla="*/ 103557 w 492494"/>
              <a:gd name="connsiteY85" fmla="*/ 227825 h 492494"/>
              <a:gd name="connsiteX86" fmla="*/ 103631 w 492494"/>
              <a:gd name="connsiteY86" fmla="*/ 27135 h 492494"/>
              <a:gd name="connsiteX87" fmla="*/ 76975 w 492494"/>
              <a:gd name="connsiteY87" fmla="*/ 214829 h 492494"/>
              <a:gd name="connsiteX88" fmla="*/ 58664 w 492494"/>
              <a:gd name="connsiteY88" fmla="*/ 205526 h 492494"/>
              <a:gd name="connsiteX89" fmla="*/ 76975 w 492494"/>
              <a:gd name="connsiteY89" fmla="*/ 205526 h 492494"/>
              <a:gd name="connsiteX90" fmla="*/ 76975 w 492494"/>
              <a:gd name="connsiteY90" fmla="*/ 214829 h 492494"/>
              <a:gd name="connsiteX91" fmla="*/ 252339 w 492494"/>
              <a:gd name="connsiteY91" fmla="*/ 247096 h 492494"/>
              <a:gd name="connsiteX92" fmla="*/ 262676 w 492494"/>
              <a:gd name="connsiteY92" fmla="*/ 236759 h 492494"/>
              <a:gd name="connsiteX93" fmla="*/ 252339 w 492494"/>
              <a:gd name="connsiteY93" fmla="*/ 226422 h 492494"/>
              <a:gd name="connsiteX94" fmla="*/ 193638 w 492494"/>
              <a:gd name="connsiteY94" fmla="*/ 204197 h 492494"/>
              <a:gd name="connsiteX95" fmla="*/ 175548 w 492494"/>
              <a:gd name="connsiteY95" fmla="*/ 156424 h 492494"/>
              <a:gd name="connsiteX96" fmla="*/ 196149 w 492494"/>
              <a:gd name="connsiteY96" fmla="*/ 106732 h 492494"/>
              <a:gd name="connsiteX97" fmla="*/ 245841 w 492494"/>
              <a:gd name="connsiteY97" fmla="*/ 86131 h 492494"/>
              <a:gd name="connsiteX98" fmla="*/ 296493 w 492494"/>
              <a:gd name="connsiteY98" fmla="*/ 108208 h 492494"/>
              <a:gd name="connsiteX99" fmla="*/ 316134 w 492494"/>
              <a:gd name="connsiteY99" fmla="*/ 156055 h 492494"/>
              <a:gd name="connsiteX100" fmla="*/ 307643 w 492494"/>
              <a:gd name="connsiteY100" fmla="*/ 189725 h 492494"/>
              <a:gd name="connsiteX101" fmla="*/ 305797 w 492494"/>
              <a:gd name="connsiteY101" fmla="*/ 193047 h 492494"/>
              <a:gd name="connsiteX102" fmla="*/ 305575 w 492494"/>
              <a:gd name="connsiteY102" fmla="*/ 193490 h 492494"/>
              <a:gd name="connsiteX103" fmla="*/ 297896 w 492494"/>
              <a:gd name="connsiteY103" fmla="*/ 202425 h 492494"/>
              <a:gd name="connsiteX104" fmla="*/ 297822 w 492494"/>
              <a:gd name="connsiteY104" fmla="*/ 202351 h 492494"/>
              <a:gd name="connsiteX105" fmla="*/ 297896 w 492494"/>
              <a:gd name="connsiteY105" fmla="*/ 196444 h 492494"/>
              <a:gd name="connsiteX106" fmla="*/ 297896 w 492494"/>
              <a:gd name="connsiteY106" fmla="*/ 196370 h 492494"/>
              <a:gd name="connsiteX107" fmla="*/ 297822 w 492494"/>
              <a:gd name="connsiteY107" fmla="*/ 125708 h 492494"/>
              <a:gd name="connsiteX108" fmla="*/ 287485 w 492494"/>
              <a:gd name="connsiteY108" fmla="*/ 115371 h 492494"/>
              <a:gd name="connsiteX109" fmla="*/ 287485 w 492494"/>
              <a:gd name="connsiteY109" fmla="*/ 115371 h 492494"/>
              <a:gd name="connsiteX110" fmla="*/ 280988 w 492494"/>
              <a:gd name="connsiteY110" fmla="*/ 117733 h 492494"/>
              <a:gd name="connsiteX111" fmla="*/ 246653 w 492494"/>
              <a:gd name="connsiteY111" fmla="*/ 104295 h 492494"/>
              <a:gd name="connsiteX112" fmla="*/ 195927 w 492494"/>
              <a:gd name="connsiteY112" fmla="*/ 155021 h 492494"/>
              <a:gd name="connsiteX113" fmla="*/ 246653 w 492494"/>
              <a:gd name="connsiteY113" fmla="*/ 205747 h 492494"/>
              <a:gd name="connsiteX114" fmla="*/ 277222 w 492494"/>
              <a:gd name="connsiteY114" fmla="*/ 195410 h 492494"/>
              <a:gd name="connsiteX115" fmla="*/ 277222 w 492494"/>
              <a:gd name="connsiteY115" fmla="*/ 196296 h 492494"/>
              <a:gd name="connsiteX116" fmla="*/ 277148 w 492494"/>
              <a:gd name="connsiteY116" fmla="*/ 202277 h 492494"/>
              <a:gd name="connsiteX117" fmla="*/ 277148 w 492494"/>
              <a:gd name="connsiteY117" fmla="*/ 202351 h 492494"/>
              <a:gd name="connsiteX118" fmla="*/ 297970 w 492494"/>
              <a:gd name="connsiteY118" fmla="*/ 223173 h 492494"/>
              <a:gd name="connsiteX119" fmla="*/ 323739 w 492494"/>
              <a:gd name="connsiteY119" fmla="*/ 203385 h 492494"/>
              <a:gd name="connsiteX120" fmla="*/ 323961 w 492494"/>
              <a:gd name="connsiteY120" fmla="*/ 202942 h 492494"/>
              <a:gd name="connsiteX121" fmla="*/ 325585 w 492494"/>
              <a:gd name="connsiteY121" fmla="*/ 200062 h 492494"/>
              <a:gd name="connsiteX122" fmla="*/ 336808 w 492494"/>
              <a:gd name="connsiteY122" fmla="*/ 156719 h 492494"/>
              <a:gd name="connsiteX123" fmla="*/ 311408 w 492494"/>
              <a:gd name="connsiteY123" fmla="*/ 93810 h 492494"/>
              <a:gd name="connsiteX124" fmla="*/ 245915 w 492494"/>
              <a:gd name="connsiteY124" fmla="*/ 65457 h 492494"/>
              <a:gd name="connsiteX125" fmla="*/ 181603 w 492494"/>
              <a:gd name="connsiteY125" fmla="*/ 92112 h 492494"/>
              <a:gd name="connsiteX126" fmla="*/ 154947 w 492494"/>
              <a:gd name="connsiteY126" fmla="*/ 156424 h 492494"/>
              <a:gd name="connsiteX127" fmla="*/ 178575 w 492494"/>
              <a:gd name="connsiteY127" fmla="*/ 218300 h 492494"/>
              <a:gd name="connsiteX128" fmla="*/ 252339 w 492494"/>
              <a:gd name="connsiteY128" fmla="*/ 247096 h 492494"/>
              <a:gd name="connsiteX129" fmla="*/ 246506 w 492494"/>
              <a:gd name="connsiteY129" fmla="*/ 185147 h 492494"/>
              <a:gd name="connsiteX130" fmla="*/ 216454 w 492494"/>
              <a:gd name="connsiteY130" fmla="*/ 155095 h 492494"/>
              <a:gd name="connsiteX131" fmla="*/ 246506 w 492494"/>
              <a:gd name="connsiteY131" fmla="*/ 125043 h 492494"/>
              <a:gd name="connsiteX132" fmla="*/ 276557 w 492494"/>
              <a:gd name="connsiteY132" fmla="*/ 155095 h 492494"/>
              <a:gd name="connsiteX133" fmla="*/ 246506 w 492494"/>
              <a:gd name="connsiteY133" fmla="*/ 185147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92494" h="492494">
                <a:moveTo>
                  <a:pt x="492310" y="200136"/>
                </a:moveTo>
                <a:cubicBezTo>
                  <a:pt x="492310" y="199619"/>
                  <a:pt x="492310" y="199102"/>
                  <a:pt x="492236" y="198659"/>
                </a:cubicBezTo>
                <a:cubicBezTo>
                  <a:pt x="492457" y="196296"/>
                  <a:pt x="492014" y="193786"/>
                  <a:pt x="490833" y="191497"/>
                </a:cubicBezTo>
                <a:cubicBezTo>
                  <a:pt x="490168" y="190242"/>
                  <a:pt x="489430" y="189134"/>
                  <a:pt x="488470" y="188174"/>
                </a:cubicBezTo>
                <a:cubicBezTo>
                  <a:pt x="484483" y="182563"/>
                  <a:pt x="477838" y="178871"/>
                  <a:pt x="470380" y="178871"/>
                </a:cubicBezTo>
                <a:lnTo>
                  <a:pt x="415297" y="178871"/>
                </a:lnTo>
                <a:lnTo>
                  <a:pt x="415371" y="19825"/>
                </a:lnTo>
                <a:cubicBezTo>
                  <a:pt x="415371" y="9193"/>
                  <a:pt x="407102" y="554"/>
                  <a:pt x="396986" y="554"/>
                </a:cubicBezTo>
                <a:lnTo>
                  <a:pt x="95509" y="554"/>
                </a:lnTo>
                <a:cubicBezTo>
                  <a:pt x="85319" y="554"/>
                  <a:pt x="77123" y="9193"/>
                  <a:pt x="77123" y="19825"/>
                </a:cubicBezTo>
                <a:lnTo>
                  <a:pt x="77049" y="178871"/>
                </a:lnTo>
                <a:lnTo>
                  <a:pt x="22483" y="178871"/>
                </a:lnTo>
                <a:cubicBezTo>
                  <a:pt x="14952" y="178871"/>
                  <a:pt x="8307" y="182563"/>
                  <a:pt x="4393" y="188174"/>
                </a:cubicBezTo>
                <a:cubicBezTo>
                  <a:pt x="3433" y="189134"/>
                  <a:pt x="2695" y="190242"/>
                  <a:pt x="2031" y="191423"/>
                </a:cubicBezTo>
                <a:cubicBezTo>
                  <a:pt x="849" y="193712"/>
                  <a:pt x="406" y="196222"/>
                  <a:pt x="628" y="198585"/>
                </a:cubicBezTo>
                <a:cubicBezTo>
                  <a:pt x="628" y="199102"/>
                  <a:pt x="554" y="199619"/>
                  <a:pt x="554" y="200062"/>
                </a:cubicBezTo>
                <a:lnTo>
                  <a:pt x="554" y="471044"/>
                </a:lnTo>
                <a:cubicBezTo>
                  <a:pt x="554" y="482785"/>
                  <a:pt x="10374" y="492310"/>
                  <a:pt x="22483" y="492310"/>
                </a:cubicBezTo>
                <a:lnTo>
                  <a:pt x="470380" y="492310"/>
                </a:lnTo>
                <a:cubicBezTo>
                  <a:pt x="475918" y="492310"/>
                  <a:pt x="480939" y="490316"/>
                  <a:pt x="484778" y="487067"/>
                </a:cubicBezTo>
                <a:cubicBezTo>
                  <a:pt x="484852" y="486993"/>
                  <a:pt x="484926" y="486919"/>
                  <a:pt x="485000" y="486846"/>
                </a:cubicBezTo>
                <a:cubicBezTo>
                  <a:pt x="485074" y="486772"/>
                  <a:pt x="485221" y="486698"/>
                  <a:pt x="485295" y="486550"/>
                </a:cubicBezTo>
                <a:cubicBezTo>
                  <a:pt x="485517" y="486403"/>
                  <a:pt x="485664" y="486255"/>
                  <a:pt x="485886" y="486033"/>
                </a:cubicBezTo>
                <a:cubicBezTo>
                  <a:pt x="485960" y="485960"/>
                  <a:pt x="485960" y="485886"/>
                  <a:pt x="486033" y="485886"/>
                </a:cubicBezTo>
                <a:cubicBezTo>
                  <a:pt x="489873" y="482046"/>
                  <a:pt x="492236" y="476804"/>
                  <a:pt x="492236" y="471044"/>
                </a:cubicBezTo>
                <a:lnTo>
                  <a:pt x="492236" y="200136"/>
                </a:lnTo>
                <a:close/>
                <a:moveTo>
                  <a:pt x="334077" y="315543"/>
                </a:moveTo>
                <a:cubicBezTo>
                  <a:pt x="328908" y="310375"/>
                  <a:pt x="320490" y="310375"/>
                  <a:pt x="315248" y="315543"/>
                </a:cubicBezTo>
                <a:cubicBezTo>
                  <a:pt x="310079" y="320712"/>
                  <a:pt x="310079" y="329129"/>
                  <a:pt x="315248" y="334372"/>
                </a:cubicBezTo>
                <a:lnTo>
                  <a:pt x="446678" y="465802"/>
                </a:lnTo>
                <a:lnTo>
                  <a:pt x="45594" y="465802"/>
                </a:lnTo>
                <a:lnTo>
                  <a:pt x="177025" y="334372"/>
                </a:lnTo>
                <a:cubicBezTo>
                  <a:pt x="182193" y="329203"/>
                  <a:pt x="182193" y="320786"/>
                  <a:pt x="177025" y="315543"/>
                </a:cubicBezTo>
                <a:cubicBezTo>
                  <a:pt x="171856" y="310375"/>
                  <a:pt x="163439" y="310375"/>
                  <a:pt x="158196" y="315543"/>
                </a:cubicBezTo>
                <a:lnTo>
                  <a:pt x="26914" y="446826"/>
                </a:lnTo>
                <a:lnTo>
                  <a:pt x="26914" y="219260"/>
                </a:lnTo>
                <a:lnTo>
                  <a:pt x="239565" y="327727"/>
                </a:lnTo>
                <a:lnTo>
                  <a:pt x="239639" y="327727"/>
                </a:lnTo>
                <a:lnTo>
                  <a:pt x="239639" y="327727"/>
                </a:lnTo>
                <a:cubicBezTo>
                  <a:pt x="239860" y="327874"/>
                  <a:pt x="240156" y="327948"/>
                  <a:pt x="240377" y="328096"/>
                </a:cubicBezTo>
                <a:cubicBezTo>
                  <a:pt x="240451" y="328096"/>
                  <a:pt x="240451" y="328169"/>
                  <a:pt x="240525" y="328169"/>
                </a:cubicBezTo>
                <a:cubicBezTo>
                  <a:pt x="240746" y="328243"/>
                  <a:pt x="240968" y="328317"/>
                  <a:pt x="241189" y="328465"/>
                </a:cubicBezTo>
                <a:cubicBezTo>
                  <a:pt x="241263" y="328465"/>
                  <a:pt x="241263" y="328465"/>
                  <a:pt x="241337" y="328539"/>
                </a:cubicBezTo>
                <a:cubicBezTo>
                  <a:pt x="241558" y="328613"/>
                  <a:pt x="241780" y="328686"/>
                  <a:pt x="242001" y="328760"/>
                </a:cubicBezTo>
                <a:cubicBezTo>
                  <a:pt x="242075" y="328760"/>
                  <a:pt x="242075" y="328760"/>
                  <a:pt x="242149" y="328834"/>
                </a:cubicBezTo>
                <a:cubicBezTo>
                  <a:pt x="242371" y="328908"/>
                  <a:pt x="242592" y="328982"/>
                  <a:pt x="242814" y="328982"/>
                </a:cubicBezTo>
                <a:cubicBezTo>
                  <a:pt x="242888" y="328982"/>
                  <a:pt x="242888" y="328982"/>
                  <a:pt x="242961" y="328982"/>
                </a:cubicBezTo>
                <a:cubicBezTo>
                  <a:pt x="243183" y="329055"/>
                  <a:pt x="243404" y="329055"/>
                  <a:pt x="243700" y="329129"/>
                </a:cubicBezTo>
                <a:cubicBezTo>
                  <a:pt x="243774" y="329129"/>
                  <a:pt x="243774" y="329129"/>
                  <a:pt x="243847" y="329129"/>
                </a:cubicBezTo>
                <a:cubicBezTo>
                  <a:pt x="244069" y="329129"/>
                  <a:pt x="244364" y="329203"/>
                  <a:pt x="244586" y="329203"/>
                </a:cubicBezTo>
                <a:cubicBezTo>
                  <a:pt x="244660" y="329203"/>
                  <a:pt x="244660" y="329203"/>
                  <a:pt x="244733" y="329203"/>
                </a:cubicBezTo>
                <a:cubicBezTo>
                  <a:pt x="245029" y="329203"/>
                  <a:pt x="245324" y="329203"/>
                  <a:pt x="245620" y="329203"/>
                </a:cubicBezTo>
                <a:cubicBezTo>
                  <a:pt x="245620" y="329203"/>
                  <a:pt x="245620" y="329203"/>
                  <a:pt x="245620" y="329203"/>
                </a:cubicBezTo>
                <a:cubicBezTo>
                  <a:pt x="245620" y="329203"/>
                  <a:pt x="245620" y="329203"/>
                  <a:pt x="245620" y="329203"/>
                </a:cubicBezTo>
                <a:cubicBezTo>
                  <a:pt x="245915" y="329203"/>
                  <a:pt x="246210" y="329203"/>
                  <a:pt x="246506" y="329203"/>
                </a:cubicBezTo>
                <a:cubicBezTo>
                  <a:pt x="246579" y="329203"/>
                  <a:pt x="246579" y="329203"/>
                  <a:pt x="246653" y="329203"/>
                </a:cubicBezTo>
                <a:cubicBezTo>
                  <a:pt x="246875" y="329203"/>
                  <a:pt x="247170" y="329129"/>
                  <a:pt x="247392" y="329129"/>
                </a:cubicBezTo>
                <a:cubicBezTo>
                  <a:pt x="247465" y="329129"/>
                  <a:pt x="247465" y="329129"/>
                  <a:pt x="247539" y="329129"/>
                </a:cubicBezTo>
                <a:cubicBezTo>
                  <a:pt x="247761" y="329129"/>
                  <a:pt x="247982" y="329055"/>
                  <a:pt x="248278" y="328982"/>
                </a:cubicBezTo>
                <a:cubicBezTo>
                  <a:pt x="248352" y="328982"/>
                  <a:pt x="248352" y="328982"/>
                  <a:pt x="248425" y="328982"/>
                </a:cubicBezTo>
                <a:cubicBezTo>
                  <a:pt x="248647" y="328908"/>
                  <a:pt x="248868" y="328908"/>
                  <a:pt x="249090" y="328834"/>
                </a:cubicBezTo>
                <a:cubicBezTo>
                  <a:pt x="249164" y="328834"/>
                  <a:pt x="249164" y="328834"/>
                  <a:pt x="249238" y="328760"/>
                </a:cubicBezTo>
                <a:cubicBezTo>
                  <a:pt x="249459" y="328686"/>
                  <a:pt x="249681" y="328613"/>
                  <a:pt x="249902" y="328539"/>
                </a:cubicBezTo>
                <a:cubicBezTo>
                  <a:pt x="249976" y="328539"/>
                  <a:pt x="249976" y="328539"/>
                  <a:pt x="250050" y="328465"/>
                </a:cubicBezTo>
                <a:cubicBezTo>
                  <a:pt x="250271" y="328391"/>
                  <a:pt x="250493" y="328317"/>
                  <a:pt x="250714" y="328169"/>
                </a:cubicBezTo>
                <a:cubicBezTo>
                  <a:pt x="250788" y="328169"/>
                  <a:pt x="250788" y="328169"/>
                  <a:pt x="250862" y="328096"/>
                </a:cubicBezTo>
                <a:cubicBezTo>
                  <a:pt x="251083" y="328022"/>
                  <a:pt x="251379" y="327874"/>
                  <a:pt x="251600" y="327727"/>
                </a:cubicBezTo>
                <a:lnTo>
                  <a:pt x="251600" y="327727"/>
                </a:lnTo>
                <a:cubicBezTo>
                  <a:pt x="251600" y="327727"/>
                  <a:pt x="251600" y="327727"/>
                  <a:pt x="251674" y="327727"/>
                </a:cubicBezTo>
                <a:lnTo>
                  <a:pt x="465507" y="219186"/>
                </a:lnTo>
                <a:lnTo>
                  <a:pt x="465507" y="447121"/>
                </a:lnTo>
                <a:lnTo>
                  <a:pt x="334077" y="315543"/>
                </a:lnTo>
                <a:close/>
                <a:moveTo>
                  <a:pt x="433904" y="205452"/>
                </a:moveTo>
                <a:lnTo>
                  <a:pt x="415224" y="214903"/>
                </a:lnTo>
                <a:lnTo>
                  <a:pt x="415224" y="205452"/>
                </a:lnTo>
                <a:lnTo>
                  <a:pt x="433904" y="205452"/>
                </a:lnTo>
                <a:close/>
                <a:moveTo>
                  <a:pt x="103631" y="27135"/>
                </a:moveTo>
                <a:lnTo>
                  <a:pt x="388790" y="27135"/>
                </a:lnTo>
                <a:lnTo>
                  <a:pt x="388716" y="186254"/>
                </a:lnTo>
                <a:cubicBezTo>
                  <a:pt x="387830" y="188026"/>
                  <a:pt x="387313" y="190020"/>
                  <a:pt x="387313" y="192161"/>
                </a:cubicBezTo>
                <a:cubicBezTo>
                  <a:pt x="387313" y="194303"/>
                  <a:pt x="387830" y="196296"/>
                  <a:pt x="388716" y="198068"/>
                </a:cubicBezTo>
                <a:lnTo>
                  <a:pt x="388716" y="227898"/>
                </a:lnTo>
                <a:cubicBezTo>
                  <a:pt x="388716" y="228120"/>
                  <a:pt x="388716" y="228268"/>
                  <a:pt x="388716" y="228415"/>
                </a:cubicBezTo>
                <a:lnTo>
                  <a:pt x="245841" y="300924"/>
                </a:lnTo>
                <a:lnTo>
                  <a:pt x="103557" y="228342"/>
                </a:lnTo>
                <a:cubicBezTo>
                  <a:pt x="103557" y="228194"/>
                  <a:pt x="103557" y="227972"/>
                  <a:pt x="103557" y="227825"/>
                </a:cubicBezTo>
                <a:lnTo>
                  <a:pt x="103631" y="27135"/>
                </a:lnTo>
                <a:close/>
                <a:moveTo>
                  <a:pt x="76975" y="214829"/>
                </a:moveTo>
                <a:lnTo>
                  <a:pt x="58664" y="205526"/>
                </a:lnTo>
                <a:lnTo>
                  <a:pt x="76975" y="205526"/>
                </a:lnTo>
                <a:lnTo>
                  <a:pt x="76975" y="214829"/>
                </a:lnTo>
                <a:close/>
                <a:moveTo>
                  <a:pt x="252339" y="247096"/>
                </a:moveTo>
                <a:cubicBezTo>
                  <a:pt x="258024" y="247096"/>
                  <a:pt x="262676" y="242445"/>
                  <a:pt x="262676" y="236759"/>
                </a:cubicBezTo>
                <a:cubicBezTo>
                  <a:pt x="262676" y="231074"/>
                  <a:pt x="258024" y="226422"/>
                  <a:pt x="252339" y="226422"/>
                </a:cubicBezTo>
                <a:cubicBezTo>
                  <a:pt x="227529" y="226422"/>
                  <a:pt x="207224" y="218743"/>
                  <a:pt x="193638" y="204197"/>
                </a:cubicBezTo>
                <a:cubicBezTo>
                  <a:pt x="181972" y="191718"/>
                  <a:pt x="175548" y="174736"/>
                  <a:pt x="175548" y="156424"/>
                </a:cubicBezTo>
                <a:cubicBezTo>
                  <a:pt x="175548" y="137669"/>
                  <a:pt x="182858" y="120022"/>
                  <a:pt x="196149" y="106732"/>
                </a:cubicBezTo>
                <a:cubicBezTo>
                  <a:pt x="209439" y="93441"/>
                  <a:pt x="227086" y="86131"/>
                  <a:pt x="245841" y="86131"/>
                </a:cubicBezTo>
                <a:cubicBezTo>
                  <a:pt x="264448" y="86131"/>
                  <a:pt x="282907" y="94179"/>
                  <a:pt x="296493" y="108208"/>
                </a:cubicBezTo>
                <a:cubicBezTo>
                  <a:pt x="309489" y="121647"/>
                  <a:pt x="316651" y="139072"/>
                  <a:pt x="316134" y="156055"/>
                </a:cubicBezTo>
                <a:cubicBezTo>
                  <a:pt x="315543" y="174588"/>
                  <a:pt x="309489" y="186550"/>
                  <a:pt x="307643" y="189725"/>
                </a:cubicBezTo>
                <a:cubicBezTo>
                  <a:pt x="306978" y="190832"/>
                  <a:pt x="306388" y="191940"/>
                  <a:pt x="305797" y="193047"/>
                </a:cubicBezTo>
                <a:lnTo>
                  <a:pt x="305575" y="193490"/>
                </a:lnTo>
                <a:cubicBezTo>
                  <a:pt x="301884" y="200210"/>
                  <a:pt x="298708" y="202203"/>
                  <a:pt x="297896" y="202425"/>
                </a:cubicBezTo>
                <a:cubicBezTo>
                  <a:pt x="297822" y="202425"/>
                  <a:pt x="297822" y="202351"/>
                  <a:pt x="297822" y="202351"/>
                </a:cubicBezTo>
                <a:lnTo>
                  <a:pt x="297896" y="196444"/>
                </a:lnTo>
                <a:cubicBezTo>
                  <a:pt x="297896" y="196444"/>
                  <a:pt x="297896" y="196370"/>
                  <a:pt x="297896" y="196370"/>
                </a:cubicBezTo>
                <a:lnTo>
                  <a:pt x="297822" y="125708"/>
                </a:lnTo>
                <a:cubicBezTo>
                  <a:pt x="297822" y="120022"/>
                  <a:pt x="293171" y="115371"/>
                  <a:pt x="287485" y="115371"/>
                </a:cubicBezTo>
                <a:lnTo>
                  <a:pt x="287485" y="115371"/>
                </a:lnTo>
                <a:cubicBezTo>
                  <a:pt x="285049" y="115371"/>
                  <a:pt x="282760" y="116257"/>
                  <a:pt x="280988" y="117733"/>
                </a:cubicBezTo>
                <a:cubicBezTo>
                  <a:pt x="271979" y="109390"/>
                  <a:pt x="259870" y="104295"/>
                  <a:pt x="246653" y="104295"/>
                </a:cubicBezTo>
                <a:cubicBezTo>
                  <a:pt x="218669" y="104295"/>
                  <a:pt x="195927" y="127037"/>
                  <a:pt x="195927" y="155021"/>
                </a:cubicBezTo>
                <a:cubicBezTo>
                  <a:pt x="195927" y="183006"/>
                  <a:pt x="218669" y="205747"/>
                  <a:pt x="246653" y="205747"/>
                </a:cubicBezTo>
                <a:cubicBezTo>
                  <a:pt x="258172" y="205747"/>
                  <a:pt x="268731" y="201908"/>
                  <a:pt x="277222" y="195410"/>
                </a:cubicBezTo>
                <a:lnTo>
                  <a:pt x="277222" y="196296"/>
                </a:lnTo>
                <a:lnTo>
                  <a:pt x="277148" y="202277"/>
                </a:lnTo>
                <a:cubicBezTo>
                  <a:pt x="277148" y="202277"/>
                  <a:pt x="277148" y="202351"/>
                  <a:pt x="277148" y="202351"/>
                </a:cubicBezTo>
                <a:cubicBezTo>
                  <a:pt x="277148" y="213796"/>
                  <a:pt x="286452" y="223173"/>
                  <a:pt x="297970" y="223173"/>
                </a:cubicBezTo>
                <a:cubicBezTo>
                  <a:pt x="307643" y="223173"/>
                  <a:pt x="316799" y="216158"/>
                  <a:pt x="323739" y="203385"/>
                </a:cubicBezTo>
                <a:lnTo>
                  <a:pt x="323961" y="202942"/>
                </a:lnTo>
                <a:cubicBezTo>
                  <a:pt x="324478" y="201982"/>
                  <a:pt x="324995" y="201022"/>
                  <a:pt x="325585" y="200062"/>
                </a:cubicBezTo>
                <a:cubicBezTo>
                  <a:pt x="328686" y="194598"/>
                  <a:pt x="336070" y="179387"/>
                  <a:pt x="336808" y="156719"/>
                </a:cubicBezTo>
                <a:cubicBezTo>
                  <a:pt x="337547" y="134199"/>
                  <a:pt x="328243" y="111236"/>
                  <a:pt x="311408" y="93810"/>
                </a:cubicBezTo>
                <a:cubicBezTo>
                  <a:pt x="293909" y="75794"/>
                  <a:pt x="270060" y="65457"/>
                  <a:pt x="245915" y="65457"/>
                </a:cubicBezTo>
                <a:cubicBezTo>
                  <a:pt x="221622" y="65457"/>
                  <a:pt x="198807" y="74908"/>
                  <a:pt x="181603" y="92112"/>
                </a:cubicBezTo>
                <a:cubicBezTo>
                  <a:pt x="164399" y="109316"/>
                  <a:pt x="154947" y="132132"/>
                  <a:pt x="154947" y="156424"/>
                </a:cubicBezTo>
                <a:cubicBezTo>
                  <a:pt x="154947" y="179978"/>
                  <a:pt x="163365" y="201982"/>
                  <a:pt x="178575" y="218300"/>
                </a:cubicBezTo>
                <a:cubicBezTo>
                  <a:pt x="196075" y="237128"/>
                  <a:pt x="221622" y="247096"/>
                  <a:pt x="252339" y="247096"/>
                </a:cubicBezTo>
                <a:moveTo>
                  <a:pt x="246506" y="185147"/>
                </a:moveTo>
                <a:cubicBezTo>
                  <a:pt x="229892" y="185147"/>
                  <a:pt x="216454" y="171635"/>
                  <a:pt x="216454" y="155095"/>
                </a:cubicBezTo>
                <a:cubicBezTo>
                  <a:pt x="216454" y="138555"/>
                  <a:pt x="229966" y="125043"/>
                  <a:pt x="246506" y="125043"/>
                </a:cubicBezTo>
                <a:cubicBezTo>
                  <a:pt x="263119" y="125043"/>
                  <a:pt x="276557" y="138555"/>
                  <a:pt x="276557" y="155095"/>
                </a:cubicBezTo>
                <a:cubicBezTo>
                  <a:pt x="276557" y="171635"/>
                  <a:pt x="263045" y="185147"/>
                  <a:pt x="246506" y="185147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TextBox 39">
            <a:extLst>
              <a:ext uri="{FF2B5EF4-FFF2-40B4-BE49-F238E27FC236}">
                <a16:creationId xmlns:a16="http://schemas.microsoft.com/office/drawing/2014/main" id="{F76BFF9B-9821-824C-B407-92C666A59BE9}"/>
              </a:ext>
            </a:extLst>
          </p:cNvPr>
          <p:cNvSpPr txBox="1"/>
          <p:nvPr/>
        </p:nvSpPr>
        <p:spPr>
          <a:xfrm>
            <a:off x="17603420" y="9021036"/>
            <a:ext cx="3643974" cy="148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TextBox 40">
            <a:extLst>
              <a:ext uri="{FF2B5EF4-FFF2-40B4-BE49-F238E27FC236}">
                <a16:creationId xmlns:a16="http://schemas.microsoft.com/office/drawing/2014/main" id="{04CCDA4A-5DC5-124C-A85F-838D0F4FD5AB}"/>
              </a:ext>
            </a:extLst>
          </p:cNvPr>
          <p:cNvSpPr txBox="1"/>
          <p:nvPr/>
        </p:nvSpPr>
        <p:spPr>
          <a:xfrm>
            <a:off x="17603419" y="8258712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183558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D03FD9AE-E6BE-7249-8D7A-D4439D5EFE99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5F4FC0E7-597D-F14D-AC1C-0913BD4D791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4D00EFF8-74D9-754A-8029-BEAB05BA5CB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2DDF88-55AC-4546-9D14-98705056A02C}"/>
              </a:ext>
            </a:extLst>
          </p:cNvPr>
          <p:cNvGrpSpPr/>
          <p:nvPr/>
        </p:nvGrpSpPr>
        <p:grpSpPr>
          <a:xfrm>
            <a:off x="1907056" y="5546608"/>
            <a:ext cx="20573062" cy="6012563"/>
            <a:chOff x="1939388" y="5350665"/>
            <a:chExt cx="20573062" cy="6012563"/>
          </a:xfrm>
        </p:grpSpPr>
        <p:sp>
          <p:nvSpPr>
            <p:cNvPr id="2" name="Rombo 1">
              <a:extLst>
                <a:ext uri="{FF2B5EF4-FFF2-40B4-BE49-F238E27FC236}">
                  <a16:creationId xmlns:a16="http://schemas.microsoft.com/office/drawing/2014/main" id="{10E69B1B-30B4-1349-BDB6-B5B67471A087}"/>
                </a:ext>
              </a:extLst>
            </p:cNvPr>
            <p:cNvSpPr/>
            <p:nvPr/>
          </p:nvSpPr>
          <p:spPr>
            <a:xfrm>
              <a:off x="1939388" y="5486400"/>
              <a:ext cx="2011680" cy="201168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3" name="Rombo 22">
              <a:extLst>
                <a:ext uri="{FF2B5EF4-FFF2-40B4-BE49-F238E27FC236}">
                  <a16:creationId xmlns:a16="http://schemas.microsoft.com/office/drawing/2014/main" id="{20639EB9-BAFB-7144-A0CC-EE580EBB158A}"/>
                </a:ext>
              </a:extLst>
            </p:cNvPr>
            <p:cNvSpPr/>
            <p:nvPr/>
          </p:nvSpPr>
          <p:spPr>
            <a:xfrm>
              <a:off x="1939388" y="9259824"/>
              <a:ext cx="2011680" cy="201168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4" name="Rombo 23">
              <a:extLst>
                <a:ext uri="{FF2B5EF4-FFF2-40B4-BE49-F238E27FC236}">
                  <a16:creationId xmlns:a16="http://schemas.microsoft.com/office/drawing/2014/main" id="{F4DE495D-3A93-C040-B321-B18C12855471}"/>
                </a:ext>
              </a:extLst>
            </p:cNvPr>
            <p:cNvSpPr/>
            <p:nvPr/>
          </p:nvSpPr>
          <p:spPr>
            <a:xfrm>
              <a:off x="9053641" y="5486400"/>
              <a:ext cx="2011680" cy="201168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3" name="Rombo 32">
              <a:extLst>
                <a:ext uri="{FF2B5EF4-FFF2-40B4-BE49-F238E27FC236}">
                  <a16:creationId xmlns:a16="http://schemas.microsoft.com/office/drawing/2014/main" id="{6E58283E-40A0-604E-8ED8-CC2ADFEDE178}"/>
                </a:ext>
              </a:extLst>
            </p:cNvPr>
            <p:cNvSpPr/>
            <p:nvPr/>
          </p:nvSpPr>
          <p:spPr>
            <a:xfrm>
              <a:off x="9053641" y="9259824"/>
              <a:ext cx="2011680" cy="201168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32567F77-C674-A344-BA98-EB9780BABF62}"/>
                </a:ext>
              </a:extLst>
            </p:cNvPr>
            <p:cNvSpPr txBox="1"/>
            <p:nvPr/>
          </p:nvSpPr>
          <p:spPr>
            <a:xfrm>
              <a:off x="4094319" y="6112989"/>
              <a:ext cx="4189625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DA55A407-F5E1-E94F-AB81-C998E49606EB}"/>
                </a:ext>
              </a:extLst>
            </p:cNvPr>
            <p:cNvSpPr txBox="1"/>
            <p:nvPr/>
          </p:nvSpPr>
          <p:spPr>
            <a:xfrm>
              <a:off x="4094319" y="5350665"/>
              <a:ext cx="418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Report</a:t>
              </a:r>
            </a:p>
          </p:txBody>
        </p: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BE4088E8-D42D-F14B-B1F7-DD38CFC40534}"/>
                </a:ext>
              </a:extLst>
            </p:cNvPr>
            <p:cNvSpPr txBox="1"/>
            <p:nvPr/>
          </p:nvSpPr>
          <p:spPr>
            <a:xfrm>
              <a:off x="4094319" y="9886413"/>
              <a:ext cx="4189625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id="{AF7ED85D-E46A-E24D-8DA7-831709A97422}"/>
                </a:ext>
              </a:extLst>
            </p:cNvPr>
            <p:cNvSpPr txBox="1"/>
            <p:nvPr/>
          </p:nvSpPr>
          <p:spPr>
            <a:xfrm>
              <a:off x="4094319" y="9124089"/>
              <a:ext cx="418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Activities</a:t>
              </a:r>
            </a:p>
          </p:txBody>
        </p:sp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7A95B6BE-4FAD-B64E-BF63-FE91D84A05CF}"/>
                </a:ext>
              </a:extLst>
            </p:cNvPr>
            <p:cNvSpPr txBox="1"/>
            <p:nvPr/>
          </p:nvSpPr>
          <p:spPr>
            <a:xfrm>
              <a:off x="11208572" y="6112989"/>
              <a:ext cx="4189625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2" name="TextBox 19">
              <a:extLst>
                <a:ext uri="{FF2B5EF4-FFF2-40B4-BE49-F238E27FC236}">
                  <a16:creationId xmlns:a16="http://schemas.microsoft.com/office/drawing/2014/main" id="{7C48CCDA-982F-FF40-B5B6-896FD8796C8B}"/>
                </a:ext>
              </a:extLst>
            </p:cNvPr>
            <p:cNvSpPr txBox="1"/>
            <p:nvPr/>
          </p:nvSpPr>
          <p:spPr>
            <a:xfrm>
              <a:off x="11208572" y="5350665"/>
              <a:ext cx="418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Event</a:t>
              </a:r>
            </a:p>
          </p:txBody>
        </p:sp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28516783-FED3-3643-B3CB-4531CE96E354}"/>
                </a:ext>
              </a:extLst>
            </p:cNvPr>
            <p:cNvSpPr txBox="1"/>
            <p:nvPr/>
          </p:nvSpPr>
          <p:spPr>
            <a:xfrm>
              <a:off x="11208572" y="9886413"/>
              <a:ext cx="4189625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4" name="TextBox 19">
              <a:extLst>
                <a:ext uri="{FF2B5EF4-FFF2-40B4-BE49-F238E27FC236}">
                  <a16:creationId xmlns:a16="http://schemas.microsoft.com/office/drawing/2014/main" id="{174365A7-2EB0-A24B-9B73-58D3F54B678A}"/>
                </a:ext>
              </a:extLst>
            </p:cNvPr>
            <p:cNvSpPr txBox="1"/>
            <p:nvPr/>
          </p:nvSpPr>
          <p:spPr>
            <a:xfrm>
              <a:off x="11208572" y="9124089"/>
              <a:ext cx="418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Time</a:t>
              </a:r>
            </a:p>
          </p:txBody>
        </p:sp>
        <p:sp>
          <p:nvSpPr>
            <p:cNvPr id="55" name="Forma libre 54">
              <a:extLst>
                <a:ext uri="{FF2B5EF4-FFF2-40B4-BE49-F238E27FC236}">
                  <a16:creationId xmlns:a16="http://schemas.microsoft.com/office/drawing/2014/main" id="{B84B6AD9-6C9A-E847-AF37-58A7A27230E3}"/>
                </a:ext>
              </a:extLst>
            </p:cNvPr>
            <p:cNvSpPr/>
            <p:nvPr/>
          </p:nvSpPr>
          <p:spPr>
            <a:xfrm>
              <a:off x="2649563" y="9848569"/>
              <a:ext cx="674728" cy="725360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8D14F177-A393-D744-81F4-1DC4A03E62DA}"/>
                </a:ext>
              </a:extLst>
            </p:cNvPr>
            <p:cNvSpPr/>
            <p:nvPr/>
          </p:nvSpPr>
          <p:spPr>
            <a:xfrm>
              <a:off x="2547875" y="6057761"/>
              <a:ext cx="794705" cy="795805"/>
            </a:xfrm>
            <a:custGeom>
              <a:avLst/>
              <a:gdLst>
                <a:gd name="connsiteX0" fmla="*/ 500284 w 533104"/>
                <a:gd name="connsiteY0" fmla="*/ 110424 h 533843"/>
                <a:gd name="connsiteX1" fmla="*/ 499103 w 533104"/>
                <a:gd name="connsiteY1" fmla="*/ 110424 h 533843"/>
                <a:gd name="connsiteX2" fmla="*/ 498881 w 533104"/>
                <a:gd name="connsiteY2" fmla="*/ 110424 h 533843"/>
                <a:gd name="connsiteX3" fmla="*/ 493122 w 533104"/>
                <a:gd name="connsiteY3" fmla="*/ 106436 h 533843"/>
                <a:gd name="connsiteX4" fmla="*/ 491793 w 533104"/>
                <a:gd name="connsiteY4" fmla="*/ 102892 h 533843"/>
                <a:gd name="connsiteX5" fmla="*/ 493048 w 533104"/>
                <a:gd name="connsiteY5" fmla="*/ 96173 h 533843"/>
                <a:gd name="connsiteX6" fmla="*/ 493269 w 533104"/>
                <a:gd name="connsiteY6" fmla="*/ 95951 h 533843"/>
                <a:gd name="connsiteX7" fmla="*/ 494894 w 533104"/>
                <a:gd name="connsiteY7" fmla="*/ 94253 h 533843"/>
                <a:gd name="connsiteX8" fmla="*/ 494599 w 533104"/>
                <a:gd name="connsiteY8" fmla="*/ 48105 h 533843"/>
                <a:gd name="connsiteX9" fmla="*/ 486107 w 533104"/>
                <a:gd name="connsiteY9" fmla="*/ 39614 h 533843"/>
                <a:gd name="connsiteX10" fmla="*/ 439885 w 533104"/>
                <a:gd name="connsiteY10" fmla="*/ 39392 h 533843"/>
                <a:gd name="connsiteX11" fmla="*/ 439442 w 533104"/>
                <a:gd name="connsiteY11" fmla="*/ 39761 h 533843"/>
                <a:gd name="connsiteX12" fmla="*/ 439147 w 533104"/>
                <a:gd name="connsiteY12" fmla="*/ 40057 h 533843"/>
                <a:gd name="connsiteX13" fmla="*/ 432132 w 533104"/>
                <a:gd name="connsiteY13" fmla="*/ 41238 h 533843"/>
                <a:gd name="connsiteX14" fmla="*/ 427628 w 533104"/>
                <a:gd name="connsiteY14" fmla="*/ 39318 h 533843"/>
                <a:gd name="connsiteX15" fmla="*/ 423641 w 533104"/>
                <a:gd name="connsiteY15" fmla="*/ 33559 h 533843"/>
                <a:gd name="connsiteX16" fmla="*/ 423567 w 533104"/>
                <a:gd name="connsiteY16" fmla="*/ 32008 h 533843"/>
                <a:gd name="connsiteX17" fmla="*/ 390783 w 533104"/>
                <a:gd name="connsiteY17" fmla="*/ 554 h 533843"/>
                <a:gd name="connsiteX18" fmla="*/ 378748 w 533104"/>
                <a:gd name="connsiteY18" fmla="*/ 554 h 533843"/>
                <a:gd name="connsiteX19" fmla="*/ 345964 w 533104"/>
                <a:gd name="connsiteY19" fmla="*/ 32821 h 533843"/>
                <a:gd name="connsiteX20" fmla="*/ 345964 w 533104"/>
                <a:gd name="connsiteY20" fmla="*/ 32821 h 533843"/>
                <a:gd name="connsiteX21" fmla="*/ 345964 w 533104"/>
                <a:gd name="connsiteY21" fmla="*/ 33633 h 533843"/>
                <a:gd name="connsiteX22" fmla="*/ 341977 w 533104"/>
                <a:gd name="connsiteY22" fmla="*/ 39466 h 533843"/>
                <a:gd name="connsiteX23" fmla="*/ 337473 w 533104"/>
                <a:gd name="connsiteY23" fmla="*/ 41386 h 533843"/>
                <a:gd name="connsiteX24" fmla="*/ 330458 w 533104"/>
                <a:gd name="connsiteY24" fmla="*/ 40204 h 533843"/>
                <a:gd name="connsiteX25" fmla="*/ 329129 w 533104"/>
                <a:gd name="connsiteY25" fmla="*/ 39023 h 533843"/>
                <a:gd name="connsiteX26" fmla="*/ 284163 w 533104"/>
                <a:gd name="connsiteY26" fmla="*/ 40352 h 533843"/>
                <a:gd name="connsiteX27" fmla="*/ 275671 w 533104"/>
                <a:gd name="connsiteY27" fmla="*/ 48843 h 533843"/>
                <a:gd name="connsiteX28" fmla="*/ 269100 w 533104"/>
                <a:gd name="connsiteY28" fmla="*/ 85910 h 533843"/>
                <a:gd name="connsiteX29" fmla="*/ 258910 w 533104"/>
                <a:gd name="connsiteY29" fmla="*/ 84211 h 533843"/>
                <a:gd name="connsiteX30" fmla="*/ 226496 w 533104"/>
                <a:gd name="connsiteY30" fmla="*/ 81922 h 533843"/>
                <a:gd name="connsiteX31" fmla="*/ 66712 w 533104"/>
                <a:gd name="connsiteY31" fmla="*/ 148081 h 533843"/>
                <a:gd name="connsiteX32" fmla="*/ 554 w 533104"/>
                <a:gd name="connsiteY32" fmla="*/ 307864 h 533843"/>
                <a:gd name="connsiteX33" fmla="*/ 66712 w 533104"/>
                <a:gd name="connsiteY33" fmla="*/ 467648 h 533843"/>
                <a:gd name="connsiteX34" fmla="*/ 226496 w 533104"/>
                <a:gd name="connsiteY34" fmla="*/ 533806 h 533843"/>
                <a:gd name="connsiteX35" fmla="*/ 386279 w 533104"/>
                <a:gd name="connsiteY35" fmla="*/ 467648 h 533843"/>
                <a:gd name="connsiteX36" fmla="*/ 452438 w 533104"/>
                <a:gd name="connsiteY36" fmla="*/ 307864 h 533843"/>
                <a:gd name="connsiteX37" fmla="*/ 450665 w 533104"/>
                <a:gd name="connsiteY37" fmla="*/ 279585 h 533843"/>
                <a:gd name="connsiteX38" fmla="*/ 447786 w 533104"/>
                <a:gd name="connsiteY38" fmla="*/ 262011 h 533843"/>
                <a:gd name="connsiteX39" fmla="*/ 481529 w 533104"/>
                <a:gd name="connsiteY39" fmla="*/ 254185 h 533843"/>
                <a:gd name="connsiteX40" fmla="*/ 490021 w 533104"/>
                <a:gd name="connsiteY40" fmla="*/ 245693 h 533843"/>
                <a:gd name="connsiteX41" fmla="*/ 493269 w 533104"/>
                <a:gd name="connsiteY41" fmla="*/ 203089 h 533843"/>
                <a:gd name="connsiteX42" fmla="*/ 491276 w 533104"/>
                <a:gd name="connsiteY42" fmla="*/ 200505 h 533843"/>
                <a:gd name="connsiteX43" fmla="*/ 490095 w 533104"/>
                <a:gd name="connsiteY43" fmla="*/ 193417 h 533843"/>
                <a:gd name="connsiteX44" fmla="*/ 490833 w 533104"/>
                <a:gd name="connsiteY44" fmla="*/ 191792 h 533843"/>
                <a:gd name="connsiteX45" fmla="*/ 496518 w 533104"/>
                <a:gd name="connsiteY45" fmla="*/ 188100 h 533843"/>
                <a:gd name="connsiteX46" fmla="*/ 496740 w 533104"/>
                <a:gd name="connsiteY46" fmla="*/ 188100 h 533843"/>
                <a:gd name="connsiteX47" fmla="*/ 500432 w 533104"/>
                <a:gd name="connsiteY47" fmla="*/ 188026 h 533843"/>
                <a:gd name="connsiteX48" fmla="*/ 532920 w 533104"/>
                <a:gd name="connsiteY48" fmla="*/ 155243 h 533843"/>
                <a:gd name="connsiteX49" fmla="*/ 532920 w 533104"/>
                <a:gd name="connsiteY49" fmla="*/ 143207 h 533843"/>
                <a:gd name="connsiteX50" fmla="*/ 500284 w 533104"/>
                <a:gd name="connsiteY50" fmla="*/ 110424 h 533843"/>
                <a:gd name="connsiteX51" fmla="*/ 367451 w 533104"/>
                <a:gd name="connsiteY51" fmla="*/ 448893 h 533843"/>
                <a:gd name="connsiteX52" fmla="*/ 226496 w 533104"/>
                <a:gd name="connsiteY52" fmla="*/ 507299 h 533843"/>
                <a:gd name="connsiteX53" fmla="*/ 85540 w 533104"/>
                <a:gd name="connsiteY53" fmla="*/ 448893 h 533843"/>
                <a:gd name="connsiteX54" fmla="*/ 27135 w 533104"/>
                <a:gd name="connsiteY54" fmla="*/ 307938 h 533843"/>
                <a:gd name="connsiteX55" fmla="*/ 85540 w 533104"/>
                <a:gd name="connsiteY55" fmla="*/ 166983 h 533843"/>
                <a:gd name="connsiteX56" fmla="*/ 226496 w 533104"/>
                <a:gd name="connsiteY56" fmla="*/ 108578 h 533843"/>
                <a:gd name="connsiteX57" fmla="*/ 255144 w 533104"/>
                <a:gd name="connsiteY57" fmla="*/ 110645 h 533843"/>
                <a:gd name="connsiteX58" fmla="*/ 262528 w 533104"/>
                <a:gd name="connsiteY58" fmla="*/ 111826 h 533843"/>
                <a:gd name="connsiteX59" fmla="*/ 237497 w 533104"/>
                <a:gd name="connsiteY59" fmla="*/ 143724 h 533843"/>
                <a:gd name="connsiteX60" fmla="*/ 237497 w 533104"/>
                <a:gd name="connsiteY60" fmla="*/ 155686 h 533843"/>
                <a:gd name="connsiteX61" fmla="*/ 270207 w 533104"/>
                <a:gd name="connsiteY61" fmla="*/ 188469 h 533843"/>
                <a:gd name="connsiteX62" fmla="*/ 273456 w 533104"/>
                <a:gd name="connsiteY62" fmla="*/ 188469 h 533843"/>
                <a:gd name="connsiteX63" fmla="*/ 273530 w 533104"/>
                <a:gd name="connsiteY63" fmla="*/ 188469 h 533843"/>
                <a:gd name="connsiteX64" fmla="*/ 279215 w 533104"/>
                <a:gd name="connsiteY64" fmla="*/ 192161 h 533843"/>
                <a:gd name="connsiteX65" fmla="*/ 279954 w 533104"/>
                <a:gd name="connsiteY65" fmla="*/ 193786 h 533843"/>
                <a:gd name="connsiteX66" fmla="*/ 278772 w 533104"/>
                <a:gd name="connsiteY66" fmla="*/ 200874 h 533843"/>
                <a:gd name="connsiteX67" fmla="*/ 277222 w 533104"/>
                <a:gd name="connsiteY67" fmla="*/ 202794 h 533843"/>
                <a:gd name="connsiteX68" fmla="*/ 273382 w 533104"/>
                <a:gd name="connsiteY68" fmla="*/ 238753 h 533843"/>
                <a:gd name="connsiteX69" fmla="*/ 218447 w 533104"/>
                <a:gd name="connsiteY69" fmla="*/ 293318 h 533843"/>
                <a:gd name="connsiteX70" fmla="*/ 138999 w 533104"/>
                <a:gd name="connsiteY70" fmla="*/ 293318 h 533843"/>
                <a:gd name="connsiteX71" fmla="*/ 125708 w 533104"/>
                <a:gd name="connsiteY71" fmla="*/ 306609 h 533843"/>
                <a:gd name="connsiteX72" fmla="*/ 138999 w 533104"/>
                <a:gd name="connsiteY72" fmla="*/ 319900 h 533843"/>
                <a:gd name="connsiteX73" fmla="*/ 224428 w 533104"/>
                <a:gd name="connsiteY73" fmla="*/ 319900 h 533843"/>
                <a:gd name="connsiteX74" fmla="*/ 235651 w 533104"/>
                <a:gd name="connsiteY74" fmla="*/ 313697 h 533843"/>
                <a:gd name="connsiteX75" fmla="*/ 291325 w 533104"/>
                <a:gd name="connsiteY75" fmla="*/ 258467 h 533843"/>
                <a:gd name="connsiteX76" fmla="*/ 334003 w 533104"/>
                <a:gd name="connsiteY76" fmla="*/ 255588 h 533843"/>
                <a:gd name="connsiteX77" fmla="*/ 334815 w 533104"/>
                <a:gd name="connsiteY77" fmla="*/ 254849 h 533843"/>
                <a:gd name="connsiteX78" fmla="*/ 335036 w 533104"/>
                <a:gd name="connsiteY78" fmla="*/ 254628 h 533843"/>
                <a:gd name="connsiteX79" fmla="*/ 341903 w 533104"/>
                <a:gd name="connsiteY79" fmla="*/ 253299 h 533843"/>
                <a:gd name="connsiteX80" fmla="*/ 342125 w 533104"/>
                <a:gd name="connsiteY80" fmla="*/ 253372 h 533843"/>
                <a:gd name="connsiteX81" fmla="*/ 346186 w 533104"/>
                <a:gd name="connsiteY81" fmla="*/ 259206 h 533843"/>
                <a:gd name="connsiteX82" fmla="*/ 346407 w 533104"/>
                <a:gd name="connsiteY82" fmla="*/ 261716 h 533843"/>
                <a:gd name="connsiteX83" fmla="*/ 379117 w 533104"/>
                <a:gd name="connsiteY83" fmla="*/ 291842 h 533843"/>
                <a:gd name="connsiteX84" fmla="*/ 391079 w 533104"/>
                <a:gd name="connsiteY84" fmla="*/ 291842 h 533843"/>
                <a:gd name="connsiteX85" fmla="*/ 422090 w 533104"/>
                <a:gd name="connsiteY85" fmla="*/ 269690 h 533843"/>
                <a:gd name="connsiteX86" fmla="*/ 424232 w 533104"/>
                <a:gd name="connsiteY86" fmla="*/ 282981 h 533843"/>
                <a:gd name="connsiteX87" fmla="*/ 425782 w 533104"/>
                <a:gd name="connsiteY87" fmla="*/ 307938 h 533843"/>
                <a:gd name="connsiteX88" fmla="*/ 367451 w 533104"/>
                <a:gd name="connsiteY88" fmla="*/ 448893 h 533843"/>
                <a:gd name="connsiteX89" fmla="*/ 506265 w 533104"/>
                <a:gd name="connsiteY89" fmla="*/ 155169 h 533843"/>
                <a:gd name="connsiteX90" fmla="*/ 500063 w 533104"/>
                <a:gd name="connsiteY90" fmla="*/ 161371 h 533843"/>
                <a:gd name="connsiteX91" fmla="*/ 499841 w 533104"/>
                <a:gd name="connsiteY91" fmla="*/ 161371 h 533843"/>
                <a:gd name="connsiteX92" fmla="*/ 496149 w 533104"/>
                <a:gd name="connsiteY92" fmla="*/ 161445 h 533843"/>
                <a:gd name="connsiteX93" fmla="*/ 466393 w 533104"/>
                <a:gd name="connsiteY93" fmla="*/ 181233 h 533843"/>
                <a:gd name="connsiteX94" fmla="*/ 466393 w 533104"/>
                <a:gd name="connsiteY94" fmla="*/ 181233 h 533843"/>
                <a:gd name="connsiteX95" fmla="*/ 465802 w 533104"/>
                <a:gd name="connsiteY95" fmla="*/ 182489 h 533843"/>
                <a:gd name="connsiteX96" fmla="*/ 469125 w 533104"/>
                <a:gd name="connsiteY96" fmla="*/ 215346 h 533843"/>
                <a:gd name="connsiteX97" fmla="*/ 471192 w 533104"/>
                <a:gd name="connsiteY97" fmla="*/ 218078 h 533843"/>
                <a:gd name="connsiteX98" fmla="*/ 471192 w 533104"/>
                <a:gd name="connsiteY98" fmla="*/ 226865 h 533843"/>
                <a:gd name="connsiteX99" fmla="*/ 462701 w 533104"/>
                <a:gd name="connsiteY99" fmla="*/ 235356 h 533843"/>
                <a:gd name="connsiteX100" fmla="*/ 453914 w 533104"/>
                <a:gd name="connsiteY100" fmla="*/ 235356 h 533843"/>
                <a:gd name="connsiteX101" fmla="*/ 452290 w 533104"/>
                <a:gd name="connsiteY101" fmla="*/ 233953 h 533843"/>
                <a:gd name="connsiteX102" fmla="*/ 418251 w 533104"/>
                <a:gd name="connsiteY102" fmla="*/ 228342 h 533843"/>
                <a:gd name="connsiteX103" fmla="*/ 418029 w 533104"/>
                <a:gd name="connsiteY103" fmla="*/ 228415 h 533843"/>
                <a:gd name="connsiteX104" fmla="*/ 397355 w 533104"/>
                <a:gd name="connsiteY104" fmla="*/ 258836 h 533843"/>
                <a:gd name="connsiteX105" fmla="*/ 391153 w 533104"/>
                <a:gd name="connsiteY105" fmla="*/ 265039 h 533843"/>
                <a:gd name="connsiteX106" fmla="*/ 379191 w 533104"/>
                <a:gd name="connsiteY106" fmla="*/ 265039 h 533843"/>
                <a:gd name="connsiteX107" fmla="*/ 372989 w 533104"/>
                <a:gd name="connsiteY107" fmla="*/ 258836 h 533843"/>
                <a:gd name="connsiteX108" fmla="*/ 372767 w 533104"/>
                <a:gd name="connsiteY108" fmla="*/ 256326 h 533843"/>
                <a:gd name="connsiteX109" fmla="*/ 352093 w 533104"/>
                <a:gd name="connsiteY109" fmla="*/ 228415 h 533843"/>
                <a:gd name="connsiteX110" fmla="*/ 351871 w 533104"/>
                <a:gd name="connsiteY110" fmla="*/ 228342 h 533843"/>
                <a:gd name="connsiteX111" fmla="*/ 316429 w 533104"/>
                <a:gd name="connsiteY111" fmla="*/ 235356 h 533843"/>
                <a:gd name="connsiteX112" fmla="*/ 315617 w 533104"/>
                <a:gd name="connsiteY112" fmla="*/ 236094 h 533843"/>
                <a:gd name="connsiteX113" fmla="*/ 315396 w 533104"/>
                <a:gd name="connsiteY113" fmla="*/ 236316 h 533843"/>
                <a:gd name="connsiteX114" fmla="*/ 306609 w 533104"/>
                <a:gd name="connsiteY114" fmla="*/ 236316 h 533843"/>
                <a:gd name="connsiteX115" fmla="*/ 298118 w 533104"/>
                <a:gd name="connsiteY115" fmla="*/ 227825 h 533843"/>
                <a:gd name="connsiteX116" fmla="*/ 298118 w 533104"/>
                <a:gd name="connsiteY116" fmla="*/ 219038 h 533843"/>
                <a:gd name="connsiteX117" fmla="*/ 299742 w 533104"/>
                <a:gd name="connsiteY117" fmla="*/ 217118 h 533843"/>
                <a:gd name="connsiteX118" fmla="*/ 304246 w 533104"/>
                <a:gd name="connsiteY118" fmla="*/ 182636 h 533843"/>
                <a:gd name="connsiteX119" fmla="*/ 303656 w 533104"/>
                <a:gd name="connsiteY119" fmla="*/ 181381 h 533843"/>
                <a:gd name="connsiteX120" fmla="*/ 273678 w 533104"/>
                <a:gd name="connsiteY120" fmla="*/ 161667 h 533843"/>
                <a:gd name="connsiteX121" fmla="*/ 270429 w 533104"/>
                <a:gd name="connsiteY121" fmla="*/ 161667 h 533843"/>
                <a:gd name="connsiteX122" fmla="*/ 270355 w 533104"/>
                <a:gd name="connsiteY122" fmla="*/ 161667 h 533843"/>
                <a:gd name="connsiteX123" fmla="*/ 264153 w 533104"/>
                <a:gd name="connsiteY123" fmla="*/ 155464 h 533843"/>
                <a:gd name="connsiteX124" fmla="*/ 264153 w 533104"/>
                <a:gd name="connsiteY124" fmla="*/ 143503 h 533843"/>
                <a:gd name="connsiteX125" fmla="*/ 270355 w 533104"/>
                <a:gd name="connsiteY125" fmla="*/ 137300 h 533843"/>
                <a:gd name="connsiteX126" fmla="*/ 271536 w 533104"/>
                <a:gd name="connsiteY126" fmla="*/ 137226 h 533843"/>
                <a:gd name="connsiteX127" fmla="*/ 271906 w 533104"/>
                <a:gd name="connsiteY127" fmla="*/ 137226 h 533843"/>
                <a:gd name="connsiteX128" fmla="*/ 301810 w 533104"/>
                <a:gd name="connsiteY128" fmla="*/ 115814 h 533843"/>
                <a:gd name="connsiteX129" fmla="*/ 302843 w 533104"/>
                <a:gd name="connsiteY129" fmla="*/ 113082 h 533843"/>
                <a:gd name="connsiteX130" fmla="*/ 295829 w 533104"/>
                <a:gd name="connsiteY130" fmla="*/ 77714 h 533843"/>
                <a:gd name="connsiteX131" fmla="*/ 294647 w 533104"/>
                <a:gd name="connsiteY131" fmla="*/ 76532 h 533843"/>
                <a:gd name="connsiteX132" fmla="*/ 294500 w 533104"/>
                <a:gd name="connsiteY132" fmla="*/ 76385 h 533843"/>
                <a:gd name="connsiteX133" fmla="*/ 294500 w 533104"/>
                <a:gd name="connsiteY133" fmla="*/ 67598 h 533843"/>
                <a:gd name="connsiteX134" fmla="*/ 302991 w 533104"/>
                <a:gd name="connsiteY134" fmla="*/ 59107 h 533843"/>
                <a:gd name="connsiteX135" fmla="*/ 311778 w 533104"/>
                <a:gd name="connsiteY135" fmla="*/ 59107 h 533843"/>
                <a:gd name="connsiteX136" fmla="*/ 313107 w 533104"/>
                <a:gd name="connsiteY136" fmla="*/ 60288 h 533843"/>
                <a:gd name="connsiteX137" fmla="*/ 348475 w 533104"/>
                <a:gd name="connsiteY137" fmla="*/ 65531 h 533843"/>
                <a:gd name="connsiteX138" fmla="*/ 351945 w 533104"/>
                <a:gd name="connsiteY138" fmla="*/ 64054 h 533843"/>
                <a:gd name="connsiteX139" fmla="*/ 372546 w 533104"/>
                <a:gd name="connsiteY139" fmla="*/ 34150 h 533843"/>
                <a:gd name="connsiteX140" fmla="*/ 372546 w 533104"/>
                <a:gd name="connsiteY140" fmla="*/ 34150 h 533843"/>
                <a:gd name="connsiteX141" fmla="*/ 372546 w 533104"/>
                <a:gd name="connsiteY141" fmla="*/ 33337 h 533843"/>
                <a:gd name="connsiteX142" fmla="*/ 378748 w 533104"/>
                <a:gd name="connsiteY142" fmla="*/ 27135 h 533843"/>
                <a:gd name="connsiteX143" fmla="*/ 390710 w 533104"/>
                <a:gd name="connsiteY143" fmla="*/ 27135 h 533843"/>
                <a:gd name="connsiteX144" fmla="*/ 396912 w 533104"/>
                <a:gd name="connsiteY144" fmla="*/ 33337 h 533843"/>
                <a:gd name="connsiteX145" fmla="*/ 396986 w 533104"/>
                <a:gd name="connsiteY145" fmla="*/ 34888 h 533843"/>
                <a:gd name="connsiteX146" fmla="*/ 417660 w 533104"/>
                <a:gd name="connsiteY146" fmla="*/ 64054 h 533843"/>
                <a:gd name="connsiteX147" fmla="*/ 421131 w 533104"/>
                <a:gd name="connsiteY147" fmla="*/ 65531 h 533843"/>
                <a:gd name="connsiteX148" fmla="*/ 457606 w 533104"/>
                <a:gd name="connsiteY148" fmla="*/ 59107 h 533843"/>
                <a:gd name="connsiteX149" fmla="*/ 458049 w 533104"/>
                <a:gd name="connsiteY149" fmla="*/ 58738 h 533843"/>
                <a:gd name="connsiteX150" fmla="*/ 458345 w 533104"/>
                <a:gd name="connsiteY150" fmla="*/ 58442 h 533843"/>
                <a:gd name="connsiteX151" fmla="*/ 467131 w 533104"/>
                <a:gd name="connsiteY151" fmla="*/ 58442 h 533843"/>
                <a:gd name="connsiteX152" fmla="*/ 475622 w 533104"/>
                <a:gd name="connsiteY152" fmla="*/ 66933 h 533843"/>
                <a:gd name="connsiteX153" fmla="*/ 475622 w 533104"/>
                <a:gd name="connsiteY153" fmla="*/ 75720 h 533843"/>
                <a:gd name="connsiteX154" fmla="*/ 475401 w 533104"/>
                <a:gd name="connsiteY154" fmla="*/ 75942 h 533843"/>
                <a:gd name="connsiteX155" fmla="*/ 473776 w 533104"/>
                <a:gd name="connsiteY155" fmla="*/ 77640 h 533843"/>
                <a:gd name="connsiteX156" fmla="*/ 466983 w 533104"/>
                <a:gd name="connsiteY156" fmla="*/ 112934 h 533843"/>
                <a:gd name="connsiteX157" fmla="*/ 468017 w 533104"/>
                <a:gd name="connsiteY157" fmla="*/ 115592 h 533843"/>
                <a:gd name="connsiteX158" fmla="*/ 498586 w 533104"/>
                <a:gd name="connsiteY158" fmla="*/ 136931 h 533843"/>
                <a:gd name="connsiteX159" fmla="*/ 499767 w 533104"/>
                <a:gd name="connsiteY159" fmla="*/ 136931 h 533843"/>
                <a:gd name="connsiteX160" fmla="*/ 499989 w 533104"/>
                <a:gd name="connsiteY160" fmla="*/ 136931 h 533843"/>
                <a:gd name="connsiteX161" fmla="*/ 506191 w 533104"/>
                <a:gd name="connsiteY161" fmla="*/ 143133 h 533843"/>
                <a:gd name="connsiteX162" fmla="*/ 506191 w 533104"/>
                <a:gd name="connsiteY162" fmla="*/ 155169 h 533843"/>
                <a:gd name="connsiteX163" fmla="*/ 386649 w 533104"/>
                <a:gd name="connsiteY163" fmla="*/ 62725 h 533843"/>
                <a:gd name="connsiteX164" fmla="*/ 303212 w 533104"/>
                <a:gd name="connsiteY164" fmla="*/ 146161 h 533843"/>
                <a:gd name="connsiteX165" fmla="*/ 386649 w 533104"/>
                <a:gd name="connsiteY165" fmla="*/ 229597 h 533843"/>
                <a:gd name="connsiteX166" fmla="*/ 470085 w 533104"/>
                <a:gd name="connsiteY166" fmla="*/ 146161 h 533843"/>
                <a:gd name="connsiteX167" fmla="*/ 386649 w 533104"/>
                <a:gd name="connsiteY167" fmla="*/ 62725 h 533843"/>
                <a:gd name="connsiteX168" fmla="*/ 386649 w 533104"/>
                <a:gd name="connsiteY168" fmla="*/ 203089 h 533843"/>
                <a:gd name="connsiteX169" fmla="*/ 329794 w 533104"/>
                <a:gd name="connsiteY169" fmla="*/ 146235 h 533843"/>
                <a:gd name="connsiteX170" fmla="*/ 386649 w 533104"/>
                <a:gd name="connsiteY170" fmla="*/ 89380 h 533843"/>
                <a:gd name="connsiteX171" fmla="*/ 443503 w 533104"/>
                <a:gd name="connsiteY171" fmla="*/ 146235 h 533843"/>
                <a:gd name="connsiteX172" fmla="*/ 386649 w 533104"/>
                <a:gd name="connsiteY172" fmla="*/ 203089 h 53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533104" h="533843">
                  <a:moveTo>
                    <a:pt x="500284" y="110424"/>
                  </a:moveTo>
                  <a:lnTo>
                    <a:pt x="499103" y="110424"/>
                  </a:lnTo>
                  <a:cubicBezTo>
                    <a:pt x="499029" y="110424"/>
                    <a:pt x="498955" y="110424"/>
                    <a:pt x="498881" y="110424"/>
                  </a:cubicBezTo>
                  <a:cubicBezTo>
                    <a:pt x="496297" y="110424"/>
                    <a:pt x="493934" y="108799"/>
                    <a:pt x="493122" y="106436"/>
                  </a:cubicBezTo>
                  <a:cubicBezTo>
                    <a:pt x="492679" y="105255"/>
                    <a:pt x="492236" y="104074"/>
                    <a:pt x="491793" y="102892"/>
                  </a:cubicBezTo>
                  <a:cubicBezTo>
                    <a:pt x="490833" y="100529"/>
                    <a:pt x="491350" y="97871"/>
                    <a:pt x="493048" y="96173"/>
                  </a:cubicBezTo>
                  <a:cubicBezTo>
                    <a:pt x="493122" y="96099"/>
                    <a:pt x="493196" y="96025"/>
                    <a:pt x="493269" y="95951"/>
                  </a:cubicBezTo>
                  <a:lnTo>
                    <a:pt x="494894" y="94253"/>
                  </a:lnTo>
                  <a:cubicBezTo>
                    <a:pt x="507372" y="81479"/>
                    <a:pt x="507299" y="60805"/>
                    <a:pt x="494599" y="48105"/>
                  </a:cubicBezTo>
                  <a:lnTo>
                    <a:pt x="486107" y="39614"/>
                  </a:lnTo>
                  <a:cubicBezTo>
                    <a:pt x="473407" y="26914"/>
                    <a:pt x="452733" y="26840"/>
                    <a:pt x="439885" y="39392"/>
                  </a:cubicBezTo>
                  <a:lnTo>
                    <a:pt x="439442" y="39761"/>
                  </a:lnTo>
                  <a:cubicBezTo>
                    <a:pt x="439368" y="39835"/>
                    <a:pt x="439221" y="39909"/>
                    <a:pt x="439147" y="40057"/>
                  </a:cubicBezTo>
                  <a:cubicBezTo>
                    <a:pt x="437301" y="41829"/>
                    <a:pt x="434569" y="42346"/>
                    <a:pt x="432132" y="41238"/>
                  </a:cubicBezTo>
                  <a:cubicBezTo>
                    <a:pt x="430656" y="40574"/>
                    <a:pt x="429179" y="39909"/>
                    <a:pt x="427628" y="39318"/>
                  </a:cubicBezTo>
                  <a:cubicBezTo>
                    <a:pt x="425192" y="38358"/>
                    <a:pt x="423641" y="36069"/>
                    <a:pt x="423641" y="33559"/>
                  </a:cubicBezTo>
                  <a:cubicBezTo>
                    <a:pt x="423641" y="33042"/>
                    <a:pt x="423641" y="32525"/>
                    <a:pt x="423567" y="32008"/>
                  </a:cubicBezTo>
                  <a:cubicBezTo>
                    <a:pt x="422829" y="14583"/>
                    <a:pt x="408357" y="554"/>
                    <a:pt x="390783" y="554"/>
                  </a:cubicBezTo>
                  <a:lnTo>
                    <a:pt x="378748" y="554"/>
                  </a:lnTo>
                  <a:cubicBezTo>
                    <a:pt x="360879" y="554"/>
                    <a:pt x="346260" y="15026"/>
                    <a:pt x="345964" y="32821"/>
                  </a:cubicBezTo>
                  <a:lnTo>
                    <a:pt x="345964" y="32821"/>
                  </a:lnTo>
                  <a:cubicBezTo>
                    <a:pt x="345964" y="33116"/>
                    <a:pt x="345964" y="33411"/>
                    <a:pt x="345964" y="33633"/>
                  </a:cubicBezTo>
                  <a:cubicBezTo>
                    <a:pt x="345964" y="36217"/>
                    <a:pt x="344414" y="38432"/>
                    <a:pt x="341977" y="39466"/>
                  </a:cubicBezTo>
                  <a:cubicBezTo>
                    <a:pt x="340500" y="40057"/>
                    <a:pt x="338950" y="40721"/>
                    <a:pt x="337473" y="41386"/>
                  </a:cubicBezTo>
                  <a:cubicBezTo>
                    <a:pt x="335036" y="42493"/>
                    <a:pt x="332304" y="42050"/>
                    <a:pt x="330458" y="40204"/>
                  </a:cubicBezTo>
                  <a:cubicBezTo>
                    <a:pt x="330015" y="39761"/>
                    <a:pt x="329572" y="39392"/>
                    <a:pt x="329129" y="39023"/>
                  </a:cubicBezTo>
                  <a:cubicBezTo>
                    <a:pt x="316282" y="27578"/>
                    <a:pt x="296420" y="28021"/>
                    <a:pt x="284163" y="40352"/>
                  </a:cubicBezTo>
                  <a:lnTo>
                    <a:pt x="275671" y="48843"/>
                  </a:lnTo>
                  <a:cubicBezTo>
                    <a:pt x="265703" y="58811"/>
                    <a:pt x="263488" y="73726"/>
                    <a:pt x="269100" y="85910"/>
                  </a:cubicBezTo>
                  <a:cubicBezTo>
                    <a:pt x="265703" y="85245"/>
                    <a:pt x="262307" y="84728"/>
                    <a:pt x="258910" y="84211"/>
                  </a:cubicBezTo>
                  <a:cubicBezTo>
                    <a:pt x="248204" y="82661"/>
                    <a:pt x="237350" y="81922"/>
                    <a:pt x="226496" y="81922"/>
                  </a:cubicBezTo>
                  <a:cubicBezTo>
                    <a:pt x="166171" y="81922"/>
                    <a:pt x="109390" y="105403"/>
                    <a:pt x="66712" y="148081"/>
                  </a:cubicBezTo>
                  <a:cubicBezTo>
                    <a:pt x="24034" y="190758"/>
                    <a:pt x="554" y="247465"/>
                    <a:pt x="554" y="307864"/>
                  </a:cubicBezTo>
                  <a:cubicBezTo>
                    <a:pt x="554" y="368189"/>
                    <a:pt x="24034" y="424970"/>
                    <a:pt x="66712" y="467648"/>
                  </a:cubicBezTo>
                  <a:cubicBezTo>
                    <a:pt x="109390" y="510326"/>
                    <a:pt x="166097" y="533806"/>
                    <a:pt x="226496" y="533806"/>
                  </a:cubicBezTo>
                  <a:cubicBezTo>
                    <a:pt x="286821" y="533806"/>
                    <a:pt x="343601" y="510326"/>
                    <a:pt x="386279" y="467648"/>
                  </a:cubicBezTo>
                  <a:cubicBezTo>
                    <a:pt x="428957" y="424970"/>
                    <a:pt x="452438" y="368263"/>
                    <a:pt x="452438" y="307864"/>
                  </a:cubicBezTo>
                  <a:cubicBezTo>
                    <a:pt x="452438" y="298413"/>
                    <a:pt x="451847" y="288888"/>
                    <a:pt x="450665" y="279585"/>
                  </a:cubicBezTo>
                  <a:cubicBezTo>
                    <a:pt x="449927" y="273751"/>
                    <a:pt x="448967" y="267844"/>
                    <a:pt x="447786" y="262011"/>
                  </a:cubicBezTo>
                  <a:cubicBezTo>
                    <a:pt x="459231" y="265851"/>
                    <a:pt x="472447" y="263267"/>
                    <a:pt x="481529" y="254185"/>
                  </a:cubicBezTo>
                  <a:lnTo>
                    <a:pt x="490021" y="245693"/>
                  </a:lnTo>
                  <a:cubicBezTo>
                    <a:pt x="501613" y="234101"/>
                    <a:pt x="502721" y="215937"/>
                    <a:pt x="493269" y="203089"/>
                  </a:cubicBezTo>
                  <a:cubicBezTo>
                    <a:pt x="492753" y="202129"/>
                    <a:pt x="492014" y="201243"/>
                    <a:pt x="491276" y="200505"/>
                  </a:cubicBezTo>
                  <a:cubicBezTo>
                    <a:pt x="489430" y="198659"/>
                    <a:pt x="488987" y="195853"/>
                    <a:pt x="490095" y="193417"/>
                  </a:cubicBezTo>
                  <a:cubicBezTo>
                    <a:pt x="490316" y="192900"/>
                    <a:pt x="490611" y="192309"/>
                    <a:pt x="490833" y="191792"/>
                  </a:cubicBezTo>
                  <a:cubicBezTo>
                    <a:pt x="491793" y="189577"/>
                    <a:pt x="494008" y="188100"/>
                    <a:pt x="496518" y="188100"/>
                  </a:cubicBezTo>
                  <a:cubicBezTo>
                    <a:pt x="496592" y="188100"/>
                    <a:pt x="496666" y="188100"/>
                    <a:pt x="496740" y="188100"/>
                  </a:cubicBezTo>
                  <a:lnTo>
                    <a:pt x="500432" y="188026"/>
                  </a:lnTo>
                  <a:cubicBezTo>
                    <a:pt x="518374" y="187879"/>
                    <a:pt x="532920" y="173185"/>
                    <a:pt x="532920" y="155243"/>
                  </a:cubicBezTo>
                  <a:lnTo>
                    <a:pt x="532920" y="143207"/>
                  </a:lnTo>
                  <a:cubicBezTo>
                    <a:pt x="532846" y="125191"/>
                    <a:pt x="518226" y="110571"/>
                    <a:pt x="500284" y="110424"/>
                  </a:cubicBezTo>
                  <a:moveTo>
                    <a:pt x="367451" y="448893"/>
                  </a:moveTo>
                  <a:cubicBezTo>
                    <a:pt x="329794" y="486550"/>
                    <a:pt x="279732" y="507299"/>
                    <a:pt x="226496" y="507299"/>
                  </a:cubicBezTo>
                  <a:cubicBezTo>
                    <a:pt x="173259" y="507299"/>
                    <a:pt x="123197" y="486550"/>
                    <a:pt x="85540" y="448893"/>
                  </a:cubicBezTo>
                  <a:cubicBezTo>
                    <a:pt x="47883" y="411236"/>
                    <a:pt x="27135" y="361175"/>
                    <a:pt x="27135" y="307938"/>
                  </a:cubicBezTo>
                  <a:cubicBezTo>
                    <a:pt x="27135" y="254701"/>
                    <a:pt x="47883" y="204640"/>
                    <a:pt x="85540" y="166983"/>
                  </a:cubicBezTo>
                  <a:cubicBezTo>
                    <a:pt x="123197" y="129326"/>
                    <a:pt x="173259" y="108578"/>
                    <a:pt x="226496" y="108578"/>
                  </a:cubicBezTo>
                  <a:cubicBezTo>
                    <a:pt x="236095" y="108578"/>
                    <a:pt x="245767" y="109242"/>
                    <a:pt x="255144" y="110645"/>
                  </a:cubicBezTo>
                  <a:cubicBezTo>
                    <a:pt x="257581" y="111014"/>
                    <a:pt x="260092" y="111383"/>
                    <a:pt x="262528" y="111826"/>
                  </a:cubicBezTo>
                  <a:cubicBezTo>
                    <a:pt x="248204" y="115297"/>
                    <a:pt x="237497" y="128292"/>
                    <a:pt x="237497" y="143724"/>
                  </a:cubicBezTo>
                  <a:lnTo>
                    <a:pt x="237497" y="155686"/>
                  </a:lnTo>
                  <a:cubicBezTo>
                    <a:pt x="237497" y="173702"/>
                    <a:pt x="252191" y="188469"/>
                    <a:pt x="270207" y="188469"/>
                  </a:cubicBezTo>
                  <a:lnTo>
                    <a:pt x="273456" y="188469"/>
                  </a:lnTo>
                  <a:lnTo>
                    <a:pt x="273530" y="188469"/>
                  </a:lnTo>
                  <a:cubicBezTo>
                    <a:pt x="276040" y="188469"/>
                    <a:pt x="278256" y="189946"/>
                    <a:pt x="279215" y="192161"/>
                  </a:cubicBezTo>
                  <a:cubicBezTo>
                    <a:pt x="279437" y="192678"/>
                    <a:pt x="279732" y="193269"/>
                    <a:pt x="279954" y="193786"/>
                  </a:cubicBezTo>
                  <a:cubicBezTo>
                    <a:pt x="281061" y="196222"/>
                    <a:pt x="280618" y="199028"/>
                    <a:pt x="278772" y="200874"/>
                  </a:cubicBezTo>
                  <a:cubicBezTo>
                    <a:pt x="278182" y="201465"/>
                    <a:pt x="277665" y="202129"/>
                    <a:pt x="277222" y="202794"/>
                  </a:cubicBezTo>
                  <a:cubicBezTo>
                    <a:pt x="268731" y="213057"/>
                    <a:pt x="267475" y="227308"/>
                    <a:pt x="273382" y="238753"/>
                  </a:cubicBezTo>
                  <a:lnTo>
                    <a:pt x="218447" y="293318"/>
                  </a:lnTo>
                  <a:lnTo>
                    <a:pt x="138999" y="293318"/>
                  </a:lnTo>
                  <a:cubicBezTo>
                    <a:pt x="131689" y="293318"/>
                    <a:pt x="125708" y="299299"/>
                    <a:pt x="125708" y="306609"/>
                  </a:cubicBezTo>
                  <a:cubicBezTo>
                    <a:pt x="125708" y="313919"/>
                    <a:pt x="131689" y="319900"/>
                    <a:pt x="138999" y="319900"/>
                  </a:cubicBezTo>
                  <a:lnTo>
                    <a:pt x="224428" y="319900"/>
                  </a:lnTo>
                  <a:cubicBezTo>
                    <a:pt x="229154" y="319900"/>
                    <a:pt x="233362" y="317389"/>
                    <a:pt x="235651" y="313697"/>
                  </a:cubicBezTo>
                  <a:lnTo>
                    <a:pt x="291325" y="258467"/>
                  </a:lnTo>
                  <a:cubicBezTo>
                    <a:pt x="304099" y="267992"/>
                    <a:pt x="322336" y="267032"/>
                    <a:pt x="334003" y="255588"/>
                  </a:cubicBezTo>
                  <a:lnTo>
                    <a:pt x="334815" y="254849"/>
                  </a:lnTo>
                  <a:cubicBezTo>
                    <a:pt x="334889" y="254775"/>
                    <a:pt x="334962" y="254701"/>
                    <a:pt x="335036" y="254628"/>
                  </a:cubicBezTo>
                  <a:cubicBezTo>
                    <a:pt x="336808" y="252856"/>
                    <a:pt x="339467" y="252339"/>
                    <a:pt x="341903" y="253299"/>
                  </a:cubicBezTo>
                  <a:lnTo>
                    <a:pt x="342125" y="253372"/>
                  </a:lnTo>
                  <a:cubicBezTo>
                    <a:pt x="344561" y="254332"/>
                    <a:pt x="346186" y="256621"/>
                    <a:pt x="346186" y="259206"/>
                  </a:cubicBezTo>
                  <a:cubicBezTo>
                    <a:pt x="346186" y="260018"/>
                    <a:pt x="346260" y="260904"/>
                    <a:pt x="346407" y="261716"/>
                  </a:cubicBezTo>
                  <a:cubicBezTo>
                    <a:pt x="347736" y="278551"/>
                    <a:pt x="361987" y="291842"/>
                    <a:pt x="379117" y="291842"/>
                  </a:cubicBezTo>
                  <a:lnTo>
                    <a:pt x="391079" y="291842"/>
                  </a:lnTo>
                  <a:cubicBezTo>
                    <a:pt x="405477" y="291842"/>
                    <a:pt x="417660" y="282538"/>
                    <a:pt x="422090" y="269690"/>
                  </a:cubicBezTo>
                  <a:cubicBezTo>
                    <a:pt x="422976" y="274121"/>
                    <a:pt x="423641" y="278551"/>
                    <a:pt x="424232" y="282981"/>
                  </a:cubicBezTo>
                  <a:cubicBezTo>
                    <a:pt x="425265" y="291177"/>
                    <a:pt x="425782" y="299594"/>
                    <a:pt x="425782" y="307938"/>
                  </a:cubicBezTo>
                  <a:cubicBezTo>
                    <a:pt x="425856" y="361175"/>
                    <a:pt x="405108" y="411236"/>
                    <a:pt x="367451" y="448893"/>
                  </a:cubicBezTo>
                  <a:moveTo>
                    <a:pt x="506265" y="155169"/>
                  </a:moveTo>
                  <a:cubicBezTo>
                    <a:pt x="506265" y="158565"/>
                    <a:pt x="503459" y="161371"/>
                    <a:pt x="500063" y="161371"/>
                  </a:cubicBezTo>
                  <a:cubicBezTo>
                    <a:pt x="499989" y="161371"/>
                    <a:pt x="499915" y="161371"/>
                    <a:pt x="499841" y="161371"/>
                  </a:cubicBezTo>
                  <a:lnTo>
                    <a:pt x="496149" y="161445"/>
                  </a:lnTo>
                  <a:cubicBezTo>
                    <a:pt x="483154" y="161593"/>
                    <a:pt x="471488" y="169346"/>
                    <a:pt x="466393" y="181233"/>
                  </a:cubicBezTo>
                  <a:cubicBezTo>
                    <a:pt x="466393" y="181233"/>
                    <a:pt x="466393" y="181233"/>
                    <a:pt x="466393" y="181233"/>
                  </a:cubicBezTo>
                  <a:cubicBezTo>
                    <a:pt x="466245" y="181676"/>
                    <a:pt x="466024" y="182119"/>
                    <a:pt x="465802" y="182489"/>
                  </a:cubicBezTo>
                  <a:cubicBezTo>
                    <a:pt x="460929" y="193343"/>
                    <a:pt x="462332" y="205895"/>
                    <a:pt x="469125" y="215346"/>
                  </a:cubicBezTo>
                  <a:cubicBezTo>
                    <a:pt x="469715" y="216306"/>
                    <a:pt x="470380" y="217192"/>
                    <a:pt x="471192" y="218078"/>
                  </a:cubicBezTo>
                  <a:cubicBezTo>
                    <a:pt x="473629" y="220515"/>
                    <a:pt x="473629" y="224428"/>
                    <a:pt x="471192" y="226865"/>
                  </a:cubicBezTo>
                  <a:lnTo>
                    <a:pt x="462701" y="235356"/>
                  </a:lnTo>
                  <a:cubicBezTo>
                    <a:pt x="460264" y="237793"/>
                    <a:pt x="456351" y="237793"/>
                    <a:pt x="453914" y="235356"/>
                  </a:cubicBezTo>
                  <a:cubicBezTo>
                    <a:pt x="453397" y="234839"/>
                    <a:pt x="452881" y="234396"/>
                    <a:pt x="452290" y="233953"/>
                  </a:cubicBezTo>
                  <a:cubicBezTo>
                    <a:pt x="442986" y="225831"/>
                    <a:pt x="429843" y="223616"/>
                    <a:pt x="418251" y="228342"/>
                  </a:cubicBezTo>
                  <a:lnTo>
                    <a:pt x="418029" y="228415"/>
                  </a:lnTo>
                  <a:cubicBezTo>
                    <a:pt x="405477" y="233510"/>
                    <a:pt x="397355" y="245398"/>
                    <a:pt x="397355" y="258836"/>
                  </a:cubicBezTo>
                  <a:cubicBezTo>
                    <a:pt x="397355" y="262233"/>
                    <a:pt x="394549" y="265039"/>
                    <a:pt x="391153" y="265039"/>
                  </a:cubicBezTo>
                  <a:lnTo>
                    <a:pt x="379191" y="265039"/>
                  </a:lnTo>
                  <a:cubicBezTo>
                    <a:pt x="375795" y="265039"/>
                    <a:pt x="372989" y="262233"/>
                    <a:pt x="372989" y="258836"/>
                  </a:cubicBezTo>
                  <a:cubicBezTo>
                    <a:pt x="372989" y="258024"/>
                    <a:pt x="372915" y="257138"/>
                    <a:pt x="372767" y="256326"/>
                  </a:cubicBezTo>
                  <a:cubicBezTo>
                    <a:pt x="371807" y="243921"/>
                    <a:pt x="363833" y="233141"/>
                    <a:pt x="352093" y="228415"/>
                  </a:cubicBezTo>
                  <a:lnTo>
                    <a:pt x="351871" y="228342"/>
                  </a:lnTo>
                  <a:cubicBezTo>
                    <a:pt x="339614" y="223394"/>
                    <a:pt x="325733" y="226126"/>
                    <a:pt x="316429" y="235356"/>
                  </a:cubicBezTo>
                  <a:lnTo>
                    <a:pt x="315617" y="236094"/>
                  </a:lnTo>
                  <a:cubicBezTo>
                    <a:pt x="315543" y="236168"/>
                    <a:pt x="315470" y="236242"/>
                    <a:pt x="315396" y="236316"/>
                  </a:cubicBezTo>
                  <a:cubicBezTo>
                    <a:pt x="312959" y="238753"/>
                    <a:pt x="309046" y="238753"/>
                    <a:pt x="306609" y="236316"/>
                  </a:cubicBezTo>
                  <a:lnTo>
                    <a:pt x="298118" y="227825"/>
                  </a:lnTo>
                  <a:cubicBezTo>
                    <a:pt x="295681" y="225388"/>
                    <a:pt x="295681" y="221475"/>
                    <a:pt x="298118" y="219038"/>
                  </a:cubicBezTo>
                  <a:cubicBezTo>
                    <a:pt x="298708" y="218447"/>
                    <a:pt x="299225" y="217783"/>
                    <a:pt x="299742" y="217118"/>
                  </a:cubicBezTo>
                  <a:cubicBezTo>
                    <a:pt x="307569" y="207593"/>
                    <a:pt x="309415" y="194081"/>
                    <a:pt x="304246" y="182636"/>
                  </a:cubicBezTo>
                  <a:cubicBezTo>
                    <a:pt x="304025" y="182193"/>
                    <a:pt x="303877" y="181824"/>
                    <a:pt x="303656" y="181381"/>
                  </a:cubicBezTo>
                  <a:cubicBezTo>
                    <a:pt x="298487" y="169419"/>
                    <a:pt x="286747" y="161740"/>
                    <a:pt x="273678" y="161667"/>
                  </a:cubicBezTo>
                  <a:lnTo>
                    <a:pt x="270429" y="161667"/>
                  </a:lnTo>
                  <a:cubicBezTo>
                    <a:pt x="270429" y="161667"/>
                    <a:pt x="270355" y="161667"/>
                    <a:pt x="270355" y="161667"/>
                  </a:cubicBezTo>
                  <a:cubicBezTo>
                    <a:pt x="266958" y="161667"/>
                    <a:pt x="264153" y="158861"/>
                    <a:pt x="264153" y="155464"/>
                  </a:cubicBezTo>
                  <a:lnTo>
                    <a:pt x="264153" y="143503"/>
                  </a:lnTo>
                  <a:cubicBezTo>
                    <a:pt x="264153" y="140106"/>
                    <a:pt x="266958" y="137300"/>
                    <a:pt x="270355" y="137300"/>
                  </a:cubicBezTo>
                  <a:cubicBezTo>
                    <a:pt x="270724" y="137300"/>
                    <a:pt x="271093" y="137300"/>
                    <a:pt x="271536" y="137226"/>
                  </a:cubicBezTo>
                  <a:lnTo>
                    <a:pt x="271906" y="137226"/>
                  </a:lnTo>
                  <a:cubicBezTo>
                    <a:pt x="285270" y="136857"/>
                    <a:pt x="297232" y="128366"/>
                    <a:pt x="301810" y="115814"/>
                  </a:cubicBezTo>
                  <a:cubicBezTo>
                    <a:pt x="302105" y="114928"/>
                    <a:pt x="302474" y="113968"/>
                    <a:pt x="302843" y="113082"/>
                  </a:cubicBezTo>
                  <a:cubicBezTo>
                    <a:pt x="307790" y="100899"/>
                    <a:pt x="305058" y="87017"/>
                    <a:pt x="295829" y="77714"/>
                  </a:cubicBezTo>
                  <a:lnTo>
                    <a:pt x="294647" y="76532"/>
                  </a:lnTo>
                  <a:cubicBezTo>
                    <a:pt x="294574" y="76458"/>
                    <a:pt x="294574" y="76458"/>
                    <a:pt x="294500" y="76385"/>
                  </a:cubicBezTo>
                  <a:cubicBezTo>
                    <a:pt x="292063" y="73948"/>
                    <a:pt x="292063" y="70035"/>
                    <a:pt x="294500" y="67598"/>
                  </a:cubicBezTo>
                  <a:lnTo>
                    <a:pt x="302991" y="59107"/>
                  </a:lnTo>
                  <a:cubicBezTo>
                    <a:pt x="305428" y="56670"/>
                    <a:pt x="309341" y="56670"/>
                    <a:pt x="311778" y="59107"/>
                  </a:cubicBezTo>
                  <a:cubicBezTo>
                    <a:pt x="312221" y="59550"/>
                    <a:pt x="312664" y="59919"/>
                    <a:pt x="313107" y="60288"/>
                  </a:cubicBezTo>
                  <a:cubicBezTo>
                    <a:pt x="322779" y="68927"/>
                    <a:pt x="336513" y="70994"/>
                    <a:pt x="348475" y="65531"/>
                  </a:cubicBezTo>
                  <a:cubicBezTo>
                    <a:pt x="349582" y="65014"/>
                    <a:pt x="350764" y="64497"/>
                    <a:pt x="351945" y="64054"/>
                  </a:cubicBezTo>
                  <a:cubicBezTo>
                    <a:pt x="364276" y="59107"/>
                    <a:pt x="372398" y="47367"/>
                    <a:pt x="372546" y="34150"/>
                  </a:cubicBezTo>
                  <a:lnTo>
                    <a:pt x="372546" y="34150"/>
                  </a:lnTo>
                  <a:cubicBezTo>
                    <a:pt x="372546" y="33854"/>
                    <a:pt x="372546" y="33633"/>
                    <a:pt x="372546" y="33337"/>
                  </a:cubicBezTo>
                  <a:cubicBezTo>
                    <a:pt x="372546" y="29941"/>
                    <a:pt x="375351" y="27135"/>
                    <a:pt x="378748" y="27135"/>
                  </a:cubicBezTo>
                  <a:lnTo>
                    <a:pt x="390710" y="27135"/>
                  </a:lnTo>
                  <a:cubicBezTo>
                    <a:pt x="394106" y="27135"/>
                    <a:pt x="396912" y="29941"/>
                    <a:pt x="396912" y="33337"/>
                  </a:cubicBezTo>
                  <a:cubicBezTo>
                    <a:pt x="396912" y="33854"/>
                    <a:pt x="396912" y="34371"/>
                    <a:pt x="396986" y="34888"/>
                  </a:cubicBezTo>
                  <a:cubicBezTo>
                    <a:pt x="397503" y="47810"/>
                    <a:pt x="405551" y="59181"/>
                    <a:pt x="417660" y="64054"/>
                  </a:cubicBezTo>
                  <a:cubicBezTo>
                    <a:pt x="418842" y="64497"/>
                    <a:pt x="419949" y="65014"/>
                    <a:pt x="421131" y="65531"/>
                  </a:cubicBezTo>
                  <a:cubicBezTo>
                    <a:pt x="433461" y="71068"/>
                    <a:pt x="448081" y="68484"/>
                    <a:pt x="457606" y="59107"/>
                  </a:cubicBezTo>
                  <a:lnTo>
                    <a:pt x="458049" y="58738"/>
                  </a:lnTo>
                  <a:cubicBezTo>
                    <a:pt x="458123" y="58664"/>
                    <a:pt x="458271" y="58516"/>
                    <a:pt x="458345" y="58442"/>
                  </a:cubicBezTo>
                  <a:cubicBezTo>
                    <a:pt x="460781" y="56006"/>
                    <a:pt x="464695" y="56006"/>
                    <a:pt x="467131" y="58442"/>
                  </a:cubicBezTo>
                  <a:lnTo>
                    <a:pt x="475622" y="66933"/>
                  </a:lnTo>
                  <a:cubicBezTo>
                    <a:pt x="478059" y="69370"/>
                    <a:pt x="478059" y="73283"/>
                    <a:pt x="475622" y="75720"/>
                  </a:cubicBezTo>
                  <a:cubicBezTo>
                    <a:pt x="475549" y="75794"/>
                    <a:pt x="475475" y="75868"/>
                    <a:pt x="475401" y="75942"/>
                  </a:cubicBezTo>
                  <a:lnTo>
                    <a:pt x="473776" y="77640"/>
                  </a:lnTo>
                  <a:cubicBezTo>
                    <a:pt x="464695" y="86943"/>
                    <a:pt x="462036" y="100825"/>
                    <a:pt x="466983" y="112934"/>
                  </a:cubicBezTo>
                  <a:cubicBezTo>
                    <a:pt x="467353" y="113820"/>
                    <a:pt x="467722" y="114706"/>
                    <a:pt x="468017" y="115592"/>
                  </a:cubicBezTo>
                  <a:cubicBezTo>
                    <a:pt x="472743" y="128292"/>
                    <a:pt x="485000" y="136857"/>
                    <a:pt x="498586" y="136931"/>
                  </a:cubicBezTo>
                  <a:lnTo>
                    <a:pt x="499767" y="136931"/>
                  </a:lnTo>
                  <a:cubicBezTo>
                    <a:pt x="499841" y="136931"/>
                    <a:pt x="499915" y="136931"/>
                    <a:pt x="499989" y="136931"/>
                  </a:cubicBezTo>
                  <a:cubicBezTo>
                    <a:pt x="503385" y="136931"/>
                    <a:pt x="506191" y="139737"/>
                    <a:pt x="506191" y="143133"/>
                  </a:cubicBezTo>
                  <a:lnTo>
                    <a:pt x="506191" y="155169"/>
                  </a:lnTo>
                  <a:close/>
                  <a:moveTo>
                    <a:pt x="386649" y="62725"/>
                  </a:moveTo>
                  <a:cubicBezTo>
                    <a:pt x="340648" y="62725"/>
                    <a:pt x="303212" y="100160"/>
                    <a:pt x="303212" y="146161"/>
                  </a:cubicBezTo>
                  <a:cubicBezTo>
                    <a:pt x="303212" y="192161"/>
                    <a:pt x="340648" y="229597"/>
                    <a:pt x="386649" y="229597"/>
                  </a:cubicBezTo>
                  <a:cubicBezTo>
                    <a:pt x="432649" y="229597"/>
                    <a:pt x="470085" y="192161"/>
                    <a:pt x="470085" y="146161"/>
                  </a:cubicBezTo>
                  <a:cubicBezTo>
                    <a:pt x="470158" y="100160"/>
                    <a:pt x="432723" y="62725"/>
                    <a:pt x="386649" y="62725"/>
                  </a:cubicBezTo>
                  <a:moveTo>
                    <a:pt x="386649" y="203089"/>
                  </a:moveTo>
                  <a:cubicBezTo>
                    <a:pt x="355268" y="203089"/>
                    <a:pt x="329794" y="177542"/>
                    <a:pt x="329794" y="146235"/>
                  </a:cubicBezTo>
                  <a:cubicBezTo>
                    <a:pt x="329794" y="114854"/>
                    <a:pt x="355342" y="89380"/>
                    <a:pt x="386649" y="89380"/>
                  </a:cubicBezTo>
                  <a:cubicBezTo>
                    <a:pt x="418029" y="89380"/>
                    <a:pt x="443503" y="114928"/>
                    <a:pt x="443503" y="146235"/>
                  </a:cubicBezTo>
                  <a:cubicBezTo>
                    <a:pt x="443577" y="177542"/>
                    <a:pt x="418029" y="203089"/>
                    <a:pt x="386649" y="203089"/>
                  </a:cubicBezTo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7" name="Forma libre 56">
              <a:extLst>
                <a:ext uri="{FF2B5EF4-FFF2-40B4-BE49-F238E27FC236}">
                  <a16:creationId xmlns:a16="http://schemas.microsoft.com/office/drawing/2014/main" id="{D95D4EA8-5FD0-664F-A977-793B2D708BC5}"/>
                </a:ext>
              </a:extLst>
            </p:cNvPr>
            <p:cNvSpPr/>
            <p:nvPr/>
          </p:nvSpPr>
          <p:spPr>
            <a:xfrm>
              <a:off x="9677538" y="9911308"/>
              <a:ext cx="763884" cy="662621"/>
            </a:xfrm>
            <a:custGeom>
              <a:avLst/>
              <a:gdLst>
                <a:gd name="connsiteX0" fmla="*/ 509738 w 512430"/>
                <a:gd name="connsiteY0" fmla="*/ 294864 h 444500"/>
                <a:gd name="connsiteX1" fmla="*/ 509516 w 512430"/>
                <a:gd name="connsiteY1" fmla="*/ 294199 h 444500"/>
                <a:gd name="connsiteX2" fmla="*/ 488990 w 512430"/>
                <a:gd name="connsiteY2" fmla="*/ 271236 h 444500"/>
                <a:gd name="connsiteX3" fmla="*/ 481975 w 512430"/>
                <a:gd name="connsiteY3" fmla="*/ 268651 h 444500"/>
                <a:gd name="connsiteX4" fmla="*/ 482049 w 512430"/>
                <a:gd name="connsiteY4" fmla="*/ 248346 h 444500"/>
                <a:gd name="connsiteX5" fmla="*/ 482049 w 512430"/>
                <a:gd name="connsiteY5" fmla="*/ 248273 h 444500"/>
                <a:gd name="connsiteX6" fmla="*/ 481975 w 512430"/>
                <a:gd name="connsiteY6" fmla="*/ 247313 h 444500"/>
                <a:gd name="connsiteX7" fmla="*/ 482049 w 512430"/>
                <a:gd name="connsiteY7" fmla="*/ 223020 h 444500"/>
                <a:gd name="connsiteX8" fmla="*/ 482049 w 512430"/>
                <a:gd name="connsiteY8" fmla="*/ 222946 h 444500"/>
                <a:gd name="connsiteX9" fmla="*/ 481975 w 512430"/>
                <a:gd name="connsiteY9" fmla="*/ 221987 h 444500"/>
                <a:gd name="connsiteX10" fmla="*/ 482049 w 512430"/>
                <a:gd name="connsiteY10" fmla="*/ 197842 h 444500"/>
                <a:gd name="connsiteX11" fmla="*/ 482049 w 512430"/>
                <a:gd name="connsiteY11" fmla="*/ 197768 h 444500"/>
                <a:gd name="connsiteX12" fmla="*/ 481975 w 512430"/>
                <a:gd name="connsiteY12" fmla="*/ 196808 h 444500"/>
                <a:gd name="connsiteX13" fmla="*/ 482049 w 512430"/>
                <a:gd name="connsiteY13" fmla="*/ 172663 h 444500"/>
                <a:gd name="connsiteX14" fmla="*/ 482049 w 512430"/>
                <a:gd name="connsiteY14" fmla="*/ 172589 h 444500"/>
                <a:gd name="connsiteX15" fmla="*/ 481975 w 512430"/>
                <a:gd name="connsiteY15" fmla="*/ 171629 h 444500"/>
                <a:gd name="connsiteX16" fmla="*/ 482049 w 512430"/>
                <a:gd name="connsiteY16" fmla="*/ 147632 h 444500"/>
                <a:gd name="connsiteX17" fmla="*/ 482049 w 512430"/>
                <a:gd name="connsiteY17" fmla="*/ 147559 h 444500"/>
                <a:gd name="connsiteX18" fmla="*/ 481975 w 512430"/>
                <a:gd name="connsiteY18" fmla="*/ 146599 h 444500"/>
                <a:gd name="connsiteX19" fmla="*/ 482049 w 512430"/>
                <a:gd name="connsiteY19" fmla="*/ 122602 h 444500"/>
                <a:gd name="connsiteX20" fmla="*/ 482049 w 512430"/>
                <a:gd name="connsiteY20" fmla="*/ 122528 h 444500"/>
                <a:gd name="connsiteX21" fmla="*/ 431618 w 512430"/>
                <a:gd name="connsiteY21" fmla="*/ 103330 h 444500"/>
                <a:gd name="connsiteX22" fmla="*/ 381187 w 512430"/>
                <a:gd name="connsiteY22" fmla="*/ 122454 h 444500"/>
                <a:gd name="connsiteX23" fmla="*/ 381187 w 512430"/>
                <a:gd name="connsiteY23" fmla="*/ 122528 h 444500"/>
                <a:gd name="connsiteX24" fmla="*/ 381113 w 512430"/>
                <a:gd name="connsiteY24" fmla="*/ 147559 h 444500"/>
                <a:gd name="connsiteX25" fmla="*/ 381187 w 512430"/>
                <a:gd name="connsiteY25" fmla="*/ 148740 h 444500"/>
                <a:gd name="connsiteX26" fmla="*/ 381113 w 512430"/>
                <a:gd name="connsiteY26" fmla="*/ 172589 h 444500"/>
                <a:gd name="connsiteX27" fmla="*/ 381187 w 512430"/>
                <a:gd name="connsiteY27" fmla="*/ 173771 h 444500"/>
                <a:gd name="connsiteX28" fmla="*/ 381113 w 512430"/>
                <a:gd name="connsiteY28" fmla="*/ 197620 h 444500"/>
                <a:gd name="connsiteX29" fmla="*/ 381187 w 512430"/>
                <a:gd name="connsiteY29" fmla="*/ 198802 h 444500"/>
                <a:gd name="connsiteX30" fmla="*/ 381113 w 512430"/>
                <a:gd name="connsiteY30" fmla="*/ 222725 h 444500"/>
                <a:gd name="connsiteX31" fmla="*/ 381187 w 512430"/>
                <a:gd name="connsiteY31" fmla="*/ 223906 h 444500"/>
                <a:gd name="connsiteX32" fmla="*/ 381113 w 512430"/>
                <a:gd name="connsiteY32" fmla="*/ 247830 h 444500"/>
                <a:gd name="connsiteX33" fmla="*/ 381187 w 512430"/>
                <a:gd name="connsiteY33" fmla="*/ 249011 h 444500"/>
                <a:gd name="connsiteX34" fmla="*/ 381113 w 512430"/>
                <a:gd name="connsiteY34" fmla="*/ 273082 h 444500"/>
                <a:gd name="connsiteX35" fmla="*/ 381187 w 512430"/>
                <a:gd name="connsiteY35" fmla="*/ 274263 h 444500"/>
                <a:gd name="connsiteX36" fmla="*/ 381113 w 512430"/>
                <a:gd name="connsiteY36" fmla="*/ 298039 h 444500"/>
                <a:gd name="connsiteX37" fmla="*/ 379046 w 512430"/>
                <a:gd name="connsiteY37" fmla="*/ 298851 h 444500"/>
                <a:gd name="connsiteX38" fmla="*/ 379120 w 512430"/>
                <a:gd name="connsiteY38" fmla="*/ 297596 h 444500"/>
                <a:gd name="connsiteX39" fmla="*/ 379194 w 512430"/>
                <a:gd name="connsiteY39" fmla="*/ 272712 h 444500"/>
                <a:gd name="connsiteX40" fmla="*/ 379194 w 512430"/>
                <a:gd name="connsiteY40" fmla="*/ 272639 h 444500"/>
                <a:gd name="connsiteX41" fmla="*/ 379120 w 512430"/>
                <a:gd name="connsiteY41" fmla="*/ 271679 h 444500"/>
                <a:gd name="connsiteX42" fmla="*/ 379194 w 512430"/>
                <a:gd name="connsiteY42" fmla="*/ 247608 h 444500"/>
                <a:gd name="connsiteX43" fmla="*/ 379194 w 512430"/>
                <a:gd name="connsiteY43" fmla="*/ 247534 h 444500"/>
                <a:gd name="connsiteX44" fmla="*/ 379120 w 512430"/>
                <a:gd name="connsiteY44" fmla="*/ 246574 h 444500"/>
                <a:gd name="connsiteX45" fmla="*/ 379194 w 512430"/>
                <a:gd name="connsiteY45" fmla="*/ 222503 h 444500"/>
                <a:gd name="connsiteX46" fmla="*/ 379194 w 512430"/>
                <a:gd name="connsiteY46" fmla="*/ 222430 h 444500"/>
                <a:gd name="connsiteX47" fmla="*/ 379120 w 512430"/>
                <a:gd name="connsiteY47" fmla="*/ 221470 h 444500"/>
                <a:gd name="connsiteX48" fmla="*/ 379194 w 512430"/>
                <a:gd name="connsiteY48" fmla="*/ 197546 h 444500"/>
                <a:gd name="connsiteX49" fmla="*/ 379194 w 512430"/>
                <a:gd name="connsiteY49" fmla="*/ 197472 h 444500"/>
                <a:gd name="connsiteX50" fmla="*/ 379120 w 512430"/>
                <a:gd name="connsiteY50" fmla="*/ 196513 h 444500"/>
                <a:gd name="connsiteX51" fmla="*/ 379194 w 512430"/>
                <a:gd name="connsiteY51" fmla="*/ 172589 h 444500"/>
                <a:gd name="connsiteX52" fmla="*/ 379194 w 512430"/>
                <a:gd name="connsiteY52" fmla="*/ 172516 h 444500"/>
                <a:gd name="connsiteX53" fmla="*/ 328910 w 512430"/>
                <a:gd name="connsiteY53" fmla="*/ 153392 h 444500"/>
                <a:gd name="connsiteX54" fmla="*/ 278627 w 512430"/>
                <a:gd name="connsiteY54" fmla="*/ 172442 h 444500"/>
                <a:gd name="connsiteX55" fmla="*/ 278627 w 512430"/>
                <a:gd name="connsiteY55" fmla="*/ 172516 h 444500"/>
                <a:gd name="connsiteX56" fmla="*/ 278554 w 512430"/>
                <a:gd name="connsiteY56" fmla="*/ 197472 h 444500"/>
                <a:gd name="connsiteX57" fmla="*/ 278627 w 512430"/>
                <a:gd name="connsiteY57" fmla="*/ 198654 h 444500"/>
                <a:gd name="connsiteX58" fmla="*/ 278554 w 512430"/>
                <a:gd name="connsiteY58" fmla="*/ 222430 h 444500"/>
                <a:gd name="connsiteX59" fmla="*/ 278627 w 512430"/>
                <a:gd name="connsiteY59" fmla="*/ 223611 h 444500"/>
                <a:gd name="connsiteX60" fmla="*/ 278554 w 512430"/>
                <a:gd name="connsiteY60" fmla="*/ 247386 h 444500"/>
                <a:gd name="connsiteX61" fmla="*/ 278627 w 512430"/>
                <a:gd name="connsiteY61" fmla="*/ 248568 h 444500"/>
                <a:gd name="connsiteX62" fmla="*/ 278554 w 512430"/>
                <a:gd name="connsiteY62" fmla="*/ 272417 h 444500"/>
                <a:gd name="connsiteX63" fmla="*/ 279587 w 512430"/>
                <a:gd name="connsiteY63" fmla="*/ 276921 h 444500"/>
                <a:gd name="connsiteX64" fmla="*/ 279661 w 512430"/>
                <a:gd name="connsiteY64" fmla="*/ 277069 h 444500"/>
                <a:gd name="connsiteX65" fmla="*/ 279735 w 512430"/>
                <a:gd name="connsiteY65" fmla="*/ 277291 h 444500"/>
                <a:gd name="connsiteX66" fmla="*/ 282688 w 512430"/>
                <a:gd name="connsiteY66" fmla="*/ 281130 h 444500"/>
                <a:gd name="connsiteX67" fmla="*/ 276191 w 512430"/>
                <a:gd name="connsiteY67" fmla="*/ 281204 h 444500"/>
                <a:gd name="connsiteX68" fmla="*/ 276486 w 512430"/>
                <a:gd name="connsiteY68" fmla="*/ 278619 h 444500"/>
                <a:gd name="connsiteX69" fmla="*/ 276412 w 512430"/>
                <a:gd name="connsiteY69" fmla="*/ 277660 h 444500"/>
                <a:gd name="connsiteX70" fmla="*/ 276486 w 512430"/>
                <a:gd name="connsiteY70" fmla="*/ 253810 h 444500"/>
                <a:gd name="connsiteX71" fmla="*/ 276486 w 512430"/>
                <a:gd name="connsiteY71" fmla="*/ 253737 h 444500"/>
                <a:gd name="connsiteX72" fmla="*/ 276412 w 512430"/>
                <a:gd name="connsiteY72" fmla="*/ 252776 h 444500"/>
                <a:gd name="connsiteX73" fmla="*/ 276486 w 512430"/>
                <a:gd name="connsiteY73" fmla="*/ 228927 h 444500"/>
                <a:gd name="connsiteX74" fmla="*/ 276486 w 512430"/>
                <a:gd name="connsiteY74" fmla="*/ 228853 h 444500"/>
                <a:gd name="connsiteX75" fmla="*/ 226424 w 512430"/>
                <a:gd name="connsiteY75" fmla="*/ 209803 h 444500"/>
                <a:gd name="connsiteX76" fmla="*/ 176363 w 512430"/>
                <a:gd name="connsiteY76" fmla="*/ 228779 h 444500"/>
                <a:gd name="connsiteX77" fmla="*/ 176363 w 512430"/>
                <a:gd name="connsiteY77" fmla="*/ 228853 h 444500"/>
                <a:gd name="connsiteX78" fmla="*/ 176289 w 512430"/>
                <a:gd name="connsiteY78" fmla="*/ 246869 h 444500"/>
                <a:gd name="connsiteX79" fmla="*/ 159676 w 512430"/>
                <a:gd name="connsiteY79" fmla="*/ 241553 h 444500"/>
                <a:gd name="connsiteX80" fmla="*/ 120837 w 512430"/>
                <a:gd name="connsiteY80" fmla="*/ 238747 h 444500"/>
                <a:gd name="connsiteX81" fmla="*/ 90711 w 512430"/>
                <a:gd name="connsiteY81" fmla="*/ 238600 h 444500"/>
                <a:gd name="connsiteX82" fmla="*/ 83402 w 512430"/>
                <a:gd name="connsiteY82" fmla="*/ 218885 h 444500"/>
                <a:gd name="connsiteX83" fmla="*/ 59552 w 512430"/>
                <a:gd name="connsiteY83" fmla="*/ 205447 h 444500"/>
                <a:gd name="connsiteX84" fmla="*/ 17465 w 512430"/>
                <a:gd name="connsiteY84" fmla="*/ 204709 h 444500"/>
                <a:gd name="connsiteX85" fmla="*/ 3953 w 512430"/>
                <a:gd name="connsiteY85" fmla="*/ 217778 h 444500"/>
                <a:gd name="connsiteX86" fmla="*/ 17022 w 512430"/>
                <a:gd name="connsiteY86" fmla="*/ 231290 h 444500"/>
                <a:gd name="connsiteX87" fmla="*/ 59109 w 512430"/>
                <a:gd name="connsiteY87" fmla="*/ 232028 h 444500"/>
                <a:gd name="connsiteX88" fmla="*/ 61694 w 512430"/>
                <a:gd name="connsiteY88" fmla="*/ 234170 h 444500"/>
                <a:gd name="connsiteX89" fmla="*/ 64499 w 512430"/>
                <a:gd name="connsiteY89" fmla="*/ 244654 h 444500"/>
                <a:gd name="connsiteX90" fmla="*/ 61989 w 512430"/>
                <a:gd name="connsiteY90" fmla="*/ 387751 h 444500"/>
                <a:gd name="connsiteX91" fmla="*/ 58814 w 512430"/>
                <a:gd name="connsiteY91" fmla="*/ 398162 h 444500"/>
                <a:gd name="connsiteX92" fmla="*/ 56156 w 512430"/>
                <a:gd name="connsiteY92" fmla="*/ 400229 h 444500"/>
                <a:gd name="connsiteX93" fmla="*/ 14069 w 512430"/>
                <a:gd name="connsiteY93" fmla="*/ 399491 h 444500"/>
                <a:gd name="connsiteX94" fmla="*/ 13847 w 512430"/>
                <a:gd name="connsiteY94" fmla="*/ 399491 h 444500"/>
                <a:gd name="connsiteX95" fmla="*/ 557 w 512430"/>
                <a:gd name="connsiteY95" fmla="*/ 412560 h 444500"/>
                <a:gd name="connsiteX96" fmla="*/ 13625 w 512430"/>
                <a:gd name="connsiteY96" fmla="*/ 426072 h 444500"/>
                <a:gd name="connsiteX97" fmla="*/ 55713 w 512430"/>
                <a:gd name="connsiteY97" fmla="*/ 426811 h 444500"/>
                <a:gd name="connsiteX98" fmla="*/ 56156 w 512430"/>
                <a:gd name="connsiteY98" fmla="*/ 426811 h 444500"/>
                <a:gd name="connsiteX99" fmla="*/ 80005 w 512430"/>
                <a:gd name="connsiteY99" fmla="*/ 414185 h 444500"/>
                <a:gd name="connsiteX100" fmla="*/ 88349 w 512430"/>
                <a:gd name="connsiteY100" fmla="*/ 392033 h 444500"/>
                <a:gd name="connsiteX101" fmla="*/ 94256 w 512430"/>
                <a:gd name="connsiteY101" fmla="*/ 392624 h 444500"/>
                <a:gd name="connsiteX102" fmla="*/ 94699 w 512430"/>
                <a:gd name="connsiteY102" fmla="*/ 392624 h 444500"/>
                <a:gd name="connsiteX103" fmla="*/ 187438 w 512430"/>
                <a:gd name="connsiteY103" fmla="*/ 422602 h 444500"/>
                <a:gd name="connsiteX104" fmla="*/ 251972 w 512430"/>
                <a:gd name="connsiteY104" fmla="*/ 444237 h 444500"/>
                <a:gd name="connsiteX105" fmla="*/ 264155 w 512430"/>
                <a:gd name="connsiteY105" fmla="*/ 443055 h 444500"/>
                <a:gd name="connsiteX106" fmla="*/ 384141 w 512430"/>
                <a:gd name="connsiteY106" fmla="*/ 391738 h 444500"/>
                <a:gd name="connsiteX107" fmla="*/ 486553 w 512430"/>
                <a:gd name="connsiteY107" fmla="*/ 344408 h 444500"/>
                <a:gd name="connsiteX108" fmla="*/ 508261 w 512430"/>
                <a:gd name="connsiteY108" fmla="*/ 324546 h 444500"/>
                <a:gd name="connsiteX109" fmla="*/ 509738 w 512430"/>
                <a:gd name="connsiteY109" fmla="*/ 294864 h 444500"/>
                <a:gd name="connsiteX110" fmla="*/ 395290 w 512430"/>
                <a:gd name="connsiteY110" fmla="*/ 136778 h 444500"/>
                <a:gd name="connsiteX111" fmla="*/ 395659 w 512430"/>
                <a:gd name="connsiteY111" fmla="*/ 136926 h 444500"/>
                <a:gd name="connsiteX112" fmla="*/ 396545 w 512430"/>
                <a:gd name="connsiteY112" fmla="*/ 137221 h 444500"/>
                <a:gd name="connsiteX113" fmla="*/ 396767 w 512430"/>
                <a:gd name="connsiteY113" fmla="*/ 137295 h 444500"/>
                <a:gd name="connsiteX114" fmla="*/ 397874 w 512430"/>
                <a:gd name="connsiteY114" fmla="*/ 137664 h 444500"/>
                <a:gd name="connsiteX115" fmla="*/ 398243 w 512430"/>
                <a:gd name="connsiteY115" fmla="*/ 137738 h 444500"/>
                <a:gd name="connsiteX116" fmla="*/ 398982 w 512430"/>
                <a:gd name="connsiteY116" fmla="*/ 137960 h 444500"/>
                <a:gd name="connsiteX117" fmla="*/ 399425 w 512430"/>
                <a:gd name="connsiteY117" fmla="*/ 138107 h 444500"/>
                <a:gd name="connsiteX118" fmla="*/ 400163 w 512430"/>
                <a:gd name="connsiteY118" fmla="*/ 138329 h 444500"/>
                <a:gd name="connsiteX119" fmla="*/ 400606 w 512430"/>
                <a:gd name="connsiteY119" fmla="*/ 138477 h 444500"/>
                <a:gd name="connsiteX120" fmla="*/ 401419 w 512430"/>
                <a:gd name="connsiteY120" fmla="*/ 138698 h 444500"/>
                <a:gd name="connsiteX121" fmla="*/ 401714 w 512430"/>
                <a:gd name="connsiteY121" fmla="*/ 138772 h 444500"/>
                <a:gd name="connsiteX122" fmla="*/ 402822 w 512430"/>
                <a:gd name="connsiteY122" fmla="*/ 139067 h 444500"/>
                <a:gd name="connsiteX123" fmla="*/ 403191 w 512430"/>
                <a:gd name="connsiteY123" fmla="*/ 139141 h 444500"/>
                <a:gd name="connsiteX124" fmla="*/ 404003 w 512430"/>
                <a:gd name="connsiteY124" fmla="*/ 139289 h 444500"/>
                <a:gd name="connsiteX125" fmla="*/ 404446 w 512430"/>
                <a:gd name="connsiteY125" fmla="*/ 139363 h 444500"/>
                <a:gd name="connsiteX126" fmla="*/ 405184 w 512430"/>
                <a:gd name="connsiteY126" fmla="*/ 139510 h 444500"/>
                <a:gd name="connsiteX127" fmla="*/ 405627 w 512430"/>
                <a:gd name="connsiteY127" fmla="*/ 139584 h 444500"/>
                <a:gd name="connsiteX128" fmla="*/ 406439 w 512430"/>
                <a:gd name="connsiteY128" fmla="*/ 139732 h 444500"/>
                <a:gd name="connsiteX129" fmla="*/ 406809 w 512430"/>
                <a:gd name="connsiteY129" fmla="*/ 139806 h 444500"/>
                <a:gd name="connsiteX130" fmla="*/ 407916 w 512430"/>
                <a:gd name="connsiteY130" fmla="*/ 140027 h 444500"/>
                <a:gd name="connsiteX131" fmla="*/ 408211 w 512430"/>
                <a:gd name="connsiteY131" fmla="*/ 140101 h 444500"/>
                <a:gd name="connsiteX132" fmla="*/ 409098 w 512430"/>
                <a:gd name="connsiteY132" fmla="*/ 140249 h 444500"/>
                <a:gd name="connsiteX133" fmla="*/ 409541 w 512430"/>
                <a:gd name="connsiteY133" fmla="*/ 140322 h 444500"/>
                <a:gd name="connsiteX134" fmla="*/ 410279 w 512430"/>
                <a:gd name="connsiteY134" fmla="*/ 140470 h 444500"/>
                <a:gd name="connsiteX135" fmla="*/ 410722 w 512430"/>
                <a:gd name="connsiteY135" fmla="*/ 140544 h 444500"/>
                <a:gd name="connsiteX136" fmla="*/ 411461 w 512430"/>
                <a:gd name="connsiteY136" fmla="*/ 140618 h 444500"/>
                <a:gd name="connsiteX137" fmla="*/ 411830 w 512430"/>
                <a:gd name="connsiteY137" fmla="*/ 140692 h 444500"/>
                <a:gd name="connsiteX138" fmla="*/ 412863 w 512430"/>
                <a:gd name="connsiteY138" fmla="*/ 140839 h 444500"/>
                <a:gd name="connsiteX139" fmla="*/ 413011 w 512430"/>
                <a:gd name="connsiteY139" fmla="*/ 140839 h 444500"/>
                <a:gd name="connsiteX140" fmla="*/ 414045 w 512430"/>
                <a:gd name="connsiteY140" fmla="*/ 140987 h 444500"/>
                <a:gd name="connsiteX141" fmla="*/ 414414 w 512430"/>
                <a:gd name="connsiteY141" fmla="*/ 141061 h 444500"/>
                <a:gd name="connsiteX142" fmla="*/ 415152 w 512430"/>
                <a:gd name="connsiteY142" fmla="*/ 141135 h 444500"/>
                <a:gd name="connsiteX143" fmla="*/ 415522 w 512430"/>
                <a:gd name="connsiteY143" fmla="*/ 141209 h 444500"/>
                <a:gd name="connsiteX144" fmla="*/ 416186 w 512430"/>
                <a:gd name="connsiteY144" fmla="*/ 141282 h 444500"/>
                <a:gd name="connsiteX145" fmla="*/ 416555 w 512430"/>
                <a:gd name="connsiteY145" fmla="*/ 141356 h 444500"/>
                <a:gd name="connsiteX146" fmla="*/ 417368 w 512430"/>
                <a:gd name="connsiteY146" fmla="*/ 141430 h 444500"/>
                <a:gd name="connsiteX147" fmla="*/ 417515 w 512430"/>
                <a:gd name="connsiteY147" fmla="*/ 141430 h 444500"/>
                <a:gd name="connsiteX148" fmla="*/ 418475 w 512430"/>
                <a:gd name="connsiteY148" fmla="*/ 141504 h 444500"/>
                <a:gd name="connsiteX149" fmla="*/ 418770 w 512430"/>
                <a:gd name="connsiteY149" fmla="*/ 141504 h 444500"/>
                <a:gd name="connsiteX150" fmla="*/ 419435 w 512430"/>
                <a:gd name="connsiteY150" fmla="*/ 141578 h 444500"/>
                <a:gd name="connsiteX151" fmla="*/ 419804 w 512430"/>
                <a:gd name="connsiteY151" fmla="*/ 141578 h 444500"/>
                <a:gd name="connsiteX152" fmla="*/ 420469 w 512430"/>
                <a:gd name="connsiteY152" fmla="*/ 141652 h 444500"/>
                <a:gd name="connsiteX153" fmla="*/ 420764 w 512430"/>
                <a:gd name="connsiteY153" fmla="*/ 141652 h 444500"/>
                <a:gd name="connsiteX154" fmla="*/ 421502 w 512430"/>
                <a:gd name="connsiteY154" fmla="*/ 141725 h 444500"/>
                <a:gd name="connsiteX155" fmla="*/ 421724 w 512430"/>
                <a:gd name="connsiteY155" fmla="*/ 141725 h 444500"/>
                <a:gd name="connsiteX156" fmla="*/ 422610 w 512430"/>
                <a:gd name="connsiteY156" fmla="*/ 141799 h 444500"/>
                <a:gd name="connsiteX157" fmla="*/ 422831 w 512430"/>
                <a:gd name="connsiteY157" fmla="*/ 141799 h 444500"/>
                <a:gd name="connsiteX158" fmla="*/ 423496 w 512430"/>
                <a:gd name="connsiteY158" fmla="*/ 141799 h 444500"/>
                <a:gd name="connsiteX159" fmla="*/ 423791 w 512430"/>
                <a:gd name="connsiteY159" fmla="*/ 141799 h 444500"/>
                <a:gd name="connsiteX160" fmla="*/ 424308 w 512430"/>
                <a:gd name="connsiteY160" fmla="*/ 141799 h 444500"/>
                <a:gd name="connsiteX161" fmla="*/ 424530 w 512430"/>
                <a:gd name="connsiteY161" fmla="*/ 141799 h 444500"/>
                <a:gd name="connsiteX162" fmla="*/ 425120 w 512430"/>
                <a:gd name="connsiteY162" fmla="*/ 141799 h 444500"/>
                <a:gd name="connsiteX163" fmla="*/ 425268 w 512430"/>
                <a:gd name="connsiteY163" fmla="*/ 141799 h 444500"/>
                <a:gd name="connsiteX164" fmla="*/ 425932 w 512430"/>
                <a:gd name="connsiteY164" fmla="*/ 141799 h 444500"/>
                <a:gd name="connsiteX165" fmla="*/ 426006 w 512430"/>
                <a:gd name="connsiteY165" fmla="*/ 141799 h 444500"/>
                <a:gd name="connsiteX166" fmla="*/ 426597 w 512430"/>
                <a:gd name="connsiteY166" fmla="*/ 141799 h 444500"/>
                <a:gd name="connsiteX167" fmla="*/ 426745 w 512430"/>
                <a:gd name="connsiteY167" fmla="*/ 141799 h 444500"/>
                <a:gd name="connsiteX168" fmla="*/ 427188 w 512430"/>
                <a:gd name="connsiteY168" fmla="*/ 141799 h 444500"/>
                <a:gd name="connsiteX169" fmla="*/ 427336 w 512430"/>
                <a:gd name="connsiteY169" fmla="*/ 141799 h 444500"/>
                <a:gd name="connsiteX170" fmla="*/ 427705 w 512430"/>
                <a:gd name="connsiteY170" fmla="*/ 141799 h 444500"/>
                <a:gd name="connsiteX171" fmla="*/ 427852 w 512430"/>
                <a:gd name="connsiteY171" fmla="*/ 141799 h 444500"/>
                <a:gd name="connsiteX172" fmla="*/ 428295 w 512430"/>
                <a:gd name="connsiteY172" fmla="*/ 141799 h 444500"/>
                <a:gd name="connsiteX173" fmla="*/ 434941 w 512430"/>
                <a:gd name="connsiteY173" fmla="*/ 141799 h 444500"/>
                <a:gd name="connsiteX174" fmla="*/ 435384 w 512430"/>
                <a:gd name="connsiteY174" fmla="*/ 141799 h 444500"/>
                <a:gd name="connsiteX175" fmla="*/ 435531 w 512430"/>
                <a:gd name="connsiteY175" fmla="*/ 141799 h 444500"/>
                <a:gd name="connsiteX176" fmla="*/ 435900 w 512430"/>
                <a:gd name="connsiteY176" fmla="*/ 141799 h 444500"/>
                <a:gd name="connsiteX177" fmla="*/ 436122 w 512430"/>
                <a:gd name="connsiteY177" fmla="*/ 141799 h 444500"/>
                <a:gd name="connsiteX178" fmla="*/ 436491 w 512430"/>
                <a:gd name="connsiteY178" fmla="*/ 141799 h 444500"/>
                <a:gd name="connsiteX179" fmla="*/ 436713 w 512430"/>
                <a:gd name="connsiteY179" fmla="*/ 141799 h 444500"/>
                <a:gd name="connsiteX180" fmla="*/ 437156 w 512430"/>
                <a:gd name="connsiteY180" fmla="*/ 141799 h 444500"/>
                <a:gd name="connsiteX181" fmla="*/ 437304 w 512430"/>
                <a:gd name="connsiteY181" fmla="*/ 141799 h 444500"/>
                <a:gd name="connsiteX182" fmla="*/ 437968 w 512430"/>
                <a:gd name="connsiteY182" fmla="*/ 141799 h 444500"/>
                <a:gd name="connsiteX183" fmla="*/ 438189 w 512430"/>
                <a:gd name="connsiteY183" fmla="*/ 141799 h 444500"/>
                <a:gd name="connsiteX184" fmla="*/ 438706 w 512430"/>
                <a:gd name="connsiteY184" fmla="*/ 141799 h 444500"/>
                <a:gd name="connsiteX185" fmla="*/ 439002 w 512430"/>
                <a:gd name="connsiteY185" fmla="*/ 141799 h 444500"/>
                <a:gd name="connsiteX186" fmla="*/ 439519 w 512430"/>
                <a:gd name="connsiteY186" fmla="*/ 141799 h 444500"/>
                <a:gd name="connsiteX187" fmla="*/ 439814 w 512430"/>
                <a:gd name="connsiteY187" fmla="*/ 141799 h 444500"/>
                <a:gd name="connsiteX188" fmla="*/ 440405 w 512430"/>
                <a:gd name="connsiteY188" fmla="*/ 141799 h 444500"/>
                <a:gd name="connsiteX189" fmla="*/ 440626 w 512430"/>
                <a:gd name="connsiteY189" fmla="*/ 141799 h 444500"/>
                <a:gd name="connsiteX190" fmla="*/ 441512 w 512430"/>
                <a:gd name="connsiteY190" fmla="*/ 141725 h 444500"/>
                <a:gd name="connsiteX191" fmla="*/ 441734 w 512430"/>
                <a:gd name="connsiteY191" fmla="*/ 141725 h 444500"/>
                <a:gd name="connsiteX192" fmla="*/ 442398 w 512430"/>
                <a:gd name="connsiteY192" fmla="*/ 141652 h 444500"/>
                <a:gd name="connsiteX193" fmla="*/ 442694 w 512430"/>
                <a:gd name="connsiteY193" fmla="*/ 141652 h 444500"/>
                <a:gd name="connsiteX194" fmla="*/ 443358 w 512430"/>
                <a:gd name="connsiteY194" fmla="*/ 141578 h 444500"/>
                <a:gd name="connsiteX195" fmla="*/ 443727 w 512430"/>
                <a:gd name="connsiteY195" fmla="*/ 141578 h 444500"/>
                <a:gd name="connsiteX196" fmla="*/ 444392 w 512430"/>
                <a:gd name="connsiteY196" fmla="*/ 141504 h 444500"/>
                <a:gd name="connsiteX197" fmla="*/ 444687 w 512430"/>
                <a:gd name="connsiteY197" fmla="*/ 141504 h 444500"/>
                <a:gd name="connsiteX198" fmla="*/ 445721 w 512430"/>
                <a:gd name="connsiteY198" fmla="*/ 141430 h 444500"/>
                <a:gd name="connsiteX199" fmla="*/ 445868 w 512430"/>
                <a:gd name="connsiteY199" fmla="*/ 141430 h 444500"/>
                <a:gd name="connsiteX200" fmla="*/ 446755 w 512430"/>
                <a:gd name="connsiteY200" fmla="*/ 141356 h 444500"/>
                <a:gd name="connsiteX201" fmla="*/ 447124 w 512430"/>
                <a:gd name="connsiteY201" fmla="*/ 141282 h 444500"/>
                <a:gd name="connsiteX202" fmla="*/ 447788 w 512430"/>
                <a:gd name="connsiteY202" fmla="*/ 141209 h 444500"/>
                <a:gd name="connsiteX203" fmla="*/ 448157 w 512430"/>
                <a:gd name="connsiteY203" fmla="*/ 141135 h 444500"/>
                <a:gd name="connsiteX204" fmla="*/ 448896 w 512430"/>
                <a:gd name="connsiteY204" fmla="*/ 141061 h 444500"/>
                <a:gd name="connsiteX205" fmla="*/ 449265 w 512430"/>
                <a:gd name="connsiteY205" fmla="*/ 140987 h 444500"/>
                <a:gd name="connsiteX206" fmla="*/ 450225 w 512430"/>
                <a:gd name="connsiteY206" fmla="*/ 140839 h 444500"/>
                <a:gd name="connsiteX207" fmla="*/ 450373 w 512430"/>
                <a:gd name="connsiteY207" fmla="*/ 140839 h 444500"/>
                <a:gd name="connsiteX208" fmla="*/ 451480 w 512430"/>
                <a:gd name="connsiteY208" fmla="*/ 140692 h 444500"/>
                <a:gd name="connsiteX209" fmla="*/ 451849 w 512430"/>
                <a:gd name="connsiteY209" fmla="*/ 140618 h 444500"/>
                <a:gd name="connsiteX210" fmla="*/ 452662 w 512430"/>
                <a:gd name="connsiteY210" fmla="*/ 140470 h 444500"/>
                <a:gd name="connsiteX211" fmla="*/ 453031 w 512430"/>
                <a:gd name="connsiteY211" fmla="*/ 140396 h 444500"/>
                <a:gd name="connsiteX212" fmla="*/ 453769 w 512430"/>
                <a:gd name="connsiteY212" fmla="*/ 140249 h 444500"/>
                <a:gd name="connsiteX213" fmla="*/ 454138 w 512430"/>
                <a:gd name="connsiteY213" fmla="*/ 140175 h 444500"/>
                <a:gd name="connsiteX214" fmla="*/ 455025 w 512430"/>
                <a:gd name="connsiteY214" fmla="*/ 140027 h 444500"/>
                <a:gd name="connsiteX215" fmla="*/ 455320 w 512430"/>
                <a:gd name="connsiteY215" fmla="*/ 139953 h 444500"/>
                <a:gd name="connsiteX216" fmla="*/ 456427 w 512430"/>
                <a:gd name="connsiteY216" fmla="*/ 139732 h 444500"/>
                <a:gd name="connsiteX217" fmla="*/ 456723 w 512430"/>
                <a:gd name="connsiteY217" fmla="*/ 139658 h 444500"/>
                <a:gd name="connsiteX218" fmla="*/ 457535 w 512430"/>
                <a:gd name="connsiteY218" fmla="*/ 139510 h 444500"/>
                <a:gd name="connsiteX219" fmla="*/ 457978 w 512430"/>
                <a:gd name="connsiteY219" fmla="*/ 139436 h 444500"/>
                <a:gd name="connsiteX220" fmla="*/ 458716 w 512430"/>
                <a:gd name="connsiteY220" fmla="*/ 139289 h 444500"/>
                <a:gd name="connsiteX221" fmla="*/ 459159 w 512430"/>
                <a:gd name="connsiteY221" fmla="*/ 139215 h 444500"/>
                <a:gd name="connsiteX222" fmla="*/ 459971 w 512430"/>
                <a:gd name="connsiteY222" fmla="*/ 139067 h 444500"/>
                <a:gd name="connsiteX223" fmla="*/ 460341 w 512430"/>
                <a:gd name="connsiteY223" fmla="*/ 138993 h 444500"/>
                <a:gd name="connsiteX224" fmla="*/ 461448 w 512430"/>
                <a:gd name="connsiteY224" fmla="*/ 138698 h 444500"/>
                <a:gd name="connsiteX225" fmla="*/ 461670 w 512430"/>
                <a:gd name="connsiteY225" fmla="*/ 138624 h 444500"/>
                <a:gd name="connsiteX226" fmla="*/ 462556 w 512430"/>
                <a:gd name="connsiteY226" fmla="*/ 138403 h 444500"/>
                <a:gd name="connsiteX227" fmla="*/ 462925 w 512430"/>
                <a:gd name="connsiteY227" fmla="*/ 138329 h 444500"/>
                <a:gd name="connsiteX228" fmla="*/ 463663 w 512430"/>
                <a:gd name="connsiteY228" fmla="*/ 138107 h 444500"/>
                <a:gd name="connsiteX229" fmla="*/ 464106 w 512430"/>
                <a:gd name="connsiteY229" fmla="*/ 137960 h 444500"/>
                <a:gd name="connsiteX230" fmla="*/ 464845 w 512430"/>
                <a:gd name="connsiteY230" fmla="*/ 137738 h 444500"/>
                <a:gd name="connsiteX231" fmla="*/ 465214 w 512430"/>
                <a:gd name="connsiteY231" fmla="*/ 137664 h 444500"/>
                <a:gd name="connsiteX232" fmla="*/ 466248 w 512430"/>
                <a:gd name="connsiteY232" fmla="*/ 137369 h 444500"/>
                <a:gd name="connsiteX233" fmla="*/ 466322 w 512430"/>
                <a:gd name="connsiteY233" fmla="*/ 137369 h 444500"/>
                <a:gd name="connsiteX234" fmla="*/ 467429 w 512430"/>
                <a:gd name="connsiteY234" fmla="*/ 137000 h 444500"/>
                <a:gd name="connsiteX235" fmla="*/ 467798 w 512430"/>
                <a:gd name="connsiteY235" fmla="*/ 136852 h 444500"/>
                <a:gd name="connsiteX236" fmla="*/ 468537 w 512430"/>
                <a:gd name="connsiteY236" fmla="*/ 136557 h 444500"/>
                <a:gd name="connsiteX237" fmla="*/ 468758 w 512430"/>
                <a:gd name="connsiteY237" fmla="*/ 136483 h 444500"/>
                <a:gd name="connsiteX238" fmla="*/ 468758 w 512430"/>
                <a:gd name="connsiteY238" fmla="*/ 146673 h 444500"/>
                <a:gd name="connsiteX239" fmla="*/ 431618 w 512430"/>
                <a:gd name="connsiteY239" fmla="*/ 153539 h 444500"/>
                <a:gd name="connsiteX240" fmla="*/ 396693 w 512430"/>
                <a:gd name="connsiteY240" fmla="*/ 148075 h 444500"/>
                <a:gd name="connsiteX241" fmla="*/ 394478 w 512430"/>
                <a:gd name="connsiteY241" fmla="*/ 146673 h 444500"/>
                <a:gd name="connsiteX242" fmla="*/ 394478 w 512430"/>
                <a:gd name="connsiteY242" fmla="*/ 136483 h 444500"/>
                <a:gd name="connsiteX243" fmla="*/ 394699 w 512430"/>
                <a:gd name="connsiteY243" fmla="*/ 136557 h 444500"/>
                <a:gd name="connsiteX244" fmla="*/ 395290 w 512430"/>
                <a:gd name="connsiteY244" fmla="*/ 136778 h 444500"/>
                <a:gd name="connsiteX245" fmla="*/ 434867 w 512430"/>
                <a:gd name="connsiteY245" fmla="*/ 217039 h 444500"/>
                <a:gd name="connsiteX246" fmla="*/ 468684 w 512430"/>
                <a:gd name="connsiteY246" fmla="*/ 211723 h 444500"/>
                <a:gd name="connsiteX247" fmla="*/ 468684 w 512430"/>
                <a:gd name="connsiteY247" fmla="*/ 221913 h 444500"/>
                <a:gd name="connsiteX248" fmla="*/ 431544 w 512430"/>
                <a:gd name="connsiteY248" fmla="*/ 228779 h 444500"/>
                <a:gd name="connsiteX249" fmla="*/ 394404 w 512430"/>
                <a:gd name="connsiteY249" fmla="*/ 221913 h 444500"/>
                <a:gd name="connsiteX250" fmla="*/ 394404 w 512430"/>
                <a:gd name="connsiteY250" fmla="*/ 211649 h 444500"/>
                <a:gd name="connsiteX251" fmla="*/ 428221 w 512430"/>
                <a:gd name="connsiteY251" fmla="*/ 217039 h 444500"/>
                <a:gd name="connsiteX252" fmla="*/ 434867 w 512430"/>
                <a:gd name="connsiteY252" fmla="*/ 217039 h 444500"/>
                <a:gd name="connsiteX253" fmla="*/ 434867 w 512430"/>
                <a:gd name="connsiteY253" fmla="*/ 242218 h 444500"/>
                <a:gd name="connsiteX254" fmla="*/ 468684 w 512430"/>
                <a:gd name="connsiteY254" fmla="*/ 236901 h 444500"/>
                <a:gd name="connsiteX255" fmla="*/ 468684 w 512430"/>
                <a:gd name="connsiteY255" fmla="*/ 247091 h 444500"/>
                <a:gd name="connsiteX256" fmla="*/ 431544 w 512430"/>
                <a:gd name="connsiteY256" fmla="*/ 253958 h 444500"/>
                <a:gd name="connsiteX257" fmla="*/ 394404 w 512430"/>
                <a:gd name="connsiteY257" fmla="*/ 247091 h 444500"/>
                <a:gd name="connsiteX258" fmla="*/ 394404 w 512430"/>
                <a:gd name="connsiteY258" fmla="*/ 236828 h 444500"/>
                <a:gd name="connsiteX259" fmla="*/ 428221 w 512430"/>
                <a:gd name="connsiteY259" fmla="*/ 242218 h 444500"/>
                <a:gd name="connsiteX260" fmla="*/ 434867 w 512430"/>
                <a:gd name="connsiteY260" fmla="*/ 242218 h 444500"/>
                <a:gd name="connsiteX261" fmla="*/ 434867 w 512430"/>
                <a:gd name="connsiteY261" fmla="*/ 267470 h 444500"/>
                <a:gd name="connsiteX262" fmla="*/ 468684 w 512430"/>
                <a:gd name="connsiteY262" fmla="*/ 262154 h 444500"/>
                <a:gd name="connsiteX263" fmla="*/ 468684 w 512430"/>
                <a:gd name="connsiteY263" fmla="*/ 267396 h 444500"/>
                <a:gd name="connsiteX264" fmla="*/ 458347 w 512430"/>
                <a:gd name="connsiteY264" fmla="*/ 269538 h 444500"/>
                <a:gd name="connsiteX265" fmla="*/ 431618 w 512430"/>
                <a:gd name="connsiteY265" fmla="*/ 279136 h 444500"/>
                <a:gd name="connsiteX266" fmla="*/ 431544 w 512430"/>
                <a:gd name="connsiteY266" fmla="*/ 279136 h 444500"/>
                <a:gd name="connsiteX267" fmla="*/ 394404 w 512430"/>
                <a:gd name="connsiteY267" fmla="*/ 272270 h 444500"/>
                <a:gd name="connsiteX268" fmla="*/ 394404 w 512430"/>
                <a:gd name="connsiteY268" fmla="*/ 262006 h 444500"/>
                <a:gd name="connsiteX269" fmla="*/ 428221 w 512430"/>
                <a:gd name="connsiteY269" fmla="*/ 267396 h 444500"/>
                <a:gd name="connsiteX270" fmla="*/ 434867 w 512430"/>
                <a:gd name="connsiteY270" fmla="*/ 267470 h 444500"/>
                <a:gd name="connsiteX271" fmla="*/ 394847 w 512430"/>
                <a:gd name="connsiteY271" fmla="*/ 161587 h 444500"/>
                <a:gd name="connsiteX272" fmla="*/ 428221 w 512430"/>
                <a:gd name="connsiteY272" fmla="*/ 166830 h 444500"/>
                <a:gd name="connsiteX273" fmla="*/ 434867 w 512430"/>
                <a:gd name="connsiteY273" fmla="*/ 166830 h 444500"/>
                <a:gd name="connsiteX274" fmla="*/ 468684 w 512430"/>
                <a:gd name="connsiteY274" fmla="*/ 161514 h 444500"/>
                <a:gd name="connsiteX275" fmla="*/ 468684 w 512430"/>
                <a:gd name="connsiteY275" fmla="*/ 171703 h 444500"/>
                <a:gd name="connsiteX276" fmla="*/ 431544 w 512430"/>
                <a:gd name="connsiteY276" fmla="*/ 178570 h 444500"/>
                <a:gd name="connsiteX277" fmla="*/ 396619 w 512430"/>
                <a:gd name="connsiteY277" fmla="*/ 173106 h 444500"/>
                <a:gd name="connsiteX278" fmla="*/ 394404 w 512430"/>
                <a:gd name="connsiteY278" fmla="*/ 171703 h 444500"/>
                <a:gd name="connsiteX279" fmla="*/ 394404 w 512430"/>
                <a:gd name="connsiteY279" fmla="*/ 161514 h 444500"/>
                <a:gd name="connsiteX280" fmla="*/ 394552 w 512430"/>
                <a:gd name="connsiteY280" fmla="*/ 161587 h 444500"/>
                <a:gd name="connsiteX281" fmla="*/ 394847 w 512430"/>
                <a:gd name="connsiteY281" fmla="*/ 161587 h 444500"/>
                <a:gd name="connsiteX282" fmla="*/ 394847 w 512430"/>
                <a:gd name="connsiteY282" fmla="*/ 186619 h 444500"/>
                <a:gd name="connsiteX283" fmla="*/ 428221 w 512430"/>
                <a:gd name="connsiteY283" fmla="*/ 191861 h 444500"/>
                <a:gd name="connsiteX284" fmla="*/ 434867 w 512430"/>
                <a:gd name="connsiteY284" fmla="*/ 191861 h 444500"/>
                <a:gd name="connsiteX285" fmla="*/ 468684 w 512430"/>
                <a:gd name="connsiteY285" fmla="*/ 186545 h 444500"/>
                <a:gd name="connsiteX286" fmla="*/ 468684 w 512430"/>
                <a:gd name="connsiteY286" fmla="*/ 196734 h 444500"/>
                <a:gd name="connsiteX287" fmla="*/ 431544 w 512430"/>
                <a:gd name="connsiteY287" fmla="*/ 203601 h 444500"/>
                <a:gd name="connsiteX288" fmla="*/ 394404 w 512430"/>
                <a:gd name="connsiteY288" fmla="*/ 196734 h 444500"/>
                <a:gd name="connsiteX289" fmla="*/ 394404 w 512430"/>
                <a:gd name="connsiteY289" fmla="*/ 186471 h 444500"/>
                <a:gd name="connsiteX290" fmla="*/ 394552 w 512430"/>
                <a:gd name="connsiteY290" fmla="*/ 186545 h 444500"/>
                <a:gd name="connsiteX291" fmla="*/ 394847 w 512430"/>
                <a:gd name="connsiteY291" fmla="*/ 186619 h 444500"/>
                <a:gd name="connsiteX292" fmla="*/ 467281 w 512430"/>
                <a:gd name="connsiteY292" fmla="*/ 122675 h 444500"/>
                <a:gd name="connsiteX293" fmla="*/ 467208 w 512430"/>
                <a:gd name="connsiteY293" fmla="*/ 122749 h 444500"/>
                <a:gd name="connsiteX294" fmla="*/ 466395 w 512430"/>
                <a:gd name="connsiteY294" fmla="*/ 123118 h 444500"/>
                <a:gd name="connsiteX295" fmla="*/ 466322 w 512430"/>
                <a:gd name="connsiteY295" fmla="*/ 123118 h 444500"/>
                <a:gd name="connsiteX296" fmla="*/ 465435 w 512430"/>
                <a:gd name="connsiteY296" fmla="*/ 123488 h 444500"/>
                <a:gd name="connsiteX297" fmla="*/ 465288 w 512430"/>
                <a:gd name="connsiteY297" fmla="*/ 123561 h 444500"/>
                <a:gd name="connsiteX298" fmla="*/ 464254 w 512430"/>
                <a:gd name="connsiteY298" fmla="*/ 124004 h 444500"/>
                <a:gd name="connsiteX299" fmla="*/ 464032 w 512430"/>
                <a:gd name="connsiteY299" fmla="*/ 124078 h 444500"/>
                <a:gd name="connsiteX300" fmla="*/ 462851 w 512430"/>
                <a:gd name="connsiteY300" fmla="*/ 124521 h 444500"/>
                <a:gd name="connsiteX301" fmla="*/ 462630 w 512430"/>
                <a:gd name="connsiteY301" fmla="*/ 124595 h 444500"/>
                <a:gd name="connsiteX302" fmla="*/ 461301 w 512430"/>
                <a:gd name="connsiteY302" fmla="*/ 125038 h 444500"/>
                <a:gd name="connsiteX303" fmla="*/ 461301 w 512430"/>
                <a:gd name="connsiteY303" fmla="*/ 125038 h 444500"/>
                <a:gd name="connsiteX304" fmla="*/ 459824 w 512430"/>
                <a:gd name="connsiteY304" fmla="*/ 125481 h 444500"/>
                <a:gd name="connsiteX305" fmla="*/ 459602 w 512430"/>
                <a:gd name="connsiteY305" fmla="*/ 125555 h 444500"/>
                <a:gd name="connsiteX306" fmla="*/ 458052 w 512430"/>
                <a:gd name="connsiteY306" fmla="*/ 125924 h 444500"/>
                <a:gd name="connsiteX307" fmla="*/ 457756 w 512430"/>
                <a:gd name="connsiteY307" fmla="*/ 125998 h 444500"/>
                <a:gd name="connsiteX308" fmla="*/ 455984 w 512430"/>
                <a:gd name="connsiteY308" fmla="*/ 126367 h 444500"/>
                <a:gd name="connsiteX309" fmla="*/ 455763 w 512430"/>
                <a:gd name="connsiteY309" fmla="*/ 126441 h 444500"/>
                <a:gd name="connsiteX310" fmla="*/ 453917 w 512430"/>
                <a:gd name="connsiteY310" fmla="*/ 126810 h 444500"/>
                <a:gd name="connsiteX311" fmla="*/ 453769 w 512430"/>
                <a:gd name="connsiteY311" fmla="*/ 126810 h 444500"/>
                <a:gd name="connsiteX312" fmla="*/ 451775 w 512430"/>
                <a:gd name="connsiteY312" fmla="*/ 127179 h 444500"/>
                <a:gd name="connsiteX313" fmla="*/ 451406 w 512430"/>
                <a:gd name="connsiteY313" fmla="*/ 127253 h 444500"/>
                <a:gd name="connsiteX314" fmla="*/ 449265 w 512430"/>
                <a:gd name="connsiteY314" fmla="*/ 127549 h 444500"/>
                <a:gd name="connsiteX315" fmla="*/ 448896 w 512430"/>
                <a:gd name="connsiteY315" fmla="*/ 127623 h 444500"/>
                <a:gd name="connsiteX316" fmla="*/ 446607 w 512430"/>
                <a:gd name="connsiteY316" fmla="*/ 127918 h 444500"/>
                <a:gd name="connsiteX317" fmla="*/ 446459 w 512430"/>
                <a:gd name="connsiteY317" fmla="*/ 127918 h 444500"/>
                <a:gd name="connsiteX318" fmla="*/ 444096 w 512430"/>
                <a:gd name="connsiteY318" fmla="*/ 128139 h 444500"/>
                <a:gd name="connsiteX319" fmla="*/ 443801 w 512430"/>
                <a:gd name="connsiteY319" fmla="*/ 128139 h 444500"/>
                <a:gd name="connsiteX320" fmla="*/ 441291 w 512430"/>
                <a:gd name="connsiteY320" fmla="*/ 128361 h 444500"/>
                <a:gd name="connsiteX321" fmla="*/ 440774 w 512430"/>
                <a:gd name="connsiteY321" fmla="*/ 128361 h 444500"/>
                <a:gd name="connsiteX322" fmla="*/ 438189 w 512430"/>
                <a:gd name="connsiteY322" fmla="*/ 128509 h 444500"/>
                <a:gd name="connsiteX323" fmla="*/ 437746 w 512430"/>
                <a:gd name="connsiteY323" fmla="*/ 128509 h 444500"/>
                <a:gd name="connsiteX324" fmla="*/ 434867 w 512430"/>
                <a:gd name="connsiteY324" fmla="*/ 128582 h 444500"/>
                <a:gd name="connsiteX325" fmla="*/ 428812 w 512430"/>
                <a:gd name="connsiteY325" fmla="*/ 128582 h 444500"/>
                <a:gd name="connsiteX326" fmla="*/ 425932 w 512430"/>
                <a:gd name="connsiteY326" fmla="*/ 128509 h 444500"/>
                <a:gd name="connsiteX327" fmla="*/ 425490 w 512430"/>
                <a:gd name="connsiteY327" fmla="*/ 128509 h 444500"/>
                <a:gd name="connsiteX328" fmla="*/ 422905 w 512430"/>
                <a:gd name="connsiteY328" fmla="*/ 128361 h 444500"/>
                <a:gd name="connsiteX329" fmla="*/ 422388 w 512430"/>
                <a:gd name="connsiteY329" fmla="*/ 128361 h 444500"/>
                <a:gd name="connsiteX330" fmla="*/ 419878 w 512430"/>
                <a:gd name="connsiteY330" fmla="*/ 128139 h 444500"/>
                <a:gd name="connsiteX331" fmla="*/ 419583 w 512430"/>
                <a:gd name="connsiteY331" fmla="*/ 128139 h 444500"/>
                <a:gd name="connsiteX332" fmla="*/ 417220 w 512430"/>
                <a:gd name="connsiteY332" fmla="*/ 127918 h 444500"/>
                <a:gd name="connsiteX333" fmla="*/ 417072 w 512430"/>
                <a:gd name="connsiteY333" fmla="*/ 127918 h 444500"/>
                <a:gd name="connsiteX334" fmla="*/ 414783 w 512430"/>
                <a:gd name="connsiteY334" fmla="*/ 127623 h 444500"/>
                <a:gd name="connsiteX335" fmla="*/ 414414 w 512430"/>
                <a:gd name="connsiteY335" fmla="*/ 127549 h 444500"/>
                <a:gd name="connsiteX336" fmla="*/ 412346 w 512430"/>
                <a:gd name="connsiteY336" fmla="*/ 127253 h 444500"/>
                <a:gd name="connsiteX337" fmla="*/ 411977 w 512430"/>
                <a:gd name="connsiteY337" fmla="*/ 127179 h 444500"/>
                <a:gd name="connsiteX338" fmla="*/ 409984 w 512430"/>
                <a:gd name="connsiteY338" fmla="*/ 126810 h 444500"/>
                <a:gd name="connsiteX339" fmla="*/ 409836 w 512430"/>
                <a:gd name="connsiteY339" fmla="*/ 126810 h 444500"/>
                <a:gd name="connsiteX340" fmla="*/ 407990 w 512430"/>
                <a:gd name="connsiteY340" fmla="*/ 126441 h 444500"/>
                <a:gd name="connsiteX341" fmla="*/ 407769 w 512430"/>
                <a:gd name="connsiteY341" fmla="*/ 126367 h 444500"/>
                <a:gd name="connsiteX342" fmla="*/ 405996 w 512430"/>
                <a:gd name="connsiteY342" fmla="*/ 125998 h 444500"/>
                <a:gd name="connsiteX343" fmla="*/ 405701 w 512430"/>
                <a:gd name="connsiteY343" fmla="*/ 125924 h 444500"/>
                <a:gd name="connsiteX344" fmla="*/ 404150 w 512430"/>
                <a:gd name="connsiteY344" fmla="*/ 125555 h 444500"/>
                <a:gd name="connsiteX345" fmla="*/ 403929 w 512430"/>
                <a:gd name="connsiteY345" fmla="*/ 125481 h 444500"/>
                <a:gd name="connsiteX346" fmla="*/ 402452 w 512430"/>
                <a:gd name="connsiteY346" fmla="*/ 125038 h 444500"/>
                <a:gd name="connsiteX347" fmla="*/ 402452 w 512430"/>
                <a:gd name="connsiteY347" fmla="*/ 125038 h 444500"/>
                <a:gd name="connsiteX348" fmla="*/ 401049 w 512430"/>
                <a:gd name="connsiteY348" fmla="*/ 124595 h 444500"/>
                <a:gd name="connsiteX349" fmla="*/ 400828 w 512430"/>
                <a:gd name="connsiteY349" fmla="*/ 124521 h 444500"/>
                <a:gd name="connsiteX350" fmla="*/ 399647 w 512430"/>
                <a:gd name="connsiteY350" fmla="*/ 124078 h 444500"/>
                <a:gd name="connsiteX351" fmla="*/ 399425 w 512430"/>
                <a:gd name="connsiteY351" fmla="*/ 124004 h 444500"/>
                <a:gd name="connsiteX352" fmla="*/ 398391 w 512430"/>
                <a:gd name="connsiteY352" fmla="*/ 123561 h 444500"/>
                <a:gd name="connsiteX353" fmla="*/ 398243 w 512430"/>
                <a:gd name="connsiteY353" fmla="*/ 123488 h 444500"/>
                <a:gd name="connsiteX354" fmla="*/ 397358 w 512430"/>
                <a:gd name="connsiteY354" fmla="*/ 123118 h 444500"/>
                <a:gd name="connsiteX355" fmla="*/ 397284 w 512430"/>
                <a:gd name="connsiteY355" fmla="*/ 123045 h 444500"/>
                <a:gd name="connsiteX356" fmla="*/ 396471 w 512430"/>
                <a:gd name="connsiteY356" fmla="*/ 122675 h 444500"/>
                <a:gd name="connsiteX357" fmla="*/ 396398 w 512430"/>
                <a:gd name="connsiteY357" fmla="*/ 122602 h 444500"/>
                <a:gd name="connsiteX358" fmla="*/ 432061 w 512430"/>
                <a:gd name="connsiteY358" fmla="*/ 116695 h 444500"/>
                <a:gd name="connsiteX359" fmla="*/ 467281 w 512430"/>
                <a:gd name="connsiteY359" fmla="*/ 122675 h 444500"/>
                <a:gd name="connsiteX360" fmla="*/ 394404 w 512430"/>
                <a:gd name="connsiteY360" fmla="*/ 287406 h 444500"/>
                <a:gd name="connsiteX361" fmla="*/ 402969 w 512430"/>
                <a:gd name="connsiteY361" fmla="*/ 289917 h 444500"/>
                <a:gd name="connsiteX362" fmla="*/ 394404 w 512430"/>
                <a:gd name="connsiteY362" fmla="*/ 293166 h 444500"/>
                <a:gd name="connsiteX363" fmla="*/ 394404 w 512430"/>
                <a:gd name="connsiteY363" fmla="*/ 287406 h 444500"/>
                <a:gd name="connsiteX364" fmla="*/ 292804 w 512430"/>
                <a:gd name="connsiteY364" fmla="*/ 186988 h 444500"/>
                <a:gd name="connsiteX365" fmla="*/ 293173 w 512430"/>
                <a:gd name="connsiteY365" fmla="*/ 187135 h 444500"/>
                <a:gd name="connsiteX366" fmla="*/ 294133 w 512430"/>
                <a:gd name="connsiteY366" fmla="*/ 187504 h 444500"/>
                <a:gd name="connsiteX367" fmla="*/ 294207 w 512430"/>
                <a:gd name="connsiteY367" fmla="*/ 187504 h 444500"/>
                <a:gd name="connsiteX368" fmla="*/ 295314 w 512430"/>
                <a:gd name="connsiteY368" fmla="*/ 187874 h 444500"/>
                <a:gd name="connsiteX369" fmla="*/ 295684 w 512430"/>
                <a:gd name="connsiteY369" fmla="*/ 187947 h 444500"/>
                <a:gd name="connsiteX370" fmla="*/ 296422 w 512430"/>
                <a:gd name="connsiteY370" fmla="*/ 188169 h 444500"/>
                <a:gd name="connsiteX371" fmla="*/ 296865 w 512430"/>
                <a:gd name="connsiteY371" fmla="*/ 188317 h 444500"/>
                <a:gd name="connsiteX372" fmla="*/ 297603 w 512430"/>
                <a:gd name="connsiteY372" fmla="*/ 188538 h 444500"/>
                <a:gd name="connsiteX373" fmla="*/ 297973 w 512430"/>
                <a:gd name="connsiteY373" fmla="*/ 188612 h 444500"/>
                <a:gd name="connsiteX374" fmla="*/ 298859 w 512430"/>
                <a:gd name="connsiteY374" fmla="*/ 188834 h 444500"/>
                <a:gd name="connsiteX375" fmla="*/ 299154 w 512430"/>
                <a:gd name="connsiteY375" fmla="*/ 188907 h 444500"/>
                <a:gd name="connsiteX376" fmla="*/ 300262 w 512430"/>
                <a:gd name="connsiteY376" fmla="*/ 189203 h 444500"/>
                <a:gd name="connsiteX377" fmla="*/ 300631 w 512430"/>
                <a:gd name="connsiteY377" fmla="*/ 189276 h 444500"/>
                <a:gd name="connsiteX378" fmla="*/ 301443 w 512430"/>
                <a:gd name="connsiteY378" fmla="*/ 189424 h 444500"/>
                <a:gd name="connsiteX379" fmla="*/ 301886 w 512430"/>
                <a:gd name="connsiteY379" fmla="*/ 189498 h 444500"/>
                <a:gd name="connsiteX380" fmla="*/ 302624 w 512430"/>
                <a:gd name="connsiteY380" fmla="*/ 189646 h 444500"/>
                <a:gd name="connsiteX381" fmla="*/ 303067 w 512430"/>
                <a:gd name="connsiteY381" fmla="*/ 189720 h 444500"/>
                <a:gd name="connsiteX382" fmla="*/ 303880 w 512430"/>
                <a:gd name="connsiteY382" fmla="*/ 189867 h 444500"/>
                <a:gd name="connsiteX383" fmla="*/ 304249 w 512430"/>
                <a:gd name="connsiteY383" fmla="*/ 189941 h 444500"/>
                <a:gd name="connsiteX384" fmla="*/ 305356 w 512430"/>
                <a:gd name="connsiteY384" fmla="*/ 190163 h 444500"/>
                <a:gd name="connsiteX385" fmla="*/ 305652 w 512430"/>
                <a:gd name="connsiteY385" fmla="*/ 190237 h 444500"/>
                <a:gd name="connsiteX386" fmla="*/ 306538 w 512430"/>
                <a:gd name="connsiteY386" fmla="*/ 190384 h 444500"/>
                <a:gd name="connsiteX387" fmla="*/ 306981 w 512430"/>
                <a:gd name="connsiteY387" fmla="*/ 190458 h 444500"/>
                <a:gd name="connsiteX388" fmla="*/ 307719 w 512430"/>
                <a:gd name="connsiteY388" fmla="*/ 190532 h 444500"/>
                <a:gd name="connsiteX389" fmla="*/ 308162 w 512430"/>
                <a:gd name="connsiteY389" fmla="*/ 190606 h 444500"/>
                <a:gd name="connsiteX390" fmla="*/ 308900 w 512430"/>
                <a:gd name="connsiteY390" fmla="*/ 190680 h 444500"/>
                <a:gd name="connsiteX391" fmla="*/ 309270 w 512430"/>
                <a:gd name="connsiteY391" fmla="*/ 190753 h 444500"/>
                <a:gd name="connsiteX392" fmla="*/ 310377 w 512430"/>
                <a:gd name="connsiteY392" fmla="*/ 190901 h 444500"/>
                <a:gd name="connsiteX393" fmla="*/ 310525 w 512430"/>
                <a:gd name="connsiteY393" fmla="*/ 190901 h 444500"/>
                <a:gd name="connsiteX394" fmla="*/ 311485 w 512430"/>
                <a:gd name="connsiteY394" fmla="*/ 191049 h 444500"/>
                <a:gd name="connsiteX395" fmla="*/ 311854 w 512430"/>
                <a:gd name="connsiteY395" fmla="*/ 191122 h 444500"/>
                <a:gd name="connsiteX396" fmla="*/ 312519 w 512430"/>
                <a:gd name="connsiteY396" fmla="*/ 191196 h 444500"/>
                <a:gd name="connsiteX397" fmla="*/ 312961 w 512430"/>
                <a:gd name="connsiteY397" fmla="*/ 191270 h 444500"/>
                <a:gd name="connsiteX398" fmla="*/ 313626 w 512430"/>
                <a:gd name="connsiteY398" fmla="*/ 191344 h 444500"/>
                <a:gd name="connsiteX399" fmla="*/ 313995 w 512430"/>
                <a:gd name="connsiteY399" fmla="*/ 191418 h 444500"/>
                <a:gd name="connsiteX400" fmla="*/ 314807 w 512430"/>
                <a:gd name="connsiteY400" fmla="*/ 191492 h 444500"/>
                <a:gd name="connsiteX401" fmla="*/ 315029 w 512430"/>
                <a:gd name="connsiteY401" fmla="*/ 191492 h 444500"/>
                <a:gd name="connsiteX402" fmla="*/ 315989 w 512430"/>
                <a:gd name="connsiteY402" fmla="*/ 191565 h 444500"/>
                <a:gd name="connsiteX403" fmla="*/ 316284 w 512430"/>
                <a:gd name="connsiteY403" fmla="*/ 191565 h 444500"/>
                <a:gd name="connsiteX404" fmla="*/ 316949 w 512430"/>
                <a:gd name="connsiteY404" fmla="*/ 191639 h 444500"/>
                <a:gd name="connsiteX405" fmla="*/ 317318 w 512430"/>
                <a:gd name="connsiteY405" fmla="*/ 191639 h 444500"/>
                <a:gd name="connsiteX406" fmla="*/ 317909 w 512430"/>
                <a:gd name="connsiteY406" fmla="*/ 191713 h 444500"/>
                <a:gd name="connsiteX407" fmla="*/ 318278 w 512430"/>
                <a:gd name="connsiteY407" fmla="*/ 191713 h 444500"/>
                <a:gd name="connsiteX408" fmla="*/ 318942 w 512430"/>
                <a:gd name="connsiteY408" fmla="*/ 191787 h 444500"/>
                <a:gd name="connsiteX409" fmla="*/ 319164 w 512430"/>
                <a:gd name="connsiteY409" fmla="*/ 191787 h 444500"/>
                <a:gd name="connsiteX410" fmla="*/ 320050 w 512430"/>
                <a:gd name="connsiteY410" fmla="*/ 191861 h 444500"/>
                <a:gd name="connsiteX411" fmla="*/ 320272 w 512430"/>
                <a:gd name="connsiteY411" fmla="*/ 191861 h 444500"/>
                <a:gd name="connsiteX412" fmla="*/ 320862 w 512430"/>
                <a:gd name="connsiteY412" fmla="*/ 191861 h 444500"/>
                <a:gd name="connsiteX413" fmla="*/ 321157 w 512430"/>
                <a:gd name="connsiteY413" fmla="*/ 191861 h 444500"/>
                <a:gd name="connsiteX414" fmla="*/ 321674 w 512430"/>
                <a:gd name="connsiteY414" fmla="*/ 191861 h 444500"/>
                <a:gd name="connsiteX415" fmla="*/ 321896 w 512430"/>
                <a:gd name="connsiteY415" fmla="*/ 191861 h 444500"/>
                <a:gd name="connsiteX416" fmla="*/ 322413 w 512430"/>
                <a:gd name="connsiteY416" fmla="*/ 191861 h 444500"/>
                <a:gd name="connsiteX417" fmla="*/ 322634 w 512430"/>
                <a:gd name="connsiteY417" fmla="*/ 191861 h 444500"/>
                <a:gd name="connsiteX418" fmla="*/ 323299 w 512430"/>
                <a:gd name="connsiteY418" fmla="*/ 191861 h 444500"/>
                <a:gd name="connsiteX419" fmla="*/ 323373 w 512430"/>
                <a:gd name="connsiteY419" fmla="*/ 191861 h 444500"/>
                <a:gd name="connsiteX420" fmla="*/ 323890 w 512430"/>
                <a:gd name="connsiteY420" fmla="*/ 191861 h 444500"/>
                <a:gd name="connsiteX421" fmla="*/ 324037 w 512430"/>
                <a:gd name="connsiteY421" fmla="*/ 191861 h 444500"/>
                <a:gd name="connsiteX422" fmla="*/ 324480 w 512430"/>
                <a:gd name="connsiteY422" fmla="*/ 191861 h 444500"/>
                <a:gd name="connsiteX423" fmla="*/ 324702 w 512430"/>
                <a:gd name="connsiteY423" fmla="*/ 191861 h 444500"/>
                <a:gd name="connsiteX424" fmla="*/ 325071 w 512430"/>
                <a:gd name="connsiteY424" fmla="*/ 191861 h 444500"/>
                <a:gd name="connsiteX425" fmla="*/ 325219 w 512430"/>
                <a:gd name="connsiteY425" fmla="*/ 191861 h 444500"/>
                <a:gd name="connsiteX426" fmla="*/ 325662 w 512430"/>
                <a:gd name="connsiteY426" fmla="*/ 191861 h 444500"/>
                <a:gd name="connsiteX427" fmla="*/ 328984 w 512430"/>
                <a:gd name="connsiteY427" fmla="*/ 191861 h 444500"/>
                <a:gd name="connsiteX428" fmla="*/ 328984 w 512430"/>
                <a:gd name="connsiteY428" fmla="*/ 191861 h 444500"/>
                <a:gd name="connsiteX429" fmla="*/ 332233 w 512430"/>
                <a:gd name="connsiteY429" fmla="*/ 191861 h 444500"/>
                <a:gd name="connsiteX430" fmla="*/ 332676 w 512430"/>
                <a:gd name="connsiteY430" fmla="*/ 191861 h 444500"/>
                <a:gd name="connsiteX431" fmla="*/ 332824 w 512430"/>
                <a:gd name="connsiteY431" fmla="*/ 191861 h 444500"/>
                <a:gd name="connsiteX432" fmla="*/ 333193 w 512430"/>
                <a:gd name="connsiteY432" fmla="*/ 191861 h 444500"/>
                <a:gd name="connsiteX433" fmla="*/ 333341 w 512430"/>
                <a:gd name="connsiteY433" fmla="*/ 191861 h 444500"/>
                <a:gd name="connsiteX434" fmla="*/ 333784 w 512430"/>
                <a:gd name="connsiteY434" fmla="*/ 191861 h 444500"/>
                <a:gd name="connsiteX435" fmla="*/ 334005 w 512430"/>
                <a:gd name="connsiteY435" fmla="*/ 191861 h 444500"/>
                <a:gd name="connsiteX436" fmla="*/ 334522 w 512430"/>
                <a:gd name="connsiteY436" fmla="*/ 191861 h 444500"/>
                <a:gd name="connsiteX437" fmla="*/ 334670 w 512430"/>
                <a:gd name="connsiteY437" fmla="*/ 191861 h 444500"/>
                <a:gd name="connsiteX438" fmla="*/ 335334 w 512430"/>
                <a:gd name="connsiteY438" fmla="*/ 191861 h 444500"/>
                <a:gd name="connsiteX439" fmla="*/ 335556 w 512430"/>
                <a:gd name="connsiteY439" fmla="*/ 191861 h 444500"/>
                <a:gd name="connsiteX440" fmla="*/ 336073 w 512430"/>
                <a:gd name="connsiteY440" fmla="*/ 191861 h 444500"/>
                <a:gd name="connsiteX441" fmla="*/ 336368 w 512430"/>
                <a:gd name="connsiteY441" fmla="*/ 191861 h 444500"/>
                <a:gd name="connsiteX442" fmla="*/ 336885 w 512430"/>
                <a:gd name="connsiteY442" fmla="*/ 191861 h 444500"/>
                <a:gd name="connsiteX443" fmla="*/ 337180 w 512430"/>
                <a:gd name="connsiteY443" fmla="*/ 191861 h 444500"/>
                <a:gd name="connsiteX444" fmla="*/ 337771 w 512430"/>
                <a:gd name="connsiteY444" fmla="*/ 191861 h 444500"/>
                <a:gd name="connsiteX445" fmla="*/ 337993 w 512430"/>
                <a:gd name="connsiteY445" fmla="*/ 191861 h 444500"/>
                <a:gd name="connsiteX446" fmla="*/ 338878 w 512430"/>
                <a:gd name="connsiteY446" fmla="*/ 191787 h 444500"/>
                <a:gd name="connsiteX447" fmla="*/ 339100 w 512430"/>
                <a:gd name="connsiteY447" fmla="*/ 191787 h 444500"/>
                <a:gd name="connsiteX448" fmla="*/ 339765 w 512430"/>
                <a:gd name="connsiteY448" fmla="*/ 191713 h 444500"/>
                <a:gd name="connsiteX449" fmla="*/ 340134 w 512430"/>
                <a:gd name="connsiteY449" fmla="*/ 191713 h 444500"/>
                <a:gd name="connsiteX450" fmla="*/ 340724 w 512430"/>
                <a:gd name="connsiteY450" fmla="*/ 191639 h 444500"/>
                <a:gd name="connsiteX451" fmla="*/ 341094 w 512430"/>
                <a:gd name="connsiteY451" fmla="*/ 191639 h 444500"/>
                <a:gd name="connsiteX452" fmla="*/ 341758 w 512430"/>
                <a:gd name="connsiteY452" fmla="*/ 191565 h 444500"/>
                <a:gd name="connsiteX453" fmla="*/ 342127 w 512430"/>
                <a:gd name="connsiteY453" fmla="*/ 191565 h 444500"/>
                <a:gd name="connsiteX454" fmla="*/ 343013 w 512430"/>
                <a:gd name="connsiteY454" fmla="*/ 191492 h 444500"/>
                <a:gd name="connsiteX455" fmla="*/ 343383 w 512430"/>
                <a:gd name="connsiteY455" fmla="*/ 191492 h 444500"/>
                <a:gd name="connsiteX456" fmla="*/ 344195 w 512430"/>
                <a:gd name="connsiteY456" fmla="*/ 191418 h 444500"/>
                <a:gd name="connsiteX457" fmla="*/ 344638 w 512430"/>
                <a:gd name="connsiteY457" fmla="*/ 191344 h 444500"/>
                <a:gd name="connsiteX458" fmla="*/ 345302 w 512430"/>
                <a:gd name="connsiteY458" fmla="*/ 191270 h 444500"/>
                <a:gd name="connsiteX459" fmla="*/ 345745 w 512430"/>
                <a:gd name="connsiteY459" fmla="*/ 191196 h 444500"/>
                <a:gd name="connsiteX460" fmla="*/ 346410 w 512430"/>
                <a:gd name="connsiteY460" fmla="*/ 191122 h 444500"/>
                <a:gd name="connsiteX461" fmla="*/ 346853 w 512430"/>
                <a:gd name="connsiteY461" fmla="*/ 191049 h 444500"/>
                <a:gd name="connsiteX462" fmla="*/ 347665 w 512430"/>
                <a:gd name="connsiteY462" fmla="*/ 190975 h 444500"/>
                <a:gd name="connsiteX463" fmla="*/ 347961 w 512430"/>
                <a:gd name="connsiteY463" fmla="*/ 190901 h 444500"/>
                <a:gd name="connsiteX464" fmla="*/ 348994 w 512430"/>
                <a:gd name="connsiteY464" fmla="*/ 190753 h 444500"/>
                <a:gd name="connsiteX465" fmla="*/ 349363 w 512430"/>
                <a:gd name="connsiteY465" fmla="*/ 190680 h 444500"/>
                <a:gd name="connsiteX466" fmla="*/ 350102 w 512430"/>
                <a:gd name="connsiteY466" fmla="*/ 190606 h 444500"/>
                <a:gd name="connsiteX467" fmla="*/ 350545 w 512430"/>
                <a:gd name="connsiteY467" fmla="*/ 190532 h 444500"/>
                <a:gd name="connsiteX468" fmla="*/ 351209 w 512430"/>
                <a:gd name="connsiteY468" fmla="*/ 190458 h 444500"/>
                <a:gd name="connsiteX469" fmla="*/ 351652 w 512430"/>
                <a:gd name="connsiteY469" fmla="*/ 190384 h 444500"/>
                <a:gd name="connsiteX470" fmla="*/ 352391 w 512430"/>
                <a:gd name="connsiteY470" fmla="*/ 190237 h 444500"/>
                <a:gd name="connsiteX471" fmla="*/ 352760 w 512430"/>
                <a:gd name="connsiteY471" fmla="*/ 190163 h 444500"/>
                <a:gd name="connsiteX472" fmla="*/ 353868 w 512430"/>
                <a:gd name="connsiteY472" fmla="*/ 189941 h 444500"/>
                <a:gd name="connsiteX473" fmla="*/ 354237 w 512430"/>
                <a:gd name="connsiteY473" fmla="*/ 189867 h 444500"/>
                <a:gd name="connsiteX474" fmla="*/ 355049 w 512430"/>
                <a:gd name="connsiteY474" fmla="*/ 189720 h 444500"/>
                <a:gd name="connsiteX475" fmla="*/ 355492 w 512430"/>
                <a:gd name="connsiteY475" fmla="*/ 189646 h 444500"/>
                <a:gd name="connsiteX476" fmla="*/ 356156 w 512430"/>
                <a:gd name="connsiteY476" fmla="*/ 189498 h 444500"/>
                <a:gd name="connsiteX477" fmla="*/ 356599 w 512430"/>
                <a:gd name="connsiteY477" fmla="*/ 189424 h 444500"/>
                <a:gd name="connsiteX478" fmla="*/ 357338 w 512430"/>
                <a:gd name="connsiteY478" fmla="*/ 189276 h 444500"/>
                <a:gd name="connsiteX479" fmla="*/ 357781 w 512430"/>
                <a:gd name="connsiteY479" fmla="*/ 189203 h 444500"/>
                <a:gd name="connsiteX480" fmla="*/ 358888 w 512430"/>
                <a:gd name="connsiteY480" fmla="*/ 188907 h 444500"/>
                <a:gd name="connsiteX481" fmla="*/ 359110 w 512430"/>
                <a:gd name="connsiteY481" fmla="*/ 188834 h 444500"/>
                <a:gd name="connsiteX482" fmla="*/ 360070 w 512430"/>
                <a:gd name="connsiteY482" fmla="*/ 188612 h 444500"/>
                <a:gd name="connsiteX483" fmla="*/ 360439 w 512430"/>
                <a:gd name="connsiteY483" fmla="*/ 188538 h 444500"/>
                <a:gd name="connsiteX484" fmla="*/ 361177 w 512430"/>
                <a:gd name="connsiteY484" fmla="*/ 188317 h 444500"/>
                <a:gd name="connsiteX485" fmla="*/ 361620 w 512430"/>
                <a:gd name="connsiteY485" fmla="*/ 188169 h 444500"/>
                <a:gd name="connsiteX486" fmla="*/ 362359 w 512430"/>
                <a:gd name="connsiteY486" fmla="*/ 187947 h 444500"/>
                <a:gd name="connsiteX487" fmla="*/ 362728 w 512430"/>
                <a:gd name="connsiteY487" fmla="*/ 187800 h 444500"/>
                <a:gd name="connsiteX488" fmla="*/ 363614 w 512430"/>
                <a:gd name="connsiteY488" fmla="*/ 187504 h 444500"/>
                <a:gd name="connsiteX489" fmla="*/ 363762 w 512430"/>
                <a:gd name="connsiteY489" fmla="*/ 187430 h 444500"/>
                <a:gd name="connsiteX490" fmla="*/ 364795 w 512430"/>
                <a:gd name="connsiteY490" fmla="*/ 187061 h 444500"/>
                <a:gd name="connsiteX491" fmla="*/ 365091 w 512430"/>
                <a:gd name="connsiteY491" fmla="*/ 186914 h 444500"/>
                <a:gd name="connsiteX492" fmla="*/ 365829 w 512430"/>
                <a:gd name="connsiteY492" fmla="*/ 186619 h 444500"/>
                <a:gd name="connsiteX493" fmla="*/ 365977 w 512430"/>
                <a:gd name="connsiteY493" fmla="*/ 186545 h 444500"/>
                <a:gd name="connsiteX494" fmla="*/ 365977 w 512430"/>
                <a:gd name="connsiteY494" fmla="*/ 196660 h 444500"/>
                <a:gd name="connsiteX495" fmla="*/ 328984 w 512430"/>
                <a:gd name="connsiteY495" fmla="*/ 203453 h 444500"/>
                <a:gd name="connsiteX496" fmla="*/ 294207 w 512430"/>
                <a:gd name="connsiteY496" fmla="*/ 197989 h 444500"/>
                <a:gd name="connsiteX497" fmla="*/ 293838 w 512430"/>
                <a:gd name="connsiteY497" fmla="*/ 197842 h 444500"/>
                <a:gd name="connsiteX498" fmla="*/ 293838 w 512430"/>
                <a:gd name="connsiteY498" fmla="*/ 197842 h 444500"/>
                <a:gd name="connsiteX499" fmla="*/ 291992 w 512430"/>
                <a:gd name="connsiteY499" fmla="*/ 196660 h 444500"/>
                <a:gd name="connsiteX500" fmla="*/ 291992 w 512430"/>
                <a:gd name="connsiteY500" fmla="*/ 186545 h 444500"/>
                <a:gd name="connsiteX501" fmla="*/ 292214 w 512430"/>
                <a:gd name="connsiteY501" fmla="*/ 186619 h 444500"/>
                <a:gd name="connsiteX502" fmla="*/ 292804 w 512430"/>
                <a:gd name="connsiteY502" fmla="*/ 186988 h 444500"/>
                <a:gd name="connsiteX503" fmla="*/ 332159 w 512430"/>
                <a:gd name="connsiteY503" fmla="*/ 266953 h 444500"/>
                <a:gd name="connsiteX504" fmla="*/ 365829 w 512430"/>
                <a:gd name="connsiteY504" fmla="*/ 261637 h 444500"/>
                <a:gd name="connsiteX505" fmla="*/ 365829 w 512430"/>
                <a:gd name="connsiteY505" fmla="*/ 271753 h 444500"/>
                <a:gd name="connsiteX506" fmla="*/ 328836 w 512430"/>
                <a:gd name="connsiteY506" fmla="*/ 278546 h 444500"/>
                <a:gd name="connsiteX507" fmla="*/ 291844 w 512430"/>
                <a:gd name="connsiteY507" fmla="*/ 271753 h 444500"/>
                <a:gd name="connsiteX508" fmla="*/ 291844 w 512430"/>
                <a:gd name="connsiteY508" fmla="*/ 261563 h 444500"/>
                <a:gd name="connsiteX509" fmla="*/ 325514 w 512430"/>
                <a:gd name="connsiteY509" fmla="*/ 266879 h 444500"/>
                <a:gd name="connsiteX510" fmla="*/ 332159 w 512430"/>
                <a:gd name="connsiteY510" fmla="*/ 266953 h 444500"/>
                <a:gd name="connsiteX511" fmla="*/ 292140 w 512430"/>
                <a:gd name="connsiteY511" fmla="*/ 211649 h 444500"/>
                <a:gd name="connsiteX512" fmla="*/ 325514 w 512430"/>
                <a:gd name="connsiteY512" fmla="*/ 216892 h 444500"/>
                <a:gd name="connsiteX513" fmla="*/ 332086 w 512430"/>
                <a:gd name="connsiteY513" fmla="*/ 216892 h 444500"/>
                <a:gd name="connsiteX514" fmla="*/ 365755 w 512430"/>
                <a:gd name="connsiteY514" fmla="*/ 211575 h 444500"/>
                <a:gd name="connsiteX515" fmla="*/ 365755 w 512430"/>
                <a:gd name="connsiteY515" fmla="*/ 221691 h 444500"/>
                <a:gd name="connsiteX516" fmla="*/ 328763 w 512430"/>
                <a:gd name="connsiteY516" fmla="*/ 228484 h 444500"/>
                <a:gd name="connsiteX517" fmla="*/ 293986 w 512430"/>
                <a:gd name="connsiteY517" fmla="*/ 223020 h 444500"/>
                <a:gd name="connsiteX518" fmla="*/ 293616 w 512430"/>
                <a:gd name="connsiteY518" fmla="*/ 222872 h 444500"/>
                <a:gd name="connsiteX519" fmla="*/ 293616 w 512430"/>
                <a:gd name="connsiteY519" fmla="*/ 222872 h 444500"/>
                <a:gd name="connsiteX520" fmla="*/ 291770 w 512430"/>
                <a:gd name="connsiteY520" fmla="*/ 221691 h 444500"/>
                <a:gd name="connsiteX521" fmla="*/ 291770 w 512430"/>
                <a:gd name="connsiteY521" fmla="*/ 211575 h 444500"/>
                <a:gd name="connsiteX522" fmla="*/ 291918 w 512430"/>
                <a:gd name="connsiteY522" fmla="*/ 211649 h 444500"/>
                <a:gd name="connsiteX523" fmla="*/ 292140 w 512430"/>
                <a:gd name="connsiteY523" fmla="*/ 211649 h 444500"/>
                <a:gd name="connsiteX524" fmla="*/ 292140 w 512430"/>
                <a:gd name="connsiteY524" fmla="*/ 236606 h 444500"/>
                <a:gd name="connsiteX525" fmla="*/ 325514 w 512430"/>
                <a:gd name="connsiteY525" fmla="*/ 241849 h 444500"/>
                <a:gd name="connsiteX526" fmla="*/ 332086 w 512430"/>
                <a:gd name="connsiteY526" fmla="*/ 241849 h 444500"/>
                <a:gd name="connsiteX527" fmla="*/ 365755 w 512430"/>
                <a:gd name="connsiteY527" fmla="*/ 236532 h 444500"/>
                <a:gd name="connsiteX528" fmla="*/ 365755 w 512430"/>
                <a:gd name="connsiteY528" fmla="*/ 246648 h 444500"/>
                <a:gd name="connsiteX529" fmla="*/ 328763 w 512430"/>
                <a:gd name="connsiteY529" fmla="*/ 253441 h 444500"/>
                <a:gd name="connsiteX530" fmla="*/ 291770 w 512430"/>
                <a:gd name="connsiteY530" fmla="*/ 246648 h 444500"/>
                <a:gd name="connsiteX531" fmla="*/ 291770 w 512430"/>
                <a:gd name="connsiteY531" fmla="*/ 236459 h 444500"/>
                <a:gd name="connsiteX532" fmla="*/ 291918 w 512430"/>
                <a:gd name="connsiteY532" fmla="*/ 236532 h 444500"/>
                <a:gd name="connsiteX533" fmla="*/ 292140 w 512430"/>
                <a:gd name="connsiteY533" fmla="*/ 236606 h 444500"/>
                <a:gd name="connsiteX534" fmla="*/ 365829 w 512430"/>
                <a:gd name="connsiteY534" fmla="*/ 286742 h 444500"/>
                <a:gd name="connsiteX535" fmla="*/ 365829 w 512430"/>
                <a:gd name="connsiteY535" fmla="*/ 296857 h 444500"/>
                <a:gd name="connsiteX536" fmla="*/ 355935 w 512430"/>
                <a:gd name="connsiteY536" fmla="*/ 300845 h 444500"/>
                <a:gd name="connsiteX537" fmla="*/ 348034 w 512430"/>
                <a:gd name="connsiteY537" fmla="*/ 290876 h 444500"/>
                <a:gd name="connsiteX538" fmla="*/ 365829 w 512430"/>
                <a:gd name="connsiteY538" fmla="*/ 286742 h 444500"/>
                <a:gd name="connsiteX539" fmla="*/ 364426 w 512430"/>
                <a:gd name="connsiteY539" fmla="*/ 172885 h 444500"/>
                <a:gd name="connsiteX540" fmla="*/ 364352 w 512430"/>
                <a:gd name="connsiteY540" fmla="*/ 172959 h 444500"/>
                <a:gd name="connsiteX541" fmla="*/ 363540 w 512430"/>
                <a:gd name="connsiteY541" fmla="*/ 173328 h 444500"/>
                <a:gd name="connsiteX542" fmla="*/ 363466 w 512430"/>
                <a:gd name="connsiteY542" fmla="*/ 173401 h 444500"/>
                <a:gd name="connsiteX543" fmla="*/ 362580 w 512430"/>
                <a:gd name="connsiteY543" fmla="*/ 173771 h 444500"/>
                <a:gd name="connsiteX544" fmla="*/ 362432 w 512430"/>
                <a:gd name="connsiteY544" fmla="*/ 173845 h 444500"/>
                <a:gd name="connsiteX545" fmla="*/ 361399 w 512430"/>
                <a:gd name="connsiteY545" fmla="*/ 174288 h 444500"/>
                <a:gd name="connsiteX546" fmla="*/ 361177 w 512430"/>
                <a:gd name="connsiteY546" fmla="*/ 174362 h 444500"/>
                <a:gd name="connsiteX547" fmla="*/ 359996 w 512430"/>
                <a:gd name="connsiteY547" fmla="*/ 174731 h 444500"/>
                <a:gd name="connsiteX548" fmla="*/ 359775 w 512430"/>
                <a:gd name="connsiteY548" fmla="*/ 174805 h 444500"/>
                <a:gd name="connsiteX549" fmla="*/ 358445 w 512430"/>
                <a:gd name="connsiteY549" fmla="*/ 175247 h 444500"/>
                <a:gd name="connsiteX550" fmla="*/ 358371 w 512430"/>
                <a:gd name="connsiteY550" fmla="*/ 175247 h 444500"/>
                <a:gd name="connsiteX551" fmla="*/ 356895 w 512430"/>
                <a:gd name="connsiteY551" fmla="*/ 175617 h 444500"/>
                <a:gd name="connsiteX552" fmla="*/ 356673 w 512430"/>
                <a:gd name="connsiteY552" fmla="*/ 175690 h 444500"/>
                <a:gd name="connsiteX553" fmla="*/ 355123 w 512430"/>
                <a:gd name="connsiteY553" fmla="*/ 176060 h 444500"/>
                <a:gd name="connsiteX554" fmla="*/ 354753 w 512430"/>
                <a:gd name="connsiteY554" fmla="*/ 176134 h 444500"/>
                <a:gd name="connsiteX555" fmla="*/ 353055 w 512430"/>
                <a:gd name="connsiteY555" fmla="*/ 176503 h 444500"/>
                <a:gd name="connsiteX556" fmla="*/ 352760 w 512430"/>
                <a:gd name="connsiteY556" fmla="*/ 176577 h 444500"/>
                <a:gd name="connsiteX557" fmla="*/ 350914 w 512430"/>
                <a:gd name="connsiteY557" fmla="*/ 176946 h 444500"/>
                <a:gd name="connsiteX558" fmla="*/ 350766 w 512430"/>
                <a:gd name="connsiteY558" fmla="*/ 176946 h 444500"/>
                <a:gd name="connsiteX559" fmla="*/ 348773 w 512430"/>
                <a:gd name="connsiteY559" fmla="*/ 177241 h 444500"/>
                <a:gd name="connsiteX560" fmla="*/ 348403 w 512430"/>
                <a:gd name="connsiteY560" fmla="*/ 177315 h 444500"/>
                <a:gd name="connsiteX561" fmla="*/ 346336 w 512430"/>
                <a:gd name="connsiteY561" fmla="*/ 177610 h 444500"/>
                <a:gd name="connsiteX562" fmla="*/ 345893 w 512430"/>
                <a:gd name="connsiteY562" fmla="*/ 177684 h 444500"/>
                <a:gd name="connsiteX563" fmla="*/ 343604 w 512430"/>
                <a:gd name="connsiteY563" fmla="*/ 177979 h 444500"/>
                <a:gd name="connsiteX564" fmla="*/ 343383 w 512430"/>
                <a:gd name="connsiteY564" fmla="*/ 177979 h 444500"/>
                <a:gd name="connsiteX565" fmla="*/ 341094 w 512430"/>
                <a:gd name="connsiteY565" fmla="*/ 178201 h 444500"/>
                <a:gd name="connsiteX566" fmla="*/ 340724 w 512430"/>
                <a:gd name="connsiteY566" fmla="*/ 178201 h 444500"/>
                <a:gd name="connsiteX567" fmla="*/ 338214 w 512430"/>
                <a:gd name="connsiteY567" fmla="*/ 178349 h 444500"/>
                <a:gd name="connsiteX568" fmla="*/ 337697 w 512430"/>
                <a:gd name="connsiteY568" fmla="*/ 178349 h 444500"/>
                <a:gd name="connsiteX569" fmla="*/ 335113 w 512430"/>
                <a:gd name="connsiteY569" fmla="*/ 178496 h 444500"/>
                <a:gd name="connsiteX570" fmla="*/ 334670 w 512430"/>
                <a:gd name="connsiteY570" fmla="*/ 178496 h 444500"/>
                <a:gd name="connsiteX571" fmla="*/ 331790 w 512430"/>
                <a:gd name="connsiteY571" fmla="*/ 178570 h 444500"/>
                <a:gd name="connsiteX572" fmla="*/ 325736 w 512430"/>
                <a:gd name="connsiteY572" fmla="*/ 178570 h 444500"/>
                <a:gd name="connsiteX573" fmla="*/ 322856 w 512430"/>
                <a:gd name="connsiteY573" fmla="*/ 178496 h 444500"/>
                <a:gd name="connsiteX574" fmla="*/ 322413 w 512430"/>
                <a:gd name="connsiteY574" fmla="*/ 178496 h 444500"/>
                <a:gd name="connsiteX575" fmla="*/ 319829 w 512430"/>
                <a:gd name="connsiteY575" fmla="*/ 178349 h 444500"/>
                <a:gd name="connsiteX576" fmla="*/ 319312 w 512430"/>
                <a:gd name="connsiteY576" fmla="*/ 178349 h 444500"/>
                <a:gd name="connsiteX577" fmla="*/ 316801 w 512430"/>
                <a:gd name="connsiteY577" fmla="*/ 178127 h 444500"/>
                <a:gd name="connsiteX578" fmla="*/ 316506 w 512430"/>
                <a:gd name="connsiteY578" fmla="*/ 178127 h 444500"/>
                <a:gd name="connsiteX579" fmla="*/ 314143 w 512430"/>
                <a:gd name="connsiteY579" fmla="*/ 177906 h 444500"/>
                <a:gd name="connsiteX580" fmla="*/ 313922 w 512430"/>
                <a:gd name="connsiteY580" fmla="*/ 177906 h 444500"/>
                <a:gd name="connsiteX581" fmla="*/ 311633 w 512430"/>
                <a:gd name="connsiteY581" fmla="*/ 177610 h 444500"/>
                <a:gd name="connsiteX582" fmla="*/ 311263 w 512430"/>
                <a:gd name="connsiteY582" fmla="*/ 177536 h 444500"/>
                <a:gd name="connsiteX583" fmla="*/ 309196 w 512430"/>
                <a:gd name="connsiteY583" fmla="*/ 177241 h 444500"/>
                <a:gd name="connsiteX584" fmla="*/ 308827 w 512430"/>
                <a:gd name="connsiteY584" fmla="*/ 177167 h 444500"/>
                <a:gd name="connsiteX585" fmla="*/ 306833 w 512430"/>
                <a:gd name="connsiteY585" fmla="*/ 176798 h 444500"/>
                <a:gd name="connsiteX586" fmla="*/ 306759 w 512430"/>
                <a:gd name="connsiteY586" fmla="*/ 176798 h 444500"/>
                <a:gd name="connsiteX587" fmla="*/ 304913 w 512430"/>
                <a:gd name="connsiteY587" fmla="*/ 176429 h 444500"/>
                <a:gd name="connsiteX588" fmla="*/ 304692 w 512430"/>
                <a:gd name="connsiteY588" fmla="*/ 176355 h 444500"/>
                <a:gd name="connsiteX589" fmla="*/ 302993 w 512430"/>
                <a:gd name="connsiteY589" fmla="*/ 175986 h 444500"/>
                <a:gd name="connsiteX590" fmla="*/ 302698 w 512430"/>
                <a:gd name="connsiteY590" fmla="*/ 175912 h 444500"/>
                <a:gd name="connsiteX591" fmla="*/ 301148 w 512430"/>
                <a:gd name="connsiteY591" fmla="*/ 175543 h 444500"/>
                <a:gd name="connsiteX592" fmla="*/ 300926 w 512430"/>
                <a:gd name="connsiteY592" fmla="*/ 175469 h 444500"/>
                <a:gd name="connsiteX593" fmla="*/ 299449 w 512430"/>
                <a:gd name="connsiteY593" fmla="*/ 175026 h 444500"/>
                <a:gd name="connsiteX594" fmla="*/ 299449 w 512430"/>
                <a:gd name="connsiteY594" fmla="*/ 175026 h 444500"/>
                <a:gd name="connsiteX595" fmla="*/ 298047 w 512430"/>
                <a:gd name="connsiteY595" fmla="*/ 174583 h 444500"/>
                <a:gd name="connsiteX596" fmla="*/ 297825 w 512430"/>
                <a:gd name="connsiteY596" fmla="*/ 174509 h 444500"/>
                <a:gd name="connsiteX597" fmla="*/ 296644 w 512430"/>
                <a:gd name="connsiteY597" fmla="*/ 174066 h 444500"/>
                <a:gd name="connsiteX598" fmla="*/ 296422 w 512430"/>
                <a:gd name="connsiteY598" fmla="*/ 173992 h 444500"/>
                <a:gd name="connsiteX599" fmla="*/ 295388 w 512430"/>
                <a:gd name="connsiteY599" fmla="*/ 173549 h 444500"/>
                <a:gd name="connsiteX600" fmla="*/ 295314 w 512430"/>
                <a:gd name="connsiteY600" fmla="*/ 173475 h 444500"/>
                <a:gd name="connsiteX601" fmla="*/ 294429 w 512430"/>
                <a:gd name="connsiteY601" fmla="*/ 173106 h 444500"/>
                <a:gd name="connsiteX602" fmla="*/ 294355 w 512430"/>
                <a:gd name="connsiteY602" fmla="*/ 173032 h 444500"/>
                <a:gd name="connsiteX603" fmla="*/ 293542 w 512430"/>
                <a:gd name="connsiteY603" fmla="*/ 172663 h 444500"/>
                <a:gd name="connsiteX604" fmla="*/ 293469 w 512430"/>
                <a:gd name="connsiteY604" fmla="*/ 172589 h 444500"/>
                <a:gd name="connsiteX605" fmla="*/ 328984 w 512430"/>
                <a:gd name="connsiteY605" fmla="*/ 166756 h 444500"/>
                <a:gd name="connsiteX606" fmla="*/ 364426 w 512430"/>
                <a:gd name="connsiteY606" fmla="*/ 172885 h 444500"/>
                <a:gd name="connsiteX607" fmla="*/ 190540 w 512430"/>
                <a:gd name="connsiteY607" fmla="*/ 243325 h 444500"/>
                <a:gd name="connsiteX608" fmla="*/ 190835 w 512430"/>
                <a:gd name="connsiteY608" fmla="*/ 243399 h 444500"/>
                <a:gd name="connsiteX609" fmla="*/ 191942 w 512430"/>
                <a:gd name="connsiteY609" fmla="*/ 243768 h 444500"/>
                <a:gd name="connsiteX610" fmla="*/ 192090 w 512430"/>
                <a:gd name="connsiteY610" fmla="*/ 243842 h 444500"/>
                <a:gd name="connsiteX611" fmla="*/ 193050 w 512430"/>
                <a:gd name="connsiteY611" fmla="*/ 244138 h 444500"/>
                <a:gd name="connsiteX612" fmla="*/ 193419 w 512430"/>
                <a:gd name="connsiteY612" fmla="*/ 244212 h 444500"/>
                <a:gd name="connsiteX613" fmla="*/ 194157 w 512430"/>
                <a:gd name="connsiteY613" fmla="*/ 244433 h 444500"/>
                <a:gd name="connsiteX614" fmla="*/ 194527 w 512430"/>
                <a:gd name="connsiteY614" fmla="*/ 244581 h 444500"/>
                <a:gd name="connsiteX615" fmla="*/ 195265 w 512430"/>
                <a:gd name="connsiteY615" fmla="*/ 244802 h 444500"/>
                <a:gd name="connsiteX616" fmla="*/ 195634 w 512430"/>
                <a:gd name="connsiteY616" fmla="*/ 244876 h 444500"/>
                <a:gd name="connsiteX617" fmla="*/ 196668 w 512430"/>
                <a:gd name="connsiteY617" fmla="*/ 245097 h 444500"/>
                <a:gd name="connsiteX618" fmla="*/ 196816 w 512430"/>
                <a:gd name="connsiteY618" fmla="*/ 245097 h 444500"/>
                <a:gd name="connsiteX619" fmla="*/ 197923 w 512430"/>
                <a:gd name="connsiteY619" fmla="*/ 245393 h 444500"/>
                <a:gd name="connsiteX620" fmla="*/ 198292 w 512430"/>
                <a:gd name="connsiteY620" fmla="*/ 245467 h 444500"/>
                <a:gd name="connsiteX621" fmla="*/ 199105 w 512430"/>
                <a:gd name="connsiteY621" fmla="*/ 245614 h 444500"/>
                <a:gd name="connsiteX622" fmla="*/ 199548 w 512430"/>
                <a:gd name="connsiteY622" fmla="*/ 245688 h 444500"/>
                <a:gd name="connsiteX623" fmla="*/ 200286 w 512430"/>
                <a:gd name="connsiteY623" fmla="*/ 245836 h 444500"/>
                <a:gd name="connsiteX624" fmla="*/ 200655 w 512430"/>
                <a:gd name="connsiteY624" fmla="*/ 245910 h 444500"/>
                <a:gd name="connsiteX625" fmla="*/ 201541 w 512430"/>
                <a:gd name="connsiteY625" fmla="*/ 246058 h 444500"/>
                <a:gd name="connsiteX626" fmla="*/ 201836 w 512430"/>
                <a:gd name="connsiteY626" fmla="*/ 246131 h 444500"/>
                <a:gd name="connsiteX627" fmla="*/ 202944 w 512430"/>
                <a:gd name="connsiteY627" fmla="*/ 246353 h 444500"/>
                <a:gd name="connsiteX628" fmla="*/ 203240 w 512430"/>
                <a:gd name="connsiteY628" fmla="*/ 246427 h 444500"/>
                <a:gd name="connsiteX629" fmla="*/ 204126 w 512430"/>
                <a:gd name="connsiteY629" fmla="*/ 246574 h 444500"/>
                <a:gd name="connsiteX630" fmla="*/ 204495 w 512430"/>
                <a:gd name="connsiteY630" fmla="*/ 246648 h 444500"/>
                <a:gd name="connsiteX631" fmla="*/ 205233 w 512430"/>
                <a:gd name="connsiteY631" fmla="*/ 246796 h 444500"/>
                <a:gd name="connsiteX632" fmla="*/ 205602 w 512430"/>
                <a:gd name="connsiteY632" fmla="*/ 246869 h 444500"/>
                <a:gd name="connsiteX633" fmla="*/ 206415 w 512430"/>
                <a:gd name="connsiteY633" fmla="*/ 247017 h 444500"/>
                <a:gd name="connsiteX634" fmla="*/ 206710 w 512430"/>
                <a:gd name="connsiteY634" fmla="*/ 247091 h 444500"/>
                <a:gd name="connsiteX635" fmla="*/ 207817 w 512430"/>
                <a:gd name="connsiteY635" fmla="*/ 247239 h 444500"/>
                <a:gd name="connsiteX636" fmla="*/ 207965 w 512430"/>
                <a:gd name="connsiteY636" fmla="*/ 247239 h 444500"/>
                <a:gd name="connsiteX637" fmla="*/ 208925 w 512430"/>
                <a:gd name="connsiteY637" fmla="*/ 247386 h 444500"/>
                <a:gd name="connsiteX638" fmla="*/ 209294 w 512430"/>
                <a:gd name="connsiteY638" fmla="*/ 247460 h 444500"/>
                <a:gd name="connsiteX639" fmla="*/ 210032 w 512430"/>
                <a:gd name="connsiteY639" fmla="*/ 247534 h 444500"/>
                <a:gd name="connsiteX640" fmla="*/ 210402 w 512430"/>
                <a:gd name="connsiteY640" fmla="*/ 247608 h 444500"/>
                <a:gd name="connsiteX641" fmla="*/ 211140 w 512430"/>
                <a:gd name="connsiteY641" fmla="*/ 247682 h 444500"/>
                <a:gd name="connsiteX642" fmla="*/ 211435 w 512430"/>
                <a:gd name="connsiteY642" fmla="*/ 247682 h 444500"/>
                <a:gd name="connsiteX643" fmla="*/ 212395 w 512430"/>
                <a:gd name="connsiteY643" fmla="*/ 247756 h 444500"/>
                <a:gd name="connsiteX644" fmla="*/ 212469 w 512430"/>
                <a:gd name="connsiteY644" fmla="*/ 247756 h 444500"/>
                <a:gd name="connsiteX645" fmla="*/ 213503 w 512430"/>
                <a:gd name="connsiteY645" fmla="*/ 247830 h 444500"/>
                <a:gd name="connsiteX646" fmla="*/ 213798 w 512430"/>
                <a:gd name="connsiteY646" fmla="*/ 247830 h 444500"/>
                <a:gd name="connsiteX647" fmla="*/ 214537 w 512430"/>
                <a:gd name="connsiteY647" fmla="*/ 247903 h 444500"/>
                <a:gd name="connsiteX648" fmla="*/ 214832 w 512430"/>
                <a:gd name="connsiteY648" fmla="*/ 247903 h 444500"/>
                <a:gd name="connsiteX649" fmla="*/ 215496 w 512430"/>
                <a:gd name="connsiteY649" fmla="*/ 247977 h 444500"/>
                <a:gd name="connsiteX650" fmla="*/ 215792 w 512430"/>
                <a:gd name="connsiteY650" fmla="*/ 247977 h 444500"/>
                <a:gd name="connsiteX651" fmla="*/ 216530 w 512430"/>
                <a:gd name="connsiteY651" fmla="*/ 248051 h 444500"/>
                <a:gd name="connsiteX652" fmla="*/ 216678 w 512430"/>
                <a:gd name="connsiteY652" fmla="*/ 248051 h 444500"/>
                <a:gd name="connsiteX653" fmla="*/ 217564 w 512430"/>
                <a:gd name="connsiteY653" fmla="*/ 248125 h 444500"/>
                <a:gd name="connsiteX654" fmla="*/ 217711 w 512430"/>
                <a:gd name="connsiteY654" fmla="*/ 248125 h 444500"/>
                <a:gd name="connsiteX655" fmla="*/ 218376 w 512430"/>
                <a:gd name="connsiteY655" fmla="*/ 248199 h 444500"/>
                <a:gd name="connsiteX656" fmla="*/ 218598 w 512430"/>
                <a:gd name="connsiteY656" fmla="*/ 248199 h 444500"/>
                <a:gd name="connsiteX657" fmla="*/ 219115 w 512430"/>
                <a:gd name="connsiteY657" fmla="*/ 248199 h 444500"/>
                <a:gd name="connsiteX658" fmla="*/ 219336 w 512430"/>
                <a:gd name="connsiteY658" fmla="*/ 248199 h 444500"/>
                <a:gd name="connsiteX659" fmla="*/ 219927 w 512430"/>
                <a:gd name="connsiteY659" fmla="*/ 248199 h 444500"/>
                <a:gd name="connsiteX660" fmla="*/ 220074 w 512430"/>
                <a:gd name="connsiteY660" fmla="*/ 248199 h 444500"/>
                <a:gd name="connsiteX661" fmla="*/ 220739 w 512430"/>
                <a:gd name="connsiteY661" fmla="*/ 248199 h 444500"/>
                <a:gd name="connsiteX662" fmla="*/ 220739 w 512430"/>
                <a:gd name="connsiteY662" fmla="*/ 248199 h 444500"/>
                <a:gd name="connsiteX663" fmla="*/ 221330 w 512430"/>
                <a:gd name="connsiteY663" fmla="*/ 248199 h 444500"/>
                <a:gd name="connsiteX664" fmla="*/ 221477 w 512430"/>
                <a:gd name="connsiteY664" fmla="*/ 248199 h 444500"/>
                <a:gd name="connsiteX665" fmla="*/ 221920 w 512430"/>
                <a:gd name="connsiteY665" fmla="*/ 248199 h 444500"/>
                <a:gd name="connsiteX666" fmla="*/ 222068 w 512430"/>
                <a:gd name="connsiteY666" fmla="*/ 248199 h 444500"/>
                <a:gd name="connsiteX667" fmla="*/ 222437 w 512430"/>
                <a:gd name="connsiteY667" fmla="*/ 248199 h 444500"/>
                <a:gd name="connsiteX668" fmla="*/ 222511 w 512430"/>
                <a:gd name="connsiteY668" fmla="*/ 248199 h 444500"/>
                <a:gd name="connsiteX669" fmla="*/ 222954 w 512430"/>
                <a:gd name="connsiteY669" fmla="*/ 248199 h 444500"/>
                <a:gd name="connsiteX670" fmla="*/ 223028 w 512430"/>
                <a:gd name="connsiteY670" fmla="*/ 248199 h 444500"/>
                <a:gd name="connsiteX671" fmla="*/ 226203 w 512430"/>
                <a:gd name="connsiteY671" fmla="*/ 248199 h 444500"/>
                <a:gd name="connsiteX672" fmla="*/ 226203 w 512430"/>
                <a:gd name="connsiteY672" fmla="*/ 248199 h 444500"/>
                <a:gd name="connsiteX673" fmla="*/ 229452 w 512430"/>
                <a:gd name="connsiteY673" fmla="*/ 248199 h 444500"/>
                <a:gd name="connsiteX674" fmla="*/ 229895 w 512430"/>
                <a:gd name="connsiteY674" fmla="*/ 248199 h 444500"/>
                <a:gd name="connsiteX675" fmla="*/ 230042 w 512430"/>
                <a:gd name="connsiteY675" fmla="*/ 248199 h 444500"/>
                <a:gd name="connsiteX676" fmla="*/ 230412 w 512430"/>
                <a:gd name="connsiteY676" fmla="*/ 248199 h 444500"/>
                <a:gd name="connsiteX677" fmla="*/ 230633 w 512430"/>
                <a:gd name="connsiteY677" fmla="*/ 248199 h 444500"/>
                <a:gd name="connsiteX678" fmla="*/ 231002 w 512430"/>
                <a:gd name="connsiteY678" fmla="*/ 248199 h 444500"/>
                <a:gd name="connsiteX679" fmla="*/ 231224 w 512430"/>
                <a:gd name="connsiteY679" fmla="*/ 248199 h 444500"/>
                <a:gd name="connsiteX680" fmla="*/ 231667 w 512430"/>
                <a:gd name="connsiteY680" fmla="*/ 248199 h 444500"/>
                <a:gd name="connsiteX681" fmla="*/ 231814 w 512430"/>
                <a:gd name="connsiteY681" fmla="*/ 248199 h 444500"/>
                <a:gd name="connsiteX682" fmla="*/ 232479 w 512430"/>
                <a:gd name="connsiteY682" fmla="*/ 248199 h 444500"/>
                <a:gd name="connsiteX683" fmla="*/ 232627 w 512430"/>
                <a:gd name="connsiteY683" fmla="*/ 248199 h 444500"/>
                <a:gd name="connsiteX684" fmla="*/ 233144 w 512430"/>
                <a:gd name="connsiteY684" fmla="*/ 248199 h 444500"/>
                <a:gd name="connsiteX685" fmla="*/ 233365 w 512430"/>
                <a:gd name="connsiteY685" fmla="*/ 248199 h 444500"/>
                <a:gd name="connsiteX686" fmla="*/ 233882 w 512430"/>
                <a:gd name="connsiteY686" fmla="*/ 248199 h 444500"/>
                <a:gd name="connsiteX687" fmla="*/ 234177 w 512430"/>
                <a:gd name="connsiteY687" fmla="*/ 248199 h 444500"/>
                <a:gd name="connsiteX688" fmla="*/ 234768 w 512430"/>
                <a:gd name="connsiteY688" fmla="*/ 248199 h 444500"/>
                <a:gd name="connsiteX689" fmla="*/ 234990 w 512430"/>
                <a:gd name="connsiteY689" fmla="*/ 248199 h 444500"/>
                <a:gd name="connsiteX690" fmla="*/ 235876 w 512430"/>
                <a:gd name="connsiteY690" fmla="*/ 248125 h 444500"/>
                <a:gd name="connsiteX691" fmla="*/ 235949 w 512430"/>
                <a:gd name="connsiteY691" fmla="*/ 248125 h 444500"/>
                <a:gd name="connsiteX692" fmla="*/ 236762 w 512430"/>
                <a:gd name="connsiteY692" fmla="*/ 248051 h 444500"/>
                <a:gd name="connsiteX693" fmla="*/ 237057 w 512430"/>
                <a:gd name="connsiteY693" fmla="*/ 248051 h 444500"/>
                <a:gd name="connsiteX694" fmla="*/ 237721 w 512430"/>
                <a:gd name="connsiteY694" fmla="*/ 247977 h 444500"/>
                <a:gd name="connsiteX695" fmla="*/ 238017 w 512430"/>
                <a:gd name="connsiteY695" fmla="*/ 247977 h 444500"/>
                <a:gd name="connsiteX696" fmla="*/ 238755 w 512430"/>
                <a:gd name="connsiteY696" fmla="*/ 247903 h 444500"/>
                <a:gd name="connsiteX697" fmla="*/ 238977 w 512430"/>
                <a:gd name="connsiteY697" fmla="*/ 247903 h 444500"/>
                <a:gd name="connsiteX698" fmla="*/ 241044 w 512430"/>
                <a:gd name="connsiteY698" fmla="*/ 247682 h 444500"/>
                <a:gd name="connsiteX699" fmla="*/ 241266 w 512430"/>
                <a:gd name="connsiteY699" fmla="*/ 247682 h 444500"/>
                <a:gd name="connsiteX700" fmla="*/ 242078 w 512430"/>
                <a:gd name="connsiteY700" fmla="*/ 247608 h 444500"/>
                <a:gd name="connsiteX701" fmla="*/ 242373 w 512430"/>
                <a:gd name="connsiteY701" fmla="*/ 247608 h 444500"/>
                <a:gd name="connsiteX702" fmla="*/ 243185 w 512430"/>
                <a:gd name="connsiteY702" fmla="*/ 247534 h 444500"/>
                <a:gd name="connsiteX703" fmla="*/ 243481 w 512430"/>
                <a:gd name="connsiteY703" fmla="*/ 247534 h 444500"/>
                <a:gd name="connsiteX704" fmla="*/ 244515 w 512430"/>
                <a:gd name="connsiteY704" fmla="*/ 247386 h 444500"/>
                <a:gd name="connsiteX705" fmla="*/ 244589 w 512430"/>
                <a:gd name="connsiteY705" fmla="*/ 247386 h 444500"/>
                <a:gd name="connsiteX706" fmla="*/ 245770 w 512430"/>
                <a:gd name="connsiteY706" fmla="*/ 247239 h 444500"/>
                <a:gd name="connsiteX707" fmla="*/ 245917 w 512430"/>
                <a:gd name="connsiteY707" fmla="*/ 247239 h 444500"/>
                <a:gd name="connsiteX708" fmla="*/ 246877 w 512430"/>
                <a:gd name="connsiteY708" fmla="*/ 247091 h 444500"/>
                <a:gd name="connsiteX709" fmla="*/ 247173 w 512430"/>
                <a:gd name="connsiteY709" fmla="*/ 247017 h 444500"/>
                <a:gd name="connsiteX710" fmla="*/ 248059 w 512430"/>
                <a:gd name="connsiteY710" fmla="*/ 246869 h 444500"/>
                <a:gd name="connsiteX711" fmla="*/ 248354 w 512430"/>
                <a:gd name="connsiteY711" fmla="*/ 246796 h 444500"/>
                <a:gd name="connsiteX712" fmla="*/ 249314 w 512430"/>
                <a:gd name="connsiteY712" fmla="*/ 246648 h 444500"/>
                <a:gd name="connsiteX713" fmla="*/ 249535 w 512430"/>
                <a:gd name="connsiteY713" fmla="*/ 246648 h 444500"/>
                <a:gd name="connsiteX714" fmla="*/ 250717 w 512430"/>
                <a:gd name="connsiteY714" fmla="*/ 246427 h 444500"/>
                <a:gd name="connsiteX715" fmla="*/ 250717 w 512430"/>
                <a:gd name="connsiteY715" fmla="*/ 246427 h 444500"/>
                <a:gd name="connsiteX716" fmla="*/ 251824 w 512430"/>
                <a:gd name="connsiteY716" fmla="*/ 246205 h 444500"/>
                <a:gd name="connsiteX717" fmla="*/ 252120 w 512430"/>
                <a:gd name="connsiteY717" fmla="*/ 246131 h 444500"/>
                <a:gd name="connsiteX718" fmla="*/ 253006 w 512430"/>
                <a:gd name="connsiteY718" fmla="*/ 245984 h 444500"/>
                <a:gd name="connsiteX719" fmla="*/ 253375 w 512430"/>
                <a:gd name="connsiteY719" fmla="*/ 245910 h 444500"/>
                <a:gd name="connsiteX720" fmla="*/ 254261 w 512430"/>
                <a:gd name="connsiteY720" fmla="*/ 245688 h 444500"/>
                <a:gd name="connsiteX721" fmla="*/ 254557 w 512430"/>
                <a:gd name="connsiteY721" fmla="*/ 245614 h 444500"/>
                <a:gd name="connsiteX722" fmla="*/ 256845 w 512430"/>
                <a:gd name="connsiteY722" fmla="*/ 245024 h 444500"/>
                <a:gd name="connsiteX723" fmla="*/ 257141 w 512430"/>
                <a:gd name="connsiteY723" fmla="*/ 244950 h 444500"/>
                <a:gd name="connsiteX724" fmla="*/ 257953 w 512430"/>
                <a:gd name="connsiteY724" fmla="*/ 244728 h 444500"/>
                <a:gd name="connsiteX725" fmla="*/ 258322 w 512430"/>
                <a:gd name="connsiteY725" fmla="*/ 244654 h 444500"/>
                <a:gd name="connsiteX726" fmla="*/ 259134 w 512430"/>
                <a:gd name="connsiteY726" fmla="*/ 244433 h 444500"/>
                <a:gd name="connsiteX727" fmla="*/ 259503 w 512430"/>
                <a:gd name="connsiteY727" fmla="*/ 244359 h 444500"/>
                <a:gd name="connsiteX728" fmla="*/ 260390 w 512430"/>
                <a:gd name="connsiteY728" fmla="*/ 244064 h 444500"/>
                <a:gd name="connsiteX729" fmla="*/ 260611 w 512430"/>
                <a:gd name="connsiteY729" fmla="*/ 243990 h 444500"/>
                <a:gd name="connsiteX730" fmla="*/ 261719 w 512430"/>
                <a:gd name="connsiteY730" fmla="*/ 243621 h 444500"/>
                <a:gd name="connsiteX731" fmla="*/ 262014 w 512430"/>
                <a:gd name="connsiteY731" fmla="*/ 243547 h 444500"/>
                <a:gd name="connsiteX732" fmla="*/ 262826 w 512430"/>
                <a:gd name="connsiteY732" fmla="*/ 243251 h 444500"/>
                <a:gd name="connsiteX733" fmla="*/ 262974 w 512430"/>
                <a:gd name="connsiteY733" fmla="*/ 243178 h 444500"/>
                <a:gd name="connsiteX734" fmla="*/ 262974 w 512430"/>
                <a:gd name="connsiteY734" fmla="*/ 253220 h 444500"/>
                <a:gd name="connsiteX735" fmla="*/ 226203 w 512430"/>
                <a:gd name="connsiteY735" fmla="*/ 260013 h 444500"/>
                <a:gd name="connsiteX736" fmla="*/ 191647 w 512430"/>
                <a:gd name="connsiteY736" fmla="*/ 254549 h 444500"/>
                <a:gd name="connsiteX737" fmla="*/ 189432 w 512430"/>
                <a:gd name="connsiteY737" fmla="*/ 253146 h 444500"/>
                <a:gd name="connsiteX738" fmla="*/ 189432 w 512430"/>
                <a:gd name="connsiteY738" fmla="*/ 243104 h 444500"/>
                <a:gd name="connsiteX739" fmla="*/ 189580 w 512430"/>
                <a:gd name="connsiteY739" fmla="*/ 243178 h 444500"/>
                <a:gd name="connsiteX740" fmla="*/ 190540 w 512430"/>
                <a:gd name="connsiteY740" fmla="*/ 243325 h 444500"/>
                <a:gd name="connsiteX741" fmla="*/ 223102 w 512430"/>
                <a:gd name="connsiteY741" fmla="*/ 273156 h 444500"/>
                <a:gd name="connsiteX742" fmla="*/ 229673 w 512430"/>
                <a:gd name="connsiteY742" fmla="*/ 273156 h 444500"/>
                <a:gd name="connsiteX743" fmla="*/ 263121 w 512430"/>
                <a:gd name="connsiteY743" fmla="*/ 267913 h 444500"/>
                <a:gd name="connsiteX744" fmla="*/ 263121 w 512430"/>
                <a:gd name="connsiteY744" fmla="*/ 277955 h 444500"/>
                <a:gd name="connsiteX745" fmla="*/ 255295 w 512430"/>
                <a:gd name="connsiteY745" fmla="*/ 281352 h 444500"/>
                <a:gd name="connsiteX746" fmla="*/ 225686 w 512430"/>
                <a:gd name="connsiteY746" fmla="*/ 278472 h 444500"/>
                <a:gd name="connsiteX747" fmla="*/ 211657 w 512430"/>
                <a:gd name="connsiteY747" fmla="*/ 272491 h 444500"/>
                <a:gd name="connsiteX748" fmla="*/ 223102 w 512430"/>
                <a:gd name="connsiteY748" fmla="*/ 273156 h 444500"/>
                <a:gd name="connsiteX749" fmla="*/ 261719 w 512430"/>
                <a:gd name="connsiteY749" fmla="*/ 229222 h 444500"/>
                <a:gd name="connsiteX750" fmla="*/ 261645 w 512430"/>
                <a:gd name="connsiteY750" fmla="*/ 229296 h 444500"/>
                <a:gd name="connsiteX751" fmla="*/ 260833 w 512430"/>
                <a:gd name="connsiteY751" fmla="*/ 229666 h 444500"/>
                <a:gd name="connsiteX752" fmla="*/ 260685 w 512430"/>
                <a:gd name="connsiteY752" fmla="*/ 229739 h 444500"/>
                <a:gd name="connsiteX753" fmla="*/ 259799 w 512430"/>
                <a:gd name="connsiteY753" fmla="*/ 230109 h 444500"/>
                <a:gd name="connsiteX754" fmla="*/ 259725 w 512430"/>
                <a:gd name="connsiteY754" fmla="*/ 230109 h 444500"/>
                <a:gd name="connsiteX755" fmla="*/ 258691 w 512430"/>
                <a:gd name="connsiteY755" fmla="*/ 230552 h 444500"/>
                <a:gd name="connsiteX756" fmla="*/ 258470 w 512430"/>
                <a:gd name="connsiteY756" fmla="*/ 230625 h 444500"/>
                <a:gd name="connsiteX757" fmla="*/ 257288 w 512430"/>
                <a:gd name="connsiteY757" fmla="*/ 230994 h 444500"/>
                <a:gd name="connsiteX758" fmla="*/ 257067 w 512430"/>
                <a:gd name="connsiteY758" fmla="*/ 231068 h 444500"/>
                <a:gd name="connsiteX759" fmla="*/ 255738 w 512430"/>
                <a:gd name="connsiteY759" fmla="*/ 231511 h 444500"/>
                <a:gd name="connsiteX760" fmla="*/ 255664 w 512430"/>
                <a:gd name="connsiteY760" fmla="*/ 231511 h 444500"/>
                <a:gd name="connsiteX761" fmla="*/ 254261 w 512430"/>
                <a:gd name="connsiteY761" fmla="*/ 231881 h 444500"/>
                <a:gd name="connsiteX762" fmla="*/ 254040 w 512430"/>
                <a:gd name="connsiteY762" fmla="*/ 231955 h 444500"/>
                <a:gd name="connsiteX763" fmla="*/ 252489 w 512430"/>
                <a:gd name="connsiteY763" fmla="*/ 232324 h 444500"/>
                <a:gd name="connsiteX764" fmla="*/ 252194 w 512430"/>
                <a:gd name="connsiteY764" fmla="*/ 232398 h 444500"/>
                <a:gd name="connsiteX765" fmla="*/ 250495 w 512430"/>
                <a:gd name="connsiteY765" fmla="*/ 232767 h 444500"/>
                <a:gd name="connsiteX766" fmla="*/ 250200 w 512430"/>
                <a:gd name="connsiteY766" fmla="*/ 232840 h 444500"/>
                <a:gd name="connsiteX767" fmla="*/ 248354 w 512430"/>
                <a:gd name="connsiteY767" fmla="*/ 233210 h 444500"/>
                <a:gd name="connsiteX768" fmla="*/ 248280 w 512430"/>
                <a:gd name="connsiteY768" fmla="*/ 233210 h 444500"/>
                <a:gd name="connsiteX769" fmla="*/ 246287 w 512430"/>
                <a:gd name="connsiteY769" fmla="*/ 233505 h 444500"/>
                <a:gd name="connsiteX770" fmla="*/ 245917 w 512430"/>
                <a:gd name="connsiteY770" fmla="*/ 233579 h 444500"/>
                <a:gd name="connsiteX771" fmla="*/ 243850 w 512430"/>
                <a:gd name="connsiteY771" fmla="*/ 233874 h 444500"/>
                <a:gd name="connsiteX772" fmla="*/ 243407 w 512430"/>
                <a:gd name="connsiteY772" fmla="*/ 233948 h 444500"/>
                <a:gd name="connsiteX773" fmla="*/ 241192 w 512430"/>
                <a:gd name="connsiteY773" fmla="*/ 234244 h 444500"/>
                <a:gd name="connsiteX774" fmla="*/ 240970 w 512430"/>
                <a:gd name="connsiteY774" fmla="*/ 234244 h 444500"/>
                <a:gd name="connsiteX775" fmla="*/ 238682 w 512430"/>
                <a:gd name="connsiteY775" fmla="*/ 234465 h 444500"/>
                <a:gd name="connsiteX776" fmla="*/ 238386 w 512430"/>
                <a:gd name="connsiteY776" fmla="*/ 234465 h 444500"/>
                <a:gd name="connsiteX777" fmla="*/ 235949 w 512430"/>
                <a:gd name="connsiteY777" fmla="*/ 234613 h 444500"/>
                <a:gd name="connsiteX778" fmla="*/ 235432 w 512430"/>
                <a:gd name="connsiteY778" fmla="*/ 234613 h 444500"/>
                <a:gd name="connsiteX779" fmla="*/ 232848 w 512430"/>
                <a:gd name="connsiteY779" fmla="*/ 234760 h 444500"/>
                <a:gd name="connsiteX780" fmla="*/ 232405 w 512430"/>
                <a:gd name="connsiteY780" fmla="*/ 234760 h 444500"/>
                <a:gd name="connsiteX781" fmla="*/ 229599 w 512430"/>
                <a:gd name="connsiteY781" fmla="*/ 234834 h 444500"/>
                <a:gd name="connsiteX782" fmla="*/ 223545 w 512430"/>
                <a:gd name="connsiteY782" fmla="*/ 234834 h 444500"/>
                <a:gd name="connsiteX783" fmla="*/ 220739 w 512430"/>
                <a:gd name="connsiteY783" fmla="*/ 234760 h 444500"/>
                <a:gd name="connsiteX784" fmla="*/ 220296 w 512430"/>
                <a:gd name="connsiteY784" fmla="*/ 234760 h 444500"/>
                <a:gd name="connsiteX785" fmla="*/ 217711 w 512430"/>
                <a:gd name="connsiteY785" fmla="*/ 234613 h 444500"/>
                <a:gd name="connsiteX786" fmla="*/ 217269 w 512430"/>
                <a:gd name="connsiteY786" fmla="*/ 234613 h 444500"/>
                <a:gd name="connsiteX787" fmla="*/ 214758 w 512430"/>
                <a:gd name="connsiteY787" fmla="*/ 234465 h 444500"/>
                <a:gd name="connsiteX788" fmla="*/ 214463 w 512430"/>
                <a:gd name="connsiteY788" fmla="*/ 234465 h 444500"/>
                <a:gd name="connsiteX789" fmla="*/ 212100 w 512430"/>
                <a:gd name="connsiteY789" fmla="*/ 234244 h 444500"/>
                <a:gd name="connsiteX790" fmla="*/ 211878 w 512430"/>
                <a:gd name="connsiteY790" fmla="*/ 234244 h 444500"/>
                <a:gd name="connsiteX791" fmla="*/ 209589 w 512430"/>
                <a:gd name="connsiteY791" fmla="*/ 233948 h 444500"/>
                <a:gd name="connsiteX792" fmla="*/ 209220 w 512430"/>
                <a:gd name="connsiteY792" fmla="*/ 233874 h 444500"/>
                <a:gd name="connsiteX793" fmla="*/ 207153 w 512430"/>
                <a:gd name="connsiteY793" fmla="*/ 233579 h 444500"/>
                <a:gd name="connsiteX794" fmla="*/ 206858 w 512430"/>
                <a:gd name="connsiteY794" fmla="*/ 233505 h 444500"/>
                <a:gd name="connsiteX795" fmla="*/ 204790 w 512430"/>
                <a:gd name="connsiteY795" fmla="*/ 233136 h 444500"/>
                <a:gd name="connsiteX796" fmla="*/ 204716 w 512430"/>
                <a:gd name="connsiteY796" fmla="*/ 233136 h 444500"/>
                <a:gd name="connsiteX797" fmla="*/ 202797 w 512430"/>
                <a:gd name="connsiteY797" fmla="*/ 232767 h 444500"/>
                <a:gd name="connsiteX798" fmla="*/ 202575 w 512430"/>
                <a:gd name="connsiteY798" fmla="*/ 232693 h 444500"/>
                <a:gd name="connsiteX799" fmla="*/ 200877 w 512430"/>
                <a:gd name="connsiteY799" fmla="*/ 232324 h 444500"/>
                <a:gd name="connsiteX800" fmla="*/ 200581 w 512430"/>
                <a:gd name="connsiteY800" fmla="*/ 232250 h 444500"/>
                <a:gd name="connsiteX801" fmla="*/ 198957 w 512430"/>
                <a:gd name="connsiteY801" fmla="*/ 231881 h 444500"/>
                <a:gd name="connsiteX802" fmla="*/ 198809 w 512430"/>
                <a:gd name="connsiteY802" fmla="*/ 231807 h 444500"/>
                <a:gd name="connsiteX803" fmla="*/ 197333 w 512430"/>
                <a:gd name="connsiteY803" fmla="*/ 231364 h 444500"/>
                <a:gd name="connsiteX804" fmla="*/ 197259 w 512430"/>
                <a:gd name="connsiteY804" fmla="*/ 231364 h 444500"/>
                <a:gd name="connsiteX805" fmla="*/ 195930 w 512430"/>
                <a:gd name="connsiteY805" fmla="*/ 230921 h 444500"/>
                <a:gd name="connsiteX806" fmla="*/ 195708 w 512430"/>
                <a:gd name="connsiteY806" fmla="*/ 230847 h 444500"/>
                <a:gd name="connsiteX807" fmla="*/ 194527 w 512430"/>
                <a:gd name="connsiteY807" fmla="*/ 230404 h 444500"/>
                <a:gd name="connsiteX808" fmla="*/ 194305 w 512430"/>
                <a:gd name="connsiteY808" fmla="*/ 230330 h 444500"/>
                <a:gd name="connsiteX809" fmla="*/ 193198 w 512430"/>
                <a:gd name="connsiteY809" fmla="*/ 229887 h 444500"/>
                <a:gd name="connsiteX810" fmla="*/ 193124 w 512430"/>
                <a:gd name="connsiteY810" fmla="*/ 229887 h 444500"/>
                <a:gd name="connsiteX811" fmla="*/ 192164 w 512430"/>
                <a:gd name="connsiteY811" fmla="*/ 229444 h 444500"/>
                <a:gd name="connsiteX812" fmla="*/ 192090 w 512430"/>
                <a:gd name="connsiteY812" fmla="*/ 229370 h 444500"/>
                <a:gd name="connsiteX813" fmla="*/ 191278 w 512430"/>
                <a:gd name="connsiteY813" fmla="*/ 229001 h 444500"/>
                <a:gd name="connsiteX814" fmla="*/ 191204 w 512430"/>
                <a:gd name="connsiteY814" fmla="*/ 229001 h 444500"/>
                <a:gd name="connsiteX815" fmla="*/ 226498 w 512430"/>
                <a:gd name="connsiteY815" fmla="*/ 223242 h 444500"/>
                <a:gd name="connsiteX816" fmla="*/ 261719 w 512430"/>
                <a:gd name="connsiteY816" fmla="*/ 229222 h 444500"/>
                <a:gd name="connsiteX817" fmla="*/ 484116 w 512430"/>
                <a:gd name="connsiteY817" fmla="*/ 313471 h 444500"/>
                <a:gd name="connsiteX818" fmla="*/ 476880 w 512430"/>
                <a:gd name="connsiteY818" fmla="*/ 320042 h 444500"/>
                <a:gd name="connsiteX819" fmla="*/ 475625 w 512430"/>
                <a:gd name="connsiteY819" fmla="*/ 320559 h 444500"/>
                <a:gd name="connsiteX820" fmla="*/ 258765 w 512430"/>
                <a:gd name="connsiteY820" fmla="*/ 417433 h 444500"/>
                <a:gd name="connsiteX821" fmla="*/ 199105 w 512430"/>
                <a:gd name="connsiteY821" fmla="*/ 399270 h 444500"/>
                <a:gd name="connsiteX822" fmla="*/ 96397 w 512430"/>
                <a:gd name="connsiteY822" fmla="*/ 366634 h 444500"/>
                <a:gd name="connsiteX823" fmla="*/ 88866 w 512430"/>
                <a:gd name="connsiteY823" fmla="*/ 365895 h 444500"/>
                <a:gd name="connsiteX824" fmla="*/ 90638 w 512430"/>
                <a:gd name="connsiteY824" fmla="*/ 265624 h 444500"/>
                <a:gd name="connsiteX825" fmla="*/ 120616 w 512430"/>
                <a:gd name="connsiteY825" fmla="*/ 265772 h 444500"/>
                <a:gd name="connsiteX826" fmla="*/ 154581 w 512430"/>
                <a:gd name="connsiteY826" fmla="*/ 268061 h 444500"/>
                <a:gd name="connsiteX827" fmla="*/ 182122 w 512430"/>
                <a:gd name="connsiteY827" fmla="*/ 283271 h 444500"/>
                <a:gd name="connsiteX828" fmla="*/ 219041 w 512430"/>
                <a:gd name="connsiteY828" fmla="*/ 304167 h 444500"/>
                <a:gd name="connsiteX829" fmla="*/ 321896 w 512430"/>
                <a:gd name="connsiteY829" fmla="*/ 306899 h 444500"/>
                <a:gd name="connsiteX830" fmla="*/ 334522 w 512430"/>
                <a:gd name="connsiteY830" fmla="*/ 320854 h 444500"/>
                <a:gd name="connsiteX831" fmla="*/ 320493 w 512430"/>
                <a:gd name="connsiteY831" fmla="*/ 333924 h 444500"/>
                <a:gd name="connsiteX832" fmla="*/ 320345 w 512430"/>
                <a:gd name="connsiteY832" fmla="*/ 333924 h 444500"/>
                <a:gd name="connsiteX833" fmla="*/ 220887 w 512430"/>
                <a:gd name="connsiteY833" fmla="*/ 331635 h 444500"/>
                <a:gd name="connsiteX834" fmla="*/ 209811 w 512430"/>
                <a:gd name="connsiteY834" fmla="*/ 337099 h 444500"/>
                <a:gd name="connsiteX835" fmla="*/ 196890 w 512430"/>
                <a:gd name="connsiteY835" fmla="*/ 354894 h 444500"/>
                <a:gd name="connsiteX836" fmla="*/ 199843 w 512430"/>
                <a:gd name="connsiteY836" fmla="*/ 373427 h 444500"/>
                <a:gd name="connsiteX837" fmla="*/ 207670 w 512430"/>
                <a:gd name="connsiteY837" fmla="*/ 375937 h 444500"/>
                <a:gd name="connsiteX838" fmla="*/ 218450 w 512430"/>
                <a:gd name="connsiteY838" fmla="*/ 370473 h 444500"/>
                <a:gd name="connsiteX839" fmla="*/ 227310 w 512430"/>
                <a:gd name="connsiteY839" fmla="*/ 358290 h 444500"/>
                <a:gd name="connsiteX840" fmla="*/ 319755 w 512430"/>
                <a:gd name="connsiteY840" fmla="*/ 360431 h 444500"/>
                <a:gd name="connsiteX841" fmla="*/ 358076 w 512430"/>
                <a:gd name="connsiteY841" fmla="*/ 335843 h 444500"/>
                <a:gd name="connsiteX842" fmla="*/ 467208 w 512430"/>
                <a:gd name="connsiteY842" fmla="*/ 294568 h 444500"/>
                <a:gd name="connsiteX843" fmla="*/ 477545 w 512430"/>
                <a:gd name="connsiteY843" fmla="*/ 295159 h 444500"/>
                <a:gd name="connsiteX844" fmla="*/ 484559 w 512430"/>
                <a:gd name="connsiteY844" fmla="*/ 302986 h 444500"/>
                <a:gd name="connsiteX845" fmla="*/ 484781 w 512430"/>
                <a:gd name="connsiteY845" fmla="*/ 303651 h 444500"/>
                <a:gd name="connsiteX846" fmla="*/ 484116 w 512430"/>
                <a:gd name="connsiteY846" fmla="*/ 313471 h 444500"/>
                <a:gd name="connsiteX847" fmla="*/ 218672 w 512430"/>
                <a:gd name="connsiteY847" fmla="*/ 166018 h 444500"/>
                <a:gd name="connsiteX848" fmla="*/ 263195 w 512430"/>
                <a:gd name="connsiteY848" fmla="*/ 115809 h 444500"/>
                <a:gd name="connsiteX849" fmla="*/ 270727 w 512430"/>
                <a:gd name="connsiteY849" fmla="*/ 112338 h 444500"/>
                <a:gd name="connsiteX850" fmla="*/ 349659 w 512430"/>
                <a:gd name="connsiteY850" fmla="*/ 110566 h 444500"/>
                <a:gd name="connsiteX851" fmla="*/ 379341 w 512430"/>
                <a:gd name="connsiteY851" fmla="*/ 70251 h 444500"/>
                <a:gd name="connsiteX852" fmla="*/ 410205 w 512430"/>
                <a:gd name="connsiteY852" fmla="*/ 25210 h 444500"/>
                <a:gd name="connsiteX853" fmla="*/ 382812 w 512430"/>
                <a:gd name="connsiteY853" fmla="*/ 29788 h 444500"/>
                <a:gd name="connsiteX854" fmla="*/ 370924 w 512430"/>
                <a:gd name="connsiteY854" fmla="*/ 21297 h 444500"/>
                <a:gd name="connsiteX855" fmla="*/ 379415 w 512430"/>
                <a:gd name="connsiteY855" fmla="*/ 9409 h 444500"/>
                <a:gd name="connsiteX856" fmla="*/ 429403 w 512430"/>
                <a:gd name="connsiteY856" fmla="*/ 1139 h 444500"/>
                <a:gd name="connsiteX857" fmla="*/ 432430 w 512430"/>
                <a:gd name="connsiteY857" fmla="*/ 623 h 444500"/>
                <a:gd name="connsiteX858" fmla="*/ 439592 w 512430"/>
                <a:gd name="connsiteY858" fmla="*/ 2468 h 444500"/>
                <a:gd name="connsiteX859" fmla="*/ 443801 w 512430"/>
                <a:gd name="connsiteY859" fmla="*/ 9188 h 444500"/>
                <a:gd name="connsiteX860" fmla="*/ 452292 w 512430"/>
                <a:gd name="connsiteY860" fmla="*/ 61907 h 444500"/>
                <a:gd name="connsiteX861" fmla="*/ 443727 w 512430"/>
                <a:gd name="connsiteY861" fmla="*/ 73795 h 444500"/>
                <a:gd name="connsiteX862" fmla="*/ 442029 w 512430"/>
                <a:gd name="connsiteY862" fmla="*/ 73943 h 444500"/>
                <a:gd name="connsiteX863" fmla="*/ 431839 w 512430"/>
                <a:gd name="connsiteY863" fmla="*/ 65230 h 444500"/>
                <a:gd name="connsiteX864" fmla="*/ 427262 w 512430"/>
                <a:gd name="connsiteY864" fmla="*/ 36803 h 444500"/>
                <a:gd name="connsiteX865" fmla="*/ 396176 w 512430"/>
                <a:gd name="connsiteY865" fmla="*/ 82139 h 444500"/>
                <a:gd name="connsiteX866" fmla="*/ 395955 w 512430"/>
                <a:gd name="connsiteY866" fmla="*/ 82434 h 444500"/>
                <a:gd name="connsiteX867" fmla="*/ 363171 w 512430"/>
                <a:gd name="connsiteY867" fmla="*/ 126958 h 444500"/>
                <a:gd name="connsiteX868" fmla="*/ 355049 w 512430"/>
                <a:gd name="connsiteY868" fmla="*/ 131167 h 444500"/>
                <a:gd name="connsiteX869" fmla="*/ 275526 w 512430"/>
                <a:gd name="connsiteY869" fmla="*/ 132939 h 444500"/>
                <a:gd name="connsiteX870" fmla="*/ 234030 w 512430"/>
                <a:gd name="connsiteY870" fmla="*/ 179751 h 444500"/>
                <a:gd name="connsiteX871" fmla="*/ 226277 w 512430"/>
                <a:gd name="connsiteY871" fmla="*/ 183222 h 444500"/>
                <a:gd name="connsiteX872" fmla="*/ 219410 w 512430"/>
                <a:gd name="connsiteY872" fmla="*/ 180638 h 444500"/>
                <a:gd name="connsiteX873" fmla="*/ 218672 w 512430"/>
                <a:gd name="connsiteY873" fmla="*/ 166018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</a:cxnLst>
              <a:rect l="l" t="t" r="r" b="b"/>
              <a:pathLst>
                <a:path w="512430" h="444500">
                  <a:moveTo>
                    <a:pt x="509738" y="294864"/>
                  </a:moveTo>
                  <a:lnTo>
                    <a:pt x="509516" y="294199"/>
                  </a:lnTo>
                  <a:cubicBezTo>
                    <a:pt x="505972" y="284084"/>
                    <a:pt x="498662" y="275888"/>
                    <a:pt x="488990" y="271236"/>
                  </a:cubicBezTo>
                  <a:cubicBezTo>
                    <a:pt x="486701" y="270128"/>
                    <a:pt x="484338" y="269242"/>
                    <a:pt x="481975" y="268651"/>
                  </a:cubicBezTo>
                  <a:lnTo>
                    <a:pt x="482049" y="248346"/>
                  </a:lnTo>
                  <a:lnTo>
                    <a:pt x="482049" y="248273"/>
                  </a:lnTo>
                  <a:cubicBezTo>
                    <a:pt x="482049" y="247977"/>
                    <a:pt x="482049" y="247608"/>
                    <a:pt x="481975" y="247313"/>
                  </a:cubicBezTo>
                  <a:lnTo>
                    <a:pt x="482049" y="223020"/>
                  </a:lnTo>
                  <a:lnTo>
                    <a:pt x="482049" y="222946"/>
                  </a:lnTo>
                  <a:cubicBezTo>
                    <a:pt x="482049" y="222651"/>
                    <a:pt x="482049" y="222282"/>
                    <a:pt x="481975" y="221987"/>
                  </a:cubicBezTo>
                  <a:lnTo>
                    <a:pt x="482049" y="197842"/>
                  </a:lnTo>
                  <a:lnTo>
                    <a:pt x="482049" y="197768"/>
                  </a:lnTo>
                  <a:cubicBezTo>
                    <a:pt x="482049" y="197472"/>
                    <a:pt x="482049" y="197103"/>
                    <a:pt x="481975" y="196808"/>
                  </a:cubicBezTo>
                  <a:lnTo>
                    <a:pt x="482049" y="172663"/>
                  </a:lnTo>
                  <a:lnTo>
                    <a:pt x="482049" y="172589"/>
                  </a:lnTo>
                  <a:cubicBezTo>
                    <a:pt x="482049" y="172294"/>
                    <a:pt x="482049" y="171925"/>
                    <a:pt x="481975" y="171629"/>
                  </a:cubicBezTo>
                  <a:lnTo>
                    <a:pt x="482049" y="147632"/>
                  </a:lnTo>
                  <a:lnTo>
                    <a:pt x="482049" y="147559"/>
                  </a:lnTo>
                  <a:cubicBezTo>
                    <a:pt x="482049" y="147263"/>
                    <a:pt x="482049" y="146894"/>
                    <a:pt x="481975" y="146599"/>
                  </a:cubicBezTo>
                  <a:lnTo>
                    <a:pt x="482049" y="122602"/>
                  </a:lnTo>
                  <a:lnTo>
                    <a:pt x="482049" y="122528"/>
                  </a:lnTo>
                  <a:cubicBezTo>
                    <a:pt x="482049" y="103921"/>
                    <a:pt x="436787" y="103330"/>
                    <a:pt x="431618" y="103330"/>
                  </a:cubicBezTo>
                  <a:cubicBezTo>
                    <a:pt x="426449" y="103330"/>
                    <a:pt x="381335" y="103847"/>
                    <a:pt x="381187" y="122454"/>
                  </a:cubicBezTo>
                  <a:cubicBezTo>
                    <a:pt x="381187" y="122454"/>
                    <a:pt x="381187" y="122454"/>
                    <a:pt x="381187" y="122528"/>
                  </a:cubicBezTo>
                  <a:lnTo>
                    <a:pt x="381113" y="147559"/>
                  </a:lnTo>
                  <a:cubicBezTo>
                    <a:pt x="381113" y="148001"/>
                    <a:pt x="381113" y="148371"/>
                    <a:pt x="381187" y="148740"/>
                  </a:cubicBezTo>
                  <a:lnTo>
                    <a:pt x="381113" y="172589"/>
                  </a:lnTo>
                  <a:cubicBezTo>
                    <a:pt x="381113" y="173032"/>
                    <a:pt x="381113" y="173401"/>
                    <a:pt x="381187" y="173771"/>
                  </a:cubicBezTo>
                  <a:lnTo>
                    <a:pt x="381113" y="197620"/>
                  </a:lnTo>
                  <a:cubicBezTo>
                    <a:pt x="381113" y="198063"/>
                    <a:pt x="381113" y="198433"/>
                    <a:pt x="381187" y="198802"/>
                  </a:cubicBezTo>
                  <a:lnTo>
                    <a:pt x="381113" y="222725"/>
                  </a:lnTo>
                  <a:cubicBezTo>
                    <a:pt x="381113" y="223168"/>
                    <a:pt x="381113" y="223537"/>
                    <a:pt x="381187" y="223906"/>
                  </a:cubicBezTo>
                  <a:lnTo>
                    <a:pt x="381113" y="247830"/>
                  </a:lnTo>
                  <a:cubicBezTo>
                    <a:pt x="381113" y="248273"/>
                    <a:pt x="381113" y="248642"/>
                    <a:pt x="381187" y="249011"/>
                  </a:cubicBezTo>
                  <a:lnTo>
                    <a:pt x="381113" y="273082"/>
                  </a:lnTo>
                  <a:cubicBezTo>
                    <a:pt x="381113" y="273525"/>
                    <a:pt x="381113" y="273894"/>
                    <a:pt x="381187" y="274263"/>
                  </a:cubicBezTo>
                  <a:lnTo>
                    <a:pt x="381113" y="298039"/>
                  </a:lnTo>
                  <a:cubicBezTo>
                    <a:pt x="380375" y="298334"/>
                    <a:pt x="379711" y="298555"/>
                    <a:pt x="379046" y="298851"/>
                  </a:cubicBezTo>
                  <a:cubicBezTo>
                    <a:pt x="379120" y="298408"/>
                    <a:pt x="379120" y="298039"/>
                    <a:pt x="379120" y="297596"/>
                  </a:cubicBezTo>
                  <a:lnTo>
                    <a:pt x="379194" y="272712"/>
                  </a:lnTo>
                  <a:lnTo>
                    <a:pt x="379194" y="272639"/>
                  </a:lnTo>
                  <a:cubicBezTo>
                    <a:pt x="379194" y="272343"/>
                    <a:pt x="379194" y="271974"/>
                    <a:pt x="379120" y="271679"/>
                  </a:cubicBezTo>
                  <a:lnTo>
                    <a:pt x="379194" y="247608"/>
                  </a:lnTo>
                  <a:lnTo>
                    <a:pt x="379194" y="247534"/>
                  </a:lnTo>
                  <a:cubicBezTo>
                    <a:pt x="379194" y="247239"/>
                    <a:pt x="379194" y="246869"/>
                    <a:pt x="379120" y="246574"/>
                  </a:cubicBezTo>
                  <a:lnTo>
                    <a:pt x="379194" y="222503"/>
                  </a:lnTo>
                  <a:lnTo>
                    <a:pt x="379194" y="222430"/>
                  </a:lnTo>
                  <a:cubicBezTo>
                    <a:pt x="379194" y="222134"/>
                    <a:pt x="379194" y="221765"/>
                    <a:pt x="379120" y="221470"/>
                  </a:cubicBezTo>
                  <a:lnTo>
                    <a:pt x="379194" y="197546"/>
                  </a:lnTo>
                  <a:lnTo>
                    <a:pt x="379194" y="197472"/>
                  </a:lnTo>
                  <a:cubicBezTo>
                    <a:pt x="379194" y="197177"/>
                    <a:pt x="379194" y="196808"/>
                    <a:pt x="379120" y="196513"/>
                  </a:cubicBezTo>
                  <a:lnTo>
                    <a:pt x="379194" y="172589"/>
                  </a:lnTo>
                  <a:lnTo>
                    <a:pt x="379194" y="172516"/>
                  </a:lnTo>
                  <a:cubicBezTo>
                    <a:pt x="379194" y="153908"/>
                    <a:pt x="334079" y="153392"/>
                    <a:pt x="328910" y="153392"/>
                  </a:cubicBezTo>
                  <a:cubicBezTo>
                    <a:pt x="323742" y="153392"/>
                    <a:pt x="278775" y="153908"/>
                    <a:pt x="278627" y="172442"/>
                  </a:cubicBezTo>
                  <a:cubicBezTo>
                    <a:pt x="278627" y="172442"/>
                    <a:pt x="278627" y="172442"/>
                    <a:pt x="278627" y="172516"/>
                  </a:cubicBezTo>
                  <a:lnTo>
                    <a:pt x="278554" y="197472"/>
                  </a:lnTo>
                  <a:cubicBezTo>
                    <a:pt x="278554" y="197916"/>
                    <a:pt x="278554" y="198285"/>
                    <a:pt x="278627" y="198654"/>
                  </a:cubicBezTo>
                  <a:lnTo>
                    <a:pt x="278554" y="222430"/>
                  </a:lnTo>
                  <a:cubicBezTo>
                    <a:pt x="278554" y="222872"/>
                    <a:pt x="278554" y="223242"/>
                    <a:pt x="278627" y="223611"/>
                  </a:cubicBezTo>
                  <a:lnTo>
                    <a:pt x="278554" y="247386"/>
                  </a:lnTo>
                  <a:cubicBezTo>
                    <a:pt x="278554" y="247830"/>
                    <a:pt x="278554" y="248199"/>
                    <a:pt x="278627" y="248568"/>
                  </a:cubicBezTo>
                  <a:lnTo>
                    <a:pt x="278554" y="272417"/>
                  </a:lnTo>
                  <a:cubicBezTo>
                    <a:pt x="278554" y="274042"/>
                    <a:pt x="278923" y="275592"/>
                    <a:pt x="279587" y="276921"/>
                  </a:cubicBezTo>
                  <a:cubicBezTo>
                    <a:pt x="279587" y="276995"/>
                    <a:pt x="279661" y="276995"/>
                    <a:pt x="279661" y="277069"/>
                  </a:cubicBezTo>
                  <a:cubicBezTo>
                    <a:pt x="279661" y="277143"/>
                    <a:pt x="279735" y="277217"/>
                    <a:pt x="279735" y="277291"/>
                  </a:cubicBezTo>
                  <a:cubicBezTo>
                    <a:pt x="280473" y="278693"/>
                    <a:pt x="281433" y="279949"/>
                    <a:pt x="282688" y="281130"/>
                  </a:cubicBezTo>
                  <a:cubicBezTo>
                    <a:pt x="280547" y="281130"/>
                    <a:pt x="278332" y="281204"/>
                    <a:pt x="276191" y="281204"/>
                  </a:cubicBezTo>
                  <a:cubicBezTo>
                    <a:pt x="276412" y="280392"/>
                    <a:pt x="276486" y="279506"/>
                    <a:pt x="276486" y="278619"/>
                  </a:cubicBezTo>
                  <a:cubicBezTo>
                    <a:pt x="276486" y="278324"/>
                    <a:pt x="276486" y="277955"/>
                    <a:pt x="276412" y="277660"/>
                  </a:cubicBezTo>
                  <a:lnTo>
                    <a:pt x="276486" y="253810"/>
                  </a:lnTo>
                  <a:lnTo>
                    <a:pt x="276486" y="253737"/>
                  </a:lnTo>
                  <a:cubicBezTo>
                    <a:pt x="276486" y="253441"/>
                    <a:pt x="276486" y="253072"/>
                    <a:pt x="276412" y="252776"/>
                  </a:cubicBezTo>
                  <a:lnTo>
                    <a:pt x="276486" y="228927"/>
                  </a:lnTo>
                  <a:lnTo>
                    <a:pt x="276486" y="228853"/>
                  </a:lnTo>
                  <a:cubicBezTo>
                    <a:pt x="276486" y="210320"/>
                    <a:pt x="231519" y="209803"/>
                    <a:pt x="226424" y="209803"/>
                  </a:cubicBezTo>
                  <a:cubicBezTo>
                    <a:pt x="221330" y="209803"/>
                    <a:pt x="176510" y="210320"/>
                    <a:pt x="176363" y="228779"/>
                  </a:cubicBezTo>
                  <a:cubicBezTo>
                    <a:pt x="176363" y="228779"/>
                    <a:pt x="176363" y="228779"/>
                    <a:pt x="176363" y="228853"/>
                  </a:cubicBezTo>
                  <a:lnTo>
                    <a:pt x="176289" y="246869"/>
                  </a:lnTo>
                  <a:cubicBezTo>
                    <a:pt x="171490" y="244654"/>
                    <a:pt x="166025" y="242808"/>
                    <a:pt x="159676" y="241553"/>
                  </a:cubicBezTo>
                  <a:cubicBezTo>
                    <a:pt x="146828" y="239043"/>
                    <a:pt x="123495" y="238821"/>
                    <a:pt x="120837" y="238747"/>
                  </a:cubicBezTo>
                  <a:lnTo>
                    <a:pt x="90711" y="238600"/>
                  </a:lnTo>
                  <a:cubicBezTo>
                    <a:pt x="89826" y="231290"/>
                    <a:pt x="87315" y="224497"/>
                    <a:pt x="83402" y="218885"/>
                  </a:cubicBezTo>
                  <a:cubicBezTo>
                    <a:pt x="77495" y="210468"/>
                    <a:pt x="68782" y="205595"/>
                    <a:pt x="59552" y="205447"/>
                  </a:cubicBezTo>
                  <a:lnTo>
                    <a:pt x="17465" y="204709"/>
                  </a:lnTo>
                  <a:cubicBezTo>
                    <a:pt x="10155" y="204561"/>
                    <a:pt x="4101" y="210394"/>
                    <a:pt x="3953" y="217778"/>
                  </a:cubicBezTo>
                  <a:cubicBezTo>
                    <a:pt x="3805" y="225087"/>
                    <a:pt x="9638" y="231142"/>
                    <a:pt x="17022" y="231290"/>
                  </a:cubicBezTo>
                  <a:lnTo>
                    <a:pt x="59109" y="232028"/>
                  </a:lnTo>
                  <a:cubicBezTo>
                    <a:pt x="59626" y="232028"/>
                    <a:pt x="60734" y="232767"/>
                    <a:pt x="61694" y="234170"/>
                  </a:cubicBezTo>
                  <a:cubicBezTo>
                    <a:pt x="63540" y="236828"/>
                    <a:pt x="64573" y="240593"/>
                    <a:pt x="64499" y="244654"/>
                  </a:cubicBezTo>
                  <a:lnTo>
                    <a:pt x="61989" y="387751"/>
                  </a:lnTo>
                  <a:cubicBezTo>
                    <a:pt x="61915" y="391812"/>
                    <a:pt x="60734" y="395578"/>
                    <a:pt x="58814" y="398162"/>
                  </a:cubicBezTo>
                  <a:cubicBezTo>
                    <a:pt x="57633" y="399712"/>
                    <a:pt x="56599" y="400229"/>
                    <a:pt x="56156" y="400229"/>
                  </a:cubicBezTo>
                  <a:lnTo>
                    <a:pt x="14069" y="399491"/>
                  </a:lnTo>
                  <a:cubicBezTo>
                    <a:pt x="13995" y="399491"/>
                    <a:pt x="13921" y="399491"/>
                    <a:pt x="13847" y="399491"/>
                  </a:cubicBezTo>
                  <a:cubicBezTo>
                    <a:pt x="6611" y="399491"/>
                    <a:pt x="704" y="405324"/>
                    <a:pt x="557" y="412560"/>
                  </a:cubicBezTo>
                  <a:cubicBezTo>
                    <a:pt x="409" y="419870"/>
                    <a:pt x="6242" y="425925"/>
                    <a:pt x="13625" y="426072"/>
                  </a:cubicBezTo>
                  <a:lnTo>
                    <a:pt x="55713" y="426811"/>
                  </a:lnTo>
                  <a:cubicBezTo>
                    <a:pt x="55861" y="426811"/>
                    <a:pt x="56008" y="426811"/>
                    <a:pt x="56156" y="426811"/>
                  </a:cubicBezTo>
                  <a:cubicBezTo>
                    <a:pt x="65238" y="426811"/>
                    <a:pt x="73951" y="422233"/>
                    <a:pt x="80005" y="414185"/>
                  </a:cubicBezTo>
                  <a:cubicBezTo>
                    <a:pt x="84657" y="408056"/>
                    <a:pt x="87537" y="400303"/>
                    <a:pt x="88349" y="392033"/>
                  </a:cubicBezTo>
                  <a:lnTo>
                    <a:pt x="94256" y="392624"/>
                  </a:lnTo>
                  <a:cubicBezTo>
                    <a:pt x="94403" y="392624"/>
                    <a:pt x="94551" y="392624"/>
                    <a:pt x="94699" y="392624"/>
                  </a:cubicBezTo>
                  <a:cubicBezTo>
                    <a:pt x="131322" y="394766"/>
                    <a:pt x="161079" y="409533"/>
                    <a:pt x="187438" y="422602"/>
                  </a:cubicBezTo>
                  <a:cubicBezTo>
                    <a:pt x="210549" y="434047"/>
                    <a:pt x="231002" y="444237"/>
                    <a:pt x="251972" y="444237"/>
                  </a:cubicBezTo>
                  <a:cubicBezTo>
                    <a:pt x="256033" y="444237"/>
                    <a:pt x="260020" y="443867"/>
                    <a:pt x="264155" y="443055"/>
                  </a:cubicBezTo>
                  <a:cubicBezTo>
                    <a:pt x="268143" y="442243"/>
                    <a:pt x="277520" y="440397"/>
                    <a:pt x="384141" y="391738"/>
                  </a:cubicBezTo>
                  <a:cubicBezTo>
                    <a:pt x="433316" y="369292"/>
                    <a:pt x="480941" y="347067"/>
                    <a:pt x="486553" y="344408"/>
                  </a:cubicBezTo>
                  <a:cubicBezTo>
                    <a:pt x="496152" y="340864"/>
                    <a:pt x="503831" y="333776"/>
                    <a:pt x="508261" y="324546"/>
                  </a:cubicBezTo>
                  <a:cubicBezTo>
                    <a:pt x="512618" y="315465"/>
                    <a:pt x="513208" y="304758"/>
                    <a:pt x="509738" y="294864"/>
                  </a:cubicBezTo>
                  <a:moveTo>
                    <a:pt x="395290" y="136778"/>
                  </a:moveTo>
                  <a:cubicBezTo>
                    <a:pt x="395438" y="136852"/>
                    <a:pt x="395512" y="136852"/>
                    <a:pt x="395659" y="136926"/>
                  </a:cubicBezTo>
                  <a:cubicBezTo>
                    <a:pt x="395955" y="137000"/>
                    <a:pt x="396250" y="137147"/>
                    <a:pt x="396545" y="137221"/>
                  </a:cubicBezTo>
                  <a:cubicBezTo>
                    <a:pt x="396619" y="137221"/>
                    <a:pt x="396693" y="137295"/>
                    <a:pt x="396767" y="137295"/>
                  </a:cubicBezTo>
                  <a:cubicBezTo>
                    <a:pt x="397136" y="137443"/>
                    <a:pt x="397505" y="137517"/>
                    <a:pt x="397874" y="137664"/>
                  </a:cubicBezTo>
                  <a:cubicBezTo>
                    <a:pt x="398022" y="137664"/>
                    <a:pt x="398096" y="137738"/>
                    <a:pt x="398243" y="137738"/>
                  </a:cubicBezTo>
                  <a:cubicBezTo>
                    <a:pt x="398465" y="137812"/>
                    <a:pt x="398760" y="137886"/>
                    <a:pt x="398982" y="137960"/>
                  </a:cubicBezTo>
                  <a:cubicBezTo>
                    <a:pt x="399130" y="138033"/>
                    <a:pt x="399277" y="138033"/>
                    <a:pt x="399425" y="138107"/>
                  </a:cubicBezTo>
                  <a:cubicBezTo>
                    <a:pt x="399647" y="138181"/>
                    <a:pt x="399942" y="138255"/>
                    <a:pt x="400163" y="138329"/>
                  </a:cubicBezTo>
                  <a:cubicBezTo>
                    <a:pt x="400311" y="138403"/>
                    <a:pt x="400459" y="138403"/>
                    <a:pt x="400606" y="138477"/>
                  </a:cubicBezTo>
                  <a:cubicBezTo>
                    <a:pt x="400902" y="138550"/>
                    <a:pt x="401123" y="138624"/>
                    <a:pt x="401419" y="138698"/>
                  </a:cubicBezTo>
                  <a:cubicBezTo>
                    <a:pt x="401493" y="138698"/>
                    <a:pt x="401640" y="138772"/>
                    <a:pt x="401714" y="138772"/>
                  </a:cubicBezTo>
                  <a:cubicBezTo>
                    <a:pt x="402083" y="138846"/>
                    <a:pt x="402452" y="138920"/>
                    <a:pt x="402822" y="139067"/>
                  </a:cubicBezTo>
                  <a:cubicBezTo>
                    <a:pt x="402969" y="139067"/>
                    <a:pt x="403043" y="139141"/>
                    <a:pt x="403191" y="139141"/>
                  </a:cubicBezTo>
                  <a:cubicBezTo>
                    <a:pt x="403486" y="139215"/>
                    <a:pt x="403708" y="139289"/>
                    <a:pt x="404003" y="139289"/>
                  </a:cubicBezTo>
                  <a:cubicBezTo>
                    <a:pt x="404150" y="139289"/>
                    <a:pt x="404298" y="139363"/>
                    <a:pt x="404446" y="139363"/>
                  </a:cubicBezTo>
                  <a:cubicBezTo>
                    <a:pt x="404667" y="139436"/>
                    <a:pt x="404963" y="139436"/>
                    <a:pt x="405184" y="139510"/>
                  </a:cubicBezTo>
                  <a:cubicBezTo>
                    <a:pt x="405332" y="139510"/>
                    <a:pt x="405480" y="139584"/>
                    <a:pt x="405627" y="139584"/>
                  </a:cubicBezTo>
                  <a:cubicBezTo>
                    <a:pt x="405923" y="139658"/>
                    <a:pt x="406144" y="139658"/>
                    <a:pt x="406439" y="139732"/>
                  </a:cubicBezTo>
                  <a:cubicBezTo>
                    <a:pt x="406587" y="139732"/>
                    <a:pt x="406661" y="139806"/>
                    <a:pt x="406809" y="139806"/>
                  </a:cubicBezTo>
                  <a:cubicBezTo>
                    <a:pt x="407178" y="139879"/>
                    <a:pt x="407547" y="139953"/>
                    <a:pt x="407916" y="140027"/>
                  </a:cubicBezTo>
                  <a:cubicBezTo>
                    <a:pt x="407990" y="140027"/>
                    <a:pt x="408064" y="140027"/>
                    <a:pt x="408211" y="140101"/>
                  </a:cubicBezTo>
                  <a:cubicBezTo>
                    <a:pt x="408507" y="140175"/>
                    <a:pt x="408802" y="140175"/>
                    <a:pt x="409098" y="140249"/>
                  </a:cubicBezTo>
                  <a:cubicBezTo>
                    <a:pt x="409245" y="140249"/>
                    <a:pt x="409393" y="140322"/>
                    <a:pt x="409541" y="140322"/>
                  </a:cubicBezTo>
                  <a:cubicBezTo>
                    <a:pt x="409762" y="140396"/>
                    <a:pt x="410057" y="140396"/>
                    <a:pt x="410279" y="140470"/>
                  </a:cubicBezTo>
                  <a:cubicBezTo>
                    <a:pt x="410427" y="140470"/>
                    <a:pt x="410574" y="140544"/>
                    <a:pt x="410722" y="140544"/>
                  </a:cubicBezTo>
                  <a:cubicBezTo>
                    <a:pt x="410944" y="140544"/>
                    <a:pt x="411239" y="140618"/>
                    <a:pt x="411461" y="140618"/>
                  </a:cubicBezTo>
                  <a:cubicBezTo>
                    <a:pt x="411608" y="140618"/>
                    <a:pt x="411756" y="140692"/>
                    <a:pt x="411830" y="140692"/>
                  </a:cubicBezTo>
                  <a:cubicBezTo>
                    <a:pt x="412199" y="140766"/>
                    <a:pt x="412494" y="140766"/>
                    <a:pt x="412863" y="140839"/>
                  </a:cubicBezTo>
                  <a:cubicBezTo>
                    <a:pt x="412937" y="140839"/>
                    <a:pt x="412937" y="140839"/>
                    <a:pt x="413011" y="140839"/>
                  </a:cubicBezTo>
                  <a:cubicBezTo>
                    <a:pt x="413380" y="140913"/>
                    <a:pt x="413676" y="140913"/>
                    <a:pt x="414045" y="140987"/>
                  </a:cubicBezTo>
                  <a:cubicBezTo>
                    <a:pt x="414192" y="140987"/>
                    <a:pt x="414266" y="140987"/>
                    <a:pt x="414414" y="141061"/>
                  </a:cubicBezTo>
                  <a:cubicBezTo>
                    <a:pt x="414635" y="141061"/>
                    <a:pt x="414931" y="141135"/>
                    <a:pt x="415152" y="141135"/>
                  </a:cubicBezTo>
                  <a:cubicBezTo>
                    <a:pt x="415300" y="141135"/>
                    <a:pt x="415448" y="141135"/>
                    <a:pt x="415522" y="141209"/>
                  </a:cubicBezTo>
                  <a:cubicBezTo>
                    <a:pt x="415743" y="141209"/>
                    <a:pt x="415964" y="141282"/>
                    <a:pt x="416186" y="141282"/>
                  </a:cubicBezTo>
                  <a:cubicBezTo>
                    <a:pt x="416334" y="141282"/>
                    <a:pt x="416407" y="141282"/>
                    <a:pt x="416555" y="141356"/>
                  </a:cubicBezTo>
                  <a:cubicBezTo>
                    <a:pt x="416851" y="141356"/>
                    <a:pt x="417146" y="141430"/>
                    <a:pt x="417368" y="141430"/>
                  </a:cubicBezTo>
                  <a:cubicBezTo>
                    <a:pt x="417441" y="141430"/>
                    <a:pt x="417515" y="141430"/>
                    <a:pt x="417515" y="141430"/>
                  </a:cubicBezTo>
                  <a:cubicBezTo>
                    <a:pt x="417884" y="141430"/>
                    <a:pt x="418180" y="141504"/>
                    <a:pt x="418475" y="141504"/>
                  </a:cubicBezTo>
                  <a:cubicBezTo>
                    <a:pt x="418549" y="141504"/>
                    <a:pt x="418697" y="141504"/>
                    <a:pt x="418770" y="141504"/>
                  </a:cubicBezTo>
                  <a:cubicBezTo>
                    <a:pt x="418992" y="141504"/>
                    <a:pt x="419214" y="141578"/>
                    <a:pt x="419435" y="141578"/>
                  </a:cubicBezTo>
                  <a:cubicBezTo>
                    <a:pt x="419583" y="141578"/>
                    <a:pt x="419656" y="141578"/>
                    <a:pt x="419804" y="141578"/>
                  </a:cubicBezTo>
                  <a:cubicBezTo>
                    <a:pt x="420025" y="141578"/>
                    <a:pt x="420247" y="141578"/>
                    <a:pt x="420469" y="141652"/>
                  </a:cubicBezTo>
                  <a:cubicBezTo>
                    <a:pt x="420542" y="141652"/>
                    <a:pt x="420690" y="141652"/>
                    <a:pt x="420764" y="141652"/>
                  </a:cubicBezTo>
                  <a:cubicBezTo>
                    <a:pt x="420986" y="141652"/>
                    <a:pt x="421207" y="141652"/>
                    <a:pt x="421502" y="141725"/>
                  </a:cubicBezTo>
                  <a:cubicBezTo>
                    <a:pt x="421576" y="141725"/>
                    <a:pt x="421650" y="141725"/>
                    <a:pt x="421724" y="141725"/>
                  </a:cubicBezTo>
                  <a:cubicBezTo>
                    <a:pt x="422019" y="141725"/>
                    <a:pt x="422314" y="141799"/>
                    <a:pt x="422610" y="141799"/>
                  </a:cubicBezTo>
                  <a:cubicBezTo>
                    <a:pt x="422684" y="141799"/>
                    <a:pt x="422758" y="141799"/>
                    <a:pt x="422831" y="141799"/>
                  </a:cubicBezTo>
                  <a:cubicBezTo>
                    <a:pt x="423053" y="141799"/>
                    <a:pt x="423275" y="141799"/>
                    <a:pt x="423496" y="141799"/>
                  </a:cubicBezTo>
                  <a:cubicBezTo>
                    <a:pt x="423570" y="141799"/>
                    <a:pt x="423644" y="141799"/>
                    <a:pt x="423791" y="141799"/>
                  </a:cubicBezTo>
                  <a:cubicBezTo>
                    <a:pt x="423939" y="141799"/>
                    <a:pt x="424160" y="141799"/>
                    <a:pt x="424308" y="141799"/>
                  </a:cubicBezTo>
                  <a:cubicBezTo>
                    <a:pt x="424382" y="141799"/>
                    <a:pt x="424456" y="141799"/>
                    <a:pt x="424530" y="141799"/>
                  </a:cubicBezTo>
                  <a:cubicBezTo>
                    <a:pt x="424751" y="141799"/>
                    <a:pt x="424899" y="141799"/>
                    <a:pt x="425120" y="141799"/>
                  </a:cubicBezTo>
                  <a:cubicBezTo>
                    <a:pt x="425194" y="141799"/>
                    <a:pt x="425194" y="141799"/>
                    <a:pt x="425268" y="141799"/>
                  </a:cubicBezTo>
                  <a:cubicBezTo>
                    <a:pt x="425490" y="141799"/>
                    <a:pt x="425711" y="141799"/>
                    <a:pt x="425932" y="141799"/>
                  </a:cubicBezTo>
                  <a:cubicBezTo>
                    <a:pt x="425932" y="141799"/>
                    <a:pt x="425932" y="141799"/>
                    <a:pt x="426006" y="141799"/>
                  </a:cubicBezTo>
                  <a:cubicBezTo>
                    <a:pt x="426228" y="141799"/>
                    <a:pt x="426376" y="141799"/>
                    <a:pt x="426597" y="141799"/>
                  </a:cubicBezTo>
                  <a:cubicBezTo>
                    <a:pt x="426671" y="141799"/>
                    <a:pt x="426671" y="141799"/>
                    <a:pt x="426745" y="141799"/>
                  </a:cubicBezTo>
                  <a:cubicBezTo>
                    <a:pt x="426893" y="141799"/>
                    <a:pt x="427040" y="141799"/>
                    <a:pt x="427188" y="141799"/>
                  </a:cubicBezTo>
                  <a:cubicBezTo>
                    <a:pt x="427262" y="141799"/>
                    <a:pt x="427262" y="141799"/>
                    <a:pt x="427336" y="141799"/>
                  </a:cubicBezTo>
                  <a:cubicBezTo>
                    <a:pt x="427483" y="141799"/>
                    <a:pt x="427631" y="141799"/>
                    <a:pt x="427705" y="141799"/>
                  </a:cubicBezTo>
                  <a:cubicBezTo>
                    <a:pt x="427778" y="141799"/>
                    <a:pt x="427778" y="141799"/>
                    <a:pt x="427852" y="141799"/>
                  </a:cubicBezTo>
                  <a:cubicBezTo>
                    <a:pt x="428000" y="141799"/>
                    <a:pt x="428148" y="141799"/>
                    <a:pt x="428295" y="141799"/>
                  </a:cubicBezTo>
                  <a:cubicBezTo>
                    <a:pt x="430510" y="141873"/>
                    <a:pt x="432726" y="141873"/>
                    <a:pt x="434941" y="141799"/>
                  </a:cubicBezTo>
                  <a:cubicBezTo>
                    <a:pt x="435089" y="141799"/>
                    <a:pt x="435236" y="141799"/>
                    <a:pt x="435384" y="141799"/>
                  </a:cubicBezTo>
                  <a:cubicBezTo>
                    <a:pt x="435458" y="141799"/>
                    <a:pt x="435531" y="141799"/>
                    <a:pt x="435531" y="141799"/>
                  </a:cubicBezTo>
                  <a:cubicBezTo>
                    <a:pt x="435605" y="141799"/>
                    <a:pt x="435753" y="141799"/>
                    <a:pt x="435900" y="141799"/>
                  </a:cubicBezTo>
                  <a:cubicBezTo>
                    <a:pt x="435974" y="141799"/>
                    <a:pt x="436048" y="141799"/>
                    <a:pt x="436122" y="141799"/>
                  </a:cubicBezTo>
                  <a:cubicBezTo>
                    <a:pt x="436270" y="141799"/>
                    <a:pt x="436344" y="141799"/>
                    <a:pt x="436491" y="141799"/>
                  </a:cubicBezTo>
                  <a:cubicBezTo>
                    <a:pt x="436565" y="141799"/>
                    <a:pt x="436639" y="141799"/>
                    <a:pt x="436713" y="141799"/>
                  </a:cubicBezTo>
                  <a:cubicBezTo>
                    <a:pt x="436861" y="141799"/>
                    <a:pt x="437008" y="141799"/>
                    <a:pt x="437156" y="141799"/>
                  </a:cubicBezTo>
                  <a:cubicBezTo>
                    <a:pt x="437230" y="141799"/>
                    <a:pt x="437230" y="141799"/>
                    <a:pt x="437304" y="141799"/>
                  </a:cubicBezTo>
                  <a:cubicBezTo>
                    <a:pt x="437525" y="141799"/>
                    <a:pt x="437746" y="141799"/>
                    <a:pt x="437968" y="141799"/>
                  </a:cubicBezTo>
                  <a:cubicBezTo>
                    <a:pt x="438042" y="141799"/>
                    <a:pt x="438116" y="141799"/>
                    <a:pt x="438189" y="141799"/>
                  </a:cubicBezTo>
                  <a:cubicBezTo>
                    <a:pt x="438337" y="141799"/>
                    <a:pt x="438559" y="141799"/>
                    <a:pt x="438706" y="141799"/>
                  </a:cubicBezTo>
                  <a:cubicBezTo>
                    <a:pt x="438780" y="141799"/>
                    <a:pt x="438854" y="141799"/>
                    <a:pt x="439002" y="141799"/>
                  </a:cubicBezTo>
                  <a:cubicBezTo>
                    <a:pt x="439150" y="141799"/>
                    <a:pt x="439297" y="141799"/>
                    <a:pt x="439519" y="141799"/>
                  </a:cubicBezTo>
                  <a:cubicBezTo>
                    <a:pt x="439592" y="141799"/>
                    <a:pt x="439740" y="141799"/>
                    <a:pt x="439814" y="141799"/>
                  </a:cubicBezTo>
                  <a:cubicBezTo>
                    <a:pt x="440035" y="141799"/>
                    <a:pt x="440183" y="141799"/>
                    <a:pt x="440405" y="141799"/>
                  </a:cubicBezTo>
                  <a:cubicBezTo>
                    <a:pt x="440478" y="141799"/>
                    <a:pt x="440552" y="141799"/>
                    <a:pt x="440626" y="141799"/>
                  </a:cubicBezTo>
                  <a:cubicBezTo>
                    <a:pt x="440922" y="141799"/>
                    <a:pt x="441217" y="141799"/>
                    <a:pt x="441512" y="141725"/>
                  </a:cubicBezTo>
                  <a:cubicBezTo>
                    <a:pt x="441586" y="141725"/>
                    <a:pt x="441660" y="141725"/>
                    <a:pt x="441734" y="141725"/>
                  </a:cubicBezTo>
                  <a:cubicBezTo>
                    <a:pt x="441955" y="141725"/>
                    <a:pt x="442177" y="141725"/>
                    <a:pt x="442398" y="141652"/>
                  </a:cubicBezTo>
                  <a:cubicBezTo>
                    <a:pt x="442472" y="141652"/>
                    <a:pt x="442620" y="141652"/>
                    <a:pt x="442694" y="141652"/>
                  </a:cubicBezTo>
                  <a:cubicBezTo>
                    <a:pt x="442915" y="141652"/>
                    <a:pt x="443137" y="141652"/>
                    <a:pt x="443358" y="141578"/>
                  </a:cubicBezTo>
                  <a:cubicBezTo>
                    <a:pt x="443506" y="141578"/>
                    <a:pt x="443580" y="141578"/>
                    <a:pt x="443727" y="141578"/>
                  </a:cubicBezTo>
                  <a:cubicBezTo>
                    <a:pt x="443949" y="141578"/>
                    <a:pt x="444170" y="141578"/>
                    <a:pt x="444392" y="141504"/>
                  </a:cubicBezTo>
                  <a:cubicBezTo>
                    <a:pt x="444466" y="141504"/>
                    <a:pt x="444613" y="141504"/>
                    <a:pt x="444687" y="141504"/>
                  </a:cubicBezTo>
                  <a:cubicBezTo>
                    <a:pt x="444983" y="141504"/>
                    <a:pt x="445352" y="141430"/>
                    <a:pt x="445721" y="141430"/>
                  </a:cubicBezTo>
                  <a:cubicBezTo>
                    <a:pt x="445795" y="141430"/>
                    <a:pt x="445795" y="141430"/>
                    <a:pt x="445868" y="141430"/>
                  </a:cubicBezTo>
                  <a:cubicBezTo>
                    <a:pt x="446164" y="141430"/>
                    <a:pt x="446459" y="141356"/>
                    <a:pt x="446755" y="141356"/>
                  </a:cubicBezTo>
                  <a:cubicBezTo>
                    <a:pt x="446902" y="141356"/>
                    <a:pt x="446976" y="141356"/>
                    <a:pt x="447124" y="141282"/>
                  </a:cubicBezTo>
                  <a:cubicBezTo>
                    <a:pt x="447345" y="141282"/>
                    <a:pt x="447567" y="141209"/>
                    <a:pt x="447788" y="141209"/>
                  </a:cubicBezTo>
                  <a:cubicBezTo>
                    <a:pt x="447936" y="141209"/>
                    <a:pt x="448084" y="141209"/>
                    <a:pt x="448157" y="141135"/>
                  </a:cubicBezTo>
                  <a:cubicBezTo>
                    <a:pt x="448379" y="141135"/>
                    <a:pt x="448601" y="141061"/>
                    <a:pt x="448896" y="141061"/>
                  </a:cubicBezTo>
                  <a:cubicBezTo>
                    <a:pt x="449044" y="141061"/>
                    <a:pt x="449118" y="141061"/>
                    <a:pt x="449265" y="140987"/>
                  </a:cubicBezTo>
                  <a:cubicBezTo>
                    <a:pt x="449560" y="140987"/>
                    <a:pt x="449856" y="140913"/>
                    <a:pt x="450225" y="140839"/>
                  </a:cubicBezTo>
                  <a:cubicBezTo>
                    <a:pt x="450299" y="140839"/>
                    <a:pt x="450373" y="140839"/>
                    <a:pt x="450373" y="140839"/>
                  </a:cubicBezTo>
                  <a:cubicBezTo>
                    <a:pt x="450742" y="140766"/>
                    <a:pt x="451111" y="140766"/>
                    <a:pt x="451480" y="140692"/>
                  </a:cubicBezTo>
                  <a:cubicBezTo>
                    <a:pt x="451628" y="140692"/>
                    <a:pt x="451702" y="140692"/>
                    <a:pt x="451849" y="140618"/>
                  </a:cubicBezTo>
                  <a:cubicBezTo>
                    <a:pt x="452145" y="140544"/>
                    <a:pt x="452366" y="140544"/>
                    <a:pt x="452662" y="140470"/>
                  </a:cubicBezTo>
                  <a:cubicBezTo>
                    <a:pt x="452809" y="140470"/>
                    <a:pt x="452957" y="140396"/>
                    <a:pt x="453031" y="140396"/>
                  </a:cubicBezTo>
                  <a:cubicBezTo>
                    <a:pt x="453252" y="140322"/>
                    <a:pt x="453548" y="140322"/>
                    <a:pt x="453769" y="140249"/>
                  </a:cubicBezTo>
                  <a:cubicBezTo>
                    <a:pt x="453917" y="140249"/>
                    <a:pt x="454064" y="140175"/>
                    <a:pt x="454138" y="140175"/>
                  </a:cubicBezTo>
                  <a:cubicBezTo>
                    <a:pt x="454434" y="140101"/>
                    <a:pt x="454729" y="140101"/>
                    <a:pt x="455025" y="140027"/>
                  </a:cubicBezTo>
                  <a:cubicBezTo>
                    <a:pt x="455098" y="140027"/>
                    <a:pt x="455246" y="140027"/>
                    <a:pt x="455320" y="139953"/>
                  </a:cubicBezTo>
                  <a:cubicBezTo>
                    <a:pt x="455689" y="139879"/>
                    <a:pt x="456058" y="139806"/>
                    <a:pt x="456427" y="139732"/>
                  </a:cubicBezTo>
                  <a:cubicBezTo>
                    <a:pt x="456501" y="139732"/>
                    <a:pt x="456649" y="139658"/>
                    <a:pt x="456723" y="139658"/>
                  </a:cubicBezTo>
                  <a:cubicBezTo>
                    <a:pt x="457018" y="139584"/>
                    <a:pt x="457313" y="139584"/>
                    <a:pt x="457535" y="139510"/>
                  </a:cubicBezTo>
                  <a:cubicBezTo>
                    <a:pt x="457682" y="139510"/>
                    <a:pt x="457830" y="139436"/>
                    <a:pt x="457978" y="139436"/>
                  </a:cubicBezTo>
                  <a:cubicBezTo>
                    <a:pt x="458199" y="139363"/>
                    <a:pt x="458495" y="139363"/>
                    <a:pt x="458716" y="139289"/>
                  </a:cubicBezTo>
                  <a:cubicBezTo>
                    <a:pt x="458864" y="139289"/>
                    <a:pt x="459012" y="139215"/>
                    <a:pt x="459159" y="139215"/>
                  </a:cubicBezTo>
                  <a:cubicBezTo>
                    <a:pt x="459455" y="139141"/>
                    <a:pt x="459676" y="139067"/>
                    <a:pt x="459971" y="139067"/>
                  </a:cubicBezTo>
                  <a:cubicBezTo>
                    <a:pt x="460119" y="139067"/>
                    <a:pt x="460193" y="138993"/>
                    <a:pt x="460341" y="138993"/>
                  </a:cubicBezTo>
                  <a:cubicBezTo>
                    <a:pt x="460710" y="138920"/>
                    <a:pt x="461079" y="138846"/>
                    <a:pt x="461448" y="138698"/>
                  </a:cubicBezTo>
                  <a:cubicBezTo>
                    <a:pt x="461522" y="138698"/>
                    <a:pt x="461596" y="138698"/>
                    <a:pt x="461670" y="138624"/>
                  </a:cubicBezTo>
                  <a:cubicBezTo>
                    <a:pt x="461965" y="138550"/>
                    <a:pt x="462260" y="138477"/>
                    <a:pt x="462556" y="138403"/>
                  </a:cubicBezTo>
                  <a:cubicBezTo>
                    <a:pt x="462704" y="138403"/>
                    <a:pt x="462851" y="138329"/>
                    <a:pt x="462925" y="138329"/>
                  </a:cubicBezTo>
                  <a:cubicBezTo>
                    <a:pt x="463147" y="138255"/>
                    <a:pt x="463442" y="138181"/>
                    <a:pt x="463663" y="138107"/>
                  </a:cubicBezTo>
                  <a:cubicBezTo>
                    <a:pt x="463811" y="138033"/>
                    <a:pt x="463959" y="138033"/>
                    <a:pt x="464106" y="137960"/>
                  </a:cubicBezTo>
                  <a:cubicBezTo>
                    <a:pt x="464328" y="137886"/>
                    <a:pt x="464623" y="137812"/>
                    <a:pt x="464845" y="137738"/>
                  </a:cubicBezTo>
                  <a:cubicBezTo>
                    <a:pt x="464993" y="137738"/>
                    <a:pt x="465066" y="137664"/>
                    <a:pt x="465214" y="137664"/>
                  </a:cubicBezTo>
                  <a:cubicBezTo>
                    <a:pt x="465583" y="137591"/>
                    <a:pt x="465952" y="137443"/>
                    <a:pt x="466248" y="137369"/>
                  </a:cubicBezTo>
                  <a:cubicBezTo>
                    <a:pt x="466248" y="137369"/>
                    <a:pt x="466248" y="137369"/>
                    <a:pt x="466322" y="137369"/>
                  </a:cubicBezTo>
                  <a:cubicBezTo>
                    <a:pt x="466691" y="137221"/>
                    <a:pt x="467060" y="137147"/>
                    <a:pt x="467429" y="137000"/>
                  </a:cubicBezTo>
                  <a:cubicBezTo>
                    <a:pt x="467577" y="136926"/>
                    <a:pt x="467650" y="136926"/>
                    <a:pt x="467798" y="136852"/>
                  </a:cubicBezTo>
                  <a:cubicBezTo>
                    <a:pt x="468020" y="136778"/>
                    <a:pt x="468315" y="136705"/>
                    <a:pt x="468537" y="136557"/>
                  </a:cubicBezTo>
                  <a:cubicBezTo>
                    <a:pt x="468611" y="136557"/>
                    <a:pt x="468684" y="136483"/>
                    <a:pt x="468758" y="136483"/>
                  </a:cubicBezTo>
                  <a:lnTo>
                    <a:pt x="468758" y="146673"/>
                  </a:lnTo>
                  <a:cubicBezTo>
                    <a:pt x="465952" y="149183"/>
                    <a:pt x="452883" y="153539"/>
                    <a:pt x="431618" y="153539"/>
                  </a:cubicBezTo>
                  <a:cubicBezTo>
                    <a:pt x="413897" y="153539"/>
                    <a:pt x="401862" y="150512"/>
                    <a:pt x="396693" y="148075"/>
                  </a:cubicBezTo>
                  <a:cubicBezTo>
                    <a:pt x="395659" y="147559"/>
                    <a:pt x="394921" y="147115"/>
                    <a:pt x="394478" y="146673"/>
                  </a:cubicBezTo>
                  <a:lnTo>
                    <a:pt x="394478" y="136483"/>
                  </a:lnTo>
                  <a:cubicBezTo>
                    <a:pt x="394552" y="136483"/>
                    <a:pt x="394626" y="136557"/>
                    <a:pt x="394699" y="136557"/>
                  </a:cubicBezTo>
                  <a:cubicBezTo>
                    <a:pt x="394847" y="136631"/>
                    <a:pt x="395069" y="136705"/>
                    <a:pt x="395290" y="136778"/>
                  </a:cubicBezTo>
                  <a:moveTo>
                    <a:pt x="434867" y="217039"/>
                  </a:moveTo>
                  <a:cubicBezTo>
                    <a:pt x="439740" y="216965"/>
                    <a:pt x="456501" y="216301"/>
                    <a:pt x="468684" y="211723"/>
                  </a:cubicBezTo>
                  <a:lnTo>
                    <a:pt x="468684" y="221913"/>
                  </a:lnTo>
                  <a:cubicBezTo>
                    <a:pt x="465878" y="224423"/>
                    <a:pt x="452809" y="228779"/>
                    <a:pt x="431544" y="228779"/>
                  </a:cubicBezTo>
                  <a:cubicBezTo>
                    <a:pt x="410353" y="228779"/>
                    <a:pt x="397284" y="224423"/>
                    <a:pt x="394404" y="221913"/>
                  </a:cubicBezTo>
                  <a:lnTo>
                    <a:pt x="394404" y="211649"/>
                  </a:lnTo>
                  <a:cubicBezTo>
                    <a:pt x="406513" y="216227"/>
                    <a:pt x="423348" y="216892"/>
                    <a:pt x="428221" y="217039"/>
                  </a:cubicBezTo>
                  <a:cubicBezTo>
                    <a:pt x="430437" y="217039"/>
                    <a:pt x="432652" y="217039"/>
                    <a:pt x="434867" y="217039"/>
                  </a:cubicBezTo>
                  <a:moveTo>
                    <a:pt x="434867" y="242218"/>
                  </a:moveTo>
                  <a:cubicBezTo>
                    <a:pt x="439740" y="242144"/>
                    <a:pt x="456501" y="241479"/>
                    <a:pt x="468684" y="236901"/>
                  </a:cubicBezTo>
                  <a:lnTo>
                    <a:pt x="468684" y="247091"/>
                  </a:lnTo>
                  <a:cubicBezTo>
                    <a:pt x="465878" y="249602"/>
                    <a:pt x="452809" y="253958"/>
                    <a:pt x="431544" y="253958"/>
                  </a:cubicBezTo>
                  <a:cubicBezTo>
                    <a:pt x="410353" y="253958"/>
                    <a:pt x="397284" y="249602"/>
                    <a:pt x="394404" y="247091"/>
                  </a:cubicBezTo>
                  <a:lnTo>
                    <a:pt x="394404" y="236828"/>
                  </a:lnTo>
                  <a:cubicBezTo>
                    <a:pt x="406513" y="241406"/>
                    <a:pt x="423348" y="242070"/>
                    <a:pt x="428221" y="242218"/>
                  </a:cubicBezTo>
                  <a:cubicBezTo>
                    <a:pt x="430437" y="242218"/>
                    <a:pt x="432652" y="242218"/>
                    <a:pt x="434867" y="242218"/>
                  </a:cubicBezTo>
                  <a:moveTo>
                    <a:pt x="434867" y="267470"/>
                  </a:moveTo>
                  <a:cubicBezTo>
                    <a:pt x="439740" y="267396"/>
                    <a:pt x="456501" y="266732"/>
                    <a:pt x="468684" y="262154"/>
                  </a:cubicBezTo>
                  <a:lnTo>
                    <a:pt x="468684" y="267396"/>
                  </a:lnTo>
                  <a:cubicBezTo>
                    <a:pt x="465214" y="267692"/>
                    <a:pt x="461743" y="268356"/>
                    <a:pt x="458347" y="269538"/>
                  </a:cubicBezTo>
                  <a:cubicBezTo>
                    <a:pt x="449634" y="272639"/>
                    <a:pt x="440626" y="275888"/>
                    <a:pt x="431618" y="279136"/>
                  </a:cubicBezTo>
                  <a:cubicBezTo>
                    <a:pt x="431618" y="279136"/>
                    <a:pt x="431544" y="279136"/>
                    <a:pt x="431544" y="279136"/>
                  </a:cubicBezTo>
                  <a:cubicBezTo>
                    <a:pt x="410353" y="279136"/>
                    <a:pt x="397284" y="274780"/>
                    <a:pt x="394404" y="272270"/>
                  </a:cubicBezTo>
                  <a:lnTo>
                    <a:pt x="394404" y="262006"/>
                  </a:lnTo>
                  <a:cubicBezTo>
                    <a:pt x="406513" y="266584"/>
                    <a:pt x="423348" y="267249"/>
                    <a:pt x="428221" y="267396"/>
                  </a:cubicBezTo>
                  <a:cubicBezTo>
                    <a:pt x="430437" y="267544"/>
                    <a:pt x="432652" y="267544"/>
                    <a:pt x="434867" y="267470"/>
                  </a:cubicBezTo>
                  <a:moveTo>
                    <a:pt x="394847" y="161587"/>
                  </a:moveTo>
                  <a:cubicBezTo>
                    <a:pt x="406956" y="166018"/>
                    <a:pt x="423422" y="166683"/>
                    <a:pt x="428221" y="166830"/>
                  </a:cubicBezTo>
                  <a:cubicBezTo>
                    <a:pt x="430437" y="166904"/>
                    <a:pt x="432652" y="166904"/>
                    <a:pt x="434867" y="166830"/>
                  </a:cubicBezTo>
                  <a:cubicBezTo>
                    <a:pt x="439740" y="166756"/>
                    <a:pt x="456501" y="166092"/>
                    <a:pt x="468684" y="161514"/>
                  </a:cubicBezTo>
                  <a:lnTo>
                    <a:pt x="468684" y="171703"/>
                  </a:lnTo>
                  <a:cubicBezTo>
                    <a:pt x="465878" y="174214"/>
                    <a:pt x="452809" y="178570"/>
                    <a:pt x="431544" y="178570"/>
                  </a:cubicBezTo>
                  <a:cubicBezTo>
                    <a:pt x="413823" y="178570"/>
                    <a:pt x="401788" y="175543"/>
                    <a:pt x="396619" y="173106"/>
                  </a:cubicBezTo>
                  <a:cubicBezTo>
                    <a:pt x="395586" y="172589"/>
                    <a:pt x="394847" y="172146"/>
                    <a:pt x="394404" y="171703"/>
                  </a:cubicBezTo>
                  <a:lnTo>
                    <a:pt x="394404" y="161514"/>
                  </a:lnTo>
                  <a:cubicBezTo>
                    <a:pt x="394478" y="161514"/>
                    <a:pt x="394478" y="161587"/>
                    <a:pt x="394552" y="161587"/>
                  </a:cubicBezTo>
                  <a:cubicBezTo>
                    <a:pt x="394699" y="161587"/>
                    <a:pt x="394773" y="161587"/>
                    <a:pt x="394847" y="161587"/>
                  </a:cubicBezTo>
                  <a:moveTo>
                    <a:pt x="394847" y="186619"/>
                  </a:moveTo>
                  <a:cubicBezTo>
                    <a:pt x="406956" y="191049"/>
                    <a:pt x="423422" y="191713"/>
                    <a:pt x="428221" y="191861"/>
                  </a:cubicBezTo>
                  <a:cubicBezTo>
                    <a:pt x="430437" y="191935"/>
                    <a:pt x="432652" y="191935"/>
                    <a:pt x="434867" y="191861"/>
                  </a:cubicBezTo>
                  <a:cubicBezTo>
                    <a:pt x="439740" y="191787"/>
                    <a:pt x="456501" y="191122"/>
                    <a:pt x="468684" y="186545"/>
                  </a:cubicBezTo>
                  <a:lnTo>
                    <a:pt x="468684" y="196734"/>
                  </a:lnTo>
                  <a:cubicBezTo>
                    <a:pt x="465878" y="199244"/>
                    <a:pt x="452809" y="203601"/>
                    <a:pt x="431544" y="203601"/>
                  </a:cubicBezTo>
                  <a:cubicBezTo>
                    <a:pt x="410353" y="203601"/>
                    <a:pt x="397284" y="199244"/>
                    <a:pt x="394404" y="196734"/>
                  </a:cubicBezTo>
                  <a:lnTo>
                    <a:pt x="394404" y="186471"/>
                  </a:lnTo>
                  <a:cubicBezTo>
                    <a:pt x="394478" y="186471"/>
                    <a:pt x="394552" y="186545"/>
                    <a:pt x="394552" y="186545"/>
                  </a:cubicBezTo>
                  <a:cubicBezTo>
                    <a:pt x="394699" y="186619"/>
                    <a:pt x="394773" y="186619"/>
                    <a:pt x="394847" y="186619"/>
                  </a:cubicBezTo>
                  <a:moveTo>
                    <a:pt x="467281" y="122675"/>
                  </a:moveTo>
                  <a:cubicBezTo>
                    <a:pt x="467281" y="122675"/>
                    <a:pt x="467208" y="122675"/>
                    <a:pt x="467208" y="122749"/>
                  </a:cubicBezTo>
                  <a:cubicBezTo>
                    <a:pt x="466986" y="122897"/>
                    <a:pt x="466691" y="123045"/>
                    <a:pt x="466395" y="123118"/>
                  </a:cubicBezTo>
                  <a:cubicBezTo>
                    <a:pt x="466395" y="123118"/>
                    <a:pt x="466322" y="123118"/>
                    <a:pt x="466322" y="123118"/>
                  </a:cubicBezTo>
                  <a:cubicBezTo>
                    <a:pt x="466026" y="123266"/>
                    <a:pt x="465731" y="123414"/>
                    <a:pt x="465435" y="123488"/>
                  </a:cubicBezTo>
                  <a:cubicBezTo>
                    <a:pt x="465362" y="123488"/>
                    <a:pt x="465362" y="123561"/>
                    <a:pt x="465288" y="123561"/>
                  </a:cubicBezTo>
                  <a:cubicBezTo>
                    <a:pt x="464993" y="123709"/>
                    <a:pt x="464623" y="123857"/>
                    <a:pt x="464254" y="124004"/>
                  </a:cubicBezTo>
                  <a:cubicBezTo>
                    <a:pt x="464180" y="124004"/>
                    <a:pt x="464106" y="124078"/>
                    <a:pt x="464032" y="124078"/>
                  </a:cubicBezTo>
                  <a:cubicBezTo>
                    <a:pt x="463663" y="124226"/>
                    <a:pt x="463294" y="124374"/>
                    <a:pt x="462851" y="124521"/>
                  </a:cubicBezTo>
                  <a:cubicBezTo>
                    <a:pt x="462777" y="124521"/>
                    <a:pt x="462704" y="124595"/>
                    <a:pt x="462630" y="124595"/>
                  </a:cubicBezTo>
                  <a:cubicBezTo>
                    <a:pt x="462187" y="124743"/>
                    <a:pt x="461743" y="124891"/>
                    <a:pt x="461301" y="125038"/>
                  </a:cubicBezTo>
                  <a:cubicBezTo>
                    <a:pt x="461301" y="125038"/>
                    <a:pt x="461301" y="125038"/>
                    <a:pt x="461301" y="125038"/>
                  </a:cubicBezTo>
                  <a:cubicBezTo>
                    <a:pt x="460784" y="125186"/>
                    <a:pt x="460341" y="125333"/>
                    <a:pt x="459824" y="125481"/>
                  </a:cubicBezTo>
                  <a:cubicBezTo>
                    <a:pt x="459750" y="125481"/>
                    <a:pt x="459676" y="125555"/>
                    <a:pt x="459602" y="125555"/>
                  </a:cubicBezTo>
                  <a:cubicBezTo>
                    <a:pt x="459086" y="125703"/>
                    <a:pt x="458569" y="125850"/>
                    <a:pt x="458052" y="125924"/>
                  </a:cubicBezTo>
                  <a:cubicBezTo>
                    <a:pt x="457978" y="125924"/>
                    <a:pt x="457830" y="125998"/>
                    <a:pt x="457756" y="125998"/>
                  </a:cubicBezTo>
                  <a:cubicBezTo>
                    <a:pt x="457166" y="126146"/>
                    <a:pt x="456649" y="126220"/>
                    <a:pt x="455984" y="126367"/>
                  </a:cubicBezTo>
                  <a:cubicBezTo>
                    <a:pt x="455910" y="126367"/>
                    <a:pt x="455836" y="126367"/>
                    <a:pt x="455763" y="126441"/>
                  </a:cubicBezTo>
                  <a:cubicBezTo>
                    <a:pt x="455172" y="126589"/>
                    <a:pt x="454508" y="126663"/>
                    <a:pt x="453917" y="126810"/>
                  </a:cubicBezTo>
                  <a:cubicBezTo>
                    <a:pt x="453843" y="126810"/>
                    <a:pt x="453843" y="126810"/>
                    <a:pt x="453769" y="126810"/>
                  </a:cubicBezTo>
                  <a:cubicBezTo>
                    <a:pt x="453105" y="126958"/>
                    <a:pt x="452440" y="127032"/>
                    <a:pt x="451775" y="127179"/>
                  </a:cubicBezTo>
                  <a:cubicBezTo>
                    <a:pt x="451628" y="127179"/>
                    <a:pt x="451554" y="127253"/>
                    <a:pt x="451406" y="127253"/>
                  </a:cubicBezTo>
                  <a:cubicBezTo>
                    <a:pt x="450742" y="127327"/>
                    <a:pt x="450003" y="127475"/>
                    <a:pt x="449265" y="127549"/>
                  </a:cubicBezTo>
                  <a:cubicBezTo>
                    <a:pt x="449118" y="127549"/>
                    <a:pt x="448970" y="127549"/>
                    <a:pt x="448896" y="127623"/>
                  </a:cubicBezTo>
                  <a:cubicBezTo>
                    <a:pt x="448157" y="127696"/>
                    <a:pt x="447345" y="127844"/>
                    <a:pt x="446607" y="127918"/>
                  </a:cubicBezTo>
                  <a:cubicBezTo>
                    <a:pt x="446533" y="127918"/>
                    <a:pt x="446459" y="127918"/>
                    <a:pt x="446459" y="127918"/>
                  </a:cubicBezTo>
                  <a:cubicBezTo>
                    <a:pt x="445721" y="127992"/>
                    <a:pt x="444909" y="128065"/>
                    <a:pt x="444096" y="128139"/>
                  </a:cubicBezTo>
                  <a:cubicBezTo>
                    <a:pt x="444023" y="128139"/>
                    <a:pt x="443875" y="128139"/>
                    <a:pt x="443801" y="128139"/>
                  </a:cubicBezTo>
                  <a:cubicBezTo>
                    <a:pt x="442989" y="128213"/>
                    <a:pt x="442177" y="128287"/>
                    <a:pt x="441291" y="128361"/>
                  </a:cubicBezTo>
                  <a:cubicBezTo>
                    <a:pt x="441143" y="128361"/>
                    <a:pt x="440995" y="128361"/>
                    <a:pt x="440774" y="128361"/>
                  </a:cubicBezTo>
                  <a:cubicBezTo>
                    <a:pt x="439888" y="128435"/>
                    <a:pt x="439076" y="128435"/>
                    <a:pt x="438189" y="128509"/>
                  </a:cubicBezTo>
                  <a:cubicBezTo>
                    <a:pt x="438042" y="128509"/>
                    <a:pt x="437894" y="128509"/>
                    <a:pt x="437746" y="128509"/>
                  </a:cubicBezTo>
                  <a:cubicBezTo>
                    <a:pt x="436787" y="128582"/>
                    <a:pt x="435827" y="128582"/>
                    <a:pt x="434867" y="128582"/>
                  </a:cubicBezTo>
                  <a:cubicBezTo>
                    <a:pt x="432873" y="128656"/>
                    <a:pt x="430806" y="128656"/>
                    <a:pt x="428812" y="128582"/>
                  </a:cubicBezTo>
                  <a:cubicBezTo>
                    <a:pt x="427852" y="128582"/>
                    <a:pt x="426893" y="128509"/>
                    <a:pt x="425932" y="128509"/>
                  </a:cubicBezTo>
                  <a:cubicBezTo>
                    <a:pt x="425785" y="128509"/>
                    <a:pt x="425637" y="128509"/>
                    <a:pt x="425490" y="128509"/>
                  </a:cubicBezTo>
                  <a:cubicBezTo>
                    <a:pt x="424603" y="128435"/>
                    <a:pt x="423717" y="128435"/>
                    <a:pt x="422905" y="128361"/>
                  </a:cubicBezTo>
                  <a:cubicBezTo>
                    <a:pt x="422758" y="128361"/>
                    <a:pt x="422610" y="128361"/>
                    <a:pt x="422388" y="128361"/>
                  </a:cubicBezTo>
                  <a:cubicBezTo>
                    <a:pt x="421502" y="128287"/>
                    <a:pt x="420690" y="128213"/>
                    <a:pt x="419878" y="128139"/>
                  </a:cubicBezTo>
                  <a:cubicBezTo>
                    <a:pt x="419804" y="128139"/>
                    <a:pt x="419656" y="128139"/>
                    <a:pt x="419583" y="128139"/>
                  </a:cubicBezTo>
                  <a:cubicBezTo>
                    <a:pt x="418770" y="128065"/>
                    <a:pt x="417958" y="127992"/>
                    <a:pt x="417220" y="127918"/>
                  </a:cubicBezTo>
                  <a:cubicBezTo>
                    <a:pt x="417146" y="127918"/>
                    <a:pt x="417072" y="127918"/>
                    <a:pt x="417072" y="127918"/>
                  </a:cubicBezTo>
                  <a:cubicBezTo>
                    <a:pt x="416260" y="127844"/>
                    <a:pt x="415522" y="127770"/>
                    <a:pt x="414783" y="127623"/>
                  </a:cubicBezTo>
                  <a:cubicBezTo>
                    <a:pt x="414635" y="127623"/>
                    <a:pt x="414488" y="127623"/>
                    <a:pt x="414414" y="127549"/>
                  </a:cubicBezTo>
                  <a:cubicBezTo>
                    <a:pt x="413676" y="127475"/>
                    <a:pt x="413011" y="127327"/>
                    <a:pt x="412346" y="127253"/>
                  </a:cubicBezTo>
                  <a:cubicBezTo>
                    <a:pt x="412199" y="127253"/>
                    <a:pt x="412125" y="127179"/>
                    <a:pt x="411977" y="127179"/>
                  </a:cubicBezTo>
                  <a:cubicBezTo>
                    <a:pt x="411313" y="127106"/>
                    <a:pt x="410574" y="126958"/>
                    <a:pt x="409984" y="126810"/>
                  </a:cubicBezTo>
                  <a:cubicBezTo>
                    <a:pt x="409910" y="126810"/>
                    <a:pt x="409910" y="126810"/>
                    <a:pt x="409836" y="126810"/>
                  </a:cubicBezTo>
                  <a:cubicBezTo>
                    <a:pt x="409172" y="126663"/>
                    <a:pt x="408581" y="126589"/>
                    <a:pt x="407990" y="126441"/>
                  </a:cubicBezTo>
                  <a:cubicBezTo>
                    <a:pt x="407916" y="126441"/>
                    <a:pt x="407842" y="126441"/>
                    <a:pt x="407769" y="126367"/>
                  </a:cubicBezTo>
                  <a:cubicBezTo>
                    <a:pt x="407178" y="126220"/>
                    <a:pt x="406587" y="126146"/>
                    <a:pt x="405996" y="125998"/>
                  </a:cubicBezTo>
                  <a:cubicBezTo>
                    <a:pt x="405923" y="125998"/>
                    <a:pt x="405775" y="125924"/>
                    <a:pt x="405701" y="125924"/>
                  </a:cubicBezTo>
                  <a:cubicBezTo>
                    <a:pt x="405184" y="125777"/>
                    <a:pt x="404594" y="125629"/>
                    <a:pt x="404150" y="125555"/>
                  </a:cubicBezTo>
                  <a:cubicBezTo>
                    <a:pt x="404077" y="125555"/>
                    <a:pt x="404003" y="125481"/>
                    <a:pt x="403929" y="125481"/>
                  </a:cubicBezTo>
                  <a:cubicBezTo>
                    <a:pt x="403412" y="125333"/>
                    <a:pt x="402895" y="125186"/>
                    <a:pt x="402452" y="125038"/>
                  </a:cubicBezTo>
                  <a:lnTo>
                    <a:pt x="402452" y="125038"/>
                  </a:lnTo>
                  <a:cubicBezTo>
                    <a:pt x="401935" y="124891"/>
                    <a:pt x="401493" y="124743"/>
                    <a:pt x="401049" y="124595"/>
                  </a:cubicBezTo>
                  <a:cubicBezTo>
                    <a:pt x="400976" y="124595"/>
                    <a:pt x="400902" y="124521"/>
                    <a:pt x="400828" y="124521"/>
                  </a:cubicBezTo>
                  <a:cubicBezTo>
                    <a:pt x="400385" y="124374"/>
                    <a:pt x="400016" y="124226"/>
                    <a:pt x="399647" y="124078"/>
                  </a:cubicBezTo>
                  <a:cubicBezTo>
                    <a:pt x="399573" y="124078"/>
                    <a:pt x="399499" y="124004"/>
                    <a:pt x="399425" y="124004"/>
                  </a:cubicBezTo>
                  <a:cubicBezTo>
                    <a:pt x="399056" y="123857"/>
                    <a:pt x="398687" y="123709"/>
                    <a:pt x="398391" y="123561"/>
                  </a:cubicBezTo>
                  <a:cubicBezTo>
                    <a:pt x="398317" y="123561"/>
                    <a:pt x="398317" y="123488"/>
                    <a:pt x="398243" y="123488"/>
                  </a:cubicBezTo>
                  <a:cubicBezTo>
                    <a:pt x="397948" y="123340"/>
                    <a:pt x="397653" y="123192"/>
                    <a:pt x="397358" y="123118"/>
                  </a:cubicBezTo>
                  <a:cubicBezTo>
                    <a:pt x="397358" y="123118"/>
                    <a:pt x="397284" y="123118"/>
                    <a:pt x="397284" y="123045"/>
                  </a:cubicBezTo>
                  <a:cubicBezTo>
                    <a:pt x="396988" y="122897"/>
                    <a:pt x="396767" y="122749"/>
                    <a:pt x="396471" y="122675"/>
                  </a:cubicBezTo>
                  <a:cubicBezTo>
                    <a:pt x="396471" y="122675"/>
                    <a:pt x="396398" y="122675"/>
                    <a:pt x="396398" y="122602"/>
                  </a:cubicBezTo>
                  <a:cubicBezTo>
                    <a:pt x="401049" y="120091"/>
                    <a:pt x="413380" y="116695"/>
                    <a:pt x="432061" y="116695"/>
                  </a:cubicBezTo>
                  <a:cubicBezTo>
                    <a:pt x="450225" y="116768"/>
                    <a:pt x="462630" y="120165"/>
                    <a:pt x="467281" y="122675"/>
                  </a:cubicBezTo>
                  <a:moveTo>
                    <a:pt x="394404" y="287406"/>
                  </a:moveTo>
                  <a:cubicBezTo>
                    <a:pt x="397062" y="288440"/>
                    <a:pt x="400016" y="289252"/>
                    <a:pt x="402969" y="289917"/>
                  </a:cubicBezTo>
                  <a:cubicBezTo>
                    <a:pt x="400016" y="291024"/>
                    <a:pt x="397136" y="292132"/>
                    <a:pt x="394404" y="293166"/>
                  </a:cubicBezTo>
                  <a:lnTo>
                    <a:pt x="394404" y="287406"/>
                  </a:lnTo>
                  <a:close/>
                  <a:moveTo>
                    <a:pt x="292804" y="186988"/>
                  </a:moveTo>
                  <a:cubicBezTo>
                    <a:pt x="292952" y="187061"/>
                    <a:pt x="293025" y="187061"/>
                    <a:pt x="293173" y="187135"/>
                  </a:cubicBezTo>
                  <a:cubicBezTo>
                    <a:pt x="293469" y="187283"/>
                    <a:pt x="293838" y="187357"/>
                    <a:pt x="294133" y="187504"/>
                  </a:cubicBezTo>
                  <a:cubicBezTo>
                    <a:pt x="294133" y="187504"/>
                    <a:pt x="294207" y="187504"/>
                    <a:pt x="294207" y="187504"/>
                  </a:cubicBezTo>
                  <a:cubicBezTo>
                    <a:pt x="294576" y="187652"/>
                    <a:pt x="294945" y="187726"/>
                    <a:pt x="295314" y="187874"/>
                  </a:cubicBezTo>
                  <a:cubicBezTo>
                    <a:pt x="295462" y="187874"/>
                    <a:pt x="295536" y="187947"/>
                    <a:pt x="295684" y="187947"/>
                  </a:cubicBezTo>
                  <a:cubicBezTo>
                    <a:pt x="295905" y="188021"/>
                    <a:pt x="296201" y="188095"/>
                    <a:pt x="296422" y="188169"/>
                  </a:cubicBezTo>
                  <a:cubicBezTo>
                    <a:pt x="296570" y="188243"/>
                    <a:pt x="296717" y="188243"/>
                    <a:pt x="296865" y="188317"/>
                  </a:cubicBezTo>
                  <a:cubicBezTo>
                    <a:pt x="297086" y="188391"/>
                    <a:pt x="297382" y="188464"/>
                    <a:pt x="297603" y="188538"/>
                  </a:cubicBezTo>
                  <a:cubicBezTo>
                    <a:pt x="297751" y="188538"/>
                    <a:pt x="297899" y="188612"/>
                    <a:pt x="297973" y="188612"/>
                  </a:cubicBezTo>
                  <a:cubicBezTo>
                    <a:pt x="298268" y="188686"/>
                    <a:pt x="298563" y="188760"/>
                    <a:pt x="298859" y="188834"/>
                  </a:cubicBezTo>
                  <a:cubicBezTo>
                    <a:pt x="298932" y="188834"/>
                    <a:pt x="299006" y="188907"/>
                    <a:pt x="299154" y="188907"/>
                  </a:cubicBezTo>
                  <a:cubicBezTo>
                    <a:pt x="299523" y="188981"/>
                    <a:pt x="299893" y="189055"/>
                    <a:pt x="300262" y="189203"/>
                  </a:cubicBezTo>
                  <a:cubicBezTo>
                    <a:pt x="300409" y="189203"/>
                    <a:pt x="300483" y="189276"/>
                    <a:pt x="300631" y="189276"/>
                  </a:cubicBezTo>
                  <a:cubicBezTo>
                    <a:pt x="300926" y="189350"/>
                    <a:pt x="301148" y="189424"/>
                    <a:pt x="301443" y="189424"/>
                  </a:cubicBezTo>
                  <a:cubicBezTo>
                    <a:pt x="301591" y="189424"/>
                    <a:pt x="301738" y="189498"/>
                    <a:pt x="301886" y="189498"/>
                  </a:cubicBezTo>
                  <a:cubicBezTo>
                    <a:pt x="302108" y="189572"/>
                    <a:pt x="302403" y="189572"/>
                    <a:pt x="302624" y="189646"/>
                  </a:cubicBezTo>
                  <a:cubicBezTo>
                    <a:pt x="302772" y="189646"/>
                    <a:pt x="302920" y="189720"/>
                    <a:pt x="303067" y="189720"/>
                  </a:cubicBezTo>
                  <a:cubicBezTo>
                    <a:pt x="303363" y="189793"/>
                    <a:pt x="303584" y="189793"/>
                    <a:pt x="303880" y="189867"/>
                  </a:cubicBezTo>
                  <a:cubicBezTo>
                    <a:pt x="304027" y="189867"/>
                    <a:pt x="304101" y="189941"/>
                    <a:pt x="304249" y="189941"/>
                  </a:cubicBezTo>
                  <a:cubicBezTo>
                    <a:pt x="304618" y="190015"/>
                    <a:pt x="304987" y="190089"/>
                    <a:pt x="305356" y="190163"/>
                  </a:cubicBezTo>
                  <a:cubicBezTo>
                    <a:pt x="305430" y="190163"/>
                    <a:pt x="305578" y="190163"/>
                    <a:pt x="305652" y="190237"/>
                  </a:cubicBezTo>
                  <a:cubicBezTo>
                    <a:pt x="305947" y="190310"/>
                    <a:pt x="306243" y="190310"/>
                    <a:pt x="306538" y="190384"/>
                  </a:cubicBezTo>
                  <a:cubicBezTo>
                    <a:pt x="306685" y="190384"/>
                    <a:pt x="306833" y="190458"/>
                    <a:pt x="306981" y="190458"/>
                  </a:cubicBezTo>
                  <a:cubicBezTo>
                    <a:pt x="307202" y="190532"/>
                    <a:pt x="307424" y="190532"/>
                    <a:pt x="307719" y="190532"/>
                  </a:cubicBezTo>
                  <a:cubicBezTo>
                    <a:pt x="307867" y="190532"/>
                    <a:pt x="308015" y="190606"/>
                    <a:pt x="308162" y="190606"/>
                  </a:cubicBezTo>
                  <a:cubicBezTo>
                    <a:pt x="308384" y="190606"/>
                    <a:pt x="308679" y="190680"/>
                    <a:pt x="308900" y="190680"/>
                  </a:cubicBezTo>
                  <a:cubicBezTo>
                    <a:pt x="309048" y="190680"/>
                    <a:pt x="309196" y="190753"/>
                    <a:pt x="309270" y="190753"/>
                  </a:cubicBezTo>
                  <a:cubicBezTo>
                    <a:pt x="309639" y="190827"/>
                    <a:pt x="310008" y="190827"/>
                    <a:pt x="310377" y="190901"/>
                  </a:cubicBezTo>
                  <a:cubicBezTo>
                    <a:pt x="310451" y="190901"/>
                    <a:pt x="310451" y="190901"/>
                    <a:pt x="310525" y="190901"/>
                  </a:cubicBezTo>
                  <a:cubicBezTo>
                    <a:pt x="310820" y="190975"/>
                    <a:pt x="311116" y="190975"/>
                    <a:pt x="311485" y="191049"/>
                  </a:cubicBezTo>
                  <a:cubicBezTo>
                    <a:pt x="311633" y="191049"/>
                    <a:pt x="311780" y="191049"/>
                    <a:pt x="311854" y="191122"/>
                  </a:cubicBezTo>
                  <a:cubicBezTo>
                    <a:pt x="312076" y="191122"/>
                    <a:pt x="312297" y="191196"/>
                    <a:pt x="312519" y="191196"/>
                  </a:cubicBezTo>
                  <a:cubicBezTo>
                    <a:pt x="312666" y="191196"/>
                    <a:pt x="312814" y="191196"/>
                    <a:pt x="312961" y="191270"/>
                  </a:cubicBezTo>
                  <a:cubicBezTo>
                    <a:pt x="313183" y="191270"/>
                    <a:pt x="313405" y="191344"/>
                    <a:pt x="313626" y="191344"/>
                  </a:cubicBezTo>
                  <a:cubicBezTo>
                    <a:pt x="313774" y="191344"/>
                    <a:pt x="313848" y="191344"/>
                    <a:pt x="313995" y="191418"/>
                  </a:cubicBezTo>
                  <a:cubicBezTo>
                    <a:pt x="314291" y="191418"/>
                    <a:pt x="314512" y="191492"/>
                    <a:pt x="314807" y="191492"/>
                  </a:cubicBezTo>
                  <a:cubicBezTo>
                    <a:pt x="314881" y="191492"/>
                    <a:pt x="314955" y="191492"/>
                    <a:pt x="315029" y="191492"/>
                  </a:cubicBezTo>
                  <a:cubicBezTo>
                    <a:pt x="315324" y="191492"/>
                    <a:pt x="315694" y="191565"/>
                    <a:pt x="315989" y="191565"/>
                  </a:cubicBezTo>
                  <a:cubicBezTo>
                    <a:pt x="316063" y="191565"/>
                    <a:pt x="316211" y="191565"/>
                    <a:pt x="316284" y="191565"/>
                  </a:cubicBezTo>
                  <a:cubicBezTo>
                    <a:pt x="316506" y="191565"/>
                    <a:pt x="316727" y="191639"/>
                    <a:pt x="316949" y="191639"/>
                  </a:cubicBezTo>
                  <a:cubicBezTo>
                    <a:pt x="317096" y="191639"/>
                    <a:pt x="317170" y="191639"/>
                    <a:pt x="317318" y="191639"/>
                  </a:cubicBezTo>
                  <a:cubicBezTo>
                    <a:pt x="317540" y="191639"/>
                    <a:pt x="317761" y="191639"/>
                    <a:pt x="317909" y="191713"/>
                  </a:cubicBezTo>
                  <a:cubicBezTo>
                    <a:pt x="318057" y="191713"/>
                    <a:pt x="318130" y="191713"/>
                    <a:pt x="318278" y="191713"/>
                  </a:cubicBezTo>
                  <a:cubicBezTo>
                    <a:pt x="318499" y="191713"/>
                    <a:pt x="318721" y="191713"/>
                    <a:pt x="318942" y="191787"/>
                  </a:cubicBezTo>
                  <a:cubicBezTo>
                    <a:pt x="319016" y="191787"/>
                    <a:pt x="319090" y="191787"/>
                    <a:pt x="319164" y="191787"/>
                  </a:cubicBezTo>
                  <a:cubicBezTo>
                    <a:pt x="319459" y="191787"/>
                    <a:pt x="319755" y="191861"/>
                    <a:pt x="320050" y="191861"/>
                  </a:cubicBezTo>
                  <a:cubicBezTo>
                    <a:pt x="320124" y="191861"/>
                    <a:pt x="320198" y="191861"/>
                    <a:pt x="320272" y="191861"/>
                  </a:cubicBezTo>
                  <a:cubicBezTo>
                    <a:pt x="320493" y="191861"/>
                    <a:pt x="320714" y="191861"/>
                    <a:pt x="320862" y="191861"/>
                  </a:cubicBezTo>
                  <a:cubicBezTo>
                    <a:pt x="320936" y="191861"/>
                    <a:pt x="321010" y="191861"/>
                    <a:pt x="321157" y="191861"/>
                  </a:cubicBezTo>
                  <a:cubicBezTo>
                    <a:pt x="321305" y="191861"/>
                    <a:pt x="321527" y="191861"/>
                    <a:pt x="321674" y="191861"/>
                  </a:cubicBezTo>
                  <a:cubicBezTo>
                    <a:pt x="321748" y="191861"/>
                    <a:pt x="321822" y="191861"/>
                    <a:pt x="321896" y="191861"/>
                  </a:cubicBezTo>
                  <a:cubicBezTo>
                    <a:pt x="322118" y="191861"/>
                    <a:pt x="322265" y="191861"/>
                    <a:pt x="322413" y="191861"/>
                  </a:cubicBezTo>
                  <a:cubicBezTo>
                    <a:pt x="322487" y="191861"/>
                    <a:pt x="322560" y="191861"/>
                    <a:pt x="322634" y="191861"/>
                  </a:cubicBezTo>
                  <a:cubicBezTo>
                    <a:pt x="322856" y="191861"/>
                    <a:pt x="323077" y="191861"/>
                    <a:pt x="323299" y="191861"/>
                  </a:cubicBezTo>
                  <a:cubicBezTo>
                    <a:pt x="323299" y="191861"/>
                    <a:pt x="323373" y="191861"/>
                    <a:pt x="323373" y="191861"/>
                  </a:cubicBezTo>
                  <a:cubicBezTo>
                    <a:pt x="323594" y="191861"/>
                    <a:pt x="323742" y="191861"/>
                    <a:pt x="323890" y="191861"/>
                  </a:cubicBezTo>
                  <a:cubicBezTo>
                    <a:pt x="323964" y="191861"/>
                    <a:pt x="324037" y="191861"/>
                    <a:pt x="324037" y="191861"/>
                  </a:cubicBezTo>
                  <a:cubicBezTo>
                    <a:pt x="324185" y="191861"/>
                    <a:pt x="324333" y="191861"/>
                    <a:pt x="324480" y="191861"/>
                  </a:cubicBezTo>
                  <a:cubicBezTo>
                    <a:pt x="324554" y="191861"/>
                    <a:pt x="324628" y="191861"/>
                    <a:pt x="324702" y="191861"/>
                  </a:cubicBezTo>
                  <a:cubicBezTo>
                    <a:pt x="324849" y="191861"/>
                    <a:pt x="324923" y="191861"/>
                    <a:pt x="325071" y="191861"/>
                  </a:cubicBezTo>
                  <a:cubicBezTo>
                    <a:pt x="325145" y="191861"/>
                    <a:pt x="325145" y="191861"/>
                    <a:pt x="325219" y="191861"/>
                  </a:cubicBezTo>
                  <a:cubicBezTo>
                    <a:pt x="325366" y="191861"/>
                    <a:pt x="325514" y="191861"/>
                    <a:pt x="325662" y="191861"/>
                  </a:cubicBezTo>
                  <a:cubicBezTo>
                    <a:pt x="326769" y="191861"/>
                    <a:pt x="327877" y="191861"/>
                    <a:pt x="328984" y="191861"/>
                  </a:cubicBezTo>
                  <a:cubicBezTo>
                    <a:pt x="328984" y="191861"/>
                    <a:pt x="328984" y="191861"/>
                    <a:pt x="328984" y="191861"/>
                  </a:cubicBezTo>
                  <a:cubicBezTo>
                    <a:pt x="330092" y="191861"/>
                    <a:pt x="331199" y="191861"/>
                    <a:pt x="332233" y="191861"/>
                  </a:cubicBezTo>
                  <a:cubicBezTo>
                    <a:pt x="332381" y="191861"/>
                    <a:pt x="332528" y="191861"/>
                    <a:pt x="332676" y="191861"/>
                  </a:cubicBezTo>
                  <a:cubicBezTo>
                    <a:pt x="332750" y="191861"/>
                    <a:pt x="332750" y="191861"/>
                    <a:pt x="332824" y="191861"/>
                  </a:cubicBezTo>
                  <a:cubicBezTo>
                    <a:pt x="332971" y="191861"/>
                    <a:pt x="333045" y="191861"/>
                    <a:pt x="333193" y="191861"/>
                  </a:cubicBezTo>
                  <a:cubicBezTo>
                    <a:pt x="333267" y="191861"/>
                    <a:pt x="333267" y="191861"/>
                    <a:pt x="333341" y="191861"/>
                  </a:cubicBezTo>
                  <a:cubicBezTo>
                    <a:pt x="333488" y="191861"/>
                    <a:pt x="333636" y="191861"/>
                    <a:pt x="333784" y="191861"/>
                  </a:cubicBezTo>
                  <a:cubicBezTo>
                    <a:pt x="333858" y="191861"/>
                    <a:pt x="333932" y="191861"/>
                    <a:pt x="334005" y="191861"/>
                  </a:cubicBezTo>
                  <a:cubicBezTo>
                    <a:pt x="334153" y="191861"/>
                    <a:pt x="334374" y="191861"/>
                    <a:pt x="334522" y="191861"/>
                  </a:cubicBezTo>
                  <a:cubicBezTo>
                    <a:pt x="334596" y="191861"/>
                    <a:pt x="334596" y="191861"/>
                    <a:pt x="334670" y="191861"/>
                  </a:cubicBezTo>
                  <a:cubicBezTo>
                    <a:pt x="334891" y="191861"/>
                    <a:pt x="335113" y="191861"/>
                    <a:pt x="335334" y="191861"/>
                  </a:cubicBezTo>
                  <a:cubicBezTo>
                    <a:pt x="335408" y="191861"/>
                    <a:pt x="335482" y="191861"/>
                    <a:pt x="335556" y="191861"/>
                  </a:cubicBezTo>
                  <a:cubicBezTo>
                    <a:pt x="335704" y="191861"/>
                    <a:pt x="335925" y="191861"/>
                    <a:pt x="336073" y="191861"/>
                  </a:cubicBezTo>
                  <a:cubicBezTo>
                    <a:pt x="336147" y="191861"/>
                    <a:pt x="336220" y="191861"/>
                    <a:pt x="336368" y="191861"/>
                  </a:cubicBezTo>
                  <a:cubicBezTo>
                    <a:pt x="336516" y="191861"/>
                    <a:pt x="336737" y="191861"/>
                    <a:pt x="336885" y="191861"/>
                  </a:cubicBezTo>
                  <a:cubicBezTo>
                    <a:pt x="336959" y="191861"/>
                    <a:pt x="337106" y="191861"/>
                    <a:pt x="337180" y="191861"/>
                  </a:cubicBezTo>
                  <a:cubicBezTo>
                    <a:pt x="337402" y="191861"/>
                    <a:pt x="337549" y="191861"/>
                    <a:pt x="337771" y="191861"/>
                  </a:cubicBezTo>
                  <a:cubicBezTo>
                    <a:pt x="337845" y="191861"/>
                    <a:pt x="337919" y="191861"/>
                    <a:pt x="337993" y="191861"/>
                  </a:cubicBezTo>
                  <a:cubicBezTo>
                    <a:pt x="338288" y="191861"/>
                    <a:pt x="338583" y="191861"/>
                    <a:pt x="338878" y="191787"/>
                  </a:cubicBezTo>
                  <a:cubicBezTo>
                    <a:pt x="338952" y="191787"/>
                    <a:pt x="339026" y="191787"/>
                    <a:pt x="339100" y="191787"/>
                  </a:cubicBezTo>
                  <a:cubicBezTo>
                    <a:pt x="339322" y="191787"/>
                    <a:pt x="339543" y="191787"/>
                    <a:pt x="339765" y="191713"/>
                  </a:cubicBezTo>
                  <a:cubicBezTo>
                    <a:pt x="339839" y="191713"/>
                    <a:pt x="339986" y="191713"/>
                    <a:pt x="340134" y="191713"/>
                  </a:cubicBezTo>
                  <a:cubicBezTo>
                    <a:pt x="340355" y="191713"/>
                    <a:pt x="340503" y="191713"/>
                    <a:pt x="340724" y="191639"/>
                  </a:cubicBezTo>
                  <a:cubicBezTo>
                    <a:pt x="340872" y="191639"/>
                    <a:pt x="340946" y="191639"/>
                    <a:pt x="341094" y="191639"/>
                  </a:cubicBezTo>
                  <a:cubicBezTo>
                    <a:pt x="341315" y="191639"/>
                    <a:pt x="341537" y="191639"/>
                    <a:pt x="341758" y="191565"/>
                  </a:cubicBezTo>
                  <a:cubicBezTo>
                    <a:pt x="341906" y="191565"/>
                    <a:pt x="341980" y="191565"/>
                    <a:pt x="342127" y="191565"/>
                  </a:cubicBezTo>
                  <a:cubicBezTo>
                    <a:pt x="342423" y="191565"/>
                    <a:pt x="342718" y="191492"/>
                    <a:pt x="343013" y="191492"/>
                  </a:cubicBezTo>
                  <a:cubicBezTo>
                    <a:pt x="343087" y="191492"/>
                    <a:pt x="343235" y="191492"/>
                    <a:pt x="343383" y="191492"/>
                  </a:cubicBezTo>
                  <a:cubicBezTo>
                    <a:pt x="343678" y="191492"/>
                    <a:pt x="343900" y="191418"/>
                    <a:pt x="344195" y="191418"/>
                  </a:cubicBezTo>
                  <a:cubicBezTo>
                    <a:pt x="344342" y="191418"/>
                    <a:pt x="344490" y="191418"/>
                    <a:pt x="344638" y="191344"/>
                  </a:cubicBezTo>
                  <a:cubicBezTo>
                    <a:pt x="344859" y="191344"/>
                    <a:pt x="345081" y="191270"/>
                    <a:pt x="345302" y="191270"/>
                  </a:cubicBezTo>
                  <a:cubicBezTo>
                    <a:pt x="345450" y="191270"/>
                    <a:pt x="345598" y="191270"/>
                    <a:pt x="345745" y="191196"/>
                  </a:cubicBezTo>
                  <a:cubicBezTo>
                    <a:pt x="345967" y="191196"/>
                    <a:pt x="346188" y="191122"/>
                    <a:pt x="346410" y="191122"/>
                  </a:cubicBezTo>
                  <a:cubicBezTo>
                    <a:pt x="346557" y="191122"/>
                    <a:pt x="346705" y="191122"/>
                    <a:pt x="346853" y="191049"/>
                  </a:cubicBezTo>
                  <a:cubicBezTo>
                    <a:pt x="347148" y="191049"/>
                    <a:pt x="347370" y="190975"/>
                    <a:pt x="347665" y="190975"/>
                  </a:cubicBezTo>
                  <a:cubicBezTo>
                    <a:pt x="347739" y="190975"/>
                    <a:pt x="347887" y="190975"/>
                    <a:pt x="347961" y="190901"/>
                  </a:cubicBezTo>
                  <a:cubicBezTo>
                    <a:pt x="348330" y="190827"/>
                    <a:pt x="348699" y="190827"/>
                    <a:pt x="348994" y="190753"/>
                  </a:cubicBezTo>
                  <a:cubicBezTo>
                    <a:pt x="349142" y="190753"/>
                    <a:pt x="349290" y="190680"/>
                    <a:pt x="349363" y="190680"/>
                  </a:cubicBezTo>
                  <a:cubicBezTo>
                    <a:pt x="349585" y="190680"/>
                    <a:pt x="349807" y="190606"/>
                    <a:pt x="350102" y="190606"/>
                  </a:cubicBezTo>
                  <a:cubicBezTo>
                    <a:pt x="350249" y="190606"/>
                    <a:pt x="350397" y="190532"/>
                    <a:pt x="350545" y="190532"/>
                  </a:cubicBezTo>
                  <a:cubicBezTo>
                    <a:pt x="350766" y="190532"/>
                    <a:pt x="350988" y="190458"/>
                    <a:pt x="351209" y="190458"/>
                  </a:cubicBezTo>
                  <a:cubicBezTo>
                    <a:pt x="351357" y="190458"/>
                    <a:pt x="351505" y="190384"/>
                    <a:pt x="351652" y="190384"/>
                  </a:cubicBezTo>
                  <a:cubicBezTo>
                    <a:pt x="351874" y="190310"/>
                    <a:pt x="352169" y="190310"/>
                    <a:pt x="352391" y="190237"/>
                  </a:cubicBezTo>
                  <a:cubicBezTo>
                    <a:pt x="352538" y="190237"/>
                    <a:pt x="352612" y="190163"/>
                    <a:pt x="352760" y="190163"/>
                  </a:cubicBezTo>
                  <a:cubicBezTo>
                    <a:pt x="353129" y="190089"/>
                    <a:pt x="353498" y="190015"/>
                    <a:pt x="353868" y="189941"/>
                  </a:cubicBezTo>
                  <a:cubicBezTo>
                    <a:pt x="354015" y="189941"/>
                    <a:pt x="354089" y="189867"/>
                    <a:pt x="354237" y="189867"/>
                  </a:cubicBezTo>
                  <a:cubicBezTo>
                    <a:pt x="354532" y="189793"/>
                    <a:pt x="354753" y="189793"/>
                    <a:pt x="355049" y="189720"/>
                  </a:cubicBezTo>
                  <a:cubicBezTo>
                    <a:pt x="355197" y="189720"/>
                    <a:pt x="355344" y="189646"/>
                    <a:pt x="355492" y="189646"/>
                  </a:cubicBezTo>
                  <a:cubicBezTo>
                    <a:pt x="355714" y="189572"/>
                    <a:pt x="355935" y="189572"/>
                    <a:pt x="356156" y="189498"/>
                  </a:cubicBezTo>
                  <a:cubicBezTo>
                    <a:pt x="356304" y="189498"/>
                    <a:pt x="356452" y="189424"/>
                    <a:pt x="356599" y="189424"/>
                  </a:cubicBezTo>
                  <a:cubicBezTo>
                    <a:pt x="356821" y="189350"/>
                    <a:pt x="357116" y="189350"/>
                    <a:pt x="357338" y="189276"/>
                  </a:cubicBezTo>
                  <a:cubicBezTo>
                    <a:pt x="357486" y="189276"/>
                    <a:pt x="357633" y="189203"/>
                    <a:pt x="357781" y="189203"/>
                  </a:cubicBezTo>
                  <a:cubicBezTo>
                    <a:pt x="358150" y="189129"/>
                    <a:pt x="358519" y="189055"/>
                    <a:pt x="358888" y="188907"/>
                  </a:cubicBezTo>
                  <a:cubicBezTo>
                    <a:pt x="358962" y="188907"/>
                    <a:pt x="359036" y="188907"/>
                    <a:pt x="359110" y="188834"/>
                  </a:cubicBezTo>
                  <a:cubicBezTo>
                    <a:pt x="359405" y="188760"/>
                    <a:pt x="359701" y="188686"/>
                    <a:pt x="360070" y="188612"/>
                  </a:cubicBezTo>
                  <a:cubicBezTo>
                    <a:pt x="360217" y="188612"/>
                    <a:pt x="360365" y="188538"/>
                    <a:pt x="360439" y="188538"/>
                  </a:cubicBezTo>
                  <a:cubicBezTo>
                    <a:pt x="360660" y="188464"/>
                    <a:pt x="360956" y="188391"/>
                    <a:pt x="361177" y="188317"/>
                  </a:cubicBezTo>
                  <a:cubicBezTo>
                    <a:pt x="361325" y="188243"/>
                    <a:pt x="361473" y="188243"/>
                    <a:pt x="361620" y="188169"/>
                  </a:cubicBezTo>
                  <a:cubicBezTo>
                    <a:pt x="361842" y="188095"/>
                    <a:pt x="362137" y="188021"/>
                    <a:pt x="362359" y="187947"/>
                  </a:cubicBezTo>
                  <a:cubicBezTo>
                    <a:pt x="362506" y="187874"/>
                    <a:pt x="362654" y="187874"/>
                    <a:pt x="362728" y="187800"/>
                  </a:cubicBezTo>
                  <a:cubicBezTo>
                    <a:pt x="363023" y="187726"/>
                    <a:pt x="363319" y="187578"/>
                    <a:pt x="363614" y="187504"/>
                  </a:cubicBezTo>
                  <a:cubicBezTo>
                    <a:pt x="363688" y="187504"/>
                    <a:pt x="363762" y="187504"/>
                    <a:pt x="363762" y="187430"/>
                  </a:cubicBezTo>
                  <a:cubicBezTo>
                    <a:pt x="364131" y="187283"/>
                    <a:pt x="364500" y="187209"/>
                    <a:pt x="364795" y="187061"/>
                  </a:cubicBezTo>
                  <a:cubicBezTo>
                    <a:pt x="364869" y="186988"/>
                    <a:pt x="365017" y="186988"/>
                    <a:pt x="365091" y="186914"/>
                  </a:cubicBezTo>
                  <a:cubicBezTo>
                    <a:pt x="365312" y="186840"/>
                    <a:pt x="365608" y="186766"/>
                    <a:pt x="365829" y="186619"/>
                  </a:cubicBezTo>
                  <a:cubicBezTo>
                    <a:pt x="365903" y="186619"/>
                    <a:pt x="365977" y="186545"/>
                    <a:pt x="365977" y="186545"/>
                  </a:cubicBezTo>
                  <a:lnTo>
                    <a:pt x="365977" y="196660"/>
                  </a:lnTo>
                  <a:cubicBezTo>
                    <a:pt x="363171" y="199171"/>
                    <a:pt x="350102" y="203453"/>
                    <a:pt x="328984" y="203453"/>
                  </a:cubicBezTo>
                  <a:cubicBezTo>
                    <a:pt x="311337" y="203453"/>
                    <a:pt x="299302" y="200426"/>
                    <a:pt x="294207" y="197989"/>
                  </a:cubicBezTo>
                  <a:cubicBezTo>
                    <a:pt x="294059" y="197916"/>
                    <a:pt x="293986" y="197842"/>
                    <a:pt x="293838" y="197842"/>
                  </a:cubicBezTo>
                  <a:cubicBezTo>
                    <a:pt x="293838" y="197842"/>
                    <a:pt x="293838" y="197842"/>
                    <a:pt x="293838" y="197842"/>
                  </a:cubicBezTo>
                  <a:cubicBezTo>
                    <a:pt x="293025" y="197399"/>
                    <a:pt x="292435" y="197029"/>
                    <a:pt x="291992" y="196660"/>
                  </a:cubicBezTo>
                  <a:lnTo>
                    <a:pt x="291992" y="186545"/>
                  </a:lnTo>
                  <a:cubicBezTo>
                    <a:pt x="292066" y="186545"/>
                    <a:pt x="292140" y="186619"/>
                    <a:pt x="292214" y="186619"/>
                  </a:cubicBezTo>
                  <a:cubicBezTo>
                    <a:pt x="292287" y="186766"/>
                    <a:pt x="292509" y="186840"/>
                    <a:pt x="292804" y="186988"/>
                  </a:cubicBezTo>
                  <a:moveTo>
                    <a:pt x="332159" y="266953"/>
                  </a:moveTo>
                  <a:cubicBezTo>
                    <a:pt x="336959" y="266879"/>
                    <a:pt x="353720" y="266215"/>
                    <a:pt x="365829" y="261637"/>
                  </a:cubicBezTo>
                  <a:lnTo>
                    <a:pt x="365829" y="271753"/>
                  </a:lnTo>
                  <a:cubicBezTo>
                    <a:pt x="363023" y="274263"/>
                    <a:pt x="349954" y="278546"/>
                    <a:pt x="328836" y="278546"/>
                  </a:cubicBezTo>
                  <a:cubicBezTo>
                    <a:pt x="307719" y="278546"/>
                    <a:pt x="294724" y="274263"/>
                    <a:pt x="291844" y="271753"/>
                  </a:cubicBezTo>
                  <a:lnTo>
                    <a:pt x="291844" y="261563"/>
                  </a:lnTo>
                  <a:cubicBezTo>
                    <a:pt x="303954" y="266141"/>
                    <a:pt x="320714" y="266805"/>
                    <a:pt x="325514" y="266879"/>
                  </a:cubicBezTo>
                  <a:cubicBezTo>
                    <a:pt x="327729" y="266953"/>
                    <a:pt x="329944" y="266953"/>
                    <a:pt x="332159" y="266953"/>
                  </a:cubicBezTo>
                  <a:moveTo>
                    <a:pt x="292140" y="211649"/>
                  </a:moveTo>
                  <a:cubicBezTo>
                    <a:pt x="304249" y="216080"/>
                    <a:pt x="320714" y="216818"/>
                    <a:pt x="325514" y="216892"/>
                  </a:cubicBezTo>
                  <a:cubicBezTo>
                    <a:pt x="327729" y="216965"/>
                    <a:pt x="329944" y="216965"/>
                    <a:pt x="332086" y="216892"/>
                  </a:cubicBezTo>
                  <a:cubicBezTo>
                    <a:pt x="336885" y="216818"/>
                    <a:pt x="353646" y="216153"/>
                    <a:pt x="365755" y="211575"/>
                  </a:cubicBezTo>
                  <a:lnTo>
                    <a:pt x="365755" y="221691"/>
                  </a:lnTo>
                  <a:cubicBezTo>
                    <a:pt x="362949" y="224202"/>
                    <a:pt x="349880" y="228484"/>
                    <a:pt x="328763" y="228484"/>
                  </a:cubicBezTo>
                  <a:cubicBezTo>
                    <a:pt x="311116" y="228484"/>
                    <a:pt x="299080" y="225457"/>
                    <a:pt x="293986" y="223020"/>
                  </a:cubicBezTo>
                  <a:cubicBezTo>
                    <a:pt x="293838" y="222946"/>
                    <a:pt x="293764" y="222872"/>
                    <a:pt x="293616" y="222872"/>
                  </a:cubicBezTo>
                  <a:cubicBezTo>
                    <a:pt x="293616" y="222872"/>
                    <a:pt x="293616" y="222872"/>
                    <a:pt x="293616" y="222872"/>
                  </a:cubicBezTo>
                  <a:cubicBezTo>
                    <a:pt x="292804" y="222430"/>
                    <a:pt x="292214" y="222060"/>
                    <a:pt x="291770" y="221691"/>
                  </a:cubicBezTo>
                  <a:lnTo>
                    <a:pt x="291770" y="211575"/>
                  </a:lnTo>
                  <a:cubicBezTo>
                    <a:pt x="291844" y="211575"/>
                    <a:pt x="291918" y="211649"/>
                    <a:pt x="291918" y="211649"/>
                  </a:cubicBezTo>
                  <a:cubicBezTo>
                    <a:pt x="292066" y="211649"/>
                    <a:pt x="292140" y="211649"/>
                    <a:pt x="292140" y="211649"/>
                  </a:cubicBezTo>
                  <a:moveTo>
                    <a:pt x="292140" y="236606"/>
                  </a:moveTo>
                  <a:cubicBezTo>
                    <a:pt x="304249" y="241036"/>
                    <a:pt x="320714" y="241775"/>
                    <a:pt x="325514" y="241849"/>
                  </a:cubicBezTo>
                  <a:cubicBezTo>
                    <a:pt x="327729" y="241923"/>
                    <a:pt x="329944" y="241923"/>
                    <a:pt x="332086" y="241849"/>
                  </a:cubicBezTo>
                  <a:cubicBezTo>
                    <a:pt x="336885" y="241775"/>
                    <a:pt x="353646" y="241110"/>
                    <a:pt x="365755" y="236532"/>
                  </a:cubicBezTo>
                  <a:lnTo>
                    <a:pt x="365755" y="246648"/>
                  </a:lnTo>
                  <a:cubicBezTo>
                    <a:pt x="362949" y="249158"/>
                    <a:pt x="349880" y="253441"/>
                    <a:pt x="328763" y="253441"/>
                  </a:cubicBezTo>
                  <a:cubicBezTo>
                    <a:pt x="307645" y="253441"/>
                    <a:pt x="294650" y="249158"/>
                    <a:pt x="291770" y="246648"/>
                  </a:cubicBezTo>
                  <a:lnTo>
                    <a:pt x="291770" y="236459"/>
                  </a:lnTo>
                  <a:cubicBezTo>
                    <a:pt x="291844" y="236459"/>
                    <a:pt x="291918" y="236532"/>
                    <a:pt x="291918" y="236532"/>
                  </a:cubicBezTo>
                  <a:cubicBezTo>
                    <a:pt x="292066" y="236606"/>
                    <a:pt x="292140" y="236606"/>
                    <a:pt x="292140" y="236606"/>
                  </a:cubicBezTo>
                  <a:moveTo>
                    <a:pt x="365829" y="286742"/>
                  </a:moveTo>
                  <a:lnTo>
                    <a:pt x="365829" y="296857"/>
                  </a:lnTo>
                  <a:cubicBezTo>
                    <a:pt x="364795" y="297744"/>
                    <a:pt x="361842" y="299368"/>
                    <a:pt x="355935" y="300845"/>
                  </a:cubicBezTo>
                  <a:cubicBezTo>
                    <a:pt x="353868" y="297079"/>
                    <a:pt x="351135" y="293756"/>
                    <a:pt x="348034" y="290876"/>
                  </a:cubicBezTo>
                  <a:cubicBezTo>
                    <a:pt x="353868" y="290064"/>
                    <a:pt x="360291" y="288809"/>
                    <a:pt x="365829" y="286742"/>
                  </a:cubicBezTo>
                  <a:moveTo>
                    <a:pt x="364426" y="172885"/>
                  </a:moveTo>
                  <a:cubicBezTo>
                    <a:pt x="364426" y="172885"/>
                    <a:pt x="364352" y="172885"/>
                    <a:pt x="364352" y="172959"/>
                  </a:cubicBezTo>
                  <a:cubicBezTo>
                    <a:pt x="364131" y="173106"/>
                    <a:pt x="363836" y="173254"/>
                    <a:pt x="363540" y="173328"/>
                  </a:cubicBezTo>
                  <a:cubicBezTo>
                    <a:pt x="363540" y="173328"/>
                    <a:pt x="363466" y="173328"/>
                    <a:pt x="363466" y="173401"/>
                  </a:cubicBezTo>
                  <a:cubicBezTo>
                    <a:pt x="363171" y="173549"/>
                    <a:pt x="362876" y="173697"/>
                    <a:pt x="362580" y="173771"/>
                  </a:cubicBezTo>
                  <a:cubicBezTo>
                    <a:pt x="362506" y="173771"/>
                    <a:pt x="362506" y="173771"/>
                    <a:pt x="362432" y="173845"/>
                  </a:cubicBezTo>
                  <a:cubicBezTo>
                    <a:pt x="362137" y="173992"/>
                    <a:pt x="361768" y="174140"/>
                    <a:pt x="361399" y="174288"/>
                  </a:cubicBezTo>
                  <a:cubicBezTo>
                    <a:pt x="361325" y="174288"/>
                    <a:pt x="361251" y="174362"/>
                    <a:pt x="361177" y="174362"/>
                  </a:cubicBezTo>
                  <a:cubicBezTo>
                    <a:pt x="360808" y="174509"/>
                    <a:pt x="360439" y="174657"/>
                    <a:pt x="359996" y="174731"/>
                  </a:cubicBezTo>
                  <a:cubicBezTo>
                    <a:pt x="359922" y="174731"/>
                    <a:pt x="359848" y="174805"/>
                    <a:pt x="359775" y="174805"/>
                  </a:cubicBezTo>
                  <a:cubicBezTo>
                    <a:pt x="359331" y="174952"/>
                    <a:pt x="358888" y="175100"/>
                    <a:pt x="358445" y="175247"/>
                  </a:cubicBezTo>
                  <a:cubicBezTo>
                    <a:pt x="358445" y="175247"/>
                    <a:pt x="358371" y="175247"/>
                    <a:pt x="358371" y="175247"/>
                  </a:cubicBezTo>
                  <a:cubicBezTo>
                    <a:pt x="357929" y="175395"/>
                    <a:pt x="357412" y="175543"/>
                    <a:pt x="356895" y="175617"/>
                  </a:cubicBezTo>
                  <a:cubicBezTo>
                    <a:pt x="356821" y="175617"/>
                    <a:pt x="356747" y="175690"/>
                    <a:pt x="356673" y="175690"/>
                  </a:cubicBezTo>
                  <a:cubicBezTo>
                    <a:pt x="356156" y="175838"/>
                    <a:pt x="355640" y="175986"/>
                    <a:pt x="355123" y="176060"/>
                  </a:cubicBezTo>
                  <a:cubicBezTo>
                    <a:pt x="354975" y="176060"/>
                    <a:pt x="354901" y="176134"/>
                    <a:pt x="354753" y="176134"/>
                  </a:cubicBezTo>
                  <a:cubicBezTo>
                    <a:pt x="354237" y="176281"/>
                    <a:pt x="353646" y="176355"/>
                    <a:pt x="353055" y="176503"/>
                  </a:cubicBezTo>
                  <a:cubicBezTo>
                    <a:pt x="352981" y="176503"/>
                    <a:pt x="352907" y="176503"/>
                    <a:pt x="352760" y="176577"/>
                  </a:cubicBezTo>
                  <a:cubicBezTo>
                    <a:pt x="352169" y="176724"/>
                    <a:pt x="351579" y="176798"/>
                    <a:pt x="350914" y="176946"/>
                  </a:cubicBezTo>
                  <a:cubicBezTo>
                    <a:pt x="350840" y="176946"/>
                    <a:pt x="350840" y="176946"/>
                    <a:pt x="350766" y="176946"/>
                  </a:cubicBezTo>
                  <a:cubicBezTo>
                    <a:pt x="350102" y="177093"/>
                    <a:pt x="349437" y="177167"/>
                    <a:pt x="348773" y="177241"/>
                  </a:cubicBezTo>
                  <a:cubicBezTo>
                    <a:pt x="348625" y="177241"/>
                    <a:pt x="348477" y="177315"/>
                    <a:pt x="348403" y="177315"/>
                  </a:cubicBezTo>
                  <a:cubicBezTo>
                    <a:pt x="347739" y="177389"/>
                    <a:pt x="347074" y="177536"/>
                    <a:pt x="346336" y="177610"/>
                  </a:cubicBezTo>
                  <a:cubicBezTo>
                    <a:pt x="346188" y="177610"/>
                    <a:pt x="346041" y="177610"/>
                    <a:pt x="345893" y="177684"/>
                  </a:cubicBezTo>
                  <a:cubicBezTo>
                    <a:pt x="345155" y="177758"/>
                    <a:pt x="344416" y="177832"/>
                    <a:pt x="343604" y="177979"/>
                  </a:cubicBezTo>
                  <a:cubicBezTo>
                    <a:pt x="343530" y="177979"/>
                    <a:pt x="343456" y="177979"/>
                    <a:pt x="343383" y="177979"/>
                  </a:cubicBezTo>
                  <a:cubicBezTo>
                    <a:pt x="342644" y="178053"/>
                    <a:pt x="341832" y="178127"/>
                    <a:pt x="341094" y="178201"/>
                  </a:cubicBezTo>
                  <a:cubicBezTo>
                    <a:pt x="340946" y="178201"/>
                    <a:pt x="340872" y="178201"/>
                    <a:pt x="340724" y="178201"/>
                  </a:cubicBezTo>
                  <a:cubicBezTo>
                    <a:pt x="339912" y="178275"/>
                    <a:pt x="339100" y="178349"/>
                    <a:pt x="338214" y="178349"/>
                  </a:cubicBezTo>
                  <a:cubicBezTo>
                    <a:pt x="338066" y="178349"/>
                    <a:pt x="337845" y="178349"/>
                    <a:pt x="337697" y="178349"/>
                  </a:cubicBezTo>
                  <a:cubicBezTo>
                    <a:pt x="336885" y="178423"/>
                    <a:pt x="335999" y="178423"/>
                    <a:pt x="335113" y="178496"/>
                  </a:cubicBezTo>
                  <a:cubicBezTo>
                    <a:pt x="334965" y="178496"/>
                    <a:pt x="334817" y="178496"/>
                    <a:pt x="334670" y="178496"/>
                  </a:cubicBezTo>
                  <a:cubicBezTo>
                    <a:pt x="333710" y="178570"/>
                    <a:pt x="332824" y="178570"/>
                    <a:pt x="331790" y="178570"/>
                  </a:cubicBezTo>
                  <a:cubicBezTo>
                    <a:pt x="329797" y="178644"/>
                    <a:pt x="327729" y="178644"/>
                    <a:pt x="325736" y="178570"/>
                  </a:cubicBezTo>
                  <a:cubicBezTo>
                    <a:pt x="324775" y="178570"/>
                    <a:pt x="323816" y="178496"/>
                    <a:pt x="322856" y="178496"/>
                  </a:cubicBezTo>
                  <a:cubicBezTo>
                    <a:pt x="322708" y="178496"/>
                    <a:pt x="322560" y="178496"/>
                    <a:pt x="322413" y="178496"/>
                  </a:cubicBezTo>
                  <a:cubicBezTo>
                    <a:pt x="321527" y="178423"/>
                    <a:pt x="320641" y="178423"/>
                    <a:pt x="319829" y="178349"/>
                  </a:cubicBezTo>
                  <a:cubicBezTo>
                    <a:pt x="319681" y="178349"/>
                    <a:pt x="319533" y="178349"/>
                    <a:pt x="319312" y="178349"/>
                  </a:cubicBezTo>
                  <a:cubicBezTo>
                    <a:pt x="318499" y="178275"/>
                    <a:pt x="317613" y="178201"/>
                    <a:pt x="316801" y="178127"/>
                  </a:cubicBezTo>
                  <a:cubicBezTo>
                    <a:pt x="316727" y="178127"/>
                    <a:pt x="316580" y="178127"/>
                    <a:pt x="316506" y="178127"/>
                  </a:cubicBezTo>
                  <a:cubicBezTo>
                    <a:pt x="315694" y="178053"/>
                    <a:pt x="314955" y="177979"/>
                    <a:pt x="314143" y="177906"/>
                  </a:cubicBezTo>
                  <a:cubicBezTo>
                    <a:pt x="314069" y="177906"/>
                    <a:pt x="313995" y="177906"/>
                    <a:pt x="313922" y="177906"/>
                  </a:cubicBezTo>
                  <a:cubicBezTo>
                    <a:pt x="313109" y="177832"/>
                    <a:pt x="312371" y="177758"/>
                    <a:pt x="311633" y="177610"/>
                  </a:cubicBezTo>
                  <a:cubicBezTo>
                    <a:pt x="311485" y="177610"/>
                    <a:pt x="311337" y="177610"/>
                    <a:pt x="311263" y="177536"/>
                  </a:cubicBezTo>
                  <a:cubicBezTo>
                    <a:pt x="310525" y="177462"/>
                    <a:pt x="309861" y="177315"/>
                    <a:pt x="309196" y="177241"/>
                  </a:cubicBezTo>
                  <a:cubicBezTo>
                    <a:pt x="309048" y="177241"/>
                    <a:pt x="308974" y="177167"/>
                    <a:pt x="308827" y="177167"/>
                  </a:cubicBezTo>
                  <a:cubicBezTo>
                    <a:pt x="308162" y="177093"/>
                    <a:pt x="307424" y="176946"/>
                    <a:pt x="306833" y="176798"/>
                  </a:cubicBezTo>
                  <a:cubicBezTo>
                    <a:pt x="306759" y="176798"/>
                    <a:pt x="306759" y="176798"/>
                    <a:pt x="306759" y="176798"/>
                  </a:cubicBezTo>
                  <a:cubicBezTo>
                    <a:pt x="306095" y="176651"/>
                    <a:pt x="305504" y="176577"/>
                    <a:pt x="304913" y="176429"/>
                  </a:cubicBezTo>
                  <a:cubicBezTo>
                    <a:pt x="304839" y="176429"/>
                    <a:pt x="304766" y="176429"/>
                    <a:pt x="304692" y="176355"/>
                  </a:cubicBezTo>
                  <a:cubicBezTo>
                    <a:pt x="304101" y="176207"/>
                    <a:pt x="303510" y="176134"/>
                    <a:pt x="302993" y="175986"/>
                  </a:cubicBezTo>
                  <a:cubicBezTo>
                    <a:pt x="302920" y="175986"/>
                    <a:pt x="302772" y="175912"/>
                    <a:pt x="302698" y="175912"/>
                  </a:cubicBezTo>
                  <a:cubicBezTo>
                    <a:pt x="302182" y="175764"/>
                    <a:pt x="301591" y="175617"/>
                    <a:pt x="301148" y="175543"/>
                  </a:cubicBezTo>
                  <a:cubicBezTo>
                    <a:pt x="301074" y="175543"/>
                    <a:pt x="301000" y="175469"/>
                    <a:pt x="300926" y="175469"/>
                  </a:cubicBezTo>
                  <a:cubicBezTo>
                    <a:pt x="300409" y="175321"/>
                    <a:pt x="299893" y="175174"/>
                    <a:pt x="299449" y="175026"/>
                  </a:cubicBezTo>
                  <a:lnTo>
                    <a:pt x="299449" y="175026"/>
                  </a:lnTo>
                  <a:cubicBezTo>
                    <a:pt x="298932" y="174878"/>
                    <a:pt x="298490" y="174731"/>
                    <a:pt x="298047" y="174583"/>
                  </a:cubicBezTo>
                  <a:cubicBezTo>
                    <a:pt x="297973" y="174583"/>
                    <a:pt x="297899" y="174509"/>
                    <a:pt x="297825" y="174509"/>
                  </a:cubicBezTo>
                  <a:cubicBezTo>
                    <a:pt x="297382" y="174362"/>
                    <a:pt x="297013" y="174214"/>
                    <a:pt x="296644" y="174066"/>
                  </a:cubicBezTo>
                  <a:cubicBezTo>
                    <a:pt x="296570" y="174066"/>
                    <a:pt x="296496" y="173992"/>
                    <a:pt x="296422" y="173992"/>
                  </a:cubicBezTo>
                  <a:cubicBezTo>
                    <a:pt x="296053" y="173845"/>
                    <a:pt x="295684" y="173697"/>
                    <a:pt x="295388" y="173549"/>
                  </a:cubicBezTo>
                  <a:cubicBezTo>
                    <a:pt x="295388" y="173549"/>
                    <a:pt x="295314" y="173549"/>
                    <a:pt x="295314" y="173475"/>
                  </a:cubicBezTo>
                  <a:cubicBezTo>
                    <a:pt x="295019" y="173328"/>
                    <a:pt x="294650" y="173180"/>
                    <a:pt x="294429" y="173106"/>
                  </a:cubicBezTo>
                  <a:cubicBezTo>
                    <a:pt x="294429" y="173106"/>
                    <a:pt x="294355" y="173106"/>
                    <a:pt x="294355" y="173032"/>
                  </a:cubicBezTo>
                  <a:cubicBezTo>
                    <a:pt x="294059" y="172885"/>
                    <a:pt x="293838" y="172737"/>
                    <a:pt x="293542" y="172663"/>
                  </a:cubicBezTo>
                  <a:cubicBezTo>
                    <a:pt x="293542" y="172663"/>
                    <a:pt x="293469" y="172663"/>
                    <a:pt x="293469" y="172589"/>
                  </a:cubicBezTo>
                  <a:cubicBezTo>
                    <a:pt x="298120" y="170079"/>
                    <a:pt x="310451" y="166756"/>
                    <a:pt x="328984" y="166756"/>
                  </a:cubicBezTo>
                  <a:cubicBezTo>
                    <a:pt x="347444" y="167052"/>
                    <a:pt x="359775" y="170374"/>
                    <a:pt x="364426" y="172885"/>
                  </a:cubicBezTo>
                  <a:moveTo>
                    <a:pt x="190540" y="243325"/>
                  </a:moveTo>
                  <a:cubicBezTo>
                    <a:pt x="190613" y="243325"/>
                    <a:pt x="190761" y="243399"/>
                    <a:pt x="190835" y="243399"/>
                  </a:cubicBezTo>
                  <a:cubicBezTo>
                    <a:pt x="191204" y="243547"/>
                    <a:pt x="191573" y="243621"/>
                    <a:pt x="191942" y="243768"/>
                  </a:cubicBezTo>
                  <a:cubicBezTo>
                    <a:pt x="192016" y="243768"/>
                    <a:pt x="192016" y="243768"/>
                    <a:pt x="192090" y="243842"/>
                  </a:cubicBezTo>
                  <a:cubicBezTo>
                    <a:pt x="192385" y="243916"/>
                    <a:pt x="192755" y="244064"/>
                    <a:pt x="193050" y="244138"/>
                  </a:cubicBezTo>
                  <a:cubicBezTo>
                    <a:pt x="193198" y="244138"/>
                    <a:pt x="193272" y="244212"/>
                    <a:pt x="193419" y="244212"/>
                  </a:cubicBezTo>
                  <a:cubicBezTo>
                    <a:pt x="193641" y="244285"/>
                    <a:pt x="193936" y="244359"/>
                    <a:pt x="194157" y="244433"/>
                  </a:cubicBezTo>
                  <a:cubicBezTo>
                    <a:pt x="194305" y="244507"/>
                    <a:pt x="194453" y="244507"/>
                    <a:pt x="194527" y="244581"/>
                  </a:cubicBezTo>
                  <a:cubicBezTo>
                    <a:pt x="194748" y="244654"/>
                    <a:pt x="195044" y="244728"/>
                    <a:pt x="195265" y="244802"/>
                  </a:cubicBezTo>
                  <a:cubicBezTo>
                    <a:pt x="195413" y="244802"/>
                    <a:pt x="195487" y="244876"/>
                    <a:pt x="195634" y="244876"/>
                  </a:cubicBezTo>
                  <a:cubicBezTo>
                    <a:pt x="195930" y="244950"/>
                    <a:pt x="196299" y="245024"/>
                    <a:pt x="196668" y="245097"/>
                  </a:cubicBezTo>
                  <a:cubicBezTo>
                    <a:pt x="196742" y="245097"/>
                    <a:pt x="196742" y="245097"/>
                    <a:pt x="196816" y="245097"/>
                  </a:cubicBezTo>
                  <a:cubicBezTo>
                    <a:pt x="197185" y="245171"/>
                    <a:pt x="197554" y="245245"/>
                    <a:pt x="197923" y="245393"/>
                  </a:cubicBezTo>
                  <a:cubicBezTo>
                    <a:pt x="198071" y="245393"/>
                    <a:pt x="198145" y="245467"/>
                    <a:pt x="198292" y="245467"/>
                  </a:cubicBezTo>
                  <a:cubicBezTo>
                    <a:pt x="198588" y="245541"/>
                    <a:pt x="198809" y="245614"/>
                    <a:pt x="199105" y="245614"/>
                  </a:cubicBezTo>
                  <a:cubicBezTo>
                    <a:pt x="199252" y="245614"/>
                    <a:pt x="199400" y="245688"/>
                    <a:pt x="199548" y="245688"/>
                  </a:cubicBezTo>
                  <a:cubicBezTo>
                    <a:pt x="199769" y="245762"/>
                    <a:pt x="200064" y="245762"/>
                    <a:pt x="200286" y="245836"/>
                  </a:cubicBezTo>
                  <a:cubicBezTo>
                    <a:pt x="200434" y="245836"/>
                    <a:pt x="200581" y="245910"/>
                    <a:pt x="200655" y="245910"/>
                  </a:cubicBezTo>
                  <a:cubicBezTo>
                    <a:pt x="200951" y="245984"/>
                    <a:pt x="201246" y="246058"/>
                    <a:pt x="201541" y="246058"/>
                  </a:cubicBezTo>
                  <a:cubicBezTo>
                    <a:pt x="201615" y="246058"/>
                    <a:pt x="201689" y="246058"/>
                    <a:pt x="201836" y="246131"/>
                  </a:cubicBezTo>
                  <a:cubicBezTo>
                    <a:pt x="202206" y="246205"/>
                    <a:pt x="202575" y="246279"/>
                    <a:pt x="202944" y="246353"/>
                  </a:cubicBezTo>
                  <a:cubicBezTo>
                    <a:pt x="203018" y="246353"/>
                    <a:pt x="203166" y="246353"/>
                    <a:pt x="203240" y="246427"/>
                  </a:cubicBezTo>
                  <a:cubicBezTo>
                    <a:pt x="203535" y="246500"/>
                    <a:pt x="203830" y="246500"/>
                    <a:pt x="204126" y="246574"/>
                  </a:cubicBezTo>
                  <a:cubicBezTo>
                    <a:pt x="204273" y="246574"/>
                    <a:pt x="204421" y="246648"/>
                    <a:pt x="204495" y="246648"/>
                  </a:cubicBezTo>
                  <a:cubicBezTo>
                    <a:pt x="204716" y="246722"/>
                    <a:pt x="205012" y="246722"/>
                    <a:pt x="205233" y="246796"/>
                  </a:cubicBezTo>
                  <a:cubicBezTo>
                    <a:pt x="205381" y="246796"/>
                    <a:pt x="205528" y="246869"/>
                    <a:pt x="205602" y="246869"/>
                  </a:cubicBezTo>
                  <a:cubicBezTo>
                    <a:pt x="205898" y="246943"/>
                    <a:pt x="206119" y="246943"/>
                    <a:pt x="206415" y="247017"/>
                  </a:cubicBezTo>
                  <a:cubicBezTo>
                    <a:pt x="206488" y="247017"/>
                    <a:pt x="206636" y="247017"/>
                    <a:pt x="206710" y="247091"/>
                  </a:cubicBezTo>
                  <a:cubicBezTo>
                    <a:pt x="207079" y="247165"/>
                    <a:pt x="207448" y="247165"/>
                    <a:pt x="207817" y="247239"/>
                  </a:cubicBezTo>
                  <a:cubicBezTo>
                    <a:pt x="207891" y="247239"/>
                    <a:pt x="207891" y="247239"/>
                    <a:pt x="207965" y="247239"/>
                  </a:cubicBezTo>
                  <a:cubicBezTo>
                    <a:pt x="208260" y="247313"/>
                    <a:pt x="208630" y="247313"/>
                    <a:pt x="208925" y="247386"/>
                  </a:cubicBezTo>
                  <a:cubicBezTo>
                    <a:pt x="209073" y="247386"/>
                    <a:pt x="209147" y="247386"/>
                    <a:pt x="209294" y="247460"/>
                  </a:cubicBezTo>
                  <a:cubicBezTo>
                    <a:pt x="209516" y="247460"/>
                    <a:pt x="209811" y="247534"/>
                    <a:pt x="210032" y="247534"/>
                  </a:cubicBezTo>
                  <a:cubicBezTo>
                    <a:pt x="210180" y="247534"/>
                    <a:pt x="210254" y="247534"/>
                    <a:pt x="210402" y="247608"/>
                  </a:cubicBezTo>
                  <a:cubicBezTo>
                    <a:pt x="210623" y="247608"/>
                    <a:pt x="210919" y="247682"/>
                    <a:pt x="211140" y="247682"/>
                  </a:cubicBezTo>
                  <a:cubicBezTo>
                    <a:pt x="211214" y="247682"/>
                    <a:pt x="211362" y="247682"/>
                    <a:pt x="211435" y="247682"/>
                  </a:cubicBezTo>
                  <a:cubicBezTo>
                    <a:pt x="211731" y="247682"/>
                    <a:pt x="212100" y="247756"/>
                    <a:pt x="212395" y="247756"/>
                  </a:cubicBezTo>
                  <a:cubicBezTo>
                    <a:pt x="212395" y="247756"/>
                    <a:pt x="212395" y="247756"/>
                    <a:pt x="212469" y="247756"/>
                  </a:cubicBezTo>
                  <a:cubicBezTo>
                    <a:pt x="212839" y="247756"/>
                    <a:pt x="213134" y="247830"/>
                    <a:pt x="213503" y="247830"/>
                  </a:cubicBezTo>
                  <a:cubicBezTo>
                    <a:pt x="213577" y="247830"/>
                    <a:pt x="213650" y="247830"/>
                    <a:pt x="213798" y="247830"/>
                  </a:cubicBezTo>
                  <a:cubicBezTo>
                    <a:pt x="214020" y="247830"/>
                    <a:pt x="214241" y="247903"/>
                    <a:pt x="214537" y="247903"/>
                  </a:cubicBezTo>
                  <a:cubicBezTo>
                    <a:pt x="214611" y="247903"/>
                    <a:pt x="214758" y="247903"/>
                    <a:pt x="214832" y="247903"/>
                  </a:cubicBezTo>
                  <a:cubicBezTo>
                    <a:pt x="215054" y="247903"/>
                    <a:pt x="215275" y="247903"/>
                    <a:pt x="215496" y="247977"/>
                  </a:cubicBezTo>
                  <a:cubicBezTo>
                    <a:pt x="215570" y="247977"/>
                    <a:pt x="215718" y="247977"/>
                    <a:pt x="215792" y="247977"/>
                  </a:cubicBezTo>
                  <a:cubicBezTo>
                    <a:pt x="216087" y="247977"/>
                    <a:pt x="216309" y="248051"/>
                    <a:pt x="216530" y="248051"/>
                  </a:cubicBezTo>
                  <a:cubicBezTo>
                    <a:pt x="216604" y="248051"/>
                    <a:pt x="216604" y="248051"/>
                    <a:pt x="216678" y="248051"/>
                  </a:cubicBezTo>
                  <a:cubicBezTo>
                    <a:pt x="216973" y="248051"/>
                    <a:pt x="217269" y="248125"/>
                    <a:pt x="217564" y="248125"/>
                  </a:cubicBezTo>
                  <a:cubicBezTo>
                    <a:pt x="217638" y="248125"/>
                    <a:pt x="217711" y="248125"/>
                    <a:pt x="217711" y="248125"/>
                  </a:cubicBezTo>
                  <a:cubicBezTo>
                    <a:pt x="217933" y="248125"/>
                    <a:pt x="218155" y="248125"/>
                    <a:pt x="218376" y="248199"/>
                  </a:cubicBezTo>
                  <a:cubicBezTo>
                    <a:pt x="218450" y="248199"/>
                    <a:pt x="218524" y="248199"/>
                    <a:pt x="218598" y="248199"/>
                  </a:cubicBezTo>
                  <a:cubicBezTo>
                    <a:pt x="218745" y="248199"/>
                    <a:pt x="218967" y="248199"/>
                    <a:pt x="219115" y="248199"/>
                  </a:cubicBezTo>
                  <a:cubicBezTo>
                    <a:pt x="219188" y="248199"/>
                    <a:pt x="219262" y="248199"/>
                    <a:pt x="219336" y="248199"/>
                  </a:cubicBezTo>
                  <a:cubicBezTo>
                    <a:pt x="219557" y="248199"/>
                    <a:pt x="219705" y="248199"/>
                    <a:pt x="219927" y="248199"/>
                  </a:cubicBezTo>
                  <a:cubicBezTo>
                    <a:pt x="220001" y="248199"/>
                    <a:pt x="220001" y="248199"/>
                    <a:pt x="220074" y="248199"/>
                  </a:cubicBezTo>
                  <a:cubicBezTo>
                    <a:pt x="220296" y="248199"/>
                    <a:pt x="220518" y="248199"/>
                    <a:pt x="220739" y="248199"/>
                  </a:cubicBezTo>
                  <a:cubicBezTo>
                    <a:pt x="220739" y="248199"/>
                    <a:pt x="220739" y="248199"/>
                    <a:pt x="220739" y="248199"/>
                  </a:cubicBezTo>
                  <a:cubicBezTo>
                    <a:pt x="220961" y="248199"/>
                    <a:pt x="221108" y="248199"/>
                    <a:pt x="221330" y="248199"/>
                  </a:cubicBezTo>
                  <a:cubicBezTo>
                    <a:pt x="221403" y="248199"/>
                    <a:pt x="221403" y="248199"/>
                    <a:pt x="221477" y="248199"/>
                  </a:cubicBezTo>
                  <a:cubicBezTo>
                    <a:pt x="221625" y="248199"/>
                    <a:pt x="221773" y="248199"/>
                    <a:pt x="221920" y="248199"/>
                  </a:cubicBezTo>
                  <a:cubicBezTo>
                    <a:pt x="221994" y="248199"/>
                    <a:pt x="221994" y="248199"/>
                    <a:pt x="222068" y="248199"/>
                  </a:cubicBezTo>
                  <a:cubicBezTo>
                    <a:pt x="222216" y="248199"/>
                    <a:pt x="222363" y="248199"/>
                    <a:pt x="222437" y="248199"/>
                  </a:cubicBezTo>
                  <a:cubicBezTo>
                    <a:pt x="222437" y="248199"/>
                    <a:pt x="222511" y="248199"/>
                    <a:pt x="222511" y="248199"/>
                  </a:cubicBezTo>
                  <a:cubicBezTo>
                    <a:pt x="222659" y="248199"/>
                    <a:pt x="222807" y="248199"/>
                    <a:pt x="222954" y="248199"/>
                  </a:cubicBezTo>
                  <a:cubicBezTo>
                    <a:pt x="222954" y="248199"/>
                    <a:pt x="223028" y="248199"/>
                    <a:pt x="223028" y="248199"/>
                  </a:cubicBezTo>
                  <a:cubicBezTo>
                    <a:pt x="224062" y="248199"/>
                    <a:pt x="225169" y="248199"/>
                    <a:pt x="226203" y="248199"/>
                  </a:cubicBezTo>
                  <a:cubicBezTo>
                    <a:pt x="226203" y="248199"/>
                    <a:pt x="226203" y="248199"/>
                    <a:pt x="226203" y="248199"/>
                  </a:cubicBezTo>
                  <a:cubicBezTo>
                    <a:pt x="227310" y="248199"/>
                    <a:pt x="228344" y="248199"/>
                    <a:pt x="229452" y="248199"/>
                  </a:cubicBezTo>
                  <a:cubicBezTo>
                    <a:pt x="229599" y="248199"/>
                    <a:pt x="229747" y="248199"/>
                    <a:pt x="229895" y="248199"/>
                  </a:cubicBezTo>
                  <a:cubicBezTo>
                    <a:pt x="229969" y="248199"/>
                    <a:pt x="229969" y="248199"/>
                    <a:pt x="230042" y="248199"/>
                  </a:cubicBezTo>
                  <a:cubicBezTo>
                    <a:pt x="230116" y="248199"/>
                    <a:pt x="230264" y="248199"/>
                    <a:pt x="230412" y="248199"/>
                  </a:cubicBezTo>
                  <a:cubicBezTo>
                    <a:pt x="230486" y="248199"/>
                    <a:pt x="230559" y="248199"/>
                    <a:pt x="230633" y="248199"/>
                  </a:cubicBezTo>
                  <a:cubicBezTo>
                    <a:pt x="230781" y="248199"/>
                    <a:pt x="230855" y="248199"/>
                    <a:pt x="231002" y="248199"/>
                  </a:cubicBezTo>
                  <a:cubicBezTo>
                    <a:pt x="231076" y="248199"/>
                    <a:pt x="231150" y="248199"/>
                    <a:pt x="231224" y="248199"/>
                  </a:cubicBezTo>
                  <a:cubicBezTo>
                    <a:pt x="231371" y="248199"/>
                    <a:pt x="231519" y="248199"/>
                    <a:pt x="231667" y="248199"/>
                  </a:cubicBezTo>
                  <a:cubicBezTo>
                    <a:pt x="231741" y="248199"/>
                    <a:pt x="231741" y="248199"/>
                    <a:pt x="231814" y="248199"/>
                  </a:cubicBezTo>
                  <a:cubicBezTo>
                    <a:pt x="232036" y="248199"/>
                    <a:pt x="232258" y="248199"/>
                    <a:pt x="232479" y="248199"/>
                  </a:cubicBezTo>
                  <a:cubicBezTo>
                    <a:pt x="232553" y="248199"/>
                    <a:pt x="232627" y="248199"/>
                    <a:pt x="232627" y="248199"/>
                  </a:cubicBezTo>
                  <a:cubicBezTo>
                    <a:pt x="232775" y="248199"/>
                    <a:pt x="232996" y="248199"/>
                    <a:pt x="233144" y="248199"/>
                  </a:cubicBezTo>
                  <a:cubicBezTo>
                    <a:pt x="233217" y="248199"/>
                    <a:pt x="233291" y="248199"/>
                    <a:pt x="233365" y="248199"/>
                  </a:cubicBezTo>
                  <a:cubicBezTo>
                    <a:pt x="233513" y="248199"/>
                    <a:pt x="233734" y="248199"/>
                    <a:pt x="233882" y="248199"/>
                  </a:cubicBezTo>
                  <a:cubicBezTo>
                    <a:pt x="233956" y="248199"/>
                    <a:pt x="234030" y="248199"/>
                    <a:pt x="234177" y="248199"/>
                  </a:cubicBezTo>
                  <a:cubicBezTo>
                    <a:pt x="234399" y="248199"/>
                    <a:pt x="234547" y="248199"/>
                    <a:pt x="234768" y="248199"/>
                  </a:cubicBezTo>
                  <a:cubicBezTo>
                    <a:pt x="234842" y="248199"/>
                    <a:pt x="234916" y="248199"/>
                    <a:pt x="234990" y="248199"/>
                  </a:cubicBezTo>
                  <a:cubicBezTo>
                    <a:pt x="235285" y="248199"/>
                    <a:pt x="235580" y="248199"/>
                    <a:pt x="235876" y="248125"/>
                  </a:cubicBezTo>
                  <a:cubicBezTo>
                    <a:pt x="235876" y="248125"/>
                    <a:pt x="235949" y="248125"/>
                    <a:pt x="235949" y="248125"/>
                  </a:cubicBezTo>
                  <a:cubicBezTo>
                    <a:pt x="236245" y="248125"/>
                    <a:pt x="236466" y="248125"/>
                    <a:pt x="236762" y="248051"/>
                  </a:cubicBezTo>
                  <a:cubicBezTo>
                    <a:pt x="236836" y="248051"/>
                    <a:pt x="236909" y="248051"/>
                    <a:pt x="237057" y="248051"/>
                  </a:cubicBezTo>
                  <a:cubicBezTo>
                    <a:pt x="237278" y="248051"/>
                    <a:pt x="237500" y="248051"/>
                    <a:pt x="237721" y="247977"/>
                  </a:cubicBezTo>
                  <a:cubicBezTo>
                    <a:pt x="237795" y="247977"/>
                    <a:pt x="237869" y="247977"/>
                    <a:pt x="238017" y="247977"/>
                  </a:cubicBezTo>
                  <a:cubicBezTo>
                    <a:pt x="238238" y="247977"/>
                    <a:pt x="238534" y="247903"/>
                    <a:pt x="238755" y="247903"/>
                  </a:cubicBezTo>
                  <a:cubicBezTo>
                    <a:pt x="238829" y="247903"/>
                    <a:pt x="238903" y="247903"/>
                    <a:pt x="238977" y="247903"/>
                  </a:cubicBezTo>
                  <a:cubicBezTo>
                    <a:pt x="239641" y="247830"/>
                    <a:pt x="240306" y="247756"/>
                    <a:pt x="241044" y="247682"/>
                  </a:cubicBezTo>
                  <a:cubicBezTo>
                    <a:pt x="241118" y="247682"/>
                    <a:pt x="241192" y="247682"/>
                    <a:pt x="241266" y="247682"/>
                  </a:cubicBezTo>
                  <a:cubicBezTo>
                    <a:pt x="241561" y="247682"/>
                    <a:pt x="241782" y="247608"/>
                    <a:pt x="242078" y="247608"/>
                  </a:cubicBezTo>
                  <a:cubicBezTo>
                    <a:pt x="242152" y="247608"/>
                    <a:pt x="242299" y="247608"/>
                    <a:pt x="242373" y="247608"/>
                  </a:cubicBezTo>
                  <a:cubicBezTo>
                    <a:pt x="242669" y="247608"/>
                    <a:pt x="242890" y="247534"/>
                    <a:pt x="243185" y="247534"/>
                  </a:cubicBezTo>
                  <a:cubicBezTo>
                    <a:pt x="243259" y="247534"/>
                    <a:pt x="243333" y="247534"/>
                    <a:pt x="243481" y="247534"/>
                  </a:cubicBezTo>
                  <a:cubicBezTo>
                    <a:pt x="243850" y="247460"/>
                    <a:pt x="244145" y="247460"/>
                    <a:pt x="244515" y="247386"/>
                  </a:cubicBezTo>
                  <a:cubicBezTo>
                    <a:pt x="244515" y="247386"/>
                    <a:pt x="244589" y="247386"/>
                    <a:pt x="244589" y="247386"/>
                  </a:cubicBezTo>
                  <a:cubicBezTo>
                    <a:pt x="244958" y="247313"/>
                    <a:pt x="245327" y="247313"/>
                    <a:pt x="245770" y="247239"/>
                  </a:cubicBezTo>
                  <a:cubicBezTo>
                    <a:pt x="245844" y="247239"/>
                    <a:pt x="245844" y="247239"/>
                    <a:pt x="245917" y="247239"/>
                  </a:cubicBezTo>
                  <a:cubicBezTo>
                    <a:pt x="246213" y="247165"/>
                    <a:pt x="246582" y="247165"/>
                    <a:pt x="246877" y="247091"/>
                  </a:cubicBezTo>
                  <a:cubicBezTo>
                    <a:pt x="246951" y="247091"/>
                    <a:pt x="247099" y="247091"/>
                    <a:pt x="247173" y="247017"/>
                  </a:cubicBezTo>
                  <a:cubicBezTo>
                    <a:pt x="247468" y="246943"/>
                    <a:pt x="247763" y="246943"/>
                    <a:pt x="248059" y="246869"/>
                  </a:cubicBezTo>
                  <a:cubicBezTo>
                    <a:pt x="248133" y="246869"/>
                    <a:pt x="248280" y="246869"/>
                    <a:pt x="248354" y="246796"/>
                  </a:cubicBezTo>
                  <a:cubicBezTo>
                    <a:pt x="248650" y="246722"/>
                    <a:pt x="249019" y="246722"/>
                    <a:pt x="249314" y="246648"/>
                  </a:cubicBezTo>
                  <a:cubicBezTo>
                    <a:pt x="249388" y="246648"/>
                    <a:pt x="249461" y="246648"/>
                    <a:pt x="249535" y="246648"/>
                  </a:cubicBezTo>
                  <a:cubicBezTo>
                    <a:pt x="249905" y="246574"/>
                    <a:pt x="250348" y="246500"/>
                    <a:pt x="250717" y="246427"/>
                  </a:cubicBezTo>
                  <a:cubicBezTo>
                    <a:pt x="250717" y="246427"/>
                    <a:pt x="250717" y="246427"/>
                    <a:pt x="250717" y="246427"/>
                  </a:cubicBezTo>
                  <a:cubicBezTo>
                    <a:pt x="251086" y="246353"/>
                    <a:pt x="251455" y="246279"/>
                    <a:pt x="251824" y="246205"/>
                  </a:cubicBezTo>
                  <a:cubicBezTo>
                    <a:pt x="251898" y="246205"/>
                    <a:pt x="252046" y="246131"/>
                    <a:pt x="252120" y="246131"/>
                  </a:cubicBezTo>
                  <a:cubicBezTo>
                    <a:pt x="252415" y="246058"/>
                    <a:pt x="252711" y="245984"/>
                    <a:pt x="253006" y="245984"/>
                  </a:cubicBezTo>
                  <a:cubicBezTo>
                    <a:pt x="253153" y="245984"/>
                    <a:pt x="253227" y="245910"/>
                    <a:pt x="253375" y="245910"/>
                  </a:cubicBezTo>
                  <a:cubicBezTo>
                    <a:pt x="253670" y="245836"/>
                    <a:pt x="253966" y="245762"/>
                    <a:pt x="254261" y="245688"/>
                  </a:cubicBezTo>
                  <a:cubicBezTo>
                    <a:pt x="254335" y="245688"/>
                    <a:pt x="254483" y="245614"/>
                    <a:pt x="254557" y="245614"/>
                  </a:cubicBezTo>
                  <a:cubicBezTo>
                    <a:pt x="255295" y="245467"/>
                    <a:pt x="256107" y="245245"/>
                    <a:pt x="256845" y="245024"/>
                  </a:cubicBezTo>
                  <a:cubicBezTo>
                    <a:pt x="256919" y="245024"/>
                    <a:pt x="257067" y="244950"/>
                    <a:pt x="257141" y="244950"/>
                  </a:cubicBezTo>
                  <a:cubicBezTo>
                    <a:pt x="257436" y="244876"/>
                    <a:pt x="257731" y="244802"/>
                    <a:pt x="257953" y="244728"/>
                  </a:cubicBezTo>
                  <a:cubicBezTo>
                    <a:pt x="258101" y="244728"/>
                    <a:pt x="258174" y="244654"/>
                    <a:pt x="258322" y="244654"/>
                  </a:cubicBezTo>
                  <a:cubicBezTo>
                    <a:pt x="258618" y="244581"/>
                    <a:pt x="258839" y="244507"/>
                    <a:pt x="259134" y="244433"/>
                  </a:cubicBezTo>
                  <a:cubicBezTo>
                    <a:pt x="259282" y="244433"/>
                    <a:pt x="259356" y="244359"/>
                    <a:pt x="259503" y="244359"/>
                  </a:cubicBezTo>
                  <a:cubicBezTo>
                    <a:pt x="259799" y="244285"/>
                    <a:pt x="260094" y="244212"/>
                    <a:pt x="260390" y="244064"/>
                  </a:cubicBezTo>
                  <a:cubicBezTo>
                    <a:pt x="260464" y="244064"/>
                    <a:pt x="260537" y="243990"/>
                    <a:pt x="260611" y="243990"/>
                  </a:cubicBezTo>
                  <a:cubicBezTo>
                    <a:pt x="260980" y="243842"/>
                    <a:pt x="261349" y="243768"/>
                    <a:pt x="261719" y="243621"/>
                  </a:cubicBezTo>
                  <a:cubicBezTo>
                    <a:pt x="261792" y="243621"/>
                    <a:pt x="261866" y="243547"/>
                    <a:pt x="262014" y="243547"/>
                  </a:cubicBezTo>
                  <a:cubicBezTo>
                    <a:pt x="262309" y="243473"/>
                    <a:pt x="262531" y="243325"/>
                    <a:pt x="262826" y="243251"/>
                  </a:cubicBezTo>
                  <a:cubicBezTo>
                    <a:pt x="262900" y="243251"/>
                    <a:pt x="262900" y="243251"/>
                    <a:pt x="262974" y="243178"/>
                  </a:cubicBezTo>
                  <a:lnTo>
                    <a:pt x="262974" y="253220"/>
                  </a:lnTo>
                  <a:cubicBezTo>
                    <a:pt x="260168" y="255730"/>
                    <a:pt x="247173" y="260013"/>
                    <a:pt x="226203" y="260013"/>
                  </a:cubicBezTo>
                  <a:cubicBezTo>
                    <a:pt x="208704" y="260013"/>
                    <a:pt x="196742" y="256985"/>
                    <a:pt x="191647" y="254549"/>
                  </a:cubicBezTo>
                  <a:cubicBezTo>
                    <a:pt x="190613" y="254032"/>
                    <a:pt x="189875" y="253589"/>
                    <a:pt x="189432" y="253146"/>
                  </a:cubicBezTo>
                  <a:lnTo>
                    <a:pt x="189432" y="243104"/>
                  </a:lnTo>
                  <a:cubicBezTo>
                    <a:pt x="189506" y="243104"/>
                    <a:pt x="189506" y="243178"/>
                    <a:pt x="189580" y="243178"/>
                  </a:cubicBezTo>
                  <a:cubicBezTo>
                    <a:pt x="190023" y="243104"/>
                    <a:pt x="190318" y="243251"/>
                    <a:pt x="190540" y="243325"/>
                  </a:cubicBezTo>
                  <a:moveTo>
                    <a:pt x="223102" y="273156"/>
                  </a:moveTo>
                  <a:cubicBezTo>
                    <a:pt x="225243" y="273229"/>
                    <a:pt x="227532" y="273229"/>
                    <a:pt x="229673" y="273156"/>
                  </a:cubicBezTo>
                  <a:cubicBezTo>
                    <a:pt x="234473" y="273082"/>
                    <a:pt x="251086" y="272417"/>
                    <a:pt x="263121" y="267913"/>
                  </a:cubicBezTo>
                  <a:lnTo>
                    <a:pt x="263121" y="277955"/>
                  </a:lnTo>
                  <a:cubicBezTo>
                    <a:pt x="262014" y="278915"/>
                    <a:pt x="259356" y="280170"/>
                    <a:pt x="255295" y="281352"/>
                  </a:cubicBezTo>
                  <a:cubicBezTo>
                    <a:pt x="242890" y="280982"/>
                    <a:pt x="231962" y="280096"/>
                    <a:pt x="225686" y="278472"/>
                  </a:cubicBezTo>
                  <a:cubicBezTo>
                    <a:pt x="220148" y="277069"/>
                    <a:pt x="215718" y="275001"/>
                    <a:pt x="211657" y="272491"/>
                  </a:cubicBezTo>
                  <a:cubicBezTo>
                    <a:pt x="216826" y="272934"/>
                    <a:pt x="221034" y="273082"/>
                    <a:pt x="223102" y="273156"/>
                  </a:cubicBezTo>
                  <a:moveTo>
                    <a:pt x="261719" y="229222"/>
                  </a:moveTo>
                  <a:cubicBezTo>
                    <a:pt x="261719" y="229222"/>
                    <a:pt x="261645" y="229222"/>
                    <a:pt x="261645" y="229296"/>
                  </a:cubicBezTo>
                  <a:cubicBezTo>
                    <a:pt x="261423" y="229444"/>
                    <a:pt x="261128" y="229518"/>
                    <a:pt x="260833" y="229666"/>
                  </a:cubicBezTo>
                  <a:cubicBezTo>
                    <a:pt x="260759" y="229666"/>
                    <a:pt x="260759" y="229739"/>
                    <a:pt x="260685" y="229739"/>
                  </a:cubicBezTo>
                  <a:cubicBezTo>
                    <a:pt x="260390" y="229887"/>
                    <a:pt x="260094" y="230035"/>
                    <a:pt x="259799" y="230109"/>
                  </a:cubicBezTo>
                  <a:cubicBezTo>
                    <a:pt x="259799" y="230109"/>
                    <a:pt x="259725" y="230109"/>
                    <a:pt x="259725" y="230109"/>
                  </a:cubicBezTo>
                  <a:cubicBezTo>
                    <a:pt x="259356" y="230256"/>
                    <a:pt x="259060" y="230404"/>
                    <a:pt x="258691" y="230552"/>
                  </a:cubicBezTo>
                  <a:cubicBezTo>
                    <a:pt x="258618" y="230552"/>
                    <a:pt x="258544" y="230625"/>
                    <a:pt x="258470" y="230625"/>
                  </a:cubicBezTo>
                  <a:cubicBezTo>
                    <a:pt x="258101" y="230773"/>
                    <a:pt x="257731" y="230921"/>
                    <a:pt x="257288" y="230994"/>
                  </a:cubicBezTo>
                  <a:cubicBezTo>
                    <a:pt x="257214" y="230994"/>
                    <a:pt x="257141" y="231068"/>
                    <a:pt x="257067" y="231068"/>
                  </a:cubicBezTo>
                  <a:cubicBezTo>
                    <a:pt x="256624" y="231216"/>
                    <a:pt x="256181" y="231364"/>
                    <a:pt x="255738" y="231511"/>
                  </a:cubicBezTo>
                  <a:cubicBezTo>
                    <a:pt x="255738" y="231511"/>
                    <a:pt x="255664" y="231511"/>
                    <a:pt x="255664" y="231511"/>
                  </a:cubicBezTo>
                  <a:cubicBezTo>
                    <a:pt x="255221" y="231659"/>
                    <a:pt x="254704" y="231807"/>
                    <a:pt x="254261" y="231881"/>
                  </a:cubicBezTo>
                  <a:cubicBezTo>
                    <a:pt x="254187" y="231881"/>
                    <a:pt x="254113" y="231955"/>
                    <a:pt x="254040" y="231955"/>
                  </a:cubicBezTo>
                  <a:cubicBezTo>
                    <a:pt x="253523" y="232102"/>
                    <a:pt x="253006" y="232250"/>
                    <a:pt x="252489" y="232324"/>
                  </a:cubicBezTo>
                  <a:cubicBezTo>
                    <a:pt x="252415" y="232324"/>
                    <a:pt x="252268" y="232398"/>
                    <a:pt x="252194" y="232398"/>
                  </a:cubicBezTo>
                  <a:cubicBezTo>
                    <a:pt x="251677" y="232545"/>
                    <a:pt x="251086" y="232619"/>
                    <a:pt x="250495" y="232767"/>
                  </a:cubicBezTo>
                  <a:cubicBezTo>
                    <a:pt x="250422" y="232767"/>
                    <a:pt x="250274" y="232767"/>
                    <a:pt x="250200" y="232840"/>
                  </a:cubicBezTo>
                  <a:cubicBezTo>
                    <a:pt x="249609" y="232988"/>
                    <a:pt x="249019" y="233062"/>
                    <a:pt x="248354" y="233210"/>
                  </a:cubicBezTo>
                  <a:cubicBezTo>
                    <a:pt x="248354" y="233210"/>
                    <a:pt x="248280" y="233210"/>
                    <a:pt x="248280" y="233210"/>
                  </a:cubicBezTo>
                  <a:cubicBezTo>
                    <a:pt x="247616" y="233357"/>
                    <a:pt x="246951" y="233431"/>
                    <a:pt x="246287" y="233505"/>
                  </a:cubicBezTo>
                  <a:cubicBezTo>
                    <a:pt x="246139" y="233505"/>
                    <a:pt x="246065" y="233579"/>
                    <a:pt x="245917" y="233579"/>
                  </a:cubicBezTo>
                  <a:cubicBezTo>
                    <a:pt x="245253" y="233653"/>
                    <a:pt x="244589" y="233800"/>
                    <a:pt x="243850" y="233874"/>
                  </a:cubicBezTo>
                  <a:cubicBezTo>
                    <a:pt x="243702" y="233874"/>
                    <a:pt x="243555" y="233874"/>
                    <a:pt x="243407" y="233948"/>
                  </a:cubicBezTo>
                  <a:cubicBezTo>
                    <a:pt x="242669" y="234022"/>
                    <a:pt x="241930" y="234096"/>
                    <a:pt x="241192" y="234244"/>
                  </a:cubicBezTo>
                  <a:cubicBezTo>
                    <a:pt x="241118" y="234244"/>
                    <a:pt x="241044" y="234244"/>
                    <a:pt x="240970" y="234244"/>
                  </a:cubicBezTo>
                  <a:cubicBezTo>
                    <a:pt x="240232" y="234317"/>
                    <a:pt x="239420" y="234391"/>
                    <a:pt x="238682" y="234465"/>
                  </a:cubicBezTo>
                  <a:cubicBezTo>
                    <a:pt x="238608" y="234465"/>
                    <a:pt x="238460" y="234465"/>
                    <a:pt x="238386" y="234465"/>
                  </a:cubicBezTo>
                  <a:cubicBezTo>
                    <a:pt x="237574" y="234539"/>
                    <a:pt x="236762" y="234613"/>
                    <a:pt x="235949" y="234613"/>
                  </a:cubicBezTo>
                  <a:cubicBezTo>
                    <a:pt x="235802" y="234613"/>
                    <a:pt x="235654" y="234613"/>
                    <a:pt x="235432" y="234613"/>
                  </a:cubicBezTo>
                  <a:cubicBezTo>
                    <a:pt x="234620" y="234686"/>
                    <a:pt x="233734" y="234686"/>
                    <a:pt x="232848" y="234760"/>
                  </a:cubicBezTo>
                  <a:cubicBezTo>
                    <a:pt x="232701" y="234760"/>
                    <a:pt x="232553" y="234760"/>
                    <a:pt x="232405" y="234760"/>
                  </a:cubicBezTo>
                  <a:cubicBezTo>
                    <a:pt x="231445" y="234760"/>
                    <a:pt x="230559" y="234834"/>
                    <a:pt x="229599" y="234834"/>
                  </a:cubicBezTo>
                  <a:cubicBezTo>
                    <a:pt x="227606" y="234908"/>
                    <a:pt x="225538" y="234908"/>
                    <a:pt x="223545" y="234834"/>
                  </a:cubicBezTo>
                  <a:cubicBezTo>
                    <a:pt x="222585" y="234834"/>
                    <a:pt x="221625" y="234760"/>
                    <a:pt x="220739" y="234760"/>
                  </a:cubicBezTo>
                  <a:cubicBezTo>
                    <a:pt x="220591" y="234760"/>
                    <a:pt x="220444" y="234760"/>
                    <a:pt x="220296" y="234760"/>
                  </a:cubicBezTo>
                  <a:cubicBezTo>
                    <a:pt x="219410" y="234686"/>
                    <a:pt x="218524" y="234686"/>
                    <a:pt x="217711" y="234613"/>
                  </a:cubicBezTo>
                  <a:cubicBezTo>
                    <a:pt x="217564" y="234613"/>
                    <a:pt x="217416" y="234613"/>
                    <a:pt x="217269" y="234613"/>
                  </a:cubicBezTo>
                  <a:cubicBezTo>
                    <a:pt x="216456" y="234539"/>
                    <a:pt x="215570" y="234465"/>
                    <a:pt x="214758" y="234465"/>
                  </a:cubicBezTo>
                  <a:cubicBezTo>
                    <a:pt x="214684" y="234465"/>
                    <a:pt x="214611" y="234465"/>
                    <a:pt x="214463" y="234465"/>
                  </a:cubicBezTo>
                  <a:cubicBezTo>
                    <a:pt x="213650" y="234391"/>
                    <a:pt x="212912" y="234317"/>
                    <a:pt x="212100" y="234244"/>
                  </a:cubicBezTo>
                  <a:cubicBezTo>
                    <a:pt x="212026" y="234244"/>
                    <a:pt x="211952" y="234244"/>
                    <a:pt x="211878" y="234244"/>
                  </a:cubicBezTo>
                  <a:cubicBezTo>
                    <a:pt x="211140" y="234170"/>
                    <a:pt x="210328" y="234096"/>
                    <a:pt x="209589" y="233948"/>
                  </a:cubicBezTo>
                  <a:cubicBezTo>
                    <a:pt x="209442" y="233948"/>
                    <a:pt x="209368" y="233948"/>
                    <a:pt x="209220" y="233874"/>
                  </a:cubicBezTo>
                  <a:cubicBezTo>
                    <a:pt x="208482" y="233800"/>
                    <a:pt x="207817" y="233653"/>
                    <a:pt x="207153" y="233579"/>
                  </a:cubicBezTo>
                  <a:cubicBezTo>
                    <a:pt x="207079" y="233579"/>
                    <a:pt x="206932" y="233579"/>
                    <a:pt x="206858" y="233505"/>
                  </a:cubicBezTo>
                  <a:cubicBezTo>
                    <a:pt x="206193" y="233431"/>
                    <a:pt x="205455" y="233283"/>
                    <a:pt x="204790" y="233136"/>
                  </a:cubicBezTo>
                  <a:cubicBezTo>
                    <a:pt x="204790" y="233136"/>
                    <a:pt x="204790" y="233136"/>
                    <a:pt x="204716" y="233136"/>
                  </a:cubicBezTo>
                  <a:cubicBezTo>
                    <a:pt x="204052" y="232988"/>
                    <a:pt x="203461" y="232914"/>
                    <a:pt x="202797" y="232767"/>
                  </a:cubicBezTo>
                  <a:cubicBezTo>
                    <a:pt x="202723" y="232767"/>
                    <a:pt x="202649" y="232767"/>
                    <a:pt x="202575" y="232693"/>
                  </a:cubicBezTo>
                  <a:cubicBezTo>
                    <a:pt x="201984" y="232545"/>
                    <a:pt x="201394" y="232471"/>
                    <a:pt x="200877" y="232324"/>
                  </a:cubicBezTo>
                  <a:cubicBezTo>
                    <a:pt x="200803" y="232324"/>
                    <a:pt x="200655" y="232250"/>
                    <a:pt x="200581" y="232250"/>
                  </a:cubicBezTo>
                  <a:cubicBezTo>
                    <a:pt x="200064" y="232102"/>
                    <a:pt x="199474" y="231955"/>
                    <a:pt x="198957" y="231881"/>
                  </a:cubicBezTo>
                  <a:cubicBezTo>
                    <a:pt x="198883" y="231881"/>
                    <a:pt x="198809" y="231881"/>
                    <a:pt x="198809" y="231807"/>
                  </a:cubicBezTo>
                  <a:cubicBezTo>
                    <a:pt x="198292" y="231659"/>
                    <a:pt x="197775" y="231511"/>
                    <a:pt x="197333" y="231364"/>
                  </a:cubicBezTo>
                  <a:cubicBezTo>
                    <a:pt x="197333" y="231364"/>
                    <a:pt x="197259" y="231364"/>
                    <a:pt x="197259" y="231364"/>
                  </a:cubicBezTo>
                  <a:cubicBezTo>
                    <a:pt x="196816" y="231216"/>
                    <a:pt x="196299" y="231068"/>
                    <a:pt x="195930" y="230921"/>
                  </a:cubicBezTo>
                  <a:cubicBezTo>
                    <a:pt x="195856" y="230921"/>
                    <a:pt x="195782" y="230847"/>
                    <a:pt x="195708" y="230847"/>
                  </a:cubicBezTo>
                  <a:cubicBezTo>
                    <a:pt x="195265" y="230699"/>
                    <a:pt x="194896" y="230552"/>
                    <a:pt x="194527" y="230404"/>
                  </a:cubicBezTo>
                  <a:cubicBezTo>
                    <a:pt x="194453" y="230404"/>
                    <a:pt x="194379" y="230330"/>
                    <a:pt x="194305" y="230330"/>
                  </a:cubicBezTo>
                  <a:cubicBezTo>
                    <a:pt x="193936" y="230183"/>
                    <a:pt x="193567" y="230035"/>
                    <a:pt x="193198" y="229887"/>
                  </a:cubicBezTo>
                  <a:cubicBezTo>
                    <a:pt x="193198" y="229887"/>
                    <a:pt x="193198" y="229887"/>
                    <a:pt x="193124" y="229887"/>
                  </a:cubicBezTo>
                  <a:cubicBezTo>
                    <a:pt x="192829" y="229739"/>
                    <a:pt x="192459" y="229592"/>
                    <a:pt x="192164" y="229444"/>
                  </a:cubicBezTo>
                  <a:cubicBezTo>
                    <a:pt x="192164" y="229444"/>
                    <a:pt x="192090" y="229444"/>
                    <a:pt x="192090" y="229370"/>
                  </a:cubicBezTo>
                  <a:cubicBezTo>
                    <a:pt x="191795" y="229222"/>
                    <a:pt x="191573" y="229075"/>
                    <a:pt x="191278" y="229001"/>
                  </a:cubicBezTo>
                  <a:cubicBezTo>
                    <a:pt x="191278" y="229001"/>
                    <a:pt x="191204" y="229001"/>
                    <a:pt x="191204" y="229001"/>
                  </a:cubicBezTo>
                  <a:cubicBezTo>
                    <a:pt x="195856" y="226491"/>
                    <a:pt x="208113" y="223242"/>
                    <a:pt x="226498" y="223242"/>
                  </a:cubicBezTo>
                  <a:cubicBezTo>
                    <a:pt x="244810" y="223463"/>
                    <a:pt x="257067" y="226786"/>
                    <a:pt x="261719" y="229222"/>
                  </a:cubicBezTo>
                  <a:moveTo>
                    <a:pt x="484116" y="313471"/>
                  </a:moveTo>
                  <a:cubicBezTo>
                    <a:pt x="482640" y="316572"/>
                    <a:pt x="480055" y="318861"/>
                    <a:pt x="476880" y="320042"/>
                  </a:cubicBezTo>
                  <a:cubicBezTo>
                    <a:pt x="476437" y="320190"/>
                    <a:pt x="476068" y="320337"/>
                    <a:pt x="475625" y="320559"/>
                  </a:cubicBezTo>
                  <a:cubicBezTo>
                    <a:pt x="399056" y="356444"/>
                    <a:pt x="272425" y="414406"/>
                    <a:pt x="258765" y="417433"/>
                  </a:cubicBezTo>
                  <a:cubicBezTo>
                    <a:pt x="242373" y="420683"/>
                    <a:pt x="223249" y="411231"/>
                    <a:pt x="199105" y="399270"/>
                  </a:cubicBezTo>
                  <a:cubicBezTo>
                    <a:pt x="172006" y="385831"/>
                    <a:pt x="138263" y="369144"/>
                    <a:pt x="96397" y="366634"/>
                  </a:cubicBezTo>
                  <a:lnTo>
                    <a:pt x="88866" y="365895"/>
                  </a:lnTo>
                  <a:lnTo>
                    <a:pt x="90638" y="265624"/>
                  </a:lnTo>
                  <a:lnTo>
                    <a:pt x="120616" y="265772"/>
                  </a:lnTo>
                  <a:cubicBezTo>
                    <a:pt x="127040" y="265846"/>
                    <a:pt x="145720" y="266363"/>
                    <a:pt x="154581" y="268061"/>
                  </a:cubicBezTo>
                  <a:cubicBezTo>
                    <a:pt x="166838" y="270424"/>
                    <a:pt x="173557" y="276109"/>
                    <a:pt x="182122" y="283271"/>
                  </a:cubicBezTo>
                  <a:cubicBezTo>
                    <a:pt x="191204" y="290950"/>
                    <a:pt x="201541" y="299663"/>
                    <a:pt x="219041" y="304167"/>
                  </a:cubicBezTo>
                  <a:cubicBezTo>
                    <a:pt x="243776" y="310591"/>
                    <a:pt x="311337" y="307490"/>
                    <a:pt x="321896" y="306899"/>
                  </a:cubicBezTo>
                  <a:cubicBezTo>
                    <a:pt x="329132" y="307416"/>
                    <a:pt x="334743" y="313545"/>
                    <a:pt x="334522" y="320854"/>
                  </a:cubicBezTo>
                  <a:cubicBezTo>
                    <a:pt x="334301" y="328312"/>
                    <a:pt x="327951" y="334219"/>
                    <a:pt x="320493" y="333924"/>
                  </a:cubicBezTo>
                  <a:cubicBezTo>
                    <a:pt x="320419" y="333924"/>
                    <a:pt x="320419" y="333924"/>
                    <a:pt x="320345" y="333924"/>
                  </a:cubicBezTo>
                  <a:lnTo>
                    <a:pt x="220887" y="331635"/>
                  </a:lnTo>
                  <a:cubicBezTo>
                    <a:pt x="216530" y="331487"/>
                    <a:pt x="212395" y="333555"/>
                    <a:pt x="209811" y="337099"/>
                  </a:cubicBezTo>
                  <a:lnTo>
                    <a:pt x="196890" y="354894"/>
                  </a:lnTo>
                  <a:cubicBezTo>
                    <a:pt x="192607" y="360800"/>
                    <a:pt x="193862" y="369144"/>
                    <a:pt x="199843" y="373427"/>
                  </a:cubicBezTo>
                  <a:cubicBezTo>
                    <a:pt x="202206" y="375125"/>
                    <a:pt x="204938" y="375937"/>
                    <a:pt x="207670" y="375937"/>
                  </a:cubicBezTo>
                  <a:cubicBezTo>
                    <a:pt x="211805" y="375937"/>
                    <a:pt x="215792" y="374017"/>
                    <a:pt x="218450" y="370473"/>
                  </a:cubicBezTo>
                  <a:lnTo>
                    <a:pt x="227310" y="358290"/>
                  </a:lnTo>
                  <a:lnTo>
                    <a:pt x="319755" y="360431"/>
                  </a:lnTo>
                  <a:cubicBezTo>
                    <a:pt x="336811" y="360948"/>
                    <a:pt x="351800" y="350685"/>
                    <a:pt x="358076" y="335843"/>
                  </a:cubicBezTo>
                  <a:cubicBezTo>
                    <a:pt x="361620" y="334440"/>
                    <a:pt x="418844" y="311625"/>
                    <a:pt x="467208" y="294568"/>
                  </a:cubicBezTo>
                  <a:cubicBezTo>
                    <a:pt x="470604" y="293387"/>
                    <a:pt x="474296" y="293609"/>
                    <a:pt x="477545" y="295159"/>
                  </a:cubicBezTo>
                  <a:cubicBezTo>
                    <a:pt x="480868" y="296783"/>
                    <a:pt x="483304" y="299516"/>
                    <a:pt x="484559" y="302986"/>
                  </a:cubicBezTo>
                  <a:lnTo>
                    <a:pt x="484781" y="303651"/>
                  </a:lnTo>
                  <a:cubicBezTo>
                    <a:pt x="485814" y="306899"/>
                    <a:pt x="485593" y="310369"/>
                    <a:pt x="484116" y="313471"/>
                  </a:cubicBezTo>
                  <a:moveTo>
                    <a:pt x="218672" y="166018"/>
                  </a:moveTo>
                  <a:lnTo>
                    <a:pt x="263195" y="115809"/>
                  </a:lnTo>
                  <a:cubicBezTo>
                    <a:pt x="265115" y="113667"/>
                    <a:pt x="267847" y="112412"/>
                    <a:pt x="270727" y="112338"/>
                  </a:cubicBezTo>
                  <a:lnTo>
                    <a:pt x="349659" y="110566"/>
                  </a:lnTo>
                  <a:lnTo>
                    <a:pt x="379341" y="70251"/>
                  </a:lnTo>
                  <a:lnTo>
                    <a:pt x="410205" y="25210"/>
                  </a:lnTo>
                  <a:lnTo>
                    <a:pt x="382812" y="29788"/>
                  </a:lnTo>
                  <a:cubicBezTo>
                    <a:pt x="377200" y="30748"/>
                    <a:pt x="371884" y="26908"/>
                    <a:pt x="370924" y="21297"/>
                  </a:cubicBezTo>
                  <a:cubicBezTo>
                    <a:pt x="369964" y="15685"/>
                    <a:pt x="373804" y="10369"/>
                    <a:pt x="379415" y="9409"/>
                  </a:cubicBezTo>
                  <a:lnTo>
                    <a:pt x="429403" y="1139"/>
                  </a:lnTo>
                  <a:cubicBezTo>
                    <a:pt x="430363" y="844"/>
                    <a:pt x="431397" y="696"/>
                    <a:pt x="432430" y="623"/>
                  </a:cubicBezTo>
                  <a:cubicBezTo>
                    <a:pt x="434941" y="327"/>
                    <a:pt x="437525" y="992"/>
                    <a:pt x="439592" y="2468"/>
                  </a:cubicBezTo>
                  <a:cubicBezTo>
                    <a:pt x="441807" y="4093"/>
                    <a:pt x="443358" y="6529"/>
                    <a:pt x="443801" y="9188"/>
                  </a:cubicBezTo>
                  <a:lnTo>
                    <a:pt x="452292" y="61907"/>
                  </a:lnTo>
                  <a:cubicBezTo>
                    <a:pt x="453179" y="67519"/>
                    <a:pt x="449339" y="72835"/>
                    <a:pt x="443727" y="73795"/>
                  </a:cubicBezTo>
                  <a:cubicBezTo>
                    <a:pt x="443137" y="73869"/>
                    <a:pt x="442620" y="73943"/>
                    <a:pt x="442029" y="73943"/>
                  </a:cubicBezTo>
                  <a:cubicBezTo>
                    <a:pt x="437082" y="73943"/>
                    <a:pt x="432652" y="70325"/>
                    <a:pt x="431839" y="65230"/>
                  </a:cubicBezTo>
                  <a:lnTo>
                    <a:pt x="427262" y="36803"/>
                  </a:lnTo>
                  <a:lnTo>
                    <a:pt x="396176" y="82139"/>
                  </a:lnTo>
                  <a:cubicBezTo>
                    <a:pt x="396102" y="82213"/>
                    <a:pt x="396028" y="82360"/>
                    <a:pt x="395955" y="82434"/>
                  </a:cubicBezTo>
                  <a:lnTo>
                    <a:pt x="363171" y="126958"/>
                  </a:lnTo>
                  <a:cubicBezTo>
                    <a:pt x="361251" y="129542"/>
                    <a:pt x="358298" y="131093"/>
                    <a:pt x="355049" y="131167"/>
                  </a:cubicBezTo>
                  <a:lnTo>
                    <a:pt x="275526" y="132939"/>
                  </a:lnTo>
                  <a:lnTo>
                    <a:pt x="234030" y="179751"/>
                  </a:lnTo>
                  <a:cubicBezTo>
                    <a:pt x="231962" y="182041"/>
                    <a:pt x="229156" y="183222"/>
                    <a:pt x="226277" y="183222"/>
                  </a:cubicBezTo>
                  <a:cubicBezTo>
                    <a:pt x="223840" y="183222"/>
                    <a:pt x="221403" y="182336"/>
                    <a:pt x="219410" y="180638"/>
                  </a:cubicBezTo>
                  <a:cubicBezTo>
                    <a:pt x="215275" y="176798"/>
                    <a:pt x="214906" y="170300"/>
                    <a:pt x="218672" y="166018"/>
                  </a:cubicBezTo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50CC07E7-152E-9F47-8A6C-6C1F115F6A32}"/>
                </a:ext>
              </a:extLst>
            </p:cNvPr>
            <p:cNvSpPr/>
            <p:nvPr/>
          </p:nvSpPr>
          <p:spPr>
            <a:xfrm>
              <a:off x="9713861" y="6030863"/>
              <a:ext cx="691239" cy="733066"/>
            </a:xfrm>
            <a:custGeom>
              <a:avLst/>
              <a:gdLst>
                <a:gd name="connsiteX0" fmla="*/ 449998 w 463697"/>
                <a:gd name="connsiteY0" fmla="*/ 98312 h 491755"/>
                <a:gd name="connsiteX1" fmla="*/ 421350 w 463697"/>
                <a:gd name="connsiteY1" fmla="*/ 98312 h 491755"/>
                <a:gd name="connsiteX2" fmla="*/ 418027 w 463697"/>
                <a:gd name="connsiteY2" fmla="*/ 83249 h 491755"/>
                <a:gd name="connsiteX3" fmla="*/ 363018 w 463697"/>
                <a:gd name="connsiteY3" fmla="*/ 14728 h 491755"/>
                <a:gd name="connsiteX4" fmla="*/ 275669 w 463697"/>
                <a:gd name="connsiteY4" fmla="*/ 5203 h 491755"/>
                <a:gd name="connsiteX5" fmla="*/ 207148 w 463697"/>
                <a:gd name="connsiteY5" fmla="*/ 60286 h 491755"/>
                <a:gd name="connsiteX6" fmla="*/ 194226 w 463697"/>
                <a:gd name="connsiteY6" fmla="*/ 83913 h 491755"/>
                <a:gd name="connsiteX7" fmla="*/ 170598 w 463697"/>
                <a:gd name="connsiteY7" fmla="*/ 70992 h 491755"/>
                <a:gd name="connsiteX8" fmla="*/ 83249 w 463697"/>
                <a:gd name="connsiteY8" fmla="*/ 61467 h 491755"/>
                <a:gd name="connsiteX9" fmla="*/ 14728 w 463697"/>
                <a:gd name="connsiteY9" fmla="*/ 116550 h 491755"/>
                <a:gd name="connsiteX10" fmla="*/ 5203 w 463697"/>
                <a:gd name="connsiteY10" fmla="*/ 203899 h 491755"/>
                <a:gd name="connsiteX11" fmla="*/ 60286 w 463697"/>
                <a:gd name="connsiteY11" fmla="*/ 272420 h 491755"/>
                <a:gd name="connsiteX12" fmla="*/ 95211 w 463697"/>
                <a:gd name="connsiteY12" fmla="*/ 291396 h 491755"/>
                <a:gd name="connsiteX13" fmla="*/ 96097 w 463697"/>
                <a:gd name="connsiteY13" fmla="*/ 291913 h 491755"/>
                <a:gd name="connsiteX14" fmla="*/ 96466 w 463697"/>
                <a:gd name="connsiteY14" fmla="*/ 292134 h 491755"/>
                <a:gd name="connsiteX15" fmla="*/ 62279 w 463697"/>
                <a:gd name="connsiteY15" fmla="*/ 292134 h 491755"/>
                <a:gd name="connsiteX16" fmla="*/ 48989 w 463697"/>
                <a:gd name="connsiteY16" fmla="*/ 305425 h 491755"/>
                <a:gd name="connsiteX17" fmla="*/ 48989 w 463697"/>
                <a:gd name="connsiteY17" fmla="*/ 478352 h 491755"/>
                <a:gd name="connsiteX18" fmla="*/ 62279 w 463697"/>
                <a:gd name="connsiteY18" fmla="*/ 491643 h 491755"/>
                <a:gd name="connsiteX19" fmla="*/ 159228 w 463697"/>
                <a:gd name="connsiteY19" fmla="*/ 491643 h 491755"/>
                <a:gd name="connsiteX20" fmla="*/ 256176 w 463697"/>
                <a:gd name="connsiteY20" fmla="*/ 491643 h 491755"/>
                <a:gd name="connsiteX21" fmla="*/ 353124 w 463697"/>
                <a:gd name="connsiteY21" fmla="*/ 491643 h 491755"/>
                <a:gd name="connsiteX22" fmla="*/ 450072 w 463697"/>
                <a:gd name="connsiteY22" fmla="*/ 491643 h 491755"/>
                <a:gd name="connsiteX23" fmla="*/ 463363 w 463697"/>
                <a:gd name="connsiteY23" fmla="*/ 478352 h 491755"/>
                <a:gd name="connsiteX24" fmla="*/ 463363 w 463697"/>
                <a:gd name="connsiteY24" fmla="*/ 111602 h 491755"/>
                <a:gd name="connsiteX25" fmla="*/ 449998 w 463697"/>
                <a:gd name="connsiteY25" fmla="*/ 98312 h 491755"/>
                <a:gd name="connsiteX26" fmla="*/ 72986 w 463697"/>
                <a:gd name="connsiteY26" fmla="*/ 249014 h 491755"/>
                <a:gd name="connsiteX27" fmla="*/ 30677 w 463697"/>
                <a:gd name="connsiteY27" fmla="*/ 196368 h 491755"/>
                <a:gd name="connsiteX28" fmla="*/ 37987 w 463697"/>
                <a:gd name="connsiteY28" fmla="*/ 129250 h 491755"/>
                <a:gd name="connsiteX29" fmla="*/ 90633 w 463697"/>
                <a:gd name="connsiteY29" fmla="*/ 86941 h 491755"/>
                <a:gd name="connsiteX30" fmla="*/ 157751 w 463697"/>
                <a:gd name="connsiteY30" fmla="*/ 94251 h 491755"/>
                <a:gd name="connsiteX31" fmla="*/ 193045 w 463697"/>
                <a:gd name="connsiteY31" fmla="*/ 113596 h 491755"/>
                <a:gd name="connsiteX32" fmla="*/ 203161 w 463697"/>
                <a:gd name="connsiteY32" fmla="*/ 114704 h 491755"/>
                <a:gd name="connsiteX33" fmla="*/ 211061 w 463697"/>
                <a:gd name="connsiteY33" fmla="*/ 108354 h 491755"/>
                <a:gd name="connsiteX34" fmla="*/ 230407 w 463697"/>
                <a:gd name="connsiteY34" fmla="*/ 73059 h 491755"/>
                <a:gd name="connsiteX35" fmla="*/ 283053 w 463697"/>
                <a:gd name="connsiteY35" fmla="*/ 30751 h 491755"/>
                <a:gd name="connsiteX36" fmla="*/ 350171 w 463697"/>
                <a:gd name="connsiteY36" fmla="*/ 38061 h 491755"/>
                <a:gd name="connsiteX37" fmla="*/ 392479 w 463697"/>
                <a:gd name="connsiteY37" fmla="*/ 90707 h 491755"/>
                <a:gd name="connsiteX38" fmla="*/ 394325 w 463697"/>
                <a:gd name="connsiteY38" fmla="*/ 98312 h 491755"/>
                <a:gd name="connsiteX39" fmla="*/ 352976 w 463697"/>
                <a:gd name="connsiteY39" fmla="*/ 98312 h 491755"/>
                <a:gd name="connsiteX40" fmla="*/ 339686 w 463697"/>
                <a:gd name="connsiteY40" fmla="*/ 111602 h 491755"/>
                <a:gd name="connsiteX41" fmla="*/ 339686 w 463697"/>
                <a:gd name="connsiteY41" fmla="*/ 162846 h 491755"/>
                <a:gd name="connsiteX42" fmla="*/ 256028 w 463697"/>
                <a:gd name="connsiteY42" fmla="*/ 162846 h 491755"/>
                <a:gd name="connsiteX43" fmla="*/ 242738 w 463697"/>
                <a:gd name="connsiteY43" fmla="*/ 176136 h 491755"/>
                <a:gd name="connsiteX44" fmla="*/ 242738 w 463697"/>
                <a:gd name="connsiteY44" fmla="*/ 227601 h 491755"/>
                <a:gd name="connsiteX45" fmla="*/ 159080 w 463697"/>
                <a:gd name="connsiteY45" fmla="*/ 227601 h 491755"/>
                <a:gd name="connsiteX46" fmla="*/ 145789 w 463697"/>
                <a:gd name="connsiteY46" fmla="*/ 240891 h 491755"/>
                <a:gd name="connsiteX47" fmla="*/ 145789 w 463697"/>
                <a:gd name="connsiteY47" fmla="*/ 288886 h 491755"/>
                <a:gd name="connsiteX48" fmla="*/ 109683 w 463697"/>
                <a:gd name="connsiteY48" fmla="*/ 269097 h 491755"/>
                <a:gd name="connsiteX49" fmla="*/ 108723 w 463697"/>
                <a:gd name="connsiteY49" fmla="*/ 268507 h 491755"/>
                <a:gd name="connsiteX50" fmla="*/ 72986 w 463697"/>
                <a:gd name="connsiteY50" fmla="*/ 249014 h 491755"/>
                <a:gd name="connsiteX51" fmla="*/ 75496 w 463697"/>
                <a:gd name="connsiteY51" fmla="*/ 318642 h 491755"/>
                <a:gd name="connsiteX52" fmla="*/ 144903 w 463697"/>
                <a:gd name="connsiteY52" fmla="*/ 318642 h 491755"/>
                <a:gd name="connsiteX53" fmla="*/ 145863 w 463697"/>
                <a:gd name="connsiteY53" fmla="*/ 319159 h 491755"/>
                <a:gd name="connsiteX54" fmla="*/ 145863 w 463697"/>
                <a:gd name="connsiteY54" fmla="*/ 464987 h 491755"/>
                <a:gd name="connsiteX55" fmla="*/ 75496 w 463697"/>
                <a:gd name="connsiteY55" fmla="*/ 464987 h 491755"/>
                <a:gd name="connsiteX56" fmla="*/ 75496 w 463697"/>
                <a:gd name="connsiteY56" fmla="*/ 318642 h 491755"/>
                <a:gd name="connsiteX57" fmla="*/ 172444 w 463697"/>
                <a:gd name="connsiteY57" fmla="*/ 311406 h 491755"/>
                <a:gd name="connsiteX58" fmla="*/ 172444 w 463697"/>
                <a:gd name="connsiteY58" fmla="*/ 311332 h 491755"/>
                <a:gd name="connsiteX59" fmla="*/ 172444 w 463697"/>
                <a:gd name="connsiteY59" fmla="*/ 305351 h 491755"/>
                <a:gd name="connsiteX60" fmla="*/ 172444 w 463697"/>
                <a:gd name="connsiteY60" fmla="*/ 254108 h 491755"/>
                <a:gd name="connsiteX61" fmla="*/ 242811 w 463697"/>
                <a:gd name="connsiteY61" fmla="*/ 254108 h 491755"/>
                <a:gd name="connsiteX62" fmla="*/ 242811 w 463697"/>
                <a:gd name="connsiteY62" fmla="*/ 464987 h 491755"/>
                <a:gd name="connsiteX63" fmla="*/ 172444 w 463697"/>
                <a:gd name="connsiteY63" fmla="*/ 464987 h 491755"/>
                <a:gd name="connsiteX64" fmla="*/ 172444 w 463697"/>
                <a:gd name="connsiteY64" fmla="*/ 311406 h 491755"/>
                <a:gd name="connsiteX65" fmla="*/ 269393 w 463697"/>
                <a:gd name="connsiteY65" fmla="*/ 240818 h 491755"/>
                <a:gd name="connsiteX66" fmla="*/ 269393 w 463697"/>
                <a:gd name="connsiteY66" fmla="*/ 189353 h 491755"/>
                <a:gd name="connsiteX67" fmla="*/ 339760 w 463697"/>
                <a:gd name="connsiteY67" fmla="*/ 189353 h 491755"/>
                <a:gd name="connsiteX68" fmla="*/ 339760 w 463697"/>
                <a:gd name="connsiteY68" fmla="*/ 464987 h 491755"/>
                <a:gd name="connsiteX69" fmla="*/ 269393 w 463697"/>
                <a:gd name="connsiteY69" fmla="*/ 464987 h 491755"/>
                <a:gd name="connsiteX70" fmla="*/ 269393 w 463697"/>
                <a:gd name="connsiteY70" fmla="*/ 240818 h 491755"/>
                <a:gd name="connsiteX71" fmla="*/ 436708 w 463697"/>
                <a:gd name="connsiteY71" fmla="*/ 464987 h 491755"/>
                <a:gd name="connsiteX72" fmla="*/ 366341 w 463697"/>
                <a:gd name="connsiteY72" fmla="*/ 464987 h 491755"/>
                <a:gd name="connsiteX73" fmla="*/ 366341 w 463697"/>
                <a:gd name="connsiteY73" fmla="*/ 176062 h 491755"/>
                <a:gd name="connsiteX74" fmla="*/ 366341 w 463697"/>
                <a:gd name="connsiteY74" fmla="*/ 124819 h 491755"/>
                <a:gd name="connsiteX75" fmla="*/ 436708 w 463697"/>
                <a:gd name="connsiteY75" fmla="*/ 124819 h 491755"/>
                <a:gd name="connsiteX76" fmla="*/ 436708 w 463697"/>
                <a:gd name="connsiteY76" fmla="*/ 464987 h 4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3697" h="491755">
                  <a:moveTo>
                    <a:pt x="449998" y="98312"/>
                  </a:moveTo>
                  <a:lnTo>
                    <a:pt x="421350" y="98312"/>
                  </a:lnTo>
                  <a:cubicBezTo>
                    <a:pt x="420611" y="93217"/>
                    <a:pt x="419504" y="88196"/>
                    <a:pt x="418027" y="83249"/>
                  </a:cubicBezTo>
                  <a:cubicBezTo>
                    <a:pt x="409462" y="53788"/>
                    <a:pt x="389895" y="29495"/>
                    <a:pt x="363018" y="14728"/>
                  </a:cubicBezTo>
                  <a:cubicBezTo>
                    <a:pt x="336142" y="-39"/>
                    <a:pt x="305056" y="-3362"/>
                    <a:pt x="275669" y="5203"/>
                  </a:cubicBezTo>
                  <a:cubicBezTo>
                    <a:pt x="246208" y="13768"/>
                    <a:pt x="221915" y="33335"/>
                    <a:pt x="207148" y="60286"/>
                  </a:cubicBezTo>
                  <a:lnTo>
                    <a:pt x="194226" y="83913"/>
                  </a:lnTo>
                  <a:lnTo>
                    <a:pt x="170598" y="70992"/>
                  </a:lnTo>
                  <a:cubicBezTo>
                    <a:pt x="143722" y="56225"/>
                    <a:pt x="112636" y="52902"/>
                    <a:pt x="83249" y="61467"/>
                  </a:cubicBezTo>
                  <a:cubicBezTo>
                    <a:pt x="53788" y="70032"/>
                    <a:pt x="29495" y="89599"/>
                    <a:pt x="14728" y="116550"/>
                  </a:cubicBezTo>
                  <a:cubicBezTo>
                    <a:pt x="-39" y="143426"/>
                    <a:pt x="-3362" y="174512"/>
                    <a:pt x="5203" y="203899"/>
                  </a:cubicBezTo>
                  <a:cubicBezTo>
                    <a:pt x="13768" y="233360"/>
                    <a:pt x="33335" y="257653"/>
                    <a:pt x="60286" y="272420"/>
                  </a:cubicBezTo>
                  <a:lnTo>
                    <a:pt x="95211" y="291396"/>
                  </a:lnTo>
                  <a:cubicBezTo>
                    <a:pt x="95506" y="291618"/>
                    <a:pt x="95802" y="291765"/>
                    <a:pt x="96097" y="291913"/>
                  </a:cubicBezTo>
                  <a:lnTo>
                    <a:pt x="96466" y="292134"/>
                  </a:lnTo>
                  <a:lnTo>
                    <a:pt x="62279" y="292134"/>
                  </a:lnTo>
                  <a:cubicBezTo>
                    <a:pt x="54969" y="292134"/>
                    <a:pt x="48989" y="298115"/>
                    <a:pt x="48989" y="305425"/>
                  </a:cubicBezTo>
                  <a:lnTo>
                    <a:pt x="48989" y="478352"/>
                  </a:lnTo>
                  <a:cubicBezTo>
                    <a:pt x="48989" y="485662"/>
                    <a:pt x="54969" y="491643"/>
                    <a:pt x="62279" y="491643"/>
                  </a:cubicBezTo>
                  <a:lnTo>
                    <a:pt x="159228" y="491643"/>
                  </a:lnTo>
                  <a:lnTo>
                    <a:pt x="256176" y="491643"/>
                  </a:lnTo>
                  <a:lnTo>
                    <a:pt x="353124" y="491643"/>
                  </a:lnTo>
                  <a:lnTo>
                    <a:pt x="450072" y="491643"/>
                  </a:lnTo>
                  <a:cubicBezTo>
                    <a:pt x="457382" y="491643"/>
                    <a:pt x="463363" y="485662"/>
                    <a:pt x="463363" y="478352"/>
                  </a:cubicBezTo>
                  <a:lnTo>
                    <a:pt x="463363" y="111602"/>
                  </a:lnTo>
                  <a:cubicBezTo>
                    <a:pt x="463289" y="104219"/>
                    <a:pt x="457309" y="98312"/>
                    <a:pt x="449998" y="98312"/>
                  </a:cubicBezTo>
                  <a:moveTo>
                    <a:pt x="72986" y="249014"/>
                  </a:moveTo>
                  <a:cubicBezTo>
                    <a:pt x="52311" y="237717"/>
                    <a:pt x="37322" y="218962"/>
                    <a:pt x="30677" y="196368"/>
                  </a:cubicBezTo>
                  <a:cubicBezTo>
                    <a:pt x="24032" y="173774"/>
                    <a:pt x="26690" y="149924"/>
                    <a:pt x="37987" y="129250"/>
                  </a:cubicBezTo>
                  <a:cubicBezTo>
                    <a:pt x="49284" y="108575"/>
                    <a:pt x="68039" y="93512"/>
                    <a:pt x="90633" y="86941"/>
                  </a:cubicBezTo>
                  <a:cubicBezTo>
                    <a:pt x="113227" y="80369"/>
                    <a:pt x="137076" y="82954"/>
                    <a:pt x="157751" y="94251"/>
                  </a:cubicBezTo>
                  <a:lnTo>
                    <a:pt x="193045" y="113596"/>
                  </a:lnTo>
                  <a:cubicBezTo>
                    <a:pt x="196146" y="115294"/>
                    <a:pt x="199764" y="115663"/>
                    <a:pt x="203161" y="114704"/>
                  </a:cubicBezTo>
                  <a:cubicBezTo>
                    <a:pt x="206557" y="113744"/>
                    <a:pt x="209363" y="111455"/>
                    <a:pt x="211061" y="108354"/>
                  </a:cubicBezTo>
                  <a:lnTo>
                    <a:pt x="230407" y="73059"/>
                  </a:lnTo>
                  <a:cubicBezTo>
                    <a:pt x="241704" y="52385"/>
                    <a:pt x="260458" y="37322"/>
                    <a:pt x="283053" y="30751"/>
                  </a:cubicBezTo>
                  <a:cubicBezTo>
                    <a:pt x="305647" y="24179"/>
                    <a:pt x="329496" y="26764"/>
                    <a:pt x="350171" y="38061"/>
                  </a:cubicBezTo>
                  <a:cubicBezTo>
                    <a:pt x="370845" y="49358"/>
                    <a:pt x="385834" y="68112"/>
                    <a:pt x="392479" y="90707"/>
                  </a:cubicBezTo>
                  <a:cubicBezTo>
                    <a:pt x="393218" y="93217"/>
                    <a:pt x="393809" y="95727"/>
                    <a:pt x="394325" y="98312"/>
                  </a:cubicBezTo>
                  <a:lnTo>
                    <a:pt x="352976" y="98312"/>
                  </a:lnTo>
                  <a:cubicBezTo>
                    <a:pt x="345667" y="98312"/>
                    <a:pt x="339686" y="104293"/>
                    <a:pt x="339686" y="111602"/>
                  </a:cubicBezTo>
                  <a:lnTo>
                    <a:pt x="339686" y="162846"/>
                  </a:lnTo>
                  <a:lnTo>
                    <a:pt x="256028" y="162846"/>
                  </a:lnTo>
                  <a:cubicBezTo>
                    <a:pt x="248718" y="162846"/>
                    <a:pt x="242738" y="168826"/>
                    <a:pt x="242738" y="176136"/>
                  </a:cubicBezTo>
                  <a:lnTo>
                    <a:pt x="242738" y="227601"/>
                  </a:lnTo>
                  <a:lnTo>
                    <a:pt x="159080" y="227601"/>
                  </a:lnTo>
                  <a:cubicBezTo>
                    <a:pt x="151770" y="227601"/>
                    <a:pt x="145789" y="233582"/>
                    <a:pt x="145789" y="240891"/>
                  </a:cubicBezTo>
                  <a:lnTo>
                    <a:pt x="145789" y="288886"/>
                  </a:lnTo>
                  <a:lnTo>
                    <a:pt x="109683" y="269097"/>
                  </a:lnTo>
                  <a:cubicBezTo>
                    <a:pt x="109387" y="268876"/>
                    <a:pt x="109018" y="268728"/>
                    <a:pt x="108723" y="268507"/>
                  </a:cubicBezTo>
                  <a:lnTo>
                    <a:pt x="72986" y="249014"/>
                  </a:lnTo>
                  <a:close/>
                  <a:moveTo>
                    <a:pt x="75496" y="318642"/>
                  </a:moveTo>
                  <a:lnTo>
                    <a:pt x="144903" y="318642"/>
                  </a:lnTo>
                  <a:lnTo>
                    <a:pt x="145863" y="319159"/>
                  </a:lnTo>
                  <a:lnTo>
                    <a:pt x="145863" y="464987"/>
                  </a:lnTo>
                  <a:lnTo>
                    <a:pt x="75496" y="464987"/>
                  </a:lnTo>
                  <a:lnTo>
                    <a:pt x="75496" y="318642"/>
                  </a:lnTo>
                  <a:close/>
                  <a:moveTo>
                    <a:pt x="172444" y="311406"/>
                  </a:moveTo>
                  <a:lnTo>
                    <a:pt x="172444" y="311332"/>
                  </a:lnTo>
                  <a:lnTo>
                    <a:pt x="172444" y="305351"/>
                  </a:lnTo>
                  <a:lnTo>
                    <a:pt x="172444" y="254108"/>
                  </a:lnTo>
                  <a:lnTo>
                    <a:pt x="242811" y="254108"/>
                  </a:lnTo>
                  <a:lnTo>
                    <a:pt x="242811" y="464987"/>
                  </a:lnTo>
                  <a:lnTo>
                    <a:pt x="172444" y="464987"/>
                  </a:lnTo>
                  <a:lnTo>
                    <a:pt x="172444" y="311406"/>
                  </a:lnTo>
                  <a:close/>
                  <a:moveTo>
                    <a:pt x="269393" y="240818"/>
                  </a:moveTo>
                  <a:lnTo>
                    <a:pt x="269393" y="189353"/>
                  </a:lnTo>
                  <a:lnTo>
                    <a:pt x="339760" y="189353"/>
                  </a:lnTo>
                  <a:lnTo>
                    <a:pt x="339760" y="464987"/>
                  </a:lnTo>
                  <a:lnTo>
                    <a:pt x="269393" y="464987"/>
                  </a:lnTo>
                  <a:lnTo>
                    <a:pt x="269393" y="240818"/>
                  </a:lnTo>
                  <a:close/>
                  <a:moveTo>
                    <a:pt x="436708" y="464987"/>
                  </a:moveTo>
                  <a:lnTo>
                    <a:pt x="366341" y="464987"/>
                  </a:lnTo>
                  <a:lnTo>
                    <a:pt x="366341" y="176062"/>
                  </a:lnTo>
                  <a:lnTo>
                    <a:pt x="366341" y="124819"/>
                  </a:lnTo>
                  <a:lnTo>
                    <a:pt x="436708" y="124819"/>
                  </a:lnTo>
                  <a:lnTo>
                    <a:pt x="436708" y="464987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6" name="Rombo 1">
              <a:extLst>
                <a:ext uri="{FF2B5EF4-FFF2-40B4-BE49-F238E27FC236}">
                  <a16:creationId xmlns:a16="http://schemas.microsoft.com/office/drawing/2014/main" id="{19C8A159-7A95-4E46-9036-765B738E869B}"/>
                </a:ext>
              </a:extLst>
            </p:cNvPr>
            <p:cNvSpPr/>
            <p:nvPr/>
          </p:nvSpPr>
          <p:spPr>
            <a:xfrm>
              <a:off x="16167894" y="5486400"/>
              <a:ext cx="2011680" cy="201168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7" name="Rombo 22">
              <a:extLst>
                <a:ext uri="{FF2B5EF4-FFF2-40B4-BE49-F238E27FC236}">
                  <a16:creationId xmlns:a16="http://schemas.microsoft.com/office/drawing/2014/main" id="{8AA63404-5EA9-984D-87A8-509F4FC45C51}"/>
                </a:ext>
              </a:extLst>
            </p:cNvPr>
            <p:cNvSpPr/>
            <p:nvPr/>
          </p:nvSpPr>
          <p:spPr>
            <a:xfrm>
              <a:off x="16167894" y="9259824"/>
              <a:ext cx="2011680" cy="201168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F50B7A79-9B06-FA44-B8B0-CAC22D01C6DF}"/>
                </a:ext>
              </a:extLst>
            </p:cNvPr>
            <p:cNvSpPr txBox="1"/>
            <p:nvPr/>
          </p:nvSpPr>
          <p:spPr>
            <a:xfrm>
              <a:off x="18322825" y="6112989"/>
              <a:ext cx="4189625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D34D596E-5C6A-EF4C-BF47-2C17548A96F9}"/>
                </a:ext>
              </a:extLst>
            </p:cNvPr>
            <p:cNvSpPr txBox="1"/>
            <p:nvPr/>
          </p:nvSpPr>
          <p:spPr>
            <a:xfrm>
              <a:off x="18322825" y="5350665"/>
              <a:ext cx="418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Report</a:t>
              </a: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BC6F3377-E368-4243-9F4B-D58724B742C1}"/>
                </a:ext>
              </a:extLst>
            </p:cNvPr>
            <p:cNvSpPr txBox="1"/>
            <p:nvPr/>
          </p:nvSpPr>
          <p:spPr>
            <a:xfrm>
              <a:off x="18322825" y="9886413"/>
              <a:ext cx="4189625" cy="1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967D026E-D412-9741-BE62-99FA54084F3A}"/>
                </a:ext>
              </a:extLst>
            </p:cNvPr>
            <p:cNvSpPr txBox="1"/>
            <p:nvPr/>
          </p:nvSpPr>
          <p:spPr>
            <a:xfrm>
              <a:off x="18322825" y="9124089"/>
              <a:ext cx="418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Activities</a:t>
              </a:r>
            </a:p>
          </p:txBody>
        </p:sp>
        <p:sp>
          <p:nvSpPr>
            <p:cNvPr id="32" name="Forma libre 54">
              <a:extLst>
                <a:ext uri="{FF2B5EF4-FFF2-40B4-BE49-F238E27FC236}">
                  <a16:creationId xmlns:a16="http://schemas.microsoft.com/office/drawing/2014/main" id="{D1BB203C-C0A6-6E4B-97C1-4C9E34CB1EFC}"/>
                </a:ext>
              </a:extLst>
            </p:cNvPr>
            <p:cNvSpPr/>
            <p:nvPr/>
          </p:nvSpPr>
          <p:spPr>
            <a:xfrm>
              <a:off x="16878069" y="9848569"/>
              <a:ext cx="674728" cy="725360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4" name="Forma libre 55">
              <a:extLst>
                <a:ext uri="{FF2B5EF4-FFF2-40B4-BE49-F238E27FC236}">
                  <a16:creationId xmlns:a16="http://schemas.microsoft.com/office/drawing/2014/main" id="{C9C23272-7A17-4A47-B83B-3CFB32BE2CB3}"/>
                </a:ext>
              </a:extLst>
            </p:cNvPr>
            <p:cNvSpPr/>
            <p:nvPr/>
          </p:nvSpPr>
          <p:spPr>
            <a:xfrm>
              <a:off x="16776381" y="6057761"/>
              <a:ext cx="794705" cy="795805"/>
            </a:xfrm>
            <a:custGeom>
              <a:avLst/>
              <a:gdLst>
                <a:gd name="connsiteX0" fmla="*/ 500284 w 533104"/>
                <a:gd name="connsiteY0" fmla="*/ 110424 h 533843"/>
                <a:gd name="connsiteX1" fmla="*/ 499103 w 533104"/>
                <a:gd name="connsiteY1" fmla="*/ 110424 h 533843"/>
                <a:gd name="connsiteX2" fmla="*/ 498881 w 533104"/>
                <a:gd name="connsiteY2" fmla="*/ 110424 h 533843"/>
                <a:gd name="connsiteX3" fmla="*/ 493122 w 533104"/>
                <a:gd name="connsiteY3" fmla="*/ 106436 h 533843"/>
                <a:gd name="connsiteX4" fmla="*/ 491793 w 533104"/>
                <a:gd name="connsiteY4" fmla="*/ 102892 h 533843"/>
                <a:gd name="connsiteX5" fmla="*/ 493048 w 533104"/>
                <a:gd name="connsiteY5" fmla="*/ 96173 h 533843"/>
                <a:gd name="connsiteX6" fmla="*/ 493269 w 533104"/>
                <a:gd name="connsiteY6" fmla="*/ 95951 h 533843"/>
                <a:gd name="connsiteX7" fmla="*/ 494894 w 533104"/>
                <a:gd name="connsiteY7" fmla="*/ 94253 h 533843"/>
                <a:gd name="connsiteX8" fmla="*/ 494599 w 533104"/>
                <a:gd name="connsiteY8" fmla="*/ 48105 h 533843"/>
                <a:gd name="connsiteX9" fmla="*/ 486107 w 533104"/>
                <a:gd name="connsiteY9" fmla="*/ 39614 h 533843"/>
                <a:gd name="connsiteX10" fmla="*/ 439885 w 533104"/>
                <a:gd name="connsiteY10" fmla="*/ 39392 h 533843"/>
                <a:gd name="connsiteX11" fmla="*/ 439442 w 533104"/>
                <a:gd name="connsiteY11" fmla="*/ 39761 h 533843"/>
                <a:gd name="connsiteX12" fmla="*/ 439147 w 533104"/>
                <a:gd name="connsiteY12" fmla="*/ 40057 h 533843"/>
                <a:gd name="connsiteX13" fmla="*/ 432132 w 533104"/>
                <a:gd name="connsiteY13" fmla="*/ 41238 h 533843"/>
                <a:gd name="connsiteX14" fmla="*/ 427628 w 533104"/>
                <a:gd name="connsiteY14" fmla="*/ 39318 h 533843"/>
                <a:gd name="connsiteX15" fmla="*/ 423641 w 533104"/>
                <a:gd name="connsiteY15" fmla="*/ 33559 h 533843"/>
                <a:gd name="connsiteX16" fmla="*/ 423567 w 533104"/>
                <a:gd name="connsiteY16" fmla="*/ 32008 h 533843"/>
                <a:gd name="connsiteX17" fmla="*/ 390783 w 533104"/>
                <a:gd name="connsiteY17" fmla="*/ 554 h 533843"/>
                <a:gd name="connsiteX18" fmla="*/ 378748 w 533104"/>
                <a:gd name="connsiteY18" fmla="*/ 554 h 533843"/>
                <a:gd name="connsiteX19" fmla="*/ 345964 w 533104"/>
                <a:gd name="connsiteY19" fmla="*/ 32821 h 533843"/>
                <a:gd name="connsiteX20" fmla="*/ 345964 w 533104"/>
                <a:gd name="connsiteY20" fmla="*/ 32821 h 533843"/>
                <a:gd name="connsiteX21" fmla="*/ 345964 w 533104"/>
                <a:gd name="connsiteY21" fmla="*/ 33633 h 533843"/>
                <a:gd name="connsiteX22" fmla="*/ 341977 w 533104"/>
                <a:gd name="connsiteY22" fmla="*/ 39466 h 533843"/>
                <a:gd name="connsiteX23" fmla="*/ 337473 w 533104"/>
                <a:gd name="connsiteY23" fmla="*/ 41386 h 533843"/>
                <a:gd name="connsiteX24" fmla="*/ 330458 w 533104"/>
                <a:gd name="connsiteY24" fmla="*/ 40204 h 533843"/>
                <a:gd name="connsiteX25" fmla="*/ 329129 w 533104"/>
                <a:gd name="connsiteY25" fmla="*/ 39023 h 533843"/>
                <a:gd name="connsiteX26" fmla="*/ 284163 w 533104"/>
                <a:gd name="connsiteY26" fmla="*/ 40352 h 533843"/>
                <a:gd name="connsiteX27" fmla="*/ 275671 w 533104"/>
                <a:gd name="connsiteY27" fmla="*/ 48843 h 533843"/>
                <a:gd name="connsiteX28" fmla="*/ 269100 w 533104"/>
                <a:gd name="connsiteY28" fmla="*/ 85910 h 533843"/>
                <a:gd name="connsiteX29" fmla="*/ 258910 w 533104"/>
                <a:gd name="connsiteY29" fmla="*/ 84211 h 533843"/>
                <a:gd name="connsiteX30" fmla="*/ 226496 w 533104"/>
                <a:gd name="connsiteY30" fmla="*/ 81922 h 533843"/>
                <a:gd name="connsiteX31" fmla="*/ 66712 w 533104"/>
                <a:gd name="connsiteY31" fmla="*/ 148081 h 533843"/>
                <a:gd name="connsiteX32" fmla="*/ 554 w 533104"/>
                <a:gd name="connsiteY32" fmla="*/ 307864 h 533843"/>
                <a:gd name="connsiteX33" fmla="*/ 66712 w 533104"/>
                <a:gd name="connsiteY33" fmla="*/ 467648 h 533843"/>
                <a:gd name="connsiteX34" fmla="*/ 226496 w 533104"/>
                <a:gd name="connsiteY34" fmla="*/ 533806 h 533843"/>
                <a:gd name="connsiteX35" fmla="*/ 386279 w 533104"/>
                <a:gd name="connsiteY35" fmla="*/ 467648 h 533843"/>
                <a:gd name="connsiteX36" fmla="*/ 452438 w 533104"/>
                <a:gd name="connsiteY36" fmla="*/ 307864 h 533843"/>
                <a:gd name="connsiteX37" fmla="*/ 450665 w 533104"/>
                <a:gd name="connsiteY37" fmla="*/ 279585 h 533843"/>
                <a:gd name="connsiteX38" fmla="*/ 447786 w 533104"/>
                <a:gd name="connsiteY38" fmla="*/ 262011 h 533843"/>
                <a:gd name="connsiteX39" fmla="*/ 481529 w 533104"/>
                <a:gd name="connsiteY39" fmla="*/ 254185 h 533843"/>
                <a:gd name="connsiteX40" fmla="*/ 490021 w 533104"/>
                <a:gd name="connsiteY40" fmla="*/ 245693 h 533843"/>
                <a:gd name="connsiteX41" fmla="*/ 493269 w 533104"/>
                <a:gd name="connsiteY41" fmla="*/ 203089 h 533843"/>
                <a:gd name="connsiteX42" fmla="*/ 491276 w 533104"/>
                <a:gd name="connsiteY42" fmla="*/ 200505 h 533843"/>
                <a:gd name="connsiteX43" fmla="*/ 490095 w 533104"/>
                <a:gd name="connsiteY43" fmla="*/ 193417 h 533843"/>
                <a:gd name="connsiteX44" fmla="*/ 490833 w 533104"/>
                <a:gd name="connsiteY44" fmla="*/ 191792 h 533843"/>
                <a:gd name="connsiteX45" fmla="*/ 496518 w 533104"/>
                <a:gd name="connsiteY45" fmla="*/ 188100 h 533843"/>
                <a:gd name="connsiteX46" fmla="*/ 496740 w 533104"/>
                <a:gd name="connsiteY46" fmla="*/ 188100 h 533843"/>
                <a:gd name="connsiteX47" fmla="*/ 500432 w 533104"/>
                <a:gd name="connsiteY47" fmla="*/ 188026 h 533843"/>
                <a:gd name="connsiteX48" fmla="*/ 532920 w 533104"/>
                <a:gd name="connsiteY48" fmla="*/ 155243 h 533843"/>
                <a:gd name="connsiteX49" fmla="*/ 532920 w 533104"/>
                <a:gd name="connsiteY49" fmla="*/ 143207 h 533843"/>
                <a:gd name="connsiteX50" fmla="*/ 500284 w 533104"/>
                <a:gd name="connsiteY50" fmla="*/ 110424 h 533843"/>
                <a:gd name="connsiteX51" fmla="*/ 367451 w 533104"/>
                <a:gd name="connsiteY51" fmla="*/ 448893 h 533843"/>
                <a:gd name="connsiteX52" fmla="*/ 226496 w 533104"/>
                <a:gd name="connsiteY52" fmla="*/ 507299 h 533843"/>
                <a:gd name="connsiteX53" fmla="*/ 85540 w 533104"/>
                <a:gd name="connsiteY53" fmla="*/ 448893 h 533843"/>
                <a:gd name="connsiteX54" fmla="*/ 27135 w 533104"/>
                <a:gd name="connsiteY54" fmla="*/ 307938 h 533843"/>
                <a:gd name="connsiteX55" fmla="*/ 85540 w 533104"/>
                <a:gd name="connsiteY55" fmla="*/ 166983 h 533843"/>
                <a:gd name="connsiteX56" fmla="*/ 226496 w 533104"/>
                <a:gd name="connsiteY56" fmla="*/ 108578 h 533843"/>
                <a:gd name="connsiteX57" fmla="*/ 255144 w 533104"/>
                <a:gd name="connsiteY57" fmla="*/ 110645 h 533843"/>
                <a:gd name="connsiteX58" fmla="*/ 262528 w 533104"/>
                <a:gd name="connsiteY58" fmla="*/ 111826 h 533843"/>
                <a:gd name="connsiteX59" fmla="*/ 237497 w 533104"/>
                <a:gd name="connsiteY59" fmla="*/ 143724 h 533843"/>
                <a:gd name="connsiteX60" fmla="*/ 237497 w 533104"/>
                <a:gd name="connsiteY60" fmla="*/ 155686 h 533843"/>
                <a:gd name="connsiteX61" fmla="*/ 270207 w 533104"/>
                <a:gd name="connsiteY61" fmla="*/ 188469 h 533843"/>
                <a:gd name="connsiteX62" fmla="*/ 273456 w 533104"/>
                <a:gd name="connsiteY62" fmla="*/ 188469 h 533843"/>
                <a:gd name="connsiteX63" fmla="*/ 273530 w 533104"/>
                <a:gd name="connsiteY63" fmla="*/ 188469 h 533843"/>
                <a:gd name="connsiteX64" fmla="*/ 279215 w 533104"/>
                <a:gd name="connsiteY64" fmla="*/ 192161 h 533843"/>
                <a:gd name="connsiteX65" fmla="*/ 279954 w 533104"/>
                <a:gd name="connsiteY65" fmla="*/ 193786 h 533843"/>
                <a:gd name="connsiteX66" fmla="*/ 278772 w 533104"/>
                <a:gd name="connsiteY66" fmla="*/ 200874 h 533843"/>
                <a:gd name="connsiteX67" fmla="*/ 277222 w 533104"/>
                <a:gd name="connsiteY67" fmla="*/ 202794 h 533843"/>
                <a:gd name="connsiteX68" fmla="*/ 273382 w 533104"/>
                <a:gd name="connsiteY68" fmla="*/ 238753 h 533843"/>
                <a:gd name="connsiteX69" fmla="*/ 218447 w 533104"/>
                <a:gd name="connsiteY69" fmla="*/ 293318 h 533843"/>
                <a:gd name="connsiteX70" fmla="*/ 138999 w 533104"/>
                <a:gd name="connsiteY70" fmla="*/ 293318 h 533843"/>
                <a:gd name="connsiteX71" fmla="*/ 125708 w 533104"/>
                <a:gd name="connsiteY71" fmla="*/ 306609 h 533843"/>
                <a:gd name="connsiteX72" fmla="*/ 138999 w 533104"/>
                <a:gd name="connsiteY72" fmla="*/ 319900 h 533843"/>
                <a:gd name="connsiteX73" fmla="*/ 224428 w 533104"/>
                <a:gd name="connsiteY73" fmla="*/ 319900 h 533843"/>
                <a:gd name="connsiteX74" fmla="*/ 235651 w 533104"/>
                <a:gd name="connsiteY74" fmla="*/ 313697 h 533843"/>
                <a:gd name="connsiteX75" fmla="*/ 291325 w 533104"/>
                <a:gd name="connsiteY75" fmla="*/ 258467 h 533843"/>
                <a:gd name="connsiteX76" fmla="*/ 334003 w 533104"/>
                <a:gd name="connsiteY76" fmla="*/ 255588 h 533843"/>
                <a:gd name="connsiteX77" fmla="*/ 334815 w 533104"/>
                <a:gd name="connsiteY77" fmla="*/ 254849 h 533843"/>
                <a:gd name="connsiteX78" fmla="*/ 335036 w 533104"/>
                <a:gd name="connsiteY78" fmla="*/ 254628 h 533843"/>
                <a:gd name="connsiteX79" fmla="*/ 341903 w 533104"/>
                <a:gd name="connsiteY79" fmla="*/ 253299 h 533843"/>
                <a:gd name="connsiteX80" fmla="*/ 342125 w 533104"/>
                <a:gd name="connsiteY80" fmla="*/ 253372 h 533843"/>
                <a:gd name="connsiteX81" fmla="*/ 346186 w 533104"/>
                <a:gd name="connsiteY81" fmla="*/ 259206 h 533843"/>
                <a:gd name="connsiteX82" fmla="*/ 346407 w 533104"/>
                <a:gd name="connsiteY82" fmla="*/ 261716 h 533843"/>
                <a:gd name="connsiteX83" fmla="*/ 379117 w 533104"/>
                <a:gd name="connsiteY83" fmla="*/ 291842 h 533843"/>
                <a:gd name="connsiteX84" fmla="*/ 391079 w 533104"/>
                <a:gd name="connsiteY84" fmla="*/ 291842 h 533843"/>
                <a:gd name="connsiteX85" fmla="*/ 422090 w 533104"/>
                <a:gd name="connsiteY85" fmla="*/ 269690 h 533843"/>
                <a:gd name="connsiteX86" fmla="*/ 424232 w 533104"/>
                <a:gd name="connsiteY86" fmla="*/ 282981 h 533843"/>
                <a:gd name="connsiteX87" fmla="*/ 425782 w 533104"/>
                <a:gd name="connsiteY87" fmla="*/ 307938 h 533843"/>
                <a:gd name="connsiteX88" fmla="*/ 367451 w 533104"/>
                <a:gd name="connsiteY88" fmla="*/ 448893 h 533843"/>
                <a:gd name="connsiteX89" fmla="*/ 506265 w 533104"/>
                <a:gd name="connsiteY89" fmla="*/ 155169 h 533843"/>
                <a:gd name="connsiteX90" fmla="*/ 500063 w 533104"/>
                <a:gd name="connsiteY90" fmla="*/ 161371 h 533843"/>
                <a:gd name="connsiteX91" fmla="*/ 499841 w 533104"/>
                <a:gd name="connsiteY91" fmla="*/ 161371 h 533843"/>
                <a:gd name="connsiteX92" fmla="*/ 496149 w 533104"/>
                <a:gd name="connsiteY92" fmla="*/ 161445 h 533843"/>
                <a:gd name="connsiteX93" fmla="*/ 466393 w 533104"/>
                <a:gd name="connsiteY93" fmla="*/ 181233 h 533843"/>
                <a:gd name="connsiteX94" fmla="*/ 466393 w 533104"/>
                <a:gd name="connsiteY94" fmla="*/ 181233 h 533843"/>
                <a:gd name="connsiteX95" fmla="*/ 465802 w 533104"/>
                <a:gd name="connsiteY95" fmla="*/ 182489 h 533843"/>
                <a:gd name="connsiteX96" fmla="*/ 469125 w 533104"/>
                <a:gd name="connsiteY96" fmla="*/ 215346 h 533843"/>
                <a:gd name="connsiteX97" fmla="*/ 471192 w 533104"/>
                <a:gd name="connsiteY97" fmla="*/ 218078 h 533843"/>
                <a:gd name="connsiteX98" fmla="*/ 471192 w 533104"/>
                <a:gd name="connsiteY98" fmla="*/ 226865 h 533843"/>
                <a:gd name="connsiteX99" fmla="*/ 462701 w 533104"/>
                <a:gd name="connsiteY99" fmla="*/ 235356 h 533843"/>
                <a:gd name="connsiteX100" fmla="*/ 453914 w 533104"/>
                <a:gd name="connsiteY100" fmla="*/ 235356 h 533843"/>
                <a:gd name="connsiteX101" fmla="*/ 452290 w 533104"/>
                <a:gd name="connsiteY101" fmla="*/ 233953 h 533843"/>
                <a:gd name="connsiteX102" fmla="*/ 418251 w 533104"/>
                <a:gd name="connsiteY102" fmla="*/ 228342 h 533843"/>
                <a:gd name="connsiteX103" fmla="*/ 418029 w 533104"/>
                <a:gd name="connsiteY103" fmla="*/ 228415 h 533843"/>
                <a:gd name="connsiteX104" fmla="*/ 397355 w 533104"/>
                <a:gd name="connsiteY104" fmla="*/ 258836 h 533843"/>
                <a:gd name="connsiteX105" fmla="*/ 391153 w 533104"/>
                <a:gd name="connsiteY105" fmla="*/ 265039 h 533843"/>
                <a:gd name="connsiteX106" fmla="*/ 379191 w 533104"/>
                <a:gd name="connsiteY106" fmla="*/ 265039 h 533843"/>
                <a:gd name="connsiteX107" fmla="*/ 372989 w 533104"/>
                <a:gd name="connsiteY107" fmla="*/ 258836 h 533843"/>
                <a:gd name="connsiteX108" fmla="*/ 372767 w 533104"/>
                <a:gd name="connsiteY108" fmla="*/ 256326 h 533843"/>
                <a:gd name="connsiteX109" fmla="*/ 352093 w 533104"/>
                <a:gd name="connsiteY109" fmla="*/ 228415 h 533843"/>
                <a:gd name="connsiteX110" fmla="*/ 351871 w 533104"/>
                <a:gd name="connsiteY110" fmla="*/ 228342 h 533843"/>
                <a:gd name="connsiteX111" fmla="*/ 316429 w 533104"/>
                <a:gd name="connsiteY111" fmla="*/ 235356 h 533843"/>
                <a:gd name="connsiteX112" fmla="*/ 315617 w 533104"/>
                <a:gd name="connsiteY112" fmla="*/ 236094 h 533843"/>
                <a:gd name="connsiteX113" fmla="*/ 315396 w 533104"/>
                <a:gd name="connsiteY113" fmla="*/ 236316 h 533843"/>
                <a:gd name="connsiteX114" fmla="*/ 306609 w 533104"/>
                <a:gd name="connsiteY114" fmla="*/ 236316 h 533843"/>
                <a:gd name="connsiteX115" fmla="*/ 298118 w 533104"/>
                <a:gd name="connsiteY115" fmla="*/ 227825 h 533843"/>
                <a:gd name="connsiteX116" fmla="*/ 298118 w 533104"/>
                <a:gd name="connsiteY116" fmla="*/ 219038 h 533843"/>
                <a:gd name="connsiteX117" fmla="*/ 299742 w 533104"/>
                <a:gd name="connsiteY117" fmla="*/ 217118 h 533843"/>
                <a:gd name="connsiteX118" fmla="*/ 304246 w 533104"/>
                <a:gd name="connsiteY118" fmla="*/ 182636 h 533843"/>
                <a:gd name="connsiteX119" fmla="*/ 303656 w 533104"/>
                <a:gd name="connsiteY119" fmla="*/ 181381 h 533843"/>
                <a:gd name="connsiteX120" fmla="*/ 273678 w 533104"/>
                <a:gd name="connsiteY120" fmla="*/ 161667 h 533843"/>
                <a:gd name="connsiteX121" fmla="*/ 270429 w 533104"/>
                <a:gd name="connsiteY121" fmla="*/ 161667 h 533843"/>
                <a:gd name="connsiteX122" fmla="*/ 270355 w 533104"/>
                <a:gd name="connsiteY122" fmla="*/ 161667 h 533843"/>
                <a:gd name="connsiteX123" fmla="*/ 264153 w 533104"/>
                <a:gd name="connsiteY123" fmla="*/ 155464 h 533843"/>
                <a:gd name="connsiteX124" fmla="*/ 264153 w 533104"/>
                <a:gd name="connsiteY124" fmla="*/ 143503 h 533843"/>
                <a:gd name="connsiteX125" fmla="*/ 270355 w 533104"/>
                <a:gd name="connsiteY125" fmla="*/ 137300 h 533843"/>
                <a:gd name="connsiteX126" fmla="*/ 271536 w 533104"/>
                <a:gd name="connsiteY126" fmla="*/ 137226 h 533843"/>
                <a:gd name="connsiteX127" fmla="*/ 271906 w 533104"/>
                <a:gd name="connsiteY127" fmla="*/ 137226 h 533843"/>
                <a:gd name="connsiteX128" fmla="*/ 301810 w 533104"/>
                <a:gd name="connsiteY128" fmla="*/ 115814 h 533843"/>
                <a:gd name="connsiteX129" fmla="*/ 302843 w 533104"/>
                <a:gd name="connsiteY129" fmla="*/ 113082 h 533843"/>
                <a:gd name="connsiteX130" fmla="*/ 295829 w 533104"/>
                <a:gd name="connsiteY130" fmla="*/ 77714 h 533843"/>
                <a:gd name="connsiteX131" fmla="*/ 294647 w 533104"/>
                <a:gd name="connsiteY131" fmla="*/ 76532 h 533843"/>
                <a:gd name="connsiteX132" fmla="*/ 294500 w 533104"/>
                <a:gd name="connsiteY132" fmla="*/ 76385 h 533843"/>
                <a:gd name="connsiteX133" fmla="*/ 294500 w 533104"/>
                <a:gd name="connsiteY133" fmla="*/ 67598 h 533843"/>
                <a:gd name="connsiteX134" fmla="*/ 302991 w 533104"/>
                <a:gd name="connsiteY134" fmla="*/ 59107 h 533843"/>
                <a:gd name="connsiteX135" fmla="*/ 311778 w 533104"/>
                <a:gd name="connsiteY135" fmla="*/ 59107 h 533843"/>
                <a:gd name="connsiteX136" fmla="*/ 313107 w 533104"/>
                <a:gd name="connsiteY136" fmla="*/ 60288 h 533843"/>
                <a:gd name="connsiteX137" fmla="*/ 348475 w 533104"/>
                <a:gd name="connsiteY137" fmla="*/ 65531 h 533843"/>
                <a:gd name="connsiteX138" fmla="*/ 351945 w 533104"/>
                <a:gd name="connsiteY138" fmla="*/ 64054 h 533843"/>
                <a:gd name="connsiteX139" fmla="*/ 372546 w 533104"/>
                <a:gd name="connsiteY139" fmla="*/ 34150 h 533843"/>
                <a:gd name="connsiteX140" fmla="*/ 372546 w 533104"/>
                <a:gd name="connsiteY140" fmla="*/ 34150 h 533843"/>
                <a:gd name="connsiteX141" fmla="*/ 372546 w 533104"/>
                <a:gd name="connsiteY141" fmla="*/ 33337 h 533843"/>
                <a:gd name="connsiteX142" fmla="*/ 378748 w 533104"/>
                <a:gd name="connsiteY142" fmla="*/ 27135 h 533843"/>
                <a:gd name="connsiteX143" fmla="*/ 390710 w 533104"/>
                <a:gd name="connsiteY143" fmla="*/ 27135 h 533843"/>
                <a:gd name="connsiteX144" fmla="*/ 396912 w 533104"/>
                <a:gd name="connsiteY144" fmla="*/ 33337 h 533843"/>
                <a:gd name="connsiteX145" fmla="*/ 396986 w 533104"/>
                <a:gd name="connsiteY145" fmla="*/ 34888 h 533843"/>
                <a:gd name="connsiteX146" fmla="*/ 417660 w 533104"/>
                <a:gd name="connsiteY146" fmla="*/ 64054 h 533843"/>
                <a:gd name="connsiteX147" fmla="*/ 421131 w 533104"/>
                <a:gd name="connsiteY147" fmla="*/ 65531 h 533843"/>
                <a:gd name="connsiteX148" fmla="*/ 457606 w 533104"/>
                <a:gd name="connsiteY148" fmla="*/ 59107 h 533843"/>
                <a:gd name="connsiteX149" fmla="*/ 458049 w 533104"/>
                <a:gd name="connsiteY149" fmla="*/ 58738 h 533843"/>
                <a:gd name="connsiteX150" fmla="*/ 458345 w 533104"/>
                <a:gd name="connsiteY150" fmla="*/ 58442 h 533843"/>
                <a:gd name="connsiteX151" fmla="*/ 467131 w 533104"/>
                <a:gd name="connsiteY151" fmla="*/ 58442 h 533843"/>
                <a:gd name="connsiteX152" fmla="*/ 475622 w 533104"/>
                <a:gd name="connsiteY152" fmla="*/ 66933 h 533843"/>
                <a:gd name="connsiteX153" fmla="*/ 475622 w 533104"/>
                <a:gd name="connsiteY153" fmla="*/ 75720 h 533843"/>
                <a:gd name="connsiteX154" fmla="*/ 475401 w 533104"/>
                <a:gd name="connsiteY154" fmla="*/ 75942 h 533843"/>
                <a:gd name="connsiteX155" fmla="*/ 473776 w 533104"/>
                <a:gd name="connsiteY155" fmla="*/ 77640 h 533843"/>
                <a:gd name="connsiteX156" fmla="*/ 466983 w 533104"/>
                <a:gd name="connsiteY156" fmla="*/ 112934 h 533843"/>
                <a:gd name="connsiteX157" fmla="*/ 468017 w 533104"/>
                <a:gd name="connsiteY157" fmla="*/ 115592 h 533843"/>
                <a:gd name="connsiteX158" fmla="*/ 498586 w 533104"/>
                <a:gd name="connsiteY158" fmla="*/ 136931 h 533843"/>
                <a:gd name="connsiteX159" fmla="*/ 499767 w 533104"/>
                <a:gd name="connsiteY159" fmla="*/ 136931 h 533843"/>
                <a:gd name="connsiteX160" fmla="*/ 499989 w 533104"/>
                <a:gd name="connsiteY160" fmla="*/ 136931 h 533843"/>
                <a:gd name="connsiteX161" fmla="*/ 506191 w 533104"/>
                <a:gd name="connsiteY161" fmla="*/ 143133 h 533843"/>
                <a:gd name="connsiteX162" fmla="*/ 506191 w 533104"/>
                <a:gd name="connsiteY162" fmla="*/ 155169 h 533843"/>
                <a:gd name="connsiteX163" fmla="*/ 386649 w 533104"/>
                <a:gd name="connsiteY163" fmla="*/ 62725 h 533843"/>
                <a:gd name="connsiteX164" fmla="*/ 303212 w 533104"/>
                <a:gd name="connsiteY164" fmla="*/ 146161 h 533843"/>
                <a:gd name="connsiteX165" fmla="*/ 386649 w 533104"/>
                <a:gd name="connsiteY165" fmla="*/ 229597 h 533843"/>
                <a:gd name="connsiteX166" fmla="*/ 470085 w 533104"/>
                <a:gd name="connsiteY166" fmla="*/ 146161 h 533843"/>
                <a:gd name="connsiteX167" fmla="*/ 386649 w 533104"/>
                <a:gd name="connsiteY167" fmla="*/ 62725 h 533843"/>
                <a:gd name="connsiteX168" fmla="*/ 386649 w 533104"/>
                <a:gd name="connsiteY168" fmla="*/ 203089 h 533843"/>
                <a:gd name="connsiteX169" fmla="*/ 329794 w 533104"/>
                <a:gd name="connsiteY169" fmla="*/ 146235 h 533843"/>
                <a:gd name="connsiteX170" fmla="*/ 386649 w 533104"/>
                <a:gd name="connsiteY170" fmla="*/ 89380 h 533843"/>
                <a:gd name="connsiteX171" fmla="*/ 443503 w 533104"/>
                <a:gd name="connsiteY171" fmla="*/ 146235 h 533843"/>
                <a:gd name="connsiteX172" fmla="*/ 386649 w 533104"/>
                <a:gd name="connsiteY172" fmla="*/ 203089 h 53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533104" h="533843">
                  <a:moveTo>
                    <a:pt x="500284" y="110424"/>
                  </a:moveTo>
                  <a:lnTo>
                    <a:pt x="499103" y="110424"/>
                  </a:lnTo>
                  <a:cubicBezTo>
                    <a:pt x="499029" y="110424"/>
                    <a:pt x="498955" y="110424"/>
                    <a:pt x="498881" y="110424"/>
                  </a:cubicBezTo>
                  <a:cubicBezTo>
                    <a:pt x="496297" y="110424"/>
                    <a:pt x="493934" y="108799"/>
                    <a:pt x="493122" y="106436"/>
                  </a:cubicBezTo>
                  <a:cubicBezTo>
                    <a:pt x="492679" y="105255"/>
                    <a:pt x="492236" y="104074"/>
                    <a:pt x="491793" y="102892"/>
                  </a:cubicBezTo>
                  <a:cubicBezTo>
                    <a:pt x="490833" y="100529"/>
                    <a:pt x="491350" y="97871"/>
                    <a:pt x="493048" y="96173"/>
                  </a:cubicBezTo>
                  <a:cubicBezTo>
                    <a:pt x="493122" y="96099"/>
                    <a:pt x="493196" y="96025"/>
                    <a:pt x="493269" y="95951"/>
                  </a:cubicBezTo>
                  <a:lnTo>
                    <a:pt x="494894" y="94253"/>
                  </a:lnTo>
                  <a:cubicBezTo>
                    <a:pt x="507372" y="81479"/>
                    <a:pt x="507299" y="60805"/>
                    <a:pt x="494599" y="48105"/>
                  </a:cubicBezTo>
                  <a:lnTo>
                    <a:pt x="486107" y="39614"/>
                  </a:lnTo>
                  <a:cubicBezTo>
                    <a:pt x="473407" y="26914"/>
                    <a:pt x="452733" y="26840"/>
                    <a:pt x="439885" y="39392"/>
                  </a:cubicBezTo>
                  <a:lnTo>
                    <a:pt x="439442" y="39761"/>
                  </a:lnTo>
                  <a:cubicBezTo>
                    <a:pt x="439368" y="39835"/>
                    <a:pt x="439221" y="39909"/>
                    <a:pt x="439147" y="40057"/>
                  </a:cubicBezTo>
                  <a:cubicBezTo>
                    <a:pt x="437301" y="41829"/>
                    <a:pt x="434569" y="42346"/>
                    <a:pt x="432132" y="41238"/>
                  </a:cubicBezTo>
                  <a:cubicBezTo>
                    <a:pt x="430656" y="40574"/>
                    <a:pt x="429179" y="39909"/>
                    <a:pt x="427628" y="39318"/>
                  </a:cubicBezTo>
                  <a:cubicBezTo>
                    <a:pt x="425192" y="38358"/>
                    <a:pt x="423641" y="36069"/>
                    <a:pt x="423641" y="33559"/>
                  </a:cubicBezTo>
                  <a:cubicBezTo>
                    <a:pt x="423641" y="33042"/>
                    <a:pt x="423641" y="32525"/>
                    <a:pt x="423567" y="32008"/>
                  </a:cubicBezTo>
                  <a:cubicBezTo>
                    <a:pt x="422829" y="14583"/>
                    <a:pt x="408357" y="554"/>
                    <a:pt x="390783" y="554"/>
                  </a:cubicBezTo>
                  <a:lnTo>
                    <a:pt x="378748" y="554"/>
                  </a:lnTo>
                  <a:cubicBezTo>
                    <a:pt x="360879" y="554"/>
                    <a:pt x="346260" y="15026"/>
                    <a:pt x="345964" y="32821"/>
                  </a:cubicBezTo>
                  <a:lnTo>
                    <a:pt x="345964" y="32821"/>
                  </a:lnTo>
                  <a:cubicBezTo>
                    <a:pt x="345964" y="33116"/>
                    <a:pt x="345964" y="33411"/>
                    <a:pt x="345964" y="33633"/>
                  </a:cubicBezTo>
                  <a:cubicBezTo>
                    <a:pt x="345964" y="36217"/>
                    <a:pt x="344414" y="38432"/>
                    <a:pt x="341977" y="39466"/>
                  </a:cubicBezTo>
                  <a:cubicBezTo>
                    <a:pt x="340500" y="40057"/>
                    <a:pt x="338950" y="40721"/>
                    <a:pt x="337473" y="41386"/>
                  </a:cubicBezTo>
                  <a:cubicBezTo>
                    <a:pt x="335036" y="42493"/>
                    <a:pt x="332304" y="42050"/>
                    <a:pt x="330458" y="40204"/>
                  </a:cubicBezTo>
                  <a:cubicBezTo>
                    <a:pt x="330015" y="39761"/>
                    <a:pt x="329572" y="39392"/>
                    <a:pt x="329129" y="39023"/>
                  </a:cubicBezTo>
                  <a:cubicBezTo>
                    <a:pt x="316282" y="27578"/>
                    <a:pt x="296420" y="28021"/>
                    <a:pt x="284163" y="40352"/>
                  </a:cubicBezTo>
                  <a:lnTo>
                    <a:pt x="275671" y="48843"/>
                  </a:lnTo>
                  <a:cubicBezTo>
                    <a:pt x="265703" y="58811"/>
                    <a:pt x="263488" y="73726"/>
                    <a:pt x="269100" y="85910"/>
                  </a:cubicBezTo>
                  <a:cubicBezTo>
                    <a:pt x="265703" y="85245"/>
                    <a:pt x="262307" y="84728"/>
                    <a:pt x="258910" y="84211"/>
                  </a:cubicBezTo>
                  <a:cubicBezTo>
                    <a:pt x="248204" y="82661"/>
                    <a:pt x="237350" y="81922"/>
                    <a:pt x="226496" y="81922"/>
                  </a:cubicBezTo>
                  <a:cubicBezTo>
                    <a:pt x="166171" y="81922"/>
                    <a:pt x="109390" y="105403"/>
                    <a:pt x="66712" y="148081"/>
                  </a:cubicBezTo>
                  <a:cubicBezTo>
                    <a:pt x="24034" y="190758"/>
                    <a:pt x="554" y="247465"/>
                    <a:pt x="554" y="307864"/>
                  </a:cubicBezTo>
                  <a:cubicBezTo>
                    <a:pt x="554" y="368189"/>
                    <a:pt x="24034" y="424970"/>
                    <a:pt x="66712" y="467648"/>
                  </a:cubicBezTo>
                  <a:cubicBezTo>
                    <a:pt x="109390" y="510326"/>
                    <a:pt x="166097" y="533806"/>
                    <a:pt x="226496" y="533806"/>
                  </a:cubicBezTo>
                  <a:cubicBezTo>
                    <a:pt x="286821" y="533806"/>
                    <a:pt x="343601" y="510326"/>
                    <a:pt x="386279" y="467648"/>
                  </a:cubicBezTo>
                  <a:cubicBezTo>
                    <a:pt x="428957" y="424970"/>
                    <a:pt x="452438" y="368263"/>
                    <a:pt x="452438" y="307864"/>
                  </a:cubicBezTo>
                  <a:cubicBezTo>
                    <a:pt x="452438" y="298413"/>
                    <a:pt x="451847" y="288888"/>
                    <a:pt x="450665" y="279585"/>
                  </a:cubicBezTo>
                  <a:cubicBezTo>
                    <a:pt x="449927" y="273751"/>
                    <a:pt x="448967" y="267844"/>
                    <a:pt x="447786" y="262011"/>
                  </a:cubicBezTo>
                  <a:cubicBezTo>
                    <a:pt x="459231" y="265851"/>
                    <a:pt x="472447" y="263267"/>
                    <a:pt x="481529" y="254185"/>
                  </a:cubicBezTo>
                  <a:lnTo>
                    <a:pt x="490021" y="245693"/>
                  </a:lnTo>
                  <a:cubicBezTo>
                    <a:pt x="501613" y="234101"/>
                    <a:pt x="502721" y="215937"/>
                    <a:pt x="493269" y="203089"/>
                  </a:cubicBezTo>
                  <a:cubicBezTo>
                    <a:pt x="492753" y="202129"/>
                    <a:pt x="492014" y="201243"/>
                    <a:pt x="491276" y="200505"/>
                  </a:cubicBezTo>
                  <a:cubicBezTo>
                    <a:pt x="489430" y="198659"/>
                    <a:pt x="488987" y="195853"/>
                    <a:pt x="490095" y="193417"/>
                  </a:cubicBezTo>
                  <a:cubicBezTo>
                    <a:pt x="490316" y="192900"/>
                    <a:pt x="490611" y="192309"/>
                    <a:pt x="490833" y="191792"/>
                  </a:cubicBezTo>
                  <a:cubicBezTo>
                    <a:pt x="491793" y="189577"/>
                    <a:pt x="494008" y="188100"/>
                    <a:pt x="496518" y="188100"/>
                  </a:cubicBezTo>
                  <a:cubicBezTo>
                    <a:pt x="496592" y="188100"/>
                    <a:pt x="496666" y="188100"/>
                    <a:pt x="496740" y="188100"/>
                  </a:cubicBezTo>
                  <a:lnTo>
                    <a:pt x="500432" y="188026"/>
                  </a:lnTo>
                  <a:cubicBezTo>
                    <a:pt x="518374" y="187879"/>
                    <a:pt x="532920" y="173185"/>
                    <a:pt x="532920" y="155243"/>
                  </a:cubicBezTo>
                  <a:lnTo>
                    <a:pt x="532920" y="143207"/>
                  </a:lnTo>
                  <a:cubicBezTo>
                    <a:pt x="532846" y="125191"/>
                    <a:pt x="518226" y="110571"/>
                    <a:pt x="500284" y="110424"/>
                  </a:cubicBezTo>
                  <a:moveTo>
                    <a:pt x="367451" y="448893"/>
                  </a:moveTo>
                  <a:cubicBezTo>
                    <a:pt x="329794" y="486550"/>
                    <a:pt x="279732" y="507299"/>
                    <a:pt x="226496" y="507299"/>
                  </a:cubicBezTo>
                  <a:cubicBezTo>
                    <a:pt x="173259" y="507299"/>
                    <a:pt x="123197" y="486550"/>
                    <a:pt x="85540" y="448893"/>
                  </a:cubicBezTo>
                  <a:cubicBezTo>
                    <a:pt x="47883" y="411236"/>
                    <a:pt x="27135" y="361175"/>
                    <a:pt x="27135" y="307938"/>
                  </a:cubicBezTo>
                  <a:cubicBezTo>
                    <a:pt x="27135" y="254701"/>
                    <a:pt x="47883" y="204640"/>
                    <a:pt x="85540" y="166983"/>
                  </a:cubicBezTo>
                  <a:cubicBezTo>
                    <a:pt x="123197" y="129326"/>
                    <a:pt x="173259" y="108578"/>
                    <a:pt x="226496" y="108578"/>
                  </a:cubicBezTo>
                  <a:cubicBezTo>
                    <a:pt x="236095" y="108578"/>
                    <a:pt x="245767" y="109242"/>
                    <a:pt x="255144" y="110645"/>
                  </a:cubicBezTo>
                  <a:cubicBezTo>
                    <a:pt x="257581" y="111014"/>
                    <a:pt x="260092" y="111383"/>
                    <a:pt x="262528" y="111826"/>
                  </a:cubicBezTo>
                  <a:cubicBezTo>
                    <a:pt x="248204" y="115297"/>
                    <a:pt x="237497" y="128292"/>
                    <a:pt x="237497" y="143724"/>
                  </a:cubicBezTo>
                  <a:lnTo>
                    <a:pt x="237497" y="155686"/>
                  </a:lnTo>
                  <a:cubicBezTo>
                    <a:pt x="237497" y="173702"/>
                    <a:pt x="252191" y="188469"/>
                    <a:pt x="270207" y="188469"/>
                  </a:cubicBezTo>
                  <a:lnTo>
                    <a:pt x="273456" y="188469"/>
                  </a:lnTo>
                  <a:lnTo>
                    <a:pt x="273530" y="188469"/>
                  </a:lnTo>
                  <a:cubicBezTo>
                    <a:pt x="276040" y="188469"/>
                    <a:pt x="278256" y="189946"/>
                    <a:pt x="279215" y="192161"/>
                  </a:cubicBezTo>
                  <a:cubicBezTo>
                    <a:pt x="279437" y="192678"/>
                    <a:pt x="279732" y="193269"/>
                    <a:pt x="279954" y="193786"/>
                  </a:cubicBezTo>
                  <a:cubicBezTo>
                    <a:pt x="281061" y="196222"/>
                    <a:pt x="280618" y="199028"/>
                    <a:pt x="278772" y="200874"/>
                  </a:cubicBezTo>
                  <a:cubicBezTo>
                    <a:pt x="278182" y="201465"/>
                    <a:pt x="277665" y="202129"/>
                    <a:pt x="277222" y="202794"/>
                  </a:cubicBezTo>
                  <a:cubicBezTo>
                    <a:pt x="268731" y="213057"/>
                    <a:pt x="267475" y="227308"/>
                    <a:pt x="273382" y="238753"/>
                  </a:cubicBezTo>
                  <a:lnTo>
                    <a:pt x="218447" y="293318"/>
                  </a:lnTo>
                  <a:lnTo>
                    <a:pt x="138999" y="293318"/>
                  </a:lnTo>
                  <a:cubicBezTo>
                    <a:pt x="131689" y="293318"/>
                    <a:pt x="125708" y="299299"/>
                    <a:pt x="125708" y="306609"/>
                  </a:cubicBezTo>
                  <a:cubicBezTo>
                    <a:pt x="125708" y="313919"/>
                    <a:pt x="131689" y="319900"/>
                    <a:pt x="138999" y="319900"/>
                  </a:cubicBezTo>
                  <a:lnTo>
                    <a:pt x="224428" y="319900"/>
                  </a:lnTo>
                  <a:cubicBezTo>
                    <a:pt x="229154" y="319900"/>
                    <a:pt x="233362" y="317389"/>
                    <a:pt x="235651" y="313697"/>
                  </a:cubicBezTo>
                  <a:lnTo>
                    <a:pt x="291325" y="258467"/>
                  </a:lnTo>
                  <a:cubicBezTo>
                    <a:pt x="304099" y="267992"/>
                    <a:pt x="322336" y="267032"/>
                    <a:pt x="334003" y="255588"/>
                  </a:cubicBezTo>
                  <a:lnTo>
                    <a:pt x="334815" y="254849"/>
                  </a:lnTo>
                  <a:cubicBezTo>
                    <a:pt x="334889" y="254775"/>
                    <a:pt x="334962" y="254701"/>
                    <a:pt x="335036" y="254628"/>
                  </a:cubicBezTo>
                  <a:cubicBezTo>
                    <a:pt x="336808" y="252856"/>
                    <a:pt x="339467" y="252339"/>
                    <a:pt x="341903" y="253299"/>
                  </a:cubicBezTo>
                  <a:lnTo>
                    <a:pt x="342125" y="253372"/>
                  </a:lnTo>
                  <a:cubicBezTo>
                    <a:pt x="344561" y="254332"/>
                    <a:pt x="346186" y="256621"/>
                    <a:pt x="346186" y="259206"/>
                  </a:cubicBezTo>
                  <a:cubicBezTo>
                    <a:pt x="346186" y="260018"/>
                    <a:pt x="346260" y="260904"/>
                    <a:pt x="346407" y="261716"/>
                  </a:cubicBezTo>
                  <a:cubicBezTo>
                    <a:pt x="347736" y="278551"/>
                    <a:pt x="361987" y="291842"/>
                    <a:pt x="379117" y="291842"/>
                  </a:cubicBezTo>
                  <a:lnTo>
                    <a:pt x="391079" y="291842"/>
                  </a:lnTo>
                  <a:cubicBezTo>
                    <a:pt x="405477" y="291842"/>
                    <a:pt x="417660" y="282538"/>
                    <a:pt x="422090" y="269690"/>
                  </a:cubicBezTo>
                  <a:cubicBezTo>
                    <a:pt x="422976" y="274121"/>
                    <a:pt x="423641" y="278551"/>
                    <a:pt x="424232" y="282981"/>
                  </a:cubicBezTo>
                  <a:cubicBezTo>
                    <a:pt x="425265" y="291177"/>
                    <a:pt x="425782" y="299594"/>
                    <a:pt x="425782" y="307938"/>
                  </a:cubicBezTo>
                  <a:cubicBezTo>
                    <a:pt x="425856" y="361175"/>
                    <a:pt x="405108" y="411236"/>
                    <a:pt x="367451" y="448893"/>
                  </a:cubicBezTo>
                  <a:moveTo>
                    <a:pt x="506265" y="155169"/>
                  </a:moveTo>
                  <a:cubicBezTo>
                    <a:pt x="506265" y="158565"/>
                    <a:pt x="503459" y="161371"/>
                    <a:pt x="500063" y="161371"/>
                  </a:cubicBezTo>
                  <a:cubicBezTo>
                    <a:pt x="499989" y="161371"/>
                    <a:pt x="499915" y="161371"/>
                    <a:pt x="499841" y="161371"/>
                  </a:cubicBezTo>
                  <a:lnTo>
                    <a:pt x="496149" y="161445"/>
                  </a:lnTo>
                  <a:cubicBezTo>
                    <a:pt x="483154" y="161593"/>
                    <a:pt x="471488" y="169346"/>
                    <a:pt x="466393" y="181233"/>
                  </a:cubicBezTo>
                  <a:cubicBezTo>
                    <a:pt x="466393" y="181233"/>
                    <a:pt x="466393" y="181233"/>
                    <a:pt x="466393" y="181233"/>
                  </a:cubicBezTo>
                  <a:cubicBezTo>
                    <a:pt x="466245" y="181676"/>
                    <a:pt x="466024" y="182119"/>
                    <a:pt x="465802" y="182489"/>
                  </a:cubicBezTo>
                  <a:cubicBezTo>
                    <a:pt x="460929" y="193343"/>
                    <a:pt x="462332" y="205895"/>
                    <a:pt x="469125" y="215346"/>
                  </a:cubicBezTo>
                  <a:cubicBezTo>
                    <a:pt x="469715" y="216306"/>
                    <a:pt x="470380" y="217192"/>
                    <a:pt x="471192" y="218078"/>
                  </a:cubicBezTo>
                  <a:cubicBezTo>
                    <a:pt x="473629" y="220515"/>
                    <a:pt x="473629" y="224428"/>
                    <a:pt x="471192" y="226865"/>
                  </a:cubicBezTo>
                  <a:lnTo>
                    <a:pt x="462701" y="235356"/>
                  </a:lnTo>
                  <a:cubicBezTo>
                    <a:pt x="460264" y="237793"/>
                    <a:pt x="456351" y="237793"/>
                    <a:pt x="453914" y="235356"/>
                  </a:cubicBezTo>
                  <a:cubicBezTo>
                    <a:pt x="453397" y="234839"/>
                    <a:pt x="452881" y="234396"/>
                    <a:pt x="452290" y="233953"/>
                  </a:cubicBezTo>
                  <a:cubicBezTo>
                    <a:pt x="442986" y="225831"/>
                    <a:pt x="429843" y="223616"/>
                    <a:pt x="418251" y="228342"/>
                  </a:cubicBezTo>
                  <a:lnTo>
                    <a:pt x="418029" y="228415"/>
                  </a:lnTo>
                  <a:cubicBezTo>
                    <a:pt x="405477" y="233510"/>
                    <a:pt x="397355" y="245398"/>
                    <a:pt x="397355" y="258836"/>
                  </a:cubicBezTo>
                  <a:cubicBezTo>
                    <a:pt x="397355" y="262233"/>
                    <a:pt x="394549" y="265039"/>
                    <a:pt x="391153" y="265039"/>
                  </a:cubicBezTo>
                  <a:lnTo>
                    <a:pt x="379191" y="265039"/>
                  </a:lnTo>
                  <a:cubicBezTo>
                    <a:pt x="375795" y="265039"/>
                    <a:pt x="372989" y="262233"/>
                    <a:pt x="372989" y="258836"/>
                  </a:cubicBezTo>
                  <a:cubicBezTo>
                    <a:pt x="372989" y="258024"/>
                    <a:pt x="372915" y="257138"/>
                    <a:pt x="372767" y="256326"/>
                  </a:cubicBezTo>
                  <a:cubicBezTo>
                    <a:pt x="371807" y="243921"/>
                    <a:pt x="363833" y="233141"/>
                    <a:pt x="352093" y="228415"/>
                  </a:cubicBezTo>
                  <a:lnTo>
                    <a:pt x="351871" y="228342"/>
                  </a:lnTo>
                  <a:cubicBezTo>
                    <a:pt x="339614" y="223394"/>
                    <a:pt x="325733" y="226126"/>
                    <a:pt x="316429" y="235356"/>
                  </a:cubicBezTo>
                  <a:lnTo>
                    <a:pt x="315617" y="236094"/>
                  </a:lnTo>
                  <a:cubicBezTo>
                    <a:pt x="315543" y="236168"/>
                    <a:pt x="315470" y="236242"/>
                    <a:pt x="315396" y="236316"/>
                  </a:cubicBezTo>
                  <a:cubicBezTo>
                    <a:pt x="312959" y="238753"/>
                    <a:pt x="309046" y="238753"/>
                    <a:pt x="306609" y="236316"/>
                  </a:cubicBezTo>
                  <a:lnTo>
                    <a:pt x="298118" y="227825"/>
                  </a:lnTo>
                  <a:cubicBezTo>
                    <a:pt x="295681" y="225388"/>
                    <a:pt x="295681" y="221475"/>
                    <a:pt x="298118" y="219038"/>
                  </a:cubicBezTo>
                  <a:cubicBezTo>
                    <a:pt x="298708" y="218447"/>
                    <a:pt x="299225" y="217783"/>
                    <a:pt x="299742" y="217118"/>
                  </a:cubicBezTo>
                  <a:cubicBezTo>
                    <a:pt x="307569" y="207593"/>
                    <a:pt x="309415" y="194081"/>
                    <a:pt x="304246" y="182636"/>
                  </a:cubicBezTo>
                  <a:cubicBezTo>
                    <a:pt x="304025" y="182193"/>
                    <a:pt x="303877" y="181824"/>
                    <a:pt x="303656" y="181381"/>
                  </a:cubicBezTo>
                  <a:cubicBezTo>
                    <a:pt x="298487" y="169419"/>
                    <a:pt x="286747" y="161740"/>
                    <a:pt x="273678" y="161667"/>
                  </a:cubicBezTo>
                  <a:lnTo>
                    <a:pt x="270429" y="161667"/>
                  </a:lnTo>
                  <a:cubicBezTo>
                    <a:pt x="270429" y="161667"/>
                    <a:pt x="270355" y="161667"/>
                    <a:pt x="270355" y="161667"/>
                  </a:cubicBezTo>
                  <a:cubicBezTo>
                    <a:pt x="266958" y="161667"/>
                    <a:pt x="264153" y="158861"/>
                    <a:pt x="264153" y="155464"/>
                  </a:cubicBezTo>
                  <a:lnTo>
                    <a:pt x="264153" y="143503"/>
                  </a:lnTo>
                  <a:cubicBezTo>
                    <a:pt x="264153" y="140106"/>
                    <a:pt x="266958" y="137300"/>
                    <a:pt x="270355" y="137300"/>
                  </a:cubicBezTo>
                  <a:cubicBezTo>
                    <a:pt x="270724" y="137300"/>
                    <a:pt x="271093" y="137300"/>
                    <a:pt x="271536" y="137226"/>
                  </a:cubicBezTo>
                  <a:lnTo>
                    <a:pt x="271906" y="137226"/>
                  </a:lnTo>
                  <a:cubicBezTo>
                    <a:pt x="285270" y="136857"/>
                    <a:pt x="297232" y="128366"/>
                    <a:pt x="301810" y="115814"/>
                  </a:cubicBezTo>
                  <a:cubicBezTo>
                    <a:pt x="302105" y="114928"/>
                    <a:pt x="302474" y="113968"/>
                    <a:pt x="302843" y="113082"/>
                  </a:cubicBezTo>
                  <a:cubicBezTo>
                    <a:pt x="307790" y="100899"/>
                    <a:pt x="305058" y="87017"/>
                    <a:pt x="295829" y="77714"/>
                  </a:cubicBezTo>
                  <a:lnTo>
                    <a:pt x="294647" y="76532"/>
                  </a:lnTo>
                  <a:cubicBezTo>
                    <a:pt x="294574" y="76458"/>
                    <a:pt x="294574" y="76458"/>
                    <a:pt x="294500" y="76385"/>
                  </a:cubicBezTo>
                  <a:cubicBezTo>
                    <a:pt x="292063" y="73948"/>
                    <a:pt x="292063" y="70035"/>
                    <a:pt x="294500" y="67598"/>
                  </a:cubicBezTo>
                  <a:lnTo>
                    <a:pt x="302991" y="59107"/>
                  </a:lnTo>
                  <a:cubicBezTo>
                    <a:pt x="305428" y="56670"/>
                    <a:pt x="309341" y="56670"/>
                    <a:pt x="311778" y="59107"/>
                  </a:cubicBezTo>
                  <a:cubicBezTo>
                    <a:pt x="312221" y="59550"/>
                    <a:pt x="312664" y="59919"/>
                    <a:pt x="313107" y="60288"/>
                  </a:cubicBezTo>
                  <a:cubicBezTo>
                    <a:pt x="322779" y="68927"/>
                    <a:pt x="336513" y="70994"/>
                    <a:pt x="348475" y="65531"/>
                  </a:cubicBezTo>
                  <a:cubicBezTo>
                    <a:pt x="349582" y="65014"/>
                    <a:pt x="350764" y="64497"/>
                    <a:pt x="351945" y="64054"/>
                  </a:cubicBezTo>
                  <a:cubicBezTo>
                    <a:pt x="364276" y="59107"/>
                    <a:pt x="372398" y="47367"/>
                    <a:pt x="372546" y="34150"/>
                  </a:cubicBezTo>
                  <a:lnTo>
                    <a:pt x="372546" y="34150"/>
                  </a:lnTo>
                  <a:cubicBezTo>
                    <a:pt x="372546" y="33854"/>
                    <a:pt x="372546" y="33633"/>
                    <a:pt x="372546" y="33337"/>
                  </a:cubicBezTo>
                  <a:cubicBezTo>
                    <a:pt x="372546" y="29941"/>
                    <a:pt x="375351" y="27135"/>
                    <a:pt x="378748" y="27135"/>
                  </a:cubicBezTo>
                  <a:lnTo>
                    <a:pt x="390710" y="27135"/>
                  </a:lnTo>
                  <a:cubicBezTo>
                    <a:pt x="394106" y="27135"/>
                    <a:pt x="396912" y="29941"/>
                    <a:pt x="396912" y="33337"/>
                  </a:cubicBezTo>
                  <a:cubicBezTo>
                    <a:pt x="396912" y="33854"/>
                    <a:pt x="396912" y="34371"/>
                    <a:pt x="396986" y="34888"/>
                  </a:cubicBezTo>
                  <a:cubicBezTo>
                    <a:pt x="397503" y="47810"/>
                    <a:pt x="405551" y="59181"/>
                    <a:pt x="417660" y="64054"/>
                  </a:cubicBezTo>
                  <a:cubicBezTo>
                    <a:pt x="418842" y="64497"/>
                    <a:pt x="419949" y="65014"/>
                    <a:pt x="421131" y="65531"/>
                  </a:cubicBezTo>
                  <a:cubicBezTo>
                    <a:pt x="433461" y="71068"/>
                    <a:pt x="448081" y="68484"/>
                    <a:pt x="457606" y="59107"/>
                  </a:cubicBezTo>
                  <a:lnTo>
                    <a:pt x="458049" y="58738"/>
                  </a:lnTo>
                  <a:cubicBezTo>
                    <a:pt x="458123" y="58664"/>
                    <a:pt x="458271" y="58516"/>
                    <a:pt x="458345" y="58442"/>
                  </a:cubicBezTo>
                  <a:cubicBezTo>
                    <a:pt x="460781" y="56006"/>
                    <a:pt x="464695" y="56006"/>
                    <a:pt x="467131" y="58442"/>
                  </a:cubicBezTo>
                  <a:lnTo>
                    <a:pt x="475622" y="66933"/>
                  </a:lnTo>
                  <a:cubicBezTo>
                    <a:pt x="478059" y="69370"/>
                    <a:pt x="478059" y="73283"/>
                    <a:pt x="475622" y="75720"/>
                  </a:cubicBezTo>
                  <a:cubicBezTo>
                    <a:pt x="475549" y="75794"/>
                    <a:pt x="475475" y="75868"/>
                    <a:pt x="475401" y="75942"/>
                  </a:cubicBezTo>
                  <a:lnTo>
                    <a:pt x="473776" y="77640"/>
                  </a:lnTo>
                  <a:cubicBezTo>
                    <a:pt x="464695" y="86943"/>
                    <a:pt x="462036" y="100825"/>
                    <a:pt x="466983" y="112934"/>
                  </a:cubicBezTo>
                  <a:cubicBezTo>
                    <a:pt x="467353" y="113820"/>
                    <a:pt x="467722" y="114706"/>
                    <a:pt x="468017" y="115592"/>
                  </a:cubicBezTo>
                  <a:cubicBezTo>
                    <a:pt x="472743" y="128292"/>
                    <a:pt x="485000" y="136857"/>
                    <a:pt x="498586" y="136931"/>
                  </a:cubicBezTo>
                  <a:lnTo>
                    <a:pt x="499767" y="136931"/>
                  </a:lnTo>
                  <a:cubicBezTo>
                    <a:pt x="499841" y="136931"/>
                    <a:pt x="499915" y="136931"/>
                    <a:pt x="499989" y="136931"/>
                  </a:cubicBezTo>
                  <a:cubicBezTo>
                    <a:pt x="503385" y="136931"/>
                    <a:pt x="506191" y="139737"/>
                    <a:pt x="506191" y="143133"/>
                  </a:cubicBezTo>
                  <a:lnTo>
                    <a:pt x="506191" y="155169"/>
                  </a:lnTo>
                  <a:close/>
                  <a:moveTo>
                    <a:pt x="386649" y="62725"/>
                  </a:moveTo>
                  <a:cubicBezTo>
                    <a:pt x="340648" y="62725"/>
                    <a:pt x="303212" y="100160"/>
                    <a:pt x="303212" y="146161"/>
                  </a:cubicBezTo>
                  <a:cubicBezTo>
                    <a:pt x="303212" y="192161"/>
                    <a:pt x="340648" y="229597"/>
                    <a:pt x="386649" y="229597"/>
                  </a:cubicBezTo>
                  <a:cubicBezTo>
                    <a:pt x="432649" y="229597"/>
                    <a:pt x="470085" y="192161"/>
                    <a:pt x="470085" y="146161"/>
                  </a:cubicBezTo>
                  <a:cubicBezTo>
                    <a:pt x="470158" y="100160"/>
                    <a:pt x="432723" y="62725"/>
                    <a:pt x="386649" y="62725"/>
                  </a:cubicBezTo>
                  <a:moveTo>
                    <a:pt x="386649" y="203089"/>
                  </a:moveTo>
                  <a:cubicBezTo>
                    <a:pt x="355268" y="203089"/>
                    <a:pt x="329794" y="177542"/>
                    <a:pt x="329794" y="146235"/>
                  </a:cubicBezTo>
                  <a:cubicBezTo>
                    <a:pt x="329794" y="114854"/>
                    <a:pt x="355342" y="89380"/>
                    <a:pt x="386649" y="89380"/>
                  </a:cubicBezTo>
                  <a:cubicBezTo>
                    <a:pt x="418029" y="89380"/>
                    <a:pt x="443503" y="114928"/>
                    <a:pt x="443503" y="146235"/>
                  </a:cubicBezTo>
                  <a:cubicBezTo>
                    <a:pt x="443577" y="177542"/>
                    <a:pt x="418029" y="203089"/>
                    <a:pt x="386649" y="203089"/>
                  </a:cubicBezTo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80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350">
            <a:extLst>
              <a:ext uri="{FF2B5EF4-FFF2-40B4-BE49-F238E27FC236}">
                <a16:creationId xmlns:a16="http://schemas.microsoft.com/office/drawing/2014/main" id="{A1BB8D79-313A-674E-A68B-927C494CC6E1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EC8C2315-BB94-6D40-8D33-5AFD567923B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BDCD2DE4-7B8C-2D44-8386-08466037473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7E23E99-3F65-5848-B2F1-FD1ABCDFE51F}"/>
              </a:ext>
            </a:extLst>
          </p:cNvPr>
          <p:cNvSpPr/>
          <p:nvPr/>
        </p:nvSpPr>
        <p:spPr>
          <a:xfrm>
            <a:off x="3012734" y="5651969"/>
            <a:ext cx="5387190" cy="1925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7EF58BFB-A79F-9B47-8AF0-5BD491B6C1DE}"/>
              </a:ext>
            </a:extLst>
          </p:cNvPr>
          <p:cNvSpPr/>
          <p:nvPr/>
        </p:nvSpPr>
        <p:spPr>
          <a:xfrm>
            <a:off x="1510733" y="5286761"/>
            <a:ext cx="3004002" cy="25896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0F0F1E76-BB77-994A-B715-ECD18E63E00E}"/>
              </a:ext>
            </a:extLst>
          </p:cNvPr>
          <p:cNvSpPr/>
          <p:nvPr/>
        </p:nvSpPr>
        <p:spPr>
          <a:xfrm>
            <a:off x="3012734" y="9243181"/>
            <a:ext cx="5387190" cy="1925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2F6AB9F0-4D93-E547-AFBC-839E999A5CA0}"/>
              </a:ext>
            </a:extLst>
          </p:cNvPr>
          <p:cNvSpPr/>
          <p:nvPr/>
        </p:nvSpPr>
        <p:spPr>
          <a:xfrm>
            <a:off x="1510733" y="8877973"/>
            <a:ext cx="3004002" cy="2589657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452FAC4F-0E59-1541-9C55-8CE5EFEED619}"/>
              </a:ext>
            </a:extLst>
          </p:cNvPr>
          <p:cNvSpPr/>
          <p:nvPr/>
        </p:nvSpPr>
        <p:spPr>
          <a:xfrm>
            <a:off x="10216960" y="5651969"/>
            <a:ext cx="5387190" cy="1925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776322D-E954-5944-8942-2E5523397FDF}"/>
              </a:ext>
            </a:extLst>
          </p:cNvPr>
          <p:cNvSpPr/>
          <p:nvPr/>
        </p:nvSpPr>
        <p:spPr>
          <a:xfrm>
            <a:off x="8714959" y="5286761"/>
            <a:ext cx="3004002" cy="25896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1A6E00C7-D3BF-104C-828B-07D5B788D0CE}"/>
              </a:ext>
            </a:extLst>
          </p:cNvPr>
          <p:cNvSpPr/>
          <p:nvPr/>
        </p:nvSpPr>
        <p:spPr>
          <a:xfrm>
            <a:off x="10216960" y="9243181"/>
            <a:ext cx="5387190" cy="1925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2" name="Hexágono 31">
            <a:extLst>
              <a:ext uri="{FF2B5EF4-FFF2-40B4-BE49-F238E27FC236}">
                <a16:creationId xmlns:a16="http://schemas.microsoft.com/office/drawing/2014/main" id="{F5DC1C7C-70F7-A840-B67C-1501BF723555}"/>
              </a:ext>
            </a:extLst>
          </p:cNvPr>
          <p:cNvSpPr/>
          <p:nvPr/>
        </p:nvSpPr>
        <p:spPr>
          <a:xfrm>
            <a:off x="8714959" y="8877973"/>
            <a:ext cx="3004002" cy="2589657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C3D43698-7CCB-E14D-AF09-E3FE5BF19303}"/>
              </a:ext>
            </a:extLst>
          </p:cNvPr>
          <p:cNvSpPr txBox="1"/>
          <p:nvPr/>
        </p:nvSpPr>
        <p:spPr>
          <a:xfrm>
            <a:off x="11887561" y="6553362"/>
            <a:ext cx="405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A53B47A8-AC08-7C41-A64A-707AB93E9871}"/>
              </a:ext>
            </a:extLst>
          </p:cNvPr>
          <p:cNvSpPr txBox="1"/>
          <p:nvPr/>
        </p:nvSpPr>
        <p:spPr>
          <a:xfrm>
            <a:off x="11887561" y="5871463"/>
            <a:ext cx="2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16DD76CD-E8A8-2F4A-AFF6-8E9334515222}"/>
              </a:ext>
            </a:extLst>
          </p:cNvPr>
          <p:cNvSpPr txBox="1"/>
          <p:nvPr/>
        </p:nvSpPr>
        <p:spPr>
          <a:xfrm>
            <a:off x="11887561" y="10144574"/>
            <a:ext cx="405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3A4CA6A0-D177-B049-B743-3308E107C468}"/>
              </a:ext>
            </a:extLst>
          </p:cNvPr>
          <p:cNvSpPr txBox="1"/>
          <p:nvPr/>
        </p:nvSpPr>
        <p:spPr>
          <a:xfrm>
            <a:off x="11887561" y="9462675"/>
            <a:ext cx="2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EF05246D-90D8-684B-BF54-6A307AB4C759}"/>
              </a:ext>
            </a:extLst>
          </p:cNvPr>
          <p:cNvSpPr txBox="1"/>
          <p:nvPr/>
        </p:nvSpPr>
        <p:spPr>
          <a:xfrm>
            <a:off x="4660279" y="6576418"/>
            <a:ext cx="405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A001FF9C-711D-684A-84B0-6B035379E0C5}"/>
              </a:ext>
            </a:extLst>
          </p:cNvPr>
          <p:cNvSpPr txBox="1"/>
          <p:nvPr/>
        </p:nvSpPr>
        <p:spPr>
          <a:xfrm>
            <a:off x="4660279" y="5894519"/>
            <a:ext cx="2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6F67B49E-F363-3540-88FB-0508F3DABAA9}"/>
              </a:ext>
            </a:extLst>
          </p:cNvPr>
          <p:cNvSpPr txBox="1"/>
          <p:nvPr/>
        </p:nvSpPr>
        <p:spPr>
          <a:xfrm>
            <a:off x="4660279" y="10167630"/>
            <a:ext cx="405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5E32611B-1B24-B649-B60B-FD961E7D17C2}"/>
              </a:ext>
            </a:extLst>
          </p:cNvPr>
          <p:cNvSpPr txBox="1"/>
          <p:nvPr/>
        </p:nvSpPr>
        <p:spPr>
          <a:xfrm>
            <a:off x="4660279" y="9485731"/>
            <a:ext cx="2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6EB350BF-A77C-FF4F-95BE-3C25F7022DE0}"/>
              </a:ext>
            </a:extLst>
          </p:cNvPr>
          <p:cNvSpPr/>
          <p:nvPr/>
        </p:nvSpPr>
        <p:spPr>
          <a:xfrm>
            <a:off x="2286677" y="9686184"/>
            <a:ext cx="1448601" cy="898093"/>
          </a:xfrm>
          <a:custGeom>
            <a:avLst/>
            <a:gdLst>
              <a:gd name="connsiteX0" fmla="*/ 249016 w 532366"/>
              <a:gd name="connsiteY0" fmla="*/ 144906 h 330052"/>
              <a:gd name="connsiteX1" fmla="*/ 249681 w 532366"/>
              <a:gd name="connsiteY1" fmla="*/ 174219 h 330052"/>
              <a:gd name="connsiteX2" fmla="*/ 224428 w 532366"/>
              <a:gd name="connsiteY2" fmla="*/ 189060 h 330052"/>
              <a:gd name="connsiteX3" fmla="*/ 220367 w 532366"/>
              <a:gd name="connsiteY3" fmla="*/ 189060 h 330052"/>
              <a:gd name="connsiteX4" fmla="*/ 220663 w 532366"/>
              <a:gd name="connsiteY4" fmla="*/ 196075 h 330052"/>
              <a:gd name="connsiteX5" fmla="*/ 186476 w 532366"/>
              <a:gd name="connsiteY5" fmla="*/ 238310 h 330052"/>
              <a:gd name="connsiteX6" fmla="*/ 181750 w 532366"/>
              <a:gd name="connsiteY6" fmla="*/ 238753 h 330052"/>
              <a:gd name="connsiteX7" fmla="*/ 181455 w 532366"/>
              <a:gd name="connsiteY7" fmla="*/ 238753 h 330052"/>
              <a:gd name="connsiteX8" fmla="*/ 172742 w 532366"/>
              <a:gd name="connsiteY8" fmla="*/ 238753 h 330052"/>
              <a:gd name="connsiteX9" fmla="*/ 172742 w 532366"/>
              <a:gd name="connsiteY9" fmla="*/ 316577 h 330052"/>
              <a:gd name="connsiteX10" fmla="*/ 159451 w 532366"/>
              <a:gd name="connsiteY10" fmla="*/ 329868 h 330052"/>
              <a:gd name="connsiteX11" fmla="*/ 146161 w 532366"/>
              <a:gd name="connsiteY11" fmla="*/ 316577 h 330052"/>
              <a:gd name="connsiteX12" fmla="*/ 146161 w 532366"/>
              <a:gd name="connsiteY12" fmla="*/ 238827 h 330052"/>
              <a:gd name="connsiteX13" fmla="*/ 133313 w 532366"/>
              <a:gd name="connsiteY13" fmla="*/ 238827 h 330052"/>
              <a:gd name="connsiteX14" fmla="*/ 120022 w 532366"/>
              <a:gd name="connsiteY14" fmla="*/ 225536 h 330052"/>
              <a:gd name="connsiteX15" fmla="*/ 133313 w 532366"/>
              <a:gd name="connsiteY15" fmla="*/ 212245 h 330052"/>
              <a:gd name="connsiteX16" fmla="*/ 181233 w 532366"/>
              <a:gd name="connsiteY16" fmla="*/ 212245 h 330052"/>
              <a:gd name="connsiteX17" fmla="*/ 182193 w 532366"/>
              <a:gd name="connsiteY17" fmla="*/ 212097 h 330052"/>
              <a:gd name="connsiteX18" fmla="*/ 194155 w 532366"/>
              <a:gd name="connsiteY18" fmla="*/ 197109 h 330052"/>
              <a:gd name="connsiteX19" fmla="*/ 193417 w 532366"/>
              <a:gd name="connsiteY19" fmla="*/ 176286 h 330052"/>
              <a:gd name="connsiteX20" fmla="*/ 197108 w 532366"/>
              <a:gd name="connsiteY20" fmla="*/ 166540 h 330052"/>
              <a:gd name="connsiteX21" fmla="*/ 206707 w 532366"/>
              <a:gd name="connsiteY21" fmla="*/ 162479 h 330052"/>
              <a:gd name="connsiteX22" fmla="*/ 224576 w 532366"/>
              <a:gd name="connsiteY22" fmla="*/ 162479 h 330052"/>
              <a:gd name="connsiteX23" fmla="*/ 226643 w 532366"/>
              <a:gd name="connsiteY23" fmla="*/ 161224 h 330052"/>
              <a:gd name="connsiteX24" fmla="*/ 226569 w 532366"/>
              <a:gd name="connsiteY24" fmla="*/ 158787 h 330052"/>
              <a:gd name="connsiteX25" fmla="*/ 202646 w 532366"/>
              <a:gd name="connsiteY25" fmla="*/ 120022 h 330052"/>
              <a:gd name="connsiteX26" fmla="*/ 200874 w 532366"/>
              <a:gd name="connsiteY26" fmla="*/ 110940 h 330052"/>
              <a:gd name="connsiteX27" fmla="*/ 200800 w 532366"/>
              <a:gd name="connsiteY27" fmla="*/ 110054 h 330052"/>
              <a:gd name="connsiteX28" fmla="*/ 175991 w 532366"/>
              <a:gd name="connsiteY28" fmla="*/ 49656 h 330052"/>
              <a:gd name="connsiteX29" fmla="*/ 111605 w 532366"/>
              <a:gd name="connsiteY29" fmla="*/ 27135 h 330052"/>
              <a:gd name="connsiteX30" fmla="*/ 27061 w 532366"/>
              <a:gd name="connsiteY30" fmla="*/ 110054 h 330052"/>
              <a:gd name="connsiteX31" fmla="*/ 49360 w 532366"/>
              <a:gd name="connsiteY31" fmla="*/ 174957 h 330052"/>
              <a:gd name="connsiteX32" fmla="*/ 72471 w 532366"/>
              <a:gd name="connsiteY32" fmla="*/ 237719 h 330052"/>
              <a:gd name="connsiteX33" fmla="*/ 72619 w 532366"/>
              <a:gd name="connsiteY33" fmla="*/ 239417 h 330052"/>
              <a:gd name="connsiteX34" fmla="*/ 72619 w 532366"/>
              <a:gd name="connsiteY34" fmla="*/ 316577 h 330052"/>
              <a:gd name="connsiteX35" fmla="*/ 59328 w 532366"/>
              <a:gd name="connsiteY35" fmla="*/ 329868 h 330052"/>
              <a:gd name="connsiteX36" fmla="*/ 46037 w 532366"/>
              <a:gd name="connsiteY36" fmla="*/ 316577 h 330052"/>
              <a:gd name="connsiteX37" fmla="*/ 46037 w 532366"/>
              <a:gd name="connsiteY37" fmla="*/ 240377 h 330052"/>
              <a:gd name="connsiteX38" fmla="*/ 25437 w 532366"/>
              <a:gd name="connsiteY38" fmla="*/ 186476 h 330052"/>
              <a:gd name="connsiteX39" fmla="*/ 554 w 532366"/>
              <a:gd name="connsiteY39" fmla="*/ 110054 h 330052"/>
              <a:gd name="connsiteX40" fmla="*/ 31344 w 532366"/>
              <a:gd name="connsiteY40" fmla="*/ 30310 h 330052"/>
              <a:gd name="connsiteX41" fmla="*/ 111679 w 532366"/>
              <a:gd name="connsiteY41" fmla="*/ 554 h 330052"/>
              <a:gd name="connsiteX42" fmla="*/ 194007 w 532366"/>
              <a:gd name="connsiteY42" fmla="*/ 30015 h 330052"/>
              <a:gd name="connsiteX43" fmla="*/ 227456 w 532366"/>
              <a:gd name="connsiteY43" fmla="*/ 109538 h 330052"/>
              <a:gd name="connsiteX44" fmla="*/ 249016 w 532366"/>
              <a:gd name="connsiteY44" fmla="*/ 144906 h 330052"/>
              <a:gd name="connsiteX45" fmla="*/ 501244 w 532366"/>
              <a:gd name="connsiteY45" fmla="*/ 30310 h 330052"/>
              <a:gd name="connsiteX46" fmla="*/ 420909 w 532366"/>
              <a:gd name="connsiteY46" fmla="*/ 554 h 330052"/>
              <a:gd name="connsiteX47" fmla="*/ 338581 w 532366"/>
              <a:gd name="connsiteY47" fmla="*/ 30015 h 330052"/>
              <a:gd name="connsiteX48" fmla="*/ 305132 w 532366"/>
              <a:gd name="connsiteY48" fmla="*/ 109538 h 330052"/>
              <a:gd name="connsiteX49" fmla="*/ 283350 w 532366"/>
              <a:gd name="connsiteY49" fmla="*/ 144906 h 330052"/>
              <a:gd name="connsiteX50" fmla="*/ 282686 w 532366"/>
              <a:gd name="connsiteY50" fmla="*/ 174219 h 330052"/>
              <a:gd name="connsiteX51" fmla="*/ 307938 w 532366"/>
              <a:gd name="connsiteY51" fmla="*/ 189060 h 330052"/>
              <a:gd name="connsiteX52" fmla="*/ 311999 w 532366"/>
              <a:gd name="connsiteY52" fmla="*/ 189060 h 330052"/>
              <a:gd name="connsiteX53" fmla="*/ 311704 w 532366"/>
              <a:gd name="connsiteY53" fmla="*/ 196075 h 330052"/>
              <a:gd name="connsiteX54" fmla="*/ 345890 w 532366"/>
              <a:gd name="connsiteY54" fmla="*/ 238310 h 330052"/>
              <a:gd name="connsiteX55" fmla="*/ 350616 w 532366"/>
              <a:gd name="connsiteY55" fmla="*/ 238753 h 330052"/>
              <a:gd name="connsiteX56" fmla="*/ 350911 w 532366"/>
              <a:gd name="connsiteY56" fmla="*/ 238753 h 330052"/>
              <a:gd name="connsiteX57" fmla="*/ 359624 w 532366"/>
              <a:gd name="connsiteY57" fmla="*/ 238753 h 330052"/>
              <a:gd name="connsiteX58" fmla="*/ 359624 w 532366"/>
              <a:gd name="connsiteY58" fmla="*/ 316577 h 330052"/>
              <a:gd name="connsiteX59" fmla="*/ 372915 w 532366"/>
              <a:gd name="connsiteY59" fmla="*/ 329868 h 330052"/>
              <a:gd name="connsiteX60" fmla="*/ 386206 w 532366"/>
              <a:gd name="connsiteY60" fmla="*/ 316577 h 330052"/>
              <a:gd name="connsiteX61" fmla="*/ 386206 w 532366"/>
              <a:gd name="connsiteY61" fmla="*/ 238827 h 330052"/>
              <a:gd name="connsiteX62" fmla="*/ 399053 w 532366"/>
              <a:gd name="connsiteY62" fmla="*/ 238827 h 330052"/>
              <a:gd name="connsiteX63" fmla="*/ 412344 w 532366"/>
              <a:gd name="connsiteY63" fmla="*/ 225536 h 330052"/>
              <a:gd name="connsiteX64" fmla="*/ 399053 w 532366"/>
              <a:gd name="connsiteY64" fmla="*/ 212245 h 330052"/>
              <a:gd name="connsiteX65" fmla="*/ 351133 w 532366"/>
              <a:gd name="connsiteY65" fmla="*/ 212245 h 330052"/>
              <a:gd name="connsiteX66" fmla="*/ 350173 w 532366"/>
              <a:gd name="connsiteY66" fmla="*/ 212097 h 330052"/>
              <a:gd name="connsiteX67" fmla="*/ 338211 w 532366"/>
              <a:gd name="connsiteY67" fmla="*/ 197109 h 330052"/>
              <a:gd name="connsiteX68" fmla="*/ 338950 w 532366"/>
              <a:gd name="connsiteY68" fmla="*/ 176286 h 330052"/>
              <a:gd name="connsiteX69" fmla="*/ 335258 w 532366"/>
              <a:gd name="connsiteY69" fmla="*/ 166540 h 330052"/>
              <a:gd name="connsiteX70" fmla="*/ 325659 w 532366"/>
              <a:gd name="connsiteY70" fmla="*/ 162479 h 330052"/>
              <a:gd name="connsiteX71" fmla="*/ 307790 w 532366"/>
              <a:gd name="connsiteY71" fmla="*/ 162479 h 330052"/>
              <a:gd name="connsiteX72" fmla="*/ 305723 w 532366"/>
              <a:gd name="connsiteY72" fmla="*/ 161298 h 330052"/>
              <a:gd name="connsiteX73" fmla="*/ 305797 w 532366"/>
              <a:gd name="connsiteY73" fmla="*/ 158861 h 330052"/>
              <a:gd name="connsiteX74" fmla="*/ 329720 w 532366"/>
              <a:gd name="connsiteY74" fmla="*/ 120096 h 330052"/>
              <a:gd name="connsiteX75" fmla="*/ 331492 w 532366"/>
              <a:gd name="connsiteY75" fmla="*/ 111014 h 330052"/>
              <a:gd name="connsiteX76" fmla="*/ 331566 w 532366"/>
              <a:gd name="connsiteY76" fmla="*/ 110128 h 330052"/>
              <a:gd name="connsiteX77" fmla="*/ 356375 w 532366"/>
              <a:gd name="connsiteY77" fmla="*/ 49729 h 330052"/>
              <a:gd name="connsiteX78" fmla="*/ 420761 w 532366"/>
              <a:gd name="connsiteY78" fmla="*/ 27209 h 330052"/>
              <a:gd name="connsiteX79" fmla="*/ 505305 w 532366"/>
              <a:gd name="connsiteY79" fmla="*/ 110128 h 330052"/>
              <a:gd name="connsiteX80" fmla="*/ 483006 w 532366"/>
              <a:gd name="connsiteY80" fmla="*/ 175031 h 330052"/>
              <a:gd name="connsiteX81" fmla="*/ 459895 w 532366"/>
              <a:gd name="connsiteY81" fmla="*/ 237793 h 330052"/>
              <a:gd name="connsiteX82" fmla="*/ 459747 w 532366"/>
              <a:gd name="connsiteY82" fmla="*/ 239491 h 330052"/>
              <a:gd name="connsiteX83" fmla="*/ 459747 w 532366"/>
              <a:gd name="connsiteY83" fmla="*/ 316577 h 330052"/>
              <a:gd name="connsiteX84" fmla="*/ 473038 w 532366"/>
              <a:gd name="connsiteY84" fmla="*/ 329868 h 330052"/>
              <a:gd name="connsiteX85" fmla="*/ 486329 w 532366"/>
              <a:gd name="connsiteY85" fmla="*/ 316577 h 330052"/>
              <a:gd name="connsiteX86" fmla="*/ 486329 w 532366"/>
              <a:gd name="connsiteY86" fmla="*/ 240377 h 330052"/>
              <a:gd name="connsiteX87" fmla="*/ 506929 w 532366"/>
              <a:gd name="connsiteY87" fmla="*/ 186476 h 330052"/>
              <a:gd name="connsiteX88" fmla="*/ 531813 w 532366"/>
              <a:gd name="connsiteY88" fmla="*/ 110054 h 330052"/>
              <a:gd name="connsiteX89" fmla="*/ 501244 w 532366"/>
              <a:gd name="connsiteY89" fmla="*/ 30310 h 3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32366" h="330052">
                <a:moveTo>
                  <a:pt x="249016" y="144906"/>
                </a:moveTo>
                <a:cubicBezTo>
                  <a:pt x="254554" y="153840"/>
                  <a:pt x="254775" y="165063"/>
                  <a:pt x="249681" y="174219"/>
                </a:cubicBezTo>
                <a:cubicBezTo>
                  <a:pt x="244586" y="183375"/>
                  <a:pt x="234913" y="189060"/>
                  <a:pt x="224428" y="189060"/>
                </a:cubicBezTo>
                <a:lnTo>
                  <a:pt x="220367" y="189060"/>
                </a:lnTo>
                <a:lnTo>
                  <a:pt x="220663" y="196075"/>
                </a:lnTo>
                <a:cubicBezTo>
                  <a:pt x="221401" y="216823"/>
                  <a:pt x="206707" y="234987"/>
                  <a:pt x="186476" y="238310"/>
                </a:cubicBezTo>
                <a:cubicBezTo>
                  <a:pt x="184851" y="238605"/>
                  <a:pt x="183227" y="238753"/>
                  <a:pt x="181750" y="238753"/>
                </a:cubicBezTo>
                <a:cubicBezTo>
                  <a:pt x="181676" y="238753"/>
                  <a:pt x="181529" y="238753"/>
                  <a:pt x="181455" y="238753"/>
                </a:cubicBezTo>
                <a:lnTo>
                  <a:pt x="172742" y="238753"/>
                </a:lnTo>
                <a:lnTo>
                  <a:pt x="172742" y="316577"/>
                </a:lnTo>
                <a:cubicBezTo>
                  <a:pt x="172742" y="323887"/>
                  <a:pt x="166761" y="329868"/>
                  <a:pt x="159451" y="329868"/>
                </a:cubicBezTo>
                <a:cubicBezTo>
                  <a:pt x="152142" y="329868"/>
                  <a:pt x="146161" y="323887"/>
                  <a:pt x="146161" y="316577"/>
                </a:cubicBezTo>
                <a:lnTo>
                  <a:pt x="146161" y="238827"/>
                </a:lnTo>
                <a:lnTo>
                  <a:pt x="133313" y="238827"/>
                </a:lnTo>
                <a:cubicBezTo>
                  <a:pt x="126003" y="238827"/>
                  <a:pt x="120022" y="232846"/>
                  <a:pt x="120022" y="225536"/>
                </a:cubicBezTo>
                <a:cubicBezTo>
                  <a:pt x="120022" y="218226"/>
                  <a:pt x="126003" y="212245"/>
                  <a:pt x="133313" y="212245"/>
                </a:cubicBezTo>
                <a:lnTo>
                  <a:pt x="181233" y="212245"/>
                </a:lnTo>
                <a:cubicBezTo>
                  <a:pt x="181455" y="212245"/>
                  <a:pt x="181750" y="212245"/>
                  <a:pt x="182193" y="212097"/>
                </a:cubicBezTo>
                <a:cubicBezTo>
                  <a:pt x="189282" y="210916"/>
                  <a:pt x="194376" y="204492"/>
                  <a:pt x="194155" y="197109"/>
                </a:cubicBezTo>
                <a:lnTo>
                  <a:pt x="193417" y="176286"/>
                </a:lnTo>
                <a:cubicBezTo>
                  <a:pt x="193269" y="172668"/>
                  <a:pt x="194598" y="169198"/>
                  <a:pt x="197108" y="166540"/>
                </a:cubicBezTo>
                <a:cubicBezTo>
                  <a:pt x="199619" y="163955"/>
                  <a:pt x="203089" y="162479"/>
                  <a:pt x="206707" y="162479"/>
                </a:cubicBezTo>
                <a:lnTo>
                  <a:pt x="224576" y="162479"/>
                </a:lnTo>
                <a:cubicBezTo>
                  <a:pt x="225536" y="162479"/>
                  <a:pt x="226200" y="162036"/>
                  <a:pt x="226643" y="161224"/>
                </a:cubicBezTo>
                <a:cubicBezTo>
                  <a:pt x="227086" y="160411"/>
                  <a:pt x="227086" y="159599"/>
                  <a:pt x="226569" y="158787"/>
                </a:cubicBezTo>
                <a:lnTo>
                  <a:pt x="202646" y="120022"/>
                </a:lnTo>
                <a:cubicBezTo>
                  <a:pt x="200874" y="117217"/>
                  <a:pt x="200357" y="113968"/>
                  <a:pt x="200874" y="110940"/>
                </a:cubicBezTo>
                <a:cubicBezTo>
                  <a:pt x="200874" y="110645"/>
                  <a:pt x="200800" y="110350"/>
                  <a:pt x="200800" y="110054"/>
                </a:cubicBezTo>
                <a:cubicBezTo>
                  <a:pt x="200800" y="85319"/>
                  <a:pt x="192235" y="64423"/>
                  <a:pt x="175991" y="49656"/>
                </a:cubicBezTo>
                <a:cubicBezTo>
                  <a:pt x="160116" y="35183"/>
                  <a:pt x="137226" y="27135"/>
                  <a:pt x="111605" y="27135"/>
                </a:cubicBezTo>
                <a:cubicBezTo>
                  <a:pt x="59476" y="27135"/>
                  <a:pt x="27061" y="58885"/>
                  <a:pt x="27061" y="110054"/>
                </a:cubicBezTo>
                <a:cubicBezTo>
                  <a:pt x="27061" y="128292"/>
                  <a:pt x="38432" y="151994"/>
                  <a:pt x="49360" y="174957"/>
                </a:cubicBezTo>
                <a:cubicBezTo>
                  <a:pt x="59476" y="196075"/>
                  <a:pt x="69887" y="217930"/>
                  <a:pt x="72471" y="237719"/>
                </a:cubicBezTo>
                <a:cubicBezTo>
                  <a:pt x="72545" y="238310"/>
                  <a:pt x="72619" y="238900"/>
                  <a:pt x="72619" y="239417"/>
                </a:cubicBezTo>
                <a:lnTo>
                  <a:pt x="72619" y="316577"/>
                </a:lnTo>
                <a:cubicBezTo>
                  <a:pt x="72619" y="323887"/>
                  <a:pt x="66638" y="329868"/>
                  <a:pt x="59328" y="329868"/>
                </a:cubicBezTo>
                <a:cubicBezTo>
                  <a:pt x="52018" y="329868"/>
                  <a:pt x="46037" y="323887"/>
                  <a:pt x="46037" y="316577"/>
                </a:cubicBezTo>
                <a:lnTo>
                  <a:pt x="46037" y="240377"/>
                </a:lnTo>
                <a:cubicBezTo>
                  <a:pt x="43822" y="224945"/>
                  <a:pt x="34445" y="205378"/>
                  <a:pt x="25437" y="186476"/>
                </a:cubicBezTo>
                <a:cubicBezTo>
                  <a:pt x="13180" y="160854"/>
                  <a:pt x="554" y="134347"/>
                  <a:pt x="554" y="110054"/>
                </a:cubicBezTo>
                <a:cubicBezTo>
                  <a:pt x="554" y="77566"/>
                  <a:pt x="11186" y="49951"/>
                  <a:pt x="31344" y="30310"/>
                </a:cubicBezTo>
                <a:cubicBezTo>
                  <a:pt x="51280" y="10817"/>
                  <a:pt x="79043" y="554"/>
                  <a:pt x="111679" y="554"/>
                </a:cubicBezTo>
                <a:cubicBezTo>
                  <a:pt x="144019" y="554"/>
                  <a:pt x="173259" y="11039"/>
                  <a:pt x="194007" y="30015"/>
                </a:cubicBezTo>
                <a:cubicBezTo>
                  <a:pt x="215715" y="49877"/>
                  <a:pt x="227308" y="77418"/>
                  <a:pt x="227456" y="109538"/>
                </a:cubicBezTo>
                <a:lnTo>
                  <a:pt x="249016" y="144906"/>
                </a:lnTo>
                <a:close/>
                <a:moveTo>
                  <a:pt x="501244" y="30310"/>
                </a:moveTo>
                <a:cubicBezTo>
                  <a:pt x="481308" y="10817"/>
                  <a:pt x="453545" y="554"/>
                  <a:pt x="420909" y="554"/>
                </a:cubicBezTo>
                <a:cubicBezTo>
                  <a:pt x="388568" y="554"/>
                  <a:pt x="359329" y="11039"/>
                  <a:pt x="338581" y="30015"/>
                </a:cubicBezTo>
                <a:cubicBezTo>
                  <a:pt x="316872" y="49877"/>
                  <a:pt x="305280" y="77418"/>
                  <a:pt x="305132" y="109538"/>
                </a:cubicBezTo>
                <a:lnTo>
                  <a:pt x="283350" y="144906"/>
                </a:lnTo>
                <a:cubicBezTo>
                  <a:pt x="277813" y="153840"/>
                  <a:pt x="277591" y="165063"/>
                  <a:pt x="282686" y="174219"/>
                </a:cubicBezTo>
                <a:cubicBezTo>
                  <a:pt x="287781" y="183375"/>
                  <a:pt x="297453" y="189060"/>
                  <a:pt x="307938" y="189060"/>
                </a:cubicBezTo>
                <a:lnTo>
                  <a:pt x="311999" y="189060"/>
                </a:lnTo>
                <a:lnTo>
                  <a:pt x="311704" y="196075"/>
                </a:lnTo>
                <a:cubicBezTo>
                  <a:pt x="310965" y="216823"/>
                  <a:pt x="325659" y="234987"/>
                  <a:pt x="345890" y="238310"/>
                </a:cubicBezTo>
                <a:cubicBezTo>
                  <a:pt x="347515" y="238605"/>
                  <a:pt x="349139" y="238753"/>
                  <a:pt x="350616" y="238753"/>
                </a:cubicBezTo>
                <a:cubicBezTo>
                  <a:pt x="350690" y="238753"/>
                  <a:pt x="350838" y="238753"/>
                  <a:pt x="350911" y="238753"/>
                </a:cubicBezTo>
                <a:lnTo>
                  <a:pt x="359624" y="238753"/>
                </a:lnTo>
                <a:lnTo>
                  <a:pt x="359624" y="316577"/>
                </a:lnTo>
                <a:cubicBezTo>
                  <a:pt x="359624" y="323887"/>
                  <a:pt x="365605" y="329868"/>
                  <a:pt x="372915" y="329868"/>
                </a:cubicBezTo>
                <a:cubicBezTo>
                  <a:pt x="380225" y="329868"/>
                  <a:pt x="386206" y="323887"/>
                  <a:pt x="386206" y="316577"/>
                </a:cubicBezTo>
                <a:lnTo>
                  <a:pt x="386206" y="238827"/>
                </a:lnTo>
                <a:lnTo>
                  <a:pt x="399053" y="238827"/>
                </a:lnTo>
                <a:cubicBezTo>
                  <a:pt x="406363" y="238827"/>
                  <a:pt x="412344" y="232846"/>
                  <a:pt x="412344" y="225536"/>
                </a:cubicBezTo>
                <a:cubicBezTo>
                  <a:pt x="412344" y="218226"/>
                  <a:pt x="406363" y="212245"/>
                  <a:pt x="399053" y="212245"/>
                </a:cubicBezTo>
                <a:lnTo>
                  <a:pt x="351133" y="212245"/>
                </a:lnTo>
                <a:cubicBezTo>
                  <a:pt x="350911" y="212245"/>
                  <a:pt x="350616" y="212245"/>
                  <a:pt x="350173" y="212097"/>
                </a:cubicBezTo>
                <a:cubicBezTo>
                  <a:pt x="343085" y="210916"/>
                  <a:pt x="337990" y="204492"/>
                  <a:pt x="338211" y="197109"/>
                </a:cubicBezTo>
                <a:lnTo>
                  <a:pt x="338950" y="176286"/>
                </a:lnTo>
                <a:cubicBezTo>
                  <a:pt x="339097" y="172668"/>
                  <a:pt x="337768" y="169198"/>
                  <a:pt x="335258" y="166540"/>
                </a:cubicBezTo>
                <a:cubicBezTo>
                  <a:pt x="332747" y="163882"/>
                  <a:pt x="329277" y="162479"/>
                  <a:pt x="325659" y="162479"/>
                </a:cubicBezTo>
                <a:lnTo>
                  <a:pt x="307790" y="162479"/>
                </a:lnTo>
                <a:cubicBezTo>
                  <a:pt x="306831" y="162479"/>
                  <a:pt x="306166" y="162036"/>
                  <a:pt x="305723" y="161298"/>
                </a:cubicBezTo>
                <a:cubicBezTo>
                  <a:pt x="305280" y="160485"/>
                  <a:pt x="305280" y="159673"/>
                  <a:pt x="305797" y="158861"/>
                </a:cubicBezTo>
                <a:lnTo>
                  <a:pt x="329720" y="120096"/>
                </a:lnTo>
                <a:cubicBezTo>
                  <a:pt x="331492" y="117290"/>
                  <a:pt x="332009" y="114042"/>
                  <a:pt x="331492" y="111014"/>
                </a:cubicBezTo>
                <a:cubicBezTo>
                  <a:pt x="331492" y="110719"/>
                  <a:pt x="331566" y="110423"/>
                  <a:pt x="331566" y="110128"/>
                </a:cubicBezTo>
                <a:cubicBezTo>
                  <a:pt x="331566" y="85393"/>
                  <a:pt x="340131" y="64497"/>
                  <a:pt x="356375" y="49729"/>
                </a:cubicBezTo>
                <a:cubicBezTo>
                  <a:pt x="372250" y="35257"/>
                  <a:pt x="395140" y="27209"/>
                  <a:pt x="420761" y="27209"/>
                </a:cubicBezTo>
                <a:cubicBezTo>
                  <a:pt x="472890" y="27209"/>
                  <a:pt x="505305" y="58959"/>
                  <a:pt x="505305" y="110128"/>
                </a:cubicBezTo>
                <a:cubicBezTo>
                  <a:pt x="505305" y="128366"/>
                  <a:pt x="494008" y="152068"/>
                  <a:pt x="483006" y="175031"/>
                </a:cubicBezTo>
                <a:cubicBezTo>
                  <a:pt x="472890" y="196148"/>
                  <a:pt x="462479" y="218004"/>
                  <a:pt x="459895" y="237793"/>
                </a:cubicBezTo>
                <a:cubicBezTo>
                  <a:pt x="459821" y="238384"/>
                  <a:pt x="459747" y="238974"/>
                  <a:pt x="459747" y="239491"/>
                </a:cubicBezTo>
                <a:lnTo>
                  <a:pt x="459747" y="316577"/>
                </a:lnTo>
                <a:cubicBezTo>
                  <a:pt x="459747" y="323887"/>
                  <a:pt x="465728" y="329868"/>
                  <a:pt x="473038" y="329868"/>
                </a:cubicBezTo>
                <a:cubicBezTo>
                  <a:pt x="480348" y="329868"/>
                  <a:pt x="486329" y="323887"/>
                  <a:pt x="486329" y="316577"/>
                </a:cubicBezTo>
                <a:lnTo>
                  <a:pt x="486329" y="240377"/>
                </a:lnTo>
                <a:cubicBezTo>
                  <a:pt x="488544" y="224945"/>
                  <a:pt x="497921" y="205378"/>
                  <a:pt x="506929" y="186476"/>
                </a:cubicBezTo>
                <a:cubicBezTo>
                  <a:pt x="519186" y="160854"/>
                  <a:pt x="531813" y="134347"/>
                  <a:pt x="531813" y="110054"/>
                </a:cubicBezTo>
                <a:cubicBezTo>
                  <a:pt x="532034" y="77566"/>
                  <a:pt x="521328" y="50025"/>
                  <a:pt x="501244" y="30310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0EA7938F-E9E2-FC4E-8A91-9A65B82B818E}"/>
              </a:ext>
            </a:extLst>
          </p:cNvPr>
          <p:cNvSpPr/>
          <p:nvPr/>
        </p:nvSpPr>
        <p:spPr>
          <a:xfrm>
            <a:off x="2291446" y="5857339"/>
            <a:ext cx="1442575" cy="1340107"/>
          </a:xfrm>
          <a:custGeom>
            <a:avLst/>
            <a:gdLst>
              <a:gd name="connsiteX0" fmla="*/ 490168 w 530151"/>
              <a:gd name="connsiteY0" fmla="*/ 478945 h 492494"/>
              <a:gd name="connsiteX1" fmla="*/ 476878 w 530151"/>
              <a:gd name="connsiteY1" fmla="*/ 492236 h 492494"/>
              <a:gd name="connsiteX2" fmla="*/ 182932 w 530151"/>
              <a:gd name="connsiteY2" fmla="*/ 492236 h 492494"/>
              <a:gd name="connsiteX3" fmla="*/ 169641 w 530151"/>
              <a:gd name="connsiteY3" fmla="*/ 478945 h 492494"/>
              <a:gd name="connsiteX4" fmla="*/ 182932 w 530151"/>
              <a:gd name="connsiteY4" fmla="*/ 465654 h 492494"/>
              <a:gd name="connsiteX5" fmla="*/ 476951 w 530151"/>
              <a:gd name="connsiteY5" fmla="*/ 465654 h 492494"/>
              <a:gd name="connsiteX6" fmla="*/ 490168 w 530151"/>
              <a:gd name="connsiteY6" fmla="*/ 478945 h 492494"/>
              <a:gd name="connsiteX7" fmla="*/ 529893 w 530151"/>
              <a:gd name="connsiteY7" fmla="*/ 248499 h 492494"/>
              <a:gd name="connsiteX8" fmla="*/ 529893 w 530151"/>
              <a:gd name="connsiteY8" fmla="*/ 297822 h 492494"/>
              <a:gd name="connsiteX9" fmla="*/ 501096 w 530151"/>
              <a:gd name="connsiteY9" fmla="*/ 367746 h 492494"/>
              <a:gd name="connsiteX10" fmla="*/ 468829 w 530151"/>
              <a:gd name="connsiteY10" fmla="*/ 381997 h 492494"/>
              <a:gd name="connsiteX11" fmla="*/ 442765 w 530151"/>
              <a:gd name="connsiteY11" fmla="*/ 412492 h 492494"/>
              <a:gd name="connsiteX12" fmla="*/ 329942 w 530151"/>
              <a:gd name="connsiteY12" fmla="*/ 454505 h 492494"/>
              <a:gd name="connsiteX13" fmla="*/ 217118 w 530151"/>
              <a:gd name="connsiteY13" fmla="*/ 412492 h 492494"/>
              <a:gd name="connsiteX14" fmla="*/ 169715 w 530151"/>
              <a:gd name="connsiteY14" fmla="*/ 313107 h 492494"/>
              <a:gd name="connsiteX15" fmla="*/ 157089 w 530151"/>
              <a:gd name="connsiteY15" fmla="*/ 313624 h 492494"/>
              <a:gd name="connsiteX16" fmla="*/ 554 w 530151"/>
              <a:gd name="connsiteY16" fmla="*/ 157089 h 492494"/>
              <a:gd name="connsiteX17" fmla="*/ 157089 w 530151"/>
              <a:gd name="connsiteY17" fmla="*/ 554 h 492494"/>
              <a:gd name="connsiteX18" fmla="*/ 313624 w 530151"/>
              <a:gd name="connsiteY18" fmla="*/ 157089 h 492494"/>
              <a:gd name="connsiteX19" fmla="*/ 305132 w 530151"/>
              <a:gd name="connsiteY19" fmla="*/ 208110 h 492494"/>
              <a:gd name="connsiteX20" fmla="*/ 477025 w 530151"/>
              <a:gd name="connsiteY20" fmla="*/ 208110 h 492494"/>
              <a:gd name="connsiteX21" fmla="*/ 489282 w 530151"/>
              <a:gd name="connsiteY21" fmla="*/ 216232 h 492494"/>
              <a:gd name="connsiteX22" fmla="*/ 496888 w 530151"/>
              <a:gd name="connsiteY22" fmla="*/ 215346 h 492494"/>
              <a:gd name="connsiteX23" fmla="*/ 529893 w 530151"/>
              <a:gd name="connsiteY23" fmla="*/ 248499 h 492494"/>
              <a:gd name="connsiteX24" fmla="*/ 157015 w 530151"/>
              <a:gd name="connsiteY24" fmla="*/ 286968 h 492494"/>
              <a:gd name="connsiteX25" fmla="*/ 169641 w 530151"/>
              <a:gd name="connsiteY25" fmla="*/ 286378 h 492494"/>
              <a:gd name="connsiteX26" fmla="*/ 169641 w 530151"/>
              <a:gd name="connsiteY26" fmla="*/ 221327 h 492494"/>
              <a:gd name="connsiteX27" fmla="*/ 173554 w 530151"/>
              <a:gd name="connsiteY27" fmla="*/ 211950 h 492494"/>
              <a:gd name="connsiteX28" fmla="*/ 182932 w 530151"/>
              <a:gd name="connsiteY28" fmla="*/ 208036 h 492494"/>
              <a:gd name="connsiteX29" fmla="*/ 182932 w 530151"/>
              <a:gd name="connsiteY29" fmla="*/ 208036 h 492494"/>
              <a:gd name="connsiteX30" fmla="*/ 276557 w 530151"/>
              <a:gd name="connsiteY30" fmla="*/ 208036 h 492494"/>
              <a:gd name="connsiteX31" fmla="*/ 286968 w 530151"/>
              <a:gd name="connsiteY31" fmla="*/ 157015 h 492494"/>
              <a:gd name="connsiteX32" fmla="*/ 157015 w 530151"/>
              <a:gd name="connsiteY32" fmla="*/ 27061 h 492494"/>
              <a:gd name="connsiteX33" fmla="*/ 27061 w 530151"/>
              <a:gd name="connsiteY33" fmla="*/ 157015 h 492494"/>
              <a:gd name="connsiteX34" fmla="*/ 157015 w 530151"/>
              <a:gd name="connsiteY34" fmla="*/ 286968 h 492494"/>
              <a:gd name="connsiteX35" fmla="*/ 449336 w 530151"/>
              <a:gd name="connsiteY35" fmla="*/ 362651 h 492494"/>
              <a:gd name="connsiteX36" fmla="*/ 463513 w 530151"/>
              <a:gd name="connsiteY36" fmla="*/ 315100 h 492494"/>
              <a:gd name="connsiteX37" fmla="*/ 463661 w 530151"/>
              <a:gd name="connsiteY37" fmla="*/ 309341 h 492494"/>
              <a:gd name="connsiteX38" fmla="*/ 463661 w 530151"/>
              <a:gd name="connsiteY38" fmla="*/ 297749 h 492494"/>
              <a:gd name="connsiteX39" fmla="*/ 463661 w 530151"/>
              <a:gd name="connsiteY39" fmla="*/ 248425 h 492494"/>
              <a:gd name="connsiteX40" fmla="*/ 463661 w 530151"/>
              <a:gd name="connsiteY40" fmla="*/ 234618 h 492494"/>
              <a:gd name="connsiteX41" fmla="*/ 196222 w 530151"/>
              <a:gd name="connsiteY41" fmla="*/ 234618 h 492494"/>
              <a:gd name="connsiteX42" fmla="*/ 196222 w 530151"/>
              <a:gd name="connsiteY42" fmla="*/ 309415 h 492494"/>
              <a:gd name="connsiteX43" fmla="*/ 329942 w 530151"/>
              <a:gd name="connsiteY43" fmla="*/ 427850 h 492494"/>
              <a:gd name="connsiteX44" fmla="*/ 449336 w 530151"/>
              <a:gd name="connsiteY44" fmla="*/ 362651 h 492494"/>
              <a:gd name="connsiteX45" fmla="*/ 503311 w 530151"/>
              <a:gd name="connsiteY45" fmla="*/ 248499 h 492494"/>
              <a:gd name="connsiteX46" fmla="*/ 496740 w 530151"/>
              <a:gd name="connsiteY46" fmla="*/ 241928 h 492494"/>
              <a:gd name="connsiteX47" fmla="*/ 490168 w 530151"/>
              <a:gd name="connsiteY47" fmla="*/ 248499 h 492494"/>
              <a:gd name="connsiteX48" fmla="*/ 490168 w 530151"/>
              <a:gd name="connsiteY48" fmla="*/ 297232 h 492494"/>
              <a:gd name="connsiteX49" fmla="*/ 489947 w 530151"/>
              <a:gd name="connsiteY49" fmla="*/ 316503 h 492494"/>
              <a:gd name="connsiteX50" fmla="*/ 484852 w 530151"/>
              <a:gd name="connsiteY50" fmla="*/ 346629 h 492494"/>
              <a:gd name="connsiteX51" fmla="*/ 503238 w 530151"/>
              <a:gd name="connsiteY51" fmla="*/ 297822 h 492494"/>
              <a:gd name="connsiteX52" fmla="*/ 503238 w 530151"/>
              <a:gd name="connsiteY52" fmla="*/ 248499 h 492494"/>
              <a:gd name="connsiteX53" fmla="*/ 171561 w 530151"/>
              <a:gd name="connsiteY53" fmla="*/ 163586 h 492494"/>
              <a:gd name="connsiteX54" fmla="*/ 223616 w 530151"/>
              <a:gd name="connsiteY54" fmla="*/ 111900 h 492494"/>
              <a:gd name="connsiteX55" fmla="*/ 223690 w 530151"/>
              <a:gd name="connsiteY55" fmla="*/ 93072 h 492494"/>
              <a:gd name="connsiteX56" fmla="*/ 204861 w 530151"/>
              <a:gd name="connsiteY56" fmla="*/ 92998 h 492494"/>
              <a:gd name="connsiteX57" fmla="*/ 154504 w 530151"/>
              <a:gd name="connsiteY57" fmla="*/ 142986 h 492494"/>
              <a:gd name="connsiteX58" fmla="*/ 89823 w 530151"/>
              <a:gd name="connsiteY58" fmla="*/ 142986 h 492494"/>
              <a:gd name="connsiteX59" fmla="*/ 76532 w 530151"/>
              <a:gd name="connsiteY59" fmla="*/ 156276 h 492494"/>
              <a:gd name="connsiteX60" fmla="*/ 89823 w 530151"/>
              <a:gd name="connsiteY60" fmla="*/ 169567 h 492494"/>
              <a:gd name="connsiteX61" fmla="*/ 160411 w 530151"/>
              <a:gd name="connsiteY61" fmla="*/ 169567 h 492494"/>
              <a:gd name="connsiteX62" fmla="*/ 171561 w 530151"/>
              <a:gd name="connsiteY62" fmla="*/ 163586 h 4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30151" h="492494">
                <a:moveTo>
                  <a:pt x="490168" y="478945"/>
                </a:moveTo>
                <a:cubicBezTo>
                  <a:pt x="490168" y="486255"/>
                  <a:pt x="484188" y="492236"/>
                  <a:pt x="476878" y="492236"/>
                </a:cubicBezTo>
                <a:lnTo>
                  <a:pt x="182932" y="492236"/>
                </a:lnTo>
                <a:cubicBezTo>
                  <a:pt x="175622" y="492236"/>
                  <a:pt x="169641" y="486255"/>
                  <a:pt x="169641" y="478945"/>
                </a:cubicBezTo>
                <a:cubicBezTo>
                  <a:pt x="169641" y="471635"/>
                  <a:pt x="175622" y="465654"/>
                  <a:pt x="182932" y="465654"/>
                </a:cubicBezTo>
                <a:lnTo>
                  <a:pt x="476951" y="465654"/>
                </a:lnTo>
                <a:cubicBezTo>
                  <a:pt x="484261" y="465654"/>
                  <a:pt x="490168" y="471635"/>
                  <a:pt x="490168" y="478945"/>
                </a:cubicBezTo>
                <a:moveTo>
                  <a:pt x="529893" y="248499"/>
                </a:moveTo>
                <a:lnTo>
                  <a:pt x="529893" y="297822"/>
                </a:lnTo>
                <a:cubicBezTo>
                  <a:pt x="529893" y="319309"/>
                  <a:pt x="524872" y="348844"/>
                  <a:pt x="501096" y="367746"/>
                </a:cubicBezTo>
                <a:cubicBezTo>
                  <a:pt x="490464" y="376164"/>
                  <a:pt x="478354" y="380446"/>
                  <a:pt x="468829" y="381997"/>
                </a:cubicBezTo>
                <a:cubicBezTo>
                  <a:pt x="461741" y="392999"/>
                  <a:pt x="453028" y="403262"/>
                  <a:pt x="442765" y="412492"/>
                </a:cubicBezTo>
                <a:cubicBezTo>
                  <a:pt x="412565" y="439590"/>
                  <a:pt x="372472" y="454505"/>
                  <a:pt x="329942" y="454505"/>
                </a:cubicBezTo>
                <a:cubicBezTo>
                  <a:pt x="287411" y="454505"/>
                  <a:pt x="247318" y="439590"/>
                  <a:pt x="217118" y="412492"/>
                </a:cubicBezTo>
                <a:cubicBezTo>
                  <a:pt x="187436" y="385910"/>
                  <a:pt x="170675" y="350764"/>
                  <a:pt x="169715" y="313107"/>
                </a:cubicBezTo>
                <a:cubicBezTo>
                  <a:pt x="165506" y="313476"/>
                  <a:pt x="161297" y="313624"/>
                  <a:pt x="157089" y="313624"/>
                </a:cubicBezTo>
                <a:cubicBezTo>
                  <a:pt x="70773" y="313624"/>
                  <a:pt x="554" y="243404"/>
                  <a:pt x="554" y="157089"/>
                </a:cubicBezTo>
                <a:cubicBezTo>
                  <a:pt x="554" y="70773"/>
                  <a:pt x="70773" y="554"/>
                  <a:pt x="157089" y="554"/>
                </a:cubicBezTo>
                <a:cubicBezTo>
                  <a:pt x="243404" y="554"/>
                  <a:pt x="313624" y="70773"/>
                  <a:pt x="313624" y="157089"/>
                </a:cubicBezTo>
                <a:cubicBezTo>
                  <a:pt x="313624" y="174662"/>
                  <a:pt x="310744" y="191792"/>
                  <a:pt x="305132" y="208110"/>
                </a:cubicBezTo>
                <a:lnTo>
                  <a:pt x="477025" y="208110"/>
                </a:lnTo>
                <a:cubicBezTo>
                  <a:pt x="482563" y="208110"/>
                  <a:pt x="487289" y="211433"/>
                  <a:pt x="489282" y="216232"/>
                </a:cubicBezTo>
                <a:cubicBezTo>
                  <a:pt x="491719" y="215641"/>
                  <a:pt x="494229" y="215346"/>
                  <a:pt x="496888" y="215346"/>
                </a:cubicBezTo>
                <a:cubicBezTo>
                  <a:pt x="514978" y="215346"/>
                  <a:pt x="529893" y="230188"/>
                  <a:pt x="529893" y="248499"/>
                </a:cubicBezTo>
                <a:moveTo>
                  <a:pt x="157015" y="286968"/>
                </a:moveTo>
                <a:cubicBezTo>
                  <a:pt x="161224" y="286968"/>
                  <a:pt x="165432" y="286747"/>
                  <a:pt x="169641" y="286378"/>
                </a:cubicBezTo>
                <a:lnTo>
                  <a:pt x="169641" y="221327"/>
                </a:lnTo>
                <a:cubicBezTo>
                  <a:pt x="169641" y="217783"/>
                  <a:pt x="171044" y="214386"/>
                  <a:pt x="173554" y="211950"/>
                </a:cubicBezTo>
                <a:cubicBezTo>
                  <a:pt x="176065" y="209439"/>
                  <a:pt x="179461" y="208036"/>
                  <a:pt x="182932" y="208036"/>
                </a:cubicBezTo>
                <a:lnTo>
                  <a:pt x="182932" y="208036"/>
                </a:lnTo>
                <a:lnTo>
                  <a:pt x="276557" y="208036"/>
                </a:lnTo>
                <a:cubicBezTo>
                  <a:pt x="283424" y="191940"/>
                  <a:pt x="286968" y="174810"/>
                  <a:pt x="286968" y="157015"/>
                </a:cubicBezTo>
                <a:cubicBezTo>
                  <a:pt x="286968" y="85393"/>
                  <a:pt x="228637" y="27061"/>
                  <a:pt x="157015" y="27061"/>
                </a:cubicBezTo>
                <a:cubicBezTo>
                  <a:pt x="85393" y="27061"/>
                  <a:pt x="27061" y="85393"/>
                  <a:pt x="27061" y="157015"/>
                </a:cubicBezTo>
                <a:cubicBezTo>
                  <a:pt x="27061" y="228637"/>
                  <a:pt x="85393" y="286968"/>
                  <a:pt x="157015" y="286968"/>
                </a:cubicBezTo>
                <a:moveTo>
                  <a:pt x="449336" y="362651"/>
                </a:moveTo>
                <a:cubicBezTo>
                  <a:pt x="451330" y="358516"/>
                  <a:pt x="461076" y="337251"/>
                  <a:pt x="463513" y="315100"/>
                </a:cubicBezTo>
                <a:cubicBezTo>
                  <a:pt x="463587" y="313180"/>
                  <a:pt x="463661" y="311261"/>
                  <a:pt x="463661" y="309341"/>
                </a:cubicBezTo>
                <a:lnTo>
                  <a:pt x="463661" y="297749"/>
                </a:lnTo>
                <a:lnTo>
                  <a:pt x="463661" y="248425"/>
                </a:lnTo>
                <a:lnTo>
                  <a:pt x="463661" y="234618"/>
                </a:lnTo>
                <a:lnTo>
                  <a:pt x="196222" y="234618"/>
                </a:lnTo>
                <a:lnTo>
                  <a:pt x="196222" y="309415"/>
                </a:lnTo>
                <a:cubicBezTo>
                  <a:pt x="196222" y="374761"/>
                  <a:pt x="256178" y="427850"/>
                  <a:pt x="329942" y="427850"/>
                </a:cubicBezTo>
                <a:cubicBezTo>
                  <a:pt x="381997" y="427850"/>
                  <a:pt x="427259" y="401342"/>
                  <a:pt x="449336" y="362651"/>
                </a:cubicBezTo>
                <a:moveTo>
                  <a:pt x="503311" y="248499"/>
                </a:moveTo>
                <a:cubicBezTo>
                  <a:pt x="503311" y="244881"/>
                  <a:pt x="500358" y="241928"/>
                  <a:pt x="496740" y="241928"/>
                </a:cubicBezTo>
                <a:cubicBezTo>
                  <a:pt x="493122" y="241928"/>
                  <a:pt x="490168" y="244881"/>
                  <a:pt x="490168" y="248499"/>
                </a:cubicBezTo>
                <a:lnTo>
                  <a:pt x="490168" y="297232"/>
                </a:lnTo>
                <a:cubicBezTo>
                  <a:pt x="490759" y="303656"/>
                  <a:pt x="490611" y="310153"/>
                  <a:pt x="489947" y="316503"/>
                </a:cubicBezTo>
                <a:cubicBezTo>
                  <a:pt x="489430" y="326766"/>
                  <a:pt x="487658" y="336882"/>
                  <a:pt x="484852" y="346629"/>
                </a:cubicBezTo>
                <a:cubicBezTo>
                  <a:pt x="497035" y="336734"/>
                  <a:pt x="503238" y="320343"/>
                  <a:pt x="503238" y="297822"/>
                </a:cubicBezTo>
                <a:lnTo>
                  <a:pt x="503238" y="248499"/>
                </a:lnTo>
                <a:close/>
                <a:moveTo>
                  <a:pt x="171561" y="163586"/>
                </a:moveTo>
                <a:lnTo>
                  <a:pt x="223616" y="111900"/>
                </a:lnTo>
                <a:cubicBezTo>
                  <a:pt x="228858" y="106732"/>
                  <a:pt x="228858" y="98314"/>
                  <a:pt x="223690" y="93072"/>
                </a:cubicBezTo>
                <a:cubicBezTo>
                  <a:pt x="218521" y="87830"/>
                  <a:pt x="210104" y="87830"/>
                  <a:pt x="204861" y="92998"/>
                </a:cubicBezTo>
                <a:lnTo>
                  <a:pt x="154504" y="142986"/>
                </a:lnTo>
                <a:lnTo>
                  <a:pt x="89823" y="142986"/>
                </a:lnTo>
                <a:cubicBezTo>
                  <a:pt x="82513" y="142986"/>
                  <a:pt x="76532" y="148967"/>
                  <a:pt x="76532" y="156276"/>
                </a:cubicBezTo>
                <a:cubicBezTo>
                  <a:pt x="76532" y="163586"/>
                  <a:pt x="82513" y="169567"/>
                  <a:pt x="89823" y="169567"/>
                </a:cubicBezTo>
                <a:lnTo>
                  <a:pt x="160411" y="169567"/>
                </a:lnTo>
                <a:cubicBezTo>
                  <a:pt x="165137" y="169567"/>
                  <a:pt x="169198" y="167205"/>
                  <a:pt x="171561" y="163586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14B4B54F-810F-1248-905E-D6968D740251}"/>
              </a:ext>
            </a:extLst>
          </p:cNvPr>
          <p:cNvSpPr/>
          <p:nvPr/>
        </p:nvSpPr>
        <p:spPr>
          <a:xfrm>
            <a:off x="9492659" y="6032134"/>
            <a:ext cx="1448601" cy="1165311"/>
          </a:xfrm>
          <a:custGeom>
            <a:avLst/>
            <a:gdLst>
              <a:gd name="connsiteX0" fmla="*/ 510104 w 532366"/>
              <a:gd name="connsiteY0" fmla="*/ 107913 h 428255"/>
              <a:gd name="connsiteX1" fmla="*/ 452142 w 532366"/>
              <a:gd name="connsiteY1" fmla="*/ 51280 h 428255"/>
              <a:gd name="connsiteX2" fmla="*/ 266294 w 532366"/>
              <a:gd name="connsiteY2" fmla="*/ 554 h 428255"/>
              <a:gd name="connsiteX3" fmla="*/ 80445 w 532366"/>
              <a:gd name="connsiteY3" fmla="*/ 51280 h 428255"/>
              <a:gd name="connsiteX4" fmla="*/ 22483 w 532366"/>
              <a:gd name="connsiteY4" fmla="*/ 107913 h 428255"/>
              <a:gd name="connsiteX5" fmla="*/ 554 w 532366"/>
              <a:gd name="connsiteY5" fmla="*/ 179683 h 428255"/>
              <a:gd name="connsiteX6" fmla="*/ 24624 w 532366"/>
              <a:gd name="connsiteY6" fmla="*/ 254628 h 428255"/>
              <a:gd name="connsiteX7" fmla="*/ 80445 w 532366"/>
              <a:gd name="connsiteY7" fmla="*/ 308086 h 428255"/>
              <a:gd name="connsiteX8" fmla="*/ 68262 w 532366"/>
              <a:gd name="connsiteY8" fmla="*/ 412048 h 428255"/>
              <a:gd name="connsiteX9" fmla="*/ 68115 w 532366"/>
              <a:gd name="connsiteY9" fmla="*/ 413156 h 428255"/>
              <a:gd name="connsiteX10" fmla="*/ 73210 w 532366"/>
              <a:gd name="connsiteY10" fmla="*/ 425265 h 428255"/>
              <a:gd name="connsiteX11" fmla="*/ 81332 w 532366"/>
              <a:gd name="connsiteY11" fmla="*/ 427997 h 428255"/>
              <a:gd name="connsiteX12" fmla="*/ 86205 w 532366"/>
              <a:gd name="connsiteY12" fmla="*/ 427038 h 428255"/>
              <a:gd name="connsiteX13" fmla="*/ 173554 w 532366"/>
              <a:gd name="connsiteY13" fmla="*/ 392408 h 428255"/>
              <a:gd name="connsiteX14" fmla="*/ 258467 w 532366"/>
              <a:gd name="connsiteY14" fmla="*/ 358738 h 428255"/>
              <a:gd name="connsiteX15" fmla="*/ 266368 w 532366"/>
              <a:gd name="connsiteY15" fmla="*/ 358812 h 428255"/>
              <a:gd name="connsiteX16" fmla="*/ 452216 w 532366"/>
              <a:gd name="connsiteY16" fmla="*/ 308086 h 428255"/>
              <a:gd name="connsiteX17" fmla="*/ 510178 w 532366"/>
              <a:gd name="connsiteY17" fmla="*/ 251452 h 428255"/>
              <a:gd name="connsiteX18" fmla="*/ 532108 w 532366"/>
              <a:gd name="connsiteY18" fmla="*/ 179683 h 428255"/>
              <a:gd name="connsiteX19" fmla="*/ 510104 w 532366"/>
              <a:gd name="connsiteY19" fmla="*/ 107913 h 428255"/>
              <a:gd name="connsiteX20" fmla="*/ 437448 w 532366"/>
              <a:gd name="connsiteY20" fmla="*/ 285861 h 428255"/>
              <a:gd name="connsiteX21" fmla="*/ 266146 w 532366"/>
              <a:gd name="connsiteY21" fmla="*/ 332230 h 428255"/>
              <a:gd name="connsiteX22" fmla="*/ 256252 w 532366"/>
              <a:gd name="connsiteY22" fmla="*/ 332083 h 428255"/>
              <a:gd name="connsiteX23" fmla="*/ 251009 w 532366"/>
              <a:gd name="connsiteY23" fmla="*/ 333043 h 428255"/>
              <a:gd name="connsiteX24" fmla="*/ 163660 w 532366"/>
              <a:gd name="connsiteY24" fmla="*/ 367672 h 428255"/>
              <a:gd name="connsiteX25" fmla="*/ 96985 w 532366"/>
              <a:gd name="connsiteY25" fmla="*/ 394106 h 428255"/>
              <a:gd name="connsiteX26" fmla="*/ 107691 w 532366"/>
              <a:gd name="connsiteY26" fmla="*/ 302843 h 428255"/>
              <a:gd name="connsiteX27" fmla="*/ 101415 w 532366"/>
              <a:gd name="connsiteY27" fmla="*/ 289922 h 428255"/>
              <a:gd name="connsiteX28" fmla="*/ 46480 w 532366"/>
              <a:gd name="connsiteY28" fmla="*/ 239639 h 428255"/>
              <a:gd name="connsiteX29" fmla="*/ 26987 w 532366"/>
              <a:gd name="connsiteY29" fmla="*/ 179683 h 428255"/>
              <a:gd name="connsiteX30" fmla="*/ 94992 w 532366"/>
              <a:gd name="connsiteY30" fmla="*/ 73505 h 428255"/>
              <a:gd name="connsiteX31" fmla="*/ 266220 w 532366"/>
              <a:gd name="connsiteY31" fmla="*/ 27135 h 428255"/>
              <a:gd name="connsiteX32" fmla="*/ 437522 w 532366"/>
              <a:gd name="connsiteY32" fmla="*/ 73505 h 428255"/>
              <a:gd name="connsiteX33" fmla="*/ 505526 w 532366"/>
              <a:gd name="connsiteY33" fmla="*/ 179683 h 428255"/>
              <a:gd name="connsiteX34" fmla="*/ 437448 w 532366"/>
              <a:gd name="connsiteY34" fmla="*/ 285861 h 428255"/>
              <a:gd name="connsiteX35" fmla="*/ 425265 w 532366"/>
              <a:gd name="connsiteY35" fmla="*/ 174071 h 428255"/>
              <a:gd name="connsiteX36" fmla="*/ 376533 w 532366"/>
              <a:gd name="connsiteY36" fmla="*/ 174071 h 428255"/>
              <a:gd name="connsiteX37" fmla="*/ 349951 w 532366"/>
              <a:gd name="connsiteY37" fmla="*/ 154209 h 428255"/>
              <a:gd name="connsiteX38" fmla="*/ 349951 w 532366"/>
              <a:gd name="connsiteY38" fmla="*/ 107692 h 428255"/>
              <a:gd name="connsiteX39" fmla="*/ 336661 w 532366"/>
              <a:gd name="connsiteY39" fmla="*/ 94401 h 428255"/>
              <a:gd name="connsiteX40" fmla="*/ 283498 w 532366"/>
              <a:gd name="connsiteY40" fmla="*/ 94401 h 428255"/>
              <a:gd name="connsiteX41" fmla="*/ 270207 w 532366"/>
              <a:gd name="connsiteY41" fmla="*/ 107692 h 428255"/>
              <a:gd name="connsiteX42" fmla="*/ 270207 w 532366"/>
              <a:gd name="connsiteY42" fmla="*/ 154283 h 428255"/>
              <a:gd name="connsiteX43" fmla="*/ 243552 w 532366"/>
              <a:gd name="connsiteY43" fmla="*/ 174588 h 428255"/>
              <a:gd name="connsiteX44" fmla="*/ 199397 w 532366"/>
              <a:gd name="connsiteY44" fmla="*/ 174588 h 428255"/>
              <a:gd name="connsiteX45" fmla="*/ 172742 w 532366"/>
              <a:gd name="connsiteY45" fmla="*/ 154283 h 428255"/>
              <a:gd name="connsiteX46" fmla="*/ 172742 w 532366"/>
              <a:gd name="connsiteY46" fmla="*/ 107692 h 428255"/>
              <a:gd name="connsiteX47" fmla="*/ 159451 w 532366"/>
              <a:gd name="connsiteY47" fmla="*/ 94401 h 428255"/>
              <a:gd name="connsiteX48" fmla="*/ 106288 w 532366"/>
              <a:gd name="connsiteY48" fmla="*/ 94401 h 428255"/>
              <a:gd name="connsiteX49" fmla="*/ 92998 w 532366"/>
              <a:gd name="connsiteY49" fmla="*/ 107692 h 428255"/>
              <a:gd name="connsiteX50" fmla="*/ 92998 w 532366"/>
              <a:gd name="connsiteY50" fmla="*/ 160854 h 428255"/>
              <a:gd name="connsiteX51" fmla="*/ 106288 w 532366"/>
              <a:gd name="connsiteY51" fmla="*/ 174145 h 428255"/>
              <a:gd name="connsiteX52" fmla="*/ 154947 w 532366"/>
              <a:gd name="connsiteY52" fmla="*/ 174145 h 428255"/>
              <a:gd name="connsiteX53" fmla="*/ 181602 w 532366"/>
              <a:gd name="connsiteY53" fmla="*/ 194450 h 428255"/>
              <a:gd name="connsiteX54" fmla="*/ 181602 w 532366"/>
              <a:gd name="connsiteY54" fmla="*/ 241041 h 428255"/>
              <a:gd name="connsiteX55" fmla="*/ 194893 w 532366"/>
              <a:gd name="connsiteY55" fmla="*/ 254332 h 428255"/>
              <a:gd name="connsiteX56" fmla="*/ 248056 w 532366"/>
              <a:gd name="connsiteY56" fmla="*/ 254332 h 428255"/>
              <a:gd name="connsiteX57" fmla="*/ 261347 w 532366"/>
              <a:gd name="connsiteY57" fmla="*/ 241041 h 428255"/>
              <a:gd name="connsiteX58" fmla="*/ 261347 w 532366"/>
              <a:gd name="connsiteY58" fmla="*/ 194450 h 428255"/>
              <a:gd name="connsiteX59" fmla="*/ 288002 w 532366"/>
              <a:gd name="connsiteY59" fmla="*/ 174145 h 428255"/>
              <a:gd name="connsiteX60" fmla="*/ 332230 w 532366"/>
              <a:gd name="connsiteY60" fmla="*/ 174145 h 428255"/>
              <a:gd name="connsiteX61" fmla="*/ 358812 w 532366"/>
              <a:gd name="connsiteY61" fmla="*/ 194007 h 428255"/>
              <a:gd name="connsiteX62" fmla="*/ 358812 w 532366"/>
              <a:gd name="connsiteY62" fmla="*/ 240525 h 428255"/>
              <a:gd name="connsiteX63" fmla="*/ 372102 w 532366"/>
              <a:gd name="connsiteY63" fmla="*/ 253815 h 428255"/>
              <a:gd name="connsiteX64" fmla="*/ 425265 w 532366"/>
              <a:gd name="connsiteY64" fmla="*/ 253815 h 428255"/>
              <a:gd name="connsiteX65" fmla="*/ 438556 w 532366"/>
              <a:gd name="connsiteY65" fmla="*/ 240525 h 428255"/>
              <a:gd name="connsiteX66" fmla="*/ 438556 w 532366"/>
              <a:gd name="connsiteY66" fmla="*/ 187362 h 428255"/>
              <a:gd name="connsiteX67" fmla="*/ 425265 w 532366"/>
              <a:gd name="connsiteY67" fmla="*/ 174071 h 428255"/>
              <a:gd name="connsiteX68" fmla="*/ 146161 w 532366"/>
              <a:gd name="connsiteY68" fmla="*/ 147564 h 428255"/>
              <a:gd name="connsiteX69" fmla="*/ 119579 w 532366"/>
              <a:gd name="connsiteY69" fmla="*/ 147564 h 428255"/>
              <a:gd name="connsiteX70" fmla="*/ 119579 w 532366"/>
              <a:gd name="connsiteY70" fmla="*/ 120982 h 428255"/>
              <a:gd name="connsiteX71" fmla="*/ 146161 w 532366"/>
              <a:gd name="connsiteY71" fmla="*/ 120982 h 428255"/>
              <a:gd name="connsiteX72" fmla="*/ 146161 w 532366"/>
              <a:gd name="connsiteY72" fmla="*/ 147564 h 428255"/>
              <a:gd name="connsiteX73" fmla="*/ 234765 w 532366"/>
              <a:gd name="connsiteY73" fmla="*/ 227751 h 428255"/>
              <a:gd name="connsiteX74" fmla="*/ 208184 w 532366"/>
              <a:gd name="connsiteY74" fmla="*/ 227751 h 428255"/>
              <a:gd name="connsiteX75" fmla="*/ 208184 w 532366"/>
              <a:gd name="connsiteY75" fmla="*/ 201169 h 428255"/>
              <a:gd name="connsiteX76" fmla="*/ 234765 w 532366"/>
              <a:gd name="connsiteY76" fmla="*/ 201169 h 428255"/>
              <a:gd name="connsiteX77" fmla="*/ 234765 w 532366"/>
              <a:gd name="connsiteY77" fmla="*/ 227751 h 428255"/>
              <a:gd name="connsiteX78" fmla="*/ 323370 w 532366"/>
              <a:gd name="connsiteY78" fmla="*/ 147564 h 428255"/>
              <a:gd name="connsiteX79" fmla="*/ 296788 w 532366"/>
              <a:gd name="connsiteY79" fmla="*/ 147564 h 428255"/>
              <a:gd name="connsiteX80" fmla="*/ 296788 w 532366"/>
              <a:gd name="connsiteY80" fmla="*/ 120982 h 428255"/>
              <a:gd name="connsiteX81" fmla="*/ 323370 w 532366"/>
              <a:gd name="connsiteY81" fmla="*/ 120982 h 428255"/>
              <a:gd name="connsiteX82" fmla="*/ 323370 w 532366"/>
              <a:gd name="connsiteY82" fmla="*/ 147564 h 428255"/>
              <a:gd name="connsiteX83" fmla="*/ 411975 w 532366"/>
              <a:gd name="connsiteY83" fmla="*/ 227234 h 428255"/>
              <a:gd name="connsiteX84" fmla="*/ 385393 w 532366"/>
              <a:gd name="connsiteY84" fmla="*/ 227234 h 428255"/>
              <a:gd name="connsiteX85" fmla="*/ 385393 w 532366"/>
              <a:gd name="connsiteY85" fmla="*/ 200653 h 428255"/>
              <a:gd name="connsiteX86" fmla="*/ 411975 w 532366"/>
              <a:gd name="connsiteY86" fmla="*/ 200653 h 428255"/>
              <a:gd name="connsiteX87" fmla="*/ 411975 w 532366"/>
              <a:gd name="connsiteY87" fmla="*/ 227234 h 4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32366" h="428255">
                <a:moveTo>
                  <a:pt x="510104" y="107913"/>
                </a:moveTo>
                <a:cubicBezTo>
                  <a:pt x="496371" y="86574"/>
                  <a:pt x="476877" y="67524"/>
                  <a:pt x="452142" y="51280"/>
                </a:cubicBezTo>
                <a:cubicBezTo>
                  <a:pt x="402302" y="18570"/>
                  <a:pt x="336291" y="554"/>
                  <a:pt x="266294" y="554"/>
                </a:cubicBezTo>
                <a:cubicBezTo>
                  <a:pt x="196296" y="554"/>
                  <a:pt x="130286" y="18570"/>
                  <a:pt x="80445" y="51280"/>
                </a:cubicBezTo>
                <a:cubicBezTo>
                  <a:pt x="55710" y="67524"/>
                  <a:pt x="36143" y="86574"/>
                  <a:pt x="22483" y="107913"/>
                </a:cubicBezTo>
                <a:cubicBezTo>
                  <a:pt x="7938" y="130507"/>
                  <a:pt x="554" y="154652"/>
                  <a:pt x="554" y="179683"/>
                </a:cubicBezTo>
                <a:cubicBezTo>
                  <a:pt x="554" y="205895"/>
                  <a:pt x="8676" y="231073"/>
                  <a:pt x="24624" y="254628"/>
                </a:cubicBezTo>
                <a:cubicBezTo>
                  <a:pt x="38284" y="274711"/>
                  <a:pt x="57039" y="292654"/>
                  <a:pt x="80445" y="308086"/>
                </a:cubicBezTo>
                <a:cubicBezTo>
                  <a:pt x="76384" y="342715"/>
                  <a:pt x="72323" y="377419"/>
                  <a:pt x="68262" y="412048"/>
                </a:cubicBezTo>
                <a:lnTo>
                  <a:pt x="68115" y="413156"/>
                </a:lnTo>
                <a:cubicBezTo>
                  <a:pt x="67598" y="417808"/>
                  <a:pt x="69518" y="422386"/>
                  <a:pt x="73210" y="425265"/>
                </a:cubicBezTo>
                <a:cubicBezTo>
                  <a:pt x="75572" y="427111"/>
                  <a:pt x="78452" y="427997"/>
                  <a:pt x="81332" y="427997"/>
                </a:cubicBezTo>
                <a:cubicBezTo>
                  <a:pt x="82956" y="427997"/>
                  <a:pt x="84654" y="427702"/>
                  <a:pt x="86205" y="427038"/>
                </a:cubicBezTo>
                <a:cubicBezTo>
                  <a:pt x="115297" y="415519"/>
                  <a:pt x="144462" y="403926"/>
                  <a:pt x="173554" y="392408"/>
                </a:cubicBezTo>
                <a:cubicBezTo>
                  <a:pt x="201834" y="381185"/>
                  <a:pt x="230114" y="369961"/>
                  <a:pt x="258467" y="358738"/>
                </a:cubicBezTo>
                <a:cubicBezTo>
                  <a:pt x="261051" y="358812"/>
                  <a:pt x="263710" y="358812"/>
                  <a:pt x="266368" y="358812"/>
                </a:cubicBezTo>
                <a:cubicBezTo>
                  <a:pt x="336365" y="358812"/>
                  <a:pt x="402376" y="340796"/>
                  <a:pt x="452216" y="308086"/>
                </a:cubicBezTo>
                <a:cubicBezTo>
                  <a:pt x="476951" y="291842"/>
                  <a:pt x="496518" y="272791"/>
                  <a:pt x="510178" y="251452"/>
                </a:cubicBezTo>
                <a:cubicBezTo>
                  <a:pt x="524724" y="228858"/>
                  <a:pt x="532108" y="204714"/>
                  <a:pt x="532108" y="179683"/>
                </a:cubicBezTo>
                <a:cubicBezTo>
                  <a:pt x="532034" y="154726"/>
                  <a:pt x="524650" y="130581"/>
                  <a:pt x="510104" y="107913"/>
                </a:cubicBezTo>
                <a:moveTo>
                  <a:pt x="437448" y="285861"/>
                </a:moveTo>
                <a:cubicBezTo>
                  <a:pt x="391891" y="315765"/>
                  <a:pt x="331049" y="332230"/>
                  <a:pt x="266146" y="332230"/>
                </a:cubicBezTo>
                <a:cubicBezTo>
                  <a:pt x="262823" y="332230"/>
                  <a:pt x="259501" y="332157"/>
                  <a:pt x="256252" y="332083"/>
                </a:cubicBezTo>
                <a:cubicBezTo>
                  <a:pt x="254480" y="332009"/>
                  <a:pt x="252708" y="332378"/>
                  <a:pt x="251009" y="333043"/>
                </a:cubicBezTo>
                <a:cubicBezTo>
                  <a:pt x="221918" y="344561"/>
                  <a:pt x="192752" y="356154"/>
                  <a:pt x="163660" y="367672"/>
                </a:cubicBezTo>
                <a:cubicBezTo>
                  <a:pt x="141435" y="376459"/>
                  <a:pt x="119210" y="385320"/>
                  <a:pt x="96985" y="394106"/>
                </a:cubicBezTo>
                <a:cubicBezTo>
                  <a:pt x="100529" y="363685"/>
                  <a:pt x="104147" y="333264"/>
                  <a:pt x="107691" y="302843"/>
                </a:cubicBezTo>
                <a:cubicBezTo>
                  <a:pt x="108282" y="297675"/>
                  <a:pt x="105845" y="292654"/>
                  <a:pt x="101415" y="289922"/>
                </a:cubicBezTo>
                <a:cubicBezTo>
                  <a:pt x="77861" y="275523"/>
                  <a:pt x="59328" y="258615"/>
                  <a:pt x="46480" y="239639"/>
                </a:cubicBezTo>
                <a:cubicBezTo>
                  <a:pt x="33559" y="220589"/>
                  <a:pt x="26987" y="200431"/>
                  <a:pt x="26987" y="179683"/>
                </a:cubicBezTo>
                <a:cubicBezTo>
                  <a:pt x="26987" y="140032"/>
                  <a:pt x="51132" y="102301"/>
                  <a:pt x="94992" y="73505"/>
                </a:cubicBezTo>
                <a:cubicBezTo>
                  <a:pt x="140549" y="43601"/>
                  <a:pt x="201391" y="27135"/>
                  <a:pt x="266220" y="27135"/>
                </a:cubicBezTo>
                <a:cubicBezTo>
                  <a:pt x="331123" y="27135"/>
                  <a:pt x="391965" y="43601"/>
                  <a:pt x="437522" y="73505"/>
                </a:cubicBezTo>
                <a:cubicBezTo>
                  <a:pt x="481381" y="102301"/>
                  <a:pt x="505526" y="139958"/>
                  <a:pt x="505526" y="179683"/>
                </a:cubicBezTo>
                <a:cubicBezTo>
                  <a:pt x="505452" y="219333"/>
                  <a:pt x="481308" y="257064"/>
                  <a:pt x="437448" y="285861"/>
                </a:cubicBezTo>
                <a:moveTo>
                  <a:pt x="425265" y="174071"/>
                </a:moveTo>
                <a:lnTo>
                  <a:pt x="376533" y="174071"/>
                </a:lnTo>
                <a:lnTo>
                  <a:pt x="349951" y="154209"/>
                </a:lnTo>
                <a:lnTo>
                  <a:pt x="349951" y="107692"/>
                </a:lnTo>
                <a:cubicBezTo>
                  <a:pt x="349951" y="100381"/>
                  <a:pt x="343970" y="94401"/>
                  <a:pt x="336661" y="94401"/>
                </a:cubicBezTo>
                <a:lnTo>
                  <a:pt x="283498" y="94401"/>
                </a:lnTo>
                <a:cubicBezTo>
                  <a:pt x="276188" y="94401"/>
                  <a:pt x="270207" y="100381"/>
                  <a:pt x="270207" y="107692"/>
                </a:cubicBezTo>
                <a:lnTo>
                  <a:pt x="270207" y="154283"/>
                </a:lnTo>
                <a:lnTo>
                  <a:pt x="243552" y="174588"/>
                </a:lnTo>
                <a:lnTo>
                  <a:pt x="199397" y="174588"/>
                </a:lnTo>
                <a:lnTo>
                  <a:pt x="172742" y="154283"/>
                </a:lnTo>
                <a:lnTo>
                  <a:pt x="172742" y="107692"/>
                </a:lnTo>
                <a:cubicBezTo>
                  <a:pt x="172742" y="100381"/>
                  <a:pt x="166761" y="94401"/>
                  <a:pt x="159451" y="94401"/>
                </a:cubicBezTo>
                <a:lnTo>
                  <a:pt x="106288" y="94401"/>
                </a:lnTo>
                <a:cubicBezTo>
                  <a:pt x="98979" y="94401"/>
                  <a:pt x="92998" y="100381"/>
                  <a:pt x="92998" y="107692"/>
                </a:cubicBezTo>
                <a:lnTo>
                  <a:pt x="92998" y="160854"/>
                </a:lnTo>
                <a:cubicBezTo>
                  <a:pt x="92998" y="168164"/>
                  <a:pt x="98979" y="174145"/>
                  <a:pt x="106288" y="174145"/>
                </a:cubicBezTo>
                <a:lnTo>
                  <a:pt x="154947" y="174145"/>
                </a:lnTo>
                <a:lnTo>
                  <a:pt x="181602" y="194450"/>
                </a:lnTo>
                <a:lnTo>
                  <a:pt x="181602" y="241041"/>
                </a:lnTo>
                <a:cubicBezTo>
                  <a:pt x="181602" y="248352"/>
                  <a:pt x="187583" y="254332"/>
                  <a:pt x="194893" y="254332"/>
                </a:cubicBezTo>
                <a:lnTo>
                  <a:pt x="248056" y="254332"/>
                </a:lnTo>
                <a:cubicBezTo>
                  <a:pt x="255366" y="254332"/>
                  <a:pt x="261347" y="248352"/>
                  <a:pt x="261347" y="241041"/>
                </a:cubicBezTo>
                <a:lnTo>
                  <a:pt x="261347" y="194450"/>
                </a:lnTo>
                <a:lnTo>
                  <a:pt x="288002" y="174145"/>
                </a:lnTo>
                <a:lnTo>
                  <a:pt x="332230" y="174145"/>
                </a:lnTo>
                <a:lnTo>
                  <a:pt x="358812" y="194007"/>
                </a:lnTo>
                <a:lnTo>
                  <a:pt x="358812" y="240525"/>
                </a:lnTo>
                <a:cubicBezTo>
                  <a:pt x="358812" y="247835"/>
                  <a:pt x="364793" y="253815"/>
                  <a:pt x="372102" y="253815"/>
                </a:cubicBezTo>
                <a:lnTo>
                  <a:pt x="425265" y="253815"/>
                </a:lnTo>
                <a:cubicBezTo>
                  <a:pt x="432575" y="253815"/>
                  <a:pt x="438556" y="247835"/>
                  <a:pt x="438556" y="240525"/>
                </a:cubicBezTo>
                <a:lnTo>
                  <a:pt x="438556" y="187362"/>
                </a:lnTo>
                <a:cubicBezTo>
                  <a:pt x="438556" y="180052"/>
                  <a:pt x="432575" y="174071"/>
                  <a:pt x="425265" y="174071"/>
                </a:cubicBezTo>
                <a:moveTo>
                  <a:pt x="146161" y="147564"/>
                </a:moveTo>
                <a:lnTo>
                  <a:pt x="119579" y="147564"/>
                </a:lnTo>
                <a:lnTo>
                  <a:pt x="119579" y="120982"/>
                </a:lnTo>
                <a:lnTo>
                  <a:pt x="146161" y="120982"/>
                </a:lnTo>
                <a:lnTo>
                  <a:pt x="146161" y="147564"/>
                </a:lnTo>
                <a:close/>
                <a:moveTo>
                  <a:pt x="234765" y="227751"/>
                </a:moveTo>
                <a:lnTo>
                  <a:pt x="208184" y="227751"/>
                </a:lnTo>
                <a:lnTo>
                  <a:pt x="208184" y="201169"/>
                </a:lnTo>
                <a:lnTo>
                  <a:pt x="234765" y="201169"/>
                </a:lnTo>
                <a:lnTo>
                  <a:pt x="234765" y="227751"/>
                </a:lnTo>
                <a:close/>
                <a:moveTo>
                  <a:pt x="323370" y="147564"/>
                </a:moveTo>
                <a:lnTo>
                  <a:pt x="296788" y="147564"/>
                </a:lnTo>
                <a:lnTo>
                  <a:pt x="296788" y="120982"/>
                </a:lnTo>
                <a:lnTo>
                  <a:pt x="323370" y="120982"/>
                </a:lnTo>
                <a:lnTo>
                  <a:pt x="323370" y="147564"/>
                </a:lnTo>
                <a:close/>
                <a:moveTo>
                  <a:pt x="411975" y="227234"/>
                </a:moveTo>
                <a:lnTo>
                  <a:pt x="385393" y="227234"/>
                </a:lnTo>
                <a:lnTo>
                  <a:pt x="385393" y="200653"/>
                </a:lnTo>
                <a:lnTo>
                  <a:pt x="411975" y="200653"/>
                </a:lnTo>
                <a:lnTo>
                  <a:pt x="411975" y="2272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67FA5FE7-944A-E643-80E6-5600449A3AED}"/>
              </a:ext>
            </a:extLst>
          </p:cNvPr>
          <p:cNvSpPr/>
          <p:nvPr/>
        </p:nvSpPr>
        <p:spPr>
          <a:xfrm>
            <a:off x="9649373" y="9444131"/>
            <a:ext cx="1135173" cy="1448601"/>
          </a:xfrm>
          <a:custGeom>
            <a:avLst/>
            <a:gdLst>
              <a:gd name="connsiteX0" fmla="*/ 113815 w 417180"/>
              <a:gd name="connsiteY0" fmla="*/ 403816 h 532366"/>
              <a:gd name="connsiteX1" fmla="*/ 51127 w 417180"/>
              <a:gd name="connsiteY1" fmla="*/ 341128 h 532366"/>
              <a:gd name="connsiteX2" fmla="*/ 51127 w 417180"/>
              <a:gd name="connsiteY2" fmla="*/ 154984 h 532366"/>
              <a:gd name="connsiteX3" fmla="*/ 29714 w 417180"/>
              <a:gd name="connsiteY3" fmla="*/ 154911 h 532366"/>
              <a:gd name="connsiteX4" fmla="*/ 2764 w 417180"/>
              <a:gd name="connsiteY4" fmla="*/ 136821 h 532366"/>
              <a:gd name="connsiteX5" fmla="*/ 9113 w 417180"/>
              <a:gd name="connsiteY5" fmla="*/ 104997 h 532366"/>
              <a:gd name="connsiteX6" fmla="*/ 109680 w 417180"/>
              <a:gd name="connsiteY6" fmla="*/ 4430 h 532366"/>
              <a:gd name="connsiteX7" fmla="*/ 128508 w 417180"/>
              <a:gd name="connsiteY7" fmla="*/ 4430 h 532366"/>
              <a:gd name="connsiteX8" fmla="*/ 229148 w 417180"/>
              <a:gd name="connsiteY8" fmla="*/ 105071 h 532366"/>
              <a:gd name="connsiteX9" fmla="*/ 235498 w 417180"/>
              <a:gd name="connsiteY9" fmla="*/ 136968 h 532366"/>
              <a:gd name="connsiteX10" fmla="*/ 208474 w 417180"/>
              <a:gd name="connsiteY10" fmla="*/ 155058 h 532366"/>
              <a:gd name="connsiteX11" fmla="*/ 208474 w 417180"/>
              <a:gd name="connsiteY11" fmla="*/ 155058 h 532366"/>
              <a:gd name="connsiteX12" fmla="*/ 176355 w 417180"/>
              <a:gd name="connsiteY12" fmla="*/ 155058 h 532366"/>
              <a:gd name="connsiteX13" fmla="*/ 176576 w 417180"/>
              <a:gd name="connsiteY13" fmla="*/ 341128 h 532366"/>
              <a:gd name="connsiteX14" fmla="*/ 158265 w 417180"/>
              <a:gd name="connsiteY14" fmla="*/ 385504 h 532366"/>
              <a:gd name="connsiteX15" fmla="*/ 113815 w 417180"/>
              <a:gd name="connsiteY15" fmla="*/ 403816 h 532366"/>
              <a:gd name="connsiteX16" fmla="*/ 119057 w 417180"/>
              <a:gd name="connsiteY16" fmla="*/ 32562 h 532366"/>
              <a:gd name="connsiteX17" fmla="*/ 27868 w 417180"/>
              <a:gd name="connsiteY17" fmla="*/ 123751 h 532366"/>
              <a:gd name="connsiteX18" fmla="*/ 27277 w 417180"/>
              <a:gd name="connsiteY18" fmla="*/ 126705 h 532366"/>
              <a:gd name="connsiteX19" fmla="*/ 29788 w 417180"/>
              <a:gd name="connsiteY19" fmla="*/ 128403 h 532366"/>
              <a:gd name="connsiteX20" fmla="*/ 64491 w 417180"/>
              <a:gd name="connsiteY20" fmla="*/ 128551 h 532366"/>
              <a:gd name="connsiteX21" fmla="*/ 77708 w 417180"/>
              <a:gd name="connsiteY21" fmla="*/ 141841 h 532366"/>
              <a:gd name="connsiteX22" fmla="*/ 77708 w 417180"/>
              <a:gd name="connsiteY22" fmla="*/ 341202 h 532366"/>
              <a:gd name="connsiteX23" fmla="*/ 113815 w 417180"/>
              <a:gd name="connsiteY23" fmla="*/ 377308 h 532366"/>
              <a:gd name="connsiteX24" fmla="*/ 139363 w 417180"/>
              <a:gd name="connsiteY24" fmla="*/ 366750 h 532366"/>
              <a:gd name="connsiteX25" fmla="*/ 149921 w 417180"/>
              <a:gd name="connsiteY25" fmla="*/ 341202 h 532366"/>
              <a:gd name="connsiteX26" fmla="*/ 149626 w 417180"/>
              <a:gd name="connsiteY26" fmla="*/ 141841 h 532366"/>
              <a:gd name="connsiteX27" fmla="*/ 153539 w 417180"/>
              <a:gd name="connsiteY27" fmla="*/ 132390 h 532366"/>
              <a:gd name="connsiteX28" fmla="*/ 162917 w 417180"/>
              <a:gd name="connsiteY28" fmla="*/ 128477 h 532366"/>
              <a:gd name="connsiteX29" fmla="*/ 162917 w 417180"/>
              <a:gd name="connsiteY29" fmla="*/ 128477 h 532366"/>
              <a:gd name="connsiteX30" fmla="*/ 208400 w 417180"/>
              <a:gd name="connsiteY30" fmla="*/ 128551 h 532366"/>
              <a:gd name="connsiteX31" fmla="*/ 208400 w 417180"/>
              <a:gd name="connsiteY31" fmla="*/ 128551 h 532366"/>
              <a:gd name="connsiteX32" fmla="*/ 210837 w 417180"/>
              <a:gd name="connsiteY32" fmla="*/ 126926 h 532366"/>
              <a:gd name="connsiteX33" fmla="*/ 210246 w 417180"/>
              <a:gd name="connsiteY33" fmla="*/ 123973 h 532366"/>
              <a:gd name="connsiteX34" fmla="*/ 119057 w 417180"/>
              <a:gd name="connsiteY34" fmla="*/ 32562 h 532366"/>
              <a:gd name="connsiteX35" fmla="*/ 298186 w 417180"/>
              <a:gd name="connsiteY35" fmla="*/ 532145 h 532366"/>
              <a:gd name="connsiteX36" fmla="*/ 288809 w 417180"/>
              <a:gd name="connsiteY36" fmla="*/ 528231 h 532366"/>
              <a:gd name="connsiteX37" fmla="*/ 188169 w 417180"/>
              <a:gd name="connsiteY37" fmla="*/ 427591 h 532366"/>
              <a:gd name="connsiteX38" fmla="*/ 181819 w 417180"/>
              <a:gd name="connsiteY38" fmla="*/ 395694 h 532366"/>
              <a:gd name="connsiteX39" fmla="*/ 208843 w 417180"/>
              <a:gd name="connsiteY39" fmla="*/ 377603 h 532366"/>
              <a:gd name="connsiteX40" fmla="*/ 208843 w 417180"/>
              <a:gd name="connsiteY40" fmla="*/ 377603 h 532366"/>
              <a:gd name="connsiteX41" fmla="*/ 240962 w 417180"/>
              <a:gd name="connsiteY41" fmla="*/ 377603 h 532366"/>
              <a:gd name="connsiteX42" fmla="*/ 240741 w 417180"/>
              <a:gd name="connsiteY42" fmla="*/ 191534 h 532366"/>
              <a:gd name="connsiteX43" fmla="*/ 259052 w 417180"/>
              <a:gd name="connsiteY43" fmla="*/ 147158 h 532366"/>
              <a:gd name="connsiteX44" fmla="*/ 303429 w 417180"/>
              <a:gd name="connsiteY44" fmla="*/ 128772 h 532366"/>
              <a:gd name="connsiteX45" fmla="*/ 303429 w 417180"/>
              <a:gd name="connsiteY45" fmla="*/ 128772 h 532366"/>
              <a:gd name="connsiteX46" fmla="*/ 366116 w 417180"/>
              <a:gd name="connsiteY46" fmla="*/ 191460 h 532366"/>
              <a:gd name="connsiteX47" fmla="*/ 366116 w 417180"/>
              <a:gd name="connsiteY47" fmla="*/ 377603 h 532366"/>
              <a:gd name="connsiteX48" fmla="*/ 387529 w 417180"/>
              <a:gd name="connsiteY48" fmla="*/ 377677 h 532366"/>
              <a:gd name="connsiteX49" fmla="*/ 414480 w 417180"/>
              <a:gd name="connsiteY49" fmla="*/ 395767 h 532366"/>
              <a:gd name="connsiteX50" fmla="*/ 408130 w 417180"/>
              <a:gd name="connsiteY50" fmla="*/ 427591 h 532366"/>
              <a:gd name="connsiteX51" fmla="*/ 307564 w 417180"/>
              <a:gd name="connsiteY51" fmla="*/ 528231 h 532366"/>
              <a:gd name="connsiteX52" fmla="*/ 298186 w 417180"/>
              <a:gd name="connsiteY52" fmla="*/ 532145 h 532366"/>
              <a:gd name="connsiteX53" fmla="*/ 208770 w 417180"/>
              <a:gd name="connsiteY53" fmla="*/ 404185 h 532366"/>
              <a:gd name="connsiteX54" fmla="*/ 206333 w 417180"/>
              <a:gd name="connsiteY54" fmla="*/ 405809 h 532366"/>
              <a:gd name="connsiteX55" fmla="*/ 206924 w 417180"/>
              <a:gd name="connsiteY55" fmla="*/ 408763 h 532366"/>
              <a:gd name="connsiteX56" fmla="*/ 298186 w 417180"/>
              <a:gd name="connsiteY56" fmla="*/ 500026 h 532366"/>
              <a:gd name="connsiteX57" fmla="*/ 389375 w 417180"/>
              <a:gd name="connsiteY57" fmla="*/ 408837 h 532366"/>
              <a:gd name="connsiteX58" fmla="*/ 389966 w 417180"/>
              <a:gd name="connsiteY58" fmla="*/ 405883 h 532366"/>
              <a:gd name="connsiteX59" fmla="*/ 387456 w 417180"/>
              <a:gd name="connsiteY59" fmla="*/ 404185 h 532366"/>
              <a:gd name="connsiteX60" fmla="*/ 352752 w 417180"/>
              <a:gd name="connsiteY60" fmla="*/ 404037 h 532366"/>
              <a:gd name="connsiteX61" fmla="*/ 339535 w 417180"/>
              <a:gd name="connsiteY61" fmla="*/ 390747 h 532366"/>
              <a:gd name="connsiteX62" fmla="*/ 339535 w 417180"/>
              <a:gd name="connsiteY62" fmla="*/ 191386 h 532366"/>
              <a:gd name="connsiteX63" fmla="*/ 303429 w 417180"/>
              <a:gd name="connsiteY63" fmla="*/ 155280 h 532366"/>
              <a:gd name="connsiteX64" fmla="*/ 277881 w 417180"/>
              <a:gd name="connsiteY64" fmla="*/ 165838 h 532366"/>
              <a:gd name="connsiteX65" fmla="*/ 267322 w 417180"/>
              <a:gd name="connsiteY65" fmla="*/ 191386 h 532366"/>
              <a:gd name="connsiteX66" fmla="*/ 267618 w 417180"/>
              <a:gd name="connsiteY66" fmla="*/ 390747 h 532366"/>
              <a:gd name="connsiteX67" fmla="*/ 263704 w 417180"/>
              <a:gd name="connsiteY67" fmla="*/ 400198 h 532366"/>
              <a:gd name="connsiteX68" fmla="*/ 254327 w 417180"/>
              <a:gd name="connsiteY68" fmla="*/ 404111 h 532366"/>
              <a:gd name="connsiteX69" fmla="*/ 254327 w 417180"/>
              <a:gd name="connsiteY69" fmla="*/ 404111 h 532366"/>
              <a:gd name="connsiteX70" fmla="*/ 208770 w 417180"/>
              <a:gd name="connsiteY70" fmla="*/ 404185 h 532366"/>
              <a:gd name="connsiteX71" fmla="*/ 208770 w 417180"/>
              <a:gd name="connsiteY71" fmla="*/ 404185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7180" h="532366">
                <a:moveTo>
                  <a:pt x="113815" y="403816"/>
                </a:moveTo>
                <a:cubicBezTo>
                  <a:pt x="79259" y="403816"/>
                  <a:pt x="51127" y="375684"/>
                  <a:pt x="51127" y="341128"/>
                </a:cubicBezTo>
                <a:lnTo>
                  <a:pt x="51127" y="154984"/>
                </a:lnTo>
                <a:lnTo>
                  <a:pt x="29714" y="154911"/>
                </a:lnTo>
                <a:cubicBezTo>
                  <a:pt x="17826" y="154837"/>
                  <a:pt x="7267" y="147748"/>
                  <a:pt x="2764" y="136821"/>
                </a:cubicBezTo>
                <a:cubicBezTo>
                  <a:pt x="-1740" y="125892"/>
                  <a:pt x="770" y="113340"/>
                  <a:pt x="9113" y="104997"/>
                </a:cubicBezTo>
                <a:lnTo>
                  <a:pt x="109680" y="4430"/>
                </a:lnTo>
                <a:cubicBezTo>
                  <a:pt x="114848" y="-738"/>
                  <a:pt x="123266" y="-738"/>
                  <a:pt x="128508" y="4430"/>
                </a:cubicBezTo>
                <a:lnTo>
                  <a:pt x="229148" y="105071"/>
                </a:lnTo>
                <a:cubicBezTo>
                  <a:pt x="237566" y="113488"/>
                  <a:pt x="240076" y="126040"/>
                  <a:pt x="235498" y="136968"/>
                </a:cubicBezTo>
                <a:cubicBezTo>
                  <a:pt x="230921" y="147970"/>
                  <a:pt x="220362" y="155058"/>
                  <a:pt x="208474" y="155058"/>
                </a:cubicBezTo>
                <a:lnTo>
                  <a:pt x="208474" y="155058"/>
                </a:lnTo>
                <a:lnTo>
                  <a:pt x="176355" y="155058"/>
                </a:lnTo>
                <a:lnTo>
                  <a:pt x="176576" y="341128"/>
                </a:lnTo>
                <a:cubicBezTo>
                  <a:pt x="176576" y="357889"/>
                  <a:pt x="170079" y="373616"/>
                  <a:pt x="158265" y="385504"/>
                </a:cubicBezTo>
                <a:cubicBezTo>
                  <a:pt x="146303" y="397244"/>
                  <a:pt x="130576" y="403816"/>
                  <a:pt x="113815" y="403816"/>
                </a:cubicBezTo>
                <a:moveTo>
                  <a:pt x="119057" y="32562"/>
                </a:moveTo>
                <a:lnTo>
                  <a:pt x="27868" y="123751"/>
                </a:lnTo>
                <a:cubicBezTo>
                  <a:pt x="27573" y="124047"/>
                  <a:pt x="26613" y="125007"/>
                  <a:pt x="27277" y="126705"/>
                </a:cubicBezTo>
                <a:cubicBezTo>
                  <a:pt x="27942" y="128329"/>
                  <a:pt x="29345" y="128403"/>
                  <a:pt x="29788" y="128403"/>
                </a:cubicBezTo>
                <a:lnTo>
                  <a:pt x="64491" y="128551"/>
                </a:lnTo>
                <a:cubicBezTo>
                  <a:pt x="71801" y="128551"/>
                  <a:pt x="77708" y="134532"/>
                  <a:pt x="77708" y="141841"/>
                </a:cubicBezTo>
                <a:lnTo>
                  <a:pt x="77708" y="341202"/>
                </a:lnTo>
                <a:cubicBezTo>
                  <a:pt x="77708" y="361138"/>
                  <a:pt x="93879" y="377308"/>
                  <a:pt x="113815" y="377308"/>
                </a:cubicBezTo>
                <a:cubicBezTo>
                  <a:pt x="123488" y="377308"/>
                  <a:pt x="132569" y="373542"/>
                  <a:pt x="139363" y="366750"/>
                </a:cubicBezTo>
                <a:cubicBezTo>
                  <a:pt x="146155" y="359956"/>
                  <a:pt x="149921" y="350875"/>
                  <a:pt x="149921" y="341202"/>
                </a:cubicBezTo>
                <a:lnTo>
                  <a:pt x="149626" y="141841"/>
                </a:lnTo>
                <a:cubicBezTo>
                  <a:pt x="149626" y="138297"/>
                  <a:pt x="151029" y="134901"/>
                  <a:pt x="153539" y="132390"/>
                </a:cubicBezTo>
                <a:cubicBezTo>
                  <a:pt x="156049" y="129880"/>
                  <a:pt x="159446" y="128477"/>
                  <a:pt x="162917" y="128477"/>
                </a:cubicBezTo>
                <a:lnTo>
                  <a:pt x="162917" y="128477"/>
                </a:lnTo>
                <a:lnTo>
                  <a:pt x="208400" y="128551"/>
                </a:lnTo>
                <a:lnTo>
                  <a:pt x="208400" y="128551"/>
                </a:lnTo>
                <a:cubicBezTo>
                  <a:pt x="208843" y="128551"/>
                  <a:pt x="210172" y="128551"/>
                  <a:pt x="210837" y="126926"/>
                </a:cubicBezTo>
                <a:cubicBezTo>
                  <a:pt x="211501" y="125228"/>
                  <a:pt x="210542" y="124342"/>
                  <a:pt x="210246" y="123973"/>
                </a:cubicBezTo>
                <a:lnTo>
                  <a:pt x="119057" y="32562"/>
                </a:lnTo>
                <a:close/>
                <a:moveTo>
                  <a:pt x="298186" y="532145"/>
                </a:moveTo>
                <a:cubicBezTo>
                  <a:pt x="294790" y="532145"/>
                  <a:pt x="291393" y="530816"/>
                  <a:pt x="288809" y="528231"/>
                </a:cubicBezTo>
                <a:lnTo>
                  <a:pt x="188169" y="427591"/>
                </a:lnTo>
                <a:cubicBezTo>
                  <a:pt x="179751" y="419174"/>
                  <a:pt x="177241" y="406622"/>
                  <a:pt x="181819" y="395694"/>
                </a:cubicBezTo>
                <a:cubicBezTo>
                  <a:pt x="186397" y="384692"/>
                  <a:pt x="196956" y="377603"/>
                  <a:pt x="208843" y="377603"/>
                </a:cubicBezTo>
                <a:lnTo>
                  <a:pt x="208843" y="377603"/>
                </a:lnTo>
                <a:lnTo>
                  <a:pt x="240962" y="377603"/>
                </a:lnTo>
                <a:lnTo>
                  <a:pt x="240741" y="191534"/>
                </a:lnTo>
                <a:cubicBezTo>
                  <a:pt x="240741" y="174773"/>
                  <a:pt x="247238" y="159045"/>
                  <a:pt x="259052" y="147158"/>
                </a:cubicBezTo>
                <a:cubicBezTo>
                  <a:pt x="270866" y="135270"/>
                  <a:pt x="286668" y="128772"/>
                  <a:pt x="303429" y="128772"/>
                </a:cubicBezTo>
                <a:lnTo>
                  <a:pt x="303429" y="128772"/>
                </a:lnTo>
                <a:cubicBezTo>
                  <a:pt x="337985" y="128772"/>
                  <a:pt x="366116" y="156904"/>
                  <a:pt x="366116" y="191460"/>
                </a:cubicBezTo>
                <a:lnTo>
                  <a:pt x="366116" y="377603"/>
                </a:lnTo>
                <a:lnTo>
                  <a:pt x="387529" y="377677"/>
                </a:lnTo>
                <a:cubicBezTo>
                  <a:pt x="399417" y="377751"/>
                  <a:pt x="409976" y="384840"/>
                  <a:pt x="414480" y="395767"/>
                </a:cubicBezTo>
                <a:cubicBezTo>
                  <a:pt x="418984" y="406696"/>
                  <a:pt x="416473" y="419248"/>
                  <a:pt x="408130" y="427591"/>
                </a:cubicBezTo>
                <a:lnTo>
                  <a:pt x="307564" y="528231"/>
                </a:lnTo>
                <a:cubicBezTo>
                  <a:pt x="304979" y="530816"/>
                  <a:pt x="301583" y="532145"/>
                  <a:pt x="298186" y="532145"/>
                </a:cubicBezTo>
                <a:moveTo>
                  <a:pt x="208770" y="404185"/>
                </a:moveTo>
                <a:cubicBezTo>
                  <a:pt x="208326" y="404185"/>
                  <a:pt x="206997" y="404185"/>
                  <a:pt x="206333" y="405809"/>
                </a:cubicBezTo>
                <a:cubicBezTo>
                  <a:pt x="205668" y="407508"/>
                  <a:pt x="206628" y="408394"/>
                  <a:pt x="206924" y="408763"/>
                </a:cubicBezTo>
                <a:lnTo>
                  <a:pt x="298186" y="500026"/>
                </a:lnTo>
                <a:lnTo>
                  <a:pt x="389375" y="408837"/>
                </a:lnTo>
                <a:cubicBezTo>
                  <a:pt x="389671" y="408542"/>
                  <a:pt x="390630" y="407581"/>
                  <a:pt x="389966" y="405883"/>
                </a:cubicBezTo>
                <a:cubicBezTo>
                  <a:pt x="389301" y="404259"/>
                  <a:pt x="387898" y="404185"/>
                  <a:pt x="387456" y="404185"/>
                </a:cubicBezTo>
                <a:lnTo>
                  <a:pt x="352752" y="404037"/>
                </a:lnTo>
                <a:cubicBezTo>
                  <a:pt x="345442" y="404037"/>
                  <a:pt x="339535" y="398056"/>
                  <a:pt x="339535" y="390747"/>
                </a:cubicBezTo>
                <a:lnTo>
                  <a:pt x="339535" y="191386"/>
                </a:lnTo>
                <a:cubicBezTo>
                  <a:pt x="339535" y="171450"/>
                  <a:pt x="323365" y="155280"/>
                  <a:pt x="303429" y="155280"/>
                </a:cubicBezTo>
                <a:cubicBezTo>
                  <a:pt x="293756" y="155280"/>
                  <a:pt x="284674" y="159045"/>
                  <a:pt x="277881" y="165838"/>
                </a:cubicBezTo>
                <a:cubicBezTo>
                  <a:pt x="271088" y="172632"/>
                  <a:pt x="267322" y="181713"/>
                  <a:pt x="267322" y="191386"/>
                </a:cubicBezTo>
                <a:lnTo>
                  <a:pt x="267618" y="390747"/>
                </a:lnTo>
                <a:cubicBezTo>
                  <a:pt x="267618" y="394291"/>
                  <a:pt x="266215" y="397687"/>
                  <a:pt x="263704" y="400198"/>
                </a:cubicBezTo>
                <a:cubicBezTo>
                  <a:pt x="261194" y="402708"/>
                  <a:pt x="257797" y="404111"/>
                  <a:pt x="254327" y="404111"/>
                </a:cubicBezTo>
                <a:lnTo>
                  <a:pt x="254327" y="404111"/>
                </a:lnTo>
                <a:lnTo>
                  <a:pt x="208770" y="404185"/>
                </a:lnTo>
                <a:lnTo>
                  <a:pt x="208770" y="40418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3" name="Rectángulo redondeado 28">
            <a:extLst>
              <a:ext uri="{FF2B5EF4-FFF2-40B4-BE49-F238E27FC236}">
                <a16:creationId xmlns:a16="http://schemas.microsoft.com/office/drawing/2014/main" id="{2E70A5F0-AA5B-FD46-9CB6-0F6EA44DF684}"/>
              </a:ext>
            </a:extLst>
          </p:cNvPr>
          <p:cNvSpPr/>
          <p:nvPr/>
        </p:nvSpPr>
        <p:spPr>
          <a:xfrm>
            <a:off x="17354360" y="5651969"/>
            <a:ext cx="5387190" cy="1925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4" name="Hexágono 29">
            <a:extLst>
              <a:ext uri="{FF2B5EF4-FFF2-40B4-BE49-F238E27FC236}">
                <a16:creationId xmlns:a16="http://schemas.microsoft.com/office/drawing/2014/main" id="{5550C303-5FC5-974E-A787-06550A9011F6}"/>
              </a:ext>
            </a:extLst>
          </p:cNvPr>
          <p:cNvSpPr/>
          <p:nvPr/>
        </p:nvSpPr>
        <p:spPr>
          <a:xfrm>
            <a:off x="15852359" y="5286761"/>
            <a:ext cx="3004002" cy="25896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5" name="Rectángulo redondeado 30">
            <a:extLst>
              <a:ext uri="{FF2B5EF4-FFF2-40B4-BE49-F238E27FC236}">
                <a16:creationId xmlns:a16="http://schemas.microsoft.com/office/drawing/2014/main" id="{0D121526-EF4E-7240-A231-96B9B883114D}"/>
              </a:ext>
            </a:extLst>
          </p:cNvPr>
          <p:cNvSpPr/>
          <p:nvPr/>
        </p:nvSpPr>
        <p:spPr>
          <a:xfrm>
            <a:off x="17354360" y="9243181"/>
            <a:ext cx="5387190" cy="1925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6" name="Hexágono 31">
            <a:extLst>
              <a:ext uri="{FF2B5EF4-FFF2-40B4-BE49-F238E27FC236}">
                <a16:creationId xmlns:a16="http://schemas.microsoft.com/office/drawing/2014/main" id="{297A7EF4-2F12-6149-9632-0CC9A7AAA9F8}"/>
              </a:ext>
            </a:extLst>
          </p:cNvPr>
          <p:cNvSpPr/>
          <p:nvPr/>
        </p:nvSpPr>
        <p:spPr>
          <a:xfrm>
            <a:off x="15852359" y="8877973"/>
            <a:ext cx="3004002" cy="2589657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7" name="TextBox 20">
            <a:extLst>
              <a:ext uri="{FF2B5EF4-FFF2-40B4-BE49-F238E27FC236}">
                <a16:creationId xmlns:a16="http://schemas.microsoft.com/office/drawing/2014/main" id="{C35D15D2-717C-7043-9AB3-41FA57D3EC3E}"/>
              </a:ext>
            </a:extLst>
          </p:cNvPr>
          <p:cNvSpPr txBox="1"/>
          <p:nvPr/>
        </p:nvSpPr>
        <p:spPr>
          <a:xfrm>
            <a:off x="19024961" y="6553362"/>
            <a:ext cx="405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8" name="TextBox 21">
            <a:extLst>
              <a:ext uri="{FF2B5EF4-FFF2-40B4-BE49-F238E27FC236}">
                <a16:creationId xmlns:a16="http://schemas.microsoft.com/office/drawing/2014/main" id="{223F542B-243C-DE42-847B-A2802C40DA9B}"/>
              </a:ext>
            </a:extLst>
          </p:cNvPr>
          <p:cNvSpPr txBox="1"/>
          <p:nvPr/>
        </p:nvSpPr>
        <p:spPr>
          <a:xfrm>
            <a:off x="19024961" y="5871463"/>
            <a:ext cx="2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3521D0D9-7E5B-D34D-B3FE-FB501D1D1E1A}"/>
              </a:ext>
            </a:extLst>
          </p:cNvPr>
          <p:cNvSpPr txBox="1"/>
          <p:nvPr/>
        </p:nvSpPr>
        <p:spPr>
          <a:xfrm>
            <a:off x="19024961" y="10144574"/>
            <a:ext cx="4054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4727380A-D86B-8740-9325-21EECF75BCAA}"/>
              </a:ext>
            </a:extLst>
          </p:cNvPr>
          <p:cNvSpPr txBox="1"/>
          <p:nvPr/>
        </p:nvSpPr>
        <p:spPr>
          <a:xfrm>
            <a:off x="19024961" y="9462675"/>
            <a:ext cx="2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64" name="Forma libre 59">
            <a:extLst>
              <a:ext uri="{FF2B5EF4-FFF2-40B4-BE49-F238E27FC236}">
                <a16:creationId xmlns:a16="http://schemas.microsoft.com/office/drawing/2014/main" id="{64ADFD85-C2DC-3E4A-93E0-24D0E2DA8E9B}"/>
              </a:ext>
            </a:extLst>
          </p:cNvPr>
          <p:cNvSpPr/>
          <p:nvPr/>
        </p:nvSpPr>
        <p:spPr>
          <a:xfrm>
            <a:off x="16630059" y="6032134"/>
            <a:ext cx="1448601" cy="1165311"/>
          </a:xfrm>
          <a:custGeom>
            <a:avLst/>
            <a:gdLst>
              <a:gd name="connsiteX0" fmla="*/ 510104 w 532366"/>
              <a:gd name="connsiteY0" fmla="*/ 107913 h 428255"/>
              <a:gd name="connsiteX1" fmla="*/ 452142 w 532366"/>
              <a:gd name="connsiteY1" fmla="*/ 51280 h 428255"/>
              <a:gd name="connsiteX2" fmla="*/ 266294 w 532366"/>
              <a:gd name="connsiteY2" fmla="*/ 554 h 428255"/>
              <a:gd name="connsiteX3" fmla="*/ 80445 w 532366"/>
              <a:gd name="connsiteY3" fmla="*/ 51280 h 428255"/>
              <a:gd name="connsiteX4" fmla="*/ 22483 w 532366"/>
              <a:gd name="connsiteY4" fmla="*/ 107913 h 428255"/>
              <a:gd name="connsiteX5" fmla="*/ 554 w 532366"/>
              <a:gd name="connsiteY5" fmla="*/ 179683 h 428255"/>
              <a:gd name="connsiteX6" fmla="*/ 24624 w 532366"/>
              <a:gd name="connsiteY6" fmla="*/ 254628 h 428255"/>
              <a:gd name="connsiteX7" fmla="*/ 80445 w 532366"/>
              <a:gd name="connsiteY7" fmla="*/ 308086 h 428255"/>
              <a:gd name="connsiteX8" fmla="*/ 68262 w 532366"/>
              <a:gd name="connsiteY8" fmla="*/ 412048 h 428255"/>
              <a:gd name="connsiteX9" fmla="*/ 68115 w 532366"/>
              <a:gd name="connsiteY9" fmla="*/ 413156 h 428255"/>
              <a:gd name="connsiteX10" fmla="*/ 73210 w 532366"/>
              <a:gd name="connsiteY10" fmla="*/ 425265 h 428255"/>
              <a:gd name="connsiteX11" fmla="*/ 81332 w 532366"/>
              <a:gd name="connsiteY11" fmla="*/ 427997 h 428255"/>
              <a:gd name="connsiteX12" fmla="*/ 86205 w 532366"/>
              <a:gd name="connsiteY12" fmla="*/ 427038 h 428255"/>
              <a:gd name="connsiteX13" fmla="*/ 173554 w 532366"/>
              <a:gd name="connsiteY13" fmla="*/ 392408 h 428255"/>
              <a:gd name="connsiteX14" fmla="*/ 258467 w 532366"/>
              <a:gd name="connsiteY14" fmla="*/ 358738 h 428255"/>
              <a:gd name="connsiteX15" fmla="*/ 266368 w 532366"/>
              <a:gd name="connsiteY15" fmla="*/ 358812 h 428255"/>
              <a:gd name="connsiteX16" fmla="*/ 452216 w 532366"/>
              <a:gd name="connsiteY16" fmla="*/ 308086 h 428255"/>
              <a:gd name="connsiteX17" fmla="*/ 510178 w 532366"/>
              <a:gd name="connsiteY17" fmla="*/ 251452 h 428255"/>
              <a:gd name="connsiteX18" fmla="*/ 532108 w 532366"/>
              <a:gd name="connsiteY18" fmla="*/ 179683 h 428255"/>
              <a:gd name="connsiteX19" fmla="*/ 510104 w 532366"/>
              <a:gd name="connsiteY19" fmla="*/ 107913 h 428255"/>
              <a:gd name="connsiteX20" fmla="*/ 437448 w 532366"/>
              <a:gd name="connsiteY20" fmla="*/ 285861 h 428255"/>
              <a:gd name="connsiteX21" fmla="*/ 266146 w 532366"/>
              <a:gd name="connsiteY21" fmla="*/ 332230 h 428255"/>
              <a:gd name="connsiteX22" fmla="*/ 256252 w 532366"/>
              <a:gd name="connsiteY22" fmla="*/ 332083 h 428255"/>
              <a:gd name="connsiteX23" fmla="*/ 251009 w 532366"/>
              <a:gd name="connsiteY23" fmla="*/ 333043 h 428255"/>
              <a:gd name="connsiteX24" fmla="*/ 163660 w 532366"/>
              <a:gd name="connsiteY24" fmla="*/ 367672 h 428255"/>
              <a:gd name="connsiteX25" fmla="*/ 96985 w 532366"/>
              <a:gd name="connsiteY25" fmla="*/ 394106 h 428255"/>
              <a:gd name="connsiteX26" fmla="*/ 107691 w 532366"/>
              <a:gd name="connsiteY26" fmla="*/ 302843 h 428255"/>
              <a:gd name="connsiteX27" fmla="*/ 101415 w 532366"/>
              <a:gd name="connsiteY27" fmla="*/ 289922 h 428255"/>
              <a:gd name="connsiteX28" fmla="*/ 46480 w 532366"/>
              <a:gd name="connsiteY28" fmla="*/ 239639 h 428255"/>
              <a:gd name="connsiteX29" fmla="*/ 26987 w 532366"/>
              <a:gd name="connsiteY29" fmla="*/ 179683 h 428255"/>
              <a:gd name="connsiteX30" fmla="*/ 94992 w 532366"/>
              <a:gd name="connsiteY30" fmla="*/ 73505 h 428255"/>
              <a:gd name="connsiteX31" fmla="*/ 266220 w 532366"/>
              <a:gd name="connsiteY31" fmla="*/ 27135 h 428255"/>
              <a:gd name="connsiteX32" fmla="*/ 437522 w 532366"/>
              <a:gd name="connsiteY32" fmla="*/ 73505 h 428255"/>
              <a:gd name="connsiteX33" fmla="*/ 505526 w 532366"/>
              <a:gd name="connsiteY33" fmla="*/ 179683 h 428255"/>
              <a:gd name="connsiteX34" fmla="*/ 437448 w 532366"/>
              <a:gd name="connsiteY34" fmla="*/ 285861 h 428255"/>
              <a:gd name="connsiteX35" fmla="*/ 425265 w 532366"/>
              <a:gd name="connsiteY35" fmla="*/ 174071 h 428255"/>
              <a:gd name="connsiteX36" fmla="*/ 376533 w 532366"/>
              <a:gd name="connsiteY36" fmla="*/ 174071 h 428255"/>
              <a:gd name="connsiteX37" fmla="*/ 349951 w 532366"/>
              <a:gd name="connsiteY37" fmla="*/ 154209 h 428255"/>
              <a:gd name="connsiteX38" fmla="*/ 349951 w 532366"/>
              <a:gd name="connsiteY38" fmla="*/ 107692 h 428255"/>
              <a:gd name="connsiteX39" fmla="*/ 336661 w 532366"/>
              <a:gd name="connsiteY39" fmla="*/ 94401 h 428255"/>
              <a:gd name="connsiteX40" fmla="*/ 283498 w 532366"/>
              <a:gd name="connsiteY40" fmla="*/ 94401 h 428255"/>
              <a:gd name="connsiteX41" fmla="*/ 270207 w 532366"/>
              <a:gd name="connsiteY41" fmla="*/ 107692 h 428255"/>
              <a:gd name="connsiteX42" fmla="*/ 270207 w 532366"/>
              <a:gd name="connsiteY42" fmla="*/ 154283 h 428255"/>
              <a:gd name="connsiteX43" fmla="*/ 243552 w 532366"/>
              <a:gd name="connsiteY43" fmla="*/ 174588 h 428255"/>
              <a:gd name="connsiteX44" fmla="*/ 199397 w 532366"/>
              <a:gd name="connsiteY44" fmla="*/ 174588 h 428255"/>
              <a:gd name="connsiteX45" fmla="*/ 172742 w 532366"/>
              <a:gd name="connsiteY45" fmla="*/ 154283 h 428255"/>
              <a:gd name="connsiteX46" fmla="*/ 172742 w 532366"/>
              <a:gd name="connsiteY46" fmla="*/ 107692 h 428255"/>
              <a:gd name="connsiteX47" fmla="*/ 159451 w 532366"/>
              <a:gd name="connsiteY47" fmla="*/ 94401 h 428255"/>
              <a:gd name="connsiteX48" fmla="*/ 106288 w 532366"/>
              <a:gd name="connsiteY48" fmla="*/ 94401 h 428255"/>
              <a:gd name="connsiteX49" fmla="*/ 92998 w 532366"/>
              <a:gd name="connsiteY49" fmla="*/ 107692 h 428255"/>
              <a:gd name="connsiteX50" fmla="*/ 92998 w 532366"/>
              <a:gd name="connsiteY50" fmla="*/ 160854 h 428255"/>
              <a:gd name="connsiteX51" fmla="*/ 106288 w 532366"/>
              <a:gd name="connsiteY51" fmla="*/ 174145 h 428255"/>
              <a:gd name="connsiteX52" fmla="*/ 154947 w 532366"/>
              <a:gd name="connsiteY52" fmla="*/ 174145 h 428255"/>
              <a:gd name="connsiteX53" fmla="*/ 181602 w 532366"/>
              <a:gd name="connsiteY53" fmla="*/ 194450 h 428255"/>
              <a:gd name="connsiteX54" fmla="*/ 181602 w 532366"/>
              <a:gd name="connsiteY54" fmla="*/ 241041 h 428255"/>
              <a:gd name="connsiteX55" fmla="*/ 194893 w 532366"/>
              <a:gd name="connsiteY55" fmla="*/ 254332 h 428255"/>
              <a:gd name="connsiteX56" fmla="*/ 248056 w 532366"/>
              <a:gd name="connsiteY56" fmla="*/ 254332 h 428255"/>
              <a:gd name="connsiteX57" fmla="*/ 261347 w 532366"/>
              <a:gd name="connsiteY57" fmla="*/ 241041 h 428255"/>
              <a:gd name="connsiteX58" fmla="*/ 261347 w 532366"/>
              <a:gd name="connsiteY58" fmla="*/ 194450 h 428255"/>
              <a:gd name="connsiteX59" fmla="*/ 288002 w 532366"/>
              <a:gd name="connsiteY59" fmla="*/ 174145 h 428255"/>
              <a:gd name="connsiteX60" fmla="*/ 332230 w 532366"/>
              <a:gd name="connsiteY60" fmla="*/ 174145 h 428255"/>
              <a:gd name="connsiteX61" fmla="*/ 358812 w 532366"/>
              <a:gd name="connsiteY61" fmla="*/ 194007 h 428255"/>
              <a:gd name="connsiteX62" fmla="*/ 358812 w 532366"/>
              <a:gd name="connsiteY62" fmla="*/ 240525 h 428255"/>
              <a:gd name="connsiteX63" fmla="*/ 372102 w 532366"/>
              <a:gd name="connsiteY63" fmla="*/ 253815 h 428255"/>
              <a:gd name="connsiteX64" fmla="*/ 425265 w 532366"/>
              <a:gd name="connsiteY64" fmla="*/ 253815 h 428255"/>
              <a:gd name="connsiteX65" fmla="*/ 438556 w 532366"/>
              <a:gd name="connsiteY65" fmla="*/ 240525 h 428255"/>
              <a:gd name="connsiteX66" fmla="*/ 438556 w 532366"/>
              <a:gd name="connsiteY66" fmla="*/ 187362 h 428255"/>
              <a:gd name="connsiteX67" fmla="*/ 425265 w 532366"/>
              <a:gd name="connsiteY67" fmla="*/ 174071 h 428255"/>
              <a:gd name="connsiteX68" fmla="*/ 146161 w 532366"/>
              <a:gd name="connsiteY68" fmla="*/ 147564 h 428255"/>
              <a:gd name="connsiteX69" fmla="*/ 119579 w 532366"/>
              <a:gd name="connsiteY69" fmla="*/ 147564 h 428255"/>
              <a:gd name="connsiteX70" fmla="*/ 119579 w 532366"/>
              <a:gd name="connsiteY70" fmla="*/ 120982 h 428255"/>
              <a:gd name="connsiteX71" fmla="*/ 146161 w 532366"/>
              <a:gd name="connsiteY71" fmla="*/ 120982 h 428255"/>
              <a:gd name="connsiteX72" fmla="*/ 146161 w 532366"/>
              <a:gd name="connsiteY72" fmla="*/ 147564 h 428255"/>
              <a:gd name="connsiteX73" fmla="*/ 234765 w 532366"/>
              <a:gd name="connsiteY73" fmla="*/ 227751 h 428255"/>
              <a:gd name="connsiteX74" fmla="*/ 208184 w 532366"/>
              <a:gd name="connsiteY74" fmla="*/ 227751 h 428255"/>
              <a:gd name="connsiteX75" fmla="*/ 208184 w 532366"/>
              <a:gd name="connsiteY75" fmla="*/ 201169 h 428255"/>
              <a:gd name="connsiteX76" fmla="*/ 234765 w 532366"/>
              <a:gd name="connsiteY76" fmla="*/ 201169 h 428255"/>
              <a:gd name="connsiteX77" fmla="*/ 234765 w 532366"/>
              <a:gd name="connsiteY77" fmla="*/ 227751 h 428255"/>
              <a:gd name="connsiteX78" fmla="*/ 323370 w 532366"/>
              <a:gd name="connsiteY78" fmla="*/ 147564 h 428255"/>
              <a:gd name="connsiteX79" fmla="*/ 296788 w 532366"/>
              <a:gd name="connsiteY79" fmla="*/ 147564 h 428255"/>
              <a:gd name="connsiteX80" fmla="*/ 296788 w 532366"/>
              <a:gd name="connsiteY80" fmla="*/ 120982 h 428255"/>
              <a:gd name="connsiteX81" fmla="*/ 323370 w 532366"/>
              <a:gd name="connsiteY81" fmla="*/ 120982 h 428255"/>
              <a:gd name="connsiteX82" fmla="*/ 323370 w 532366"/>
              <a:gd name="connsiteY82" fmla="*/ 147564 h 428255"/>
              <a:gd name="connsiteX83" fmla="*/ 411975 w 532366"/>
              <a:gd name="connsiteY83" fmla="*/ 227234 h 428255"/>
              <a:gd name="connsiteX84" fmla="*/ 385393 w 532366"/>
              <a:gd name="connsiteY84" fmla="*/ 227234 h 428255"/>
              <a:gd name="connsiteX85" fmla="*/ 385393 w 532366"/>
              <a:gd name="connsiteY85" fmla="*/ 200653 h 428255"/>
              <a:gd name="connsiteX86" fmla="*/ 411975 w 532366"/>
              <a:gd name="connsiteY86" fmla="*/ 200653 h 428255"/>
              <a:gd name="connsiteX87" fmla="*/ 411975 w 532366"/>
              <a:gd name="connsiteY87" fmla="*/ 227234 h 4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32366" h="428255">
                <a:moveTo>
                  <a:pt x="510104" y="107913"/>
                </a:moveTo>
                <a:cubicBezTo>
                  <a:pt x="496371" y="86574"/>
                  <a:pt x="476877" y="67524"/>
                  <a:pt x="452142" y="51280"/>
                </a:cubicBezTo>
                <a:cubicBezTo>
                  <a:pt x="402302" y="18570"/>
                  <a:pt x="336291" y="554"/>
                  <a:pt x="266294" y="554"/>
                </a:cubicBezTo>
                <a:cubicBezTo>
                  <a:pt x="196296" y="554"/>
                  <a:pt x="130286" y="18570"/>
                  <a:pt x="80445" y="51280"/>
                </a:cubicBezTo>
                <a:cubicBezTo>
                  <a:pt x="55710" y="67524"/>
                  <a:pt x="36143" y="86574"/>
                  <a:pt x="22483" y="107913"/>
                </a:cubicBezTo>
                <a:cubicBezTo>
                  <a:pt x="7938" y="130507"/>
                  <a:pt x="554" y="154652"/>
                  <a:pt x="554" y="179683"/>
                </a:cubicBezTo>
                <a:cubicBezTo>
                  <a:pt x="554" y="205895"/>
                  <a:pt x="8676" y="231073"/>
                  <a:pt x="24624" y="254628"/>
                </a:cubicBezTo>
                <a:cubicBezTo>
                  <a:pt x="38284" y="274711"/>
                  <a:pt x="57039" y="292654"/>
                  <a:pt x="80445" y="308086"/>
                </a:cubicBezTo>
                <a:cubicBezTo>
                  <a:pt x="76384" y="342715"/>
                  <a:pt x="72323" y="377419"/>
                  <a:pt x="68262" y="412048"/>
                </a:cubicBezTo>
                <a:lnTo>
                  <a:pt x="68115" y="413156"/>
                </a:lnTo>
                <a:cubicBezTo>
                  <a:pt x="67598" y="417808"/>
                  <a:pt x="69518" y="422386"/>
                  <a:pt x="73210" y="425265"/>
                </a:cubicBezTo>
                <a:cubicBezTo>
                  <a:pt x="75572" y="427111"/>
                  <a:pt x="78452" y="427997"/>
                  <a:pt x="81332" y="427997"/>
                </a:cubicBezTo>
                <a:cubicBezTo>
                  <a:pt x="82956" y="427997"/>
                  <a:pt x="84654" y="427702"/>
                  <a:pt x="86205" y="427038"/>
                </a:cubicBezTo>
                <a:cubicBezTo>
                  <a:pt x="115297" y="415519"/>
                  <a:pt x="144462" y="403926"/>
                  <a:pt x="173554" y="392408"/>
                </a:cubicBezTo>
                <a:cubicBezTo>
                  <a:pt x="201834" y="381185"/>
                  <a:pt x="230114" y="369961"/>
                  <a:pt x="258467" y="358738"/>
                </a:cubicBezTo>
                <a:cubicBezTo>
                  <a:pt x="261051" y="358812"/>
                  <a:pt x="263710" y="358812"/>
                  <a:pt x="266368" y="358812"/>
                </a:cubicBezTo>
                <a:cubicBezTo>
                  <a:pt x="336365" y="358812"/>
                  <a:pt x="402376" y="340796"/>
                  <a:pt x="452216" y="308086"/>
                </a:cubicBezTo>
                <a:cubicBezTo>
                  <a:pt x="476951" y="291842"/>
                  <a:pt x="496518" y="272791"/>
                  <a:pt x="510178" y="251452"/>
                </a:cubicBezTo>
                <a:cubicBezTo>
                  <a:pt x="524724" y="228858"/>
                  <a:pt x="532108" y="204714"/>
                  <a:pt x="532108" y="179683"/>
                </a:cubicBezTo>
                <a:cubicBezTo>
                  <a:pt x="532034" y="154726"/>
                  <a:pt x="524650" y="130581"/>
                  <a:pt x="510104" y="107913"/>
                </a:cubicBezTo>
                <a:moveTo>
                  <a:pt x="437448" y="285861"/>
                </a:moveTo>
                <a:cubicBezTo>
                  <a:pt x="391891" y="315765"/>
                  <a:pt x="331049" y="332230"/>
                  <a:pt x="266146" y="332230"/>
                </a:cubicBezTo>
                <a:cubicBezTo>
                  <a:pt x="262823" y="332230"/>
                  <a:pt x="259501" y="332157"/>
                  <a:pt x="256252" y="332083"/>
                </a:cubicBezTo>
                <a:cubicBezTo>
                  <a:pt x="254480" y="332009"/>
                  <a:pt x="252708" y="332378"/>
                  <a:pt x="251009" y="333043"/>
                </a:cubicBezTo>
                <a:cubicBezTo>
                  <a:pt x="221918" y="344561"/>
                  <a:pt x="192752" y="356154"/>
                  <a:pt x="163660" y="367672"/>
                </a:cubicBezTo>
                <a:cubicBezTo>
                  <a:pt x="141435" y="376459"/>
                  <a:pt x="119210" y="385320"/>
                  <a:pt x="96985" y="394106"/>
                </a:cubicBezTo>
                <a:cubicBezTo>
                  <a:pt x="100529" y="363685"/>
                  <a:pt x="104147" y="333264"/>
                  <a:pt x="107691" y="302843"/>
                </a:cubicBezTo>
                <a:cubicBezTo>
                  <a:pt x="108282" y="297675"/>
                  <a:pt x="105845" y="292654"/>
                  <a:pt x="101415" y="289922"/>
                </a:cubicBezTo>
                <a:cubicBezTo>
                  <a:pt x="77861" y="275523"/>
                  <a:pt x="59328" y="258615"/>
                  <a:pt x="46480" y="239639"/>
                </a:cubicBezTo>
                <a:cubicBezTo>
                  <a:pt x="33559" y="220589"/>
                  <a:pt x="26987" y="200431"/>
                  <a:pt x="26987" y="179683"/>
                </a:cubicBezTo>
                <a:cubicBezTo>
                  <a:pt x="26987" y="140032"/>
                  <a:pt x="51132" y="102301"/>
                  <a:pt x="94992" y="73505"/>
                </a:cubicBezTo>
                <a:cubicBezTo>
                  <a:pt x="140549" y="43601"/>
                  <a:pt x="201391" y="27135"/>
                  <a:pt x="266220" y="27135"/>
                </a:cubicBezTo>
                <a:cubicBezTo>
                  <a:pt x="331123" y="27135"/>
                  <a:pt x="391965" y="43601"/>
                  <a:pt x="437522" y="73505"/>
                </a:cubicBezTo>
                <a:cubicBezTo>
                  <a:pt x="481381" y="102301"/>
                  <a:pt x="505526" y="139958"/>
                  <a:pt x="505526" y="179683"/>
                </a:cubicBezTo>
                <a:cubicBezTo>
                  <a:pt x="505452" y="219333"/>
                  <a:pt x="481308" y="257064"/>
                  <a:pt x="437448" y="285861"/>
                </a:cubicBezTo>
                <a:moveTo>
                  <a:pt x="425265" y="174071"/>
                </a:moveTo>
                <a:lnTo>
                  <a:pt x="376533" y="174071"/>
                </a:lnTo>
                <a:lnTo>
                  <a:pt x="349951" y="154209"/>
                </a:lnTo>
                <a:lnTo>
                  <a:pt x="349951" y="107692"/>
                </a:lnTo>
                <a:cubicBezTo>
                  <a:pt x="349951" y="100381"/>
                  <a:pt x="343970" y="94401"/>
                  <a:pt x="336661" y="94401"/>
                </a:cubicBezTo>
                <a:lnTo>
                  <a:pt x="283498" y="94401"/>
                </a:lnTo>
                <a:cubicBezTo>
                  <a:pt x="276188" y="94401"/>
                  <a:pt x="270207" y="100381"/>
                  <a:pt x="270207" y="107692"/>
                </a:cubicBezTo>
                <a:lnTo>
                  <a:pt x="270207" y="154283"/>
                </a:lnTo>
                <a:lnTo>
                  <a:pt x="243552" y="174588"/>
                </a:lnTo>
                <a:lnTo>
                  <a:pt x="199397" y="174588"/>
                </a:lnTo>
                <a:lnTo>
                  <a:pt x="172742" y="154283"/>
                </a:lnTo>
                <a:lnTo>
                  <a:pt x="172742" y="107692"/>
                </a:lnTo>
                <a:cubicBezTo>
                  <a:pt x="172742" y="100381"/>
                  <a:pt x="166761" y="94401"/>
                  <a:pt x="159451" y="94401"/>
                </a:cubicBezTo>
                <a:lnTo>
                  <a:pt x="106288" y="94401"/>
                </a:lnTo>
                <a:cubicBezTo>
                  <a:pt x="98979" y="94401"/>
                  <a:pt x="92998" y="100381"/>
                  <a:pt x="92998" y="107692"/>
                </a:cubicBezTo>
                <a:lnTo>
                  <a:pt x="92998" y="160854"/>
                </a:lnTo>
                <a:cubicBezTo>
                  <a:pt x="92998" y="168164"/>
                  <a:pt x="98979" y="174145"/>
                  <a:pt x="106288" y="174145"/>
                </a:cubicBezTo>
                <a:lnTo>
                  <a:pt x="154947" y="174145"/>
                </a:lnTo>
                <a:lnTo>
                  <a:pt x="181602" y="194450"/>
                </a:lnTo>
                <a:lnTo>
                  <a:pt x="181602" y="241041"/>
                </a:lnTo>
                <a:cubicBezTo>
                  <a:pt x="181602" y="248352"/>
                  <a:pt x="187583" y="254332"/>
                  <a:pt x="194893" y="254332"/>
                </a:cubicBezTo>
                <a:lnTo>
                  <a:pt x="248056" y="254332"/>
                </a:lnTo>
                <a:cubicBezTo>
                  <a:pt x="255366" y="254332"/>
                  <a:pt x="261347" y="248352"/>
                  <a:pt x="261347" y="241041"/>
                </a:cubicBezTo>
                <a:lnTo>
                  <a:pt x="261347" y="194450"/>
                </a:lnTo>
                <a:lnTo>
                  <a:pt x="288002" y="174145"/>
                </a:lnTo>
                <a:lnTo>
                  <a:pt x="332230" y="174145"/>
                </a:lnTo>
                <a:lnTo>
                  <a:pt x="358812" y="194007"/>
                </a:lnTo>
                <a:lnTo>
                  <a:pt x="358812" y="240525"/>
                </a:lnTo>
                <a:cubicBezTo>
                  <a:pt x="358812" y="247835"/>
                  <a:pt x="364793" y="253815"/>
                  <a:pt x="372102" y="253815"/>
                </a:cubicBezTo>
                <a:lnTo>
                  <a:pt x="425265" y="253815"/>
                </a:lnTo>
                <a:cubicBezTo>
                  <a:pt x="432575" y="253815"/>
                  <a:pt x="438556" y="247835"/>
                  <a:pt x="438556" y="240525"/>
                </a:cubicBezTo>
                <a:lnTo>
                  <a:pt x="438556" y="187362"/>
                </a:lnTo>
                <a:cubicBezTo>
                  <a:pt x="438556" y="180052"/>
                  <a:pt x="432575" y="174071"/>
                  <a:pt x="425265" y="174071"/>
                </a:cubicBezTo>
                <a:moveTo>
                  <a:pt x="146161" y="147564"/>
                </a:moveTo>
                <a:lnTo>
                  <a:pt x="119579" y="147564"/>
                </a:lnTo>
                <a:lnTo>
                  <a:pt x="119579" y="120982"/>
                </a:lnTo>
                <a:lnTo>
                  <a:pt x="146161" y="120982"/>
                </a:lnTo>
                <a:lnTo>
                  <a:pt x="146161" y="147564"/>
                </a:lnTo>
                <a:close/>
                <a:moveTo>
                  <a:pt x="234765" y="227751"/>
                </a:moveTo>
                <a:lnTo>
                  <a:pt x="208184" y="227751"/>
                </a:lnTo>
                <a:lnTo>
                  <a:pt x="208184" y="201169"/>
                </a:lnTo>
                <a:lnTo>
                  <a:pt x="234765" y="201169"/>
                </a:lnTo>
                <a:lnTo>
                  <a:pt x="234765" y="227751"/>
                </a:lnTo>
                <a:close/>
                <a:moveTo>
                  <a:pt x="323370" y="147564"/>
                </a:moveTo>
                <a:lnTo>
                  <a:pt x="296788" y="147564"/>
                </a:lnTo>
                <a:lnTo>
                  <a:pt x="296788" y="120982"/>
                </a:lnTo>
                <a:lnTo>
                  <a:pt x="323370" y="120982"/>
                </a:lnTo>
                <a:lnTo>
                  <a:pt x="323370" y="147564"/>
                </a:lnTo>
                <a:close/>
                <a:moveTo>
                  <a:pt x="411975" y="227234"/>
                </a:moveTo>
                <a:lnTo>
                  <a:pt x="385393" y="227234"/>
                </a:lnTo>
                <a:lnTo>
                  <a:pt x="385393" y="200653"/>
                </a:lnTo>
                <a:lnTo>
                  <a:pt x="411975" y="200653"/>
                </a:lnTo>
                <a:lnTo>
                  <a:pt x="411975" y="22723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5" name="Forma libre 60">
            <a:extLst>
              <a:ext uri="{FF2B5EF4-FFF2-40B4-BE49-F238E27FC236}">
                <a16:creationId xmlns:a16="http://schemas.microsoft.com/office/drawing/2014/main" id="{0974C917-D221-D24D-B88F-CD2F3DCB170D}"/>
              </a:ext>
            </a:extLst>
          </p:cNvPr>
          <p:cNvSpPr/>
          <p:nvPr/>
        </p:nvSpPr>
        <p:spPr>
          <a:xfrm>
            <a:off x="16786773" y="9444131"/>
            <a:ext cx="1135173" cy="1448601"/>
          </a:xfrm>
          <a:custGeom>
            <a:avLst/>
            <a:gdLst>
              <a:gd name="connsiteX0" fmla="*/ 113815 w 417180"/>
              <a:gd name="connsiteY0" fmla="*/ 403816 h 532366"/>
              <a:gd name="connsiteX1" fmla="*/ 51127 w 417180"/>
              <a:gd name="connsiteY1" fmla="*/ 341128 h 532366"/>
              <a:gd name="connsiteX2" fmla="*/ 51127 w 417180"/>
              <a:gd name="connsiteY2" fmla="*/ 154984 h 532366"/>
              <a:gd name="connsiteX3" fmla="*/ 29714 w 417180"/>
              <a:gd name="connsiteY3" fmla="*/ 154911 h 532366"/>
              <a:gd name="connsiteX4" fmla="*/ 2764 w 417180"/>
              <a:gd name="connsiteY4" fmla="*/ 136821 h 532366"/>
              <a:gd name="connsiteX5" fmla="*/ 9113 w 417180"/>
              <a:gd name="connsiteY5" fmla="*/ 104997 h 532366"/>
              <a:gd name="connsiteX6" fmla="*/ 109680 w 417180"/>
              <a:gd name="connsiteY6" fmla="*/ 4430 h 532366"/>
              <a:gd name="connsiteX7" fmla="*/ 128508 w 417180"/>
              <a:gd name="connsiteY7" fmla="*/ 4430 h 532366"/>
              <a:gd name="connsiteX8" fmla="*/ 229148 w 417180"/>
              <a:gd name="connsiteY8" fmla="*/ 105071 h 532366"/>
              <a:gd name="connsiteX9" fmla="*/ 235498 w 417180"/>
              <a:gd name="connsiteY9" fmla="*/ 136968 h 532366"/>
              <a:gd name="connsiteX10" fmla="*/ 208474 w 417180"/>
              <a:gd name="connsiteY10" fmla="*/ 155058 h 532366"/>
              <a:gd name="connsiteX11" fmla="*/ 208474 w 417180"/>
              <a:gd name="connsiteY11" fmla="*/ 155058 h 532366"/>
              <a:gd name="connsiteX12" fmla="*/ 176355 w 417180"/>
              <a:gd name="connsiteY12" fmla="*/ 155058 h 532366"/>
              <a:gd name="connsiteX13" fmla="*/ 176576 w 417180"/>
              <a:gd name="connsiteY13" fmla="*/ 341128 h 532366"/>
              <a:gd name="connsiteX14" fmla="*/ 158265 w 417180"/>
              <a:gd name="connsiteY14" fmla="*/ 385504 h 532366"/>
              <a:gd name="connsiteX15" fmla="*/ 113815 w 417180"/>
              <a:gd name="connsiteY15" fmla="*/ 403816 h 532366"/>
              <a:gd name="connsiteX16" fmla="*/ 119057 w 417180"/>
              <a:gd name="connsiteY16" fmla="*/ 32562 h 532366"/>
              <a:gd name="connsiteX17" fmla="*/ 27868 w 417180"/>
              <a:gd name="connsiteY17" fmla="*/ 123751 h 532366"/>
              <a:gd name="connsiteX18" fmla="*/ 27277 w 417180"/>
              <a:gd name="connsiteY18" fmla="*/ 126705 h 532366"/>
              <a:gd name="connsiteX19" fmla="*/ 29788 w 417180"/>
              <a:gd name="connsiteY19" fmla="*/ 128403 h 532366"/>
              <a:gd name="connsiteX20" fmla="*/ 64491 w 417180"/>
              <a:gd name="connsiteY20" fmla="*/ 128551 h 532366"/>
              <a:gd name="connsiteX21" fmla="*/ 77708 w 417180"/>
              <a:gd name="connsiteY21" fmla="*/ 141841 h 532366"/>
              <a:gd name="connsiteX22" fmla="*/ 77708 w 417180"/>
              <a:gd name="connsiteY22" fmla="*/ 341202 h 532366"/>
              <a:gd name="connsiteX23" fmla="*/ 113815 w 417180"/>
              <a:gd name="connsiteY23" fmla="*/ 377308 h 532366"/>
              <a:gd name="connsiteX24" fmla="*/ 139363 w 417180"/>
              <a:gd name="connsiteY24" fmla="*/ 366750 h 532366"/>
              <a:gd name="connsiteX25" fmla="*/ 149921 w 417180"/>
              <a:gd name="connsiteY25" fmla="*/ 341202 h 532366"/>
              <a:gd name="connsiteX26" fmla="*/ 149626 w 417180"/>
              <a:gd name="connsiteY26" fmla="*/ 141841 h 532366"/>
              <a:gd name="connsiteX27" fmla="*/ 153539 w 417180"/>
              <a:gd name="connsiteY27" fmla="*/ 132390 h 532366"/>
              <a:gd name="connsiteX28" fmla="*/ 162917 w 417180"/>
              <a:gd name="connsiteY28" fmla="*/ 128477 h 532366"/>
              <a:gd name="connsiteX29" fmla="*/ 162917 w 417180"/>
              <a:gd name="connsiteY29" fmla="*/ 128477 h 532366"/>
              <a:gd name="connsiteX30" fmla="*/ 208400 w 417180"/>
              <a:gd name="connsiteY30" fmla="*/ 128551 h 532366"/>
              <a:gd name="connsiteX31" fmla="*/ 208400 w 417180"/>
              <a:gd name="connsiteY31" fmla="*/ 128551 h 532366"/>
              <a:gd name="connsiteX32" fmla="*/ 210837 w 417180"/>
              <a:gd name="connsiteY32" fmla="*/ 126926 h 532366"/>
              <a:gd name="connsiteX33" fmla="*/ 210246 w 417180"/>
              <a:gd name="connsiteY33" fmla="*/ 123973 h 532366"/>
              <a:gd name="connsiteX34" fmla="*/ 119057 w 417180"/>
              <a:gd name="connsiteY34" fmla="*/ 32562 h 532366"/>
              <a:gd name="connsiteX35" fmla="*/ 298186 w 417180"/>
              <a:gd name="connsiteY35" fmla="*/ 532145 h 532366"/>
              <a:gd name="connsiteX36" fmla="*/ 288809 w 417180"/>
              <a:gd name="connsiteY36" fmla="*/ 528231 h 532366"/>
              <a:gd name="connsiteX37" fmla="*/ 188169 w 417180"/>
              <a:gd name="connsiteY37" fmla="*/ 427591 h 532366"/>
              <a:gd name="connsiteX38" fmla="*/ 181819 w 417180"/>
              <a:gd name="connsiteY38" fmla="*/ 395694 h 532366"/>
              <a:gd name="connsiteX39" fmla="*/ 208843 w 417180"/>
              <a:gd name="connsiteY39" fmla="*/ 377603 h 532366"/>
              <a:gd name="connsiteX40" fmla="*/ 208843 w 417180"/>
              <a:gd name="connsiteY40" fmla="*/ 377603 h 532366"/>
              <a:gd name="connsiteX41" fmla="*/ 240962 w 417180"/>
              <a:gd name="connsiteY41" fmla="*/ 377603 h 532366"/>
              <a:gd name="connsiteX42" fmla="*/ 240741 w 417180"/>
              <a:gd name="connsiteY42" fmla="*/ 191534 h 532366"/>
              <a:gd name="connsiteX43" fmla="*/ 259052 w 417180"/>
              <a:gd name="connsiteY43" fmla="*/ 147158 h 532366"/>
              <a:gd name="connsiteX44" fmla="*/ 303429 w 417180"/>
              <a:gd name="connsiteY44" fmla="*/ 128772 h 532366"/>
              <a:gd name="connsiteX45" fmla="*/ 303429 w 417180"/>
              <a:gd name="connsiteY45" fmla="*/ 128772 h 532366"/>
              <a:gd name="connsiteX46" fmla="*/ 366116 w 417180"/>
              <a:gd name="connsiteY46" fmla="*/ 191460 h 532366"/>
              <a:gd name="connsiteX47" fmla="*/ 366116 w 417180"/>
              <a:gd name="connsiteY47" fmla="*/ 377603 h 532366"/>
              <a:gd name="connsiteX48" fmla="*/ 387529 w 417180"/>
              <a:gd name="connsiteY48" fmla="*/ 377677 h 532366"/>
              <a:gd name="connsiteX49" fmla="*/ 414480 w 417180"/>
              <a:gd name="connsiteY49" fmla="*/ 395767 h 532366"/>
              <a:gd name="connsiteX50" fmla="*/ 408130 w 417180"/>
              <a:gd name="connsiteY50" fmla="*/ 427591 h 532366"/>
              <a:gd name="connsiteX51" fmla="*/ 307564 w 417180"/>
              <a:gd name="connsiteY51" fmla="*/ 528231 h 532366"/>
              <a:gd name="connsiteX52" fmla="*/ 298186 w 417180"/>
              <a:gd name="connsiteY52" fmla="*/ 532145 h 532366"/>
              <a:gd name="connsiteX53" fmla="*/ 208770 w 417180"/>
              <a:gd name="connsiteY53" fmla="*/ 404185 h 532366"/>
              <a:gd name="connsiteX54" fmla="*/ 206333 w 417180"/>
              <a:gd name="connsiteY54" fmla="*/ 405809 h 532366"/>
              <a:gd name="connsiteX55" fmla="*/ 206924 w 417180"/>
              <a:gd name="connsiteY55" fmla="*/ 408763 h 532366"/>
              <a:gd name="connsiteX56" fmla="*/ 298186 w 417180"/>
              <a:gd name="connsiteY56" fmla="*/ 500026 h 532366"/>
              <a:gd name="connsiteX57" fmla="*/ 389375 w 417180"/>
              <a:gd name="connsiteY57" fmla="*/ 408837 h 532366"/>
              <a:gd name="connsiteX58" fmla="*/ 389966 w 417180"/>
              <a:gd name="connsiteY58" fmla="*/ 405883 h 532366"/>
              <a:gd name="connsiteX59" fmla="*/ 387456 w 417180"/>
              <a:gd name="connsiteY59" fmla="*/ 404185 h 532366"/>
              <a:gd name="connsiteX60" fmla="*/ 352752 w 417180"/>
              <a:gd name="connsiteY60" fmla="*/ 404037 h 532366"/>
              <a:gd name="connsiteX61" fmla="*/ 339535 w 417180"/>
              <a:gd name="connsiteY61" fmla="*/ 390747 h 532366"/>
              <a:gd name="connsiteX62" fmla="*/ 339535 w 417180"/>
              <a:gd name="connsiteY62" fmla="*/ 191386 h 532366"/>
              <a:gd name="connsiteX63" fmla="*/ 303429 w 417180"/>
              <a:gd name="connsiteY63" fmla="*/ 155280 h 532366"/>
              <a:gd name="connsiteX64" fmla="*/ 277881 w 417180"/>
              <a:gd name="connsiteY64" fmla="*/ 165838 h 532366"/>
              <a:gd name="connsiteX65" fmla="*/ 267322 w 417180"/>
              <a:gd name="connsiteY65" fmla="*/ 191386 h 532366"/>
              <a:gd name="connsiteX66" fmla="*/ 267618 w 417180"/>
              <a:gd name="connsiteY66" fmla="*/ 390747 h 532366"/>
              <a:gd name="connsiteX67" fmla="*/ 263704 w 417180"/>
              <a:gd name="connsiteY67" fmla="*/ 400198 h 532366"/>
              <a:gd name="connsiteX68" fmla="*/ 254327 w 417180"/>
              <a:gd name="connsiteY68" fmla="*/ 404111 h 532366"/>
              <a:gd name="connsiteX69" fmla="*/ 254327 w 417180"/>
              <a:gd name="connsiteY69" fmla="*/ 404111 h 532366"/>
              <a:gd name="connsiteX70" fmla="*/ 208770 w 417180"/>
              <a:gd name="connsiteY70" fmla="*/ 404185 h 532366"/>
              <a:gd name="connsiteX71" fmla="*/ 208770 w 417180"/>
              <a:gd name="connsiteY71" fmla="*/ 404185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7180" h="532366">
                <a:moveTo>
                  <a:pt x="113815" y="403816"/>
                </a:moveTo>
                <a:cubicBezTo>
                  <a:pt x="79259" y="403816"/>
                  <a:pt x="51127" y="375684"/>
                  <a:pt x="51127" y="341128"/>
                </a:cubicBezTo>
                <a:lnTo>
                  <a:pt x="51127" y="154984"/>
                </a:lnTo>
                <a:lnTo>
                  <a:pt x="29714" y="154911"/>
                </a:lnTo>
                <a:cubicBezTo>
                  <a:pt x="17826" y="154837"/>
                  <a:pt x="7267" y="147748"/>
                  <a:pt x="2764" y="136821"/>
                </a:cubicBezTo>
                <a:cubicBezTo>
                  <a:pt x="-1740" y="125892"/>
                  <a:pt x="770" y="113340"/>
                  <a:pt x="9113" y="104997"/>
                </a:cubicBezTo>
                <a:lnTo>
                  <a:pt x="109680" y="4430"/>
                </a:lnTo>
                <a:cubicBezTo>
                  <a:pt x="114848" y="-738"/>
                  <a:pt x="123266" y="-738"/>
                  <a:pt x="128508" y="4430"/>
                </a:cubicBezTo>
                <a:lnTo>
                  <a:pt x="229148" y="105071"/>
                </a:lnTo>
                <a:cubicBezTo>
                  <a:pt x="237566" y="113488"/>
                  <a:pt x="240076" y="126040"/>
                  <a:pt x="235498" y="136968"/>
                </a:cubicBezTo>
                <a:cubicBezTo>
                  <a:pt x="230921" y="147970"/>
                  <a:pt x="220362" y="155058"/>
                  <a:pt x="208474" y="155058"/>
                </a:cubicBezTo>
                <a:lnTo>
                  <a:pt x="208474" y="155058"/>
                </a:lnTo>
                <a:lnTo>
                  <a:pt x="176355" y="155058"/>
                </a:lnTo>
                <a:lnTo>
                  <a:pt x="176576" y="341128"/>
                </a:lnTo>
                <a:cubicBezTo>
                  <a:pt x="176576" y="357889"/>
                  <a:pt x="170079" y="373616"/>
                  <a:pt x="158265" y="385504"/>
                </a:cubicBezTo>
                <a:cubicBezTo>
                  <a:pt x="146303" y="397244"/>
                  <a:pt x="130576" y="403816"/>
                  <a:pt x="113815" y="403816"/>
                </a:cubicBezTo>
                <a:moveTo>
                  <a:pt x="119057" y="32562"/>
                </a:moveTo>
                <a:lnTo>
                  <a:pt x="27868" y="123751"/>
                </a:lnTo>
                <a:cubicBezTo>
                  <a:pt x="27573" y="124047"/>
                  <a:pt x="26613" y="125007"/>
                  <a:pt x="27277" y="126705"/>
                </a:cubicBezTo>
                <a:cubicBezTo>
                  <a:pt x="27942" y="128329"/>
                  <a:pt x="29345" y="128403"/>
                  <a:pt x="29788" y="128403"/>
                </a:cubicBezTo>
                <a:lnTo>
                  <a:pt x="64491" y="128551"/>
                </a:lnTo>
                <a:cubicBezTo>
                  <a:pt x="71801" y="128551"/>
                  <a:pt x="77708" y="134532"/>
                  <a:pt x="77708" y="141841"/>
                </a:cubicBezTo>
                <a:lnTo>
                  <a:pt x="77708" y="341202"/>
                </a:lnTo>
                <a:cubicBezTo>
                  <a:pt x="77708" y="361138"/>
                  <a:pt x="93879" y="377308"/>
                  <a:pt x="113815" y="377308"/>
                </a:cubicBezTo>
                <a:cubicBezTo>
                  <a:pt x="123488" y="377308"/>
                  <a:pt x="132569" y="373542"/>
                  <a:pt x="139363" y="366750"/>
                </a:cubicBezTo>
                <a:cubicBezTo>
                  <a:pt x="146155" y="359956"/>
                  <a:pt x="149921" y="350875"/>
                  <a:pt x="149921" y="341202"/>
                </a:cubicBezTo>
                <a:lnTo>
                  <a:pt x="149626" y="141841"/>
                </a:lnTo>
                <a:cubicBezTo>
                  <a:pt x="149626" y="138297"/>
                  <a:pt x="151029" y="134901"/>
                  <a:pt x="153539" y="132390"/>
                </a:cubicBezTo>
                <a:cubicBezTo>
                  <a:pt x="156049" y="129880"/>
                  <a:pt x="159446" y="128477"/>
                  <a:pt x="162917" y="128477"/>
                </a:cubicBezTo>
                <a:lnTo>
                  <a:pt x="162917" y="128477"/>
                </a:lnTo>
                <a:lnTo>
                  <a:pt x="208400" y="128551"/>
                </a:lnTo>
                <a:lnTo>
                  <a:pt x="208400" y="128551"/>
                </a:lnTo>
                <a:cubicBezTo>
                  <a:pt x="208843" y="128551"/>
                  <a:pt x="210172" y="128551"/>
                  <a:pt x="210837" y="126926"/>
                </a:cubicBezTo>
                <a:cubicBezTo>
                  <a:pt x="211501" y="125228"/>
                  <a:pt x="210542" y="124342"/>
                  <a:pt x="210246" y="123973"/>
                </a:cubicBezTo>
                <a:lnTo>
                  <a:pt x="119057" y="32562"/>
                </a:lnTo>
                <a:close/>
                <a:moveTo>
                  <a:pt x="298186" y="532145"/>
                </a:moveTo>
                <a:cubicBezTo>
                  <a:pt x="294790" y="532145"/>
                  <a:pt x="291393" y="530816"/>
                  <a:pt x="288809" y="528231"/>
                </a:cubicBezTo>
                <a:lnTo>
                  <a:pt x="188169" y="427591"/>
                </a:lnTo>
                <a:cubicBezTo>
                  <a:pt x="179751" y="419174"/>
                  <a:pt x="177241" y="406622"/>
                  <a:pt x="181819" y="395694"/>
                </a:cubicBezTo>
                <a:cubicBezTo>
                  <a:pt x="186397" y="384692"/>
                  <a:pt x="196956" y="377603"/>
                  <a:pt x="208843" y="377603"/>
                </a:cubicBezTo>
                <a:lnTo>
                  <a:pt x="208843" y="377603"/>
                </a:lnTo>
                <a:lnTo>
                  <a:pt x="240962" y="377603"/>
                </a:lnTo>
                <a:lnTo>
                  <a:pt x="240741" y="191534"/>
                </a:lnTo>
                <a:cubicBezTo>
                  <a:pt x="240741" y="174773"/>
                  <a:pt x="247238" y="159045"/>
                  <a:pt x="259052" y="147158"/>
                </a:cubicBezTo>
                <a:cubicBezTo>
                  <a:pt x="270866" y="135270"/>
                  <a:pt x="286668" y="128772"/>
                  <a:pt x="303429" y="128772"/>
                </a:cubicBezTo>
                <a:lnTo>
                  <a:pt x="303429" y="128772"/>
                </a:lnTo>
                <a:cubicBezTo>
                  <a:pt x="337985" y="128772"/>
                  <a:pt x="366116" y="156904"/>
                  <a:pt x="366116" y="191460"/>
                </a:cubicBezTo>
                <a:lnTo>
                  <a:pt x="366116" y="377603"/>
                </a:lnTo>
                <a:lnTo>
                  <a:pt x="387529" y="377677"/>
                </a:lnTo>
                <a:cubicBezTo>
                  <a:pt x="399417" y="377751"/>
                  <a:pt x="409976" y="384840"/>
                  <a:pt x="414480" y="395767"/>
                </a:cubicBezTo>
                <a:cubicBezTo>
                  <a:pt x="418984" y="406696"/>
                  <a:pt x="416473" y="419248"/>
                  <a:pt x="408130" y="427591"/>
                </a:cubicBezTo>
                <a:lnTo>
                  <a:pt x="307564" y="528231"/>
                </a:lnTo>
                <a:cubicBezTo>
                  <a:pt x="304979" y="530816"/>
                  <a:pt x="301583" y="532145"/>
                  <a:pt x="298186" y="532145"/>
                </a:cubicBezTo>
                <a:moveTo>
                  <a:pt x="208770" y="404185"/>
                </a:moveTo>
                <a:cubicBezTo>
                  <a:pt x="208326" y="404185"/>
                  <a:pt x="206997" y="404185"/>
                  <a:pt x="206333" y="405809"/>
                </a:cubicBezTo>
                <a:cubicBezTo>
                  <a:pt x="205668" y="407508"/>
                  <a:pt x="206628" y="408394"/>
                  <a:pt x="206924" y="408763"/>
                </a:cubicBezTo>
                <a:lnTo>
                  <a:pt x="298186" y="500026"/>
                </a:lnTo>
                <a:lnTo>
                  <a:pt x="389375" y="408837"/>
                </a:lnTo>
                <a:cubicBezTo>
                  <a:pt x="389671" y="408542"/>
                  <a:pt x="390630" y="407581"/>
                  <a:pt x="389966" y="405883"/>
                </a:cubicBezTo>
                <a:cubicBezTo>
                  <a:pt x="389301" y="404259"/>
                  <a:pt x="387898" y="404185"/>
                  <a:pt x="387456" y="404185"/>
                </a:cubicBezTo>
                <a:lnTo>
                  <a:pt x="352752" y="404037"/>
                </a:lnTo>
                <a:cubicBezTo>
                  <a:pt x="345442" y="404037"/>
                  <a:pt x="339535" y="398056"/>
                  <a:pt x="339535" y="390747"/>
                </a:cubicBezTo>
                <a:lnTo>
                  <a:pt x="339535" y="191386"/>
                </a:lnTo>
                <a:cubicBezTo>
                  <a:pt x="339535" y="171450"/>
                  <a:pt x="323365" y="155280"/>
                  <a:pt x="303429" y="155280"/>
                </a:cubicBezTo>
                <a:cubicBezTo>
                  <a:pt x="293756" y="155280"/>
                  <a:pt x="284674" y="159045"/>
                  <a:pt x="277881" y="165838"/>
                </a:cubicBezTo>
                <a:cubicBezTo>
                  <a:pt x="271088" y="172632"/>
                  <a:pt x="267322" y="181713"/>
                  <a:pt x="267322" y="191386"/>
                </a:cubicBezTo>
                <a:lnTo>
                  <a:pt x="267618" y="390747"/>
                </a:lnTo>
                <a:cubicBezTo>
                  <a:pt x="267618" y="394291"/>
                  <a:pt x="266215" y="397687"/>
                  <a:pt x="263704" y="400198"/>
                </a:cubicBezTo>
                <a:cubicBezTo>
                  <a:pt x="261194" y="402708"/>
                  <a:pt x="257797" y="404111"/>
                  <a:pt x="254327" y="404111"/>
                </a:cubicBezTo>
                <a:lnTo>
                  <a:pt x="254327" y="404111"/>
                </a:lnTo>
                <a:lnTo>
                  <a:pt x="208770" y="404185"/>
                </a:lnTo>
                <a:lnTo>
                  <a:pt x="208770" y="40418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5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350">
            <a:extLst>
              <a:ext uri="{FF2B5EF4-FFF2-40B4-BE49-F238E27FC236}">
                <a16:creationId xmlns:a16="http://schemas.microsoft.com/office/drawing/2014/main" id="{EAE84318-8E68-8B4F-A512-4CE77DCCD416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7AEB4560-D712-644C-B32E-52067F2933A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DF7D7D50-63BF-DB47-A98E-9EE013CCB97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0">
            <a:extLst>
              <a:ext uri="{FF2B5EF4-FFF2-40B4-BE49-F238E27FC236}">
                <a16:creationId xmlns:a16="http://schemas.microsoft.com/office/drawing/2014/main" id="{985D0F5E-4E27-8546-998C-13CBA6B30720}"/>
              </a:ext>
            </a:extLst>
          </p:cNvPr>
          <p:cNvSpPr>
            <a:spLocks noChangeAspect="1"/>
          </p:cNvSpPr>
          <p:nvPr/>
        </p:nvSpPr>
        <p:spPr>
          <a:xfrm>
            <a:off x="14032848" y="6668971"/>
            <a:ext cx="4423158" cy="2483193"/>
          </a:xfrm>
          <a:custGeom>
            <a:avLst/>
            <a:gdLst>
              <a:gd name="connsiteX0" fmla="*/ 723900 w 1447800"/>
              <a:gd name="connsiteY0" fmla="*/ 0 h 812594"/>
              <a:gd name="connsiteX1" fmla="*/ 782950 w 1447800"/>
              <a:gd name="connsiteY1" fmla="*/ 2982 h 812594"/>
              <a:gd name="connsiteX2" fmla="*/ 1447800 w 1447800"/>
              <a:gd name="connsiteY2" fmla="*/ 739727 h 812594"/>
              <a:gd name="connsiteX3" fmla="*/ 1446025 w 1447800"/>
              <a:gd name="connsiteY3" fmla="*/ 739727 h 812594"/>
              <a:gd name="connsiteX4" fmla="*/ 1447800 w 1447800"/>
              <a:gd name="connsiteY4" fmla="*/ 744013 h 812594"/>
              <a:gd name="connsiteX5" fmla="*/ 1379220 w 1447800"/>
              <a:gd name="connsiteY5" fmla="*/ 812593 h 812594"/>
              <a:gd name="connsiteX6" fmla="*/ 1310640 w 1447800"/>
              <a:gd name="connsiteY6" fmla="*/ 744013 h 812594"/>
              <a:gd name="connsiteX7" fmla="*/ 1312415 w 1447800"/>
              <a:gd name="connsiteY7" fmla="*/ 739727 h 812594"/>
              <a:gd name="connsiteX8" fmla="*/ 1309234 w 1447800"/>
              <a:gd name="connsiteY8" fmla="*/ 739727 h 812594"/>
              <a:gd name="connsiteX9" fmla="*/ 1309430 w 1447800"/>
              <a:gd name="connsiteY9" fmla="*/ 737778 h 812594"/>
              <a:gd name="connsiteX10" fmla="*/ 827039 w 1447800"/>
              <a:gd name="connsiteY10" fmla="*/ 145904 h 812594"/>
              <a:gd name="connsiteX11" fmla="*/ 723900 w 1447800"/>
              <a:gd name="connsiteY11" fmla="*/ 135507 h 812594"/>
              <a:gd name="connsiteX12" fmla="*/ 723900 w 1447800"/>
              <a:gd name="connsiteY12" fmla="*/ 135508 h 812594"/>
              <a:gd name="connsiteX13" fmla="*/ 620761 w 1447800"/>
              <a:gd name="connsiteY13" fmla="*/ 145905 h 812594"/>
              <a:gd name="connsiteX14" fmla="*/ 138370 w 1447800"/>
              <a:gd name="connsiteY14" fmla="*/ 737779 h 812594"/>
              <a:gd name="connsiteX15" fmla="*/ 138566 w 1447800"/>
              <a:gd name="connsiteY15" fmla="*/ 739728 h 812594"/>
              <a:gd name="connsiteX16" fmla="*/ 135385 w 1447800"/>
              <a:gd name="connsiteY16" fmla="*/ 739728 h 812594"/>
              <a:gd name="connsiteX17" fmla="*/ 137160 w 1447800"/>
              <a:gd name="connsiteY17" fmla="*/ 744014 h 812594"/>
              <a:gd name="connsiteX18" fmla="*/ 68580 w 1447800"/>
              <a:gd name="connsiteY18" fmla="*/ 812594 h 812594"/>
              <a:gd name="connsiteX19" fmla="*/ 0 w 1447800"/>
              <a:gd name="connsiteY19" fmla="*/ 744014 h 812594"/>
              <a:gd name="connsiteX20" fmla="*/ 1775 w 1447800"/>
              <a:gd name="connsiteY20" fmla="*/ 739728 h 812594"/>
              <a:gd name="connsiteX21" fmla="*/ 0 w 1447800"/>
              <a:gd name="connsiteY21" fmla="*/ 739728 h 812594"/>
              <a:gd name="connsiteX22" fmla="*/ 664850 w 1447800"/>
              <a:gd name="connsiteY22" fmla="*/ 2983 h 812594"/>
              <a:gd name="connsiteX23" fmla="*/ 723900 w 1447800"/>
              <a:gd name="connsiteY23" fmla="*/ 1 h 8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47800" h="812594">
                <a:moveTo>
                  <a:pt x="723900" y="0"/>
                </a:moveTo>
                <a:lnTo>
                  <a:pt x="782950" y="2982"/>
                </a:lnTo>
                <a:cubicBezTo>
                  <a:pt x="1156386" y="40906"/>
                  <a:pt x="1447800" y="356285"/>
                  <a:pt x="1447800" y="739727"/>
                </a:cubicBezTo>
                <a:lnTo>
                  <a:pt x="1446025" y="739727"/>
                </a:lnTo>
                <a:lnTo>
                  <a:pt x="1447800" y="744013"/>
                </a:lnTo>
                <a:cubicBezTo>
                  <a:pt x="1447800" y="781889"/>
                  <a:pt x="1417096" y="812593"/>
                  <a:pt x="1379220" y="812593"/>
                </a:cubicBezTo>
                <a:cubicBezTo>
                  <a:pt x="1341344" y="812593"/>
                  <a:pt x="1310640" y="781889"/>
                  <a:pt x="1310640" y="744013"/>
                </a:cubicBezTo>
                <a:lnTo>
                  <a:pt x="1312415" y="739727"/>
                </a:lnTo>
                <a:lnTo>
                  <a:pt x="1309234" y="739727"/>
                </a:lnTo>
                <a:lnTo>
                  <a:pt x="1309430" y="737778"/>
                </a:lnTo>
                <a:cubicBezTo>
                  <a:pt x="1309430" y="445824"/>
                  <a:pt x="1102339" y="202239"/>
                  <a:pt x="827039" y="145904"/>
                </a:cubicBezTo>
                <a:lnTo>
                  <a:pt x="723900" y="135507"/>
                </a:lnTo>
                <a:lnTo>
                  <a:pt x="723900" y="135508"/>
                </a:lnTo>
                <a:lnTo>
                  <a:pt x="620761" y="145905"/>
                </a:lnTo>
                <a:cubicBezTo>
                  <a:pt x="345461" y="202240"/>
                  <a:pt x="138370" y="445825"/>
                  <a:pt x="138370" y="737779"/>
                </a:cubicBezTo>
                <a:lnTo>
                  <a:pt x="138566" y="739728"/>
                </a:lnTo>
                <a:lnTo>
                  <a:pt x="135385" y="739728"/>
                </a:lnTo>
                <a:lnTo>
                  <a:pt x="137160" y="744014"/>
                </a:lnTo>
                <a:cubicBezTo>
                  <a:pt x="137160" y="781890"/>
                  <a:pt x="106456" y="812594"/>
                  <a:pt x="68580" y="812594"/>
                </a:cubicBezTo>
                <a:cubicBezTo>
                  <a:pt x="30704" y="812594"/>
                  <a:pt x="0" y="781890"/>
                  <a:pt x="0" y="744014"/>
                </a:cubicBezTo>
                <a:lnTo>
                  <a:pt x="1775" y="739728"/>
                </a:lnTo>
                <a:lnTo>
                  <a:pt x="0" y="739728"/>
                </a:lnTo>
                <a:cubicBezTo>
                  <a:pt x="0" y="356286"/>
                  <a:pt x="291414" y="40907"/>
                  <a:pt x="664850" y="2983"/>
                </a:cubicBezTo>
                <a:lnTo>
                  <a:pt x="723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5625E8C8-9FFD-6048-995F-30806B90A911}"/>
              </a:ext>
            </a:extLst>
          </p:cNvPr>
          <p:cNvSpPr>
            <a:spLocks noChangeAspect="1"/>
          </p:cNvSpPr>
          <p:nvPr/>
        </p:nvSpPr>
        <p:spPr>
          <a:xfrm>
            <a:off x="10006213" y="6668971"/>
            <a:ext cx="4423158" cy="2483193"/>
          </a:xfrm>
          <a:custGeom>
            <a:avLst/>
            <a:gdLst>
              <a:gd name="connsiteX0" fmla="*/ 723900 w 1447800"/>
              <a:gd name="connsiteY0" fmla="*/ 0 h 812594"/>
              <a:gd name="connsiteX1" fmla="*/ 782950 w 1447800"/>
              <a:gd name="connsiteY1" fmla="*/ 2982 h 812594"/>
              <a:gd name="connsiteX2" fmla="*/ 1447800 w 1447800"/>
              <a:gd name="connsiteY2" fmla="*/ 739727 h 812594"/>
              <a:gd name="connsiteX3" fmla="*/ 1446025 w 1447800"/>
              <a:gd name="connsiteY3" fmla="*/ 739727 h 812594"/>
              <a:gd name="connsiteX4" fmla="*/ 1447800 w 1447800"/>
              <a:gd name="connsiteY4" fmla="*/ 744013 h 812594"/>
              <a:gd name="connsiteX5" fmla="*/ 1379220 w 1447800"/>
              <a:gd name="connsiteY5" fmla="*/ 812593 h 812594"/>
              <a:gd name="connsiteX6" fmla="*/ 1310640 w 1447800"/>
              <a:gd name="connsiteY6" fmla="*/ 744013 h 812594"/>
              <a:gd name="connsiteX7" fmla="*/ 1312415 w 1447800"/>
              <a:gd name="connsiteY7" fmla="*/ 739727 h 812594"/>
              <a:gd name="connsiteX8" fmla="*/ 1309234 w 1447800"/>
              <a:gd name="connsiteY8" fmla="*/ 739727 h 812594"/>
              <a:gd name="connsiteX9" fmla="*/ 1309430 w 1447800"/>
              <a:gd name="connsiteY9" fmla="*/ 737778 h 812594"/>
              <a:gd name="connsiteX10" fmla="*/ 827039 w 1447800"/>
              <a:gd name="connsiteY10" fmla="*/ 145904 h 812594"/>
              <a:gd name="connsiteX11" fmla="*/ 723900 w 1447800"/>
              <a:gd name="connsiteY11" fmla="*/ 135507 h 812594"/>
              <a:gd name="connsiteX12" fmla="*/ 723900 w 1447800"/>
              <a:gd name="connsiteY12" fmla="*/ 135508 h 812594"/>
              <a:gd name="connsiteX13" fmla="*/ 620761 w 1447800"/>
              <a:gd name="connsiteY13" fmla="*/ 145905 h 812594"/>
              <a:gd name="connsiteX14" fmla="*/ 138370 w 1447800"/>
              <a:gd name="connsiteY14" fmla="*/ 737779 h 812594"/>
              <a:gd name="connsiteX15" fmla="*/ 138566 w 1447800"/>
              <a:gd name="connsiteY15" fmla="*/ 739728 h 812594"/>
              <a:gd name="connsiteX16" fmla="*/ 135385 w 1447800"/>
              <a:gd name="connsiteY16" fmla="*/ 739728 h 812594"/>
              <a:gd name="connsiteX17" fmla="*/ 137160 w 1447800"/>
              <a:gd name="connsiteY17" fmla="*/ 744014 h 812594"/>
              <a:gd name="connsiteX18" fmla="*/ 68580 w 1447800"/>
              <a:gd name="connsiteY18" fmla="*/ 812594 h 812594"/>
              <a:gd name="connsiteX19" fmla="*/ 0 w 1447800"/>
              <a:gd name="connsiteY19" fmla="*/ 744014 h 812594"/>
              <a:gd name="connsiteX20" fmla="*/ 1775 w 1447800"/>
              <a:gd name="connsiteY20" fmla="*/ 739728 h 812594"/>
              <a:gd name="connsiteX21" fmla="*/ 0 w 1447800"/>
              <a:gd name="connsiteY21" fmla="*/ 739728 h 812594"/>
              <a:gd name="connsiteX22" fmla="*/ 664850 w 1447800"/>
              <a:gd name="connsiteY22" fmla="*/ 2983 h 812594"/>
              <a:gd name="connsiteX23" fmla="*/ 723900 w 1447800"/>
              <a:gd name="connsiteY23" fmla="*/ 1 h 8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47800" h="812594">
                <a:moveTo>
                  <a:pt x="723900" y="0"/>
                </a:moveTo>
                <a:lnTo>
                  <a:pt x="782950" y="2982"/>
                </a:lnTo>
                <a:cubicBezTo>
                  <a:pt x="1156386" y="40906"/>
                  <a:pt x="1447800" y="356285"/>
                  <a:pt x="1447800" y="739727"/>
                </a:cubicBezTo>
                <a:lnTo>
                  <a:pt x="1446025" y="739727"/>
                </a:lnTo>
                <a:lnTo>
                  <a:pt x="1447800" y="744013"/>
                </a:lnTo>
                <a:cubicBezTo>
                  <a:pt x="1447800" y="781889"/>
                  <a:pt x="1417096" y="812593"/>
                  <a:pt x="1379220" y="812593"/>
                </a:cubicBezTo>
                <a:cubicBezTo>
                  <a:pt x="1341344" y="812593"/>
                  <a:pt x="1310640" y="781889"/>
                  <a:pt x="1310640" y="744013"/>
                </a:cubicBezTo>
                <a:lnTo>
                  <a:pt x="1312415" y="739727"/>
                </a:lnTo>
                <a:lnTo>
                  <a:pt x="1309234" y="739727"/>
                </a:lnTo>
                <a:lnTo>
                  <a:pt x="1309430" y="737778"/>
                </a:lnTo>
                <a:cubicBezTo>
                  <a:pt x="1309430" y="445824"/>
                  <a:pt x="1102339" y="202239"/>
                  <a:pt x="827039" y="145904"/>
                </a:cubicBezTo>
                <a:lnTo>
                  <a:pt x="723900" y="135507"/>
                </a:lnTo>
                <a:lnTo>
                  <a:pt x="723900" y="135508"/>
                </a:lnTo>
                <a:lnTo>
                  <a:pt x="620761" y="145905"/>
                </a:lnTo>
                <a:cubicBezTo>
                  <a:pt x="345461" y="202240"/>
                  <a:pt x="138370" y="445825"/>
                  <a:pt x="138370" y="737779"/>
                </a:cubicBezTo>
                <a:lnTo>
                  <a:pt x="138566" y="739728"/>
                </a:lnTo>
                <a:lnTo>
                  <a:pt x="135385" y="739728"/>
                </a:lnTo>
                <a:lnTo>
                  <a:pt x="137160" y="744014"/>
                </a:lnTo>
                <a:cubicBezTo>
                  <a:pt x="137160" y="781890"/>
                  <a:pt x="106456" y="812594"/>
                  <a:pt x="68580" y="812594"/>
                </a:cubicBezTo>
                <a:cubicBezTo>
                  <a:pt x="30704" y="812594"/>
                  <a:pt x="0" y="781890"/>
                  <a:pt x="0" y="744014"/>
                </a:cubicBezTo>
                <a:lnTo>
                  <a:pt x="1775" y="739728"/>
                </a:lnTo>
                <a:lnTo>
                  <a:pt x="0" y="739728"/>
                </a:lnTo>
                <a:cubicBezTo>
                  <a:pt x="0" y="356286"/>
                  <a:pt x="291414" y="40907"/>
                  <a:pt x="664850" y="2983"/>
                </a:cubicBezTo>
                <a:lnTo>
                  <a:pt x="7239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Freeform 32">
            <a:extLst>
              <a:ext uri="{FF2B5EF4-FFF2-40B4-BE49-F238E27FC236}">
                <a16:creationId xmlns:a16="http://schemas.microsoft.com/office/drawing/2014/main" id="{8C8E0F5A-D400-1F44-8163-0481FD6B840C}"/>
              </a:ext>
            </a:extLst>
          </p:cNvPr>
          <p:cNvSpPr>
            <a:spLocks noChangeAspect="1"/>
          </p:cNvSpPr>
          <p:nvPr/>
        </p:nvSpPr>
        <p:spPr>
          <a:xfrm>
            <a:off x="5979578" y="6668971"/>
            <a:ext cx="4423158" cy="2483193"/>
          </a:xfrm>
          <a:custGeom>
            <a:avLst/>
            <a:gdLst>
              <a:gd name="connsiteX0" fmla="*/ 723900 w 1447800"/>
              <a:gd name="connsiteY0" fmla="*/ 0 h 812594"/>
              <a:gd name="connsiteX1" fmla="*/ 782950 w 1447800"/>
              <a:gd name="connsiteY1" fmla="*/ 2982 h 812594"/>
              <a:gd name="connsiteX2" fmla="*/ 1447800 w 1447800"/>
              <a:gd name="connsiteY2" fmla="*/ 739727 h 812594"/>
              <a:gd name="connsiteX3" fmla="*/ 1446025 w 1447800"/>
              <a:gd name="connsiteY3" fmla="*/ 739727 h 812594"/>
              <a:gd name="connsiteX4" fmla="*/ 1447800 w 1447800"/>
              <a:gd name="connsiteY4" fmla="*/ 744013 h 812594"/>
              <a:gd name="connsiteX5" fmla="*/ 1379220 w 1447800"/>
              <a:gd name="connsiteY5" fmla="*/ 812593 h 812594"/>
              <a:gd name="connsiteX6" fmla="*/ 1310640 w 1447800"/>
              <a:gd name="connsiteY6" fmla="*/ 744013 h 812594"/>
              <a:gd name="connsiteX7" fmla="*/ 1312415 w 1447800"/>
              <a:gd name="connsiteY7" fmla="*/ 739727 h 812594"/>
              <a:gd name="connsiteX8" fmla="*/ 1309234 w 1447800"/>
              <a:gd name="connsiteY8" fmla="*/ 739727 h 812594"/>
              <a:gd name="connsiteX9" fmla="*/ 1309430 w 1447800"/>
              <a:gd name="connsiteY9" fmla="*/ 737778 h 812594"/>
              <a:gd name="connsiteX10" fmla="*/ 827039 w 1447800"/>
              <a:gd name="connsiteY10" fmla="*/ 145904 h 812594"/>
              <a:gd name="connsiteX11" fmla="*/ 723900 w 1447800"/>
              <a:gd name="connsiteY11" fmla="*/ 135507 h 812594"/>
              <a:gd name="connsiteX12" fmla="*/ 723900 w 1447800"/>
              <a:gd name="connsiteY12" fmla="*/ 135508 h 812594"/>
              <a:gd name="connsiteX13" fmla="*/ 620761 w 1447800"/>
              <a:gd name="connsiteY13" fmla="*/ 145905 h 812594"/>
              <a:gd name="connsiteX14" fmla="*/ 138370 w 1447800"/>
              <a:gd name="connsiteY14" fmla="*/ 737779 h 812594"/>
              <a:gd name="connsiteX15" fmla="*/ 138566 w 1447800"/>
              <a:gd name="connsiteY15" fmla="*/ 739728 h 812594"/>
              <a:gd name="connsiteX16" fmla="*/ 135385 w 1447800"/>
              <a:gd name="connsiteY16" fmla="*/ 739728 h 812594"/>
              <a:gd name="connsiteX17" fmla="*/ 137160 w 1447800"/>
              <a:gd name="connsiteY17" fmla="*/ 744014 h 812594"/>
              <a:gd name="connsiteX18" fmla="*/ 68580 w 1447800"/>
              <a:gd name="connsiteY18" fmla="*/ 812594 h 812594"/>
              <a:gd name="connsiteX19" fmla="*/ 0 w 1447800"/>
              <a:gd name="connsiteY19" fmla="*/ 744014 h 812594"/>
              <a:gd name="connsiteX20" fmla="*/ 1775 w 1447800"/>
              <a:gd name="connsiteY20" fmla="*/ 739728 h 812594"/>
              <a:gd name="connsiteX21" fmla="*/ 0 w 1447800"/>
              <a:gd name="connsiteY21" fmla="*/ 739728 h 812594"/>
              <a:gd name="connsiteX22" fmla="*/ 664850 w 1447800"/>
              <a:gd name="connsiteY22" fmla="*/ 2983 h 812594"/>
              <a:gd name="connsiteX23" fmla="*/ 723900 w 1447800"/>
              <a:gd name="connsiteY23" fmla="*/ 1 h 8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47800" h="812594">
                <a:moveTo>
                  <a:pt x="723900" y="0"/>
                </a:moveTo>
                <a:lnTo>
                  <a:pt x="782950" y="2982"/>
                </a:lnTo>
                <a:cubicBezTo>
                  <a:pt x="1156386" y="40906"/>
                  <a:pt x="1447800" y="356285"/>
                  <a:pt x="1447800" y="739727"/>
                </a:cubicBezTo>
                <a:lnTo>
                  <a:pt x="1446025" y="739727"/>
                </a:lnTo>
                <a:lnTo>
                  <a:pt x="1447800" y="744013"/>
                </a:lnTo>
                <a:cubicBezTo>
                  <a:pt x="1447800" y="781889"/>
                  <a:pt x="1417096" y="812593"/>
                  <a:pt x="1379220" y="812593"/>
                </a:cubicBezTo>
                <a:cubicBezTo>
                  <a:pt x="1341344" y="812593"/>
                  <a:pt x="1310640" y="781889"/>
                  <a:pt x="1310640" y="744013"/>
                </a:cubicBezTo>
                <a:lnTo>
                  <a:pt x="1312415" y="739727"/>
                </a:lnTo>
                <a:lnTo>
                  <a:pt x="1309234" y="739727"/>
                </a:lnTo>
                <a:lnTo>
                  <a:pt x="1309430" y="737778"/>
                </a:lnTo>
                <a:cubicBezTo>
                  <a:pt x="1309430" y="445824"/>
                  <a:pt x="1102339" y="202239"/>
                  <a:pt x="827039" y="145904"/>
                </a:cubicBezTo>
                <a:lnTo>
                  <a:pt x="723900" y="135507"/>
                </a:lnTo>
                <a:lnTo>
                  <a:pt x="723900" y="135508"/>
                </a:lnTo>
                <a:lnTo>
                  <a:pt x="620761" y="145905"/>
                </a:lnTo>
                <a:cubicBezTo>
                  <a:pt x="345461" y="202240"/>
                  <a:pt x="138370" y="445825"/>
                  <a:pt x="138370" y="737779"/>
                </a:cubicBezTo>
                <a:lnTo>
                  <a:pt x="138566" y="739728"/>
                </a:lnTo>
                <a:lnTo>
                  <a:pt x="135385" y="739728"/>
                </a:lnTo>
                <a:lnTo>
                  <a:pt x="137160" y="744014"/>
                </a:lnTo>
                <a:cubicBezTo>
                  <a:pt x="137160" y="781890"/>
                  <a:pt x="106456" y="812594"/>
                  <a:pt x="68580" y="812594"/>
                </a:cubicBezTo>
                <a:cubicBezTo>
                  <a:pt x="30704" y="812594"/>
                  <a:pt x="0" y="781890"/>
                  <a:pt x="0" y="744014"/>
                </a:cubicBezTo>
                <a:lnTo>
                  <a:pt x="1775" y="739728"/>
                </a:lnTo>
                <a:lnTo>
                  <a:pt x="0" y="739728"/>
                </a:lnTo>
                <a:cubicBezTo>
                  <a:pt x="0" y="356286"/>
                  <a:pt x="291414" y="40907"/>
                  <a:pt x="664850" y="2983"/>
                </a:cubicBezTo>
                <a:lnTo>
                  <a:pt x="72390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Freeform 33">
            <a:extLst>
              <a:ext uri="{FF2B5EF4-FFF2-40B4-BE49-F238E27FC236}">
                <a16:creationId xmlns:a16="http://schemas.microsoft.com/office/drawing/2014/main" id="{7739809B-66F7-784A-A20F-DAFD27664E08}"/>
              </a:ext>
            </a:extLst>
          </p:cNvPr>
          <p:cNvSpPr>
            <a:spLocks noChangeAspect="1"/>
          </p:cNvSpPr>
          <p:nvPr/>
        </p:nvSpPr>
        <p:spPr>
          <a:xfrm>
            <a:off x="1952944" y="6668971"/>
            <a:ext cx="4423158" cy="2483193"/>
          </a:xfrm>
          <a:custGeom>
            <a:avLst/>
            <a:gdLst>
              <a:gd name="connsiteX0" fmla="*/ 723900 w 1447800"/>
              <a:gd name="connsiteY0" fmla="*/ 0 h 812594"/>
              <a:gd name="connsiteX1" fmla="*/ 782950 w 1447800"/>
              <a:gd name="connsiteY1" fmla="*/ 2982 h 812594"/>
              <a:gd name="connsiteX2" fmla="*/ 1447800 w 1447800"/>
              <a:gd name="connsiteY2" fmla="*/ 739727 h 812594"/>
              <a:gd name="connsiteX3" fmla="*/ 1446025 w 1447800"/>
              <a:gd name="connsiteY3" fmla="*/ 739727 h 812594"/>
              <a:gd name="connsiteX4" fmla="*/ 1447800 w 1447800"/>
              <a:gd name="connsiteY4" fmla="*/ 744013 h 812594"/>
              <a:gd name="connsiteX5" fmla="*/ 1379220 w 1447800"/>
              <a:gd name="connsiteY5" fmla="*/ 812593 h 812594"/>
              <a:gd name="connsiteX6" fmla="*/ 1310640 w 1447800"/>
              <a:gd name="connsiteY6" fmla="*/ 744013 h 812594"/>
              <a:gd name="connsiteX7" fmla="*/ 1312415 w 1447800"/>
              <a:gd name="connsiteY7" fmla="*/ 739727 h 812594"/>
              <a:gd name="connsiteX8" fmla="*/ 1309234 w 1447800"/>
              <a:gd name="connsiteY8" fmla="*/ 739727 h 812594"/>
              <a:gd name="connsiteX9" fmla="*/ 1309430 w 1447800"/>
              <a:gd name="connsiteY9" fmla="*/ 737778 h 812594"/>
              <a:gd name="connsiteX10" fmla="*/ 827039 w 1447800"/>
              <a:gd name="connsiteY10" fmla="*/ 145904 h 812594"/>
              <a:gd name="connsiteX11" fmla="*/ 723900 w 1447800"/>
              <a:gd name="connsiteY11" fmla="*/ 135507 h 812594"/>
              <a:gd name="connsiteX12" fmla="*/ 723900 w 1447800"/>
              <a:gd name="connsiteY12" fmla="*/ 135508 h 812594"/>
              <a:gd name="connsiteX13" fmla="*/ 620761 w 1447800"/>
              <a:gd name="connsiteY13" fmla="*/ 145905 h 812594"/>
              <a:gd name="connsiteX14" fmla="*/ 138370 w 1447800"/>
              <a:gd name="connsiteY14" fmla="*/ 737779 h 812594"/>
              <a:gd name="connsiteX15" fmla="*/ 138566 w 1447800"/>
              <a:gd name="connsiteY15" fmla="*/ 739728 h 812594"/>
              <a:gd name="connsiteX16" fmla="*/ 135385 w 1447800"/>
              <a:gd name="connsiteY16" fmla="*/ 739728 h 812594"/>
              <a:gd name="connsiteX17" fmla="*/ 137160 w 1447800"/>
              <a:gd name="connsiteY17" fmla="*/ 744014 h 812594"/>
              <a:gd name="connsiteX18" fmla="*/ 68580 w 1447800"/>
              <a:gd name="connsiteY18" fmla="*/ 812594 h 812594"/>
              <a:gd name="connsiteX19" fmla="*/ 0 w 1447800"/>
              <a:gd name="connsiteY19" fmla="*/ 744014 h 812594"/>
              <a:gd name="connsiteX20" fmla="*/ 1775 w 1447800"/>
              <a:gd name="connsiteY20" fmla="*/ 739728 h 812594"/>
              <a:gd name="connsiteX21" fmla="*/ 0 w 1447800"/>
              <a:gd name="connsiteY21" fmla="*/ 739728 h 812594"/>
              <a:gd name="connsiteX22" fmla="*/ 664850 w 1447800"/>
              <a:gd name="connsiteY22" fmla="*/ 2983 h 812594"/>
              <a:gd name="connsiteX23" fmla="*/ 723900 w 1447800"/>
              <a:gd name="connsiteY23" fmla="*/ 1 h 8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47800" h="812594">
                <a:moveTo>
                  <a:pt x="723900" y="0"/>
                </a:moveTo>
                <a:lnTo>
                  <a:pt x="782950" y="2982"/>
                </a:lnTo>
                <a:cubicBezTo>
                  <a:pt x="1156386" y="40906"/>
                  <a:pt x="1447800" y="356285"/>
                  <a:pt x="1447800" y="739727"/>
                </a:cubicBezTo>
                <a:lnTo>
                  <a:pt x="1446025" y="739727"/>
                </a:lnTo>
                <a:lnTo>
                  <a:pt x="1447800" y="744013"/>
                </a:lnTo>
                <a:cubicBezTo>
                  <a:pt x="1447800" y="781889"/>
                  <a:pt x="1417096" y="812593"/>
                  <a:pt x="1379220" y="812593"/>
                </a:cubicBezTo>
                <a:cubicBezTo>
                  <a:pt x="1341344" y="812593"/>
                  <a:pt x="1310640" y="781889"/>
                  <a:pt x="1310640" y="744013"/>
                </a:cubicBezTo>
                <a:lnTo>
                  <a:pt x="1312415" y="739727"/>
                </a:lnTo>
                <a:lnTo>
                  <a:pt x="1309234" y="739727"/>
                </a:lnTo>
                <a:lnTo>
                  <a:pt x="1309430" y="737778"/>
                </a:lnTo>
                <a:cubicBezTo>
                  <a:pt x="1309430" y="445824"/>
                  <a:pt x="1102339" y="202239"/>
                  <a:pt x="827039" y="145904"/>
                </a:cubicBezTo>
                <a:lnTo>
                  <a:pt x="723900" y="135507"/>
                </a:lnTo>
                <a:lnTo>
                  <a:pt x="723900" y="135508"/>
                </a:lnTo>
                <a:lnTo>
                  <a:pt x="620761" y="145905"/>
                </a:lnTo>
                <a:cubicBezTo>
                  <a:pt x="345461" y="202240"/>
                  <a:pt x="138370" y="445825"/>
                  <a:pt x="138370" y="737779"/>
                </a:cubicBezTo>
                <a:lnTo>
                  <a:pt x="138566" y="739728"/>
                </a:lnTo>
                <a:lnTo>
                  <a:pt x="135385" y="739728"/>
                </a:lnTo>
                <a:lnTo>
                  <a:pt x="137160" y="744014"/>
                </a:lnTo>
                <a:cubicBezTo>
                  <a:pt x="137160" y="781890"/>
                  <a:pt x="106456" y="812594"/>
                  <a:pt x="68580" y="812594"/>
                </a:cubicBezTo>
                <a:cubicBezTo>
                  <a:pt x="30704" y="812594"/>
                  <a:pt x="0" y="781890"/>
                  <a:pt x="0" y="744014"/>
                </a:cubicBezTo>
                <a:lnTo>
                  <a:pt x="1775" y="739728"/>
                </a:lnTo>
                <a:lnTo>
                  <a:pt x="0" y="739728"/>
                </a:lnTo>
                <a:cubicBezTo>
                  <a:pt x="0" y="356286"/>
                  <a:pt x="291414" y="40907"/>
                  <a:pt x="664850" y="2983"/>
                </a:cubicBezTo>
                <a:lnTo>
                  <a:pt x="7239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2AD8F151-7539-C64C-98C1-E171606736B7}"/>
              </a:ext>
            </a:extLst>
          </p:cNvPr>
          <p:cNvSpPr txBox="1"/>
          <p:nvPr/>
        </p:nvSpPr>
        <p:spPr>
          <a:xfrm>
            <a:off x="2082587" y="5748398"/>
            <a:ext cx="4176864" cy="60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9E13ADC9-6E93-F54D-943B-B49F1519B58A}"/>
              </a:ext>
            </a:extLst>
          </p:cNvPr>
          <p:cNvSpPr txBox="1"/>
          <p:nvPr/>
        </p:nvSpPr>
        <p:spPr>
          <a:xfrm>
            <a:off x="6102724" y="5748397"/>
            <a:ext cx="4176864" cy="60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9FC67F3C-03A1-D948-978F-1027F0C7D605}"/>
              </a:ext>
            </a:extLst>
          </p:cNvPr>
          <p:cNvSpPr txBox="1"/>
          <p:nvPr/>
        </p:nvSpPr>
        <p:spPr>
          <a:xfrm>
            <a:off x="10129359" y="5747642"/>
            <a:ext cx="41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BB7DF30F-522B-824E-AF7F-2226BAF3FEF6}"/>
              </a:ext>
            </a:extLst>
          </p:cNvPr>
          <p:cNvSpPr txBox="1"/>
          <p:nvPr/>
        </p:nvSpPr>
        <p:spPr>
          <a:xfrm>
            <a:off x="14155995" y="5747642"/>
            <a:ext cx="4176864" cy="60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315EE68D-8009-784C-8E17-A97ED758D939}"/>
              </a:ext>
            </a:extLst>
          </p:cNvPr>
          <p:cNvSpPr/>
          <p:nvPr/>
        </p:nvSpPr>
        <p:spPr>
          <a:xfrm>
            <a:off x="3611783" y="7581507"/>
            <a:ext cx="1118472" cy="1202403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9260448E-5F84-AA45-8C6D-8BE8FEA4BD70}"/>
              </a:ext>
            </a:extLst>
          </p:cNvPr>
          <p:cNvSpPr/>
          <p:nvPr/>
        </p:nvSpPr>
        <p:spPr>
          <a:xfrm>
            <a:off x="7532480" y="7464733"/>
            <a:ext cx="1317353" cy="1319177"/>
          </a:xfrm>
          <a:custGeom>
            <a:avLst/>
            <a:gdLst>
              <a:gd name="connsiteX0" fmla="*/ 500284 w 533104"/>
              <a:gd name="connsiteY0" fmla="*/ 110424 h 533843"/>
              <a:gd name="connsiteX1" fmla="*/ 499103 w 533104"/>
              <a:gd name="connsiteY1" fmla="*/ 110424 h 533843"/>
              <a:gd name="connsiteX2" fmla="*/ 498881 w 533104"/>
              <a:gd name="connsiteY2" fmla="*/ 110424 h 533843"/>
              <a:gd name="connsiteX3" fmla="*/ 493122 w 533104"/>
              <a:gd name="connsiteY3" fmla="*/ 106436 h 533843"/>
              <a:gd name="connsiteX4" fmla="*/ 491793 w 533104"/>
              <a:gd name="connsiteY4" fmla="*/ 102892 h 533843"/>
              <a:gd name="connsiteX5" fmla="*/ 493048 w 533104"/>
              <a:gd name="connsiteY5" fmla="*/ 96173 h 533843"/>
              <a:gd name="connsiteX6" fmla="*/ 493269 w 533104"/>
              <a:gd name="connsiteY6" fmla="*/ 95951 h 533843"/>
              <a:gd name="connsiteX7" fmla="*/ 494894 w 533104"/>
              <a:gd name="connsiteY7" fmla="*/ 94253 h 533843"/>
              <a:gd name="connsiteX8" fmla="*/ 494599 w 533104"/>
              <a:gd name="connsiteY8" fmla="*/ 48105 h 533843"/>
              <a:gd name="connsiteX9" fmla="*/ 486107 w 533104"/>
              <a:gd name="connsiteY9" fmla="*/ 39614 h 533843"/>
              <a:gd name="connsiteX10" fmla="*/ 439885 w 533104"/>
              <a:gd name="connsiteY10" fmla="*/ 39392 h 533843"/>
              <a:gd name="connsiteX11" fmla="*/ 439442 w 533104"/>
              <a:gd name="connsiteY11" fmla="*/ 39761 h 533843"/>
              <a:gd name="connsiteX12" fmla="*/ 439147 w 533104"/>
              <a:gd name="connsiteY12" fmla="*/ 40057 h 533843"/>
              <a:gd name="connsiteX13" fmla="*/ 432132 w 533104"/>
              <a:gd name="connsiteY13" fmla="*/ 41238 h 533843"/>
              <a:gd name="connsiteX14" fmla="*/ 427628 w 533104"/>
              <a:gd name="connsiteY14" fmla="*/ 39318 h 533843"/>
              <a:gd name="connsiteX15" fmla="*/ 423641 w 533104"/>
              <a:gd name="connsiteY15" fmla="*/ 33559 h 533843"/>
              <a:gd name="connsiteX16" fmla="*/ 423567 w 533104"/>
              <a:gd name="connsiteY16" fmla="*/ 32008 h 533843"/>
              <a:gd name="connsiteX17" fmla="*/ 390783 w 533104"/>
              <a:gd name="connsiteY17" fmla="*/ 554 h 533843"/>
              <a:gd name="connsiteX18" fmla="*/ 378748 w 533104"/>
              <a:gd name="connsiteY18" fmla="*/ 554 h 533843"/>
              <a:gd name="connsiteX19" fmla="*/ 345964 w 533104"/>
              <a:gd name="connsiteY19" fmla="*/ 32821 h 533843"/>
              <a:gd name="connsiteX20" fmla="*/ 345964 w 533104"/>
              <a:gd name="connsiteY20" fmla="*/ 32821 h 533843"/>
              <a:gd name="connsiteX21" fmla="*/ 345964 w 533104"/>
              <a:gd name="connsiteY21" fmla="*/ 33633 h 533843"/>
              <a:gd name="connsiteX22" fmla="*/ 341977 w 533104"/>
              <a:gd name="connsiteY22" fmla="*/ 39466 h 533843"/>
              <a:gd name="connsiteX23" fmla="*/ 337473 w 533104"/>
              <a:gd name="connsiteY23" fmla="*/ 41386 h 533843"/>
              <a:gd name="connsiteX24" fmla="*/ 330458 w 533104"/>
              <a:gd name="connsiteY24" fmla="*/ 40204 h 533843"/>
              <a:gd name="connsiteX25" fmla="*/ 329129 w 533104"/>
              <a:gd name="connsiteY25" fmla="*/ 39023 h 533843"/>
              <a:gd name="connsiteX26" fmla="*/ 284163 w 533104"/>
              <a:gd name="connsiteY26" fmla="*/ 40352 h 533843"/>
              <a:gd name="connsiteX27" fmla="*/ 275671 w 533104"/>
              <a:gd name="connsiteY27" fmla="*/ 48843 h 533843"/>
              <a:gd name="connsiteX28" fmla="*/ 269100 w 533104"/>
              <a:gd name="connsiteY28" fmla="*/ 85910 h 533843"/>
              <a:gd name="connsiteX29" fmla="*/ 258910 w 533104"/>
              <a:gd name="connsiteY29" fmla="*/ 84211 h 533843"/>
              <a:gd name="connsiteX30" fmla="*/ 226496 w 533104"/>
              <a:gd name="connsiteY30" fmla="*/ 81922 h 533843"/>
              <a:gd name="connsiteX31" fmla="*/ 66712 w 533104"/>
              <a:gd name="connsiteY31" fmla="*/ 148081 h 533843"/>
              <a:gd name="connsiteX32" fmla="*/ 554 w 533104"/>
              <a:gd name="connsiteY32" fmla="*/ 307864 h 533843"/>
              <a:gd name="connsiteX33" fmla="*/ 66712 w 533104"/>
              <a:gd name="connsiteY33" fmla="*/ 467648 h 533843"/>
              <a:gd name="connsiteX34" fmla="*/ 226496 w 533104"/>
              <a:gd name="connsiteY34" fmla="*/ 533806 h 533843"/>
              <a:gd name="connsiteX35" fmla="*/ 386279 w 533104"/>
              <a:gd name="connsiteY35" fmla="*/ 467648 h 533843"/>
              <a:gd name="connsiteX36" fmla="*/ 452438 w 533104"/>
              <a:gd name="connsiteY36" fmla="*/ 307864 h 533843"/>
              <a:gd name="connsiteX37" fmla="*/ 450665 w 533104"/>
              <a:gd name="connsiteY37" fmla="*/ 279585 h 533843"/>
              <a:gd name="connsiteX38" fmla="*/ 447786 w 533104"/>
              <a:gd name="connsiteY38" fmla="*/ 262011 h 533843"/>
              <a:gd name="connsiteX39" fmla="*/ 481529 w 533104"/>
              <a:gd name="connsiteY39" fmla="*/ 254185 h 533843"/>
              <a:gd name="connsiteX40" fmla="*/ 490021 w 533104"/>
              <a:gd name="connsiteY40" fmla="*/ 245693 h 533843"/>
              <a:gd name="connsiteX41" fmla="*/ 493269 w 533104"/>
              <a:gd name="connsiteY41" fmla="*/ 203089 h 533843"/>
              <a:gd name="connsiteX42" fmla="*/ 491276 w 533104"/>
              <a:gd name="connsiteY42" fmla="*/ 200505 h 533843"/>
              <a:gd name="connsiteX43" fmla="*/ 490095 w 533104"/>
              <a:gd name="connsiteY43" fmla="*/ 193417 h 533843"/>
              <a:gd name="connsiteX44" fmla="*/ 490833 w 533104"/>
              <a:gd name="connsiteY44" fmla="*/ 191792 h 533843"/>
              <a:gd name="connsiteX45" fmla="*/ 496518 w 533104"/>
              <a:gd name="connsiteY45" fmla="*/ 188100 h 533843"/>
              <a:gd name="connsiteX46" fmla="*/ 496740 w 533104"/>
              <a:gd name="connsiteY46" fmla="*/ 188100 h 533843"/>
              <a:gd name="connsiteX47" fmla="*/ 500432 w 533104"/>
              <a:gd name="connsiteY47" fmla="*/ 188026 h 533843"/>
              <a:gd name="connsiteX48" fmla="*/ 532920 w 533104"/>
              <a:gd name="connsiteY48" fmla="*/ 155243 h 533843"/>
              <a:gd name="connsiteX49" fmla="*/ 532920 w 533104"/>
              <a:gd name="connsiteY49" fmla="*/ 143207 h 533843"/>
              <a:gd name="connsiteX50" fmla="*/ 500284 w 533104"/>
              <a:gd name="connsiteY50" fmla="*/ 110424 h 533843"/>
              <a:gd name="connsiteX51" fmla="*/ 367451 w 533104"/>
              <a:gd name="connsiteY51" fmla="*/ 448893 h 533843"/>
              <a:gd name="connsiteX52" fmla="*/ 226496 w 533104"/>
              <a:gd name="connsiteY52" fmla="*/ 507299 h 533843"/>
              <a:gd name="connsiteX53" fmla="*/ 85540 w 533104"/>
              <a:gd name="connsiteY53" fmla="*/ 448893 h 533843"/>
              <a:gd name="connsiteX54" fmla="*/ 27135 w 533104"/>
              <a:gd name="connsiteY54" fmla="*/ 307938 h 533843"/>
              <a:gd name="connsiteX55" fmla="*/ 85540 w 533104"/>
              <a:gd name="connsiteY55" fmla="*/ 166983 h 533843"/>
              <a:gd name="connsiteX56" fmla="*/ 226496 w 533104"/>
              <a:gd name="connsiteY56" fmla="*/ 108578 h 533843"/>
              <a:gd name="connsiteX57" fmla="*/ 255144 w 533104"/>
              <a:gd name="connsiteY57" fmla="*/ 110645 h 533843"/>
              <a:gd name="connsiteX58" fmla="*/ 262528 w 533104"/>
              <a:gd name="connsiteY58" fmla="*/ 111826 h 533843"/>
              <a:gd name="connsiteX59" fmla="*/ 237497 w 533104"/>
              <a:gd name="connsiteY59" fmla="*/ 143724 h 533843"/>
              <a:gd name="connsiteX60" fmla="*/ 237497 w 533104"/>
              <a:gd name="connsiteY60" fmla="*/ 155686 h 533843"/>
              <a:gd name="connsiteX61" fmla="*/ 270207 w 533104"/>
              <a:gd name="connsiteY61" fmla="*/ 188469 h 533843"/>
              <a:gd name="connsiteX62" fmla="*/ 273456 w 533104"/>
              <a:gd name="connsiteY62" fmla="*/ 188469 h 533843"/>
              <a:gd name="connsiteX63" fmla="*/ 273530 w 533104"/>
              <a:gd name="connsiteY63" fmla="*/ 188469 h 533843"/>
              <a:gd name="connsiteX64" fmla="*/ 279215 w 533104"/>
              <a:gd name="connsiteY64" fmla="*/ 192161 h 533843"/>
              <a:gd name="connsiteX65" fmla="*/ 279954 w 533104"/>
              <a:gd name="connsiteY65" fmla="*/ 193786 h 533843"/>
              <a:gd name="connsiteX66" fmla="*/ 278772 w 533104"/>
              <a:gd name="connsiteY66" fmla="*/ 200874 h 533843"/>
              <a:gd name="connsiteX67" fmla="*/ 277222 w 533104"/>
              <a:gd name="connsiteY67" fmla="*/ 202794 h 533843"/>
              <a:gd name="connsiteX68" fmla="*/ 273382 w 533104"/>
              <a:gd name="connsiteY68" fmla="*/ 238753 h 533843"/>
              <a:gd name="connsiteX69" fmla="*/ 218447 w 533104"/>
              <a:gd name="connsiteY69" fmla="*/ 293318 h 533843"/>
              <a:gd name="connsiteX70" fmla="*/ 138999 w 533104"/>
              <a:gd name="connsiteY70" fmla="*/ 293318 h 533843"/>
              <a:gd name="connsiteX71" fmla="*/ 125708 w 533104"/>
              <a:gd name="connsiteY71" fmla="*/ 306609 h 533843"/>
              <a:gd name="connsiteX72" fmla="*/ 138999 w 533104"/>
              <a:gd name="connsiteY72" fmla="*/ 319900 h 533843"/>
              <a:gd name="connsiteX73" fmla="*/ 224428 w 533104"/>
              <a:gd name="connsiteY73" fmla="*/ 319900 h 533843"/>
              <a:gd name="connsiteX74" fmla="*/ 235651 w 533104"/>
              <a:gd name="connsiteY74" fmla="*/ 313697 h 533843"/>
              <a:gd name="connsiteX75" fmla="*/ 291325 w 533104"/>
              <a:gd name="connsiteY75" fmla="*/ 258467 h 533843"/>
              <a:gd name="connsiteX76" fmla="*/ 334003 w 533104"/>
              <a:gd name="connsiteY76" fmla="*/ 255588 h 533843"/>
              <a:gd name="connsiteX77" fmla="*/ 334815 w 533104"/>
              <a:gd name="connsiteY77" fmla="*/ 254849 h 533843"/>
              <a:gd name="connsiteX78" fmla="*/ 335036 w 533104"/>
              <a:gd name="connsiteY78" fmla="*/ 254628 h 533843"/>
              <a:gd name="connsiteX79" fmla="*/ 341903 w 533104"/>
              <a:gd name="connsiteY79" fmla="*/ 253299 h 533843"/>
              <a:gd name="connsiteX80" fmla="*/ 342125 w 533104"/>
              <a:gd name="connsiteY80" fmla="*/ 253372 h 533843"/>
              <a:gd name="connsiteX81" fmla="*/ 346186 w 533104"/>
              <a:gd name="connsiteY81" fmla="*/ 259206 h 533843"/>
              <a:gd name="connsiteX82" fmla="*/ 346407 w 533104"/>
              <a:gd name="connsiteY82" fmla="*/ 261716 h 533843"/>
              <a:gd name="connsiteX83" fmla="*/ 379117 w 533104"/>
              <a:gd name="connsiteY83" fmla="*/ 291842 h 533843"/>
              <a:gd name="connsiteX84" fmla="*/ 391079 w 533104"/>
              <a:gd name="connsiteY84" fmla="*/ 291842 h 533843"/>
              <a:gd name="connsiteX85" fmla="*/ 422090 w 533104"/>
              <a:gd name="connsiteY85" fmla="*/ 269690 h 533843"/>
              <a:gd name="connsiteX86" fmla="*/ 424232 w 533104"/>
              <a:gd name="connsiteY86" fmla="*/ 282981 h 533843"/>
              <a:gd name="connsiteX87" fmla="*/ 425782 w 533104"/>
              <a:gd name="connsiteY87" fmla="*/ 307938 h 533843"/>
              <a:gd name="connsiteX88" fmla="*/ 367451 w 533104"/>
              <a:gd name="connsiteY88" fmla="*/ 448893 h 533843"/>
              <a:gd name="connsiteX89" fmla="*/ 506265 w 533104"/>
              <a:gd name="connsiteY89" fmla="*/ 155169 h 533843"/>
              <a:gd name="connsiteX90" fmla="*/ 500063 w 533104"/>
              <a:gd name="connsiteY90" fmla="*/ 161371 h 533843"/>
              <a:gd name="connsiteX91" fmla="*/ 499841 w 533104"/>
              <a:gd name="connsiteY91" fmla="*/ 161371 h 533843"/>
              <a:gd name="connsiteX92" fmla="*/ 496149 w 533104"/>
              <a:gd name="connsiteY92" fmla="*/ 161445 h 533843"/>
              <a:gd name="connsiteX93" fmla="*/ 466393 w 533104"/>
              <a:gd name="connsiteY93" fmla="*/ 181233 h 533843"/>
              <a:gd name="connsiteX94" fmla="*/ 466393 w 533104"/>
              <a:gd name="connsiteY94" fmla="*/ 181233 h 533843"/>
              <a:gd name="connsiteX95" fmla="*/ 465802 w 533104"/>
              <a:gd name="connsiteY95" fmla="*/ 182489 h 533843"/>
              <a:gd name="connsiteX96" fmla="*/ 469125 w 533104"/>
              <a:gd name="connsiteY96" fmla="*/ 215346 h 533843"/>
              <a:gd name="connsiteX97" fmla="*/ 471192 w 533104"/>
              <a:gd name="connsiteY97" fmla="*/ 218078 h 533843"/>
              <a:gd name="connsiteX98" fmla="*/ 471192 w 533104"/>
              <a:gd name="connsiteY98" fmla="*/ 226865 h 533843"/>
              <a:gd name="connsiteX99" fmla="*/ 462701 w 533104"/>
              <a:gd name="connsiteY99" fmla="*/ 235356 h 533843"/>
              <a:gd name="connsiteX100" fmla="*/ 453914 w 533104"/>
              <a:gd name="connsiteY100" fmla="*/ 235356 h 533843"/>
              <a:gd name="connsiteX101" fmla="*/ 452290 w 533104"/>
              <a:gd name="connsiteY101" fmla="*/ 233953 h 533843"/>
              <a:gd name="connsiteX102" fmla="*/ 418251 w 533104"/>
              <a:gd name="connsiteY102" fmla="*/ 228342 h 533843"/>
              <a:gd name="connsiteX103" fmla="*/ 418029 w 533104"/>
              <a:gd name="connsiteY103" fmla="*/ 228415 h 533843"/>
              <a:gd name="connsiteX104" fmla="*/ 397355 w 533104"/>
              <a:gd name="connsiteY104" fmla="*/ 258836 h 533843"/>
              <a:gd name="connsiteX105" fmla="*/ 391153 w 533104"/>
              <a:gd name="connsiteY105" fmla="*/ 265039 h 533843"/>
              <a:gd name="connsiteX106" fmla="*/ 379191 w 533104"/>
              <a:gd name="connsiteY106" fmla="*/ 265039 h 533843"/>
              <a:gd name="connsiteX107" fmla="*/ 372989 w 533104"/>
              <a:gd name="connsiteY107" fmla="*/ 258836 h 533843"/>
              <a:gd name="connsiteX108" fmla="*/ 372767 w 533104"/>
              <a:gd name="connsiteY108" fmla="*/ 256326 h 533843"/>
              <a:gd name="connsiteX109" fmla="*/ 352093 w 533104"/>
              <a:gd name="connsiteY109" fmla="*/ 228415 h 533843"/>
              <a:gd name="connsiteX110" fmla="*/ 351871 w 533104"/>
              <a:gd name="connsiteY110" fmla="*/ 228342 h 533843"/>
              <a:gd name="connsiteX111" fmla="*/ 316429 w 533104"/>
              <a:gd name="connsiteY111" fmla="*/ 235356 h 533843"/>
              <a:gd name="connsiteX112" fmla="*/ 315617 w 533104"/>
              <a:gd name="connsiteY112" fmla="*/ 236094 h 533843"/>
              <a:gd name="connsiteX113" fmla="*/ 315396 w 533104"/>
              <a:gd name="connsiteY113" fmla="*/ 236316 h 533843"/>
              <a:gd name="connsiteX114" fmla="*/ 306609 w 533104"/>
              <a:gd name="connsiteY114" fmla="*/ 236316 h 533843"/>
              <a:gd name="connsiteX115" fmla="*/ 298118 w 533104"/>
              <a:gd name="connsiteY115" fmla="*/ 227825 h 533843"/>
              <a:gd name="connsiteX116" fmla="*/ 298118 w 533104"/>
              <a:gd name="connsiteY116" fmla="*/ 219038 h 533843"/>
              <a:gd name="connsiteX117" fmla="*/ 299742 w 533104"/>
              <a:gd name="connsiteY117" fmla="*/ 217118 h 533843"/>
              <a:gd name="connsiteX118" fmla="*/ 304246 w 533104"/>
              <a:gd name="connsiteY118" fmla="*/ 182636 h 533843"/>
              <a:gd name="connsiteX119" fmla="*/ 303656 w 533104"/>
              <a:gd name="connsiteY119" fmla="*/ 181381 h 533843"/>
              <a:gd name="connsiteX120" fmla="*/ 273678 w 533104"/>
              <a:gd name="connsiteY120" fmla="*/ 161667 h 533843"/>
              <a:gd name="connsiteX121" fmla="*/ 270429 w 533104"/>
              <a:gd name="connsiteY121" fmla="*/ 161667 h 533843"/>
              <a:gd name="connsiteX122" fmla="*/ 270355 w 533104"/>
              <a:gd name="connsiteY122" fmla="*/ 161667 h 533843"/>
              <a:gd name="connsiteX123" fmla="*/ 264153 w 533104"/>
              <a:gd name="connsiteY123" fmla="*/ 155464 h 533843"/>
              <a:gd name="connsiteX124" fmla="*/ 264153 w 533104"/>
              <a:gd name="connsiteY124" fmla="*/ 143503 h 533843"/>
              <a:gd name="connsiteX125" fmla="*/ 270355 w 533104"/>
              <a:gd name="connsiteY125" fmla="*/ 137300 h 533843"/>
              <a:gd name="connsiteX126" fmla="*/ 271536 w 533104"/>
              <a:gd name="connsiteY126" fmla="*/ 137226 h 533843"/>
              <a:gd name="connsiteX127" fmla="*/ 271906 w 533104"/>
              <a:gd name="connsiteY127" fmla="*/ 137226 h 533843"/>
              <a:gd name="connsiteX128" fmla="*/ 301810 w 533104"/>
              <a:gd name="connsiteY128" fmla="*/ 115814 h 533843"/>
              <a:gd name="connsiteX129" fmla="*/ 302843 w 533104"/>
              <a:gd name="connsiteY129" fmla="*/ 113082 h 533843"/>
              <a:gd name="connsiteX130" fmla="*/ 295829 w 533104"/>
              <a:gd name="connsiteY130" fmla="*/ 77714 h 533843"/>
              <a:gd name="connsiteX131" fmla="*/ 294647 w 533104"/>
              <a:gd name="connsiteY131" fmla="*/ 76532 h 533843"/>
              <a:gd name="connsiteX132" fmla="*/ 294500 w 533104"/>
              <a:gd name="connsiteY132" fmla="*/ 76385 h 533843"/>
              <a:gd name="connsiteX133" fmla="*/ 294500 w 533104"/>
              <a:gd name="connsiteY133" fmla="*/ 67598 h 533843"/>
              <a:gd name="connsiteX134" fmla="*/ 302991 w 533104"/>
              <a:gd name="connsiteY134" fmla="*/ 59107 h 533843"/>
              <a:gd name="connsiteX135" fmla="*/ 311778 w 533104"/>
              <a:gd name="connsiteY135" fmla="*/ 59107 h 533843"/>
              <a:gd name="connsiteX136" fmla="*/ 313107 w 533104"/>
              <a:gd name="connsiteY136" fmla="*/ 60288 h 533843"/>
              <a:gd name="connsiteX137" fmla="*/ 348475 w 533104"/>
              <a:gd name="connsiteY137" fmla="*/ 65531 h 533843"/>
              <a:gd name="connsiteX138" fmla="*/ 351945 w 533104"/>
              <a:gd name="connsiteY138" fmla="*/ 64054 h 533843"/>
              <a:gd name="connsiteX139" fmla="*/ 372546 w 533104"/>
              <a:gd name="connsiteY139" fmla="*/ 34150 h 533843"/>
              <a:gd name="connsiteX140" fmla="*/ 372546 w 533104"/>
              <a:gd name="connsiteY140" fmla="*/ 34150 h 533843"/>
              <a:gd name="connsiteX141" fmla="*/ 372546 w 533104"/>
              <a:gd name="connsiteY141" fmla="*/ 33337 h 533843"/>
              <a:gd name="connsiteX142" fmla="*/ 378748 w 533104"/>
              <a:gd name="connsiteY142" fmla="*/ 27135 h 533843"/>
              <a:gd name="connsiteX143" fmla="*/ 390710 w 533104"/>
              <a:gd name="connsiteY143" fmla="*/ 27135 h 533843"/>
              <a:gd name="connsiteX144" fmla="*/ 396912 w 533104"/>
              <a:gd name="connsiteY144" fmla="*/ 33337 h 533843"/>
              <a:gd name="connsiteX145" fmla="*/ 396986 w 533104"/>
              <a:gd name="connsiteY145" fmla="*/ 34888 h 533843"/>
              <a:gd name="connsiteX146" fmla="*/ 417660 w 533104"/>
              <a:gd name="connsiteY146" fmla="*/ 64054 h 533843"/>
              <a:gd name="connsiteX147" fmla="*/ 421131 w 533104"/>
              <a:gd name="connsiteY147" fmla="*/ 65531 h 533843"/>
              <a:gd name="connsiteX148" fmla="*/ 457606 w 533104"/>
              <a:gd name="connsiteY148" fmla="*/ 59107 h 533843"/>
              <a:gd name="connsiteX149" fmla="*/ 458049 w 533104"/>
              <a:gd name="connsiteY149" fmla="*/ 58738 h 533843"/>
              <a:gd name="connsiteX150" fmla="*/ 458345 w 533104"/>
              <a:gd name="connsiteY150" fmla="*/ 58442 h 533843"/>
              <a:gd name="connsiteX151" fmla="*/ 467131 w 533104"/>
              <a:gd name="connsiteY151" fmla="*/ 58442 h 533843"/>
              <a:gd name="connsiteX152" fmla="*/ 475622 w 533104"/>
              <a:gd name="connsiteY152" fmla="*/ 66933 h 533843"/>
              <a:gd name="connsiteX153" fmla="*/ 475622 w 533104"/>
              <a:gd name="connsiteY153" fmla="*/ 75720 h 533843"/>
              <a:gd name="connsiteX154" fmla="*/ 475401 w 533104"/>
              <a:gd name="connsiteY154" fmla="*/ 75942 h 533843"/>
              <a:gd name="connsiteX155" fmla="*/ 473776 w 533104"/>
              <a:gd name="connsiteY155" fmla="*/ 77640 h 533843"/>
              <a:gd name="connsiteX156" fmla="*/ 466983 w 533104"/>
              <a:gd name="connsiteY156" fmla="*/ 112934 h 533843"/>
              <a:gd name="connsiteX157" fmla="*/ 468017 w 533104"/>
              <a:gd name="connsiteY157" fmla="*/ 115592 h 533843"/>
              <a:gd name="connsiteX158" fmla="*/ 498586 w 533104"/>
              <a:gd name="connsiteY158" fmla="*/ 136931 h 533843"/>
              <a:gd name="connsiteX159" fmla="*/ 499767 w 533104"/>
              <a:gd name="connsiteY159" fmla="*/ 136931 h 533843"/>
              <a:gd name="connsiteX160" fmla="*/ 499989 w 533104"/>
              <a:gd name="connsiteY160" fmla="*/ 136931 h 533843"/>
              <a:gd name="connsiteX161" fmla="*/ 506191 w 533104"/>
              <a:gd name="connsiteY161" fmla="*/ 143133 h 533843"/>
              <a:gd name="connsiteX162" fmla="*/ 506191 w 533104"/>
              <a:gd name="connsiteY162" fmla="*/ 155169 h 533843"/>
              <a:gd name="connsiteX163" fmla="*/ 386649 w 533104"/>
              <a:gd name="connsiteY163" fmla="*/ 62725 h 533843"/>
              <a:gd name="connsiteX164" fmla="*/ 303212 w 533104"/>
              <a:gd name="connsiteY164" fmla="*/ 146161 h 533843"/>
              <a:gd name="connsiteX165" fmla="*/ 386649 w 533104"/>
              <a:gd name="connsiteY165" fmla="*/ 229597 h 533843"/>
              <a:gd name="connsiteX166" fmla="*/ 470085 w 533104"/>
              <a:gd name="connsiteY166" fmla="*/ 146161 h 533843"/>
              <a:gd name="connsiteX167" fmla="*/ 386649 w 533104"/>
              <a:gd name="connsiteY167" fmla="*/ 62725 h 533843"/>
              <a:gd name="connsiteX168" fmla="*/ 386649 w 533104"/>
              <a:gd name="connsiteY168" fmla="*/ 203089 h 533843"/>
              <a:gd name="connsiteX169" fmla="*/ 329794 w 533104"/>
              <a:gd name="connsiteY169" fmla="*/ 146235 h 533843"/>
              <a:gd name="connsiteX170" fmla="*/ 386649 w 533104"/>
              <a:gd name="connsiteY170" fmla="*/ 89380 h 533843"/>
              <a:gd name="connsiteX171" fmla="*/ 443503 w 533104"/>
              <a:gd name="connsiteY171" fmla="*/ 146235 h 533843"/>
              <a:gd name="connsiteX172" fmla="*/ 386649 w 533104"/>
              <a:gd name="connsiteY172" fmla="*/ 203089 h 53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533104" h="533843">
                <a:moveTo>
                  <a:pt x="500284" y="110424"/>
                </a:moveTo>
                <a:lnTo>
                  <a:pt x="499103" y="110424"/>
                </a:lnTo>
                <a:cubicBezTo>
                  <a:pt x="499029" y="110424"/>
                  <a:pt x="498955" y="110424"/>
                  <a:pt x="498881" y="110424"/>
                </a:cubicBezTo>
                <a:cubicBezTo>
                  <a:pt x="496297" y="110424"/>
                  <a:pt x="493934" y="108799"/>
                  <a:pt x="493122" y="106436"/>
                </a:cubicBezTo>
                <a:cubicBezTo>
                  <a:pt x="492679" y="105255"/>
                  <a:pt x="492236" y="104074"/>
                  <a:pt x="491793" y="102892"/>
                </a:cubicBezTo>
                <a:cubicBezTo>
                  <a:pt x="490833" y="100529"/>
                  <a:pt x="491350" y="97871"/>
                  <a:pt x="493048" y="96173"/>
                </a:cubicBezTo>
                <a:cubicBezTo>
                  <a:pt x="493122" y="96099"/>
                  <a:pt x="493196" y="96025"/>
                  <a:pt x="493269" y="95951"/>
                </a:cubicBezTo>
                <a:lnTo>
                  <a:pt x="494894" y="94253"/>
                </a:lnTo>
                <a:cubicBezTo>
                  <a:pt x="507372" y="81479"/>
                  <a:pt x="507299" y="60805"/>
                  <a:pt x="494599" y="48105"/>
                </a:cubicBezTo>
                <a:lnTo>
                  <a:pt x="486107" y="39614"/>
                </a:lnTo>
                <a:cubicBezTo>
                  <a:pt x="473407" y="26914"/>
                  <a:pt x="452733" y="26840"/>
                  <a:pt x="439885" y="39392"/>
                </a:cubicBezTo>
                <a:lnTo>
                  <a:pt x="439442" y="39761"/>
                </a:lnTo>
                <a:cubicBezTo>
                  <a:pt x="439368" y="39835"/>
                  <a:pt x="439221" y="39909"/>
                  <a:pt x="439147" y="40057"/>
                </a:cubicBezTo>
                <a:cubicBezTo>
                  <a:pt x="437301" y="41829"/>
                  <a:pt x="434569" y="42346"/>
                  <a:pt x="432132" y="41238"/>
                </a:cubicBezTo>
                <a:cubicBezTo>
                  <a:pt x="430656" y="40574"/>
                  <a:pt x="429179" y="39909"/>
                  <a:pt x="427628" y="39318"/>
                </a:cubicBezTo>
                <a:cubicBezTo>
                  <a:pt x="425192" y="38358"/>
                  <a:pt x="423641" y="36069"/>
                  <a:pt x="423641" y="33559"/>
                </a:cubicBezTo>
                <a:cubicBezTo>
                  <a:pt x="423641" y="33042"/>
                  <a:pt x="423641" y="32525"/>
                  <a:pt x="423567" y="32008"/>
                </a:cubicBezTo>
                <a:cubicBezTo>
                  <a:pt x="422829" y="14583"/>
                  <a:pt x="408357" y="554"/>
                  <a:pt x="390783" y="554"/>
                </a:cubicBezTo>
                <a:lnTo>
                  <a:pt x="378748" y="554"/>
                </a:lnTo>
                <a:cubicBezTo>
                  <a:pt x="360879" y="554"/>
                  <a:pt x="346260" y="15026"/>
                  <a:pt x="345964" y="32821"/>
                </a:cubicBezTo>
                <a:lnTo>
                  <a:pt x="345964" y="32821"/>
                </a:lnTo>
                <a:cubicBezTo>
                  <a:pt x="345964" y="33116"/>
                  <a:pt x="345964" y="33411"/>
                  <a:pt x="345964" y="33633"/>
                </a:cubicBezTo>
                <a:cubicBezTo>
                  <a:pt x="345964" y="36217"/>
                  <a:pt x="344414" y="38432"/>
                  <a:pt x="341977" y="39466"/>
                </a:cubicBezTo>
                <a:cubicBezTo>
                  <a:pt x="340500" y="40057"/>
                  <a:pt x="338950" y="40721"/>
                  <a:pt x="337473" y="41386"/>
                </a:cubicBezTo>
                <a:cubicBezTo>
                  <a:pt x="335036" y="42493"/>
                  <a:pt x="332304" y="42050"/>
                  <a:pt x="330458" y="40204"/>
                </a:cubicBezTo>
                <a:cubicBezTo>
                  <a:pt x="330015" y="39761"/>
                  <a:pt x="329572" y="39392"/>
                  <a:pt x="329129" y="39023"/>
                </a:cubicBezTo>
                <a:cubicBezTo>
                  <a:pt x="316282" y="27578"/>
                  <a:pt x="296420" y="28021"/>
                  <a:pt x="284163" y="40352"/>
                </a:cubicBezTo>
                <a:lnTo>
                  <a:pt x="275671" y="48843"/>
                </a:lnTo>
                <a:cubicBezTo>
                  <a:pt x="265703" y="58811"/>
                  <a:pt x="263488" y="73726"/>
                  <a:pt x="269100" y="85910"/>
                </a:cubicBezTo>
                <a:cubicBezTo>
                  <a:pt x="265703" y="85245"/>
                  <a:pt x="262307" y="84728"/>
                  <a:pt x="258910" y="84211"/>
                </a:cubicBezTo>
                <a:cubicBezTo>
                  <a:pt x="248204" y="82661"/>
                  <a:pt x="237350" y="81922"/>
                  <a:pt x="226496" y="81922"/>
                </a:cubicBezTo>
                <a:cubicBezTo>
                  <a:pt x="166171" y="81922"/>
                  <a:pt x="109390" y="105403"/>
                  <a:pt x="66712" y="148081"/>
                </a:cubicBezTo>
                <a:cubicBezTo>
                  <a:pt x="24034" y="190758"/>
                  <a:pt x="554" y="247465"/>
                  <a:pt x="554" y="307864"/>
                </a:cubicBezTo>
                <a:cubicBezTo>
                  <a:pt x="554" y="368189"/>
                  <a:pt x="24034" y="424970"/>
                  <a:pt x="66712" y="467648"/>
                </a:cubicBezTo>
                <a:cubicBezTo>
                  <a:pt x="109390" y="510326"/>
                  <a:pt x="166097" y="533806"/>
                  <a:pt x="226496" y="533806"/>
                </a:cubicBezTo>
                <a:cubicBezTo>
                  <a:pt x="286821" y="533806"/>
                  <a:pt x="343601" y="510326"/>
                  <a:pt x="386279" y="467648"/>
                </a:cubicBezTo>
                <a:cubicBezTo>
                  <a:pt x="428957" y="424970"/>
                  <a:pt x="452438" y="368263"/>
                  <a:pt x="452438" y="307864"/>
                </a:cubicBezTo>
                <a:cubicBezTo>
                  <a:pt x="452438" y="298413"/>
                  <a:pt x="451847" y="288888"/>
                  <a:pt x="450665" y="279585"/>
                </a:cubicBezTo>
                <a:cubicBezTo>
                  <a:pt x="449927" y="273751"/>
                  <a:pt x="448967" y="267844"/>
                  <a:pt x="447786" y="262011"/>
                </a:cubicBezTo>
                <a:cubicBezTo>
                  <a:pt x="459231" y="265851"/>
                  <a:pt x="472447" y="263267"/>
                  <a:pt x="481529" y="254185"/>
                </a:cubicBezTo>
                <a:lnTo>
                  <a:pt x="490021" y="245693"/>
                </a:lnTo>
                <a:cubicBezTo>
                  <a:pt x="501613" y="234101"/>
                  <a:pt x="502721" y="215937"/>
                  <a:pt x="493269" y="203089"/>
                </a:cubicBezTo>
                <a:cubicBezTo>
                  <a:pt x="492753" y="202129"/>
                  <a:pt x="492014" y="201243"/>
                  <a:pt x="491276" y="200505"/>
                </a:cubicBezTo>
                <a:cubicBezTo>
                  <a:pt x="489430" y="198659"/>
                  <a:pt x="488987" y="195853"/>
                  <a:pt x="490095" y="193417"/>
                </a:cubicBezTo>
                <a:cubicBezTo>
                  <a:pt x="490316" y="192900"/>
                  <a:pt x="490611" y="192309"/>
                  <a:pt x="490833" y="191792"/>
                </a:cubicBezTo>
                <a:cubicBezTo>
                  <a:pt x="491793" y="189577"/>
                  <a:pt x="494008" y="188100"/>
                  <a:pt x="496518" y="188100"/>
                </a:cubicBezTo>
                <a:cubicBezTo>
                  <a:pt x="496592" y="188100"/>
                  <a:pt x="496666" y="188100"/>
                  <a:pt x="496740" y="188100"/>
                </a:cubicBezTo>
                <a:lnTo>
                  <a:pt x="500432" y="188026"/>
                </a:lnTo>
                <a:cubicBezTo>
                  <a:pt x="518374" y="187879"/>
                  <a:pt x="532920" y="173185"/>
                  <a:pt x="532920" y="155243"/>
                </a:cubicBezTo>
                <a:lnTo>
                  <a:pt x="532920" y="143207"/>
                </a:lnTo>
                <a:cubicBezTo>
                  <a:pt x="532846" y="125191"/>
                  <a:pt x="518226" y="110571"/>
                  <a:pt x="500284" y="110424"/>
                </a:cubicBezTo>
                <a:moveTo>
                  <a:pt x="367451" y="448893"/>
                </a:moveTo>
                <a:cubicBezTo>
                  <a:pt x="329794" y="486550"/>
                  <a:pt x="279732" y="507299"/>
                  <a:pt x="226496" y="507299"/>
                </a:cubicBezTo>
                <a:cubicBezTo>
                  <a:pt x="173259" y="507299"/>
                  <a:pt x="123197" y="486550"/>
                  <a:pt x="85540" y="448893"/>
                </a:cubicBezTo>
                <a:cubicBezTo>
                  <a:pt x="47883" y="411236"/>
                  <a:pt x="27135" y="361175"/>
                  <a:pt x="27135" y="307938"/>
                </a:cubicBezTo>
                <a:cubicBezTo>
                  <a:pt x="27135" y="254701"/>
                  <a:pt x="47883" y="204640"/>
                  <a:pt x="85540" y="166983"/>
                </a:cubicBezTo>
                <a:cubicBezTo>
                  <a:pt x="123197" y="129326"/>
                  <a:pt x="173259" y="108578"/>
                  <a:pt x="226496" y="108578"/>
                </a:cubicBezTo>
                <a:cubicBezTo>
                  <a:pt x="236095" y="108578"/>
                  <a:pt x="245767" y="109242"/>
                  <a:pt x="255144" y="110645"/>
                </a:cubicBezTo>
                <a:cubicBezTo>
                  <a:pt x="257581" y="111014"/>
                  <a:pt x="260092" y="111383"/>
                  <a:pt x="262528" y="111826"/>
                </a:cubicBezTo>
                <a:cubicBezTo>
                  <a:pt x="248204" y="115297"/>
                  <a:pt x="237497" y="128292"/>
                  <a:pt x="237497" y="143724"/>
                </a:cubicBezTo>
                <a:lnTo>
                  <a:pt x="237497" y="155686"/>
                </a:lnTo>
                <a:cubicBezTo>
                  <a:pt x="237497" y="173702"/>
                  <a:pt x="252191" y="188469"/>
                  <a:pt x="270207" y="188469"/>
                </a:cubicBezTo>
                <a:lnTo>
                  <a:pt x="273456" y="188469"/>
                </a:lnTo>
                <a:lnTo>
                  <a:pt x="273530" y="188469"/>
                </a:lnTo>
                <a:cubicBezTo>
                  <a:pt x="276040" y="188469"/>
                  <a:pt x="278256" y="189946"/>
                  <a:pt x="279215" y="192161"/>
                </a:cubicBezTo>
                <a:cubicBezTo>
                  <a:pt x="279437" y="192678"/>
                  <a:pt x="279732" y="193269"/>
                  <a:pt x="279954" y="193786"/>
                </a:cubicBezTo>
                <a:cubicBezTo>
                  <a:pt x="281061" y="196222"/>
                  <a:pt x="280618" y="199028"/>
                  <a:pt x="278772" y="200874"/>
                </a:cubicBezTo>
                <a:cubicBezTo>
                  <a:pt x="278182" y="201465"/>
                  <a:pt x="277665" y="202129"/>
                  <a:pt x="277222" y="202794"/>
                </a:cubicBezTo>
                <a:cubicBezTo>
                  <a:pt x="268731" y="213057"/>
                  <a:pt x="267475" y="227308"/>
                  <a:pt x="273382" y="238753"/>
                </a:cubicBezTo>
                <a:lnTo>
                  <a:pt x="218447" y="293318"/>
                </a:lnTo>
                <a:lnTo>
                  <a:pt x="138999" y="293318"/>
                </a:lnTo>
                <a:cubicBezTo>
                  <a:pt x="131689" y="293318"/>
                  <a:pt x="125708" y="299299"/>
                  <a:pt x="125708" y="306609"/>
                </a:cubicBezTo>
                <a:cubicBezTo>
                  <a:pt x="125708" y="313919"/>
                  <a:pt x="131689" y="319900"/>
                  <a:pt x="138999" y="319900"/>
                </a:cubicBezTo>
                <a:lnTo>
                  <a:pt x="224428" y="319900"/>
                </a:lnTo>
                <a:cubicBezTo>
                  <a:pt x="229154" y="319900"/>
                  <a:pt x="233362" y="317389"/>
                  <a:pt x="235651" y="313697"/>
                </a:cubicBezTo>
                <a:lnTo>
                  <a:pt x="291325" y="258467"/>
                </a:lnTo>
                <a:cubicBezTo>
                  <a:pt x="304099" y="267992"/>
                  <a:pt x="322336" y="267032"/>
                  <a:pt x="334003" y="255588"/>
                </a:cubicBezTo>
                <a:lnTo>
                  <a:pt x="334815" y="254849"/>
                </a:lnTo>
                <a:cubicBezTo>
                  <a:pt x="334889" y="254775"/>
                  <a:pt x="334962" y="254701"/>
                  <a:pt x="335036" y="254628"/>
                </a:cubicBezTo>
                <a:cubicBezTo>
                  <a:pt x="336808" y="252856"/>
                  <a:pt x="339467" y="252339"/>
                  <a:pt x="341903" y="253299"/>
                </a:cubicBezTo>
                <a:lnTo>
                  <a:pt x="342125" y="253372"/>
                </a:lnTo>
                <a:cubicBezTo>
                  <a:pt x="344561" y="254332"/>
                  <a:pt x="346186" y="256621"/>
                  <a:pt x="346186" y="259206"/>
                </a:cubicBezTo>
                <a:cubicBezTo>
                  <a:pt x="346186" y="260018"/>
                  <a:pt x="346260" y="260904"/>
                  <a:pt x="346407" y="261716"/>
                </a:cubicBezTo>
                <a:cubicBezTo>
                  <a:pt x="347736" y="278551"/>
                  <a:pt x="361987" y="291842"/>
                  <a:pt x="379117" y="291842"/>
                </a:cubicBezTo>
                <a:lnTo>
                  <a:pt x="391079" y="291842"/>
                </a:lnTo>
                <a:cubicBezTo>
                  <a:pt x="405477" y="291842"/>
                  <a:pt x="417660" y="282538"/>
                  <a:pt x="422090" y="269690"/>
                </a:cubicBezTo>
                <a:cubicBezTo>
                  <a:pt x="422976" y="274121"/>
                  <a:pt x="423641" y="278551"/>
                  <a:pt x="424232" y="282981"/>
                </a:cubicBezTo>
                <a:cubicBezTo>
                  <a:pt x="425265" y="291177"/>
                  <a:pt x="425782" y="299594"/>
                  <a:pt x="425782" y="307938"/>
                </a:cubicBezTo>
                <a:cubicBezTo>
                  <a:pt x="425856" y="361175"/>
                  <a:pt x="405108" y="411236"/>
                  <a:pt x="367451" y="448893"/>
                </a:cubicBezTo>
                <a:moveTo>
                  <a:pt x="506265" y="155169"/>
                </a:moveTo>
                <a:cubicBezTo>
                  <a:pt x="506265" y="158565"/>
                  <a:pt x="503459" y="161371"/>
                  <a:pt x="500063" y="161371"/>
                </a:cubicBezTo>
                <a:cubicBezTo>
                  <a:pt x="499989" y="161371"/>
                  <a:pt x="499915" y="161371"/>
                  <a:pt x="499841" y="161371"/>
                </a:cubicBezTo>
                <a:lnTo>
                  <a:pt x="496149" y="161445"/>
                </a:lnTo>
                <a:cubicBezTo>
                  <a:pt x="483154" y="161593"/>
                  <a:pt x="471488" y="169346"/>
                  <a:pt x="466393" y="181233"/>
                </a:cubicBezTo>
                <a:cubicBezTo>
                  <a:pt x="466393" y="181233"/>
                  <a:pt x="466393" y="181233"/>
                  <a:pt x="466393" y="181233"/>
                </a:cubicBezTo>
                <a:cubicBezTo>
                  <a:pt x="466245" y="181676"/>
                  <a:pt x="466024" y="182119"/>
                  <a:pt x="465802" y="182489"/>
                </a:cubicBezTo>
                <a:cubicBezTo>
                  <a:pt x="460929" y="193343"/>
                  <a:pt x="462332" y="205895"/>
                  <a:pt x="469125" y="215346"/>
                </a:cubicBezTo>
                <a:cubicBezTo>
                  <a:pt x="469715" y="216306"/>
                  <a:pt x="470380" y="217192"/>
                  <a:pt x="471192" y="218078"/>
                </a:cubicBezTo>
                <a:cubicBezTo>
                  <a:pt x="473629" y="220515"/>
                  <a:pt x="473629" y="224428"/>
                  <a:pt x="471192" y="226865"/>
                </a:cubicBezTo>
                <a:lnTo>
                  <a:pt x="462701" y="235356"/>
                </a:lnTo>
                <a:cubicBezTo>
                  <a:pt x="460264" y="237793"/>
                  <a:pt x="456351" y="237793"/>
                  <a:pt x="453914" y="235356"/>
                </a:cubicBezTo>
                <a:cubicBezTo>
                  <a:pt x="453397" y="234839"/>
                  <a:pt x="452881" y="234396"/>
                  <a:pt x="452290" y="233953"/>
                </a:cubicBezTo>
                <a:cubicBezTo>
                  <a:pt x="442986" y="225831"/>
                  <a:pt x="429843" y="223616"/>
                  <a:pt x="418251" y="228342"/>
                </a:cubicBezTo>
                <a:lnTo>
                  <a:pt x="418029" y="228415"/>
                </a:lnTo>
                <a:cubicBezTo>
                  <a:pt x="405477" y="233510"/>
                  <a:pt x="397355" y="245398"/>
                  <a:pt x="397355" y="258836"/>
                </a:cubicBezTo>
                <a:cubicBezTo>
                  <a:pt x="397355" y="262233"/>
                  <a:pt x="394549" y="265039"/>
                  <a:pt x="391153" y="265039"/>
                </a:cubicBezTo>
                <a:lnTo>
                  <a:pt x="379191" y="265039"/>
                </a:lnTo>
                <a:cubicBezTo>
                  <a:pt x="375795" y="265039"/>
                  <a:pt x="372989" y="262233"/>
                  <a:pt x="372989" y="258836"/>
                </a:cubicBezTo>
                <a:cubicBezTo>
                  <a:pt x="372989" y="258024"/>
                  <a:pt x="372915" y="257138"/>
                  <a:pt x="372767" y="256326"/>
                </a:cubicBezTo>
                <a:cubicBezTo>
                  <a:pt x="371807" y="243921"/>
                  <a:pt x="363833" y="233141"/>
                  <a:pt x="352093" y="228415"/>
                </a:cubicBezTo>
                <a:lnTo>
                  <a:pt x="351871" y="228342"/>
                </a:lnTo>
                <a:cubicBezTo>
                  <a:pt x="339614" y="223394"/>
                  <a:pt x="325733" y="226126"/>
                  <a:pt x="316429" y="235356"/>
                </a:cubicBezTo>
                <a:lnTo>
                  <a:pt x="315617" y="236094"/>
                </a:lnTo>
                <a:cubicBezTo>
                  <a:pt x="315543" y="236168"/>
                  <a:pt x="315470" y="236242"/>
                  <a:pt x="315396" y="236316"/>
                </a:cubicBezTo>
                <a:cubicBezTo>
                  <a:pt x="312959" y="238753"/>
                  <a:pt x="309046" y="238753"/>
                  <a:pt x="306609" y="236316"/>
                </a:cubicBezTo>
                <a:lnTo>
                  <a:pt x="298118" y="227825"/>
                </a:lnTo>
                <a:cubicBezTo>
                  <a:pt x="295681" y="225388"/>
                  <a:pt x="295681" y="221475"/>
                  <a:pt x="298118" y="219038"/>
                </a:cubicBezTo>
                <a:cubicBezTo>
                  <a:pt x="298708" y="218447"/>
                  <a:pt x="299225" y="217783"/>
                  <a:pt x="299742" y="217118"/>
                </a:cubicBezTo>
                <a:cubicBezTo>
                  <a:pt x="307569" y="207593"/>
                  <a:pt x="309415" y="194081"/>
                  <a:pt x="304246" y="182636"/>
                </a:cubicBezTo>
                <a:cubicBezTo>
                  <a:pt x="304025" y="182193"/>
                  <a:pt x="303877" y="181824"/>
                  <a:pt x="303656" y="181381"/>
                </a:cubicBezTo>
                <a:cubicBezTo>
                  <a:pt x="298487" y="169419"/>
                  <a:pt x="286747" y="161740"/>
                  <a:pt x="273678" y="161667"/>
                </a:cubicBezTo>
                <a:lnTo>
                  <a:pt x="270429" y="161667"/>
                </a:lnTo>
                <a:cubicBezTo>
                  <a:pt x="270429" y="161667"/>
                  <a:pt x="270355" y="161667"/>
                  <a:pt x="270355" y="161667"/>
                </a:cubicBezTo>
                <a:cubicBezTo>
                  <a:pt x="266958" y="161667"/>
                  <a:pt x="264153" y="158861"/>
                  <a:pt x="264153" y="155464"/>
                </a:cubicBezTo>
                <a:lnTo>
                  <a:pt x="264153" y="143503"/>
                </a:lnTo>
                <a:cubicBezTo>
                  <a:pt x="264153" y="140106"/>
                  <a:pt x="266958" y="137300"/>
                  <a:pt x="270355" y="137300"/>
                </a:cubicBezTo>
                <a:cubicBezTo>
                  <a:pt x="270724" y="137300"/>
                  <a:pt x="271093" y="137300"/>
                  <a:pt x="271536" y="137226"/>
                </a:cubicBezTo>
                <a:lnTo>
                  <a:pt x="271906" y="137226"/>
                </a:lnTo>
                <a:cubicBezTo>
                  <a:pt x="285270" y="136857"/>
                  <a:pt x="297232" y="128366"/>
                  <a:pt x="301810" y="115814"/>
                </a:cubicBezTo>
                <a:cubicBezTo>
                  <a:pt x="302105" y="114928"/>
                  <a:pt x="302474" y="113968"/>
                  <a:pt x="302843" y="113082"/>
                </a:cubicBezTo>
                <a:cubicBezTo>
                  <a:pt x="307790" y="100899"/>
                  <a:pt x="305058" y="87017"/>
                  <a:pt x="295829" y="77714"/>
                </a:cubicBezTo>
                <a:lnTo>
                  <a:pt x="294647" y="76532"/>
                </a:lnTo>
                <a:cubicBezTo>
                  <a:pt x="294574" y="76458"/>
                  <a:pt x="294574" y="76458"/>
                  <a:pt x="294500" y="76385"/>
                </a:cubicBezTo>
                <a:cubicBezTo>
                  <a:pt x="292063" y="73948"/>
                  <a:pt x="292063" y="70035"/>
                  <a:pt x="294500" y="67598"/>
                </a:cubicBezTo>
                <a:lnTo>
                  <a:pt x="302991" y="59107"/>
                </a:lnTo>
                <a:cubicBezTo>
                  <a:pt x="305428" y="56670"/>
                  <a:pt x="309341" y="56670"/>
                  <a:pt x="311778" y="59107"/>
                </a:cubicBezTo>
                <a:cubicBezTo>
                  <a:pt x="312221" y="59550"/>
                  <a:pt x="312664" y="59919"/>
                  <a:pt x="313107" y="60288"/>
                </a:cubicBezTo>
                <a:cubicBezTo>
                  <a:pt x="322779" y="68927"/>
                  <a:pt x="336513" y="70994"/>
                  <a:pt x="348475" y="65531"/>
                </a:cubicBezTo>
                <a:cubicBezTo>
                  <a:pt x="349582" y="65014"/>
                  <a:pt x="350764" y="64497"/>
                  <a:pt x="351945" y="64054"/>
                </a:cubicBezTo>
                <a:cubicBezTo>
                  <a:pt x="364276" y="59107"/>
                  <a:pt x="372398" y="47367"/>
                  <a:pt x="372546" y="34150"/>
                </a:cubicBezTo>
                <a:lnTo>
                  <a:pt x="372546" y="34150"/>
                </a:lnTo>
                <a:cubicBezTo>
                  <a:pt x="372546" y="33854"/>
                  <a:pt x="372546" y="33633"/>
                  <a:pt x="372546" y="33337"/>
                </a:cubicBezTo>
                <a:cubicBezTo>
                  <a:pt x="372546" y="29941"/>
                  <a:pt x="375351" y="27135"/>
                  <a:pt x="378748" y="27135"/>
                </a:cubicBezTo>
                <a:lnTo>
                  <a:pt x="390710" y="27135"/>
                </a:lnTo>
                <a:cubicBezTo>
                  <a:pt x="394106" y="27135"/>
                  <a:pt x="396912" y="29941"/>
                  <a:pt x="396912" y="33337"/>
                </a:cubicBezTo>
                <a:cubicBezTo>
                  <a:pt x="396912" y="33854"/>
                  <a:pt x="396912" y="34371"/>
                  <a:pt x="396986" y="34888"/>
                </a:cubicBezTo>
                <a:cubicBezTo>
                  <a:pt x="397503" y="47810"/>
                  <a:pt x="405551" y="59181"/>
                  <a:pt x="417660" y="64054"/>
                </a:cubicBezTo>
                <a:cubicBezTo>
                  <a:pt x="418842" y="64497"/>
                  <a:pt x="419949" y="65014"/>
                  <a:pt x="421131" y="65531"/>
                </a:cubicBezTo>
                <a:cubicBezTo>
                  <a:pt x="433461" y="71068"/>
                  <a:pt x="448081" y="68484"/>
                  <a:pt x="457606" y="59107"/>
                </a:cubicBezTo>
                <a:lnTo>
                  <a:pt x="458049" y="58738"/>
                </a:lnTo>
                <a:cubicBezTo>
                  <a:pt x="458123" y="58664"/>
                  <a:pt x="458271" y="58516"/>
                  <a:pt x="458345" y="58442"/>
                </a:cubicBezTo>
                <a:cubicBezTo>
                  <a:pt x="460781" y="56006"/>
                  <a:pt x="464695" y="56006"/>
                  <a:pt x="467131" y="58442"/>
                </a:cubicBezTo>
                <a:lnTo>
                  <a:pt x="475622" y="66933"/>
                </a:lnTo>
                <a:cubicBezTo>
                  <a:pt x="478059" y="69370"/>
                  <a:pt x="478059" y="73283"/>
                  <a:pt x="475622" y="75720"/>
                </a:cubicBezTo>
                <a:cubicBezTo>
                  <a:pt x="475549" y="75794"/>
                  <a:pt x="475475" y="75868"/>
                  <a:pt x="475401" y="75942"/>
                </a:cubicBezTo>
                <a:lnTo>
                  <a:pt x="473776" y="77640"/>
                </a:lnTo>
                <a:cubicBezTo>
                  <a:pt x="464695" y="86943"/>
                  <a:pt x="462036" y="100825"/>
                  <a:pt x="466983" y="112934"/>
                </a:cubicBezTo>
                <a:cubicBezTo>
                  <a:pt x="467353" y="113820"/>
                  <a:pt x="467722" y="114706"/>
                  <a:pt x="468017" y="115592"/>
                </a:cubicBezTo>
                <a:cubicBezTo>
                  <a:pt x="472743" y="128292"/>
                  <a:pt x="485000" y="136857"/>
                  <a:pt x="498586" y="136931"/>
                </a:cubicBezTo>
                <a:lnTo>
                  <a:pt x="499767" y="136931"/>
                </a:lnTo>
                <a:cubicBezTo>
                  <a:pt x="499841" y="136931"/>
                  <a:pt x="499915" y="136931"/>
                  <a:pt x="499989" y="136931"/>
                </a:cubicBezTo>
                <a:cubicBezTo>
                  <a:pt x="503385" y="136931"/>
                  <a:pt x="506191" y="139737"/>
                  <a:pt x="506191" y="143133"/>
                </a:cubicBezTo>
                <a:lnTo>
                  <a:pt x="506191" y="155169"/>
                </a:lnTo>
                <a:close/>
                <a:moveTo>
                  <a:pt x="386649" y="62725"/>
                </a:moveTo>
                <a:cubicBezTo>
                  <a:pt x="340648" y="62725"/>
                  <a:pt x="303212" y="100160"/>
                  <a:pt x="303212" y="146161"/>
                </a:cubicBezTo>
                <a:cubicBezTo>
                  <a:pt x="303212" y="192161"/>
                  <a:pt x="340648" y="229597"/>
                  <a:pt x="386649" y="229597"/>
                </a:cubicBezTo>
                <a:cubicBezTo>
                  <a:pt x="432649" y="229597"/>
                  <a:pt x="470085" y="192161"/>
                  <a:pt x="470085" y="146161"/>
                </a:cubicBezTo>
                <a:cubicBezTo>
                  <a:pt x="470158" y="100160"/>
                  <a:pt x="432723" y="62725"/>
                  <a:pt x="386649" y="62725"/>
                </a:cubicBezTo>
                <a:moveTo>
                  <a:pt x="386649" y="203089"/>
                </a:moveTo>
                <a:cubicBezTo>
                  <a:pt x="355268" y="203089"/>
                  <a:pt x="329794" y="177542"/>
                  <a:pt x="329794" y="146235"/>
                </a:cubicBezTo>
                <a:cubicBezTo>
                  <a:pt x="329794" y="114854"/>
                  <a:pt x="355342" y="89380"/>
                  <a:pt x="386649" y="89380"/>
                </a:cubicBezTo>
                <a:cubicBezTo>
                  <a:pt x="418029" y="89380"/>
                  <a:pt x="443503" y="114928"/>
                  <a:pt x="443503" y="146235"/>
                </a:cubicBezTo>
                <a:cubicBezTo>
                  <a:pt x="443577" y="177542"/>
                  <a:pt x="418029" y="203089"/>
                  <a:pt x="386649" y="203089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1" name="Forma libre 50">
            <a:extLst>
              <a:ext uri="{FF2B5EF4-FFF2-40B4-BE49-F238E27FC236}">
                <a16:creationId xmlns:a16="http://schemas.microsoft.com/office/drawing/2014/main" id="{0E244F53-8666-7840-9B74-8344E34D3A77}"/>
              </a:ext>
            </a:extLst>
          </p:cNvPr>
          <p:cNvSpPr/>
          <p:nvPr/>
        </p:nvSpPr>
        <p:spPr>
          <a:xfrm>
            <a:off x="11684816" y="7499401"/>
            <a:ext cx="1111175" cy="1249843"/>
          </a:xfrm>
          <a:custGeom>
            <a:avLst/>
            <a:gdLst>
              <a:gd name="connsiteX0" fmla="*/ 428145 w 449668"/>
              <a:gd name="connsiteY0" fmla="*/ 215752 h 505784"/>
              <a:gd name="connsiteX1" fmla="*/ 339540 w 449668"/>
              <a:gd name="connsiteY1" fmla="*/ 215752 h 505784"/>
              <a:gd name="connsiteX2" fmla="*/ 300481 w 449668"/>
              <a:gd name="connsiteY2" fmla="*/ 171598 h 505784"/>
              <a:gd name="connsiteX3" fmla="*/ 233067 w 449668"/>
              <a:gd name="connsiteY3" fmla="*/ 151145 h 505784"/>
              <a:gd name="connsiteX4" fmla="*/ 165654 w 449668"/>
              <a:gd name="connsiteY4" fmla="*/ 171598 h 505784"/>
              <a:gd name="connsiteX5" fmla="*/ 126594 w 449668"/>
              <a:gd name="connsiteY5" fmla="*/ 215826 h 505784"/>
              <a:gd name="connsiteX6" fmla="*/ 22779 w 449668"/>
              <a:gd name="connsiteY6" fmla="*/ 215974 h 505784"/>
              <a:gd name="connsiteX7" fmla="*/ 554 w 449668"/>
              <a:gd name="connsiteY7" fmla="*/ 238199 h 505784"/>
              <a:gd name="connsiteX8" fmla="*/ 554 w 449668"/>
              <a:gd name="connsiteY8" fmla="*/ 270983 h 505784"/>
              <a:gd name="connsiteX9" fmla="*/ 554 w 449668"/>
              <a:gd name="connsiteY9" fmla="*/ 338396 h 505784"/>
              <a:gd name="connsiteX10" fmla="*/ 554 w 449668"/>
              <a:gd name="connsiteY10" fmla="*/ 484963 h 505784"/>
              <a:gd name="connsiteX11" fmla="*/ 21671 w 449668"/>
              <a:gd name="connsiteY11" fmla="*/ 505564 h 505784"/>
              <a:gd name="connsiteX12" fmla="*/ 428219 w 449668"/>
              <a:gd name="connsiteY12" fmla="*/ 505564 h 505784"/>
              <a:gd name="connsiteX13" fmla="*/ 449336 w 449668"/>
              <a:gd name="connsiteY13" fmla="*/ 484963 h 505784"/>
              <a:gd name="connsiteX14" fmla="*/ 449336 w 449668"/>
              <a:gd name="connsiteY14" fmla="*/ 338396 h 505784"/>
              <a:gd name="connsiteX15" fmla="*/ 449336 w 449668"/>
              <a:gd name="connsiteY15" fmla="*/ 270983 h 505784"/>
              <a:gd name="connsiteX16" fmla="*/ 449336 w 449668"/>
              <a:gd name="connsiteY16" fmla="*/ 236353 h 505784"/>
              <a:gd name="connsiteX17" fmla="*/ 428145 w 449668"/>
              <a:gd name="connsiteY17" fmla="*/ 215752 h 505784"/>
              <a:gd name="connsiteX18" fmla="*/ 180421 w 449668"/>
              <a:gd name="connsiteY18" fmla="*/ 193675 h 505784"/>
              <a:gd name="connsiteX19" fmla="*/ 232993 w 449668"/>
              <a:gd name="connsiteY19" fmla="*/ 177726 h 505784"/>
              <a:gd name="connsiteX20" fmla="*/ 285565 w 449668"/>
              <a:gd name="connsiteY20" fmla="*/ 193675 h 505784"/>
              <a:gd name="connsiteX21" fmla="*/ 308455 w 449668"/>
              <a:gd name="connsiteY21" fmla="*/ 215826 h 505784"/>
              <a:gd name="connsiteX22" fmla="*/ 224871 w 449668"/>
              <a:gd name="connsiteY22" fmla="*/ 215826 h 505784"/>
              <a:gd name="connsiteX23" fmla="*/ 157532 w 449668"/>
              <a:gd name="connsiteY23" fmla="*/ 215900 h 505784"/>
              <a:gd name="connsiteX24" fmla="*/ 180421 w 449668"/>
              <a:gd name="connsiteY24" fmla="*/ 193675 h 505784"/>
              <a:gd name="connsiteX25" fmla="*/ 27061 w 449668"/>
              <a:gd name="connsiteY25" fmla="*/ 242555 h 505784"/>
              <a:gd name="connsiteX26" fmla="*/ 115371 w 449668"/>
              <a:gd name="connsiteY26" fmla="*/ 242482 h 505784"/>
              <a:gd name="connsiteX27" fmla="*/ 115297 w 449668"/>
              <a:gd name="connsiteY27" fmla="*/ 242629 h 505784"/>
              <a:gd name="connsiteX28" fmla="*/ 350764 w 449668"/>
              <a:gd name="connsiteY28" fmla="*/ 242629 h 505784"/>
              <a:gd name="connsiteX29" fmla="*/ 350616 w 449668"/>
              <a:gd name="connsiteY29" fmla="*/ 242334 h 505784"/>
              <a:gd name="connsiteX30" fmla="*/ 422681 w 449668"/>
              <a:gd name="connsiteY30" fmla="*/ 242334 h 505784"/>
              <a:gd name="connsiteX31" fmla="*/ 422681 w 449668"/>
              <a:gd name="connsiteY31" fmla="*/ 270983 h 505784"/>
              <a:gd name="connsiteX32" fmla="*/ 422681 w 449668"/>
              <a:gd name="connsiteY32" fmla="*/ 338396 h 505784"/>
              <a:gd name="connsiteX33" fmla="*/ 394032 w 449668"/>
              <a:gd name="connsiteY33" fmla="*/ 367045 h 505784"/>
              <a:gd name="connsiteX34" fmla="*/ 55710 w 449668"/>
              <a:gd name="connsiteY34" fmla="*/ 367045 h 505784"/>
              <a:gd name="connsiteX35" fmla="*/ 27061 w 449668"/>
              <a:gd name="connsiteY35" fmla="*/ 338396 h 505784"/>
              <a:gd name="connsiteX36" fmla="*/ 27061 w 449668"/>
              <a:gd name="connsiteY36" fmla="*/ 270983 h 505784"/>
              <a:gd name="connsiteX37" fmla="*/ 27061 w 449668"/>
              <a:gd name="connsiteY37" fmla="*/ 242555 h 505784"/>
              <a:gd name="connsiteX38" fmla="*/ 27061 w 449668"/>
              <a:gd name="connsiteY38" fmla="*/ 479056 h 505784"/>
              <a:gd name="connsiteX39" fmla="*/ 27061 w 449668"/>
              <a:gd name="connsiteY39" fmla="*/ 385726 h 505784"/>
              <a:gd name="connsiteX40" fmla="*/ 55710 w 449668"/>
              <a:gd name="connsiteY40" fmla="*/ 393774 h 505784"/>
              <a:gd name="connsiteX41" fmla="*/ 394032 w 449668"/>
              <a:gd name="connsiteY41" fmla="*/ 393774 h 505784"/>
              <a:gd name="connsiteX42" fmla="*/ 422681 w 449668"/>
              <a:gd name="connsiteY42" fmla="*/ 385726 h 505784"/>
              <a:gd name="connsiteX43" fmla="*/ 422681 w 449668"/>
              <a:gd name="connsiteY43" fmla="*/ 479056 h 505784"/>
              <a:gd name="connsiteX44" fmla="*/ 27061 w 449668"/>
              <a:gd name="connsiteY44" fmla="*/ 479056 h 505784"/>
              <a:gd name="connsiteX45" fmla="*/ 317168 w 449668"/>
              <a:gd name="connsiteY45" fmla="*/ 119174 h 505784"/>
              <a:gd name="connsiteX46" fmla="*/ 343675 w 449668"/>
              <a:gd name="connsiteY46" fmla="*/ 92666 h 505784"/>
              <a:gd name="connsiteX47" fmla="*/ 326545 w 449668"/>
              <a:gd name="connsiteY47" fmla="*/ 92666 h 505784"/>
              <a:gd name="connsiteX48" fmla="*/ 314288 w 449668"/>
              <a:gd name="connsiteY48" fmla="*/ 84470 h 505784"/>
              <a:gd name="connsiteX49" fmla="*/ 317168 w 449668"/>
              <a:gd name="connsiteY49" fmla="*/ 69998 h 505784"/>
              <a:gd name="connsiteX50" fmla="*/ 366343 w 449668"/>
              <a:gd name="connsiteY50" fmla="*/ 20822 h 505784"/>
              <a:gd name="connsiteX51" fmla="*/ 385172 w 449668"/>
              <a:gd name="connsiteY51" fmla="*/ 20822 h 505784"/>
              <a:gd name="connsiteX52" fmla="*/ 385172 w 449668"/>
              <a:gd name="connsiteY52" fmla="*/ 39651 h 505784"/>
              <a:gd name="connsiteX53" fmla="*/ 358664 w 449668"/>
              <a:gd name="connsiteY53" fmla="*/ 66158 h 505784"/>
              <a:gd name="connsiteX54" fmla="*/ 375794 w 449668"/>
              <a:gd name="connsiteY54" fmla="*/ 66158 h 505784"/>
              <a:gd name="connsiteX55" fmla="*/ 388052 w 449668"/>
              <a:gd name="connsiteY55" fmla="*/ 74354 h 505784"/>
              <a:gd name="connsiteX56" fmla="*/ 385172 w 449668"/>
              <a:gd name="connsiteY56" fmla="*/ 88826 h 505784"/>
              <a:gd name="connsiteX57" fmla="*/ 335996 w 449668"/>
              <a:gd name="connsiteY57" fmla="*/ 138002 h 505784"/>
              <a:gd name="connsiteX58" fmla="*/ 326619 w 449668"/>
              <a:gd name="connsiteY58" fmla="*/ 141915 h 505784"/>
              <a:gd name="connsiteX59" fmla="*/ 317242 w 449668"/>
              <a:gd name="connsiteY59" fmla="*/ 138002 h 505784"/>
              <a:gd name="connsiteX60" fmla="*/ 317168 w 449668"/>
              <a:gd name="connsiteY60" fmla="*/ 119174 h 505784"/>
              <a:gd name="connsiteX61" fmla="*/ 63463 w 449668"/>
              <a:gd name="connsiteY61" fmla="*/ 39651 h 505784"/>
              <a:gd name="connsiteX62" fmla="*/ 63463 w 449668"/>
              <a:gd name="connsiteY62" fmla="*/ 20822 h 505784"/>
              <a:gd name="connsiteX63" fmla="*/ 82292 w 449668"/>
              <a:gd name="connsiteY63" fmla="*/ 20822 h 505784"/>
              <a:gd name="connsiteX64" fmla="*/ 131467 w 449668"/>
              <a:gd name="connsiteY64" fmla="*/ 69998 h 505784"/>
              <a:gd name="connsiteX65" fmla="*/ 134347 w 449668"/>
              <a:gd name="connsiteY65" fmla="*/ 84470 h 505784"/>
              <a:gd name="connsiteX66" fmla="*/ 122090 w 449668"/>
              <a:gd name="connsiteY66" fmla="*/ 92666 h 505784"/>
              <a:gd name="connsiteX67" fmla="*/ 104960 w 449668"/>
              <a:gd name="connsiteY67" fmla="*/ 92666 h 505784"/>
              <a:gd name="connsiteX68" fmla="*/ 131467 w 449668"/>
              <a:gd name="connsiteY68" fmla="*/ 119174 h 505784"/>
              <a:gd name="connsiteX69" fmla="*/ 131467 w 449668"/>
              <a:gd name="connsiteY69" fmla="*/ 138002 h 505784"/>
              <a:gd name="connsiteX70" fmla="*/ 122090 w 449668"/>
              <a:gd name="connsiteY70" fmla="*/ 141915 h 505784"/>
              <a:gd name="connsiteX71" fmla="*/ 112713 w 449668"/>
              <a:gd name="connsiteY71" fmla="*/ 138002 h 505784"/>
              <a:gd name="connsiteX72" fmla="*/ 63537 w 449668"/>
              <a:gd name="connsiteY72" fmla="*/ 88826 h 505784"/>
              <a:gd name="connsiteX73" fmla="*/ 60657 w 449668"/>
              <a:gd name="connsiteY73" fmla="*/ 74354 h 505784"/>
              <a:gd name="connsiteX74" fmla="*/ 72914 w 449668"/>
              <a:gd name="connsiteY74" fmla="*/ 66158 h 505784"/>
              <a:gd name="connsiteX75" fmla="*/ 90044 w 449668"/>
              <a:gd name="connsiteY75" fmla="*/ 66158 h 505784"/>
              <a:gd name="connsiteX76" fmla="*/ 63463 w 449668"/>
              <a:gd name="connsiteY76" fmla="*/ 39651 h 505784"/>
              <a:gd name="connsiteX77" fmla="*/ 191054 w 449668"/>
              <a:gd name="connsiteY77" fmla="*/ 102782 h 505784"/>
              <a:gd name="connsiteX78" fmla="*/ 217561 w 449668"/>
              <a:gd name="connsiteY78" fmla="*/ 76274 h 505784"/>
              <a:gd name="connsiteX79" fmla="*/ 200431 w 449668"/>
              <a:gd name="connsiteY79" fmla="*/ 76274 h 505784"/>
              <a:gd name="connsiteX80" fmla="*/ 188174 w 449668"/>
              <a:gd name="connsiteY80" fmla="*/ 68078 h 505784"/>
              <a:gd name="connsiteX81" fmla="*/ 191054 w 449668"/>
              <a:gd name="connsiteY81" fmla="*/ 53606 h 505784"/>
              <a:gd name="connsiteX82" fmla="*/ 240229 w 449668"/>
              <a:gd name="connsiteY82" fmla="*/ 4430 h 505784"/>
              <a:gd name="connsiteX83" fmla="*/ 259058 w 449668"/>
              <a:gd name="connsiteY83" fmla="*/ 4430 h 505784"/>
              <a:gd name="connsiteX84" fmla="*/ 259058 w 449668"/>
              <a:gd name="connsiteY84" fmla="*/ 23259 h 505784"/>
              <a:gd name="connsiteX85" fmla="*/ 232550 w 449668"/>
              <a:gd name="connsiteY85" fmla="*/ 49767 h 505784"/>
              <a:gd name="connsiteX86" fmla="*/ 249681 w 449668"/>
              <a:gd name="connsiteY86" fmla="*/ 49767 h 505784"/>
              <a:gd name="connsiteX87" fmla="*/ 261938 w 449668"/>
              <a:gd name="connsiteY87" fmla="*/ 57962 h 505784"/>
              <a:gd name="connsiteX88" fmla="*/ 259058 w 449668"/>
              <a:gd name="connsiteY88" fmla="*/ 72434 h 505784"/>
              <a:gd name="connsiteX89" fmla="*/ 209882 w 449668"/>
              <a:gd name="connsiteY89" fmla="*/ 121610 h 505784"/>
              <a:gd name="connsiteX90" fmla="*/ 200505 w 449668"/>
              <a:gd name="connsiteY90" fmla="*/ 125523 h 505784"/>
              <a:gd name="connsiteX91" fmla="*/ 191128 w 449668"/>
              <a:gd name="connsiteY91" fmla="*/ 121610 h 505784"/>
              <a:gd name="connsiteX92" fmla="*/ 191054 w 449668"/>
              <a:gd name="connsiteY92" fmla="*/ 102782 h 50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9668" h="505784">
                <a:moveTo>
                  <a:pt x="428145" y="215752"/>
                </a:moveTo>
                <a:lnTo>
                  <a:pt x="339540" y="215752"/>
                </a:lnTo>
                <a:cubicBezTo>
                  <a:pt x="330680" y="198105"/>
                  <a:pt x="317315" y="182895"/>
                  <a:pt x="300481" y="171598"/>
                </a:cubicBezTo>
                <a:cubicBezTo>
                  <a:pt x="280618" y="158159"/>
                  <a:pt x="257286" y="151145"/>
                  <a:pt x="233067" y="151145"/>
                </a:cubicBezTo>
                <a:cubicBezTo>
                  <a:pt x="208849" y="151145"/>
                  <a:pt x="185516" y="158233"/>
                  <a:pt x="165654" y="171598"/>
                </a:cubicBezTo>
                <a:cubicBezTo>
                  <a:pt x="148819" y="182969"/>
                  <a:pt x="135454" y="198105"/>
                  <a:pt x="126594" y="215826"/>
                </a:cubicBezTo>
                <a:lnTo>
                  <a:pt x="22779" y="215974"/>
                </a:lnTo>
                <a:cubicBezTo>
                  <a:pt x="10522" y="215974"/>
                  <a:pt x="554" y="225942"/>
                  <a:pt x="554" y="238199"/>
                </a:cubicBezTo>
                <a:lnTo>
                  <a:pt x="554" y="270983"/>
                </a:lnTo>
                <a:lnTo>
                  <a:pt x="554" y="338396"/>
                </a:lnTo>
                <a:lnTo>
                  <a:pt x="554" y="484963"/>
                </a:lnTo>
                <a:cubicBezTo>
                  <a:pt x="554" y="496334"/>
                  <a:pt x="10005" y="505564"/>
                  <a:pt x="21671" y="505564"/>
                </a:cubicBezTo>
                <a:lnTo>
                  <a:pt x="428219" y="505564"/>
                </a:lnTo>
                <a:cubicBezTo>
                  <a:pt x="439885" y="505564"/>
                  <a:pt x="449336" y="496334"/>
                  <a:pt x="449336" y="484963"/>
                </a:cubicBezTo>
                <a:lnTo>
                  <a:pt x="449336" y="338396"/>
                </a:lnTo>
                <a:lnTo>
                  <a:pt x="449336" y="270983"/>
                </a:lnTo>
                <a:lnTo>
                  <a:pt x="449336" y="236353"/>
                </a:lnTo>
                <a:cubicBezTo>
                  <a:pt x="449262" y="225056"/>
                  <a:pt x="439811" y="215752"/>
                  <a:pt x="428145" y="215752"/>
                </a:cubicBezTo>
                <a:moveTo>
                  <a:pt x="180421" y="193675"/>
                </a:moveTo>
                <a:cubicBezTo>
                  <a:pt x="195853" y="183264"/>
                  <a:pt x="214091" y="177726"/>
                  <a:pt x="232993" y="177726"/>
                </a:cubicBezTo>
                <a:cubicBezTo>
                  <a:pt x="251896" y="177726"/>
                  <a:pt x="270134" y="183264"/>
                  <a:pt x="285565" y="193675"/>
                </a:cubicBezTo>
                <a:cubicBezTo>
                  <a:pt x="294574" y="199730"/>
                  <a:pt x="302326" y="207261"/>
                  <a:pt x="308455" y="215826"/>
                </a:cubicBezTo>
                <a:lnTo>
                  <a:pt x="224871" y="215826"/>
                </a:lnTo>
                <a:lnTo>
                  <a:pt x="157532" y="215900"/>
                </a:lnTo>
                <a:cubicBezTo>
                  <a:pt x="163660" y="207261"/>
                  <a:pt x="171413" y="199804"/>
                  <a:pt x="180421" y="193675"/>
                </a:cubicBezTo>
                <a:moveTo>
                  <a:pt x="27061" y="242555"/>
                </a:moveTo>
                <a:lnTo>
                  <a:pt x="115371" y="242482"/>
                </a:lnTo>
                <a:lnTo>
                  <a:pt x="115297" y="242629"/>
                </a:lnTo>
                <a:lnTo>
                  <a:pt x="350764" y="242629"/>
                </a:lnTo>
                <a:lnTo>
                  <a:pt x="350616" y="242334"/>
                </a:lnTo>
                <a:lnTo>
                  <a:pt x="422681" y="242334"/>
                </a:lnTo>
                <a:lnTo>
                  <a:pt x="422681" y="270983"/>
                </a:lnTo>
                <a:lnTo>
                  <a:pt x="422681" y="338396"/>
                </a:lnTo>
                <a:cubicBezTo>
                  <a:pt x="422681" y="354197"/>
                  <a:pt x="409833" y="367045"/>
                  <a:pt x="394032" y="367045"/>
                </a:cubicBezTo>
                <a:lnTo>
                  <a:pt x="55710" y="367045"/>
                </a:lnTo>
                <a:cubicBezTo>
                  <a:pt x="39909" y="367045"/>
                  <a:pt x="27061" y="354197"/>
                  <a:pt x="27061" y="338396"/>
                </a:cubicBezTo>
                <a:lnTo>
                  <a:pt x="27061" y="270983"/>
                </a:lnTo>
                <a:lnTo>
                  <a:pt x="27061" y="242555"/>
                </a:lnTo>
                <a:close/>
                <a:moveTo>
                  <a:pt x="27061" y="479056"/>
                </a:moveTo>
                <a:lnTo>
                  <a:pt x="27061" y="385726"/>
                </a:lnTo>
                <a:cubicBezTo>
                  <a:pt x="35405" y="390821"/>
                  <a:pt x="45225" y="393774"/>
                  <a:pt x="55710" y="393774"/>
                </a:cubicBezTo>
                <a:lnTo>
                  <a:pt x="394032" y="393774"/>
                </a:lnTo>
                <a:cubicBezTo>
                  <a:pt x="404517" y="393774"/>
                  <a:pt x="414338" y="390821"/>
                  <a:pt x="422681" y="385726"/>
                </a:cubicBezTo>
                <a:lnTo>
                  <a:pt x="422681" y="479056"/>
                </a:lnTo>
                <a:lnTo>
                  <a:pt x="27061" y="479056"/>
                </a:lnTo>
                <a:close/>
                <a:moveTo>
                  <a:pt x="317168" y="119174"/>
                </a:moveTo>
                <a:lnTo>
                  <a:pt x="343675" y="92666"/>
                </a:lnTo>
                <a:lnTo>
                  <a:pt x="326545" y="92666"/>
                </a:lnTo>
                <a:cubicBezTo>
                  <a:pt x="321155" y="92666"/>
                  <a:pt x="316356" y="89417"/>
                  <a:pt x="314288" y="84470"/>
                </a:cubicBezTo>
                <a:cubicBezTo>
                  <a:pt x="312221" y="79523"/>
                  <a:pt x="313402" y="73764"/>
                  <a:pt x="317168" y="69998"/>
                </a:cubicBezTo>
                <a:lnTo>
                  <a:pt x="366343" y="20822"/>
                </a:lnTo>
                <a:cubicBezTo>
                  <a:pt x="371512" y="15654"/>
                  <a:pt x="379929" y="15654"/>
                  <a:pt x="385172" y="20822"/>
                </a:cubicBezTo>
                <a:cubicBezTo>
                  <a:pt x="390341" y="25991"/>
                  <a:pt x="390341" y="34408"/>
                  <a:pt x="385172" y="39651"/>
                </a:cubicBezTo>
                <a:lnTo>
                  <a:pt x="358664" y="66158"/>
                </a:lnTo>
                <a:lnTo>
                  <a:pt x="375794" y="66158"/>
                </a:lnTo>
                <a:cubicBezTo>
                  <a:pt x="381185" y="66158"/>
                  <a:pt x="385984" y="69407"/>
                  <a:pt x="388052" y="74354"/>
                </a:cubicBezTo>
                <a:cubicBezTo>
                  <a:pt x="390119" y="79301"/>
                  <a:pt x="388938" y="85061"/>
                  <a:pt x="385172" y="88826"/>
                </a:cubicBezTo>
                <a:lnTo>
                  <a:pt x="335996" y="138002"/>
                </a:lnTo>
                <a:cubicBezTo>
                  <a:pt x="333412" y="140586"/>
                  <a:pt x="330015" y="141915"/>
                  <a:pt x="326619" y="141915"/>
                </a:cubicBezTo>
                <a:cubicBezTo>
                  <a:pt x="323222" y="141915"/>
                  <a:pt x="319826" y="140586"/>
                  <a:pt x="317242" y="138002"/>
                </a:cubicBezTo>
                <a:cubicBezTo>
                  <a:pt x="311999" y="132833"/>
                  <a:pt x="311999" y="124416"/>
                  <a:pt x="317168" y="119174"/>
                </a:cubicBezTo>
                <a:moveTo>
                  <a:pt x="63463" y="39651"/>
                </a:moveTo>
                <a:cubicBezTo>
                  <a:pt x="58294" y="34482"/>
                  <a:pt x="58294" y="26065"/>
                  <a:pt x="63463" y="20822"/>
                </a:cubicBezTo>
                <a:cubicBezTo>
                  <a:pt x="68632" y="15654"/>
                  <a:pt x="77049" y="15654"/>
                  <a:pt x="82292" y="20822"/>
                </a:cubicBezTo>
                <a:lnTo>
                  <a:pt x="131467" y="69998"/>
                </a:lnTo>
                <a:cubicBezTo>
                  <a:pt x="135233" y="73764"/>
                  <a:pt x="136414" y="79523"/>
                  <a:pt x="134347" y="84470"/>
                </a:cubicBezTo>
                <a:cubicBezTo>
                  <a:pt x="132279" y="89417"/>
                  <a:pt x="127406" y="92666"/>
                  <a:pt x="122090" y="92666"/>
                </a:cubicBezTo>
                <a:lnTo>
                  <a:pt x="104960" y="92666"/>
                </a:lnTo>
                <a:lnTo>
                  <a:pt x="131467" y="119174"/>
                </a:lnTo>
                <a:cubicBezTo>
                  <a:pt x="136636" y="124342"/>
                  <a:pt x="136636" y="132760"/>
                  <a:pt x="131467" y="138002"/>
                </a:cubicBezTo>
                <a:cubicBezTo>
                  <a:pt x="128883" y="140586"/>
                  <a:pt x="125486" y="141915"/>
                  <a:pt x="122090" y="141915"/>
                </a:cubicBezTo>
                <a:cubicBezTo>
                  <a:pt x="118693" y="141915"/>
                  <a:pt x="115297" y="140586"/>
                  <a:pt x="112713" y="138002"/>
                </a:cubicBezTo>
                <a:lnTo>
                  <a:pt x="63537" y="88826"/>
                </a:lnTo>
                <a:cubicBezTo>
                  <a:pt x="59771" y="85061"/>
                  <a:pt x="58590" y="79301"/>
                  <a:pt x="60657" y="74354"/>
                </a:cubicBezTo>
                <a:cubicBezTo>
                  <a:pt x="62725" y="69407"/>
                  <a:pt x="67524" y="66158"/>
                  <a:pt x="72914" y="66158"/>
                </a:cubicBezTo>
                <a:lnTo>
                  <a:pt x="90044" y="66158"/>
                </a:lnTo>
                <a:lnTo>
                  <a:pt x="63463" y="39651"/>
                </a:lnTo>
                <a:close/>
                <a:moveTo>
                  <a:pt x="191054" y="102782"/>
                </a:moveTo>
                <a:lnTo>
                  <a:pt x="217561" y="76274"/>
                </a:lnTo>
                <a:lnTo>
                  <a:pt x="200431" y="76274"/>
                </a:lnTo>
                <a:cubicBezTo>
                  <a:pt x="195041" y="76274"/>
                  <a:pt x="190242" y="73025"/>
                  <a:pt x="188174" y="68078"/>
                </a:cubicBezTo>
                <a:cubicBezTo>
                  <a:pt x="186107" y="63131"/>
                  <a:pt x="187288" y="57372"/>
                  <a:pt x="191054" y="53606"/>
                </a:cubicBezTo>
                <a:lnTo>
                  <a:pt x="240229" y="4430"/>
                </a:lnTo>
                <a:cubicBezTo>
                  <a:pt x="245398" y="-738"/>
                  <a:pt x="253815" y="-738"/>
                  <a:pt x="259058" y="4430"/>
                </a:cubicBezTo>
                <a:cubicBezTo>
                  <a:pt x="264227" y="9599"/>
                  <a:pt x="264227" y="18017"/>
                  <a:pt x="259058" y="23259"/>
                </a:cubicBezTo>
                <a:lnTo>
                  <a:pt x="232550" y="49767"/>
                </a:lnTo>
                <a:lnTo>
                  <a:pt x="249681" y="49767"/>
                </a:lnTo>
                <a:cubicBezTo>
                  <a:pt x="255071" y="49767"/>
                  <a:pt x="259870" y="53015"/>
                  <a:pt x="261938" y="57962"/>
                </a:cubicBezTo>
                <a:cubicBezTo>
                  <a:pt x="264005" y="62909"/>
                  <a:pt x="262824" y="68669"/>
                  <a:pt x="259058" y="72434"/>
                </a:cubicBezTo>
                <a:lnTo>
                  <a:pt x="209882" y="121610"/>
                </a:lnTo>
                <a:cubicBezTo>
                  <a:pt x="207298" y="124194"/>
                  <a:pt x="203902" y="125523"/>
                  <a:pt x="200505" y="125523"/>
                </a:cubicBezTo>
                <a:cubicBezTo>
                  <a:pt x="197108" y="125523"/>
                  <a:pt x="193712" y="124194"/>
                  <a:pt x="191128" y="121610"/>
                </a:cubicBezTo>
                <a:cubicBezTo>
                  <a:pt x="185885" y="116368"/>
                  <a:pt x="185885" y="107950"/>
                  <a:pt x="191054" y="102782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C2C7E1D2-360A-DC46-A905-FF8A9B9F64EB}"/>
              </a:ext>
            </a:extLst>
          </p:cNvPr>
          <p:cNvSpPr/>
          <p:nvPr/>
        </p:nvSpPr>
        <p:spPr>
          <a:xfrm>
            <a:off x="15586663" y="7595192"/>
            <a:ext cx="1315527" cy="1058262"/>
          </a:xfrm>
          <a:custGeom>
            <a:avLst/>
            <a:gdLst>
              <a:gd name="connsiteX0" fmla="*/ 510104 w 532366"/>
              <a:gd name="connsiteY0" fmla="*/ 107913 h 428255"/>
              <a:gd name="connsiteX1" fmla="*/ 452142 w 532366"/>
              <a:gd name="connsiteY1" fmla="*/ 51280 h 428255"/>
              <a:gd name="connsiteX2" fmla="*/ 266294 w 532366"/>
              <a:gd name="connsiteY2" fmla="*/ 554 h 428255"/>
              <a:gd name="connsiteX3" fmla="*/ 80445 w 532366"/>
              <a:gd name="connsiteY3" fmla="*/ 51280 h 428255"/>
              <a:gd name="connsiteX4" fmla="*/ 22483 w 532366"/>
              <a:gd name="connsiteY4" fmla="*/ 107913 h 428255"/>
              <a:gd name="connsiteX5" fmla="*/ 554 w 532366"/>
              <a:gd name="connsiteY5" fmla="*/ 179683 h 428255"/>
              <a:gd name="connsiteX6" fmla="*/ 24624 w 532366"/>
              <a:gd name="connsiteY6" fmla="*/ 254628 h 428255"/>
              <a:gd name="connsiteX7" fmla="*/ 80445 w 532366"/>
              <a:gd name="connsiteY7" fmla="*/ 308086 h 428255"/>
              <a:gd name="connsiteX8" fmla="*/ 68262 w 532366"/>
              <a:gd name="connsiteY8" fmla="*/ 412048 h 428255"/>
              <a:gd name="connsiteX9" fmla="*/ 68115 w 532366"/>
              <a:gd name="connsiteY9" fmla="*/ 413156 h 428255"/>
              <a:gd name="connsiteX10" fmla="*/ 73210 w 532366"/>
              <a:gd name="connsiteY10" fmla="*/ 425265 h 428255"/>
              <a:gd name="connsiteX11" fmla="*/ 81332 w 532366"/>
              <a:gd name="connsiteY11" fmla="*/ 427997 h 428255"/>
              <a:gd name="connsiteX12" fmla="*/ 86205 w 532366"/>
              <a:gd name="connsiteY12" fmla="*/ 427038 h 428255"/>
              <a:gd name="connsiteX13" fmla="*/ 173554 w 532366"/>
              <a:gd name="connsiteY13" fmla="*/ 392408 h 428255"/>
              <a:gd name="connsiteX14" fmla="*/ 258467 w 532366"/>
              <a:gd name="connsiteY14" fmla="*/ 358738 h 428255"/>
              <a:gd name="connsiteX15" fmla="*/ 266368 w 532366"/>
              <a:gd name="connsiteY15" fmla="*/ 358812 h 428255"/>
              <a:gd name="connsiteX16" fmla="*/ 452216 w 532366"/>
              <a:gd name="connsiteY16" fmla="*/ 308086 h 428255"/>
              <a:gd name="connsiteX17" fmla="*/ 510178 w 532366"/>
              <a:gd name="connsiteY17" fmla="*/ 251452 h 428255"/>
              <a:gd name="connsiteX18" fmla="*/ 532108 w 532366"/>
              <a:gd name="connsiteY18" fmla="*/ 179683 h 428255"/>
              <a:gd name="connsiteX19" fmla="*/ 510104 w 532366"/>
              <a:gd name="connsiteY19" fmla="*/ 107913 h 428255"/>
              <a:gd name="connsiteX20" fmla="*/ 437448 w 532366"/>
              <a:gd name="connsiteY20" fmla="*/ 285861 h 428255"/>
              <a:gd name="connsiteX21" fmla="*/ 266146 w 532366"/>
              <a:gd name="connsiteY21" fmla="*/ 332230 h 428255"/>
              <a:gd name="connsiteX22" fmla="*/ 256252 w 532366"/>
              <a:gd name="connsiteY22" fmla="*/ 332083 h 428255"/>
              <a:gd name="connsiteX23" fmla="*/ 251009 w 532366"/>
              <a:gd name="connsiteY23" fmla="*/ 333043 h 428255"/>
              <a:gd name="connsiteX24" fmla="*/ 163660 w 532366"/>
              <a:gd name="connsiteY24" fmla="*/ 367672 h 428255"/>
              <a:gd name="connsiteX25" fmla="*/ 96985 w 532366"/>
              <a:gd name="connsiteY25" fmla="*/ 394106 h 428255"/>
              <a:gd name="connsiteX26" fmla="*/ 107691 w 532366"/>
              <a:gd name="connsiteY26" fmla="*/ 302843 h 428255"/>
              <a:gd name="connsiteX27" fmla="*/ 101415 w 532366"/>
              <a:gd name="connsiteY27" fmla="*/ 289922 h 428255"/>
              <a:gd name="connsiteX28" fmla="*/ 46480 w 532366"/>
              <a:gd name="connsiteY28" fmla="*/ 239639 h 428255"/>
              <a:gd name="connsiteX29" fmla="*/ 26987 w 532366"/>
              <a:gd name="connsiteY29" fmla="*/ 179683 h 428255"/>
              <a:gd name="connsiteX30" fmla="*/ 94992 w 532366"/>
              <a:gd name="connsiteY30" fmla="*/ 73505 h 428255"/>
              <a:gd name="connsiteX31" fmla="*/ 266220 w 532366"/>
              <a:gd name="connsiteY31" fmla="*/ 27135 h 428255"/>
              <a:gd name="connsiteX32" fmla="*/ 437522 w 532366"/>
              <a:gd name="connsiteY32" fmla="*/ 73505 h 428255"/>
              <a:gd name="connsiteX33" fmla="*/ 505526 w 532366"/>
              <a:gd name="connsiteY33" fmla="*/ 179683 h 428255"/>
              <a:gd name="connsiteX34" fmla="*/ 437448 w 532366"/>
              <a:gd name="connsiteY34" fmla="*/ 285861 h 428255"/>
              <a:gd name="connsiteX35" fmla="*/ 425265 w 532366"/>
              <a:gd name="connsiteY35" fmla="*/ 174071 h 428255"/>
              <a:gd name="connsiteX36" fmla="*/ 376533 w 532366"/>
              <a:gd name="connsiteY36" fmla="*/ 174071 h 428255"/>
              <a:gd name="connsiteX37" fmla="*/ 349951 w 532366"/>
              <a:gd name="connsiteY37" fmla="*/ 154209 h 428255"/>
              <a:gd name="connsiteX38" fmla="*/ 349951 w 532366"/>
              <a:gd name="connsiteY38" fmla="*/ 107692 h 428255"/>
              <a:gd name="connsiteX39" fmla="*/ 336661 w 532366"/>
              <a:gd name="connsiteY39" fmla="*/ 94401 h 428255"/>
              <a:gd name="connsiteX40" fmla="*/ 283498 w 532366"/>
              <a:gd name="connsiteY40" fmla="*/ 94401 h 428255"/>
              <a:gd name="connsiteX41" fmla="*/ 270207 w 532366"/>
              <a:gd name="connsiteY41" fmla="*/ 107692 h 428255"/>
              <a:gd name="connsiteX42" fmla="*/ 270207 w 532366"/>
              <a:gd name="connsiteY42" fmla="*/ 154283 h 428255"/>
              <a:gd name="connsiteX43" fmla="*/ 243552 w 532366"/>
              <a:gd name="connsiteY43" fmla="*/ 174588 h 428255"/>
              <a:gd name="connsiteX44" fmla="*/ 199397 w 532366"/>
              <a:gd name="connsiteY44" fmla="*/ 174588 h 428255"/>
              <a:gd name="connsiteX45" fmla="*/ 172742 w 532366"/>
              <a:gd name="connsiteY45" fmla="*/ 154283 h 428255"/>
              <a:gd name="connsiteX46" fmla="*/ 172742 w 532366"/>
              <a:gd name="connsiteY46" fmla="*/ 107692 h 428255"/>
              <a:gd name="connsiteX47" fmla="*/ 159451 w 532366"/>
              <a:gd name="connsiteY47" fmla="*/ 94401 h 428255"/>
              <a:gd name="connsiteX48" fmla="*/ 106288 w 532366"/>
              <a:gd name="connsiteY48" fmla="*/ 94401 h 428255"/>
              <a:gd name="connsiteX49" fmla="*/ 92998 w 532366"/>
              <a:gd name="connsiteY49" fmla="*/ 107692 h 428255"/>
              <a:gd name="connsiteX50" fmla="*/ 92998 w 532366"/>
              <a:gd name="connsiteY50" fmla="*/ 160854 h 428255"/>
              <a:gd name="connsiteX51" fmla="*/ 106288 w 532366"/>
              <a:gd name="connsiteY51" fmla="*/ 174145 h 428255"/>
              <a:gd name="connsiteX52" fmla="*/ 154947 w 532366"/>
              <a:gd name="connsiteY52" fmla="*/ 174145 h 428255"/>
              <a:gd name="connsiteX53" fmla="*/ 181602 w 532366"/>
              <a:gd name="connsiteY53" fmla="*/ 194450 h 428255"/>
              <a:gd name="connsiteX54" fmla="*/ 181602 w 532366"/>
              <a:gd name="connsiteY54" fmla="*/ 241041 h 428255"/>
              <a:gd name="connsiteX55" fmla="*/ 194893 w 532366"/>
              <a:gd name="connsiteY55" fmla="*/ 254332 h 428255"/>
              <a:gd name="connsiteX56" fmla="*/ 248056 w 532366"/>
              <a:gd name="connsiteY56" fmla="*/ 254332 h 428255"/>
              <a:gd name="connsiteX57" fmla="*/ 261347 w 532366"/>
              <a:gd name="connsiteY57" fmla="*/ 241041 h 428255"/>
              <a:gd name="connsiteX58" fmla="*/ 261347 w 532366"/>
              <a:gd name="connsiteY58" fmla="*/ 194450 h 428255"/>
              <a:gd name="connsiteX59" fmla="*/ 288002 w 532366"/>
              <a:gd name="connsiteY59" fmla="*/ 174145 h 428255"/>
              <a:gd name="connsiteX60" fmla="*/ 332230 w 532366"/>
              <a:gd name="connsiteY60" fmla="*/ 174145 h 428255"/>
              <a:gd name="connsiteX61" fmla="*/ 358812 w 532366"/>
              <a:gd name="connsiteY61" fmla="*/ 194007 h 428255"/>
              <a:gd name="connsiteX62" fmla="*/ 358812 w 532366"/>
              <a:gd name="connsiteY62" fmla="*/ 240525 h 428255"/>
              <a:gd name="connsiteX63" fmla="*/ 372102 w 532366"/>
              <a:gd name="connsiteY63" fmla="*/ 253815 h 428255"/>
              <a:gd name="connsiteX64" fmla="*/ 425265 w 532366"/>
              <a:gd name="connsiteY64" fmla="*/ 253815 h 428255"/>
              <a:gd name="connsiteX65" fmla="*/ 438556 w 532366"/>
              <a:gd name="connsiteY65" fmla="*/ 240525 h 428255"/>
              <a:gd name="connsiteX66" fmla="*/ 438556 w 532366"/>
              <a:gd name="connsiteY66" fmla="*/ 187362 h 428255"/>
              <a:gd name="connsiteX67" fmla="*/ 425265 w 532366"/>
              <a:gd name="connsiteY67" fmla="*/ 174071 h 428255"/>
              <a:gd name="connsiteX68" fmla="*/ 146161 w 532366"/>
              <a:gd name="connsiteY68" fmla="*/ 147564 h 428255"/>
              <a:gd name="connsiteX69" fmla="*/ 119579 w 532366"/>
              <a:gd name="connsiteY69" fmla="*/ 147564 h 428255"/>
              <a:gd name="connsiteX70" fmla="*/ 119579 w 532366"/>
              <a:gd name="connsiteY70" fmla="*/ 120982 h 428255"/>
              <a:gd name="connsiteX71" fmla="*/ 146161 w 532366"/>
              <a:gd name="connsiteY71" fmla="*/ 120982 h 428255"/>
              <a:gd name="connsiteX72" fmla="*/ 146161 w 532366"/>
              <a:gd name="connsiteY72" fmla="*/ 147564 h 428255"/>
              <a:gd name="connsiteX73" fmla="*/ 234765 w 532366"/>
              <a:gd name="connsiteY73" fmla="*/ 227751 h 428255"/>
              <a:gd name="connsiteX74" fmla="*/ 208184 w 532366"/>
              <a:gd name="connsiteY74" fmla="*/ 227751 h 428255"/>
              <a:gd name="connsiteX75" fmla="*/ 208184 w 532366"/>
              <a:gd name="connsiteY75" fmla="*/ 201169 h 428255"/>
              <a:gd name="connsiteX76" fmla="*/ 234765 w 532366"/>
              <a:gd name="connsiteY76" fmla="*/ 201169 h 428255"/>
              <a:gd name="connsiteX77" fmla="*/ 234765 w 532366"/>
              <a:gd name="connsiteY77" fmla="*/ 227751 h 428255"/>
              <a:gd name="connsiteX78" fmla="*/ 323370 w 532366"/>
              <a:gd name="connsiteY78" fmla="*/ 147564 h 428255"/>
              <a:gd name="connsiteX79" fmla="*/ 296788 w 532366"/>
              <a:gd name="connsiteY79" fmla="*/ 147564 h 428255"/>
              <a:gd name="connsiteX80" fmla="*/ 296788 w 532366"/>
              <a:gd name="connsiteY80" fmla="*/ 120982 h 428255"/>
              <a:gd name="connsiteX81" fmla="*/ 323370 w 532366"/>
              <a:gd name="connsiteY81" fmla="*/ 120982 h 428255"/>
              <a:gd name="connsiteX82" fmla="*/ 323370 w 532366"/>
              <a:gd name="connsiteY82" fmla="*/ 147564 h 428255"/>
              <a:gd name="connsiteX83" fmla="*/ 411975 w 532366"/>
              <a:gd name="connsiteY83" fmla="*/ 227234 h 428255"/>
              <a:gd name="connsiteX84" fmla="*/ 385393 w 532366"/>
              <a:gd name="connsiteY84" fmla="*/ 227234 h 428255"/>
              <a:gd name="connsiteX85" fmla="*/ 385393 w 532366"/>
              <a:gd name="connsiteY85" fmla="*/ 200653 h 428255"/>
              <a:gd name="connsiteX86" fmla="*/ 411975 w 532366"/>
              <a:gd name="connsiteY86" fmla="*/ 200653 h 428255"/>
              <a:gd name="connsiteX87" fmla="*/ 411975 w 532366"/>
              <a:gd name="connsiteY87" fmla="*/ 227234 h 4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32366" h="428255">
                <a:moveTo>
                  <a:pt x="510104" y="107913"/>
                </a:moveTo>
                <a:cubicBezTo>
                  <a:pt x="496371" y="86574"/>
                  <a:pt x="476877" y="67524"/>
                  <a:pt x="452142" y="51280"/>
                </a:cubicBezTo>
                <a:cubicBezTo>
                  <a:pt x="402302" y="18570"/>
                  <a:pt x="336291" y="554"/>
                  <a:pt x="266294" y="554"/>
                </a:cubicBezTo>
                <a:cubicBezTo>
                  <a:pt x="196296" y="554"/>
                  <a:pt x="130286" y="18570"/>
                  <a:pt x="80445" y="51280"/>
                </a:cubicBezTo>
                <a:cubicBezTo>
                  <a:pt x="55710" y="67524"/>
                  <a:pt x="36143" y="86574"/>
                  <a:pt x="22483" y="107913"/>
                </a:cubicBezTo>
                <a:cubicBezTo>
                  <a:pt x="7938" y="130507"/>
                  <a:pt x="554" y="154652"/>
                  <a:pt x="554" y="179683"/>
                </a:cubicBezTo>
                <a:cubicBezTo>
                  <a:pt x="554" y="205895"/>
                  <a:pt x="8676" y="231073"/>
                  <a:pt x="24624" y="254628"/>
                </a:cubicBezTo>
                <a:cubicBezTo>
                  <a:pt x="38284" y="274711"/>
                  <a:pt x="57039" y="292654"/>
                  <a:pt x="80445" y="308086"/>
                </a:cubicBezTo>
                <a:cubicBezTo>
                  <a:pt x="76384" y="342715"/>
                  <a:pt x="72323" y="377419"/>
                  <a:pt x="68262" y="412048"/>
                </a:cubicBezTo>
                <a:lnTo>
                  <a:pt x="68115" y="413156"/>
                </a:lnTo>
                <a:cubicBezTo>
                  <a:pt x="67598" y="417808"/>
                  <a:pt x="69518" y="422386"/>
                  <a:pt x="73210" y="425265"/>
                </a:cubicBezTo>
                <a:cubicBezTo>
                  <a:pt x="75572" y="427111"/>
                  <a:pt x="78452" y="427997"/>
                  <a:pt x="81332" y="427997"/>
                </a:cubicBezTo>
                <a:cubicBezTo>
                  <a:pt x="82956" y="427997"/>
                  <a:pt x="84654" y="427702"/>
                  <a:pt x="86205" y="427038"/>
                </a:cubicBezTo>
                <a:cubicBezTo>
                  <a:pt x="115297" y="415519"/>
                  <a:pt x="144462" y="403926"/>
                  <a:pt x="173554" y="392408"/>
                </a:cubicBezTo>
                <a:cubicBezTo>
                  <a:pt x="201834" y="381185"/>
                  <a:pt x="230114" y="369961"/>
                  <a:pt x="258467" y="358738"/>
                </a:cubicBezTo>
                <a:cubicBezTo>
                  <a:pt x="261051" y="358812"/>
                  <a:pt x="263710" y="358812"/>
                  <a:pt x="266368" y="358812"/>
                </a:cubicBezTo>
                <a:cubicBezTo>
                  <a:pt x="336365" y="358812"/>
                  <a:pt x="402376" y="340796"/>
                  <a:pt x="452216" y="308086"/>
                </a:cubicBezTo>
                <a:cubicBezTo>
                  <a:pt x="476951" y="291842"/>
                  <a:pt x="496518" y="272791"/>
                  <a:pt x="510178" y="251452"/>
                </a:cubicBezTo>
                <a:cubicBezTo>
                  <a:pt x="524724" y="228858"/>
                  <a:pt x="532108" y="204714"/>
                  <a:pt x="532108" y="179683"/>
                </a:cubicBezTo>
                <a:cubicBezTo>
                  <a:pt x="532034" y="154726"/>
                  <a:pt x="524650" y="130581"/>
                  <a:pt x="510104" y="107913"/>
                </a:cubicBezTo>
                <a:moveTo>
                  <a:pt x="437448" y="285861"/>
                </a:moveTo>
                <a:cubicBezTo>
                  <a:pt x="391891" y="315765"/>
                  <a:pt x="331049" y="332230"/>
                  <a:pt x="266146" y="332230"/>
                </a:cubicBezTo>
                <a:cubicBezTo>
                  <a:pt x="262823" y="332230"/>
                  <a:pt x="259501" y="332157"/>
                  <a:pt x="256252" y="332083"/>
                </a:cubicBezTo>
                <a:cubicBezTo>
                  <a:pt x="254480" y="332009"/>
                  <a:pt x="252708" y="332378"/>
                  <a:pt x="251009" y="333043"/>
                </a:cubicBezTo>
                <a:cubicBezTo>
                  <a:pt x="221918" y="344561"/>
                  <a:pt x="192752" y="356154"/>
                  <a:pt x="163660" y="367672"/>
                </a:cubicBezTo>
                <a:cubicBezTo>
                  <a:pt x="141435" y="376459"/>
                  <a:pt x="119210" y="385320"/>
                  <a:pt x="96985" y="394106"/>
                </a:cubicBezTo>
                <a:cubicBezTo>
                  <a:pt x="100529" y="363685"/>
                  <a:pt x="104147" y="333264"/>
                  <a:pt x="107691" y="302843"/>
                </a:cubicBezTo>
                <a:cubicBezTo>
                  <a:pt x="108282" y="297675"/>
                  <a:pt x="105845" y="292654"/>
                  <a:pt x="101415" y="289922"/>
                </a:cubicBezTo>
                <a:cubicBezTo>
                  <a:pt x="77861" y="275523"/>
                  <a:pt x="59328" y="258615"/>
                  <a:pt x="46480" y="239639"/>
                </a:cubicBezTo>
                <a:cubicBezTo>
                  <a:pt x="33559" y="220589"/>
                  <a:pt x="26987" y="200431"/>
                  <a:pt x="26987" y="179683"/>
                </a:cubicBezTo>
                <a:cubicBezTo>
                  <a:pt x="26987" y="140032"/>
                  <a:pt x="51132" y="102301"/>
                  <a:pt x="94992" y="73505"/>
                </a:cubicBezTo>
                <a:cubicBezTo>
                  <a:pt x="140549" y="43601"/>
                  <a:pt x="201391" y="27135"/>
                  <a:pt x="266220" y="27135"/>
                </a:cubicBezTo>
                <a:cubicBezTo>
                  <a:pt x="331123" y="27135"/>
                  <a:pt x="391965" y="43601"/>
                  <a:pt x="437522" y="73505"/>
                </a:cubicBezTo>
                <a:cubicBezTo>
                  <a:pt x="481381" y="102301"/>
                  <a:pt x="505526" y="139958"/>
                  <a:pt x="505526" y="179683"/>
                </a:cubicBezTo>
                <a:cubicBezTo>
                  <a:pt x="505452" y="219333"/>
                  <a:pt x="481308" y="257064"/>
                  <a:pt x="437448" y="285861"/>
                </a:cubicBezTo>
                <a:moveTo>
                  <a:pt x="425265" y="174071"/>
                </a:moveTo>
                <a:lnTo>
                  <a:pt x="376533" y="174071"/>
                </a:lnTo>
                <a:lnTo>
                  <a:pt x="349951" y="154209"/>
                </a:lnTo>
                <a:lnTo>
                  <a:pt x="349951" y="107692"/>
                </a:lnTo>
                <a:cubicBezTo>
                  <a:pt x="349951" y="100381"/>
                  <a:pt x="343970" y="94401"/>
                  <a:pt x="336661" y="94401"/>
                </a:cubicBezTo>
                <a:lnTo>
                  <a:pt x="283498" y="94401"/>
                </a:lnTo>
                <a:cubicBezTo>
                  <a:pt x="276188" y="94401"/>
                  <a:pt x="270207" y="100381"/>
                  <a:pt x="270207" y="107692"/>
                </a:cubicBezTo>
                <a:lnTo>
                  <a:pt x="270207" y="154283"/>
                </a:lnTo>
                <a:lnTo>
                  <a:pt x="243552" y="174588"/>
                </a:lnTo>
                <a:lnTo>
                  <a:pt x="199397" y="174588"/>
                </a:lnTo>
                <a:lnTo>
                  <a:pt x="172742" y="154283"/>
                </a:lnTo>
                <a:lnTo>
                  <a:pt x="172742" y="107692"/>
                </a:lnTo>
                <a:cubicBezTo>
                  <a:pt x="172742" y="100381"/>
                  <a:pt x="166761" y="94401"/>
                  <a:pt x="159451" y="94401"/>
                </a:cubicBezTo>
                <a:lnTo>
                  <a:pt x="106288" y="94401"/>
                </a:lnTo>
                <a:cubicBezTo>
                  <a:pt x="98979" y="94401"/>
                  <a:pt x="92998" y="100381"/>
                  <a:pt x="92998" y="107692"/>
                </a:cubicBezTo>
                <a:lnTo>
                  <a:pt x="92998" y="160854"/>
                </a:lnTo>
                <a:cubicBezTo>
                  <a:pt x="92998" y="168164"/>
                  <a:pt x="98979" y="174145"/>
                  <a:pt x="106288" y="174145"/>
                </a:cubicBezTo>
                <a:lnTo>
                  <a:pt x="154947" y="174145"/>
                </a:lnTo>
                <a:lnTo>
                  <a:pt x="181602" y="194450"/>
                </a:lnTo>
                <a:lnTo>
                  <a:pt x="181602" y="241041"/>
                </a:lnTo>
                <a:cubicBezTo>
                  <a:pt x="181602" y="248352"/>
                  <a:pt x="187583" y="254332"/>
                  <a:pt x="194893" y="254332"/>
                </a:cubicBezTo>
                <a:lnTo>
                  <a:pt x="248056" y="254332"/>
                </a:lnTo>
                <a:cubicBezTo>
                  <a:pt x="255366" y="254332"/>
                  <a:pt x="261347" y="248352"/>
                  <a:pt x="261347" y="241041"/>
                </a:cubicBezTo>
                <a:lnTo>
                  <a:pt x="261347" y="194450"/>
                </a:lnTo>
                <a:lnTo>
                  <a:pt x="288002" y="174145"/>
                </a:lnTo>
                <a:lnTo>
                  <a:pt x="332230" y="174145"/>
                </a:lnTo>
                <a:lnTo>
                  <a:pt x="358812" y="194007"/>
                </a:lnTo>
                <a:lnTo>
                  <a:pt x="358812" y="240525"/>
                </a:lnTo>
                <a:cubicBezTo>
                  <a:pt x="358812" y="247835"/>
                  <a:pt x="364793" y="253815"/>
                  <a:pt x="372102" y="253815"/>
                </a:cubicBezTo>
                <a:lnTo>
                  <a:pt x="425265" y="253815"/>
                </a:lnTo>
                <a:cubicBezTo>
                  <a:pt x="432575" y="253815"/>
                  <a:pt x="438556" y="247835"/>
                  <a:pt x="438556" y="240525"/>
                </a:cubicBezTo>
                <a:lnTo>
                  <a:pt x="438556" y="187362"/>
                </a:lnTo>
                <a:cubicBezTo>
                  <a:pt x="438556" y="180052"/>
                  <a:pt x="432575" y="174071"/>
                  <a:pt x="425265" y="174071"/>
                </a:cubicBezTo>
                <a:moveTo>
                  <a:pt x="146161" y="147564"/>
                </a:moveTo>
                <a:lnTo>
                  <a:pt x="119579" y="147564"/>
                </a:lnTo>
                <a:lnTo>
                  <a:pt x="119579" y="120982"/>
                </a:lnTo>
                <a:lnTo>
                  <a:pt x="146161" y="120982"/>
                </a:lnTo>
                <a:lnTo>
                  <a:pt x="146161" y="147564"/>
                </a:lnTo>
                <a:close/>
                <a:moveTo>
                  <a:pt x="234765" y="227751"/>
                </a:moveTo>
                <a:lnTo>
                  <a:pt x="208184" y="227751"/>
                </a:lnTo>
                <a:lnTo>
                  <a:pt x="208184" y="201169"/>
                </a:lnTo>
                <a:lnTo>
                  <a:pt x="234765" y="201169"/>
                </a:lnTo>
                <a:lnTo>
                  <a:pt x="234765" y="227751"/>
                </a:lnTo>
                <a:close/>
                <a:moveTo>
                  <a:pt x="323370" y="147564"/>
                </a:moveTo>
                <a:lnTo>
                  <a:pt x="296788" y="147564"/>
                </a:lnTo>
                <a:lnTo>
                  <a:pt x="296788" y="120982"/>
                </a:lnTo>
                <a:lnTo>
                  <a:pt x="323370" y="120982"/>
                </a:lnTo>
                <a:lnTo>
                  <a:pt x="323370" y="147564"/>
                </a:lnTo>
                <a:close/>
                <a:moveTo>
                  <a:pt x="411975" y="227234"/>
                </a:moveTo>
                <a:lnTo>
                  <a:pt x="385393" y="227234"/>
                </a:lnTo>
                <a:lnTo>
                  <a:pt x="385393" y="200653"/>
                </a:lnTo>
                <a:lnTo>
                  <a:pt x="411975" y="200653"/>
                </a:lnTo>
                <a:lnTo>
                  <a:pt x="411975" y="22723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4C5C8825-7AAA-D44B-AA87-D27E48AB3C9F}"/>
              </a:ext>
            </a:extLst>
          </p:cNvPr>
          <p:cNvSpPr txBox="1"/>
          <p:nvPr/>
        </p:nvSpPr>
        <p:spPr>
          <a:xfrm>
            <a:off x="2076090" y="9468370"/>
            <a:ext cx="4176864" cy="100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F750C5DA-E2B2-1D41-BBC2-F23E9EE9F0A4}"/>
              </a:ext>
            </a:extLst>
          </p:cNvPr>
          <p:cNvSpPr txBox="1"/>
          <p:nvPr/>
        </p:nvSpPr>
        <p:spPr>
          <a:xfrm>
            <a:off x="6048047" y="9468370"/>
            <a:ext cx="4176864" cy="100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62B82941-9205-7C48-9C0E-52231C7F1E2F}"/>
              </a:ext>
            </a:extLst>
          </p:cNvPr>
          <p:cNvSpPr txBox="1"/>
          <p:nvPr/>
        </p:nvSpPr>
        <p:spPr>
          <a:xfrm>
            <a:off x="10151970" y="9468370"/>
            <a:ext cx="4176864" cy="100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7BF2718A-0AC1-1A4D-AF70-281DE1381B96}"/>
              </a:ext>
            </a:extLst>
          </p:cNvPr>
          <p:cNvSpPr txBox="1"/>
          <p:nvPr/>
        </p:nvSpPr>
        <p:spPr>
          <a:xfrm>
            <a:off x="14218068" y="9468370"/>
            <a:ext cx="4176864" cy="100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50B1D965-38FB-344C-AA3E-2EB3857099A0}"/>
              </a:ext>
            </a:extLst>
          </p:cNvPr>
          <p:cNvSpPr>
            <a:spLocks noChangeAspect="1"/>
          </p:cNvSpPr>
          <p:nvPr/>
        </p:nvSpPr>
        <p:spPr>
          <a:xfrm>
            <a:off x="18011072" y="6668971"/>
            <a:ext cx="4423158" cy="2483193"/>
          </a:xfrm>
          <a:custGeom>
            <a:avLst/>
            <a:gdLst>
              <a:gd name="connsiteX0" fmla="*/ 723900 w 1447800"/>
              <a:gd name="connsiteY0" fmla="*/ 0 h 812594"/>
              <a:gd name="connsiteX1" fmla="*/ 782950 w 1447800"/>
              <a:gd name="connsiteY1" fmla="*/ 2982 h 812594"/>
              <a:gd name="connsiteX2" fmla="*/ 1447800 w 1447800"/>
              <a:gd name="connsiteY2" fmla="*/ 739727 h 812594"/>
              <a:gd name="connsiteX3" fmla="*/ 1446025 w 1447800"/>
              <a:gd name="connsiteY3" fmla="*/ 739727 h 812594"/>
              <a:gd name="connsiteX4" fmla="*/ 1447800 w 1447800"/>
              <a:gd name="connsiteY4" fmla="*/ 744013 h 812594"/>
              <a:gd name="connsiteX5" fmla="*/ 1379220 w 1447800"/>
              <a:gd name="connsiteY5" fmla="*/ 812593 h 812594"/>
              <a:gd name="connsiteX6" fmla="*/ 1310640 w 1447800"/>
              <a:gd name="connsiteY6" fmla="*/ 744013 h 812594"/>
              <a:gd name="connsiteX7" fmla="*/ 1312415 w 1447800"/>
              <a:gd name="connsiteY7" fmla="*/ 739727 h 812594"/>
              <a:gd name="connsiteX8" fmla="*/ 1309234 w 1447800"/>
              <a:gd name="connsiteY8" fmla="*/ 739727 h 812594"/>
              <a:gd name="connsiteX9" fmla="*/ 1309430 w 1447800"/>
              <a:gd name="connsiteY9" fmla="*/ 737778 h 812594"/>
              <a:gd name="connsiteX10" fmla="*/ 827039 w 1447800"/>
              <a:gd name="connsiteY10" fmla="*/ 145904 h 812594"/>
              <a:gd name="connsiteX11" fmla="*/ 723900 w 1447800"/>
              <a:gd name="connsiteY11" fmla="*/ 135507 h 812594"/>
              <a:gd name="connsiteX12" fmla="*/ 723900 w 1447800"/>
              <a:gd name="connsiteY12" fmla="*/ 135508 h 812594"/>
              <a:gd name="connsiteX13" fmla="*/ 620761 w 1447800"/>
              <a:gd name="connsiteY13" fmla="*/ 145905 h 812594"/>
              <a:gd name="connsiteX14" fmla="*/ 138370 w 1447800"/>
              <a:gd name="connsiteY14" fmla="*/ 737779 h 812594"/>
              <a:gd name="connsiteX15" fmla="*/ 138566 w 1447800"/>
              <a:gd name="connsiteY15" fmla="*/ 739728 h 812594"/>
              <a:gd name="connsiteX16" fmla="*/ 135385 w 1447800"/>
              <a:gd name="connsiteY16" fmla="*/ 739728 h 812594"/>
              <a:gd name="connsiteX17" fmla="*/ 137160 w 1447800"/>
              <a:gd name="connsiteY17" fmla="*/ 744014 h 812594"/>
              <a:gd name="connsiteX18" fmla="*/ 68580 w 1447800"/>
              <a:gd name="connsiteY18" fmla="*/ 812594 h 812594"/>
              <a:gd name="connsiteX19" fmla="*/ 0 w 1447800"/>
              <a:gd name="connsiteY19" fmla="*/ 744014 h 812594"/>
              <a:gd name="connsiteX20" fmla="*/ 1775 w 1447800"/>
              <a:gd name="connsiteY20" fmla="*/ 739728 h 812594"/>
              <a:gd name="connsiteX21" fmla="*/ 0 w 1447800"/>
              <a:gd name="connsiteY21" fmla="*/ 739728 h 812594"/>
              <a:gd name="connsiteX22" fmla="*/ 664850 w 1447800"/>
              <a:gd name="connsiteY22" fmla="*/ 2983 h 812594"/>
              <a:gd name="connsiteX23" fmla="*/ 723900 w 1447800"/>
              <a:gd name="connsiteY23" fmla="*/ 1 h 8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47800" h="812594">
                <a:moveTo>
                  <a:pt x="723900" y="0"/>
                </a:moveTo>
                <a:lnTo>
                  <a:pt x="782950" y="2982"/>
                </a:lnTo>
                <a:cubicBezTo>
                  <a:pt x="1156386" y="40906"/>
                  <a:pt x="1447800" y="356285"/>
                  <a:pt x="1447800" y="739727"/>
                </a:cubicBezTo>
                <a:lnTo>
                  <a:pt x="1446025" y="739727"/>
                </a:lnTo>
                <a:lnTo>
                  <a:pt x="1447800" y="744013"/>
                </a:lnTo>
                <a:cubicBezTo>
                  <a:pt x="1447800" y="781889"/>
                  <a:pt x="1417096" y="812593"/>
                  <a:pt x="1379220" y="812593"/>
                </a:cubicBezTo>
                <a:cubicBezTo>
                  <a:pt x="1341344" y="812593"/>
                  <a:pt x="1310640" y="781889"/>
                  <a:pt x="1310640" y="744013"/>
                </a:cubicBezTo>
                <a:lnTo>
                  <a:pt x="1312415" y="739727"/>
                </a:lnTo>
                <a:lnTo>
                  <a:pt x="1309234" y="739727"/>
                </a:lnTo>
                <a:lnTo>
                  <a:pt x="1309430" y="737778"/>
                </a:lnTo>
                <a:cubicBezTo>
                  <a:pt x="1309430" y="445824"/>
                  <a:pt x="1102339" y="202239"/>
                  <a:pt x="827039" y="145904"/>
                </a:cubicBezTo>
                <a:lnTo>
                  <a:pt x="723900" y="135507"/>
                </a:lnTo>
                <a:lnTo>
                  <a:pt x="723900" y="135508"/>
                </a:lnTo>
                <a:lnTo>
                  <a:pt x="620761" y="145905"/>
                </a:lnTo>
                <a:cubicBezTo>
                  <a:pt x="345461" y="202240"/>
                  <a:pt x="138370" y="445825"/>
                  <a:pt x="138370" y="737779"/>
                </a:cubicBezTo>
                <a:lnTo>
                  <a:pt x="138566" y="739728"/>
                </a:lnTo>
                <a:lnTo>
                  <a:pt x="135385" y="739728"/>
                </a:lnTo>
                <a:lnTo>
                  <a:pt x="137160" y="744014"/>
                </a:lnTo>
                <a:cubicBezTo>
                  <a:pt x="137160" y="781890"/>
                  <a:pt x="106456" y="812594"/>
                  <a:pt x="68580" y="812594"/>
                </a:cubicBezTo>
                <a:cubicBezTo>
                  <a:pt x="30704" y="812594"/>
                  <a:pt x="0" y="781890"/>
                  <a:pt x="0" y="744014"/>
                </a:cubicBezTo>
                <a:lnTo>
                  <a:pt x="1775" y="739728"/>
                </a:lnTo>
                <a:lnTo>
                  <a:pt x="0" y="739728"/>
                </a:lnTo>
                <a:cubicBezTo>
                  <a:pt x="0" y="356286"/>
                  <a:pt x="291414" y="40907"/>
                  <a:pt x="664850" y="2983"/>
                </a:cubicBezTo>
                <a:lnTo>
                  <a:pt x="7239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CFDD6336-ED40-E84B-BA69-544E7B8AE286}"/>
              </a:ext>
            </a:extLst>
          </p:cNvPr>
          <p:cNvSpPr txBox="1"/>
          <p:nvPr/>
        </p:nvSpPr>
        <p:spPr>
          <a:xfrm>
            <a:off x="18134219" y="5748397"/>
            <a:ext cx="4176864" cy="60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32" name="Forma libre 49">
            <a:extLst>
              <a:ext uri="{FF2B5EF4-FFF2-40B4-BE49-F238E27FC236}">
                <a16:creationId xmlns:a16="http://schemas.microsoft.com/office/drawing/2014/main" id="{E904FB8E-D794-0343-8086-913FE05E8FDF}"/>
              </a:ext>
            </a:extLst>
          </p:cNvPr>
          <p:cNvSpPr/>
          <p:nvPr/>
        </p:nvSpPr>
        <p:spPr>
          <a:xfrm>
            <a:off x="19563975" y="7464733"/>
            <a:ext cx="1317353" cy="1319177"/>
          </a:xfrm>
          <a:custGeom>
            <a:avLst/>
            <a:gdLst>
              <a:gd name="connsiteX0" fmla="*/ 500284 w 533104"/>
              <a:gd name="connsiteY0" fmla="*/ 110424 h 533843"/>
              <a:gd name="connsiteX1" fmla="*/ 499103 w 533104"/>
              <a:gd name="connsiteY1" fmla="*/ 110424 h 533843"/>
              <a:gd name="connsiteX2" fmla="*/ 498881 w 533104"/>
              <a:gd name="connsiteY2" fmla="*/ 110424 h 533843"/>
              <a:gd name="connsiteX3" fmla="*/ 493122 w 533104"/>
              <a:gd name="connsiteY3" fmla="*/ 106436 h 533843"/>
              <a:gd name="connsiteX4" fmla="*/ 491793 w 533104"/>
              <a:gd name="connsiteY4" fmla="*/ 102892 h 533843"/>
              <a:gd name="connsiteX5" fmla="*/ 493048 w 533104"/>
              <a:gd name="connsiteY5" fmla="*/ 96173 h 533843"/>
              <a:gd name="connsiteX6" fmla="*/ 493269 w 533104"/>
              <a:gd name="connsiteY6" fmla="*/ 95951 h 533843"/>
              <a:gd name="connsiteX7" fmla="*/ 494894 w 533104"/>
              <a:gd name="connsiteY7" fmla="*/ 94253 h 533843"/>
              <a:gd name="connsiteX8" fmla="*/ 494599 w 533104"/>
              <a:gd name="connsiteY8" fmla="*/ 48105 h 533843"/>
              <a:gd name="connsiteX9" fmla="*/ 486107 w 533104"/>
              <a:gd name="connsiteY9" fmla="*/ 39614 h 533843"/>
              <a:gd name="connsiteX10" fmla="*/ 439885 w 533104"/>
              <a:gd name="connsiteY10" fmla="*/ 39392 h 533843"/>
              <a:gd name="connsiteX11" fmla="*/ 439442 w 533104"/>
              <a:gd name="connsiteY11" fmla="*/ 39761 h 533843"/>
              <a:gd name="connsiteX12" fmla="*/ 439147 w 533104"/>
              <a:gd name="connsiteY12" fmla="*/ 40057 h 533843"/>
              <a:gd name="connsiteX13" fmla="*/ 432132 w 533104"/>
              <a:gd name="connsiteY13" fmla="*/ 41238 h 533843"/>
              <a:gd name="connsiteX14" fmla="*/ 427628 w 533104"/>
              <a:gd name="connsiteY14" fmla="*/ 39318 h 533843"/>
              <a:gd name="connsiteX15" fmla="*/ 423641 w 533104"/>
              <a:gd name="connsiteY15" fmla="*/ 33559 h 533843"/>
              <a:gd name="connsiteX16" fmla="*/ 423567 w 533104"/>
              <a:gd name="connsiteY16" fmla="*/ 32008 h 533843"/>
              <a:gd name="connsiteX17" fmla="*/ 390783 w 533104"/>
              <a:gd name="connsiteY17" fmla="*/ 554 h 533843"/>
              <a:gd name="connsiteX18" fmla="*/ 378748 w 533104"/>
              <a:gd name="connsiteY18" fmla="*/ 554 h 533843"/>
              <a:gd name="connsiteX19" fmla="*/ 345964 w 533104"/>
              <a:gd name="connsiteY19" fmla="*/ 32821 h 533843"/>
              <a:gd name="connsiteX20" fmla="*/ 345964 w 533104"/>
              <a:gd name="connsiteY20" fmla="*/ 32821 h 533843"/>
              <a:gd name="connsiteX21" fmla="*/ 345964 w 533104"/>
              <a:gd name="connsiteY21" fmla="*/ 33633 h 533843"/>
              <a:gd name="connsiteX22" fmla="*/ 341977 w 533104"/>
              <a:gd name="connsiteY22" fmla="*/ 39466 h 533843"/>
              <a:gd name="connsiteX23" fmla="*/ 337473 w 533104"/>
              <a:gd name="connsiteY23" fmla="*/ 41386 h 533843"/>
              <a:gd name="connsiteX24" fmla="*/ 330458 w 533104"/>
              <a:gd name="connsiteY24" fmla="*/ 40204 h 533843"/>
              <a:gd name="connsiteX25" fmla="*/ 329129 w 533104"/>
              <a:gd name="connsiteY25" fmla="*/ 39023 h 533843"/>
              <a:gd name="connsiteX26" fmla="*/ 284163 w 533104"/>
              <a:gd name="connsiteY26" fmla="*/ 40352 h 533843"/>
              <a:gd name="connsiteX27" fmla="*/ 275671 w 533104"/>
              <a:gd name="connsiteY27" fmla="*/ 48843 h 533843"/>
              <a:gd name="connsiteX28" fmla="*/ 269100 w 533104"/>
              <a:gd name="connsiteY28" fmla="*/ 85910 h 533843"/>
              <a:gd name="connsiteX29" fmla="*/ 258910 w 533104"/>
              <a:gd name="connsiteY29" fmla="*/ 84211 h 533843"/>
              <a:gd name="connsiteX30" fmla="*/ 226496 w 533104"/>
              <a:gd name="connsiteY30" fmla="*/ 81922 h 533843"/>
              <a:gd name="connsiteX31" fmla="*/ 66712 w 533104"/>
              <a:gd name="connsiteY31" fmla="*/ 148081 h 533843"/>
              <a:gd name="connsiteX32" fmla="*/ 554 w 533104"/>
              <a:gd name="connsiteY32" fmla="*/ 307864 h 533843"/>
              <a:gd name="connsiteX33" fmla="*/ 66712 w 533104"/>
              <a:gd name="connsiteY33" fmla="*/ 467648 h 533843"/>
              <a:gd name="connsiteX34" fmla="*/ 226496 w 533104"/>
              <a:gd name="connsiteY34" fmla="*/ 533806 h 533843"/>
              <a:gd name="connsiteX35" fmla="*/ 386279 w 533104"/>
              <a:gd name="connsiteY35" fmla="*/ 467648 h 533843"/>
              <a:gd name="connsiteX36" fmla="*/ 452438 w 533104"/>
              <a:gd name="connsiteY36" fmla="*/ 307864 h 533843"/>
              <a:gd name="connsiteX37" fmla="*/ 450665 w 533104"/>
              <a:gd name="connsiteY37" fmla="*/ 279585 h 533843"/>
              <a:gd name="connsiteX38" fmla="*/ 447786 w 533104"/>
              <a:gd name="connsiteY38" fmla="*/ 262011 h 533843"/>
              <a:gd name="connsiteX39" fmla="*/ 481529 w 533104"/>
              <a:gd name="connsiteY39" fmla="*/ 254185 h 533843"/>
              <a:gd name="connsiteX40" fmla="*/ 490021 w 533104"/>
              <a:gd name="connsiteY40" fmla="*/ 245693 h 533843"/>
              <a:gd name="connsiteX41" fmla="*/ 493269 w 533104"/>
              <a:gd name="connsiteY41" fmla="*/ 203089 h 533843"/>
              <a:gd name="connsiteX42" fmla="*/ 491276 w 533104"/>
              <a:gd name="connsiteY42" fmla="*/ 200505 h 533843"/>
              <a:gd name="connsiteX43" fmla="*/ 490095 w 533104"/>
              <a:gd name="connsiteY43" fmla="*/ 193417 h 533843"/>
              <a:gd name="connsiteX44" fmla="*/ 490833 w 533104"/>
              <a:gd name="connsiteY44" fmla="*/ 191792 h 533843"/>
              <a:gd name="connsiteX45" fmla="*/ 496518 w 533104"/>
              <a:gd name="connsiteY45" fmla="*/ 188100 h 533843"/>
              <a:gd name="connsiteX46" fmla="*/ 496740 w 533104"/>
              <a:gd name="connsiteY46" fmla="*/ 188100 h 533843"/>
              <a:gd name="connsiteX47" fmla="*/ 500432 w 533104"/>
              <a:gd name="connsiteY47" fmla="*/ 188026 h 533843"/>
              <a:gd name="connsiteX48" fmla="*/ 532920 w 533104"/>
              <a:gd name="connsiteY48" fmla="*/ 155243 h 533843"/>
              <a:gd name="connsiteX49" fmla="*/ 532920 w 533104"/>
              <a:gd name="connsiteY49" fmla="*/ 143207 h 533843"/>
              <a:gd name="connsiteX50" fmla="*/ 500284 w 533104"/>
              <a:gd name="connsiteY50" fmla="*/ 110424 h 533843"/>
              <a:gd name="connsiteX51" fmla="*/ 367451 w 533104"/>
              <a:gd name="connsiteY51" fmla="*/ 448893 h 533843"/>
              <a:gd name="connsiteX52" fmla="*/ 226496 w 533104"/>
              <a:gd name="connsiteY52" fmla="*/ 507299 h 533843"/>
              <a:gd name="connsiteX53" fmla="*/ 85540 w 533104"/>
              <a:gd name="connsiteY53" fmla="*/ 448893 h 533843"/>
              <a:gd name="connsiteX54" fmla="*/ 27135 w 533104"/>
              <a:gd name="connsiteY54" fmla="*/ 307938 h 533843"/>
              <a:gd name="connsiteX55" fmla="*/ 85540 w 533104"/>
              <a:gd name="connsiteY55" fmla="*/ 166983 h 533843"/>
              <a:gd name="connsiteX56" fmla="*/ 226496 w 533104"/>
              <a:gd name="connsiteY56" fmla="*/ 108578 h 533843"/>
              <a:gd name="connsiteX57" fmla="*/ 255144 w 533104"/>
              <a:gd name="connsiteY57" fmla="*/ 110645 h 533843"/>
              <a:gd name="connsiteX58" fmla="*/ 262528 w 533104"/>
              <a:gd name="connsiteY58" fmla="*/ 111826 h 533843"/>
              <a:gd name="connsiteX59" fmla="*/ 237497 w 533104"/>
              <a:gd name="connsiteY59" fmla="*/ 143724 h 533843"/>
              <a:gd name="connsiteX60" fmla="*/ 237497 w 533104"/>
              <a:gd name="connsiteY60" fmla="*/ 155686 h 533843"/>
              <a:gd name="connsiteX61" fmla="*/ 270207 w 533104"/>
              <a:gd name="connsiteY61" fmla="*/ 188469 h 533843"/>
              <a:gd name="connsiteX62" fmla="*/ 273456 w 533104"/>
              <a:gd name="connsiteY62" fmla="*/ 188469 h 533843"/>
              <a:gd name="connsiteX63" fmla="*/ 273530 w 533104"/>
              <a:gd name="connsiteY63" fmla="*/ 188469 h 533843"/>
              <a:gd name="connsiteX64" fmla="*/ 279215 w 533104"/>
              <a:gd name="connsiteY64" fmla="*/ 192161 h 533843"/>
              <a:gd name="connsiteX65" fmla="*/ 279954 w 533104"/>
              <a:gd name="connsiteY65" fmla="*/ 193786 h 533843"/>
              <a:gd name="connsiteX66" fmla="*/ 278772 w 533104"/>
              <a:gd name="connsiteY66" fmla="*/ 200874 h 533843"/>
              <a:gd name="connsiteX67" fmla="*/ 277222 w 533104"/>
              <a:gd name="connsiteY67" fmla="*/ 202794 h 533843"/>
              <a:gd name="connsiteX68" fmla="*/ 273382 w 533104"/>
              <a:gd name="connsiteY68" fmla="*/ 238753 h 533843"/>
              <a:gd name="connsiteX69" fmla="*/ 218447 w 533104"/>
              <a:gd name="connsiteY69" fmla="*/ 293318 h 533843"/>
              <a:gd name="connsiteX70" fmla="*/ 138999 w 533104"/>
              <a:gd name="connsiteY70" fmla="*/ 293318 h 533843"/>
              <a:gd name="connsiteX71" fmla="*/ 125708 w 533104"/>
              <a:gd name="connsiteY71" fmla="*/ 306609 h 533843"/>
              <a:gd name="connsiteX72" fmla="*/ 138999 w 533104"/>
              <a:gd name="connsiteY72" fmla="*/ 319900 h 533843"/>
              <a:gd name="connsiteX73" fmla="*/ 224428 w 533104"/>
              <a:gd name="connsiteY73" fmla="*/ 319900 h 533843"/>
              <a:gd name="connsiteX74" fmla="*/ 235651 w 533104"/>
              <a:gd name="connsiteY74" fmla="*/ 313697 h 533843"/>
              <a:gd name="connsiteX75" fmla="*/ 291325 w 533104"/>
              <a:gd name="connsiteY75" fmla="*/ 258467 h 533843"/>
              <a:gd name="connsiteX76" fmla="*/ 334003 w 533104"/>
              <a:gd name="connsiteY76" fmla="*/ 255588 h 533843"/>
              <a:gd name="connsiteX77" fmla="*/ 334815 w 533104"/>
              <a:gd name="connsiteY77" fmla="*/ 254849 h 533843"/>
              <a:gd name="connsiteX78" fmla="*/ 335036 w 533104"/>
              <a:gd name="connsiteY78" fmla="*/ 254628 h 533843"/>
              <a:gd name="connsiteX79" fmla="*/ 341903 w 533104"/>
              <a:gd name="connsiteY79" fmla="*/ 253299 h 533843"/>
              <a:gd name="connsiteX80" fmla="*/ 342125 w 533104"/>
              <a:gd name="connsiteY80" fmla="*/ 253372 h 533843"/>
              <a:gd name="connsiteX81" fmla="*/ 346186 w 533104"/>
              <a:gd name="connsiteY81" fmla="*/ 259206 h 533843"/>
              <a:gd name="connsiteX82" fmla="*/ 346407 w 533104"/>
              <a:gd name="connsiteY82" fmla="*/ 261716 h 533843"/>
              <a:gd name="connsiteX83" fmla="*/ 379117 w 533104"/>
              <a:gd name="connsiteY83" fmla="*/ 291842 h 533843"/>
              <a:gd name="connsiteX84" fmla="*/ 391079 w 533104"/>
              <a:gd name="connsiteY84" fmla="*/ 291842 h 533843"/>
              <a:gd name="connsiteX85" fmla="*/ 422090 w 533104"/>
              <a:gd name="connsiteY85" fmla="*/ 269690 h 533843"/>
              <a:gd name="connsiteX86" fmla="*/ 424232 w 533104"/>
              <a:gd name="connsiteY86" fmla="*/ 282981 h 533843"/>
              <a:gd name="connsiteX87" fmla="*/ 425782 w 533104"/>
              <a:gd name="connsiteY87" fmla="*/ 307938 h 533843"/>
              <a:gd name="connsiteX88" fmla="*/ 367451 w 533104"/>
              <a:gd name="connsiteY88" fmla="*/ 448893 h 533843"/>
              <a:gd name="connsiteX89" fmla="*/ 506265 w 533104"/>
              <a:gd name="connsiteY89" fmla="*/ 155169 h 533843"/>
              <a:gd name="connsiteX90" fmla="*/ 500063 w 533104"/>
              <a:gd name="connsiteY90" fmla="*/ 161371 h 533843"/>
              <a:gd name="connsiteX91" fmla="*/ 499841 w 533104"/>
              <a:gd name="connsiteY91" fmla="*/ 161371 h 533843"/>
              <a:gd name="connsiteX92" fmla="*/ 496149 w 533104"/>
              <a:gd name="connsiteY92" fmla="*/ 161445 h 533843"/>
              <a:gd name="connsiteX93" fmla="*/ 466393 w 533104"/>
              <a:gd name="connsiteY93" fmla="*/ 181233 h 533843"/>
              <a:gd name="connsiteX94" fmla="*/ 466393 w 533104"/>
              <a:gd name="connsiteY94" fmla="*/ 181233 h 533843"/>
              <a:gd name="connsiteX95" fmla="*/ 465802 w 533104"/>
              <a:gd name="connsiteY95" fmla="*/ 182489 h 533843"/>
              <a:gd name="connsiteX96" fmla="*/ 469125 w 533104"/>
              <a:gd name="connsiteY96" fmla="*/ 215346 h 533843"/>
              <a:gd name="connsiteX97" fmla="*/ 471192 w 533104"/>
              <a:gd name="connsiteY97" fmla="*/ 218078 h 533843"/>
              <a:gd name="connsiteX98" fmla="*/ 471192 w 533104"/>
              <a:gd name="connsiteY98" fmla="*/ 226865 h 533843"/>
              <a:gd name="connsiteX99" fmla="*/ 462701 w 533104"/>
              <a:gd name="connsiteY99" fmla="*/ 235356 h 533843"/>
              <a:gd name="connsiteX100" fmla="*/ 453914 w 533104"/>
              <a:gd name="connsiteY100" fmla="*/ 235356 h 533843"/>
              <a:gd name="connsiteX101" fmla="*/ 452290 w 533104"/>
              <a:gd name="connsiteY101" fmla="*/ 233953 h 533843"/>
              <a:gd name="connsiteX102" fmla="*/ 418251 w 533104"/>
              <a:gd name="connsiteY102" fmla="*/ 228342 h 533843"/>
              <a:gd name="connsiteX103" fmla="*/ 418029 w 533104"/>
              <a:gd name="connsiteY103" fmla="*/ 228415 h 533843"/>
              <a:gd name="connsiteX104" fmla="*/ 397355 w 533104"/>
              <a:gd name="connsiteY104" fmla="*/ 258836 h 533843"/>
              <a:gd name="connsiteX105" fmla="*/ 391153 w 533104"/>
              <a:gd name="connsiteY105" fmla="*/ 265039 h 533843"/>
              <a:gd name="connsiteX106" fmla="*/ 379191 w 533104"/>
              <a:gd name="connsiteY106" fmla="*/ 265039 h 533843"/>
              <a:gd name="connsiteX107" fmla="*/ 372989 w 533104"/>
              <a:gd name="connsiteY107" fmla="*/ 258836 h 533843"/>
              <a:gd name="connsiteX108" fmla="*/ 372767 w 533104"/>
              <a:gd name="connsiteY108" fmla="*/ 256326 h 533843"/>
              <a:gd name="connsiteX109" fmla="*/ 352093 w 533104"/>
              <a:gd name="connsiteY109" fmla="*/ 228415 h 533843"/>
              <a:gd name="connsiteX110" fmla="*/ 351871 w 533104"/>
              <a:gd name="connsiteY110" fmla="*/ 228342 h 533843"/>
              <a:gd name="connsiteX111" fmla="*/ 316429 w 533104"/>
              <a:gd name="connsiteY111" fmla="*/ 235356 h 533843"/>
              <a:gd name="connsiteX112" fmla="*/ 315617 w 533104"/>
              <a:gd name="connsiteY112" fmla="*/ 236094 h 533843"/>
              <a:gd name="connsiteX113" fmla="*/ 315396 w 533104"/>
              <a:gd name="connsiteY113" fmla="*/ 236316 h 533843"/>
              <a:gd name="connsiteX114" fmla="*/ 306609 w 533104"/>
              <a:gd name="connsiteY114" fmla="*/ 236316 h 533843"/>
              <a:gd name="connsiteX115" fmla="*/ 298118 w 533104"/>
              <a:gd name="connsiteY115" fmla="*/ 227825 h 533843"/>
              <a:gd name="connsiteX116" fmla="*/ 298118 w 533104"/>
              <a:gd name="connsiteY116" fmla="*/ 219038 h 533843"/>
              <a:gd name="connsiteX117" fmla="*/ 299742 w 533104"/>
              <a:gd name="connsiteY117" fmla="*/ 217118 h 533843"/>
              <a:gd name="connsiteX118" fmla="*/ 304246 w 533104"/>
              <a:gd name="connsiteY118" fmla="*/ 182636 h 533843"/>
              <a:gd name="connsiteX119" fmla="*/ 303656 w 533104"/>
              <a:gd name="connsiteY119" fmla="*/ 181381 h 533843"/>
              <a:gd name="connsiteX120" fmla="*/ 273678 w 533104"/>
              <a:gd name="connsiteY120" fmla="*/ 161667 h 533843"/>
              <a:gd name="connsiteX121" fmla="*/ 270429 w 533104"/>
              <a:gd name="connsiteY121" fmla="*/ 161667 h 533843"/>
              <a:gd name="connsiteX122" fmla="*/ 270355 w 533104"/>
              <a:gd name="connsiteY122" fmla="*/ 161667 h 533843"/>
              <a:gd name="connsiteX123" fmla="*/ 264153 w 533104"/>
              <a:gd name="connsiteY123" fmla="*/ 155464 h 533843"/>
              <a:gd name="connsiteX124" fmla="*/ 264153 w 533104"/>
              <a:gd name="connsiteY124" fmla="*/ 143503 h 533843"/>
              <a:gd name="connsiteX125" fmla="*/ 270355 w 533104"/>
              <a:gd name="connsiteY125" fmla="*/ 137300 h 533843"/>
              <a:gd name="connsiteX126" fmla="*/ 271536 w 533104"/>
              <a:gd name="connsiteY126" fmla="*/ 137226 h 533843"/>
              <a:gd name="connsiteX127" fmla="*/ 271906 w 533104"/>
              <a:gd name="connsiteY127" fmla="*/ 137226 h 533843"/>
              <a:gd name="connsiteX128" fmla="*/ 301810 w 533104"/>
              <a:gd name="connsiteY128" fmla="*/ 115814 h 533843"/>
              <a:gd name="connsiteX129" fmla="*/ 302843 w 533104"/>
              <a:gd name="connsiteY129" fmla="*/ 113082 h 533843"/>
              <a:gd name="connsiteX130" fmla="*/ 295829 w 533104"/>
              <a:gd name="connsiteY130" fmla="*/ 77714 h 533843"/>
              <a:gd name="connsiteX131" fmla="*/ 294647 w 533104"/>
              <a:gd name="connsiteY131" fmla="*/ 76532 h 533843"/>
              <a:gd name="connsiteX132" fmla="*/ 294500 w 533104"/>
              <a:gd name="connsiteY132" fmla="*/ 76385 h 533843"/>
              <a:gd name="connsiteX133" fmla="*/ 294500 w 533104"/>
              <a:gd name="connsiteY133" fmla="*/ 67598 h 533843"/>
              <a:gd name="connsiteX134" fmla="*/ 302991 w 533104"/>
              <a:gd name="connsiteY134" fmla="*/ 59107 h 533843"/>
              <a:gd name="connsiteX135" fmla="*/ 311778 w 533104"/>
              <a:gd name="connsiteY135" fmla="*/ 59107 h 533843"/>
              <a:gd name="connsiteX136" fmla="*/ 313107 w 533104"/>
              <a:gd name="connsiteY136" fmla="*/ 60288 h 533843"/>
              <a:gd name="connsiteX137" fmla="*/ 348475 w 533104"/>
              <a:gd name="connsiteY137" fmla="*/ 65531 h 533843"/>
              <a:gd name="connsiteX138" fmla="*/ 351945 w 533104"/>
              <a:gd name="connsiteY138" fmla="*/ 64054 h 533843"/>
              <a:gd name="connsiteX139" fmla="*/ 372546 w 533104"/>
              <a:gd name="connsiteY139" fmla="*/ 34150 h 533843"/>
              <a:gd name="connsiteX140" fmla="*/ 372546 w 533104"/>
              <a:gd name="connsiteY140" fmla="*/ 34150 h 533843"/>
              <a:gd name="connsiteX141" fmla="*/ 372546 w 533104"/>
              <a:gd name="connsiteY141" fmla="*/ 33337 h 533843"/>
              <a:gd name="connsiteX142" fmla="*/ 378748 w 533104"/>
              <a:gd name="connsiteY142" fmla="*/ 27135 h 533843"/>
              <a:gd name="connsiteX143" fmla="*/ 390710 w 533104"/>
              <a:gd name="connsiteY143" fmla="*/ 27135 h 533843"/>
              <a:gd name="connsiteX144" fmla="*/ 396912 w 533104"/>
              <a:gd name="connsiteY144" fmla="*/ 33337 h 533843"/>
              <a:gd name="connsiteX145" fmla="*/ 396986 w 533104"/>
              <a:gd name="connsiteY145" fmla="*/ 34888 h 533843"/>
              <a:gd name="connsiteX146" fmla="*/ 417660 w 533104"/>
              <a:gd name="connsiteY146" fmla="*/ 64054 h 533843"/>
              <a:gd name="connsiteX147" fmla="*/ 421131 w 533104"/>
              <a:gd name="connsiteY147" fmla="*/ 65531 h 533843"/>
              <a:gd name="connsiteX148" fmla="*/ 457606 w 533104"/>
              <a:gd name="connsiteY148" fmla="*/ 59107 h 533843"/>
              <a:gd name="connsiteX149" fmla="*/ 458049 w 533104"/>
              <a:gd name="connsiteY149" fmla="*/ 58738 h 533843"/>
              <a:gd name="connsiteX150" fmla="*/ 458345 w 533104"/>
              <a:gd name="connsiteY150" fmla="*/ 58442 h 533843"/>
              <a:gd name="connsiteX151" fmla="*/ 467131 w 533104"/>
              <a:gd name="connsiteY151" fmla="*/ 58442 h 533843"/>
              <a:gd name="connsiteX152" fmla="*/ 475622 w 533104"/>
              <a:gd name="connsiteY152" fmla="*/ 66933 h 533843"/>
              <a:gd name="connsiteX153" fmla="*/ 475622 w 533104"/>
              <a:gd name="connsiteY153" fmla="*/ 75720 h 533843"/>
              <a:gd name="connsiteX154" fmla="*/ 475401 w 533104"/>
              <a:gd name="connsiteY154" fmla="*/ 75942 h 533843"/>
              <a:gd name="connsiteX155" fmla="*/ 473776 w 533104"/>
              <a:gd name="connsiteY155" fmla="*/ 77640 h 533843"/>
              <a:gd name="connsiteX156" fmla="*/ 466983 w 533104"/>
              <a:gd name="connsiteY156" fmla="*/ 112934 h 533843"/>
              <a:gd name="connsiteX157" fmla="*/ 468017 w 533104"/>
              <a:gd name="connsiteY157" fmla="*/ 115592 h 533843"/>
              <a:gd name="connsiteX158" fmla="*/ 498586 w 533104"/>
              <a:gd name="connsiteY158" fmla="*/ 136931 h 533843"/>
              <a:gd name="connsiteX159" fmla="*/ 499767 w 533104"/>
              <a:gd name="connsiteY159" fmla="*/ 136931 h 533843"/>
              <a:gd name="connsiteX160" fmla="*/ 499989 w 533104"/>
              <a:gd name="connsiteY160" fmla="*/ 136931 h 533843"/>
              <a:gd name="connsiteX161" fmla="*/ 506191 w 533104"/>
              <a:gd name="connsiteY161" fmla="*/ 143133 h 533843"/>
              <a:gd name="connsiteX162" fmla="*/ 506191 w 533104"/>
              <a:gd name="connsiteY162" fmla="*/ 155169 h 533843"/>
              <a:gd name="connsiteX163" fmla="*/ 386649 w 533104"/>
              <a:gd name="connsiteY163" fmla="*/ 62725 h 533843"/>
              <a:gd name="connsiteX164" fmla="*/ 303212 w 533104"/>
              <a:gd name="connsiteY164" fmla="*/ 146161 h 533843"/>
              <a:gd name="connsiteX165" fmla="*/ 386649 w 533104"/>
              <a:gd name="connsiteY165" fmla="*/ 229597 h 533843"/>
              <a:gd name="connsiteX166" fmla="*/ 470085 w 533104"/>
              <a:gd name="connsiteY166" fmla="*/ 146161 h 533843"/>
              <a:gd name="connsiteX167" fmla="*/ 386649 w 533104"/>
              <a:gd name="connsiteY167" fmla="*/ 62725 h 533843"/>
              <a:gd name="connsiteX168" fmla="*/ 386649 w 533104"/>
              <a:gd name="connsiteY168" fmla="*/ 203089 h 533843"/>
              <a:gd name="connsiteX169" fmla="*/ 329794 w 533104"/>
              <a:gd name="connsiteY169" fmla="*/ 146235 h 533843"/>
              <a:gd name="connsiteX170" fmla="*/ 386649 w 533104"/>
              <a:gd name="connsiteY170" fmla="*/ 89380 h 533843"/>
              <a:gd name="connsiteX171" fmla="*/ 443503 w 533104"/>
              <a:gd name="connsiteY171" fmla="*/ 146235 h 533843"/>
              <a:gd name="connsiteX172" fmla="*/ 386649 w 533104"/>
              <a:gd name="connsiteY172" fmla="*/ 203089 h 53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533104" h="533843">
                <a:moveTo>
                  <a:pt x="500284" y="110424"/>
                </a:moveTo>
                <a:lnTo>
                  <a:pt x="499103" y="110424"/>
                </a:lnTo>
                <a:cubicBezTo>
                  <a:pt x="499029" y="110424"/>
                  <a:pt x="498955" y="110424"/>
                  <a:pt x="498881" y="110424"/>
                </a:cubicBezTo>
                <a:cubicBezTo>
                  <a:pt x="496297" y="110424"/>
                  <a:pt x="493934" y="108799"/>
                  <a:pt x="493122" y="106436"/>
                </a:cubicBezTo>
                <a:cubicBezTo>
                  <a:pt x="492679" y="105255"/>
                  <a:pt x="492236" y="104074"/>
                  <a:pt x="491793" y="102892"/>
                </a:cubicBezTo>
                <a:cubicBezTo>
                  <a:pt x="490833" y="100529"/>
                  <a:pt x="491350" y="97871"/>
                  <a:pt x="493048" y="96173"/>
                </a:cubicBezTo>
                <a:cubicBezTo>
                  <a:pt x="493122" y="96099"/>
                  <a:pt x="493196" y="96025"/>
                  <a:pt x="493269" y="95951"/>
                </a:cubicBezTo>
                <a:lnTo>
                  <a:pt x="494894" y="94253"/>
                </a:lnTo>
                <a:cubicBezTo>
                  <a:pt x="507372" y="81479"/>
                  <a:pt x="507299" y="60805"/>
                  <a:pt x="494599" y="48105"/>
                </a:cubicBezTo>
                <a:lnTo>
                  <a:pt x="486107" y="39614"/>
                </a:lnTo>
                <a:cubicBezTo>
                  <a:pt x="473407" y="26914"/>
                  <a:pt x="452733" y="26840"/>
                  <a:pt x="439885" y="39392"/>
                </a:cubicBezTo>
                <a:lnTo>
                  <a:pt x="439442" y="39761"/>
                </a:lnTo>
                <a:cubicBezTo>
                  <a:pt x="439368" y="39835"/>
                  <a:pt x="439221" y="39909"/>
                  <a:pt x="439147" y="40057"/>
                </a:cubicBezTo>
                <a:cubicBezTo>
                  <a:pt x="437301" y="41829"/>
                  <a:pt x="434569" y="42346"/>
                  <a:pt x="432132" y="41238"/>
                </a:cubicBezTo>
                <a:cubicBezTo>
                  <a:pt x="430656" y="40574"/>
                  <a:pt x="429179" y="39909"/>
                  <a:pt x="427628" y="39318"/>
                </a:cubicBezTo>
                <a:cubicBezTo>
                  <a:pt x="425192" y="38358"/>
                  <a:pt x="423641" y="36069"/>
                  <a:pt x="423641" y="33559"/>
                </a:cubicBezTo>
                <a:cubicBezTo>
                  <a:pt x="423641" y="33042"/>
                  <a:pt x="423641" y="32525"/>
                  <a:pt x="423567" y="32008"/>
                </a:cubicBezTo>
                <a:cubicBezTo>
                  <a:pt x="422829" y="14583"/>
                  <a:pt x="408357" y="554"/>
                  <a:pt x="390783" y="554"/>
                </a:cubicBezTo>
                <a:lnTo>
                  <a:pt x="378748" y="554"/>
                </a:lnTo>
                <a:cubicBezTo>
                  <a:pt x="360879" y="554"/>
                  <a:pt x="346260" y="15026"/>
                  <a:pt x="345964" y="32821"/>
                </a:cubicBezTo>
                <a:lnTo>
                  <a:pt x="345964" y="32821"/>
                </a:lnTo>
                <a:cubicBezTo>
                  <a:pt x="345964" y="33116"/>
                  <a:pt x="345964" y="33411"/>
                  <a:pt x="345964" y="33633"/>
                </a:cubicBezTo>
                <a:cubicBezTo>
                  <a:pt x="345964" y="36217"/>
                  <a:pt x="344414" y="38432"/>
                  <a:pt x="341977" y="39466"/>
                </a:cubicBezTo>
                <a:cubicBezTo>
                  <a:pt x="340500" y="40057"/>
                  <a:pt x="338950" y="40721"/>
                  <a:pt x="337473" y="41386"/>
                </a:cubicBezTo>
                <a:cubicBezTo>
                  <a:pt x="335036" y="42493"/>
                  <a:pt x="332304" y="42050"/>
                  <a:pt x="330458" y="40204"/>
                </a:cubicBezTo>
                <a:cubicBezTo>
                  <a:pt x="330015" y="39761"/>
                  <a:pt x="329572" y="39392"/>
                  <a:pt x="329129" y="39023"/>
                </a:cubicBezTo>
                <a:cubicBezTo>
                  <a:pt x="316282" y="27578"/>
                  <a:pt x="296420" y="28021"/>
                  <a:pt x="284163" y="40352"/>
                </a:cubicBezTo>
                <a:lnTo>
                  <a:pt x="275671" y="48843"/>
                </a:lnTo>
                <a:cubicBezTo>
                  <a:pt x="265703" y="58811"/>
                  <a:pt x="263488" y="73726"/>
                  <a:pt x="269100" y="85910"/>
                </a:cubicBezTo>
                <a:cubicBezTo>
                  <a:pt x="265703" y="85245"/>
                  <a:pt x="262307" y="84728"/>
                  <a:pt x="258910" y="84211"/>
                </a:cubicBezTo>
                <a:cubicBezTo>
                  <a:pt x="248204" y="82661"/>
                  <a:pt x="237350" y="81922"/>
                  <a:pt x="226496" y="81922"/>
                </a:cubicBezTo>
                <a:cubicBezTo>
                  <a:pt x="166171" y="81922"/>
                  <a:pt x="109390" y="105403"/>
                  <a:pt x="66712" y="148081"/>
                </a:cubicBezTo>
                <a:cubicBezTo>
                  <a:pt x="24034" y="190758"/>
                  <a:pt x="554" y="247465"/>
                  <a:pt x="554" y="307864"/>
                </a:cubicBezTo>
                <a:cubicBezTo>
                  <a:pt x="554" y="368189"/>
                  <a:pt x="24034" y="424970"/>
                  <a:pt x="66712" y="467648"/>
                </a:cubicBezTo>
                <a:cubicBezTo>
                  <a:pt x="109390" y="510326"/>
                  <a:pt x="166097" y="533806"/>
                  <a:pt x="226496" y="533806"/>
                </a:cubicBezTo>
                <a:cubicBezTo>
                  <a:pt x="286821" y="533806"/>
                  <a:pt x="343601" y="510326"/>
                  <a:pt x="386279" y="467648"/>
                </a:cubicBezTo>
                <a:cubicBezTo>
                  <a:pt x="428957" y="424970"/>
                  <a:pt x="452438" y="368263"/>
                  <a:pt x="452438" y="307864"/>
                </a:cubicBezTo>
                <a:cubicBezTo>
                  <a:pt x="452438" y="298413"/>
                  <a:pt x="451847" y="288888"/>
                  <a:pt x="450665" y="279585"/>
                </a:cubicBezTo>
                <a:cubicBezTo>
                  <a:pt x="449927" y="273751"/>
                  <a:pt x="448967" y="267844"/>
                  <a:pt x="447786" y="262011"/>
                </a:cubicBezTo>
                <a:cubicBezTo>
                  <a:pt x="459231" y="265851"/>
                  <a:pt x="472447" y="263267"/>
                  <a:pt x="481529" y="254185"/>
                </a:cubicBezTo>
                <a:lnTo>
                  <a:pt x="490021" y="245693"/>
                </a:lnTo>
                <a:cubicBezTo>
                  <a:pt x="501613" y="234101"/>
                  <a:pt x="502721" y="215937"/>
                  <a:pt x="493269" y="203089"/>
                </a:cubicBezTo>
                <a:cubicBezTo>
                  <a:pt x="492753" y="202129"/>
                  <a:pt x="492014" y="201243"/>
                  <a:pt x="491276" y="200505"/>
                </a:cubicBezTo>
                <a:cubicBezTo>
                  <a:pt x="489430" y="198659"/>
                  <a:pt x="488987" y="195853"/>
                  <a:pt x="490095" y="193417"/>
                </a:cubicBezTo>
                <a:cubicBezTo>
                  <a:pt x="490316" y="192900"/>
                  <a:pt x="490611" y="192309"/>
                  <a:pt x="490833" y="191792"/>
                </a:cubicBezTo>
                <a:cubicBezTo>
                  <a:pt x="491793" y="189577"/>
                  <a:pt x="494008" y="188100"/>
                  <a:pt x="496518" y="188100"/>
                </a:cubicBezTo>
                <a:cubicBezTo>
                  <a:pt x="496592" y="188100"/>
                  <a:pt x="496666" y="188100"/>
                  <a:pt x="496740" y="188100"/>
                </a:cubicBezTo>
                <a:lnTo>
                  <a:pt x="500432" y="188026"/>
                </a:lnTo>
                <a:cubicBezTo>
                  <a:pt x="518374" y="187879"/>
                  <a:pt x="532920" y="173185"/>
                  <a:pt x="532920" y="155243"/>
                </a:cubicBezTo>
                <a:lnTo>
                  <a:pt x="532920" y="143207"/>
                </a:lnTo>
                <a:cubicBezTo>
                  <a:pt x="532846" y="125191"/>
                  <a:pt x="518226" y="110571"/>
                  <a:pt x="500284" y="110424"/>
                </a:cubicBezTo>
                <a:moveTo>
                  <a:pt x="367451" y="448893"/>
                </a:moveTo>
                <a:cubicBezTo>
                  <a:pt x="329794" y="486550"/>
                  <a:pt x="279732" y="507299"/>
                  <a:pt x="226496" y="507299"/>
                </a:cubicBezTo>
                <a:cubicBezTo>
                  <a:pt x="173259" y="507299"/>
                  <a:pt x="123197" y="486550"/>
                  <a:pt x="85540" y="448893"/>
                </a:cubicBezTo>
                <a:cubicBezTo>
                  <a:pt x="47883" y="411236"/>
                  <a:pt x="27135" y="361175"/>
                  <a:pt x="27135" y="307938"/>
                </a:cubicBezTo>
                <a:cubicBezTo>
                  <a:pt x="27135" y="254701"/>
                  <a:pt x="47883" y="204640"/>
                  <a:pt x="85540" y="166983"/>
                </a:cubicBezTo>
                <a:cubicBezTo>
                  <a:pt x="123197" y="129326"/>
                  <a:pt x="173259" y="108578"/>
                  <a:pt x="226496" y="108578"/>
                </a:cubicBezTo>
                <a:cubicBezTo>
                  <a:pt x="236095" y="108578"/>
                  <a:pt x="245767" y="109242"/>
                  <a:pt x="255144" y="110645"/>
                </a:cubicBezTo>
                <a:cubicBezTo>
                  <a:pt x="257581" y="111014"/>
                  <a:pt x="260092" y="111383"/>
                  <a:pt x="262528" y="111826"/>
                </a:cubicBezTo>
                <a:cubicBezTo>
                  <a:pt x="248204" y="115297"/>
                  <a:pt x="237497" y="128292"/>
                  <a:pt x="237497" y="143724"/>
                </a:cubicBezTo>
                <a:lnTo>
                  <a:pt x="237497" y="155686"/>
                </a:lnTo>
                <a:cubicBezTo>
                  <a:pt x="237497" y="173702"/>
                  <a:pt x="252191" y="188469"/>
                  <a:pt x="270207" y="188469"/>
                </a:cubicBezTo>
                <a:lnTo>
                  <a:pt x="273456" y="188469"/>
                </a:lnTo>
                <a:lnTo>
                  <a:pt x="273530" y="188469"/>
                </a:lnTo>
                <a:cubicBezTo>
                  <a:pt x="276040" y="188469"/>
                  <a:pt x="278256" y="189946"/>
                  <a:pt x="279215" y="192161"/>
                </a:cubicBezTo>
                <a:cubicBezTo>
                  <a:pt x="279437" y="192678"/>
                  <a:pt x="279732" y="193269"/>
                  <a:pt x="279954" y="193786"/>
                </a:cubicBezTo>
                <a:cubicBezTo>
                  <a:pt x="281061" y="196222"/>
                  <a:pt x="280618" y="199028"/>
                  <a:pt x="278772" y="200874"/>
                </a:cubicBezTo>
                <a:cubicBezTo>
                  <a:pt x="278182" y="201465"/>
                  <a:pt x="277665" y="202129"/>
                  <a:pt x="277222" y="202794"/>
                </a:cubicBezTo>
                <a:cubicBezTo>
                  <a:pt x="268731" y="213057"/>
                  <a:pt x="267475" y="227308"/>
                  <a:pt x="273382" y="238753"/>
                </a:cubicBezTo>
                <a:lnTo>
                  <a:pt x="218447" y="293318"/>
                </a:lnTo>
                <a:lnTo>
                  <a:pt x="138999" y="293318"/>
                </a:lnTo>
                <a:cubicBezTo>
                  <a:pt x="131689" y="293318"/>
                  <a:pt x="125708" y="299299"/>
                  <a:pt x="125708" y="306609"/>
                </a:cubicBezTo>
                <a:cubicBezTo>
                  <a:pt x="125708" y="313919"/>
                  <a:pt x="131689" y="319900"/>
                  <a:pt x="138999" y="319900"/>
                </a:cubicBezTo>
                <a:lnTo>
                  <a:pt x="224428" y="319900"/>
                </a:lnTo>
                <a:cubicBezTo>
                  <a:pt x="229154" y="319900"/>
                  <a:pt x="233362" y="317389"/>
                  <a:pt x="235651" y="313697"/>
                </a:cubicBezTo>
                <a:lnTo>
                  <a:pt x="291325" y="258467"/>
                </a:lnTo>
                <a:cubicBezTo>
                  <a:pt x="304099" y="267992"/>
                  <a:pt x="322336" y="267032"/>
                  <a:pt x="334003" y="255588"/>
                </a:cubicBezTo>
                <a:lnTo>
                  <a:pt x="334815" y="254849"/>
                </a:lnTo>
                <a:cubicBezTo>
                  <a:pt x="334889" y="254775"/>
                  <a:pt x="334962" y="254701"/>
                  <a:pt x="335036" y="254628"/>
                </a:cubicBezTo>
                <a:cubicBezTo>
                  <a:pt x="336808" y="252856"/>
                  <a:pt x="339467" y="252339"/>
                  <a:pt x="341903" y="253299"/>
                </a:cubicBezTo>
                <a:lnTo>
                  <a:pt x="342125" y="253372"/>
                </a:lnTo>
                <a:cubicBezTo>
                  <a:pt x="344561" y="254332"/>
                  <a:pt x="346186" y="256621"/>
                  <a:pt x="346186" y="259206"/>
                </a:cubicBezTo>
                <a:cubicBezTo>
                  <a:pt x="346186" y="260018"/>
                  <a:pt x="346260" y="260904"/>
                  <a:pt x="346407" y="261716"/>
                </a:cubicBezTo>
                <a:cubicBezTo>
                  <a:pt x="347736" y="278551"/>
                  <a:pt x="361987" y="291842"/>
                  <a:pt x="379117" y="291842"/>
                </a:cubicBezTo>
                <a:lnTo>
                  <a:pt x="391079" y="291842"/>
                </a:lnTo>
                <a:cubicBezTo>
                  <a:pt x="405477" y="291842"/>
                  <a:pt x="417660" y="282538"/>
                  <a:pt x="422090" y="269690"/>
                </a:cubicBezTo>
                <a:cubicBezTo>
                  <a:pt x="422976" y="274121"/>
                  <a:pt x="423641" y="278551"/>
                  <a:pt x="424232" y="282981"/>
                </a:cubicBezTo>
                <a:cubicBezTo>
                  <a:pt x="425265" y="291177"/>
                  <a:pt x="425782" y="299594"/>
                  <a:pt x="425782" y="307938"/>
                </a:cubicBezTo>
                <a:cubicBezTo>
                  <a:pt x="425856" y="361175"/>
                  <a:pt x="405108" y="411236"/>
                  <a:pt x="367451" y="448893"/>
                </a:cubicBezTo>
                <a:moveTo>
                  <a:pt x="506265" y="155169"/>
                </a:moveTo>
                <a:cubicBezTo>
                  <a:pt x="506265" y="158565"/>
                  <a:pt x="503459" y="161371"/>
                  <a:pt x="500063" y="161371"/>
                </a:cubicBezTo>
                <a:cubicBezTo>
                  <a:pt x="499989" y="161371"/>
                  <a:pt x="499915" y="161371"/>
                  <a:pt x="499841" y="161371"/>
                </a:cubicBezTo>
                <a:lnTo>
                  <a:pt x="496149" y="161445"/>
                </a:lnTo>
                <a:cubicBezTo>
                  <a:pt x="483154" y="161593"/>
                  <a:pt x="471488" y="169346"/>
                  <a:pt x="466393" y="181233"/>
                </a:cubicBezTo>
                <a:cubicBezTo>
                  <a:pt x="466393" y="181233"/>
                  <a:pt x="466393" y="181233"/>
                  <a:pt x="466393" y="181233"/>
                </a:cubicBezTo>
                <a:cubicBezTo>
                  <a:pt x="466245" y="181676"/>
                  <a:pt x="466024" y="182119"/>
                  <a:pt x="465802" y="182489"/>
                </a:cubicBezTo>
                <a:cubicBezTo>
                  <a:pt x="460929" y="193343"/>
                  <a:pt x="462332" y="205895"/>
                  <a:pt x="469125" y="215346"/>
                </a:cubicBezTo>
                <a:cubicBezTo>
                  <a:pt x="469715" y="216306"/>
                  <a:pt x="470380" y="217192"/>
                  <a:pt x="471192" y="218078"/>
                </a:cubicBezTo>
                <a:cubicBezTo>
                  <a:pt x="473629" y="220515"/>
                  <a:pt x="473629" y="224428"/>
                  <a:pt x="471192" y="226865"/>
                </a:cubicBezTo>
                <a:lnTo>
                  <a:pt x="462701" y="235356"/>
                </a:lnTo>
                <a:cubicBezTo>
                  <a:pt x="460264" y="237793"/>
                  <a:pt x="456351" y="237793"/>
                  <a:pt x="453914" y="235356"/>
                </a:cubicBezTo>
                <a:cubicBezTo>
                  <a:pt x="453397" y="234839"/>
                  <a:pt x="452881" y="234396"/>
                  <a:pt x="452290" y="233953"/>
                </a:cubicBezTo>
                <a:cubicBezTo>
                  <a:pt x="442986" y="225831"/>
                  <a:pt x="429843" y="223616"/>
                  <a:pt x="418251" y="228342"/>
                </a:cubicBezTo>
                <a:lnTo>
                  <a:pt x="418029" y="228415"/>
                </a:lnTo>
                <a:cubicBezTo>
                  <a:pt x="405477" y="233510"/>
                  <a:pt x="397355" y="245398"/>
                  <a:pt x="397355" y="258836"/>
                </a:cubicBezTo>
                <a:cubicBezTo>
                  <a:pt x="397355" y="262233"/>
                  <a:pt x="394549" y="265039"/>
                  <a:pt x="391153" y="265039"/>
                </a:cubicBezTo>
                <a:lnTo>
                  <a:pt x="379191" y="265039"/>
                </a:lnTo>
                <a:cubicBezTo>
                  <a:pt x="375795" y="265039"/>
                  <a:pt x="372989" y="262233"/>
                  <a:pt x="372989" y="258836"/>
                </a:cubicBezTo>
                <a:cubicBezTo>
                  <a:pt x="372989" y="258024"/>
                  <a:pt x="372915" y="257138"/>
                  <a:pt x="372767" y="256326"/>
                </a:cubicBezTo>
                <a:cubicBezTo>
                  <a:pt x="371807" y="243921"/>
                  <a:pt x="363833" y="233141"/>
                  <a:pt x="352093" y="228415"/>
                </a:cubicBezTo>
                <a:lnTo>
                  <a:pt x="351871" y="228342"/>
                </a:lnTo>
                <a:cubicBezTo>
                  <a:pt x="339614" y="223394"/>
                  <a:pt x="325733" y="226126"/>
                  <a:pt x="316429" y="235356"/>
                </a:cubicBezTo>
                <a:lnTo>
                  <a:pt x="315617" y="236094"/>
                </a:lnTo>
                <a:cubicBezTo>
                  <a:pt x="315543" y="236168"/>
                  <a:pt x="315470" y="236242"/>
                  <a:pt x="315396" y="236316"/>
                </a:cubicBezTo>
                <a:cubicBezTo>
                  <a:pt x="312959" y="238753"/>
                  <a:pt x="309046" y="238753"/>
                  <a:pt x="306609" y="236316"/>
                </a:cubicBezTo>
                <a:lnTo>
                  <a:pt x="298118" y="227825"/>
                </a:lnTo>
                <a:cubicBezTo>
                  <a:pt x="295681" y="225388"/>
                  <a:pt x="295681" y="221475"/>
                  <a:pt x="298118" y="219038"/>
                </a:cubicBezTo>
                <a:cubicBezTo>
                  <a:pt x="298708" y="218447"/>
                  <a:pt x="299225" y="217783"/>
                  <a:pt x="299742" y="217118"/>
                </a:cubicBezTo>
                <a:cubicBezTo>
                  <a:pt x="307569" y="207593"/>
                  <a:pt x="309415" y="194081"/>
                  <a:pt x="304246" y="182636"/>
                </a:cubicBezTo>
                <a:cubicBezTo>
                  <a:pt x="304025" y="182193"/>
                  <a:pt x="303877" y="181824"/>
                  <a:pt x="303656" y="181381"/>
                </a:cubicBezTo>
                <a:cubicBezTo>
                  <a:pt x="298487" y="169419"/>
                  <a:pt x="286747" y="161740"/>
                  <a:pt x="273678" y="161667"/>
                </a:cubicBezTo>
                <a:lnTo>
                  <a:pt x="270429" y="161667"/>
                </a:lnTo>
                <a:cubicBezTo>
                  <a:pt x="270429" y="161667"/>
                  <a:pt x="270355" y="161667"/>
                  <a:pt x="270355" y="161667"/>
                </a:cubicBezTo>
                <a:cubicBezTo>
                  <a:pt x="266958" y="161667"/>
                  <a:pt x="264153" y="158861"/>
                  <a:pt x="264153" y="155464"/>
                </a:cubicBezTo>
                <a:lnTo>
                  <a:pt x="264153" y="143503"/>
                </a:lnTo>
                <a:cubicBezTo>
                  <a:pt x="264153" y="140106"/>
                  <a:pt x="266958" y="137300"/>
                  <a:pt x="270355" y="137300"/>
                </a:cubicBezTo>
                <a:cubicBezTo>
                  <a:pt x="270724" y="137300"/>
                  <a:pt x="271093" y="137300"/>
                  <a:pt x="271536" y="137226"/>
                </a:cubicBezTo>
                <a:lnTo>
                  <a:pt x="271906" y="137226"/>
                </a:lnTo>
                <a:cubicBezTo>
                  <a:pt x="285270" y="136857"/>
                  <a:pt x="297232" y="128366"/>
                  <a:pt x="301810" y="115814"/>
                </a:cubicBezTo>
                <a:cubicBezTo>
                  <a:pt x="302105" y="114928"/>
                  <a:pt x="302474" y="113968"/>
                  <a:pt x="302843" y="113082"/>
                </a:cubicBezTo>
                <a:cubicBezTo>
                  <a:pt x="307790" y="100899"/>
                  <a:pt x="305058" y="87017"/>
                  <a:pt x="295829" y="77714"/>
                </a:cubicBezTo>
                <a:lnTo>
                  <a:pt x="294647" y="76532"/>
                </a:lnTo>
                <a:cubicBezTo>
                  <a:pt x="294574" y="76458"/>
                  <a:pt x="294574" y="76458"/>
                  <a:pt x="294500" y="76385"/>
                </a:cubicBezTo>
                <a:cubicBezTo>
                  <a:pt x="292063" y="73948"/>
                  <a:pt x="292063" y="70035"/>
                  <a:pt x="294500" y="67598"/>
                </a:cubicBezTo>
                <a:lnTo>
                  <a:pt x="302991" y="59107"/>
                </a:lnTo>
                <a:cubicBezTo>
                  <a:pt x="305428" y="56670"/>
                  <a:pt x="309341" y="56670"/>
                  <a:pt x="311778" y="59107"/>
                </a:cubicBezTo>
                <a:cubicBezTo>
                  <a:pt x="312221" y="59550"/>
                  <a:pt x="312664" y="59919"/>
                  <a:pt x="313107" y="60288"/>
                </a:cubicBezTo>
                <a:cubicBezTo>
                  <a:pt x="322779" y="68927"/>
                  <a:pt x="336513" y="70994"/>
                  <a:pt x="348475" y="65531"/>
                </a:cubicBezTo>
                <a:cubicBezTo>
                  <a:pt x="349582" y="65014"/>
                  <a:pt x="350764" y="64497"/>
                  <a:pt x="351945" y="64054"/>
                </a:cubicBezTo>
                <a:cubicBezTo>
                  <a:pt x="364276" y="59107"/>
                  <a:pt x="372398" y="47367"/>
                  <a:pt x="372546" y="34150"/>
                </a:cubicBezTo>
                <a:lnTo>
                  <a:pt x="372546" y="34150"/>
                </a:lnTo>
                <a:cubicBezTo>
                  <a:pt x="372546" y="33854"/>
                  <a:pt x="372546" y="33633"/>
                  <a:pt x="372546" y="33337"/>
                </a:cubicBezTo>
                <a:cubicBezTo>
                  <a:pt x="372546" y="29941"/>
                  <a:pt x="375351" y="27135"/>
                  <a:pt x="378748" y="27135"/>
                </a:cubicBezTo>
                <a:lnTo>
                  <a:pt x="390710" y="27135"/>
                </a:lnTo>
                <a:cubicBezTo>
                  <a:pt x="394106" y="27135"/>
                  <a:pt x="396912" y="29941"/>
                  <a:pt x="396912" y="33337"/>
                </a:cubicBezTo>
                <a:cubicBezTo>
                  <a:pt x="396912" y="33854"/>
                  <a:pt x="396912" y="34371"/>
                  <a:pt x="396986" y="34888"/>
                </a:cubicBezTo>
                <a:cubicBezTo>
                  <a:pt x="397503" y="47810"/>
                  <a:pt x="405551" y="59181"/>
                  <a:pt x="417660" y="64054"/>
                </a:cubicBezTo>
                <a:cubicBezTo>
                  <a:pt x="418842" y="64497"/>
                  <a:pt x="419949" y="65014"/>
                  <a:pt x="421131" y="65531"/>
                </a:cubicBezTo>
                <a:cubicBezTo>
                  <a:pt x="433461" y="71068"/>
                  <a:pt x="448081" y="68484"/>
                  <a:pt x="457606" y="59107"/>
                </a:cubicBezTo>
                <a:lnTo>
                  <a:pt x="458049" y="58738"/>
                </a:lnTo>
                <a:cubicBezTo>
                  <a:pt x="458123" y="58664"/>
                  <a:pt x="458271" y="58516"/>
                  <a:pt x="458345" y="58442"/>
                </a:cubicBezTo>
                <a:cubicBezTo>
                  <a:pt x="460781" y="56006"/>
                  <a:pt x="464695" y="56006"/>
                  <a:pt x="467131" y="58442"/>
                </a:cubicBezTo>
                <a:lnTo>
                  <a:pt x="475622" y="66933"/>
                </a:lnTo>
                <a:cubicBezTo>
                  <a:pt x="478059" y="69370"/>
                  <a:pt x="478059" y="73283"/>
                  <a:pt x="475622" y="75720"/>
                </a:cubicBezTo>
                <a:cubicBezTo>
                  <a:pt x="475549" y="75794"/>
                  <a:pt x="475475" y="75868"/>
                  <a:pt x="475401" y="75942"/>
                </a:cubicBezTo>
                <a:lnTo>
                  <a:pt x="473776" y="77640"/>
                </a:lnTo>
                <a:cubicBezTo>
                  <a:pt x="464695" y="86943"/>
                  <a:pt x="462036" y="100825"/>
                  <a:pt x="466983" y="112934"/>
                </a:cubicBezTo>
                <a:cubicBezTo>
                  <a:pt x="467353" y="113820"/>
                  <a:pt x="467722" y="114706"/>
                  <a:pt x="468017" y="115592"/>
                </a:cubicBezTo>
                <a:cubicBezTo>
                  <a:pt x="472743" y="128292"/>
                  <a:pt x="485000" y="136857"/>
                  <a:pt x="498586" y="136931"/>
                </a:cubicBezTo>
                <a:lnTo>
                  <a:pt x="499767" y="136931"/>
                </a:lnTo>
                <a:cubicBezTo>
                  <a:pt x="499841" y="136931"/>
                  <a:pt x="499915" y="136931"/>
                  <a:pt x="499989" y="136931"/>
                </a:cubicBezTo>
                <a:cubicBezTo>
                  <a:pt x="503385" y="136931"/>
                  <a:pt x="506191" y="139737"/>
                  <a:pt x="506191" y="143133"/>
                </a:cubicBezTo>
                <a:lnTo>
                  <a:pt x="506191" y="155169"/>
                </a:lnTo>
                <a:close/>
                <a:moveTo>
                  <a:pt x="386649" y="62725"/>
                </a:moveTo>
                <a:cubicBezTo>
                  <a:pt x="340648" y="62725"/>
                  <a:pt x="303212" y="100160"/>
                  <a:pt x="303212" y="146161"/>
                </a:cubicBezTo>
                <a:cubicBezTo>
                  <a:pt x="303212" y="192161"/>
                  <a:pt x="340648" y="229597"/>
                  <a:pt x="386649" y="229597"/>
                </a:cubicBezTo>
                <a:cubicBezTo>
                  <a:pt x="432649" y="229597"/>
                  <a:pt x="470085" y="192161"/>
                  <a:pt x="470085" y="146161"/>
                </a:cubicBezTo>
                <a:cubicBezTo>
                  <a:pt x="470158" y="100160"/>
                  <a:pt x="432723" y="62725"/>
                  <a:pt x="386649" y="62725"/>
                </a:cubicBezTo>
                <a:moveTo>
                  <a:pt x="386649" y="203089"/>
                </a:moveTo>
                <a:cubicBezTo>
                  <a:pt x="355268" y="203089"/>
                  <a:pt x="329794" y="177542"/>
                  <a:pt x="329794" y="146235"/>
                </a:cubicBezTo>
                <a:cubicBezTo>
                  <a:pt x="329794" y="114854"/>
                  <a:pt x="355342" y="89380"/>
                  <a:pt x="386649" y="89380"/>
                </a:cubicBezTo>
                <a:cubicBezTo>
                  <a:pt x="418029" y="89380"/>
                  <a:pt x="443503" y="114928"/>
                  <a:pt x="443503" y="146235"/>
                </a:cubicBezTo>
                <a:cubicBezTo>
                  <a:pt x="443577" y="177542"/>
                  <a:pt x="418029" y="203089"/>
                  <a:pt x="386649" y="203089"/>
                </a:cubicBezTo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AF052387-3BF2-A442-A16E-8723F5B75613}"/>
              </a:ext>
            </a:extLst>
          </p:cNvPr>
          <p:cNvSpPr txBox="1"/>
          <p:nvPr/>
        </p:nvSpPr>
        <p:spPr>
          <a:xfrm>
            <a:off x="18079542" y="9468370"/>
            <a:ext cx="4176864" cy="100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</p:spTree>
    <p:extLst>
      <p:ext uri="{BB962C8B-B14F-4D97-AF65-F5344CB8AC3E}">
        <p14:creationId xmlns:p14="http://schemas.microsoft.com/office/powerpoint/2010/main" val="215965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996B9A5D-8EE7-2841-B594-E15779ACDBFA}"/>
              </a:ext>
            </a:extLst>
          </p:cNvPr>
          <p:cNvSpPr/>
          <p:nvPr/>
        </p:nvSpPr>
        <p:spPr>
          <a:xfrm>
            <a:off x="2252803" y="4637313"/>
            <a:ext cx="8005256" cy="21553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54114FC-989A-EE4A-9CA7-CA06B33B7BAD}"/>
              </a:ext>
            </a:extLst>
          </p:cNvPr>
          <p:cNvSpPr/>
          <p:nvPr/>
        </p:nvSpPr>
        <p:spPr>
          <a:xfrm>
            <a:off x="2252802" y="4637313"/>
            <a:ext cx="2155373" cy="2155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724B20F3-D5B3-A945-8D0B-5C148E07DF77}"/>
              </a:ext>
            </a:extLst>
          </p:cNvPr>
          <p:cNvSpPr txBox="1"/>
          <p:nvPr/>
        </p:nvSpPr>
        <p:spPr>
          <a:xfrm>
            <a:off x="2909686" y="4920585"/>
            <a:ext cx="887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EC82E50C-D3FD-F643-98A4-E7BFC2A790CA}"/>
              </a:ext>
            </a:extLst>
          </p:cNvPr>
          <p:cNvSpPr/>
          <p:nvPr/>
        </p:nvSpPr>
        <p:spPr>
          <a:xfrm>
            <a:off x="2252803" y="7565570"/>
            <a:ext cx="8005256" cy="21553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F47D66E-F19B-5C49-823E-595BD7D3985C}"/>
              </a:ext>
            </a:extLst>
          </p:cNvPr>
          <p:cNvSpPr/>
          <p:nvPr/>
        </p:nvSpPr>
        <p:spPr>
          <a:xfrm>
            <a:off x="2252802" y="7565570"/>
            <a:ext cx="2155373" cy="215537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9547F551-2AA5-DF4D-8BA5-A641DA3E6E33}"/>
              </a:ext>
            </a:extLst>
          </p:cNvPr>
          <p:cNvSpPr txBox="1"/>
          <p:nvPr/>
        </p:nvSpPr>
        <p:spPr>
          <a:xfrm>
            <a:off x="2909686" y="7848842"/>
            <a:ext cx="887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F1D84AF5-09A9-484E-987C-F8B396F4CD5E}"/>
              </a:ext>
            </a:extLst>
          </p:cNvPr>
          <p:cNvSpPr/>
          <p:nvPr/>
        </p:nvSpPr>
        <p:spPr>
          <a:xfrm>
            <a:off x="2252802" y="10493827"/>
            <a:ext cx="8005256" cy="215537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E344346D-5513-5B44-A648-A0F2C56291D8}"/>
              </a:ext>
            </a:extLst>
          </p:cNvPr>
          <p:cNvSpPr/>
          <p:nvPr/>
        </p:nvSpPr>
        <p:spPr>
          <a:xfrm>
            <a:off x="2252801" y="10493827"/>
            <a:ext cx="2155373" cy="21553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5FCDB1EF-734F-1841-8C7C-8D1DD05B58D7}"/>
              </a:ext>
            </a:extLst>
          </p:cNvPr>
          <p:cNvSpPr txBox="1"/>
          <p:nvPr/>
        </p:nvSpPr>
        <p:spPr>
          <a:xfrm>
            <a:off x="2909685" y="10777099"/>
            <a:ext cx="887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58" name="Rectángulo redondeado 57">
            <a:extLst>
              <a:ext uri="{FF2B5EF4-FFF2-40B4-BE49-F238E27FC236}">
                <a16:creationId xmlns:a16="http://schemas.microsoft.com/office/drawing/2014/main" id="{1ABE65A8-ADEE-2540-89D6-66B741A8A1D0}"/>
              </a:ext>
            </a:extLst>
          </p:cNvPr>
          <p:cNvSpPr/>
          <p:nvPr/>
        </p:nvSpPr>
        <p:spPr>
          <a:xfrm>
            <a:off x="14129117" y="4637313"/>
            <a:ext cx="8005256" cy="21553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097EE08D-068A-1242-B4D2-23E5A730B15F}"/>
              </a:ext>
            </a:extLst>
          </p:cNvPr>
          <p:cNvSpPr/>
          <p:nvPr/>
        </p:nvSpPr>
        <p:spPr>
          <a:xfrm>
            <a:off x="14129116" y="4637313"/>
            <a:ext cx="2155373" cy="21553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09B52BB7-F1B9-7946-8BAB-5354C720EE8E}"/>
              </a:ext>
            </a:extLst>
          </p:cNvPr>
          <p:cNvSpPr txBox="1"/>
          <p:nvPr/>
        </p:nvSpPr>
        <p:spPr>
          <a:xfrm>
            <a:off x="14786000" y="4920585"/>
            <a:ext cx="887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61" name="Rectángulo redondeado 60">
            <a:extLst>
              <a:ext uri="{FF2B5EF4-FFF2-40B4-BE49-F238E27FC236}">
                <a16:creationId xmlns:a16="http://schemas.microsoft.com/office/drawing/2014/main" id="{8619957B-53F8-0B47-9B70-E632600AC80D}"/>
              </a:ext>
            </a:extLst>
          </p:cNvPr>
          <p:cNvSpPr/>
          <p:nvPr/>
        </p:nvSpPr>
        <p:spPr>
          <a:xfrm>
            <a:off x="14129117" y="7565570"/>
            <a:ext cx="8005256" cy="215537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3F7DA48-7C9B-1147-9E2E-A9266989340A}"/>
              </a:ext>
            </a:extLst>
          </p:cNvPr>
          <p:cNvSpPr/>
          <p:nvPr/>
        </p:nvSpPr>
        <p:spPr>
          <a:xfrm>
            <a:off x="14129116" y="7565570"/>
            <a:ext cx="2155373" cy="215537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1DC07939-2E41-0642-A80F-760307C5E28D}"/>
              </a:ext>
            </a:extLst>
          </p:cNvPr>
          <p:cNvSpPr txBox="1"/>
          <p:nvPr/>
        </p:nvSpPr>
        <p:spPr>
          <a:xfrm>
            <a:off x="14786000" y="7848842"/>
            <a:ext cx="887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64" name="Rectángulo redondeado 63">
            <a:extLst>
              <a:ext uri="{FF2B5EF4-FFF2-40B4-BE49-F238E27FC236}">
                <a16:creationId xmlns:a16="http://schemas.microsoft.com/office/drawing/2014/main" id="{5C8A1DF0-0B8A-BE44-8DC7-9B55E4CC15EF}"/>
              </a:ext>
            </a:extLst>
          </p:cNvPr>
          <p:cNvSpPr/>
          <p:nvPr/>
        </p:nvSpPr>
        <p:spPr>
          <a:xfrm>
            <a:off x="14129116" y="10493827"/>
            <a:ext cx="8005256" cy="215537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882CFC94-01E4-044D-A798-E0B00B05D663}"/>
              </a:ext>
            </a:extLst>
          </p:cNvPr>
          <p:cNvSpPr/>
          <p:nvPr/>
        </p:nvSpPr>
        <p:spPr>
          <a:xfrm>
            <a:off x="14129115" y="10493827"/>
            <a:ext cx="2155373" cy="21553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BB090054-339F-4B49-A902-336DD60F2386}"/>
              </a:ext>
            </a:extLst>
          </p:cNvPr>
          <p:cNvSpPr txBox="1"/>
          <p:nvPr/>
        </p:nvSpPr>
        <p:spPr>
          <a:xfrm>
            <a:off x="14785999" y="10777099"/>
            <a:ext cx="887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6</a:t>
            </a: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EA6D1050-A641-7C47-A977-FF61807E40C5}"/>
              </a:ext>
            </a:extLst>
          </p:cNvPr>
          <p:cNvSpPr txBox="1"/>
          <p:nvPr/>
        </p:nvSpPr>
        <p:spPr>
          <a:xfrm>
            <a:off x="5065058" y="5457459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68" name="TextBox 21">
            <a:extLst>
              <a:ext uri="{FF2B5EF4-FFF2-40B4-BE49-F238E27FC236}">
                <a16:creationId xmlns:a16="http://schemas.microsoft.com/office/drawing/2014/main" id="{F5D72F43-6E6B-904A-958A-6A2BD645C503}"/>
              </a:ext>
            </a:extLst>
          </p:cNvPr>
          <p:cNvSpPr txBox="1"/>
          <p:nvPr/>
        </p:nvSpPr>
        <p:spPr>
          <a:xfrm>
            <a:off x="5065058" y="487644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69" name="TextBox 20">
            <a:extLst>
              <a:ext uri="{FF2B5EF4-FFF2-40B4-BE49-F238E27FC236}">
                <a16:creationId xmlns:a16="http://schemas.microsoft.com/office/drawing/2014/main" id="{3E91676F-A96B-6440-AF47-F8AF071DB036}"/>
              </a:ext>
            </a:extLst>
          </p:cNvPr>
          <p:cNvSpPr txBox="1"/>
          <p:nvPr/>
        </p:nvSpPr>
        <p:spPr>
          <a:xfrm>
            <a:off x="5065058" y="8476512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70" name="TextBox 21">
            <a:extLst>
              <a:ext uri="{FF2B5EF4-FFF2-40B4-BE49-F238E27FC236}">
                <a16:creationId xmlns:a16="http://schemas.microsoft.com/office/drawing/2014/main" id="{AA1EC601-69E0-B442-A5B7-40DD0F018145}"/>
              </a:ext>
            </a:extLst>
          </p:cNvPr>
          <p:cNvSpPr txBox="1"/>
          <p:nvPr/>
        </p:nvSpPr>
        <p:spPr>
          <a:xfrm>
            <a:off x="5065058" y="789549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Activities</a:t>
            </a:r>
          </a:p>
        </p:txBody>
      </p:sp>
      <p:sp>
        <p:nvSpPr>
          <p:cNvPr id="71" name="TextBox 20">
            <a:extLst>
              <a:ext uri="{FF2B5EF4-FFF2-40B4-BE49-F238E27FC236}">
                <a16:creationId xmlns:a16="http://schemas.microsoft.com/office/drawing/2014/main" id="{E11053DF-1320-194D-B6E2-FDFAE8C86F86}"/>
              </a:ext>
            </a:extLst>
          </p:cNvPr>
          <p:cNvSpPr txBox="1"/>
          <p:nvPr/>
        </p:nvSpPr>
        <p:spPr>
          <a:xfrm>
            <a:off x="5065057" y="11385825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72" name="TextBox 21">
            <a:extLst>
              <a:ext uri="{FF2B5EF4-FFF2-40B4-BE49-F238E27FC236}">
                <a16:creationId xmlns:a16="http://schemas.microsoft.com/office/drawing/2014/main" id="{04AC18B8-9DE2-0B48-8A72-C33125AB7250}"/>
              </a:ext>
            </a:extLst>
          </p:cNvPr>
          <p:cNvSpPr txBox="1"/>
          <p:nvPr/>
        </p:nvSpPr>
        <p:spPr>
          <a:xfrm>
            <a:off x="5065057" y="1080480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73" name="TextBox 20">
            <a:extLst>
              <a:ext uri="{FF2B5EF4-FFF2-40B4-BE49-F238E27FC236}">
                <a16:creationId xmlns:a16="http://schemas.microsoft.com/office/drawing/2014/main" id="{EAC1CD8E-7333-C343-852F-90BC3FACB5D9}"/>
              </a:ext>
            </a:extLst>
          </p:cNvPr>
          <p:cNvSpPr txBox="1"/>
          <p:nvPr/>
        </p:nvSpPr>
        <p:spPr>
          <a:xfrm>
            <a:off x="16975985" y="5529311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74" name="TextBox 21">
            <a:extLst>
              <a:ext uri="{FF2B5EF4-FFF2-40B4-BE49-F238E27FC236}">
                <a16:creationId xmlns:a16="http://schemas.microsoft.com/office/drawing/2014/main" id="{D70D0C9E-D0A1-FE4C-9EB6-0815904B3781}"/>
              </a:ext>
            </a:extLst>
          </p:cNvPr>
          <p:cNvSpPr txBox="1"/>
          <p:nvPr/>
        </p:nvSpPr>
        <p:spPr>
          <a:xfrm>
            <a:off x="16975985" y="494829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Event</a:t>
            </a:r>
          </a:p>
        </p:txBody>
      </p:sp>
      <p:sp>
        <p:nvSpPr>
          <p:cNvPr id="75" name="TextBox 20">
            <a:extLst>
              <a:ext uri="{FF2B5EF4-FFF2-40B4-BE49-F238E27FC236}">
                <a16:creationId xmlns:a16="http://schemas.microsoft.com/office/drawing/2014/main" id="{2F2D7F0F-3F00-0B42-A2B7-49B3699E399F}"/>
              </a:ext>
            </a:extLst>
          </p:cNvPr>
          <p:cNvSpPr txBox="1"/>
          <p:nvPr/>
        </p:nvSpPr>
        <p:spPr>
          <a:xfrm>
            <a:off x="16975985" y="8483050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76" name="TextBox 21">
            <a:extLst>
              <a:ext uri="{FF2B5EF4-FFF2-40B4-BE49-F238E27FC236}">
                <a16:creationId xmlns:a16="http://schemas.microsoft.com/office/drawing/2014/main" id="{B46EA7F6-724D-4342-8384-A4C63C8DB9FE}"/>
              </a:ext>
            </a:extLst>
          </p:cNvPr>
          <p:cNvSpPr txBox="1"/>
          <p:nvPr/>
        </p:nvSpPr>
        <p:spPr>
          <a:xfrm>
            <a:off x="16975985" y="790203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Location</a:t>
            </a:r>
          </a:p>
        </p:txBody>
      </p:sp>
      <p:sp>
        <p:nvSpPr>
          <p:cNvPr id="77" name="TextBox 20">
            <a:extLst>
              <a:ext uri="{FF2B5EF4-FFF2-40B4-BE49-F238E27FC236}">
                <a16:creationId xmlns:a16="http://schemas.microsoft.com/office/drawing/2014/main" id="{CC784CE5-C20E-A94D-BD6B-42BC8D673B87}"/>
              </a:ext>
            </a:extLst>
          </p:cNvPr>
          <p:cNvSpPr txBox="1"/>
          <p:nvPr/>
        </p:nvSpPr>
        <p:spPr>
          <a:xfrm>
            <a:off x="16975984" y="11392363"/>
            <a:ext cx="44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</a:t>
            </a:r>
          </a:p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like you connecting.</a:t>
            </a:r>
          </a:p>
        </p:txBody>
      </p:sp>
      <p:sp>
        <p:nvSpPr>
          <p:cNvPr id="78" name="TextBox 21">
            <a:extLst>
              <a:ext uri="{FF2B5EF4-FFF2-40B4-BE49-F238E27FC236}">
                <a16:creationId xmlns:a16="http://schemas.microsoft.com/office/drawing/2014/main" id="{4E5606D2-39AD-4C49-B7F6-31C8B1A9F985}"/>
              </a:ext>
            </a:extLst>
          </p:cNvPr>
          <p:cNvSpPr txBox="1"/>
          <p:nvPr/>
        </p:nvSpPr>
        <p:spPr>
          <a:xfrm>
            <a:off x="16975984" y="1081134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86623A58-E2F7-B647-A5BC-7D44FD80C4C9}"/>
              </a:ext>
            </a:extLst>
          </p:cNvPr>
          <p:cNvSpPr txBox="1"/>
          <p:nvPr/>
        </p:nvSpPr>
        <p:spPr>
          <a:xfrm>
            <a:off x="6830736" y="1071658"/>
            <a:ext cx="10716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Agenda Infographics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19C2D398-41CF-9443-9E4C-0AC7DBE6901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FC83F1AE-E132-BE44-AE57-1CB6061FCDC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Light B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C53E4"/>
      </a:accent1>
      <a:accent2>
        <a:srgbClr val="00B2A6"/>
      </a:accent2>
      <a:accent3>
        <a:srgbClr val="42BDDD"/>
      </a:accent3>
      <a:accent4>
        <a:srgbClr val="FCBC52"/>
      </a:accent4>
      <a:accent5>
        <a:srgbClr val="FB8652"/>
      </a:accent5>
      <a:accent6>
        <a:srgbClr val="989998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6809</TotalTime>
  <Words>1170</Words>
  <Application>Microsoft Macintosh PowerPoint</Application>
  <PresentationFormat>Custom</PresentationFormat>
  <Paragraphs>402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1181</cp:revision>
  <dcterms:created xsi:type="dcterms:W3CDTF">2020-05-04T13:20:50Z</dcterms:created>
  <dcterms:modified xsi:type="dcterms:W3CDTF">2020-09-29T12:51:25Z</dcterms:modified>
</cp:coreProperties>
</file>