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0" r:id="rId4"/>
    <p:sldId id="259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FF"/>
    <a:srgbClr val="EFF5FF"/>
    <a:srgbClr val="CD9E7C"/>
    <a:srgbClr val="9F774E"/>
    <a:srgbClr val="F5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/>
    <p:restoredTop sz="95970"/>
  </p:normalViewPr>
  <p:slideViewPr>
    <p:cSldViewPr snapToGrid="0" snapToObjects="1">
      <p:cViewPr varScale="1">
        <p:scale>
          <a:sx n="48" d="100"/>
          <a:sy n="48" d="100"/>
        </p:scale>
        <p:origin x="8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3" name="Freeform 111">
            <a:extLst>
              <a:ext uri="{FF2B5EF4-FFF2-40B4-BE49-F238E27FC236}">
                <a16:creationId xmlns:a16="http://schemas.microsoft.com/office/drawing/2014/main" id="{1ED9892B-7BB3-444C-B87B-3E5FAE1A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984" y="5251350"/>
            <a:ext cx="5315059" cy="5315059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12">
            <a:extLst>
              <a:ext uri="{FF2B5EF4-FFF2-40B4-BE49-F238E27FC236}">
                <a16:creationId xmlns:a16="http://schemas.microsoft.com/office/drawing/2014/main" id="{811EAB47-23B3-254D-AEE5-1B932A76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133" y="5251350"/>
            <a:ext cx="5315059" cy="5315059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13">
            <a:extLst>
              <a:ext uri="{FF2B5EF4-FFF2-40B4-BE49-F238E27FC236}">
                <a16:creationId xmlns:a16="http://schemas.microsoft.com/office/drawing/2014/main" id="{5B38B6AA-A46B-174C-80BF-6E9F2556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662" y="7235520"/>
            <a:ext cx="1333252" cy="1333255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14">
            <a:extLst>
              <a:ext uri="{FF2B5EF4-FFF2-40B4-BE49-F238E27FC236}">
                <a16:creationId xmlns:a16="http://schemas.microsoft.com/office/drawing/2014/main" id="{8E9488BE-47A7-1B49-B38E-A329C48F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60" y="7235520"/>
            <a:ext cx="1333255" cy="1333255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0E88D3A-4298-A643-9F8E-12A940C9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406" y="4968541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16">
            <a:extLst>
              <a:ext uri="{FF2B5EF4-FFF2-40B4-BE49-F238E27FC236}">
                <a16:creationId xmlns:a16="http://schemas.microsoft.com/office/drawing/2014/main" id="{ADF96D7F-86E7-0340-A3D7-4E7277E3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406" y="9493524"/>
            <a:ext cx="1333255" cy="1333252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17">
            <a:extLst>
              <a:ext uri="{FF2B5EF4-FFF2-40B4-BE49-F238E27FC236}">
                <a16:creationId xmlns:a16="http://schemas.microsoft.com/office/drawing/2014/main" id="{5453F0EA-C0E6-074F-90D5-74A3D3B5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828" y="4968541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18">
            <a:extLst>
              <a:ext uri="{FF2B5EF4-FFF2-40B4-BE49-F238E27FC236}">
                <a16:creationId xmlns:a16="http://schemas.microsoft.com/office/drawing/2014/main" id="{926E9507-113C-B84D-A4A7-10E869CB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828" y="9493524"/>
            <a:ext cx="1333255" cy="1333252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85FC0BBA-44FC-744E-8E9A-520A0AFFD495}"/>
              </a:ext>
            </a:extLst>
          </p:cNvPr>
          <p:cNvGrpSpPr/>
          <p:nvPr/>
        </p:nvGrpSpPr>
        <p:grpSpPr>
          <a:xfrm>
            <a:off x="9485261" y="5374311"/>
            <a:ext cx="5483415" cy="5285454"/>
            <a:chOff x="11001618" y="13439142"/>
            <a:chExt cx="2966879" cy="2859771"/>
          </a:xfrm>
        </p:grpSpPr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57870775-A9F3-1A48-BB9F-E49EAFAE8CCE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0E085F-6317-554C-B0B2-D55D5630D005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20982E2-5E97-0649-92E5-4CFAEB02C530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07C1603-FA23-4241-87F7-4E5F2169A6EE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E19D95F-A6E8-A240-8092-4195FC17BD82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02EBB845-3BDE-6943-B264-284C93B002DD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D8E4C180-60B8-B149-8E89-51AFD034A6DD}"/>
              </a:ext>
            </a:extLst>
          </p:cNvPr>
          <p:cNvSpPr txBox="1"/>
          <p:nvPr/>
        </p:nvSpPr>
        <p:spPr>
          <a:xfrm>
            <a:off x="7446898" y="5209384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4D3754F8-AA16-194E-91E8-3BB1CBB1F57C}"/>
              </a:ext>
            </a:extLst>
          </p:cNvPr>
          <p:cNvSpPr txBox="1"/>
          <p:nvPr/>
        </p:nvSpPr>
        <p:spPr>
          <a:xfrm>
            <a:off x="6037330" y="7488066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B907A44B-529A-2549-96EB-960713CC2948}"/>
              </a:ext>
            </a:extLst>
          </p:cNvPr>
          <p:cNvSpPr txBox="1"/>
          <p:nvPr/>
        </p:nvSpPr>
        <p:spPr>
          <a:xfrm>
            <a:off x="7447965" y="9756315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5FD6F996-A24E-704D-AEF0-F0A0498A8E27}"/>
              </a:ext>
            </a:extLst>
          </p:cNvPr>
          <p:cNvSpPr txBox="1"/>
          <p:nvPr/>
        </p:nvSpPr>
        <p:spPr>
          <a:xfrm>
            <a:off x="16275956" y="5209384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E101B95-0BEA-F646-83B7-439AA2840360}"/>
              </a:ext>
            </a:extLst>
          </p:cNvPr>
          <p:cNvSpPr txBox="1"/>
          <p:nvPr/>
        </p:nvSpPr>
        <p:spPr>
          <a:xfrm>
            <a:off x="17576487" y="7479698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FA97FA7D-403E-8441-827D-63E6BC47A7B5}"/>
              </a:ext>
            </a:extLst>
          </p:cNvPr>
          <p:cNvSpPr txBox="1"/>
          <p:nvPr/>
        </p:nvSpPr>
        <p:spPr>
          <a:xfrm>
            <a:off x="16267103" y="9748512"/>
            <a:ext cx="771113" cy="73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6F1AD4A-445D-A546-AF3C-1E58C6CA6167}"/>
              </a:ext>
            </a:extLst>
          </p:cNvPr>
          <p:cNvSpPr txBox="1"/>
          <p:nvPr/>
        </p:nvSpPr>
        <p:spPr>
          <a:xfrm>
            <a:off x="17741642" y="4841236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61" name="TextBox 132">
            <a:extLst>
              <a:ext uri="{FF2B5EF4-FFF2-40B4-BE49-F238E27FC236}">
                <a16:creationId xmlns:a16="http://schemas.microsoft.com/office/drawing/2014/main" id="{08D5D3BF-4A9F-8F42-94B5-2704F93BB7E7}"/>
              </a:ext>
            </a:extLst>
          </p:cNvPr>
          <p:cNvSpPr txBox="1"/>
          <p:nvPr/>
        </p:nvSpPr>
        <p:spPr>
          <a:xfrm>
            <a:off x="17736785" y="5433779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FD599005-2A3F-D743-B2E3-36B23FDB4698}"/>
              </a:ext>
            </a:extLst>
          </p:cNvPr>
          <p:cNvSpPr txBox="1"/>
          <p:nvPr/>
        </p:nvSpPr>
        <p:spPr>
          <a:xfrm>
            <a:off x="18914596" y="7114296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Prioritize</a:t>
            </a:r>
          </a:p>
        </p:txBody>
      </p:sp>
      <p:sp>
        <p:nvSpPr>
          <p:cNvPr id="65" name="TextBox 132">
            <a:extLst>
              <a:ext uri="{FF2B5EF4-FFF2-40B4-BE49-F238E27FC236}">
                <a16:creationId xmlns:a16="http://schemas.microsoft.com/office/drawing/2014/main" id="{3EC3B4D8-CD75-2042-BC4A-C20DFDA6A3E1}"/>
              </a:ext>
            </a:extLst>
          </p:cNvPr>
          <p:cNvSpPr txBox="1"/>
          <p:nvPr/>
        </p:nvSpPr>
        <p:spPr>
          <a:xfrm>
            <a:off x="18909739" y="7706839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9E900D15-06F9-B54D-9136-F98C7D28EC0E}"/>
              </a:ext>
            </a:extLst>
          </p:cNvPr>
          <p:cNvSpPr txBox="1"/>
          <p:nvPr/>
        </p:nvSpPr>
        <p:spPr>
          <a:xfrm>
            <a:off x="17751024" y="9387356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Advertise</a:t>
            </a:r>
          </a:p>
        </p:txBody>
      </p:sp>
      <p:sp>
        <p:nvSpPr>
          <p:cNvPr id="67" name="TextBox 132">
            <a:extLst>
              <a:ext uri="{FF2B5EF4-FFF2-40B4-BE49-F238E27FC236}">
                <a16:creationId xmlns:a16="http://schemas.microsoft.com/office/drawing/2014/main" id="{9843E8B9-B441-9543-8015-C9A17CC26CD8}"/>
              </a:ext>
            </a:extLst>
          </p:cNvPr>
          <p:cNvSpPr txBox="1"/>
          <p:nvPr/>
        </p:nvSpPr>
        <p:spPr>
          <a:xfrm>
            <a:off x="17746167" y="9979899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7C2346E9-1A4A-594F-9E6E-02C77694ACDE}"/>
              </a:ext>
            </a:extLst>
          </p:cNvPr>
          <p:cNvSpPr txBox="1"/>
          <p:nvPr/>
        </p:nvSpPr>
        <p:spPr>
          <a:xfrm>
            <a:off x="1643986" y="4896387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69" name="TextBox 132">
            <a:extLst>
              <a:ext uri="{FF2B5EF4-FFF2-40B4-BE49-F238E27FC236}">
                <a16:creationId xmlns:a16="http://schemas.microsoft.com/office/drawing/2014/main" id="{F47B00A8-29F0-7249-8B7D-6C4399A9865B}"/>
              </a:ext>
            </a:extLst>
          </p:cNvPr>
          <p:cNvSpPr txBox="1"/>
          <p:nvPr/>
        </p:nvSpPr>
        <p:spPr>
          <a:xfrm>
            <a:off x="1639129" y="5488930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09756DFB-300F-794A-86F9-A7A9BA13CB0B}"/>
              </a:ext>
            </a:extLst>
          </p:cNvPr>
          <p:cNvSpPr txBox="1"/>
          <p:nvPr/>
        </p:nvSpPr>
        <p:spPr>
          <a:xfrm>
            <a:off x="290598" y="7145235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71" name="TextBox 132">
            <a:extLst>
              <a:ext uri="{FF2B5EF4-FFF2-40B4-BE49-F238E27FC236}">
                <a16:creationId xmlns:a16="http://schemas.microsoft.com/office/drawing/2014/main" id="{598009B9-6418-014B-8DD9-88941C9E05A0}"/>
              </a:ext>
            </a:extLst>
          </p:cNvPr>
          <p:cNvSpPr txBox="1"/>
          <p:nvPr/>
        </p:nvSpPr>
        <p:spPr>
          <a:xfrm>
            <a:off x="285741" y="7737778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7DB12BAD-C665-2541-A8DF-043B92F86E5F}"/>
              </a:ext>
            </a:extLst>
          </p:cNvPr>
          <p:cNvSpPr txBox="1"/>
          <p:nvPr/>
        </p:nvSpPr>
        <p:spPr>
          <a:xfrm>
            <a:off x="1629900" y="9420607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73" name="TextBox 132">
            <a:extLst>
              <a:ext uri="{FF2B5EF4-FFF2-40B4-BE49-F238E27FC236}">
                <a16:creationId xmlns:a16="http://schemas.microsoft.com/office/drawing/2014/main" id="{070AB9FF-5467-B046-AF15-F5BD670C0688}"/>
              </a:ext>
            </a:extLst>
          </p:cNvPr>
          <p:cNvSpPr txBox="1"/>
          <p:nvPr/>
        </p:nvSpPr>
        <p:spPr>
          <a:xfrm>
            <a:off x="1625043" y="10013150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17229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092467A-B8B9-8149-99A9-B346400A4F01}"/>
              </a:ext>
            </a:extLst>
          </p:cNvPr>
          <p:cNvGrpSpPr/>
          <p:nvPr/>
        </p:nvGrpSpPr>
        <p:grpSpPr>
          <a:xfrm>
            <a:off x="1163444" y="2483663"/>
            <a:ext cx="11365423" cy="8748674"/>
            <a:chOff x="5648472" y="4050145"/>
            <a:chExt cx="11365423" cy="8748674"/>
          </a:xfrm>
        </p:grpSpPr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A2DB0B42-1D94-F249-BCF0-DFDF42DCE15C}"/>
                </a:ext>
              </a:extLst>
            </p:cNvPr>
            <p:cNvSpPr/>
            <p:nvPr/>
          </p:nvSpPr>
          <p:spPr>
            <a:xfrm rot="20793833">
              <a:off x="5648472" y="5022980"/>
              <a:ext cx="5760698" cy="6218662"/>
            </a:xfrm>
            <a:custGeom>
              <a:avLst/>
              <a:gdLst>
                <a:gd name="connsiteX0" fmla="*/ 1517656 w 1517650"/>
                <a:gd name="connsiteY0" fmla="*/ 16538 h 1638300"/>
                <a:gd name="connsiteX1" fmla="*/ 819156 w 1517650"/>
                <a:gd name="connsiteY1" fmla="*/ 80038 h 1638300"/>
                <a:gd name="connsiteX2" fmla="*/ 101605 w 1517650"/>
                <a:gd name="connsiteY2" fmla="*/ 664239 h 1638300"/>
                <a:gd name="connsiteX3" fmla="*/ 88905 w 1517650"/>
                <a:gd name="connsiteY3" fmla="*/ 892839 h 1638300"/>
                <a:gd name="connsiteX4" fmla="*/ 31755 w 1517650"/>
                <a:gd name="connsiteY4" fmla="*/ 1330989 h 1638300"/>
                <a:gd name="connsiteX5" fmla="*/ 323855 w 1517650"/>
                <a:gd name="connsiteY5" fmla="*/ 1610389 h 1638300"/>
                <a:gd name="connsiteX6" fmla="*/ 641356 w 1517650"/>
                <a:gd name="connsiteY6" fmla="*/ 1614580 h 1638300"/>
                <a:gd name="connsiteX7" fmla="*/ 1054106 w 1517650"/>
                <a:gd name="connsiteY7" fmla="*/ 1330989 h 1638300"/>
                <a:gd name="connsiteX8" fmla="*/ 1377956 w 1517650"/>
                <a:gd name="connsiteY8" fmla="*/ 1280189 h 1638300"/>
                <a:gd name="connsiteX9" fmla="*/ 1517656 w 1517650"/>
                <a:gd name="connsiteY9" fmla="*/ 16538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50" h="1638300">
                  <a:moveTo>
                    <a:pt x="1517656" y="16538"/>
                  </a:moveTo>
                  <a:cubicBezTo>
                    <a:pt x="1199394" y="-23467"/>
                    <a:pt x="956379" y="34826"/>
                    <a:pt x="819156" y="80038"/>
                  </a:cubicBezTo>
                  <a:cubicBezTo>
                    <a:pt x="666120" y="130458"/>
                    <a:pt x="199967" y="286858"/>
                    <a:pt x="101605" y="664239"/>
                  </a:cubicBezTo>
                  <a:cubicBezTo>
                    <a:pt x="82619" y="738899"/>
                    <a:pt x="78306" y="816535"/>
                    <a:pt x="88905" y="892839"/>
                  </a:cubicBezTo>
                  <a:cubicBezTo>
                    <a:pt x="76205" y="910872"/>
                    <a:pt x="-52890" y="1105818"/>
                    <a:pt x="31755" y="1330989"/>
                  </a:cubicBezTo>
                  <a:cubicBezTo>
                    <a:pt x="106114" y="1528728"/>
                    <a:pt x="288486" y="1598070"/>
                    <a:pt x="323855" y="1610389"/>
                  </a:cubicBezTo>
                  <a:cubicBezTo>
                    <a:pt x="472064" y="1662141"/>
                    <a:pt x="604208" y="1626009"/>
                    <a:pt x="641356" y="1614580"/>
                  </a:cubicBezTo>
                  <a:cubicBezTo>
                    <a:pt x="836428" y="1554255"/>
                    <a:pt x="859542" y="1417730"/>
                    <a:pt x="1054106" y="1330989"/>
                  </a:cubicBezTo>
                  <a:cubicBezTo>
                    <a:pt x="1174184" y="1277585"/>
                    <a:pt x="1291659" y="1273458"/>
                    <a:pt x="1377956" y="1280189"/>
                  </a:cubicBezTo>
                  <a:cubicBezTo>
                    <a:pt x="1275248" y="855600"/>
                    <a:pt x="1324683" y="408439"/>
                    <a:pt x="1517656" y="165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53">
              <a:extLst>
                <a:ext uri="{FF2B5EF4-FFF2-40B4-BE49-F238E27FC236}">
                  <a16:creationId xmlns:a16="http://schemas.microsoft.com/office/drawing/2014/main" id="{94868188-DF24-0746-A934-49B4A5A0FFD9}"/>
                </a:ext>
              </a:extLst>
            </p:cNvPr>
            <p:cNvSpPr/>
            <p:nvPr/>
          </p:nvSpPr>
          <p:spPr>
            <a:xfrm rot="20793833">
              <a:off x="10688582" y="4050145"/>
              <a:ext cx="4483221" cy="4579634"/>
            </a:xfrm>
            <a:custGeom>
              <a:avLst/>
              <a:gdLst>
                <a:gd name="connsiteX0" fmla="*/ 35661 w 1181100"/>
                <a:gd name="connsiteY0" fmla="*/ 1203325 h 1206500"/>
                <a:gd name="connsiteX1" fmla="*/ 48361 w 1181100"/>
                <a:gd name="connsiteY1" fmla="*/ 434975 h 1206500"/>
                <a:gd name="connsiteX2" fmla="*/ 200761 w 1181100"/>
                <a:gd name="connsiteY2" fmla="*/ 3175 h 1206500"/>
                <a:gd name="connsiteX3" fmla="*/ 1178661 w 1181100"/>
                <a:gd name="connsiteY3" fmla="*/ 504825 h 1206500"/>
                <a:gd name="connsiteX4" fmla="*/ 1042136 w 1181100"/>
                <a:gd name="connsiteY4" fmla="*/ 589788 h 1206500"/>
                <a:gd name="connsiteX5" fmla="*/ 346811 w 1181100"/>
                <a:gd name="connsiteY5" fmla="*/ 663575 h 1206500"/>
                <a:gd name="connsiteX6" fmla="*/ 35661 w 1181100"/>
                <a:gd name="connsiteY6" fmla="*/ 1203325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00" h="1206500">
                  <a:moveTo>
                    <a:pt x="35661" y="1203325"/>
                  </a:moveTo>
                  <a:cubicBezTo>
                    <a:pt x="-11578" y="948940"/>
                    <a:pt x="-7259" y="687660"/>
                    <a:pt x="48361" y="434975"/>
                  </a:cubicBezTo>
                  <a:cubicBezTo>
                    <a:pt x="81653" y="285449"/>
                    <a:pt x="132821" y="140473"/>
                    <a:pt x="200761" y="3175"/>
                  </a:cubicBezTo>
                  <a:cubicBezTo>
                    <a:pt x="581277" y="30830"/>
                    <a:pt x="934229" y="211891"/>
                    <a:pt x="1178661" y="504825"/>
                  </a:cubicBezTo>
                  <a:cubicBezTo>
                    <a:pt x="1136522" y="538233"/>
                    <a:pt x="1090719" y="566737"/>
                    <a:pt x="1042136" y="589788"/>
                  </a:cubicBezTo>
                  <a:cubicBezTo>
                    <a:pt x="755497" y="725424"/>
                    <a:pt x="539597" y="586169"/>
                    <a:pt x="346811" y="663575"/>
                  </a:cubicBezTo>
                  <a:cubicBezTo>
                    <a:pt x="236257" y="708025"/>
                    <a:pt x="106527" y="834390"/>
                    <a:pt x="35661" y="12033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45B69ED2-5EEE-E649-BBC7-4F55E3A78055}"/>
                </a:ext>
              </a:extLst>
            </p:cNvPr>
            <p:cNvSpPr/>
            <p:nvPr/>
          </p:nvSpPr>
          <p:spPr>
            <a:xfrm rot="20793833">
              <a:off x="9118911" y="6966159"/>
              <a:ext cx="6170454" cy="5375045"/>
            </a:xfrm>
            <a:custGeom>
              <a:avLst/>
              <a:gdLst>
                <a:gd name="connsiteX0" fmla="*/ 672204 w 1625600"/>
                <a:gd name="connsiteY0" fmla="*/ 636794 h 1416050"/>
                <a:gd name="connsiteX1" fmla="*/ 748404 w 1625600"/>
                <a:gd name="connsiteY1" fmla="*/ 408194 h 1416050"/>
                <a:gd name="connsiteX2" fmla="*/ 964304 w 1625600"/>
                <a:gd name="connsiteY2" fmla="*/ 52594 h 1416050"/>
                <a:gd name="connsiteX3" fmla="*/ 1408804 w 1625600"/>
                <a:gd name="connsiteY3" fmla="*/ 77994 h 1416050"/>
                <a:gd name="connsiteX4" fmla="*/ 1624704 w 1625600"/>
                <a:gd name="connsiteY4" fmla="*/ 554244 h 1416050"/>
                <a:gd name="connsiteX5" fmla="*/ 1364354 w 1625600"/>
                <a:gd name="connsiteY5" fmla="*/ 1093994 h 1416050"/>
                <a:gd name="connsiteX6" fmla="*/ 100704 w 1625600"/>
                <a:gd name="connsiteY6" fmla="*/ 1259094 h 1416050"/>
                <a:gd name="connsiteX7" fmla="*/ 5454 w 1625600"/>
                <a:gd name="connsiteY7" fmla="*/ 979694 h 1416050"/>
                <a:gd name="connsiteX8" fmla="*/ 303904 w 1625600"/>
                <a:gd name="connsiteY8" fmla="*/ 662194 h 1416050"/>
                <a:gd name="connsiteX9" fmla="*/ 672204 w 1625600"/>
                <a:gd name="connsiteY9" fmla="*/ 636794 h 14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5600" h="1416050">
                  <a:moveTo>
                    <a:pt x="672204" y="636794"/>
                  </a:moveTo>
                  <a:cubicBezTo>
                    <a:pt x="692636" y="559027"/>
                    <a:pt x="718089" y="482667"/>
                    <a:pt x="748404" y="408194"/>
                  </a:cubicBezTo>
                  <a:cubicBezTo>
                    <a:pt x="829112" y="209884"/>
                    <a:pt x="869498" y="110760"/>
                    <a:pt x="964304" y="52594"/>
                  </a:cubicBezTo>
                  <a:cubicBezTo>
                    <a:pt x="1096130" y="-28241"/>
                    <a:pt x="1282566" y="-2905"/>
                    <a:pt x="1408804" y="77994"/>
                  </a:cubicBezTo>
                  <a:cubicBezTo>
                    <a:pt x="1626799" y="217694"/>
                    <a:pt x="1625085" y="497793"/>
                    <a:pt x="1624704" y="554244"/>
                  </a:cubicBezTo>
                  <a:cubicBezTo>
                    <a:pt x="1622926" y="840629"/>
                    <a:pt x="1425758" y="1033796"/>
                    <a:pt x="1364354" y="1093994"/>
                  </a:cubicBezTo>
                  <a:cubicBezTo>
                    <a:pt x="1000880" y="1450102"/>
                    <a:pt x="337241" y="1520206"/>
                    <a:pt x="100704" y="1259094"/>
                  </a:cubicBezTo>
                  <a:cubicBezTo>
                    <a:pt x="92830" y="1250458"/>
                    <a:pt x="-13596" y="1129300"/>
                    <a:pt x="5454" y="979694"/>
                  </a:cubicBezTo>
                  <a:cubicBezTo>
                    <a:pt x="31489" y="776494"/>
                    <a:pt x="269296" y="676736"/>
                    <a:pt x="303904" y="662194"/>
                  </a:cubicBezTo>
                  <a:cubicBezTo>
                    <a:pt x="461257" y="596091"/>
                    <a:pt x="607370" y="621110"/>
                    <a:pt x="672204" y="636794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2C4EB8D8-87B2-5249-A183-279FEB0B20A3}"/>
                </a:ext>
              </a:extLst>
            </p:cNvPr>
            <p:cNvSpPr/>
            <p:nvPr/>
          </p:nvSpPr>
          <p:spPr>
            <a:xfrm rot="20793833">
              <a:off x="14542188" y="5695541"/>
              <a:ext cx="2338024" cy="4941185"/>
            </a:xfrm>
            <a:custGeom>
              <a:avLst/>
              <a:gdLst>
                <a:gd name="connsiteX0" fmla="*/ 3175 w 615950"/>
                <a:gd name="connsiteY0" fmla="*/ 142875 h 1301750"/>
                <a:gd name="connsiteX1" fmla="*/ 339725 w 615950"/>
                <a:gd name="connsiteY1" fmla="*/ 3175 h 1301750"/>
                <a:gd name="connsiteX2" fmla="*/ 549275 w 615950"/>
                <a:gd name="connsiteY2" fmla="*/ 314325 h 1301750"/>
                <a:gd name="connsiteX3" fmla="*/ 466725 w 615950"/>
                <a:gd name="connsiteY3" fmla="*/ 1241425 h 1301750"/>
                <a:gd name="connsiteX4" fmla="*/ 28575 w 615950"/>
                <a:gd name="connsiteY4" fmla="*/ 1254125 h 1301750"/>
                <a:gd name="connsiteX5" fmla="*/ 212725 w 615950"/>
                <a:gd name="connsiteY5" fmla="*/ 587375 h 1301750"/>
                <a:gd name="connsiteX6" fmla="*/ 3175 w 615950"/>
                <a:gd name="connsiteY6" fmla="*/ 142875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950" h="1301750">
                  <a:moveTo>
                    <a:pt x="3175" y="142875"/>
                  </a:moveTo>
                  <a:cubicBezTo>
                    <a:pt x="124379" y="122013"/>
                    <a:pt x="239375" y="74279"/>
                    <a:pt x="339725" y="3175"/>
                  </a:cubicBezTo>
                  <a:cubicBezTo>
                    <a:pt x="429606" y="91896"/>
                    <a:pt x="500851" y="197684"/>
                    <a:pt x="549275" y="314325"/>
                  </a:cubicBezTo>
                  <a:cubicBezTo>
                    <a:pt x="727583" y="748792"/>
                    <a:pt x="506095" y="1169353"/>
                    <a:pt x="466725" y="1241425"/>
                  </a:cubicBezTo>
                  <a:cubicBezTo>
                    <a:pt x="169608" y="1330325"/>
                    <a:pt x="63500" y="1304544"/>
                    <a:pt x="28575" y="1254125"/>
                  </a:cubicBezTo>
                  <a:cubicBezTo>
                    <a:pt x="-48895" y="1142238"/>
                    <a:pt x="232410" y="917575"/>
                    <a:pt x="212725" y="587375"/>
                  </a:cubicBezTo>
                  <a:cubicBezTo>
                    <a:pt x="201613" y="401574"/>
                    <a:pt x="101283" y="250825"/>
                    <a:pt x="3175" y="1428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317FBBF4-45F2-E441-A665-BE1C6921DB99}"/>
                </a:ext>
              </a:extLst>
            </p:cNvPr>
            <p:cNvSpPr/>
            <p:nvPr/>
          </p:nvSpPr>
          <p:spPr>
            <a:xfrm rot="20793833">
              <a:off x="13085051" y="10619887"/>
              <a:ext cx="3928844" cy="2000577"/>
            </a:xfrm>
            <a:custGeom>
              <a:avLst/>
              <a:gdLst>
                <a:gd name="connsiteX0" fmla="*/ 3175 w 1035050"/>
                <a:gd name="connsiteY0" fmla="*/ 295275 h 527050"/>
                <a:gd name="connsiteX1" fmla="*/ 498475 w 1035050"/>
                <a:gd name="connsiteY1" fmla="*/ 3175 h 527050"/>
                <a:gd name="connsiteX2" fmla="*/ 587375 w 1035050"/>
                <a:gd name="connsiteY2" fmla="*/ 79375 h 527050"/>
                <a:gd name="connsiteX3" fmla="*/ 790575 w 1035050"/>
                <a:gd name="connsiteY3" fmla="*/ 104775 h 527050"/>
                <a:gd name="connsiteX4" fmla="*/ 1025525 w 1035050"/>
                <a:gd name="connsiteY4" fmla="*/ 60325 h 527050"/>
                <a:gd name="connsiteX5" fmla="*/ 968375 w 1035050"/>
                <a:gd name="connsiteY5" fmla="*/ 365125 h 527050"/>
                <a:gd name="connsiteX6" fmla="*/ 657225 w 1035050"/>
                <a:gd name="connsiteY6" fmla="*/ 479425 h 527050"/>
                <a:gd name="connsiteX7" fmla="*/ 111125 w 1035050"/>
                <a:gd name="connsiteY7" fmla="*/ 473075 h 527050"/>
                <a:gd name="connsiteX8" fmla="*/ 3175 w 1035050"/>
                <a:gd name="connsiteY8" fmla="*/ 2952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5050" h="527050">
                  <a:moveTo>
                    <a:pt x="3175" y="295275"/>
                  </a:moveTo>
                  <a:cubicBezTo>
                    <a:pt x="194610" y="251726"/>
                    <a:pt x="367728" y="149631"/>
                    <a:pt x="498475" y="3175"/>
                  </a:cubicBezTo>
                  <a:cubicBezTo>
                    <a:pt x="522241" y="34713"/>
                    <a:pt x="552573" y="60712"/>
                    <a:pt x="587375" y="79375"/>
                  </a:cubicBezTo>
                  <a:cubicBezTo>
                    <a:pt x="603314" y="87757"/>
                    <a:pt x="655764" y="113284"/>
                    <a:pt x="790575" y="104775"/>
                  </a:cubicBezTo>
                  <a:cubicBezTo>
                    <a:pt x="870415" y="99625"/>
                    <a:pt x="949322" y="84697"/>
                    <a:pt x="1025525" y="60325"/>
                  </a:cubicBezTo>
                  <a:cubicBezTo>
                    <a:pt x="1040638" y="148082"/>
                    <a:pt x="1044575" y="274257"/>
                    <a:pt x="968375" y="365125"/>
                  </a:cubicBezTo>
                  <a:cubicBezTo>
                    <a:pt x="946785" y="390906"/>
                    <a:pt x="903351" y="435801"/>
                    <a:pt x="657225" y="479425"/>
                  </a:cubicBezTo>
                  <a:cubicBezTo>
                    <a:pt x="363220" y="531495"/>
                    <a:pt x="214122" y="555625"/>
                    <a:pt x="111125" y="473075"/>
                  </a:cubicBezTo>
                  <a:cubicBezTo>
                    <a:pt x="75120" y="444119"/>
                    <a:pt x="29146" y="391986"/>
                    <a:pt x="3175" y="29527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A14E6718-F829-7048-960C-4BF6949DEBD5}"/>
                </a:ext>
              </a:extLst>
            </p:cNvPr>
            <p:cNvSpPr/>
            <p:nvPr/>
          </p:nvSpPr>
          <p:spPr>
            <a:xfrm rot="20793833">
              <a:off x="14916249" y="11786479"/>
              <a:ext cx="1349787" cy="1012340"/>
            </a:xfrm>
            <a:custGeom>
              <a:avLst/>
              <a:gdLst>
                <a:gd name="connsiteX0" fmla="*/ 334839 w 355600"/>
                <a:gd name="connsiteY0" fmla="*/ 101880 h 266700"/>
                <a:gd name="connsiteX1" fmla="*/ 199724 w 355600"/>
                <a:gd name="connsiteY1" fmla="*/ 232134 h 266700"/>
                <a:gd name="connsiteX2" fmla="*/ 24038 w 355600"/>
                <a:gd name="connsiteY2" fmla="*/ 166131 h 266700"/>
                <a:gd name="connsiteX3" fmla="*/ 159153 w 355600"/>
                <a:gd name="connsiteY3" fmla="*/ 35877 h 266700"/>
                <a:gd name="connsiteX4" fmla="*/ 334839 w 355600"/>
                <a:gd name="connsiteY4" fmla="*/ 10188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266700">
                  <a:moveTo>
                    <a:pt x="334839" y="101880"/>
                  </a:moveTo>
                  <a:cubicBezTo>
                    <a:pt x="346043" y="156075"/>
                    <a:pt x="285549" y="214391"/>
                    <a:pt x="199724" y="232134"/>
                  </a:cubicBezTo>
                  <a:cubicBezTo>
                    <a:pt x="113899" y="249876"/>
                    <a:pt x="35241" y="220326"/>
                    <a:pt x="24038" y="166131"/>
                  </a:cubicBezTo>
                  <a:cubicBezTo>
                    <a:pt x="12834" y="111936"/>
                    <a:pt x="73328" y="53620"/>
                    <a:pt x="159153" y="35877"/>
                  </a:cubicBezTo>
                  <a:cubicBezTo>
                    <a:pt x="244978" y="18135"/>
                    <a:pt x="323636" y="47685"/>
                    <a:pt x="334839" y="101880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A0984058-63C6-1C4D-945E-8E9774F2C244}"/>
                </a:ext>
              </a:extLst>
            </p:cNvPr>
            <p:cNvSpPr txBox="1"/>
            <p:nvPr/>
          </p:nvSpPr>
          <p:spPr>
            <a:xfrm>
              <a:off x="7087016" y="5730287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Authorize</a:t>
              </a:r>
            </a:p>
          </p:txBody>
        </p:sp>
        <p:sp>
          <p:nvSpPr>
            <p:cNvPr id="64" name="TextBox 132">
              <a:extLst>
                <a:ext uri="{FF2B5EF4-FFF2-40B4-BE49-F238E27FC236}">
                  <a16:creationId xmlns:a16="http://schemas.microsoft.com/office/drawing/2014/main" id="{233E7D50-4F44-2E4B-A51D-D90AD9BBB590}"/>
                </a:ext>
              </a:extLst>
            </p:cNvPr>
            <p:cNvSpPr txBox="1"/>
            <p:nvPr/>
          </p:nvSpPr>
          <p:spPr>
            <a:xfrm>
              <a:off x="7079825" y="6322830"/>
              <a:ext cx="3422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76DAC3FE-CCD3-8741-9620-E17A8EE78355}"/>
                </a:ext>
              </a:extLst>
            </p:cNvPr>
            <p:cNvSpPr txBox="1"/>
            <p:nvPr/>
          </p:nvSpPr>
          <p:spPr>
            <a:xfrm>
              <a:off x="9888403" y="10093922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Present</a:t>
              </a:r>
            </a:p>
          </p:txBody>
        </p:sp>
        <p:sp>
          <p:nvSpPr>
            <p:cNvPr id="66" name="TextBox 132">
              <a:extLst>
                <a:ext uri="{FF2B5EF4-FFF2-40B4-BE49-F238E27FC236}">
                  <a16:creationId xmlns:a16="http://schemas.microsoft.com/office/drawing/2014/main" id="{ED62E5B6-F89B-A54C-98EA-C4B288C076D3}"/>
                </a:ext>
              </a:extLst>
            </p:cNvPr>
            <p:cNvSpPr txBox="1"/>
            <p:nvPr/>
          </p:nvSpPr>
          <p:spPr>
            <a:xfrm>
              <a:off x="9881212" y="10686465"/>
              <a:ext cx="3422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680A44C6-AD0B-EF40-A267-5F8FE56DD81F}"/>
                </a:ext>
              </a:extLst>
            </p:cNvPr>
            <p:cNvSpPr txBox="1"/>
            <p:nvPr/>
          </p:nvSpPr>
          <p:spPr>
            <a:xfrm>
              <a:off x="11749356" y="7686016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Prioritize</a:t>
              </a:r>
            </a:p>
          </p:txBody>
        </p:sp>
        <p:sp>
          <p:nvSpPr>
            <p:cNvPr id="68" name="TextBox 132">
              <a:extLst>
                <a:ext uri="{FF2B5EF4-FFF2-40B4-BE49-F238E27FC236}">
                  <a16:creationId xmlns:a16="http://schemas.microsoft.com/office/drawing/2014/main" id="{4CD53F46-5712-8C4D-901A-53F6B3A46E32}"/>
                </a:ext>
              </a:extLst>
            </p:cNvPr>
            <p:cNvSpPr txBox="1"/>
            <p:nvPr/>
          </p:nvSpPr>
          <p:spPr>
            <a:xfrm>
              <a:off x="11742165" y="8278559"/>
              <a:ext cx="3422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C074B9B8-11BA-8647-B728-7299BF922725}"/>
                </a:ext>
              </a:extLst>
            </p:cNvPr>
            <p:cNvSpPr txBox="1"/>
            <p:nvPr/>
          </p:nvSpPr>
          <p:spPr>
            <a:xfrm>
              <a:off x="10773361" y="5252703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Analyze</a:t>
              </a:r>
            </a:p>
          </p:txBody>
        </p: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914C48E4-88EB-7841-8E26-A6DE39713C35}"/>
                </a:ext>
              </a:extLst>
            </p:cNvPr>
            <p:cNvSpPr txBox="1"/>
            <p:nvPr/>
          </p:nvSpPr>
          <p:spPr>
            <a:xfrm>
              <a:off x="13453251" y="11527276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Identify</a:t>
              </a:r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B0FF2499-8AC3-1347-BCE6-1F62A834AEF5}"/>
                </a:ext>
              </a:extLst>
            </p:cNvPr>
            <p:cNvSpPr txBox="1"/>
            <p:nvPr/>
          </p:nvSpPr>
          <p:spPr>
            <a:xfrm rot="4500000">
              <a:off x="14426501" y="7909633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Advertise</a:t>
              </a:r>
            </a:p>
          </p:txBody>
        </p: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4E792E9B-5876-DD4E-AB6A-2258C77F62B0}"/>
                </a:ext>
              </a:extLst>
            </p:cNvPr>
            <p:cNvSpPr txBox="1"/>
            <p:nvPr/>
          </p:nvSpPr>
          <p:spPr>
            <a:xfrm>
              <a:off x="6292230" y="8495426"/>
              <a:ext cx="3412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73" name="TextBox 132">
              <a:extLst>
                <a:ext uri="{FF2B5EF4-FFF2-40B4-BE49-F238E27FC236}">
                  <a16:creationId xmlns:a16="http://schemas.microsoft.com/office/drawing/2014/main" id="{DB0B989B-F800-2449-A9E3-4E2EE3C7FEAB}"/>
                </a:ext>
              </a:extLst>
            </p:cNvPr>
            <p:cNvSpPr txBox="1"/>
            <p:nvPr/>
          </p:nvSpPr>
          <p:spPr>
            <a:xfrm>
              <a:off x="6285039" y="9087969"/>
              <a:ext cx="3422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4" name="Group 3">
            <a:extLst>
              <a:ext uri="{FF2B5EF4-FFF2-40B4-BE49-F238E27FC236}">
                <a16:creationId xmlns:a16="http://schemas.microsoft.com/office/drawing/2014/main" id="{7BF834B8-E6AB-9047-8BAE-3FC21F33075B}"/>
              </a:ext>
            </a:extLst>
          </p:cNvPr>
          <p:cNvGrpSpPr/>
          <p:nvPr/>
        </p:nvGrpSpPr>
        <p:grpSpPr>
          <a:xfrm>
            <a:off x="15315869" y="4947997"/>
            <a:ext cx="7652286" cy="3512623"/>
            <a:chOff x="1274000" y="5451139"/>
            <a:chExt cx="7652286" cy="3512623"/>
          </a:xfrm>
        </p:grpSpPr>
        <p:sp>
          <p:nvSpPr>
            <p:cNvPr id="85" name="CuadroTexto 350">
              <a:extLst>
                <a:ext uri="{FF2B5EF4-FFF2-40B4-BE49-F238E27FC236}">
                  <a16:creationId xmlns:a16="http://schemas.microsoft.com/office/drawing/2014/main" id="{15D45EBE-439D-DB4C-95F6-4D257F19558F}"/>
                </a:ext>
              </a:extLst>
            </p:cNvPr>
            <p:cNvSpPr txBox="1"/>
            <p:nvPr/>
          </p:nvSpPr>
          <p:spPr>
            <a:xfrm>
              <a:off x="1274000" y="5451139"/>
              <a:ext cx="68003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86" name="CuadroTexto 351">
              <a:extLst>
                <a:ext uri="{FF2B5EF4-FFF2-40B4-BE49-F238E27FC236}">
                  <a16:creationId xmlns:a16="http://schemas.microsoft.com/office/drawing/2014/main" id="{4B24A718-5210-0F42-BE3E-046E1A932A04}"/>
                </a:ext>
              </a:extLst>
            </p:cNvPr>
            <p:cNvSpPr txBox="1"/>
            <p:nvPr/>
          </p:nvSpPr>
          <p:spPr>
            <a:xfrm>
              <a:off x="1337183" y="8083554"/>
              <a:ext cx="7589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DFB6BA6F-A906-CF40-914B-B33231A4312E}"/>
                </a:ext>
              </a:extLst>
            </p:cNvPr>
            <p:cNvSpPr/>
            <p:nvPr/>
          </p:nvSpPr>
          <p:spPr>
            <a:xfrm>
              <a:off x="1404630" y="8924983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9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AF58B72-3AD0-4244-AB41-FA11CFC5837B}"/>
              </a:ext>
            </a:extLst>
          </p:cNvPr>
          <p:cNvGrpSpPr/>
          <p:nvPr/>
        </p:nvGrpSpPr>
        <p:grpSpPr>
          <a:xfrm>
            <a:off x="2779924" y="2704026"/>
            <a:ext cx="8397028" cy="8216932"/>
            <a:chOff x="663099" y="628968"/>
            <a:chExt cx="2368550" cy="2317750"/>
          </a:xfrm>
        </p:grpSpPr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C562D717-DE6C-6E40-A6A1-E1D3596253B6}"/>
                </a:ext>
              </a:extLst>
            </p:cNvPr>
            <p:cNvSpPr/>
            <p:nvPr/>
          </p:nvSpPr>
          <p:spPr>
            <a:xfrm>
              <a:off x="1432023" y="1112051"/>
              <a:ext cx="406400" cy="895350"/>
            </a:xfrm>
            <a:custGeom>
              <a:avLst/>
              <a:gdLst>
                <a:gd name="connsiteX0" fmla="*/ 406112 w 406400"/>
                <a:gd name="connsiteY0" fmla="*/ 92163 h 895350"/>
                <a:gd name="connsiteX1" fmla="*/ 384903 w 406400"/>
                <a:gd name="connsiteY1" fmla="*/ 17868 h 895350"/>
                <a:gd name="connsiteX2" fmla="*/ 257585 w 406400"/>
                <a:gd name="connsiteY2" fmla="*/ 46189 h 895350"/>
                <a:gd name="connsiteX3" fmla="*/ 155033 w 406400"/>
                <a:gd name="connsiteY3" fmla="*/ 56794 h 895350"/>
                <a:gd name="connsiteX4" fmla="*/ 112615 w 406400"/>
                <a:gd name="connsiteY4" fmla="*/ 187604 h 895350"/>
                <a:gd name="connsiteX5" fmla="*/ 18952 w 406400"/>
                <a:gd name="connsiteY5" fmla="*/ 306095 h 895350"/>
                <a:gd name="connsiteX6" fmla="*/ 20667 w 406400"/>
                <a:gd name="connsiteY6" fmla="*/ 488149 h 895350"/>
                <a:gd name="connsiteX7" fmla="*/ 20667 w 406400"/>
                <a:gd name="connsiteY7" fmla="*/ 566000 h 895350"/>
                <a:gd name="connsiteX8" fmla="*/ 59592 w 406400"/>
                <a:gd name="connsiteY8" fmla="*/ 608418 h 895350"/>
                <a:gd name="connsiteX9" fmla="*/ 45432 w 406400"/>
                <a:gd name="connsiteY9" fmla="*/ 682650 h 895350"/>
                <a:gd name="connsiteX10" fmla="*/ 112615 w 406400"/>
                <a:gd name="connsiteY10" fmla="*/ 774598 h 895350"/>
                <a:gd name="connsiteX11" fmla="*/ 210503 w 406400"/>
                <a:gd name="connsiteY11" fmla="*/ 846424 h 895350"/>
                <a:gd name="connsiteX12" fmla="*/ 236376 w 406400"/>
                <a:gd name="connsiteY12" fmla="*/ 838098 h 895350"/>
                <a:gd name="connsiteX13" fmla="*/ 386762 w 406400"/>
                <a:gd name="connsiteY13" fmla="*/ 883099 h 895350"/>
                <a:gd name="connsiteX14" fmla="*/ 406112 w 406400"/>
                <a:gd name="connsiteY14" fmla="*/ 869848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400" h="895350">
                  <a:moveTo>
                    <a:pt x="406112" y="92163"/>
                  </a:moveTo>
                  <a:cubicBezTo>
                    <a:pt x="406683" y="88544"/>
                    <a:pt x="413414" y="42189"/>
                    <a:pt x="384903" y="17868"/>
                  </a:cubicBezTo>
                  <a:cubicBezTo>
                    <a:pt x="355058" y="-7532"/>
                    <a:pt x="295304" y="-1182"/>
                    <a:pt x="257585" y="46189"/>
                  </a:cubicBezTo>
                  <a:cubicBezTo>
                    <a:pt x="252061" y="44157"/>
                    <a:pt x="200435" y="26123"/>
                    <a:pt x="155033" y="56794"/>
                  </a:cubicBezTo>
                  <a:cubicBezTo>
                    <a:pt x="115345" y="83718"/>
                    <a:pt x="97502" y="136867"/>
                    <a:pt x="112615" y="187604"/>
                  </a:cubicBezTo>
                  <a:cubicBezTo>
                    <a:pt x="70079" y="216666"/>
                    <a:pt x="37407" y="257998"/>
                    <a:pt x="18952" y="306095"/>
                  </a:cubicBezTo>
                  <a:cubicBezTo>
                    <a:pt x="-2659" y="364965"/>
                    <a:pt x="-2050" y="429697"/>
                    <a:pt x="20667" y="488149"/>
                  </a:cubicBezTo>
                  <a:cubicBezTo>
                    <a:pt x="10050" y="513014"/>
                    <a:pt x="10050" y="541136"/>
                    <a:pt x="20667" y="566000"/>
                  </a:cubicBezTo>
                  <a:cubicBezTo>
                    <a:pt x="28956" y="583816"/>
                    <a:pt x="42552" y="598633"/>
                    <a:pt x="59592" y="608418"/>
                  </a:cubicBezTo>
                  <a:cubicBezTo>
                    <a:pt x="47079" y="631020"/>
                    <a:pt x="42117" y="657029"/>
                    <a:pt x="45432" y="682650"/>
                  </a:cubicBezTo>
                  <a:cubicBezTo>
                    <a:pt x="53877" y="742594"/>
                    <a:pt x="106709" y="771550"/>
                    <a:pt x="112615" y="774598"/>
                  </a:cubicBezTo>
                  <a:cubicBezTo>
                    <a:pt x="119812" y="821463"/>
                    <a:pt x="163638" y="853621"/>
                    <a:pt x="210503" y="846424"/>
                  </a:cubicBezTo>
                  <a:cubicBezTo>
                    <a:pt x="219515" y="845040"/>
                    <a:pt x="228248" y="842229"/>
                    <a:pt x="236376" y="838098"/>
                  </a:cubicBezTo>
                  <a:cubicBezTo>
                    <a:pt x="265477" y="892052"/>
                    <a:pt x="332808" y="912200"/>
                    <a:pt x="386762" y="883099"/>
                  </a:cubicBezTo>
                  <a:cubicBezTo>
                    <a:pt x="393662" y="879377"/>
                    <a:pt x="400148" y="874936"/>
                    <a:pt x="406112" y="869848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96B0222E-96CF-444C-A022-C3F8A275D2E9}"/>
                </a:ext>
              </a:extLst>
            </p:cNvPr>
            <p:cNvSpPr/>
            <p:nvPr/>
          </p:nvSpPr>
          <p:spPr>
            <a:xfrm>
              <a:off x="1547890" y="1293304"/>
              <a:ext cx="63500" cy="260350"/>
            </a:xfrm>
            <a:custGeom>
              <a:avLst/>
              <a:gdLst>
                <a:gd name="connsiteX0" fmla="*/ 62152 w 63500"/>
                <a:gd name="connsiteY0" fmla="*/ 6350 h 260350"/>
                <a:gd name="connsiteX1" fmla="*/ 62152 w 63500"/>
                <a:gd name="connsiteY1" fmla="*/ 73533 h 260350"/>
                <a:gd name="connsiteX2" fmla="*/ 7352 w 63500"/>
                <a:gd name="connsiteY2" fmla="*/ 149733 h 260350"/>
                <a:gd name="connsiteX3" fmla="*/ 60438 w 63500"/>
                <a:gd name="connsiteY3" fmla="*/ 25939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260350">
                  <a:moveTo>
                    <a:pt x="62152" y="6350"/>
                  </a:moveTo>
                  <a:lnTo>
                    <a:pt x="62152" y="73533"/>
                  </a:lnTo>
                  <a:cubicBezTo>
                    <a:pt x="56628" y="76645"/>
                    <a:pt x="15226" y="100648"/>
                    <a:pt x="7352" y="149733"/>
                  </a:cubicBezTo>
                  <a:cubicBezTo>
                    <a:pt x="1403" y="193634"/>
                    <a:pt x="22314" y="236831"/>
                    <a:pt x="60438" y="259398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9F39AD25-EA3D-D84D-88D7-77A1731BA87A}"/>
                </a:ext>
              </a:extLst>
            </p:cNvPr>
            <p:cNvSpPr/>
            <p:nvPr/>
          </p:nvSpPr>
          <p:spPr>
            <a:xfrm>
              <a:off x="1495118" y="1602740"/>
              <a:ext cx="209550" cy="209550"/>
            </a:xfrm>
            <a:custGeom>
              <a:avLst/>
              <a:gdLst>
                <a:gd name="connsiteX0" fmla="*/ 17706 w 209550"/>
                <a:gd name="connsiteY0" fmla="*/ 6350 h 209550"/>
                <a:gd name="connsiteX1" fmla="*/ 7101 w 209550"/>
                <a:gd name="connsiteY1" fmla="*/ 52324 h 209550"/>
                <a:gd name="connsiteX2" fmla="*/ 42471 w 209550"/>
                <a:gd name="connsiteY2" fmla="*/ 98298 h 209550"/>
                <a:gd name="connsiteX3" fmla="*/ 120720 w 209550"/>
                <a:gd name="connsiteY3" fmla="*/ 207944 h 209550"/>
                <a:gd name="connsiteX4" fmla="*/ 208650 w 209550"/>
                <a:gd name="connsiteY4" fmla="*/ 1760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17706" y="6350"/>
                  </a:moveTo>
                  <a:cubicBezTo>
                    <a:pt x="8397" y="19744"/>
                    <a:pt x="4600" y="36206"/>
                    <a:pt x="7101" y="52324"/>
                  </a:cubicBezTo>
                  <a:cubicBezTo>
                    <a:pt x="11188" y="72275"/>
                    <a:pt x="24234" y="89233"/>
                    <a:pt x="42471" y="98298"/>
                  </a:cubicBezTo>
                  <a:cubicBezTo>
                    <a:pt x="33801" y="150184"/>
                    <a:pt x="68834" y="199274"/>
                    <a:pt x="120720" y="207944"/>
                  </a:cubicBezTo>
                  <a:cubicBezTo>
                    <a:pt x="153585" y="213435"/>
                    <a:pt x="186930" y="201354"/>
                    <a:pt x="208650" y="176085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A2B704D3-C320-7B43-8210-26FDC91C1B9D}"/>
                </a:ext>
              </a:extLst>
            </p:cNvPr>
            <p:cNvSpPr/>
            <p:nvPr/>
          </p:nvSpPr>
          <p:spPr>
            <a:xfrm>
              <a:off x="1655000" y="1153604"/>
              <a:ext cx="50800" cy="158750"/>
            </a:xfrm>
            <a:custGeom>
              <a:avLst/>
              <a:gdLst>
                <a:gd name="connsiteX0" fmla="*/ 34608 w 50800"/>
                <a:gd name="connsiteY0" fmla="*/ 6350 h 158750"/>
                <a:gd name="connsiteX1" fmla="*/ 34608 w 50800"/>
                <a:gd name="connsiteY1" fmla="*/ 80645 h 158750"/>
                <a:gd name="connsiteX2" fmla="*/ 6350 w 50800"/>
                <a:gd name="connsiteY2" fmla="*/ 119507 h 158750"/>
                <a:gd name="connsiteX3" fmla="*/ 48768 w 50800"/>
                <a:gd name="connsiteY3" fmla="*/ 15843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58750">
                  <a:moveTo>
                    <a:pt x="34608" y="6350"/>
                  </a:moveTo>
                  <a:lnTo>
                    <a:pt x="34608" y="80645"/>
                  </a:lnTo>
                  <a:cubicBezTo>
                    <a:pt x="17854" y="86233"/>
                    <a:pt x="6501" y="101847"/>
                    <a:pt x="6350" y="119507"/>
                  </a:cubicBezTo>
                  <a:cubicBezTo>
                    <a:pt x="7930" y="141677"/>
                    <a:pt x="26544" y="158758"/>
                    <a:pt x="48768" y="158432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E2905937-E555-9C46-9853-0CB0DBF94569}"/>
                </a:ext>
              </a:extLst>
            </p:cNvPr>
            <p:cNvSpPr/>
            <p:nvPr/>
          </p:nvSpPr>
          <p:spPr>
            <a:xfrm>
              <a:off x="1433158" y="1295400"/>
              <a:ext cx="114300" cy="285750"/>
            </a:xfrm>
            <a:custGeom>
              <a:avLst/>
              <a:gdLst>
                <a:gd name="connsiteX0" fmla="*/ 12483 w 114300"/>
                <a:gd name="connsiteY0" fmla="*/ 285369 h 285750"/>
                <a:gd name="connsiteX1" fmla="*/ 19532 w 114300"/>
                <a:gd name="connsiteY1" fmla="*/ 228791 h 285750"/>
                <a:gd name="connsiteX2" fmla="*/ 40804 w 114300"/>
                <a:gd name="connsiteY2" fmla="*/ 225298 h 285750"/>
                <a:gd name="connsiteX3" fmla="*/ 37248 w 114300"/>
                <a:gd name="connsiteY3" fmla="*/ 165163 h 285750"/>
                <a:gd name="connsiteX4" fmla="*/ 68998 w 114300"/>
                <a:gd name="connsiteY4" fmla="*/ 147447 h 285750"/>
                <a:gd name="connsiteX5" fmla="*/ 61950 w 114300"/>
                <a:gd name="connsiteY5" fmla="*/ 76771 h 285750"/>
                <a:gd name="connsiteX6" fmla="*/ 111480 w 114300"/>
                <a:gd name="connsiteY6" fmla="*/ 63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0">
                  <a:moveTo>
                    <a:pt x="12483" y="285369"/>
                  </a:moveTo>
                  <a:cubicBezTo>
                    <a:pt x="1498" y="261302"/>
                    <a:pt x="6133" y="237617"/>
                    <a:pt x="19532" y="228791"/>
                  </a:cubicBezTo>
                  <a:cubicBezTo>
                    <a:pt x="25927" y="224981"/>
                    <a:pt x="33527" y="223733"/>
                    <a:pt x="40804" y="225298"/>
                  </a:cubicBezTo>
                  <a:cubicBezTo>
                    <a:pt x="26263" y="206248"/>
                    <a:pt x="25247" y="181483"/>
                    <a:pt x="37248" y="165163"/>
                  </a:cubicBezTo>
                  <a:cubicBezTo>
                    <a:pt x="45081" y="155302"/>
                    <a:pt x="56493" y="148935"/>
                    <a:pt x="68998" y="147447"/>
                  </a:cubicBezTo>
                  <a:cubicBezTo>
                    <a:pt x="59203" y="125235"/>
                    <a:pt x="56734" y="100481"/>
                    <a:pt x="61950" y="76771"/>
                  </a:cubicBezTo>
                  <a:cubicBezTo>
                    <a:pt x="68953" y="47876"/>
                    <a:pt x="86653" y="22710"/>
                    <a:pt x="111480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69126B8B-D8E3-1F4C-AADA-49AAC1C497BC}"/>
                </a:ext>
              </a:extLst>
            </p:cNvPr>
            <p:cNvSpPr/>
            <p:nvPr/>
          </p:nvSpPr>
          <p:spPr>
            <a:xfrm>
              <a:off x="1538288" y="1846707"/>
              <a:ext cx="88900" cy="50800"/>
            </a:xfrm>
            <a:custGeom>
              <a:avLst/>
              <a:gdLst>
                <a:gd name="connsiteX0" fmla="*/ 6350 w 88900"/>
                <a:gd name="connsiteY0" fmla="*/ 41720 h 50800"/>
                <a:gd name="connsiteX1" fmla="*/ 62929 w 88900"/>
                <a:gd name="connsiteY1" fmla="*/ 34671 h 50800"/>
                <a:gd name="connsiteX2" fmla="*/ 84138 w 88900"/>
                <a:gd name="connsiteY2" fmla="*/ 635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50800">
                  <a:moveTo>
                    <a:pt x="6350" y="41720"/>
                  </a:moveTo>
                  <a:cubicBezTo>
                    <a:pt x="9652" y="42863"/>
                    <a:pt x="38418" y="52070"/>
                    <a:pt x="62929" y="34671"/>
                  </a:cubicBezTo>
                  <a:cubicBezTo>
                    <a:pt x="72692" y="27585"/>
                    <a:pt x="80086" y="17713"/>
                    <a:pt x="84138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FD02859F-3EFA-A846-959E-0E7E74BA8B5D}"/>
                </a:ext>
              </a:extLst>
            </p:cNvPr>
            <p:cNvSpPr/>
            <p:nvPr/>
          </p:nvSpPr>
          <p:spPr>
            <a:xfrm>
              <a:off x="1655305" y="1313282"/>
              <a:ext cx="146050" cy="330200"/>
            </a:xfrm>
            <a:custGeom>
              <a:avLst/>
              <a:gdLst>
                <a:gd name="connsiteX0" fmla="*/ 140411 w 146050"/>
                <a:gd name="connsiteY0" fmla="*/ 12916 h 330200"/>
                <a:gd name="connsiteX1" fmla="*/ 48977 w 146050"/>
                <a:gd name="connsiteY1" fmla="*/ 45797 h 330200"/>
                <a:gd name="connsiteX2" fmla="*/ 45161 w 146050"/>
                <a:gd name="connsiteY2" fmla="*/ 94259 h 330200"/>
                <a:gd name="connsiteX3" fmla="*/ 9855 w 146050"/>
                <a:gd name="connsiteY3" fmla="*/ 175539 h 330200"/>
                <a:gd name="connsiteX4" fmla="*/ 59322 w 146050"/>
                <a:gd name="connsiteY4" fmla="*/ 214465 h 330200"/>
                <a:gd name="connsiteX5" fmla="*/ 25365 w 146050"/>
                <a:gd name="connsiteY5" fmla="*/ 299440 h 330200"/>
                <a:gd name="connsiteX6" fmla="*/ 48717 w 146050"/>
                <a:gd name="connsiteY6" fmla="*/ 327622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50" h="330200">
                  <a:moveTo>
                    <a:pt x="140411" y="12916"/>
                  </a:moveTo>
                  <a:cubicBezTo>
                    <a:pt x="106082" y="-3253"/>
                    <a:pt x="65146" y="11468"/>
                    <a:pt x="48977" y="45797"/>
                  </a:cubicBezTo>
                  <a:cubicBezTo>
                    <a:pt x="41842" y="60946"/>
                    <a:pt x="40485" y="78180"/>
                    <a:pt x="45161" y="94259"/>
                  </a:cubicBezTo>
                  <a:cubicBezTo>
                    <a:pt x="13411" y="111404"/>
                    <a:pt x="-813" y="147218"/>
                    <a:pt x="9855" y="175539"/>
                  </a:cubicBezTo>
                  <a:cubicBezTo>
                    <a:pt x="21476" y="206654"/>
                    <a:pt x="57290" y="214084"/>
                    <a:pt x="59322" y="214465"/>
                  </a:cubicBezTo>
                  <a:cubicBezTo>
                    <a:pt x="26479" y="228553"/>
                    <a:pt x="11276" y="266598"/>
                    <a:pt x="25365" y="299440"/>
                  </a:cubicBezTo>
                  <a:cubicBezTo>
                    <a:pt x="30275" y="310885"/>
                    <a:pt x="38383" y="320671"/>
                    <a:pt x="48717" y="327622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760FD6DA-BDE2-A842-945F-0AD26836C638}"/>
                </a:ext>
              </a:extLst>
            </p:cNvPr>
            <p:cNvSpPr/>
            <p:nvPr/>
          </p:nvSpPr>
          <p:spPr>
            <a:xfrm>
              <a:off x="1662049" y="1860867"/>
              <a:ext cx="69850" cy="95250"/>
            </a:xfrm>
            <a:custGeom>
              <a:avLst/>
              <a:gdLst>
                <a:gd name="connsiteX0" fmla="*/ 6350 w 69850"/>
                <a:gd name="connsiteY0" fmla="*/ 91186 h 95250"/>
                <a:gd name="connsiteX1" fmla="*/ 66485 w 69850"/>
                <a:gd name="connsiteY1" fmla="*/ 66421 h 95250"/>
                <a:gd name="connsiteX2" fmla="*/ 45276 w 69850"/>
                <a:gd name="connsiteY2" fmla="*/ 41720 h 95250"/>
                <a:gd name="connsiteX3" fmla="*/ 52324 w 69850"/>
                <a:gd name="connsiteY3" fmla="*/ 63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95250">
                  <a:moveTo>
                    <a:pt x="6350" y="91186"/>
                  </a:moveTo>
                  <a:lnTo>
                    <a:pt x="66485" y="66421"/>
                  </a:lnTo>
                  <a:cubicBezTo>
                    <a:pt x="56257" y="61534"/>
                    <a:pt x="48559" y="52568"/>
                    <a:pt x="45276" y="41720"/>
                  </a:cubicBezTo>
                  <a:cubicBezTo>
                    <a:pt x="42087" y="29472"/>
                    <a:pt x="44684" y="16440"/>
                    <a:pt x="52324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7C994EB6-107B-CB4C-A942-B28FA1B8344F}"/>
                </a:ext>
              </a:extLst>
            </p:cNvPr>
            <p:cNvSpPr/>
            <p:nvPr/>
          </p:nvSpPr>
          <p:spPr>
            <a:xfrm>
              <a:off x="1743392" y="1591310"/>
              <a:ext cx="101600" cy="63500"/>
            </a:xfrm>
            <a:custGeom>
              <a:avLst/>
              <a:gdLst>
                <a:gd name="connsiteX0" fmla="*/ 6350 w 101600"/>
                <a:gd name="connsiteY0" fmla="*/ 60198 h 63500"/>
                <a:gd name="connsiteX1" fmla="*/ 95822 w 101600"/>
                <a:gd name="connsiteY1" fmla="*/ 635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0" h="63500">
                  <a:moveTo>
                    <a:pt x="6350" y="60198"/>
                  </a:moveTo>
                  <a:lnTo>
                    <a:pt x="95822" y="635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B9EBA30D-1FC8-0E45-B0D1-2A9155B2F1F0}"/>
                </a:ext>
              </a:extLst>
            </p:cNvPr>
            <p:cNvSpPr/>
            <p:nvPr/>
          </p:nvSpPr>
          <p:spPr>
            <a:xfrm>
              <a:off x="1771714" y="1160717"/>
              <a:ext cx="69850" cy="57150"/>
            </a:xfrm>
            <a:custGeom>
              <a:avLst/>
              <a:gdLst>
                <a:gd name="connsiteX0" fmla="*/ 6350 w 69850"/>
                <a:gd name="connsiteY0" fmla="*/ 6350 h 57150"/>
                <a:gd name="connsiteX1" fmla="*/ 66421 w 69850"/>
                <a:gd name="connsiteY1" fmla="*/ 568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57150">
                  <a:moveTo>
                    <a:pt x="6350" y="6350"/>
                  </a:moveTo>
                  <a:lnTo>
                    <a:pt x="66421" y="56833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0889CAB8-C957-134B-84DC-3BFC63E85C0E}"/>
                </a:ext>
              </a:extLst>
            </p:cNvPr>
            <p:cNvSpPr/>
            <p:nvPr/>
          </p:nvSpPr>
          <p:spPr>
            <a:xfrm>
              <a:off x="1690688" y="1772476"/>
              <a:ext cx="152400" cy="120650"/>
            </a:xfrm>
            <a:custGeom>
              <a:avLst/>
              <a:gdLst>
                <a:gd name="connsiteX0" fmla="*/ 13081 w 152400"/>
                <a:gd name="connsiteY0" fmla="*/ 6350 h 120650"/>
                <a:gd name="connsiteX1" fmla="*/ 16637 w 152400"/>
                <a:gd name="connsiteY1" fmla="*/ 55817 h 120650"/>
                <a:gd name="connsiteX2" fmla="*/ 52006 w 152400"/>
                <a:gd name="connsiteY2" fmla="*/ 66421 h 120650"/>
                <a:gd name="connsiteX3" fmla="*/ 116967 w 152400"/>
                <a:gd name="connsiteY3" fmla="*/ 114508 h 120650"/>
                <a:gd name="connsiteX4" fmla="*/ 147256 w 152400"/>
                <a:gd name="connsiteY4" fmla="*/ 10001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20650">
                  <a:moveTo>
                    <a:pt x="13081" y="6350"/>
                  </a:moveTo>
                  <a:cubicBezTo>
                    <a:pt x="2924" y="21741"/>
                    <a:pt x="4383" y="42037"/>
                    <a:pt x="16637" y="55817"/>
                  </a:cubicBezTo>
                  <a:cubicBezTo>
                    <a:pt x="26120" y="64687"/>
                    <a:pt x="39207" y="68610"/>
                    <a:pt x="52006" y="66421"/>
                  </a:cubicBezTo>
                  <a:cubicBezTo>
                    <a:pt x="56666" y="97638"/>
                    <a:pt x="85750" y="119168"/>
                    <a:pt x="116967" y="114508"/>
                  </a:cubicBezTo>
                  <a:cubicBezTo>
                    <a:pt x="128287" y="112818"/>
                    <a:pt x="138839" y="107768"/>
                    <a:pt x="147256" y="100013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A2C1AFBB-A551-7A4B-BA0F-E564DF1F96F3}"/>
                </a:ext>
              </a:extLst>
            </p:cNvPr>
            <p:cNvSpPr/>
            <p:nvPr/>
          </p:nvSpPr>
          <p:spPr>
            <a:xfrm>
              <a:off x="1588827" y="1662811"/>
              <a:ext cx="203200" cy="101600"/>
            </a:xfrm>
            <a:custGeom>
              <a:avLst/>
              <a:gdLst>
                <a:gd name="connsiteX0" fmla="*/ 19501 w 203200"/>
                <a:gd name="connsiteY0" fmla="*/ 6350 h 101600"/>
                <a:gd name="connsiteX1" fmla="*/ 8897 w 203200"/>
                <a:gd name="connsiteY1" fmla="*/ 52324 h 101600"/>
                <a:gd name="connsiteX2" fmla="*/ 72397 w 203200"/>
                <a:gd name="connsiteY2" fmla="*/ 70041 h 101600"/>
                <a:gd name="connsiteX3" fmla="*/ 199714 w 203200"/>
                <a:gd name="connsiteY3" fmla="*/ 98298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101600">
                  <a:moveTo>
                    <a:pt x="19501" y="6350"/>
                  </a:moveTo>
                  <a:cubicBezTo>
                    <a:pt x="7298" y="18292"/>
                    <a:pt x="3158" y="36243"/>
                    <a:pt x="8897" y="52324"/>
                  </a:cubicBezTo>
                  <a:cubicBezTo>
                    <a:pt x="17533" y="72263"/>
                    <a:pt x="46425" y="83122"/>
                    <a:pt x="72397" y="70041"/>
                  </a:cubicBezTo>
                  <a:lnTo>
                    <a:pt x="199714" y="98298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7D4127C0-AEA7-BC42-9A24-B60EE615C5E4}"/>
                </a:ext>
              </a:extLst>
            </p:cNvPr>
            <p:cNvSpPr/>
            <p:nvPr/>
          </p:nvSpPr>
          <p:spPr>
            <a:xfrm>
              <a:off x="1851394" y="1112051"/>
              <a:ext cx="406400" cy="895350"/>
            </a:xfrm>
            <a:custGeom>
              <a:avLst/>
              <a:gdLst>
                <a:gd name="connsiteX0" fmla="*/ 4267 w 406400"/>
                <a:gd name="connsiteY0" fmla="*/ 92163 h 895350"/>
                <a:gd name="connsiteX1" fmla="*/ 25476 w 406400"/>
                <a:gd name="connsiteY1" fmla="*/ 17868 h 895350"/>
                <a:gd name="connsiteX2" fmla="*/ 152476 w 406400"/>
                <a:gd name="connsiteY2" fmla="*/ 46189 h 895350"/>
                <a:gd name="connsiteX3" fmla="*/ 255028 w 406400"/>
                <a:gd name="connsiteY3" fmla="*/ 56794 h 895350"/>
                <a:gd name="connsiteX4" fmla="*/ 297510 w 406400"/>
                <a:gd name="connsiteY4" fmla="*/ 187604 h 895350"/>
                <a:gd name="connsiteX5" fmla="*/ 391172 w 406400"/>
                <a:gd name="connsiteY5" fmla="*/ 306095 h 895350"/>
                <a:gd name="connsiteX6" fmla="*/ 389394 w 406400"/>
                <a:gd name="connsiteY6" fmla="*/ 488149 h 895350"/>
                <a:gd name="connsiteX7" fmla="*/ 389394 w 406400"/>
                <a:gd name="connsiteY7" fmla="*/ 566000 h 895350"/>
                <a:gd name="connsiteX8" fmla="*/ 350532 w 406400"/>
                <a:gd name="connsiteY8" fmla="*/ 608418 h 895350"/>
                <a:gd name="connsiteX9" fmla="*/ 364756 w 406400"/>
                <a:gd name="connsiteY9" fmla="*/ 682650 h 895350"/>
                <a:gd name="connsiteX10" fmla="*/ 297573 w 406400"/>
                <a:gd name="connsiteY10" fmla="*/ 774598 h 895350"/>
                <a:gd name="connsiteX11" fmla="*/ 199685 w 406400"/>
                <a:gd name="connsiteY11" fmla="*/ 846424 h 895350"/>
                <a:gd name="connsiteX12" fmla="*/ 173812 w 406400"/>
                <a:gd name="connsiteY12" fmla="*/ 838098 h 895350"/>
                <a:gd name="connsiteX13" fmla="*/ 23426 w 406400"/>
                <a:gd name="connsiteY13" fmla="*/ 883099 h 895350"/>
                <a:gd name="connsiteX14" fmla="*/ 4076 w 406400"/>
                <a:gd name="connsiteY14" fmla="*/ 869848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400" h="895350">
                  <a:moveTo>
                    <a:pt x="4267" y="92163"/>
                  </a:moveTo>
                  <a:cubicBezTo>
                    <a:pt x="3695" y="88544"/>
                    <a:pt x="-3036" y="42189"/>
                    <a:pt x="25476" y="17868"/>
                  </a:cubicBezTo>
                  <a:cubicBezTo>
                    <a:pt x="55321" y="-7532"/>
                    <a:pt x="115011" y="-1182"/>
                    <a:pt x="152476" y="46189"/>
                  </a:cubicBezTo>
                  <a:cubicBezTo>
                    <a:pt x="158064" y="44157"/>
                    <a:pt x="209626" y="26123"/>
                    <a:pt x="255028" y="56794"/>
                  </a:cubicBezTo>
                  <a:cubicBezTo>
                    <a:pt x="294779" y="83718"/>
                    <a:pt x="312623" y="136867"/>
                    <a:pt x="297510" y="187604"/>
                  </a:cubicBezTo>
                  <a:cubicBezTo>
                    <a:pt x="340023" y="216690"/>
                    <a:pt x="372689" y="258014"/>
                    <a:pt x="391172" y="306095"/>
                  </a:cubicBezTo>
                  <a:cubicBezTo>
                    <a:pt x="412775" y="364970"/>
                    <a:pt x="412143" y="429707"/>
                    <a:pt x="389394" y="488149"/>
                  </a:cubicBezTo>
                  <a:cubicBezTo>
                    <a:pt x="400078" y="513000"/>
                    <a:pt x="400078" y="541150"/>
                    <a:pt x="389394" y="566000"/>
                  </a:cubicBezTo>
                  <a:cubicBezTo>
                    <a:pt x="381122" y="583807"/>
                    <a:pt x="367549" y="598622"/>
                    <a:pt x="350532" y="608418"/>
                  </a:cubicBezTo>
                  <a:cubicBezTo>
                    <a:pt x="363068" y="631012"/>
                    <a:pt x="368052" y="657022"/>
                    <a:pt x="364756" y="682650"/>
                  </a:cubicBezTo>
                  <a:cubicBezTo>
                    <a:pt x="356311" y="742594"/>
                    <a:pt x="303479" y="771550"/>
                    <a:pt x="297573" y="774598"/>
                  </a:cubicBezTo>
                  <a:cubicBezTo>
                    <a:pt x="290377" y="821463"/>
                    <a:pt x="246550" y="853621"/>
                    <a:pt x="199685" y="846424"/>
                  </a:cubicBezTo>
                  <a:cubicBezTo>
                    <a:pt x="190673" y="845040"/>
                    <a:pt x="181940" y="842229"/>
                    <a:pt x="173812" y="838098"/>
                  </a:cubicBezTo>
                  <a:cubicBezTo>
                    <a:pt x="144711" y="892052"/>
                    <a:pt x="77380" y="912200"/>
                    <a:pt x="23426" y="883099"/>
                  </a:cubicBezTo>
                  <a:cubicBezTo>
                    <a:pt x="16526" y="879377"/>
                    <a:pt x="10040" y="874936"/>
                    <a:pt x="4076" y="8698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78573C2E-A1A3-FC4D-8DFF-BFAC0B422C9B}"/>
                </a:ext>
              </a:extLst>
            </p:cNvPr>
            <p:cNvSpPr/>
            <p:nvPr/>
          </p:nvSpPr>
          <p:spPr>
            <a:xfrm>
              <a:off x="2077339" y="1293304"/>
              <a:ext cx="63500" cy="260350"/>
            </a:xfrm>
            <a:custGeom>
              <a:avLst/>
              <a:gdLst>
                <a:gd name="connsiteX0" fmla="*/ 6350 w 63500"/>
                <a:gd name="connsiteY0" fmla="*/ 6350 h 260350"/>
                <a:gd name="connsiteX1" fmla="*/ 6350 w 63500"/>
                <a:gd name="connsiteY1" fmla="*/ 73533 h 260350"/>
                <a:gd name="connsiteX2" fmla="*/ 61214 w 63500"/>
                <a:gd name="connsiteY2" fmla="*/ 149733 h 260350"/>
                <a:gd name="connsiteX3" fmla="*/ 8128 w 63500"/>
                <a:gd name="connsiteY3" fmla="*/ 25939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260350">
                  <a:moveTo>
                    <a:pt x="6350" y="6350"/>
                  </a:moveTo>
                  <a:lnTo>
                    <a:pt x="6350" y="73533"/>
                  </a:lnTo>
                  <a:cubicBezTo>
                    <a:pt x="11938" y="76645"/>
                    <a:pt x="53340" y="100648"/>
                    <a:pt x="61214" y="149733"/>
                  </a:cubicBezTo>
                  <a:cubicBezTo>
                    <a:pt x="67163" y="193634"/>
                    <a:pt x="46252" y="236831"/>
                    <a:pt x="8128" y="259398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2E23F10B-2640-374E-B126-27E0FD12D52D}"/>
                </a:ext>
              </a:extLst>
            </p:cNvPr>
            <p:cNvSpPr/>
            <p:nvPr/>
          </p:nvSpPr>
          <p:spPr>
            <a:xfrm>
              <a:off x="1983676" y="1602740"/>
              <a:ext cx="209550" cy="209550"/>
            </a:xfrm>
            <a:custGeom>
              <a:avLst/>
              <a:gdLst>
                <a:gd name="connsiteX0" fmla="*/ 197295 w 209550"/>
                <a:gd name="connsiteY0" fmla="*/ 6350 h 209550"/>
                <a:gd name="connsiteX1" fmla="*/ 207899 w 209550"/>
                <a:gd name="connsiteY1" fmla="*/ 52324 h 209550"/>
                <a:gd name="connsiteX2" fmla="*/ 172530 w 209550"/>
                <a:gd name="connsiteY2" fmla="*/ 98298 h 209550"/>
                <a:gd name="connsiteX3" fmla="*/ 94280 w 209550"/>
                <a:gd name="connsiteY3" fmla="*/ 207944 h 209550"/>
                <a:gd name="connsiteX4" fmla="*/ 6350 w 209550"/>
                <a:gd name="connsiteY4" fmla="*/ 1760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197295" y="6350"/>
                  </a:moveTo>
                  <a:cubicBezTo>
                    <a:pt x="206603" y="19744"/>
                    <a:pt x="210400" y="36206"/>
                    <a:pt x="207899" y="52324"/>
                  </a:cubicBezTo>
                  <a:cubicBezTo>
                    <a:pt x="203813" y="72275"/>
                    <a:pt x="190766" y="89233"/>
                    <a:pt x="172530" y="98298"/>
                  </a:cubicBezTo>
                  <a:cubicBezTo>
                    <a:pt x="181199" y="150184"/>
                    <a:pt x="146166" y="199274"/>
                    <a:pt x="94280" y="207944"/>
                  </a:cubicBezTo>
                  <a:cubicBezTo>
                    <a:pt x="61415" y="213435"/>
                    <a:pt x="28070" y="201354"/>
                    <a:pt x="6350" y="176085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2791AE0C-6943-314D-9E5D-A52958CA3F97}"/>
                </a:ext>
              </a:extLst>
            </p:cNvPr>
            <p:cNvSpPr/>
            <p:nvPr/>
          </p:nvSpPr>
          <p:spPr>
            <a:xfrm>
              <a:off x="1983676" y="1153604"/>
              <a:ext cx="50800" cy="158750"/>
            </a:xfrm>
            <a:custGeom>
              <a:avLst/>
              <a:gdLst>
                <a:gd name="connsiteX0" fmla="*/ 20447 w 50800"/>
                <a:gd name="connsiteY0" fmla="*/ 6350 h 158750"/>
                <a:gd name="connsiteX1" fmla="*/ 20447 w 50800"/>
                <a:gd name="connsiteY1" fmla="*/ 80645 h 158750"/>
                <a:gd name="connsiteX2" fmla="*/ 48768 w 50800"/>
                <a:gd name="connsiteY2" fmla="*/ 119507 h 158750"/>
                <a:gd name="connsiteX3" fmla="*/ 6350 w 50800"/>
                <a:gd name="connsiteY3" fmla="*/ 15843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58750">
                  <a:moveTo>
                    <a:pt x="20447" y="6350"/>
                  </a:moveTo>
                  <a:lnTo>
                    <a:pt x="20447" y="80645"/>
                  </a:lnTo>
                  <a:cubicBezTo>
                    <a:pt x="37226" y="86211"/>
                    <a:pt x="48608" y="101830"/>
                    <a:pt x="48768" y="119507"/>
                  </a:cubicBezTo>
                  <a:cubicBezTo>
                    <a:pt x="47157" y="141662"/>
                    <a:pt x="28562" y="158726"/>
                    <a:pt x="6350" y="158432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087B1625-FB55-2346-8547-B0BAC9A3EF40}"/>
                </a:ext>
              </a:extLst>
            </p:cNvPr>
            <p:cNvSpPr/>
            <p:nvPr/>
          </p:nvSpPr>
          <p:spPr>
            <a:xfrm>
              <a:off x="2142807" y="1295400"/>
              <a:ext cx="114300" cy="285750"/>
            </a:xfrm>
            <a:custGeom>
              <a:avLst/>
              <a:gdLst>
                <a:gd name="connsiteX0" fmla="*/ 105093 w 114300"/>
                <a:gd name="connsiteY0" fmla="*/ 285369 h 285750"/>
                <a:gd name="connsiteX1" fmla="*/ 97981 w 114300"/>
                <a:gd name="connsiteY1" fmla="*/ 228791 h 285750"/>
                <a:gd name="connsiteX2" fmla="*/ 76772 w 114300"/>
                <a:gd name="connsiteY2" fmla="*/ 225298 h 285750"/>
                <a:gd name="connsiteX3" fmla="*/ 80328 w 114300"/>
                <a:gd name="connsiteY3" fmla="*/ 165163 h 285750"/>
                <a:gd name="connsiteX4" fmla="*/ 48578 w 114300"/>
                <a:gd name="connsiteY4" fmla="*/ 147447 h 285750"/>
                <a:gd name="connsiteX5" fmla="*/ 55626 w 114300"/>
                <a:gd name="connsiteY5" fmla="*/ 76771 h 285750"/>
                <a:gd name="connsiteX6" fmla="*/ 6350 w 114300"/>
                <a:gd name="connsiteY6" fmla="*/ 63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0">
                  <a:moveTo>
                    <a:pt x="105093" y="285369"/>
                  </a:moveTo>
                  <a:cubicBezTo>
                    <a:pt x="116078" y="261302"/>
                    <a:pt x="111443" y="237617"/>
                    <a:pt x="97981" y="228791"/>
                  </a:cubicBezTo>
                  <a:cubicBezTo>
                    <a:pt x="91612" y="224973"/>
                    <a:pt x="84028" y="223724"/>
                    <a:pt x="76772" y="225298"/>
                  </a:cubicBezTo>
                  <a:cubicBezTo>
                    <a:pt x="91313" y="206248"/>
                    <a:pt x="92329" y="181483"/>
                    <a:pt x="80328" y="165163"/>
                  </a:cubicBezTo>
                  <a:cubicBezTo>
                    <a:pt x="72495" y="155302"/>
                    <a:pt x="61083" y="148935"/>
                    <a:pt x="48578" y="147447"/>
                  </a:cubicBezTo>
                  <a:cubicBezTo>
                    <a:pt x="58321" y="125221"/>
                    <a:pt x="60789" y="100484"/>
                    <a:pt x="55626" y="76771"/>
                  </a:cubicBezTo>
                  <a:cubicBezTo>
                    <a:pt x="48686" y="47916"/>
                    <a:pt x="31081" y="22757"/>
                    <a:pt x="6350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F62BA290-0E46-DB40-B3FE-9963AED17D6C}"/>
                </a:ext>
              </a:extLst>
            </p:cNvPr>
            <p:cNvSpPr/>
            <p:nvPr/>
          </p:nvSpPr>
          <p:spPr>
            <a:xfrm>
              <a:off x="2064957" y="1846707"/>
              <a:ext cx="88900" cy="50800"/>
            </a:xfrm>
            <a:custGeom>
              <a:avLst/>
              <a:gdLst>
                <a:gd name="connsiteX0" fmla="*/ 84201 w 88900"/>
                <a:gd name="connsiteY0" fmla="*/ 41720 h 50800"/>
                <a:gd name="connsiteX1" fmla="*/ 27623 w 88900"/>
                <a:gd name="connsiteY1" fmla="*/ 34671 h 50800"/>
                <a:gd name="connsiteX2" fmla="*/ 6350 w 88900"/>
                <a:gd name="connsiteY2" fmla="*/ 635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50800">
                  <a:moveTo>
                    <a:pt x="84201" y="41720"/>
                  </a:moveTo>
                  <a:cubicBezTo>
                    <a:pt x="80899" y="42863"/>
                    <a:pt x="52133" y="52070"/>
                    <a:pt x="27623" y="34671"/>
                  </a:cubicBezTo>
                  <a:cubicBezTo>
                    <a:pt x="17866" y="27563"/>
                    <a:pt x="10458" y="17701"/>
                    <a:pt x="6350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D55299B6-46B7-2E48-94FA-CE38835B397A}"/>
                </a:ext>
              </a:extLst>
            </p:cNvPr>
            <p:cNvSpPr/>
            <p:nvPr/>
          </p:nvSpPr>
          <p:spPr>
            <a:xfrm>
              <a:off x="1891729" y="1313282"/>
              <a:ext cx="146050" cy="330200"/>
            </a:xfrm>
            <a:custGeom>
              <a:avLst/>
              <a:gdLst>
                <a:gd name="connsiteX0" fmla="*/ 6350 w 146050"/>
                <a:gd name="connsiteY0" fmla="*/ 12916 h 330200"/>
                <a:gd name="connsiteX1" fmla="*/ 97784 w 146050"/>
                <a:gd name="connsiteY1" fmla="*/ 45797 h 330200"/>
                <a:gd name="connsiteX2" fmla="*/ 101600 w 146050"/>
                <a:gd name="connsiteY2" fmla="*/ 94259 h 330200"/>
                <a:gd name="connsiteX3" fmla="*/ 136970 w 146050"/>
                <a:gd name="connsiteY3" fmla="*/ 175539 h 330200"/>
                <a:gd name="connsiteX4" fmla="*/ 87503 w 146050"/>
                <a:gd name="connsiteY4" fmla="*/ 214465 h 330200"/>
                <a:gd name="connsiteX5" fmla="*/ 121460 w 146050"/>
                <a:gd name="connsiteY5" fmla="*/ 299440 h 330200"/>
                <a:gd name="connsiteX6" fmla="*/ 98107 w 146050"/>
                <a:gd name="connsiteY6" fmla="*/ 327622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50" h="330200">
                  <a:moveTo>
                    <a:pt x="6350" y="12916"/>
                  </a:moveTo>
                  <a:cubicBezTo>
                    <a:pt x="40679" y="-3253"/>
                    <a:pt x="81615" y="11468"/>
                    <a:pt x="97784" y="45797"/>
                  </a:cubicBezTo>
                  <a:cubicBezTo>
                    <a:pt x="104919" y="60946"/>
                    <a:pt x="106276" y="78180"/>
                    <a:pt x="101600" y="94259"/>
                  </a:cubicBezTo>
                  <a:cubicBezTo>
                    <a:pt x="133667" y="111404"/>
                    <a:pt x="147638" y="147218"/>
                    <a:pt x="136970" y="175539"/>
                  </a:cubicBezTo>
                  <a:cubicBezTo>
                    <a:pt x="125349" y="206654"/>
                    <a:pt x="89535" y="214084"/>
                    <a:pt x="87503" y="214465"/>
                  </a:cubicBezTo>
                  <a:cubicBezTo>
                    <a:pt x="120345" y="228553"/>
                    <a:pt x="135548" y="266598"/>
                    <a:pt x="121460" y="299440"/>
                  </a:cubicBezTo>
                  <a:cubicBezTo>
                    <a:pt x="116550" y="310885"/>
                    <a:pt x="108441" y="320671"/>
                    <a:pt x="98107" y="327622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AED6160C-06BA-C64B-85AF-D9945499962B}"/>
                </a:ext>
              </a:extLst>
            </p:cNvPr>
            <p:cNvSpPr/>
            <p:nvPr/>
          </p:nvSpPr>
          <p:spPr>
            <a:xfrm>
              <a:off x="1959165" y="1860867"/>
              <a:ext cx="69850" cy="95250"/>
            </a:xfrm>
            <a:custGeom>
              <a:avLst/>
              <a:gdLst>
                <a:gd name="connsiteX0" fmla="*/ 66485 w 69850"/>
                <a:gd name="connsiteY0" fmla="*/ 91186 h 95250"/>
                <a:gd name="connsiteX1" fmla="*/ 6350 w 69850"/>
                <a:gd name="connsiteY1" fmla="*/ 66421 h 95250"/>
                <a:gd name="connsiteX2" fmla="*/ 27559 w 69850"/>
                <a:gd name="connsiteY2" fmla="*/ 41720 h 95250"/>
                <a:gd name="connsiteX3" fmla="*/ 20511 w 69850"/>
                <a:gd name="connsiteY3" fmla="*/ 63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95250">
                  <a:moveTo>
                    <a:pt x="66485" y="91186"/>
                  </a:moveTo>
                  <a:lnTo>
                    <a:pt x="6350" y="66421"/>
                  </a:lnTo>
                  <a:cubicBezTo>
                    <a:pt x="16563" y="61515"/>
                    <a:pt x="24254" y="52557"/>
                    <a:pt x="27559" y="41720"/>
                  </a:cubicBezTo>
                  <a:cubicBezTo>
                    <a:pt x="30747" y="29472"/>
                    <a:pt x="28150" y="16440"/>
                    <a:pt x="20511" y="635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2C797FEB-A96D-584A-BF50-46622515E617}"/>
                </a:ext>
              </a:extLst>
            </p:cNvPr>
            <p:cNvSpPr/>
            <p:nvPr/>
          </p:nvSpPr>
          <p:spPr>
            <a:xfrm>
              <a:off x="1848167" y="1591310"/>
              <a:ext cx="101600" cy="63500"/>
            </a:xfrm>
            <a:custGeom>
              <a:avLst/>
              <a:gdLst>
                <a:gd name="connsiteX0" fmla="*/ 95885 w 101600"/>
                <a:gd name="connsiteY0" fmla="*/ 60198 h 63500"/>
                <a:gd name="connsiteX1" fmla="*/ 6350 w 101600"/>
                <a:gd name="connsiteY1" fmla="*/ 635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0" h="63500">
                  <a:moveTo>
                    <a:pt x="95885" y="60198"/>
                  </a:moveTo>
                  <a:lnTo>
                    <a:pt x="6350" y="635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480E87A7-3F94-A340-AB9C-5AF2F2D585ED}"/>
                </a:ext>
              </a:extLst>
            </p:cNvPr>
            <p:cNvSpPr/>
            <p:nvPr/>
          </p:nvSpPr>
          <p:spPr>
            <a:xfrm>
              <a:off x="1849311" y="1160717"/>
              <a:ext cx="69850" cy="57150"/>
            </a:xfrm>
            <a:custGeom>
              <a:avLst/>
              <a:gdLst>
                <a:gd name="connsiteX0" fmla="*/ 66421 w 69850"/>
                <a:gd name="connsiteY0" fmla="*/ 6350 h 57150"/>
                <a:gd name="connsiteX1" fmla="*/ 6350 w 69850"/>
                <a:gd name="connsiteY1" fmla="*/ 568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57150">
                  <a:moveTo>
                    <a:pt x="66421" y="6350"/>
                  </a:moveTo>
                  <a:lnTo>
                    <a:pt x="6350" y="56833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A8430749-42A4-2A45-B2F4-09DC759E2317}"/>
                </a:ext>
              </a:extLst>
            </p:cNvPr>
            <p:cNvSpPr/>
            <p:nvPr/>
          </p:nvSpPr>
          <p:spPr>
            <a:xfrm>
              <a:off x="1849501" y="1772476"/>
              <a:ext cx="152400" cy="120650"/>
            </a:xfrm>
            <a:custGeom>
              <a:avLst/>
              <a:gdLst>
                <a:gd name="connsiteX0" fmla="*/ 140526 w 152400"/>
                <a:gd name="connsiteY0" fmla="*/ 6350 h 120650"/>
                <a:gd name="connsiteX1" fmla="*/ 136970 w 152400"/>
                <a:gd name="connsiteY1" fmla="*/ 55817 h 120650"/>
                <a:gd name="connsiteX2" fmla="*/ 101600 w 152400"/>
                <a:gd name="connsiteY2" fmla="*/ 66421 h 120650"/>
                <a:gd name="connsiteX3" fmla="*/ 36639 w 152400"/>
                <a:gd name="connsiteY3" fmla="*/ 114508 h 120650"/>
                <a:gd name="connsiteX4" fmla="*/ 6350 w 152400"/>
                <a:gd name="connsiteY4" fmla="*/ 10001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20650">
                  <a:moveTo>
                    <a:pt x="140526" y="6350"/>
                  </a:moveTo>
                  <a:cubicBezTo>
                    <a:pt x="150659" y="21747"/>
                    <a:pt x="149201" y="42028"/>
                    <a:pt x="136970" y="55817"/>
                  </a:cubicBezTo>
                  <a:cubicBezTo>
                    <a:pt x="127486" y="64687"/>
                    <a:pt x="114399" y="68610"/>
                    <a:pt x="101600" y="66421"/>
                  </a:cubicBezTo>
                  <a:cubicBezTo>
                    <a:pt x="96940" y="97638"/>
                    <a:pt x="67856" y="119168"/>
                    <a:pt x="36639" y="114508"/>
                  </a:cubicBezTo>
                  <a:cubicBezTo>
                    <a:pt x="25319" y="112818"/>
                    <a:pt x="14767" y="107768"/>
                    <a:pt x="6350" y="100013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46">
              <a:extLst>
                <a:ext uri="{FF2B5EF4-FFF2-40B4-BE49-F238E27FC236}">
                  <a16:creationId xmlns:a16="http://schemas.microsoft.com/office/drawing/2014/main" id="{6EF87E7D-6CE4-9348-87E5-E9F706996CA1}"/>
                </a:ext>
              </a:extLst>
            </p:cNvPr>
            <p:cNvSpPr/>
            <p:nvPr/>
          </p:nvSpPr>
          <p:spPr>
            <a:xfrm>
              <a:off x="1898650" y="1662811"/>
              <a:ext cx="203200" cy="101600"/>
            </a:xfrm>
            <a:custGeom>
              <a:avLst/>
              <a:gdLst>
                <a:gd name="connsiteX0" fmla="*/ 186817 w 203200"/>
                <a:gd name="connsiteY0" fmla="*/ 6350 h 101600"/>
                <a:gd name="connsiteX1" fmla="*/ 197422 w 203200"/>
                <a:gd name="connsiteY1" fmla="*/ 52324 h 101600"/>
                <a:gd name="connsiteX2" fmla="*/ 133921 w 203200"/>
                <a:gd name="connsiteY2" fmla="*/ 70041 h 101600"/>
                <a:gd name="connsiteX3" fmla="*/ 6350 w 203200"/>
                <a:gd name="connsiteY3" fmla="*/ 98298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101600">
                  <a:moveTo>
                    <a:pt x="186817" y="6350"/>
                  </a:moveTo>
                  <a:cubicBezTo>
                    <a:pt x="198991" y="18309"/>
                    <a:pt x="203128" y="36241"/>
                    <a:pt x="197422" y="52324"/>
                  </a:cubicBezTo>
                  <a:cubicBezTo>
                    <a:pt x="188786" y="72263"/>
                    <a:pt x="159893" y="83122"/>
                    <a:pt x="133921" y="70041"/>
                  </a:cubicBezTo>
                  <a:lnTo>
                    <a:pt x="6350" y="98298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5DEE8C36-0261-E54C-8286-E8B4DCFC99FE}"/>
                </a:ext>
              </a:extLst>
            </p:cNvPr>
            <p:cNvSpPr/>
            <p:nvPr/>
          </p:nvSpPr>
          <p:spPr>
            <a:xfrm>
              <a:off x="663099" y="628968"/>
              <a:ext cx="2368550" cy="2317750"/>
            </a:xfrm>
            <a:custGeom>
              <a:avLst/>
              <a:gdLst>
                <a:gd name="connsiteX0" fmla="*/ 1187164 w 2368550"/>
                <a:gd name="connsiteY0" fmla="*/ 28575 h 2317750"/>
                <a:gd name="connsiteX1" fmla="*/ 28575 w 2368550"/>
                <a:gd name="connsiteY1" fmla="*/ 1187355 h 2317750"/>
                <a:gd name="connsiteX2" fmla="*/ 667734 w 2368550"/>
                <a:gd name="connsiteY2" fmla="*/ 2222945 h 2317750"/>
                <a:gd name="connsiteX3" fmla="*/ 781399 w 2368550"/>
                <a:gd name="connsiteY3" fmla="*/ 1854645 h 2317750"/>
                <a:gd name="connsiteX4" fmla="*/ 783685 w 2368550"/>
                <a:gd name="connsiteY4" fmla="*/ 1622806 h 2317750"/>
                <a:gd name="connsiteX5" fmla="*/ 512477 w 2368550"/>
                <a:gd name="connsiteY5" fmla="*/ 1147572 h 2317750"/>
                <a:gd name="connsiteX6" fmla="*/ 638905 w 2368550"/>
                <a:gd name="connsiteY6" fmla="*/ 650304 h 2317750"/>
                <a:gd name="connsiteX7" fmla="*/ 1084929 w 2368550"/>
                <a:gd name="connsiteY7" fmla="*/ 372999 h 2317750"/>
                <a:gd name="connsiteX8" fmla="*/ 1786731 w 2368550"/>
                <a:gd name="connsiteY8" fmla="*/ 741616 h 2317750"/>
                <a:gd name="connsiteX9" fmla="*/ 1807813 w 2368550"/>
                <a:gd name="connsiteY9" fmla="*/ 918274 h 2317750"/>
                <a:gd name="connsiteX10" fmla="*/ 1781842 w 2368550"/>
                <a:gd name="connsiteY10" fmla="*/ 1096709 h 2317750"/>
                <a:gd name="connsiteX11" fmla="*/ 1878172 w 2368550"/>
                <a:gd name="connsiteY11" fmla="*/ 1252474 h 2317750"/>
                <a:gd name="connsiteX12" fmla="*/ 1954689 w 2368550"/>
                <a:gd name="connsiteY12" fmla="*/ 1361948 h 2317750"/>
                <a:gd name="connsiteX13" fmla="*/ 1830483 w 2368550"/>
                <a:gd name="connsiteY13" fmla="*/ 1431798 h 2317750"/>
                <a:gd name="connsiteX14" fmla="*/ 1821275 w 2368550"/>
                <a:gd name="connsiteY14" fmla="*/ 1475613 h 2317750"/>
                <a:gd name="connsiteX15" fmla="*/ 1830356 w 2368550"/>
                <a:gd name="connsiteY15" fmla="*/ 1525968 h 2317750"/>
                <a:gd name="connsiteX16" fmla="*/ 1824006 w 2368550"/>
                <a:gd name="connsiteY16" fmla="*/ 1547939 h 2317750"/>
                <a:gd name="connsiteX17" fmla="*/ 1803114 w 2368550"/>
                <a:gd name="connsiteY17" fmla="*/ 1570418 h 2317750"/>
                <a:gd name="connsiteX18" fmla="*/ 1825594 w 2368550"/>
                <a:gd name="connsiteY18" fmla="*/ 1591310 h 2317750"/>
                <a:gd name="connsiteX19" fmla="*/ 1822800 w 2368550"/>
                <a:gd name="connsiteY19" fmla="*/ 1613154 h 2317750"/>
                <a:gd name="connsiteX20" fmla="*/ 1784255 w 2368550"/>
                <a:gd name="connsiteY20" fmla="*/ 1647190 h 2317750"/>
                <a:gd name="connsiteX21" fmla="*/ 1788700 w 2368550"/>
                <a:gd name="connsiteY21" fmla="*/ 1766570 h 2317750"/>
                <a:gd name="connsiteX22" fmla="*/ 1737900 w 2368550"/>
                <a:gd name="connsiteY22" fmla="*/ 1862582 h 2317750"/>
                <a:gd name="connsiteX23" fmla="*/ 1579150 w 2368550"/>
                <a:gd name="connsiteY23" fmla="*/ 1886585 h 2317750"/>
                <a:gd name="connsiteX24" fmla="*/ 1433100 w 2368550"/>
                <a:gd name="connsiteY24" fmla="*/ 1852168 h 2317750"/>
                <a:gd name="connsiteX25" fmla="*/ 1410367 w 2368550"/>
                <a:gd name="connsiteY25" fmla="*/ 2117408 h 2317750"/>
                <a:gd name="connsiteX26" fmla="*/ 1530191 w 2368550"/>
                <a:gd name="connsiteY26" fmla="*/ 2294065 h 2317750"/>
                <a:gd name="connsiteX27" fmla="*/ 2345659 w 2368550"/>
                <a:gd name="connsiteY27" fmla="*/ 1187133 h 2317750"/>
                <a:gd name="connsiteX28" fmla="*/ 1187164 w 2368550"/>
                <a:gd name="connsiteY28" fmla="*/ 28575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8550" h="2317750">
                  <a:moveTo>
                    <a:pt x="1187164" y="28575"/>
                  </a:moveTo>
                  <a:cubicBezTo>
                    <a:pt x="547241" y="28628"/>
                    <a:pt x="28522" y="547431"/>
                    <a:pt x="28575" y="1187355"/>
                  </a:cubicBezTo>
                  <a:cubicBezTo>
                    <a:pt x="28611" y="1625656"/>
                    <a:pt x="275961" y="2026421"/>
                    <a:pt x="667734" y="2222945"/>
                  </a:cubicBezTo>
                  <a:cubicBezTo>
                    <a:pt x="727234" y="2107918"/>
                    <a:pt x="765725" y="1983196"/>
                    <a:pt x="781399" y="1854645"/>
                  </a:cubicBezTo>
                  <a:cubicBezTo>
                    <a:pt x="790573" y="1777677"/>
                    <a:pt x="791340" y="1699939"/>
                    <a:pt x="783685" y="1622806"/>
                  </a:cubicBezTo>
                  <a:cubicBezTo>
                    <a:pt x="745585" y="1593406"/>
                    <a:pt x="547592" y="1433767"/>
                    <a:pt x="512477" y="1147572"/>
                  </a:cubicBezTo>
                  <a:cubicBezTo>
                    <a:pt x="480282" y="884491"/>
                    <a:pt x="607727" y="694246"/>
                    <a:pt x="638905" y="650304"/>
                  </a:cubicBezTo>
                  <a:cubicBezTo>
                    <a:pt x="667988" y="609283"/>
                    <a:pt x="818293" y="412179"/>
                    <a:pt x="1084929" y="372999"/>
                  </a:cubicBezTo>
                  <a:cubicBezTo>
                    <a:pt x="1423575" y="323152"/>
                    <a:pt x="1737201" y="559752"/>
                    <a:pt x="1786731" y="741616"/>
                  </a:cubicBezTo>
                  <a:cubicBezTo>
                    <a:pt x="1808956" y="823468"/>
                    <a:pt x="1807813" y="918274"/>
                    <a:pt x="1807813" y="918274"/>
                  </a:cubicBezTo>
                  <a:cubicBezTo>
                    <a:pt x="1807082" y="978638"/>
                    <a:pt x="1798349" y="1038640"/>
                    <a:pt x="1781842" y="1096709"/>
                  </a:cubicBezTo>
                  <a:cubicBezTo>
                    <a:pt x="1806298" y="1152991"/>
                    <a:pt x="1838742" y="1205452"/>
                    <a:pt x="1878172" y="1252474"/>
                  </a:cubicBezTo>
                  <a:cubicBezTo>
                    <a:pt x="1923701" y="1306767"/>
                    <a:pt x="1959959" y="1331278"/>
                    <a:pt x="1954689" y="1361948"/>
                  </a:cubicBezTo>
                  <a:cubicBezTo>
                    <a:pt x="1951006" y="1383221"/>
                    <a:pt x="1926812" y="1410335"/>
                    <a:pt x="1830483" y="1431798"/>
                  </a:cubicBezTo>
                  <a:cubicBezTo>
                    <a:pt x="1823211" y="1445194"/>
                    <a:pt x="1820011" y="1460423"/>
                    <a:pt x="1821275" y="1475613"/>
                  </a:cubicBezTo>
                  <a:cubicBezTo>
                    <a:pt x="1823244" y="1494663"/>
                    <a:pt x="1832769" y="1504061"/>
                    <a:pt x="1830356" y="1525968"/>
                  </a:cubicBezTo>
                  <a:cubicBezTo>
                    <a:pt x="1829640" y="1533626"/>
                    <a:pt x="1827486" y="1541080"/>
                    <a:pt x="1824006" y="1547939"/>
                  </a:cubicBezTo>
                  <a:cubicBezTo>
                    <a:pt x="1819135" y="1557136"/>
                    <a:pt x="1811930" y="1564888"/>
                    <a:pt x="1803114" y="1570418"/>
                  </a:cubicBezTo>
                  <a:cubicBezTo>
                    <a:pt x="1805273" y="1571117"/>
                    <a:pt x="1821403" y="1576768"/>
                    <a:pt x="1825594" y="1591310"/>
                  </a:cubicBezTo>
                  <a:cubicBezTo>
                    <a:pt x="1827298" y="1598692"/>
                    <a:pt x="1826307" y="1606439"/>
                    <a:pt x="1822800" y="1613154"/>
                  </a:cubicBezTo>
                  <a:cubicBezTo>
                    <a:pt x="1813592" y="1634934"/>
                    <a:pt x="1791748" y="1644333"/>
                    <a:pt x="1784255" y="1647190"/>
                  </a:cubicBezTo>
                  <a:cubicBezTo>
                    <a:pt x="1796110" y="1685917"/>
                    <a:pt x="1797643" y="1727069"/>
                    <a:pt x="1788700" y="1766570"/>
                  </a:cubicBezTo>
                  <a:cubicBezTo>
                    <a:pt x="1782794" y="1791653"/>
                    <a:pt x="1772952" y="1833880"/>
                    <a:pt x="1737900" y="1862582"/>
                  </a:cubicBezTo>
                  <a:cubicBezTo>
                    <a:pt x="1696942" y="1896174"/>
                    <a:pt x="1645190" y="1891983"/>
                    <a:pt x="1579150" y="1886585"/>
                  </a:cubicBezTo>
                  <a:cubicBezTo>
                    <a:pt x="1529031" y="1882405"/>
                    <a:pt x="1479811" y="1870807"/>
                    <a:pt x="1433100" y="1852168"/>
                  </a:cubicBezTo>
                  <a:cubicBezTo>
                    <a:pt x="1420400" y="1878330"/>
                    <a:pt x="1371378" y="1986915"/>
                    <a:pt x="1410367" y="2117408"/>
                  </a:cubicBezTo>
                  <a:cubicBezTo>
                    <a:pt x="1431540" y="2187048"/>
                    <a:pt x="1473317" y="2248640"/>
                    <a:pt x="1530191" y="2294065"/>
                  </a:cubicBezTo>
                  <a:cubicBezTo>
                    <a:pt x="2015146" y="2143558"/>
                    <a:pt x="2345664" y="1694905"/>
                    <a:pt x="2345659" y="1187133"/>
                  </a:cubicBezTo>
                  <a:cubicBezTo>
                    <a:pt x="2345659" y="547307"/>
                    <a:pt x="1826991" y="28575"/>
                    <a:pt x="1187164" y="28575"/>
                  </a:cubicBezTo>
                  <a:close/>
                </a:path>
              </a:pathLst>
            </a:custGeom>
            <a:solidFill>
              <a:schemeClr val="accent2"/>
            </a:solidFill>
            <a:ln w="571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3" name="Freeform 271">
            <a:extLst>
              <a:ext uri="{FF2B5EF4-FFF2-40B4-BE49-F238E27FC236}">
                <a16:creationId xmlns:a16="http://schemas.microsoft.com/office/drawing/2014/main" id="{962B6444-F9B7-C341-A1B2-DF4C676C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495" y="196484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485025D3-279D-854E-BE31-8DE0E60C80E1}"/>
              </a:ext>
            </a:extLst>
          </p:cNvPr>
          <p:cNvSpPr txBox="1"/>
          <p:nvPr/>
        </p:nvSpPr>
        <p:spPr>
          <a:xfrm>
            <a:off x="12710008" y="197214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88" name="TextBox 132">
            <a:extLst>
              <a:ext uri="{FF2B5EF4-FFF2-40B4-BE49-F238E27FC236}">
                <a16:creationId xmlns:a16="http://schemas.microsoft.com/office/drawing/2014/main" id="{8F256052-7614-0E48-A6B9-AD458787A98C}"/>
              </a:ext>
            </a:extLst>
          </p:cNvPr>
          <p:cNvSpPr txBox="1"/>
          <p:nvPr/>
        </p:nvSpPr>
        <p:spPr>
          <a:xfrm>
            <a:off x="12705151" y="2564687"/>
            <a:ext cx="89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9" name="Freeform 271">
            <a:extLst>
              <a:ext uri="{FF2B5EF4-FFF2-40B4-BE49-F238E27FC236}">
                <a16:creationId xmlns:a16="http://schemas.microsoft.com/office/drawing/2014/main" id="{5B45F765-2E4D-9E49-B1C9-3664A0B1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560" y="626491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BDB3B860-1682-044A-BCA4-E9CE93E88469}"/>
              </a:ext>
            </a:extLst>
          </p:cNvPr>
          <p:cNvSpPr txBox="1"/>
          <p:nvPr/>
        </p:nvSpPr>
        <p:spPr>
          <a:xfrm>
            <a:off x="14083073" y="627221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Prioritize</a:t>
            </a:r>
          </a:p>
        </p:txBody>
      </p:sp>
      <p:sp>
        <p:nvSpPr>
          <p:cNvPr id="91" name="TextBox 132">
            <a:extLst>
              <a:ext uri="{FF2B5EF4-FFF2-40B4-BE49-F238E27FC236}">
                <a16:creationId xmlns:a16="http://schemas.microsoft.com/office/drawing/2014/main" id="{68D20224-AE17-B54E-AE63-5411F004E3A0}"/>
              </a:ext>
            </a:extLst>
          </p:cNvPr>
          <p:cNvSpPr txBox="1"/>
          <p:nvPr/>
        </p:nvSpPr>
        <p:spPr>
          <a:xfrm>
            <a:off x="14078216" y="6864757"/>
            <a:ext cx="752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2" name="Freeform 271">
            <a:extLst>
              <a:ext uri="{FF2B5EF4-FFF2-40B4-BE49-F238E27FC236}">
                <a16:creationId xmlns:a16="http://schemas.microsoft.com/office/drawing/2014/main" id="{60A69C0B-45E7-6346-8D30-1B50F880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495" y="10272797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92F83C0C-B6E1-FA4C-9FC2-5920EA2B7C6C}"/>
              </a:ext>
            </a:extLst>
          </p:cNvPr>
          <p:cNvSpPr txBox="1"/>
          <p:nvPr/>
        </p:nvSpPr>
        <p:spPr>
          <a:xfrm>
            <a:off x="12710008" y="10280092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94" name="TextBox 132">
            <a:extLst>
              <a:ext uri="{FF2B5EF4-FFF2-40B4-BE49-F238E27FC236}">
                <a16:creationId xmlns:a16="http://schemas.microsoft.com/office/drawing/2014/main" id="{1C795DCA-C1ED-C94A-BC66-3E03476C3886}"/>
              </a:ext>
            </a:extLst>
          </p:cNvPr>
          <p:cNvSpPr txBox="1"/>
          <p:nvPr/>
        </p:nvSpPr>
        <p:spPr>
          <a:xfrm>
            <a:off x="12156511" y="10872635"/>
            <a:ext cx="89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95" name="Group 110">
            <a:extLst>
              <a:ext uri="{FF2B5EF4-FFF2-40B4-BE49-F238E27FC236}">
                <a16:creationId xmlns:a16="http://schemas.microsoft.com/office/drawing/2014/main" id="{5EEEDECA-636B-9F41-8512-7F87BBD14564}"/>
              </a:ext>
            </a:extLst>
          </p:cNvPr>
          <p:cNvGrpSpPr/>
          <p:nvPr/>
        </p:nvGrpSpPr>
        <p:grpSpPr>
          <a:xfrm>
            <a:off x="11318139" y="10754174"/>
            <a:ext cx="549595" cy="541280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96" name="Freeform 101">
              <a:extLst>
                <a:ext uri="{FF2B5EF4-FFF2-40B4-BE49-F238E27FC236}">
                  <a16:creationId xmlns:a16="http://schemas.microsoft.com/office/drawing/2014/main" id="{D6F3A69A-401B-8E45-A808-FEFC0F90B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02">
              <a:extLst>
                <a:ext uri="{FF2B5EF4-FFF2-40B4-BE49-F238E27FC236}">
                  <a16:creationId xmlns:a16="http://schemas.microsoft.com/office/drawing/2014/main" id="{36F33246-F529-CA4B-853A-698AC602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03">
              <a:extLst>
                <a:ext uri="{FF2B5EF4-FFF2-40B4-BE49-F238E27FC236}">
                  <a16:creationId xmlns:a16="http://schemas.microsoft.com/office/drawing/2014/main" id="{340BF58D-C1FD-CF49-8617-85E7B8C48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04">
              <a:extLst>
                <a:ext uri="{FF2B5EF4-FFF2-40B4-BE49-F238E27FC236}">
                  <a16:creationId xmlns:a16="http://schemas.microsoft.com/office/drawing/2014/main" id="{3DAC00DD-8E7A-F44A-A200-79C2A377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05">
              <a:extLst>
                <a:ext uri="{FF2B5EF4-FFF2-40B4-BE49-F238E27FC236}">
                  <a16:creationId xmlns:a16="http://schemas.microsoft.com/office/drawing/2014/main" id="{17145310-907F-C645-92CC-1D4D88561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1" name="Group 139">
            <a:extLst>
              <a:ext uri="{FF2B5EF4-FFF2-40B4-BE49-F238E27FC236}">
                <a16:creationId xmlns:a16="http://schemas.microsoft.com/office/drawing/2014/main" id="{B46F93E6-C8A7-A740-BC00-DAA883DABC57}"/>
              </a:ext>
            </a:extLst>
          </p:cNvPr>
          <p:cNvGrpSpPr/>
          <p:nvPr/>
        </p:nvGrpSpPr>
        <p:grpSpPr>
          <a:xfrm>
            <a:off x="11318139" y="2430728"/>
            <a:ext cx="513468" cy="508325"/>
            <a:chOff x="10456863" y="5349875"/>
            <a:chExt cx="285749" cy="285750"/>
          </a:xfrm>
          <a:solidFill>
            <a:schemeClr val="bg1"/>
          </a:solidFill>
        </p:grpSpPr>
        <p:sp>
          <p:nvSpPr>
            <p:cNvPr id="102" name="Freeform 3396">
              <a:extLst>
                <a:ext uri="{FF2B5EF4-FFF2-40B4-BE49-F238E27FC236}">
                  <a16:creationId xmlns:a16="http://schemas.microsoft.com/office/drawing/2014/main" id="{EE383F86-963D-6A41-BA0E-FD85B728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3" y="5445125"/>
              <a:ext cx="57150" cy="57150"/>
            </a:xfrm>
            <a:custGeom>
              <a:avLst/>
              <a:gdLst>
                <a:gd name="T0" fmla="*/ 80 w 145"/>
                <a:gd name="T1" fmla="*/ 143 h 143"/>
                <a:gd name="T2" fmla="*/ 94 w 145"/>
                <a:gd name="T3" fmla="*/ 141 h 143"/>
                <a:gd name="T4" fmla="*/ 107 w 145"/>
                <a:gd name="T5" fmla="*/ 134 h 143"/>
                <a:gd name="T6" fmla="*/ 118 w 145"/>
                <a:gd name="T7" fmla="*/ 127 h 143"/>
                <a:gd name="T8" fmla="*/ 128 w 145"/>
                <a:gd name="T9" fmla="*/ 118 h 143"/>
                <a:gd name="T10" fmla="*/ 136 w 145"/>
                <a:gd name="T11" fmla="*/ 106 h 143"/>
                <a:gd name="T12" fmla="*/ 141 w 145"/>
                <a:gd name="T13" fmla="*/ 93 h 143"/>
                <a:gd name="T14" fmla="*/ 144 w 145"/>
                <a:gd name="T15" fmla="*/ 79 h 143"/>
                <a:gd name="T16" fmla="*/ 144 w 145"/>
                <a:gd name="T17" fmla="*/ 64 h 143"/>
                <a:gd name="T18" fmla="*/ 141 w 145"/>
                <a:gd name="T19" fmla="*/ 50 h 143"/>
                <a:gd name="T20" fmla="*/ 136 w 145"/>
                <a:gd name="T21" fmla="*/ 37 h 143"/>
                <a:gd name="T22" fmla="*/ 128 w 145"/>
                <a:gd name="T23" fmla="*/ 25 h 143"/>
                <a:gd name="T24" fmla="*/ 118 w 145"/>
                <a:gd name="T25" fmla="*/ 16 h 143"/>
                <a:gd name="T26" fmla="*/ 107 w 145"/>
                <a:gd name="T27" fmla="*/ 9 h 143"/>
                <a:gd name="T28" fmla="*/ 94 w 145"/>
                <a:gd name="T29" fmla="*/ 2 h 143"/>
                <a:gd name="T30" fmla="*/ 80 w 145"/>
                <a:gd name="T31" fmla="*/ 0 h 143"/>
                <a:gd name="T32" fmla="*/ 65 w 145"/>
                <a:gd name="T33" fmla="*/ 0 h 143"/>
                <a:gd name="T34" fmla="*/ 51 w 145"/>
                <a:gd name="T35" fmla="*/ 2 h 143"/>
                <a:gd name="T36" fmla="*/ 38 w 145"/>
                <a:gd name="T37" fmla="*/ 9 h 143"/>
                <a:gd name="T38" fmla="*/ 27 w 145"/>
                <a:gd name="T39" fmla="*/ 16 h 143"/>
                <a:gd name="T40" fmla="*/ 17 w 145"/>
                <a:gd name="T41" fmla="*/ 25 h 143"/>
                <a:gd name="T42" fmla="*/ 9 w 145"/>
                <a:gd name="T43" fmla="*/ 37 h 143"/>
                <a:gd name="T44" fmla="*/ 4 w 145"/>
                <a:gd name="T45" fmla="*/ 50 h 143"/>
                <a:gd name="T46" fmla="*/ 1 w 145"/>
                <a:gd name="T47" fmla="*/ 64 h 143"/>
                <a:gd name="T48" fmla="*/ 1 w 145"/>
                <a:gd name="T49" fmla="*/ 79 h 143"/>
                <a:gd name="T50" fmla="*/ 4 w 145"/>
                <a:gd name="T51" fmla="*/ 93 h 143"/>
                <a:gd name="T52" fmla="*/ 9 w 145"/>
                <a:gd name="T53" fmla="*/ 106 h 143"/>
                <a:gd name="T54" fmla="*/ 17 w 145"/>
                <a:gd name="T55" fmla="*/ 118 h 143"/>
                <a:gd name="T56" fmla="*/ 27 w 145"/>
                <a:gd name="T57" fmla="*/ 127 h 143"/>
                <a:gd name="T58" fmla="*/ 38 w 145"/>
                <a:gd name="T59" fmla="*/ 134 h 143"/>
                <a:gd name="T60" fmla="*/ 51 w 145"/>
                <a:gd name="T61" fmla="*/ 141 h 143"/>
                <a:gd name="T62" fmla="*/ 65 w 145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3">
                  <a:moveTo>
                    <a:pt x="73" y="143"/>
                  </a:moveTo>
                  <a:lnTo>
                    <a:pt x="80" y="143"/>
                  </a:lnTo>
                  <a:lnTo>
                    <a:pt x="87" y="142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07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9" y="100"/>
                  </a:lnTo>
                  <a:lnTo>
                    <a:pt x="141" y="93"/>
                  </a:lnTo>
                  <a:lnTo>
                    <a:pt x="144" y="86"/>
                  </a:lnTo>
                  <a:lnTo>
                    <a:pt x="144" y="79"/>
                  </a:lnTo>
                  <a:lnTo>
                    <a:pt x="145" y="72"/>
                  </a:lnTo>
                  <a:lnTo>
                    <a:pt x="144" y="64"/>
                  </a:lnTo>
                  <a:lnTo>
                    <a:pt x="144" y="57"/>
                  </a:lnTo>
                  <a:lnTo>
                    <a:pt x="141" y="50"/>
                  </a:lnTo>
                  <a:lnTo>
                    <a:pt x="139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2"/>
                  </a:lnTo>
                  <a:lnTo>
                    <a:pt x="9" y="37"/>
                  </a:lnTo>
                  <a:lnTo>
                    <a:pt x="6" y="43"/>
                  </a:lnTo>
                  <a:lnTo>
                    <a:pt x="4" y="50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3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9" y="106"/>
                  </a:lnTo>
                  <a:lnTo>
                    <a:pt x="13" y="111"/>
                  </a:lnTo>
                  <a:lnTo>
                    <a:pt x="17" y="118"/>
                  </a:lnTo>
                  <a:lnTo>
                    <a:pt x="22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8" y="134"/>
                  </a:lnTo>
                  <a:lnTo>
                    <a:pt x="45" y="138"/>
                  </a:lnTo>
                  <a:lnTo>
                    <a:pt x="51" y="141"/>
                  </a:lnTo>
                  <a:lnTo>
                    <a:pt x="58" y="142"/>
                  </a:lnTo>
                  <a:lnTo>
                    <a:pt x="65" y="143"/>
                  </a:lnTo>
                  <a:lnTo>
                    <a:pt x="73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97">
              <a:extLst>
                <a:ext uri="{FF2B5EF4-FFF2-40B4-BE49-F238E27FC236}">
                  <a16:creationId xmlns:a16="http://schemas.microsoft.com/office/drawing/2014/main" id="{1AFB3489-2510-3346-B774-E5D46C4F7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0" y="5511800"/>
              <a:ext cx="93662" cy="123825"/>
            </a:xfrm>
            <a:custGeom>
              <a:avLst/>
              <a:gdLst>
                <a:gd name="T0" fmla="*/ 0 w 237"/>
                <a:gd name="T1" fmla="*/ 0 h 312"/>
                <a:gd name="T2" fmla="*/ 0 w 237"/>
                <a:gd name="T3" fmla="*/ 11 h 312"/>
                <a:gd name="T4" fmla="*/ 0 w 237"/>
                <a:gd name="T5" fmla="*/ 40 h 312"/>
                <a:gd name="T6" fmla="*/ 3 w 237"/>
                <a:gd name="T7" fmla="*/ 67 h 312"/>
                <a:gd name="T8" fmla="*/ 4 w 237"/>
                <a:gd name="T9" fmla="*/ 81 h 312"/>
                <a:gd name="T10" fmla="*/ 5 w 237"/>
                <a:gd name="T11" fmla="*/ 94 h 312"/>
                <a:gd name="T12" fmla="*/ 8 w 237"/>
                <a:gd name="T13" fmla="*/ 106 h 312"/>
                <a:gd name="T14" fmla="*/ 11 w 237"/>
                <a:gd name="T15" fmla="*/ 119 h 312"/>
                <a:gd name="T16" fmla="*/ 14 w 237"/>
                <a:gd name="T17" fmla="*/ 131 h 312"/>
                <a:gd name="T18" fmla="*/ 20 w 237"/>
                <a:gd name="T19" fmla="*/ 141 h 312"/>
                <a:gd name="T20" fmla="*/ 25 w 237"/>
                <a:gd name="T21" fmla="*/ 151 h 312"/>
                <a:gd name="T22" fmla="*/ 31 w 237"/>
                <a:gd name="T23" fmla="*/ 160 h 312"/>
                <a:gd name="T24" fmla="*/ 39 w 237"/>
                <a:gd name="T25" fmla="*/ 169 h 312"/>
                <a:gd name="T26" fmla="*/ 48 w 237"/>
                <a:gd name="T27" fmla="*/ 176 h 312"/>
                <a:gd name="T28" fmla="*/ 57 w 237"/>
                <a:gd name="T29" fmla="*/ 182 h 312"/>
                <a:gd name="T30" fmla="*/ 68 w 237"/>
                <a:gd name="T31" fmla="*/ 186 h 312"/>
                <a:gd name="T32" fmla="*/ 68 w 237"/>
                <a:gd name="T33" fmla="*/ 312 h 312"/>
                <a:gd name="T34" fmla="*/ 165 w 237"/>
                <a:gd name="T35" fmla="*/ 312 h 312"/>
                <a:gd name="T36" fmla="*/ 165 w 237"/>
                <a:gd name="T37" fmla="*/ 186 h 312"/>
                <a:gd name="T38" fmla="*/ 176 w 237"/>
                <a:gd name="T39" fmla="*/ 182 h 312"/>
                <a:gd name="T40" fmla="*/ 187 w 237"/>
                <a:gd name="T41" fmla="*/ 176 h 312"/>
                <a:gd name="T42" fmla="*/ 195 w 237"/>
                <a:gd name="T43" fmla="*/ 169 h 312"/>
                <a:gd name="T44" fmla="*/ 204 w 237"/>
                <a:gd name="T45" fmla="*/ 160 h 312"/>
                <a:gd name="T46" fmla="*/ 211 w 237"/>
                <a:gd name="T47" fmla="*/ 151 h 312"/>
                <a:gd name="T48" fmla="*/ 216 w 237"/>
                <a:gd name="T49" fmla="*/ 141 h 312"/>
                <a:gd name="T50" fmla="*/ 221 w 237"/>
                <a:gd name="T51" fmla="*/ 131 h 312"/>
                <a:gd name="T52" fmla="*/ 225 w 237"/>
                <a:gd name="T53" fmla="*/ 119 h 312"/>
                <a:gd name="T54" fmla="*/ 229 w 237"/>
                <a:gd name="T55" fmla="*/ 106 h 312"/>
                <a:gd name="T56" fmla="*/ 231 w 237"/>
                <a:gd name="T57" fmla="*/ 94 h 312"/>
                <a:gd name="T58" fmla="*/ 233 w 237"/>
                <a:gd name="T59" fmla="*/ 81 h 312"/>
                <a:gd name="T60" fmla="*/ 235 w 237"/>
                <a:gd name="T61" fmla="*/ 68 h 312"/>
                <a:gd name="T62" fmla="*/ 237 w 237"/>
                <a:gd name="T63" fmla="*/ 40 h 312"/>
                <a:gd name="T64" fmla="*/ 237 w 237"/>
                <a:gd name="T65" fmla="*/ 11 h 312"/>
                <a:gd name="T66" fmla="*/ 237 w 237"/>
                <a:gd name="T67" fmla="*/ 0 h 312"/>
                <a:gd name="T68" fmla="*/ 0 w 237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12">
                  <a:moveTo>
                    <a:pt x="0" y="0"/>
                  </a:moveTo>
                  <a:lnTo>
                    <a:pt x="0" y="11"/>
                  </a:lnTo>
                  <a:lnTo>
                    <a:pt x="0" y="40"/>
                  </a:lnTo>
                  <a:lnTo>
                    <a:pt x="3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1" y="119"/>
                  </a:lnTo>
                  <a:lnTo>
                    <a:pt x="14" y="131"/>
                  </a:lnTo>
                  <a:lnTo>
                    <a:pt x="20" y="141"/>
                  </a:lnTo>
                  <a:lnTo>
                    <a:pt x="25" y="151"/>
                  </a:lnTo>
                  <a:lnTo>
                    <a:pt x="31" y="160"/>
                  </a:lnTo>
                  <a:lnTo>
                    <a:pt x="39" y="169"/>
                  </a:lnTo>
                  <a:lnTo>
                    <a:pt x="48" y="176"/>
                  </a:lnTo>
                  <a:lnTo>
                    <a:pt x="57" y="182"/>
                  </a:lnTo>
                  <a:lnTo>
                    <a:pt x="68" y="186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6"/>
                  </a:lnTo>
                  <a:lnTo>
                    <a:pt x="176" y="182"/>
                  </a:lnTo>
                  <a:lnTo>
                    <a:pt x="187" y="176"/>
                  </a:lnTo>
                  <a:lnTo>
                    <a:pt x="195" y="169"/>
                  </a:lnTo>
                  <a:lnTo>
                    <a:pt x="204" y="160"/>
                  </a:lnTo>
                  <a:lnTo>
                    <a:pt x="211" y="151"/>
                  </a:lnTo>
                  <a:lnTo>
                    <a:pt x="216" y="141"/>
                  </a:lnTo>
                  <a:lnTo>
                    <a:pt x="221" y="131"/>
                  </a:lnTo>
                  <a:lnTo>
                    <a:pt x="225" y="119"/>
                  </a:lnTo>
                  <a:lnTo>
                    <a:pt x="229" y="106"/>
                  </a:lnTo>
                  <a:lnTo>
                    <a:pt x="231" y="94"/>
                  </a:lnTo>
                  <a:lnTo>
                    <a:pt x="233" y="81"/>
                  </a:lnTo>
                  <a:lnTo>
                    <a:pt x="235" y="68"/>
                  </a:lnTo>
                  <a:lnTo>
                    <a:pt x="237" y="40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98">
              <a:extLst>
                <a:ext uri="{FF2B5EF4-FFF2-40B4-BE49-F238E27FC236}">
                  <a16:creationId xmlns:a16="http://schemas.microsoft.com/office/drawing/2014/main" id="{E9C1305E-491E-D24E-B238-658672707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5349875"/>
              <a:ext cx="57150" cy="57150"/>
            </a:xfrm>
            <a:custGeom>
              <a:avLst/>
              <a:gdLst>
                <a:gd name="T0" fmla="*/ 79 w 144"/>
                <a:gd name="T1" fmla="*/ 144 h 144"/>
                <a:gd name="T2" fmla="*/ 94 w 144"/>
                <a:gd name="T3" fmla="*/ 140 h 144"/>
                <a:gd name="T4" fmla="*/ 106 w 144"/>
                <a:gd name="T5" fmla="*/ 135 h 144"/>
                <a:gd name="T6" fmla="*/ 118 w 144"/>
                <a:gd name="T7" fmla="*/ 128 h 144"/>
                <a:gd name="T8" fmla="*/ 128 w 144"/>
                <a:gd name="T9" fmla="*/ 119 h 144"/>
                <a:gd name="T10" fmla="*/ 136 w 144"/>
                <a:gd name="T11" fmla="*/ 107 h 144"/>
                <a:gd name="T12" fmla="*/ 141 w 144"/>
                <a:gd name="T13" fmla="*/ 94 h 144"/>
                <a:gd name="T14" fmla="*/ 144 w 144"/>
                <a:gd name="T15" fmla="*/ 80 h 144"/>
                <a:gd name="T16" fmla="*/ 144 w 144"/>
                <a:gd name="T17" fmla="*/ 65 h 144"/>
                <a:gd name="T18" fmla="*/ 141 w 144"/>
                <a:gd name="T19" fmla="*/ 51 h 144"/>
                <a:gd name="T20" fmla="*/ 136 w 144"/>
                <a:gd name="T21" fmla="*/ 38 h 144"/>
                <a:gd name="T22" fmla="*/ 128 w 144"/>
                <a:gd name="T23" fmla="*/ 26 h 144"/>
                <a:gd name="T24" fmla="*/ 118 w 144"/>
                <a:gd name="T25" fmla="*/ 17 h 144"/>
                <a:gd name="T26" fmla="*/ 106 w 144"/>
                <a:gd name="T27" fmla="*/ 8 h 144"/>
                <a:gd name="T28" fmla="*/ 94 w 144"/>
                <a:gd name="T29" fmla="*/ 3 h 144"/>
                <a:gd name="T30" fmla="*/ 79 w 144"/>
                <a:gd name="T31" fmla="*/ 0 h 144"/>
                <a:gd name="T32" fmla="*/ 65 w 144"/>
                <a:gd name="T33" fmla="*/ 0 h 144"/>
                <a:gd name="T34" fmla="*/ 51 w 144"/>
                <a:gd name="T35" fmla="*/ 3 h 144"/>
                <a:gd name="T36" fmla="*/ 38 w 144"/>
                <a:gd name="T37" fmla="*/ 8 h 144"/>
                <a:gd name="T38" fmla="*/ 27 w 144"/>
                <a:gd name="T39" fmla="*/ 17 h 144"/>
                <a:gd name="T40" fmla="*/ 16 w 144"/>
                <a:gd name="T41" fmla="*/ 26 h 144"/>
                <a:gd name="T42" fmla="*/ 9 w 144"/>
                <a:gd name="T43" fmla="*/ 38 h 144"/>
                <a:gd name="T44" fmla="*/ 4 w 144"/>
                <a:gd name="T45" fmla="*/ 51 h 144"/>
                <a:gd name="T46" fmla="*/ 0 w 144"/>
                <a:gd name="T47" fmla="*/ 65 h 144"/>
                <a:gd name="T48" fmla="*/ 0 w 144"/>
                <a:gd name="T49" fmla="*/ 80 h 144"/>
                <a:gd name="T50" fmla="*/ 4 w 144"/>
                <a:gd name="T51" fmla="*/ 94 h 144"/>
                <a:gd name="T52" fmla="*/ 9 w 144"/>
                <a:gd name="T53" fmla="*/ 107 h 144"/>
                <a:gd name="T54" fmla="*/ 16 w 144"/>
                <a:gd name="T55" fmla="*/ 119 h 144"/>
                <a:gd name="T56" fmla="*/ 27 w 144"/>
                <a:gd name="T57" fmla="*/ 128 h 144"/>
                <a:gd name="T58" fmla="*/ 38 w 144"/>
                <a:gd name="T59" fmla="*/ 135 h 144"/>
                <a:gd name="T60" fmla="*/ 51 w 144"/>
                <a:gd name="T61" fmla="*/ 140 h 144"/>
                <a:gd name="T62" fmla="*/ 65 w 144"/>
                <a:gd name="T6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lnTo>
                    <a:pt x="79" y="144"/>
                  </a:lnTo>
                  <a:lnTo>
                    <a:pt x="87" y="143"/>
                  </a:lnTo>
                  <a:lnTo>
                    <a:pt x="94" y="140"/>
                  </a:lnTo>
                  <a:lnTo>
                    <a:pt x="100" y="139"/>
                  </a:lnTo>
                  <a:lnTo>
                    <a:pt x="106" y="135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8" y="119"/>
                  </a:lnTo>
                  <a:lnTo>
                    <a:pt x="132" y="112"/>
                  </a:lnTo>
                  <a:lnTo>
                    <a:pt x="136" y="107"/>
                  </a:lnTo>
                  <a:lnTo>
                    <a:pt x="139" y="101"/>
                  </a:lnTo>
                  <a:lnTo>
                    <a:pt x="141" y="94"/>
                  </a:lnTo>
                  <a:lnTo>
                    <a:pt x="142" y="87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8"/>
                  </a:lnTo>
                  <a:lnTo>
                    <a:pt x="141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7"/>
                  </a:lnTo>
                  <a:lnTo>
                    <a:pt x="113" y="12"/>
                  </a:lnTo>
                  <a:lnTo>
                    <a:pt x="106" y="8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2"/>
                  </a:lnTo>
                  <a:lnTo>
                    <a:pt x="27" y="17"/>
                  </a:lnTo>
                  <a:lnTo>
                    <a:pt x="22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2"/>
                  </a:lnTo>
                  <a:lnTo>
                    <a:pt x="16" y="119"/>
                  </a:lnTo>
                  <a:lnTo>
                    <a:pt x="22" y="124"/>
                  </a:lnTo>
                  <a:lnTo>
                    <a:pt x="27" y="128"/>
                  </a:lnTo>
                  <a:lnTo>
                    <a:pt x="32" y="131"/>
                  </a:lnTo>
                  <a:lnTo>
                    <a:pt x="38" y="135"/>
                  </a:lnTo>
                  <a:lnTo>
                    <a:pt x="45" y="139"/>
                  </a:lnTo>
                  <a:lnTo>
                    <a:pt x="51" y="140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399">
              <a:extLst>
                <a:ext uri="{FF2B5EF4-FFF2-40B4-BE49-F238E27FC236}">
                  <a16:creationId xmlns:a16="http://schemas.microsoft.com/office/drawing/2014/main" id="{AEAE687B-F9D9-9049-BB86-5871015D4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3700" y="541655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8 h 312"/>
                <a:gd name="T6" fmla="*/ 3 w 236"/>
                <a:gd name="T7" fmla="*/ 82 h 312"/>
                <a:gd name="T8" fmla="*/ 5 w 236"/>
                <a:gd name="T9" fmla="*/ 95 h 312"/>
                <a:gd name="T10" fmla="*/ 8 w 236"/>
                <a:gd name="T11" fmla="*/ 108 h 312"/>
                <a:gd name="T12" fmla="*/ 10 w 236"/>
                <a:gd name="T13" fmla="*/ 120 h 312"/>
                <a:gd name="T14" fmla="*/ 14 w 236"/>
                <a:gd name="T15" fmla="*/ 132 h 312"/>
                <a:gd name="T16" fmla="*/ 19 w 236"/>
                <a:gd name="T17" fmla="*/ 144 h 312"/>
                <a:gd name="T18" fmla="*/ 25 w 236"/>
                <a:gd name="T19" fmla="*/ 154 h 312"/>
                <a:gd name="T20" fmla="*/ 31 w 236"/>
                <a:gd name="T21" fmla="*/ 163 h 312"/>
                <a:gd name="T22" fmla="*/ 39 w 236"/>
                <a:gd name="T23" fmla="*/ 171 h 312"/>
                <a:gd name="T24" fmla="*/ 48 w 236"/>
                <a:gd name="T25" fmla="*/ 178 h 312"/>
                <a:gd name="T26" fmla="*/ 57 w 236"/>
                <a:gd name="T27" fmla="*/ 183 h 312"/>
                <a:gd name="T28" fmla="*/ 68 w 236"/>
                <a:gd name="T29" fmla="*/ 188 h 312"/>
                <a:gd name="T30" fmla="*/ 68 w 236"/>
                <a:gd name="T31" fmla="*/ 312 h 312"/>
                <a:gd name="T32" fmla="*/ 165 w 236"/>
                <a:gd name="T33" fmla="*/ 312 h 312"/>
                <a:gd name="T34" fmla="*/ 165 w 236"/>
                <a:gd name="T35" fmla="*/ 188 h 312"/>
                <a:gd name="T36" fmla="*/ 176 w 236"/>
                <a:gd name="T37" fmla="*/ 185 h 312"/>
                <a:gd name="T38" fmla="*/ 186 w 236"/>
                <a:gd name="T39" fmla="*/ 178 h 312"/>
                <a:gd name="T40" fmla="*/ 195 w 236"/>
                <a:gd name="T41" fmla="*/ 172 h 312"/>
                <a:gd name="T42" fmla="*/ 203 w 236"/>
                <a:gd name="T43" fmla="*/ 163 h 312"/>
                <a:gd name="T44" fmla="*/ 211 w 236"/>
                <a:gd name="T45" fmla="*/ 154 h 312"/>
                <a:gd name="T46" fmla="*/ 216 w 236"/>
                <a:gd name="T47" fmla="*/ 144 h 312"/>
                <a:gd name="T48" fmla="*/ 221 w 236"/>
                <a:gd name="T49" fmla="*/ 132 h 312"/>
                <a:gd name="T50" fmla="*/ 225 w 236"/>
                <a:gd name="T51" fmla="*/ 120 h 312"/>
                <a:gd name="T52" fmla="*/ 229 w 236"/>
                <a:gd name="T53" fmla="*/ 108 h 312"/>
                <a:gd name="T54" fmla="*/ 231 w 236"/>
                <a:gd name="T55" fmla="*/ 95 h 312"/>
                <a:gd name="T56" fmla="*/ 233 w 236"/>
                <a:gd name="T57" fmla="*/ 82 h 312"/>
                <a:gd name="T58" fmla="*/ 234 w 236"/>
                <a:gd name="T59" fmla="*/ 68 h 312"/>
                <a:gd name="T60" fmla="*/ 236 w 236"/>
                <a:gd name="T61" fmla="*/ 40 h 312"/>
                <a:gd name="T62" fmla="*/ 236 w 236"/>
                <a:gd name="T63" fmla="*/ 11 h 312"/>
                <a:gd name="T64" fmla="*/ 236 w 236"/>
                <a:gd name="T65" fmla="*/ 0 h 312"/>
                <a:gd name="T66" fmla="*/ 0 w 236"/>
                <a:gd name="T67" fmla="*/ 0 h 312"/>
                <a:gd name="T68" fmla="*/ 0 w 236"/>
                <a:gd name="T69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8"/>
                  </a:lnTo>
                  <a:lnTo>
                    <a:pt x="3" y="82"/>
                  </a:lnTo>
                  <a:lnTo>
                    <a:pt x="5" y="95"/>
                  </a:lnTo>
                  <a:lnTo>
                    <a:pt x="8" y="108"/>
                  </a:lnTo>
                  <a:lnTo>
                    <a:pt x="10" y="120"/>
                  </a:lnTo>
                  <a:lnTo>
                    <a:pt x="14" y="132"/>
                  </a:lnTo>
                  <a:lnTo>
                    <a:pt x="19" y="144"/>
                  </a:lnTo>
                  <a:lnTo>
                    <a:pt x="25" y="154"/>
                  </a:lnTo>
                  <a:lnTo>
                    <a:pt x="31" y="163"/>
                  </a:lnTo>
                  <a:lnTo>
                    <a:pt x="39" y="171"/>
                  </a:lnTo>
                  <a:lnTo>
                    <a:pt x="48" y="178"/>
                  </a:lnTo>
                  <a:lnTo>
                    <a:pt x="57" y="183"/>
                  </a:lnTo>
                  <a:lnTo>
                    <a:pt x="68" y="188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8"/>
                  </a:lnTo>
                  <a:lnTo>
                    <a:pt x="176" y="185"/>
                  </a:lnTo>
                  <a:lnTo>
                    <a:pt x="186" y="178"/>
                  </a:lnTo>
                  <a:lnTo>
                    <a:pt x="195" y="172"/>
                  </a:lnTo>
                  <a:lnTo>
                    <a:pt x="203" y="163"/>
                  </a:lnTo>
                  <a:lnTo>
                    <a:pt x="211" y="154"/>
                  </a:lnTo>
                  <a:lnTo>
                    <a:pt x="216" y="144"/>
                  </a:lnTo>
                  <a:lnTo>
                    <a:pt x="221" y="132"/>
                  </a:lnTo>
                  <a:lnTo>
                    <a:pt x="225" y="120"/>
                  </a:lnTo>
                  <a:lnTo>
                    <a:pt x="229" y="108"/>
                  </a:lnTo>
                  <a:lnTo>
                    <a:pt x="231" y="95"/>
                  </a:lnTo>
                  <a:lnTo>
                    <a:pt x="233" y="82"/>
                  </a:lnTo>
                  <a:lnTo>
                    <a:pt x="234" y="68"/>
                  </a:lnTo>
                  <a:lnTo>
                    <a:pt x="236" y="40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00">
              <a:extLst>
                <a:ext uri="{FF2B5EF4-FFF2-40B4-BE49-F238E27FC236}">
                  <a16:creationId xmlns:a16="http://schemas.microsoft.com/office/drawing/2014/main" id="{688D253A-30B6-AD4C-A338-CD59BDD09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913" y="5445125"/>
              <a:ext cx="57150" cy="57150"/>
            </a:xfrm>
            <a:custGeom>
              <a:avLst/>
              <a:gdLst>
                <a:gd name="T0" fmla="*/ 79 w 143"/>
                <a:gd name="T1" fmla="*/ 143 h 143"/>
                <a:gd name="T2" fmla="*/ 93 w 143"/>
                <a:gd name="T3" fmla="*/ 141 h 143"/>
                <a:gd name="T4" fmla="*/ 106 w 143"/>
                <a:gd name="T5" fmla="*/ 134 h 143"/>
                <a:gd name="T6" fmla="*/ 118 w 143"/>
                <a:gd name="T7" fmla="*/ 127 h 143"/>
                <a:gd name="T8" fmla="*/ 128 w 143"/>
                <a:gd name="T9" fmla="*/ 118 h 143"/>
                <a:gd name="T10" fmla="*/ 136 w 143"/>
                <a:gd name="T11" fmla="*/ 106 h 143"/>
                <a:gd name="T12" fmla="*/ 141 w 143"/>
                <a:gd name="T13" fmla="*/ 93 h 143"/>
                <a:gd name="T14" fmla="*/ 143 w 143"/>
                <a:gd name="T15" fmla="*/ 79 h 143"/>
                <a:gd name="T16" fmla="*/ 143 w 143"/>
                <a:gd name="T17" fmla="*/ 64 h 143"/>
                <a:gd name="T18" fmla="*/ 141 w 143"/>
                <a:gd name="T19" fmla="*/ 50 h 143"/>
                <a:gd name="T20" fmla="*/ 136 w 143"/>
                <a:gd name="T21" fmla="*/ 37 h 143"/>
                <a:gd name="T22" fmla="*/ 128 w 143"/>
                <a:gd name="T23" fmla="*/ 25 h 143"/>
                <a:gd name="T24" fmla="*/ 118 w 143"/>
                <a:gd name="T25" fmla="*/ 16 h 143"/>
                <a:gd name="T26" fmla="*/ 106 w 143"/>
                <a:gd name="T27" fmla="*/ 9 h 143"/>
                <a:gd name="T28" fmla="*/ 93 w 143"/>
                <a:gd name="T29" fmla="*/ 2 h 143"/>
                <a:gd name="T30" fmla="*/ 79 w 143"/>
                <a:gd name="T31" fmla="*/ 0 h 143"/>
                <a:gd name="T32" fmla="*/ 64 w 143"/>
                <a:gd name="T33" fmla="*/ 0 h 143"/>
                <a:gd name="T34" fmla="*/ 51 w 143"/>
                <a:gd name="T35" fmla="*/ 2 h 143"/>
                <a:gd name="T36" fmla="*/ 37 w 143"/>
                <a:gd name="T37" fmla="*/ 9 h 143"/>
                <a:gd name="T38" fmla="*/ 27 w 143"/>
                <a:gd name="T39" fmla="*/ 16 h 143"/>
                <a:gd name="T40" fmla="*/ 16 w 143"/>
                <a:gd name="T41" fmla="*/ 25 h 143"/>
                <a:gd name="T42" fmla="*/ 9 w 143"/>
                <a:gd name="T43" fmla="*/ 37 h 143"/>
                <a:gd name="T44" fmla="*/ 4 w 143"/>
                <a:gd name="T45" fmla="*/ 50 h 143"/>
                <a:gd name="T46" fmla="*/ 0 w 143"/>
                <a:gd name="T47" fmla="*/ 64 h 143"/>
                <a:gd name="T48" fmla="*/ 0 w 143"/>
                <a:gd name="T49" fmla="*/ 79 h 143"/>
                <a:gd name="T50" fmla="*/ 4 w 143"/>
                <a:gd name="T51" fmla="*/ 93 h 143"/>
                <a:gd name="T52" fmla="*/ 9 w 143"/>
                <a:gd name="T53" fmla="*/ 106 h 143"/>
                <a:gd name="T54" fmla="*/ 16 w 143"/>
                <a:gd name="T55" fmla="*/ 118 h 143"/>
                <a:gd name="T56" fmla="*/ 27 w 143"/>
                <a:gd name="T57" fmla="*/ 127 h 143"/>
                <a:gd name="T58" fmla="*/ 37 w 143"/>
                <a:gd name="T59" fmla="*/ 134 h 143"/>
                <a:gd name="T60" fmla="*/ 51 w 143"/>
                <a:gd name="T61" fmla="*/ 141 h 143"/>
                <a:gd name="T62" fmla="*/ 64 w 143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3" h="143">
                  <a:moveTo>
                    <a:pt x="72" y="143"/>
                  </a:moveTo>
                  <a:lnTo>
                    <a:pt x="79" y="143"/>
                  </a:lnTo>
                  <a:lnTo>
                    <a:pt x="87" y="142"/>
                  </a:lnTo>
                  <a:lnTo>
                    <a:pt x="93" y="141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2" y="86"/>
                  </a:lnTo>
                  <a:lnTo>
                    <a:pt x="143" y="79"/>
                  </a:lnTo>
                  <a:lnTo>
                    <a:pt x="143" y="72"/>
                  </a:lnTo>
                  <a:lnTo>
                    <a:pt x="143" y="64"/>
                  </a:lnTo>
                  <a:lnTo>
                    <a:pt x="142" y="57"/>
                  </a:lnTo>
                  <a:lnTo>
                    <a:pt x="141" y="50"/>
                  </a:lnTo>
                  <a:lnTo>
                    <a:pt x="138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6" y="9"/>
                  </a:lnTo>
                  <a:lnTo>
                    <a:pt x="100" y="5"/>
                  </a:lnTo>
                  <a:lnTo>
                    <a:pt x="93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2"/>
                  </a:lnTo>
                  <a:lnTo>
                    <a:pt x="43" y="5"/>
                  </a:lnTo>
                  <a:lnTo>
                    <a:pt x="37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1" y="20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9" y="37"/>
                  </a:lnTo>
                  <a:lnTo>
                    <a:pt x="5" y="43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5" y="100"/>
                  </a:lnTo>
                  <a:lnTo>
                    <a:pt x="9" y="106"/>
                  </a:lnTo>
                  <a:lnTo>
                    <a:pt x="12" y="111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7" y="134"/>
                  </a:lnTo>
                  <a:lnTo>
                    <a:pt x="43" y="138"/>
                  </a:lnTo>
                  <a:lnTo>
                    <a:pt x="51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01">
              <a:extLst>
                <a:ext uri="{FF2B5EF4-FFF2-40B4-BE49-F238E27FC236}">
                  <a16:creationId xmlns:a16="http://schemas.microsoft.com/office/drawing/2014/main" id="{ABBF33FF-430D-964D-AC06-92118156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6863" y="551180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7 h 312"/>
                <a:gd name="T6" fmla="*/ 4 w 236"/>
                <a:gd name="T7" fmla="*/ 81 h 312"/>
                <a:gd name="T8" fmla="*/ 5 w 236"/>
                <a:gd name="T9" fmla="*/ 94 h 312"/>
                <a:gd name="T10" fmla="*/ 8 w 236"/>
                <a:gd name="T11" fmla="*/ 106 h 312"/>
                <a:gd name="T12" fmla="*/ 12 w 236"/>
                <a:gd name="T13" fmla="*/ 119 h 312"/>
                <a:gd name="T14" fmla="*/ 16 w 236"/>
                <a:gd name="T15" fmla="*/ 131 h 312"/>
                <a:gd name="T16" fmla="*/ 21 w 236"/>
                <a:gd name="T17" fmla="*/ 142 h 312"/>
                <a:gd name="T18" fmla="*/ 27 w 236"/>
                <a:gd name="T19" fmla="*/ 153 h 312"/>
                <a:gd name="T20" fmla="*/ 34 w 236"/>
                <a:gd name="T21" fmla="*/ 163 h 312"/>
                <a:gd name="T22" fmla="*/ 41 w 236"/>
                <a:gd name="T23" fmla="*/ 171 h 312"/>
                <a:gd name="T24" fmla="*/ 50 w 236"/>
                <a:gd name="T25" fmla="*/ 178 h 312"/>
                <a:gd name="T26" fmla="*/ 60 w 236"/>
                <a:gd name="T27" fmla="*/ 185 h 312"/>
                <a:gd name="T28" fmla="*/ 72 w 236"/>
                <a:gd name="T29" fmla="*/ 189 h 312"/>
                <a:gd name="T30" fmla="*/ 72 w 236"/>
                <a:gd name="T31" fmla="*/ 312 h 312"/>
                <a:gd name="T32" fmla="*/ 168 w 236"/>
                <a:gd name="T33" fmla="*/ 312 h 312"/>
                <a:gd name="T34" fmla="*/ 168 w 236"/>
                <a:gd name="T35" fmla="*/ 189 h 312"/>
                <a:gd name="T36" fmla="*/ 180 w 236"/>
                <a:gd name="T37" fmla="*/ 185 h 312"/>
                <a:gd name="T38" fmla="*/ 190 w 236"/>
                <a:gd name="T39" fmla="*/ 178 h 312"/>
                <a:gd name="T40" fmla="*/ 199 w 236"/>
                <a:gd name="T41" fmla="*/ 171 h 312"/>
                <a:gd name="T42" fmla="*/ 207 w 236"/>
                <a:gd name="T43" fmla="*/ 162 h 312"/>
                <a:gd name="T44" fmla="*/ 213 w 236"/>
                <a:gd name="T45" fmla="*/ 153 h 312"/>
                <a:gd name="T46" fmla="*/ 220 w 236"/>
                <a:gd name="T47" fmla="*/ 142 h 312"/>
                <a:gd name="T48" fmla="*/ 224 w 236"/>
                <a:gd name="T49" fmla="*/ 131 h 312"/>
                <a:gd name="T50" fmla="*/ 227 w 236"/>
                <a:gd name="T51" fmla="*/ 118 h 312"/>
                <a:gd name="T52" fmla="*/ 233 w 236"/>
                <a:gd name="T53" fmla="*/ 92 h 312"/>
                <a:gd name="T54" fmla="*/ 235 w 236"/>
                <a:gd name="T55" fmla="*/ 65 h 312"/>
                <a:gd name="T56" fmla="*/ 235 w 236"/>
                <a:gd name="T57" fmla="*/ 38 h 312"/>
                <a:gd name="T58" fmla="*/ 236 w 236"/>
                <a:gd name="T59" fmla="*/ 11 h 312"/>
                <a:gd name="T60" fmla="*/ 236 w 236"/>
                <a:gd name="T61" fmla="*/ 0 h 312"/>
                <a:gd name="T62" fmla="*/ 0 w 236"/>
                <a:gd name="T63" fmla="*/ 0 h 312"/>
                <a:gd name="T64" fmla="*/ 0 w 236"/>
                <a:gd name="T65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2" y="119"/>
                  </a:lnTo>
                  <a:lnTo>
                    <a:pt x="16" y="131"/>
                  </a:lnTo>
                  <a:lnTo>
                    <a:pt x="21" y="142"/>
                  </a:lnTo>
                  <a:lnTo>
                    <a:pt x="27" y="153"/>
                  </a:lnTo>
                  <a:lnTo>
                    <a:pt x="34" y="163"/>
                  </a:lnTo>
                  <a:lnTo>
                    <a:pt x="41" y="171"/>
                  </a:lnTo>
                  <a:lnTo>
                    <a:pt x="50" y="178"/>
                  </a:lnTo>
                  <a:lnTo>
                    <a:pt x="60" y="185"/>
                  </a:lnTo>
                  <a:lnTo>
                    <a:pt x="72" y="189"/>
                  </a:lnTo>
                  <a:lnTo>
                    <a:pt x="72" y="312"/>
                  </a:lnTo>
                  <a:lnTo>
                    <a:pt x="168" y="312"/>
                  </a:lnTo>
                  <a:lnTo>
                    <a:pt x="168" y="189"/>
                  </a:lnTo>
                  <a:lnTo>
                    <a:pt x="180" y="185"/>
                  </a:lnTo>
                  <a:lnTo>
                    <a:pt x="190" y="178"/>
                  </a:lnTo>
                  <a:lnTo>
                    <a:pt x="199" y="171"/>
                  </a:lnTo>
                  <a:lnTo>
                    <a:pt x="207" y="162"/>
                  </a:lnTo>
                  <a:lnTo>
                    <a:pt x="213" y="153"/>
                  </a:lnTo>
                  <a:lnTo>
                    <a:pt x="220" y="142"/>
                  </a:lnTo>
                  <a:lnTo>
                    <a:pt x="224" y="131"/>
                  </a:lnTo>
                  <a:lnTo>
                    <a:pt x="227" y="118"/>
                  </a:lnTo>
                  <a:lnTo>
                    <a:pt x="233" y="92"/>
                  </a:lnTo>
                  <a:lnTo>
                    <a:pt x="235" y="65"/>
                  </a:lnTo>
                  <a:lnTo>
                    <a:pt x="235" y="38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47">
            <a:extLst>
              <a:ext uri="{FF2B5EF4-FFF2-40B4-BE49-F238E27FC236}">
                <a16:creationId xmlns:a16="http://schemas.microsoft.com/office/drawing/2014/main" id="{991D5A8A-A1F8-EA4B-BD46-E9FF5CB660D9}"/>
              </a:ext>
            </a:extLst>
          </p:cNvPr>
          <p:cNvGrpSpPr/>
          <p:nvPr/>
        </p:nvGrpSpPr>
        <p:grpSpPr>
          <a:xfrm>
            <a:off x="12651669" y="6706296"/>
            <a:ext cx="564136" cy="564134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109" name="Freeform 2131">
              <a:extLst>
                <a:ext uri="{FF2B5EF4-FFF2-40B4-BE49-F238E27FC236}">
                  <a16:creationId xmlns:a16="http://schemas.microsoft.com/office/drawing/2014/main" id="{8C93FEA9-7D12-EF47-B591-E6D17EF0B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32">
              <a:extLst>
                <a:ext uri="{FF2B5EF4-FFF2-40B4-BE49-F238E27FC236}">
                  <a16:creationId xmlns:a16="http://schemas.microsoft.com/office/drawing/2014/main" id="{BE20275B-C2A9-5346-A23A-3EDD56C7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33">
              <a:extLst>
                <a:ext uri="{FF2B5EF4-FFF2-40B4-BE49-F238E27FC236}">
                  <a16:creationId xmlns:a16="http://schemas.microsoft.com/office/drawing/2014/main" id="{BA840A96-873A-6E48-B301-EC5D18CEC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34">
              <a:extLst>
                <a:ext uri="{FF2B5EF4-FFF2-40B4-BE49-F238E27FC236}">
                  <a16:creationId xmlns:a16="http://schemas.microsoft.com/office/drawing/2014/main" id="{1B8EE51B-904D-9647-B6F7-323E0697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35">
              <a:extLst>
                <a:ext uri="{FF2B5EF4-FFF2-40B4-BE49-F238E27FC236}">
                  <a16:creationId xmlns:a16="http://schemas.microsoft.com/office/drawing/2014/main" id="{6491483B-7FEF-3148-AD53-F46AAA920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36">
              <a:extLst>
                <a:ext uri="{FF2B5EF4-FFF2-40B4-BE49-F238E27FC236}">
                  <a16:creationId xmlns:a16="http://schemas.microsoft.com/office/drawing/2014/main" id="{0EFE3E73-77A5-1A4F-9107-034EC93C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37">
              <a:extLst>
                <a:ext uri="{FF2B5EF4-FFF2-40B4-BE49-F238E27FC236}">
                  <a16:creationId xmlns:a16="http://schemas.microsoft.com/office/drawing/2014/main" id="{BBDB5B53-AB29-C644-A4E9-971BDA88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38">
              <a:extLst>
                <a:ext uri="{FF2B5EF4-FFF2-40B4-BE49-F238E27FC236}">
                  <a16:creationId xmlns:a16="http://schemas.microsoft.com/office/drawing/2014/main" id="{5377E4E0-6A1C-174C-A333-885DD994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0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52">
            <a:extLst>
              <a:ext uri="{FF2B5EF4-FFF2-40B4-BE49-F238E27FC236}">
                <a16:creationId xmlns:a16="http://schemas.microsoft.com/office/drawing/2014/main" id="{D558FF10-F9BB-794A-87FD-6C929DEC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627" y="4437345"/>
            <a:ext cx="3186298" cy="3196102"/>
          </a:xfrm>
          <a:custGeom>
            <a:avLst/>
            <a:gdLst>
              <a:gd name="T0" fmla="*/ 2864 w 2865"/>
              <a:gd name="T1" fmla="*/ 1437 h 2875"/>
              <a:gd name="T2" fmla="*/ 2864 w 2865"/>
              <a:gd name="T3" fmla="*/ 1437 h 2875"/>
              <a:gd name="T4" fmla="*/ 1428 w 2865"/>
              <a:gd name="T5" fmla="*/ 2874 h 2875"/>
              <a:gd name="T6" fmla="*/ 0 w 2865"/>
              <a:gd name="T7" fmla="*/ 1437 h 2875"/>
              <a:gd name="T8" fmla="*/ 1428 w 2865"/>
              <a:gd name="T9" fmla="*/ 0 h 2875"/>
              <a:gd name="T10" fmla="*/ 2864 w 2865"/>
              <a:gd name="T11" fmla="*/ 1437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5" h="2875">
                <a:moveTo>
                  <a:pt x="2864" y="1437"/>
                </a:moveTo>
                <a:lnTo>
                  <a:pt x="2864" y="1437"/>
                </a:lnTo>
                <a:cubicBezTo>
                  <a:pt x="2864" y="2223"/>
                  <a:pt x="2223" y="2874"/>
                  <a:pt x="1428" y="2874"/>
                </a:cubicBezTo>
                <a:cubicBezTo>
                  <a:pt x="641" y="2874"/>
                  <a:pt x="0" y="2223"/>
                  <a:pt x="0" y="1437"/>
                </a:cubicBezTo>
                <a:cubicBezTo>
                  <a:pt x="0" y="642"/>
                  <a:pt x="641" y="0"/>
                  <a:pt x="1428" y="0"/>
                </a:cubicBezTo>
                <a:cubicBezTo>
                  <a:pt x="2223" y="0"/>
                  <a:pt x="2864" y="642"/>
                  <a:pt x="2864" y="14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53">
            <a:extLst>
              <a:ext uri="{FF2B5EF4-FFF2-40B4-BE49-F238E27FC236}">
                <a16:creationId xmlns:a16="http://schemas.microsoft.com/office/drawing/2014/main" id="{8AB61E76-EC83-094F-80E9-649EFA83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627" y="9472653"/>
            <a:ext cx="3186298" cy="3196102"/>
          </a:xfrm>
          <a:custGeom>
            <a:avLst/>
            <a:gdLst>
              <a:gd name="T0" fmla="*/ 2864 w 2865"/>
              <a:gd name="T1" fmla="*/ 1437 h 2874"/>
              <a:gd name="T2" fmla="*/ 2864 w 2865"/>
              <a:gd name="T3" fmla="*/ 1437 h 2874"/>
              <a:gd name="T4" fmla="*/ 1428 w 2865"/>
              <a:gd name="T5" fmla="*/ 2873 h 2874"/>
              <a:gd name="T6" fmla="*/ 0 w 2865"/>
              <a:gd name="T7" fmla="*/ 1437 h 2874"/>
              <a:gd name="T8" fmla="*/ 1428 w 2865"/>
              <a:gd name="T9" fmla="*/ 0 h 2874"/>
              <a:gd name="T10" fmla="*/ 2864 w 2865"/>
              <a:gd name="T11" fmla="*/ 1437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5" h="2874">
                <a:moveTo>
                  <a:pt x="2864" y="1437"/>
                </a:moveTo>
                <a:lnTo>
                  <a:pt x="2864" y="1437"/>
                </a:lnTo>
                <a:cubicBezTo>
                  <a:pt x="2864" y="2232"/>
                  <a:pt x="2223" y="2873"/>
                  <a:pt x="1428" y="2873"/>
                </a:cubicBezTo>
                <a:cubicBezTo>
                  <a:pt x="641" y="2873"/>
                  <a:pt x="0" y="2232"/>
                  <a:pt x="0" y="1437"/>
                </a:cubicBezTo>
                <a:cubicBezTo>
                  <a:pt x="0" y="642"/>
                  <a:pt x="641" y="0"/>
                  <a:pt x="1428" y="0"/>
                </a:cubicBezTo>
                <a:cubicBezTo>
                  <a:pt x="2223" y="0"/>
                  <a:pt x="2864" y="642"/>
                  <a:pt x="2864" y="14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54">
            <a:extLst>
              <a:ext uri="{FF2B5EF4-FFF2-40B4-BE49-F238E27FC236}">
                <a16:creationId xmlns:a16="http://schemas.microsoft.com/office/drawing/2014/main" id="{72A28C9D-7E37-E143-BA8B-8A0ED716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65" y="4437345"/>
            <a:ext cx="3196102" cy="3196102"/>
          </a:xfrm>
          <a:custGeom>
            <a:avLst/>
            <a:gdLst>
              <a:gd name="T0" fmla="*/ 2873 w 2874"/>
              <a:gd name="T1" fmla="*/ 1437 h 2875"/>
              <a:gd name="T2" fmla="*/ 2873 w 2874"/>
              <a:gd name="T3" fmla="*/ 1437 h 2875"/>
              <a:gd name="T4" fmla="*/ 1437 w 2874"/>
              <a:gd name="T5" fmla="*/ 2874 h 2875"/>
              <a:gd name="T6" fmla="*/ 0 w 2874"/>
              <a:gd name="T7" fmla="*/ 1437 h 2875"/>
              <a:gd name="T8" fmla="*/ 1437 w 2874"/>
              <a:gd name="T9" fmla="*/ 0 h 2875"/>
              <a:gd name="T10" fmla="*/ 2873 w 2874"/>
              <a:gd name="T11" fmla="*/ 1437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4" h="2875">
                <a:moveTo>
                  <a:pt x="2873" y="1437"/>
                </a:moveTo>
                <a:lnTo>
                  <a:pt x="2873" y="1437"/>
                </a:lnTo>
                <a:cubicBezTo>
                  <a:pt x="2873" y="2223"/>
                  <a:pt x="2223" y="2874"/>
                  <a:pt x="1437" y="2874"/>
                </a:cubicBezTo>
                <a:cubicBezTo>
                  <a:pt x="642" y="2874"/>
                  <a:pt x="0" y="2223"/>
                  <a:pt x="0" y="1437"/>
                </a:cubicBezTo>
                <a:cubicBezTo>
                  <a:pt x="0" y="642"/>
                  <a:pt x="642" y="0"/>
                  <a:pt x="1437" y="0"/>
                </a:cubicBezTo>
                <a:cubicBezTo>
                  <a:pt x="2223" y="0"/>
                  <a:pt x="2873" y="642"/>
                  <a:pt x="2873" y="1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5">
            <a:extLst>
              <a:ext uri="{FF2B5EF4-FFF2-40B4-BE49-F238E27FC236}">
                <a16:creationId xmlns:a16="http://schemas.microsoft.com/office/drawing/2014/main" id="{05FD00A1-C50D-4F4F-A7AB-4F454EE4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65" y="9472653"/>
            <a:ext cx="3196102" cy="3196102"/>
          </a:xfrm>
          <a:custGeom>
            <a:avLst/>
            <a:gdLst>
              <a:gd name="T0" fmla="*/ 2873 w 2874"/>
              <a:gd name="T1" fmla="*/ 1437 h 2874"/>
              <a:gd name="T2" fmla="*/ 2873 w 2874"/>
              <a:gd name="T3" fmla="*/ 1437 h 2874"/>
              <a:gd name="T4" fmla="*/ 1437 w 2874"/>
              <a:gd name="T5" fmla="*/ 2873 h 2874"/>
              <a:gd name="T6" fmla="*/ 0 w 2874"/>
              <a:gd name="T7" fmla="*/ 1437 h 2874"/>
              <a:gd name="T8" fmla="*/ 1437 w 2874"/>
              <a:gd name="T9" fmla="*/ 0 h 2874"/>
              <a:gd name="T10" fmla="*/ 2873 w 2874"/>
              <a:gd name="T11" fmla="*/ 1437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4" h="2874">
                <a:moveTo>
                  <a:pt x="2873" y="1437"/>
                </a:moveTo>
                <a:lnTo>
                  <a:pt x="2873" y="1437"/>
                </a:lnTo>
                <a:cubicBezTo>
                  <a:pt x="2873" y="2232"/>
                  <a:pt x="2223" y="2873"/>
                  <a:pt x="1437" y="2873"/>
                </a:cubicBezTo>
                <a:cubicBezTo>
                  <a:pt x="642" y="2873"/>
                  <a:pt x="0" y="2232"/>
                  <a:pt x="0" y="1437"/>
                </a:cubicBezTo>
                <a:cubicBezTo>
                  <a:pt x="0" y="642"/>
                  <a:pt x="642" y="0"/>
                  <a:pt x="1437" y="0"/>
                </a:cubicBezTo>
                <a:cubicBezTo>
                  <a:pt x="2223" y="0"/>
                  <a:pt x="2873" y="642"/>
                  <a:pt x="2873" y="14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oup 178">
            <a:extLst>
              <a:ext uri="{FF2B5EF4-FFF2-40B4-BE49-F238E27FC236}">
                <a16:creationId xmlns:a16="http://schemas.microsoft.com/office/drawing/2014/main" id="{F2F960C4-CB02-E64E-8303-B015ED790FEF}"/>
              </a:ext>
            </a:extLst>
          </p:cNvPr>
          <p:cNvGrpSpPr/>
          <p:nvPr/>
        </p:nvGrpSpPr>
        <p:grpSpPr>
          <a:xfrm>
            <a:off x="3641249" y="4437345"/>
            <a:ext cx="3574687" cy="3445634"/>
            <a:chOff x="11001618" y="13439142"/>
            <a:chExt cx="2966879" cy="2859771"/>
          </a:xfrm>
          <a:solidFill>
            <a:schemeClr val="accent2"/>
          </a:solidFill>
        </p:grpSpPr>
        <p:sp>
          <p:nvSpPr>
            <p:cNvPr id="64" name="Freeform 179">
              <a:extLst>
                <a:ext uri="{FF2B5EF4-FFF2-40B4-BE49-F238E27FC236}">
                  <a16:creationId xmlns:a16="http://schemas.microsoft.com/office/drawing/2014/main" id="{AAC5701B-4A71-FA4E-9D57-CDB263FB465C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180">
              <a:extLst>
                <a:ext uri="{FF2B5EF4-FFF2-40B4-BE49-F238E27FC236}">
                  <a16:creationId xmlns:a16="http://schemas.microsoft.com/office/drawing/2014/main" id="{A9E3973C-D657-6242-918B-638AD2535D1A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181">
              <a:extLst>
                <a:ext uri="{FF2B5EF4-FFF2-40B4-BE49-F238E27FC236}">
                  <a16:creationId xmlns:a16="http://schemas.microsoft.com/office/drawing/2014/main" id="{4D24F23E-A8B1-434E-A20F-92A8E45E83F7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182">
              <a:extLst>
                <a:ext uri="{FF2B5EF4-FFF2-40B4-BE49-F238E27FC236}">
                  <a16:creationId xmlns:a16="http://schemas.microsoft.com/office/drawing/2014/main" id="{FE7F7753-3040-A74C-A1C0-45A5AE09A275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183">
              <a:extLst>
                <a:ext uri="{FF2B5EF4-FFF2-40B4-BE49-F238E27FC236}">
                  <a16:creationId xmlns:a16="http://schemas.microsoft.com/office/drawing/2014/main" id="{9905D178-B50A-F440-9046-5BB01CD7EF8F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184">
              <a:extLst>
                <a:ext uri="{FF2B5EF4-FFF2-40B4-BE49-F238E27FC236}">
                  <a16:creationId xmlns:a16="http://schemas.microsoft.com/office/drawing/2014/main" id="{65036D73-9D83-314E-8E57-666FF07A33A3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178">
            <a:extLst>
              <a:ext uri="{FF2B5EF4-FFF2-40B4-BE49-F238E27FC236}">
                <a16:creationId xmlns:a16="http://schemas.microsoft.com/office/drawing/2014/main" id="{9061694F-4885-054C-8FB4-8E2BC24CF595}"/>
              </a:ext>
            </a:extLst>
          </p:cNvPr>
          <p:cNvGrpSpPr/>
          <p:nvPr/>
        </p:nvGrpSpPr>
        <p:grpSpPr>
          <a:xfrm>
            <a:off x="3641249" y="9472653"/>
            <a:ext cx="3574687" cy="3445634"/>
            <a:chOff x="11001618" y="13439142"/>
            <a:chExt cx="2966879" cy="2859771"/>
          </a:xfrm>
          <a:solidFill>
            <a:schemeClr val="accent1"/>
          </a:solidFill>
        </p:grpSpPr>
        <p:sp>
          <p:nvSpPr>
            <p:cNvPr id="71" name="Freeform 179">
              <a:extLst>
                <a:ext uri="{FF2B5EF4-FFF2-40B4-BE49-F238E27FC236}">
                  <a16:creationId xmlns:a16="http://schemas.microsoft.com/office/drawing/2014/main" id="{C1EBFAB2-23A6-6B4A-98EA-0BCD05F260B5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180">
              <a:extLst>
                <a:ext uri="{FF2B5EF4-FFF2-40B4-BE49-F238E27FC236}">
                  <a16:creationId xmlns:a16="http://schemas.microsoft.com/office/drawing/2014/main" id="{8809AA0C-289D-7F4E-955B-F1D33AF99BA5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181">
              <a:extLst>
                <a:ext uri="{FF2B5EF4-FFF2-40B4-BE49-F238E27FC236}">
                  <a16:creationId xmlns:a16="http://schemas.microsoft.com/office/drawing/2014/main" id="{BA41C335-BC54-284B-96CA-1D9F219E5919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182">
              <a:extLst>
                <a:ext uri="{FF2B5EF4-FFF2-40B4-BE49-F238E27FC236}">
                  <a16:creationId xmlns:a16="http://schemas.microsoft.com/office/drawing/2014/main" id="{C5AEB534-6CC3-9642-9741-D7F9A654947C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183">
              <a:extLst>
                <a:ext uri="{FF2B5EF4-FFF2-40B4-BE49-F238E27FC236}">
                  <a16:creationId xmlns:a16="http://schemas.microsoft.com/office/drawing/2014/main" id="{6255E88F-4EE5-C64E-B5F2-2DAF957954DF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184">
              <a:extLst>
                <a:ext uri="{FF2B5EF4-FFF2-40B4-BE49-F238E27FC236}">
                  <a16:creationId xmlns:a16="http://schemas.microsoft.com/office/drawing/2014/main" id="{2DFB47FE-4467-4348-A61C-A1788D8A3908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178">
            <a:extLst>
              <a:ext uri="{FF2B5EF4-FFF2-40B4-BE49-F238E27FC236}">
                <a16:creationId xmlns:a16="http://schemas.microsoft.com/office/drawing/2014/main" id="{507EF607-3C5C-C546-8493-C91FC971BA9B}"/>
              </a:ext>
            </a:extLst>
          </p:cNvPr>
          <p:cNvGrpSpPr/>
          <p:nvPr/>
        </p:nvGrpSpPr>
        <p:grpSpPr>
          <a:xfrm>
            <a:off x="13428297" y="4437345"/>
            <a:ext cx="3574687" cy="3445634"/>
            <a:chOff x="11001618" y="13439142"/>
            <a:chExt cx="2966879" cy="2859771"/>
          </a:xfrm>
          <a:solidFill>
            <a:schemeClr val="accent4"/>
          </a:solidFill>
        </p:grpSpPr>
        <p:sp>
          <p:nvSpPr>
            <p:cNvPr id="78" name="Freeform 179">
              <a:extLst>
                <a:ext uri="{FF2B5EF4-FFF2-40B4-BE49-F238E27FC236}">
                  <a16:creationId xmlns:a16="http://schemas.microsoft.com/office/drawing/2014/main" id="{8CFF7CCB-45AF-BA4C-B8B3-600B55F193D3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180">
              <a:extLst>
                <a:ext uri="{FF2B5EF4-FFF2-40B4-BE49-F238E27FC236}">
                  <a16:creationId xmlns:a16="http://schemas.microsoft.com/office/drawing/2014/main" id="{101B5D91-B4B0-BF44-ABFE-E0794D48AC55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181">
              <a:extLst>
                <a:ext uri="{FF2B5EF4-FFF2-40B4-BE49-F238E27FC236}">
                  <a16:creationId xmlns:a16="http://schemas.microsoft.com/office/drawing/2014/main" id="{79F28653-6B6E-ED49-8D6C-9F8320848015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182">
              <a:extLst>
                <a:ext uri="{FF2B5EF4-FFF2-40B4-BE49-F238E27FC236}">
                  <a16:creationId xmlns:a16="http://schemas.microsoft.com/office/drawing/2014/main" id="{91F77D68-60D8-1B42-B16B-940A8924DCAE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183">
              <a:extLst>
                <a:ext uri="{FF2B5EF4-FFF2-40B4-BE49-F238E27FC236}">
                  <a16:creationId xmlns:a16="http://schemas.microsoft.com/office/drawing/2014/main" id="{FA49E824-1EC1-7949-975A-EA414C6D08DC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184">
              <a:extLst>
                <a:ext uri="{FF2B5EF4-FFF2-40B4-BE49-F238E27FC236}">
                  <a16:creationId xmlns:a16="http://schemas.microsoft.com/office/drawing/2014/main" id="{6B75BBD8-000E-2545-98EB-BBB64ED5938F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6" name="Group 178">
            <a:extLst>
              <a:ext uri="{FF2B5EF4-FFF2-40B4-BE49-F238E27FC236}">
                <a16:creationId xmlns:a16="http://schemas.microsoft.com/office/drawing/2014/main" id="{78D43481-18A7-364D-A609-55828894BCAA}"/>
              </a:ext>
            </a:extLst>
          </p:cNvPr>
          <p:cNvGrpSpPr/>
          <p:nvPr/>
        </p:nvGrpSpPr>
        <p:grpSpPr>
          <a:xfrm>
            <a:off x="13428297" y="9472653"/>
            <a:ext cx="3574687" cy="3445634"/>
            <a:chOff x="11001618" y="13439142"/>
            <a:chExt cx="2966879" cy="2859771"/>
          </a:xfrm>
          <a:solidFill>
            <a:schemeClr val="accent5"/>
          </a:solidFill>
        </p:grpSpPr>
        <p:sp>
          <p:nvSpPr>
            <p:cNvPr id="87" name="Freeform 179">
              <a:extLst>
                <a:ext uri="{FF2B5EF4-FFF2-40B4-BE49-F238E27FC236}">
                  <a16:creationId xmlns:a16="http://schemas.microsoft.com/office/drawing/2014/main" id="{8BC6BA5F-FA66-9D4E-8233-8673CC68829D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80">
              <a:extLst>
                <a:ext uri="{FF2B5EF4-FFF2-40B4-BE49-F238E27FC236}">
                  <a16:creationId xmlns:a16="http://schemas.microsoft.com/office/drawing/2014/main" id="{C9107C93-8093-EC4F-BE79-4F7643A9F5DB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81">
              <a:extLst>
                <a:ext uri="{FF2B5EF4-FFF2-40B4-BE49-F238E27FC236}">
                  <a16:creationId xmlns:a16="http://schemas.microsoft.com/office/drawing/2014/main" id="{6A294DE4-D7DC-FF44-A1D7-3902DE0FD9B5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82">
              <a:extLst>
                <a:ext uri="{FF2B5EF4-FFF2-40B4-BE49-F238E27FC236}">
                  <a16:creationId xmlns:a16="http://schemas.microsoft.com/office/drawing/2014/main" id="{A2F53BFB-715A-FF46-87C3-0566C865A570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83">
              <a:extLst>
                <a:ext uri="{FF2B5EF4-FFF2-40B4-BE49-F238E27FC236}">
                  <a16:creationId xmlns:a16="http://schemas.microsoft.com/office/drawing/2014/main" id="{00B52B93-DE87-E94E-A855-0F43DBFB67FE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84">
              <a:extLst>
                <a:ext uri="{FF2B5EF4-FFF2-40B4-BE49-F238E27FC236}">
                  <a16:creationId xmlns:a16="http://schemas.microsoft.com/office/drawing/2014/main" id="{4ECBEAF7-F7BB-4344-95C4-F7BE47156585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94">
            <a:extLst>
              <a:ext uri="{FF2B5EF4-FFF2-40B4-BE49-F238E27FC236}">
                <a16:creationId xmlns:a16="http://schemas.microsoft.com/office/drawing/2014/main" id="{58D1C36D-4301-7B45-B102-30E87164A3E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23" name="CuadroTexto 350">
              <a:extLst>
                <a:ext uri="{FF2B5EF4-FFF2-40B4-BE49-F238E27FC236}">
                  <a16:creationId xmlns:a16="http://schemas.microsoft.com/office/drawing/2014/main" id="{FF034A63-4740-7444-A319-7707AA9C8181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24" name="CuadroTexto 351">
              <a:extLst>
                <a:ext uri="{FF2B5EF4-FFF2-40B4-BE49-F238E27FC236}">
                  <a16:creationId xmlns:a16="http://schemas.microsoft.com/office/drawing/2014/main" id="{4F1571A2-0E44-9C4D-A4E9-6AD0B725E7E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25" name="Rectangle 99">
              <a:extLst>
                <a:ext uri="{FF2B5EF4-FFF2-40B4-BE49-F238E27FC236}">
                  <a16:creationId xmlns:a16="http://schemas.microsoft.com/office/drawing/2014/main" id="{44841F67-30A2-8E43-8447-D6D019E8C4A9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03EDDC6-D1F4-3743-AD53-5D21DB485EE6}"/>
              </a:ext>
            </a:extLst>
          </p:cNvPr>
          <p:cNvGrpSpPr/>
          <p:nvPr/>
        </p:nvGrpSpPr>
        <p:grpSpPr>
          <a:xfrm>
            <a:off x="7646887" y="5229437"/>
            <a:ext cx="3422173" cy="1547246"/>
            <a:chOff x="7646887" y="5229437"/>
            <a:chExt cx="3422173" cy="1547246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FC104DF8-5AEC-2446-95AB-006DC6F333E6}"/>
                </a:ext>
              </a:extLst>
            </p:cNvPr>
            <p:cNvSpPr txBox="1"/>
            <p:nvPr/>
          </p:nvSpPr>
          <p:spPr>
            <a:xfrm>
              <a:off x="7654078" y="5229437"/>
              <a:ext cx="3412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Identify</a:t>
              </a:r>
            </a:p>
          </p:txBody>
        </p:sp>
        <p:sp>
          <p:nvSpPr>
            <p:cNvPr id="127" name="TextBox 132">
              <a:extLst>
                <a:ext uri="{FF2B5EF4-FFF2-40B4-BE49-F238E27FC236}">
                  <a16:creationId xmlns:a16="http://schemas.microsoft.com/office/drawing/2014/main" id="{09E502C1-22C3-514E-B25F-09F31829F037}"/>
                </a:ext>
              </a:extLst>
            </p:cNvPr>
            <p:cNvSpPr txBox="1"/>
            <p:nvPr/>
          </p:nvSpPr>
          <p:spPr>
            <a:xfrm>
              <a:off x="7646887" y="5761020"/>
              <a:ext cx="3422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who have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significant number.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99765CCA-3680-4B41-916D-12D449C2C30F}"/>
              </a:ext>
            </a:extLst>
          </p:cNvPr>
          <p:cNvGrpSpPr/>
          <p:nvPr/>
        </p:nvGrpSpPr>
        <p:grpSpPr>
          <a:xfrm>
            <a:off x="7621429" y="10318797"/>
            <a:ext cx="3422173" cy="1547246"/>
            <a:chOff x="7646887" y="5229437"/>
            <a:chExt cx="3422173" cy="1547246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F79EAF9F-890C-8445-A3AD-F2D31772F097}"/>
                </a:ext>
              </a:extLst>
            </p:cNvPr>
            <p:cNvSpPr txBox="1"/>
            <p:nvPr/>
          </p:nvSpPr>
          <p:spPr>
            <a:xfrm>
              <a:off x="7654078" y="5229437"/>
              <a:ext cx="3412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130" name="TextBox 132">
              <a:extLst>
                <a:ext uri="{FF2B5EF4-FFF2-40B4-BE49-F238E27FC236}">
                  <a16:creationId xmlns:a16="http://schemas.microsoft.com/office/drawing/2014/main" id="{A1BDEEDB-3E35-184F-A2B7-58B9FA4A4BD7}"/>
                </a:ext>
              </a:extLst>
            </p:cNvPr>
            <p:cNvSpPr txBox="1"/>
            <p:nvPr/>
          </p:nvSpPr>
          <p:spPr>
            <a:xfrm>
              <a:off x="7646887" y="5761020"/>
              <a:ext cx="3422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who have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significant number.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49CE1934-48C5-BB48-8CE4-B54EACAE1CE3}"/>
              </a:ext>
            </a:extLst>
          </p:cNvPr>
          <p:cNvGrpSpPr/>
          <p:nvPr/>
        </p:nvGrpSpPr>
        <p:grpSpPr>
          <a:xfrm>
            <a:off x="17441689" y="5229437"/>
            <a:ext cx="3422173" cy="1547246"/>
            <a:chOff x="7646887" y="5229437"/>
            <a:chExt cx="3422173" cy="1547246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8E1D31F5-A97B-0146-B289-686F9215B606}"/>
                </a:ext>
              </a:extLst>
            </p:cNvPr>
            <p:cNvSpPr txBox="1"/>
            <p:nvPr/>
          </p:nvSpPr>
          <p:spPr>
            <a:xfrm>
              <a:off x="7654078" y="5229437"/>
              <a:ext cx="3412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Present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3DC9B14-31A8-714D-BCDD-384577F5A11A}"/>
                </a:ext>
              </a:extLst>
            </p:cNvPr>
            <p:cNvSpPr txBox="1"/>
            <p:nvPr/>
          </p:nvSpPr>
          <p:spPr>
            <a:xfrm>
              <a:off x="7646887" y="5761020"/>
              <a:ext cx="3422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who have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significant number.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1AC4FA9-8B39-4044-AED3-F56C835D4B42}"/>
              </a:ext>
            </a:extLst>
          </p:cNvPr>
          <p:cNvGrpSpPr/>
          <p:nvPr/>
        </p:nvGrpSpPr>
        <p:grpSpPr>
          <a:xfrm>
            <a:off x="17472685" y="10318797"/>
            <a:ext cx="3422173" cy="1547246"/>
            <a:chOff x="7646887" y="5229437"/>
            <a:chExt cx="3422173" cy="1547246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8A8657DE-2BFD-9F47-ABDF-8C2DF41543D7}"/>
                </a:ext>
              </a:extLst>
            </p:cNvPr>
            <p:cNvSpPr txBox="1"/>
            <p:nvPr/>
          </p:nvSpPr>
          <p:spPr>
            <a:xfrm>
              <a:off x="7654078" y="5229437"/>
              <a:ext cx="3412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Analyze</a:t>
              </a:r>
            </a:p>
          </p:txBody>
        </p:sp>
        <p:sp>
          <p:nvSpPr>
            <p:cNvPr id="136" name="TextBox 132">
              <a:extLst>
                <a:ext uri="{FF2B5EF4-FFF2-40B4-BE49-F238E27FC236}">
                  <a16:creationId xmlns:a16="http://schemas.microsoft.com/office/drawing/2014/main" id="{860FABD6-FEF9-0343-B2C3-10E86337377B}"/>
                </a:ext>
              </a:extLst>
            </p:cNvPr>
            <p:cNvSpPr txBox="1"/>
            <p:nvPr/>
          </p:nvSpPr>
          <p:spPr>
            <a:xfrm>
              <a:off x="7646887" y="5761020"/>
              <a:ext cx="3422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who have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05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94">
            <a:extLst>
              <a:ext uri="{FF2B5EF4-FFF2-40B4-BE49-F238E27FC236}">
                <a16:creationId xmlns:a16="http://schemas.microsoft.com/office/drawing/2014/main" id="{58D1C36D-4301-7B45-B102-30E87164A3E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23" name="CuadroTexto 350">
              <a:extLst>
                <a:ext uri="{FF2B5EF4-FFF2-40B4-BE49-F238E27FC236}">
                  <a16:creationId xmlns:a16="http://schemas.microsoft.com/office/drawing/2014/main" id="{FF034A63-4740-7444-A319-7707AA9C8181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24" name="CuadroTexto 351">
              <a:extLst>
                <a:ext uri="{FF2B5EF4-FFF2-40B4-BE49-F238E27FC236}">
                  <a16:creationId xmlns:a16="http://schemas.microsoft.com/office/drawing/2014/main" id="{4F1571A2-0E44-9C4D-A4E9-6AD0B725E7E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25" name="Rectangle 99">
              <a:extLst>
                <a:ext uri="{FF2B5EF4-FFF2-40B4-BE49-F238E27FC236}">
                  <a16:creationId xmlns:a16="http://schemas.microsoft.com/office/drawing/2014/main" id="{44841F67-30A2-8E43-8447-D6D019E8C4A9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Arc 5">
            <a:extLst>
              <a:ext uri="{FF2B5EF4-FFF2-40B4-BE49-F238E27FC236}">
                <a16:creationId xmlns:a16="http://schemas.microsoft.com/office/drawing/2014/main" id="{FF1B7168-FC26-DA4F-93A5-CDFB8F61BEBA}"/>
              </a:ext>
            </a:extLst>
          </p:cNvPr>
          <p:cNvSpPr/>
          <p:nvPr/>
        </p:nvSpPr>
        <p:spPr>
          <a:xfrm rot="2700000" flipH="1">
            <a:off x="3290327" y="5693587"/>
            <a:ext cx="5680151" cy="5680151"/>
          </a:xfrm>
          <a:prstGeom prst="arc">
            <a:avLst>
              <a:gd name="adj1" fmla="val 16200000"/>
              <a:gd name="adj2" fmla="val 21318487"/>
            </a:avLst>
          </a:prstGeom>
          <a:solidFill>
            <a:schemeClr val="bg1"/>
          </a:solidFill>
          <a:ln w="254000">
            <a:solidFill>
              <a:schemeClr val="tx1">
                <a:lumMod val="20000"/>
                <a:lumOff val="80000"/>
              </a:schemeClr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Arc 7">
            <a:extLst>
              <a:ext uri="{FF2B5EF4-FFF2-40B4-BE49-F238E27FC236}">
                <a16:creationId xmlns:a16="http://schemas.microsoft.com/office/drawing/2014/main" id="{4D1301AA-C6CA-4348-B5CA-1A2709D52429}"/>
              </a:ext>
            </a:extLst>
          </p:cNvPr>
          <p:cNvSpPr/>
          <p:nvPr/>
        </p:nvSpPr>
        <p:spPr>
          <a:xfrm rot="8100000">
            <a:off x="9252873" y="5693587"/>
            <a:ext cx="5680151" cy="5680151"/>
          </a:xfrm>
          <a:prstGeom prst="arc">
            <a:avLst>
              <a:gd name="adj1" fmla="val 16200000"/>
              <a:gd name="adj2" fmla="val 21318487"/>
            </a:avLst>
          </a:prstGeom>
          <a:solidFill>
            <a:schemeClr val="bg1"/>
          </a:solidFill>
          <a:ln w="254000">
            <a:solidFill>
              <a:schemeClr val="tx1">
                <a:lumMod val="20000"/>
                <a:lumOff val="80000"/>
              </a:schemeClr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Arc 9">
            <a:extLst>
              <a:ext uri="{FF2B5EF4-FFF2-40B4-BE49-F238E27FC236}">
                <a16:creationId xmlns:a16="http://schemas.microsoft.com/office/drawing/2014/main" id="{18FBFE36-6955-9F4A-AD1B-906791A03D6B}"/>
              </a:ext>
            </a:extLst>
          </p:cNvPr>
          <p:cNvSpPr/>
          <p:nvPr/>
        </p:nvSpPr>
        <p:spPr>
          <a:xfrm rot="2700000" flipH="1">
            <a:off x="15293625" y="5693585"/>
            <a:ext cx="5680151" cy="5680151"/>
          </a:xfrm>
          <a:prstGeom prst="arc">
            <a:avLst>
              <a:gd name="adj1" fmla="val 16200000"/>
              <a:gd name="adj2" fmla="val 21318487"/>
            </a:avLst>
          </a:prstGeom>
          <a:solidFill>
            <a:schemeClr val="bg1"/>
          </a:solidFill>
          <a:ln w="254000">
            <a:solidFill>
              <a:schemeClr val="tx1">
                <a:lumMod val="20000"/>
                <a:lumOff val="80000"/>
              </a:schemeClr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CAE5364-96D2-6C40-BCE3-5C926E8CFC94}"/>
              </a:ext>
            </a:extLst>
          </p:cNvPr>
          <p:cNvGrpSpPr/>
          <p:nvPr/>
        </p:nvGrpSpPr>
        <p:grpSpPr>
          <a:xfrm>
            <a:off x="4167044" y="6594259"/>
            <a:ext cx="3926716" cy="3022638"/>
            <a:chOff x="5648472" y="4050145"/>
            <a:chExt cx="11365423" cy="8748674"/>
          </a:xfrm>
          <a:solidFill>
            <a:schemeClr val="accent4"/>
          </a:solidFill>
        </p:grpSpPr>
        <p:sp>
          <p:nvSpPr>
            <p:cNvPr id="54" name="Forma libre 53">
              <a:extLst>
                <a:ext uri="{FF2B5EF4-FFF2-40B4-BE49-F238E27FC236}">
                  <a16:creationId xmlns:a16="http://schemas.microsoft.com/office/drawing/2014/main" id="{5079ACC4-7D01-1847-B508-DD0DABDCD48A}"/>
                </a:ext>
              </a:extLst>
            </p:cNvPr>
            <p:cNvSpPr/>
            <p:nvPr/>
          </p:nvSpPr>
          <p:spPr>
            <a:xfrm rot="20793833">
              <a:off x="5648472" y="5022980"/>
              <a:ext cx="5760698" cy="6218662"/>
            </a:xfrm>
            <a:custGeom>
              <a:avLst/>
              <a:gdLst>
                <a:gd name="connsiteX0" fmla="*/ 1517656 w 1517650"/>
                <a:gd name="connsiteY0" fmla="*/ 16538 h 1638300"/>
                <a:gd name="connsiteX1" fmla="*/ 819156 w 1517650"/>
                <a:gd name="connsiteY1" fmla="*/ 80038 h 1638300"/>
                <a:gd name="connsiteX2" fmla="*/ 101605 w 1517650"/>
                <a:gd name="connsiteY2" fmla="*/ 664239 h 1638300"/>
                <a:gd name="connsiteX3" fmla="*/ 88905 w 1517650"/>
                <a:gd name="connsiteY3" fmla="*/ 892839 h 1638300"/>
                <a:gd name="connsiteX4" fmla="*/ 31755 w 1517650"/>
                <a:gd name="connsiteY4" fmla="*/ 1330989 h 1638300"/>
                <a:gd name="connsiteX5" fmla="*/ 323855 w 1517650"/>
                <a:gd name="connsiteY5" fmla="*/ 1610389 h 1638300"/>
                <a:gd name="connsiteX6" fmla="*/ 641356 w 1517650"/>
                <a:gd name="connsiteY6" fmla="*/ 1614580 h 1638300"/>
                <a:gd name="connsiteX7" fmla="*/ 1054106 w 1517650"/>
                <a:gd name="connsiteY7" fmla="*/ 1330989 h 1638300"/>
                <a:gd name="connsiteX8" fmla="*/ 1377956 w 1517650"/>
                <a:gd name="connsiteY8" fmla="*/ 1280189 h 1638300"/>
                <a:gd name="connsiteX9" fmla="*/ 1517656 w 1517650"/>
                <a:gd name="connsiteY9" fmla="*/ 16538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50" h="1638300">
                  <a:moveTo>
                    <a:pt x="1517656" y="16538"/>
                  </a:moveTo>
                  <a:cubicBezTo>
                    <a:pt x="1199394" y="-23467"/>
                    <a:pt x="956379" y="34826"/>
                    <a:pt x="819156" y="80038"/>
                  </a:cubicBezTo>
                  <a:cubicBezTo>
                    <a:pt x="666120" y="130458"/>
                    <a:pt x="199967" y="286858"/>
                    <a:pt x="101605" y="664239"/>
                  </a:cubicBezTo>
                  <a:cubicBezTo>
                    <a:pt x="82619" y="738899"/>
                    <a:pt x="78306" y="816535"/>
                    <a:pt x="88905" y="892839"/>
                  </a:cubicBezTo>
                  <a:cubicBezTo>
                    <a:pt x="76205" y="910872"/>
                    <a:pt x="-52890" y="1105818"/>
                    <a:pt x="31755" y="1330989"/>
                  </a:cubicBezTo>
                  <a:cubicBezTo>
                    <a:pt x="106114" y="1528728"/>
                    <a:pt x="288486" y="1598070"/>
                    <a:pt x="323855" y="1610389"/>
                  </a:cubicBezTo>
                  <a:cubicBezTo>
                    <a:pt x="472064" y="1662141"/>
                    <a:pt x="604208" y="1626009"/>
                    <a:pt x="641356" y="1614580"/>
                  </a:cubicBezTo>
                  <a:cubicBezTo>
                    <a:pt x="836428" y="1554255"/>
                    <a:pt x="859542" y="1417730"/>
                    <a:pt x="1054106" y="1330989"/>
                  </a:cubicBezTo>
                  <a:cubicBezTo>
                    <a:pt x="1174184" y="1277585"/>
                    <a:pt x="1291659" y="1273458"/>
                    <a:pt x="1377956" y="1280189"/>
                  </a:cubicBezTo>
                  <a:cubicBezTo>
                    <a:pt x="1275248" y="855600"/>
                    <a:pt x="1324683" y="408439"/>
                    <a:pt x="1517656" y="1653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4799C5F4-097A-9D4C-9B6D-5D0EDE7B7921}"/>
                </a:ext>
              </a:extLst>
            </p:cNvPr>
            <p:cNvSpPr/>
            <p:nvPr/>
          </p:nvSpPr>
          <p:spPr>
            <a:xfrm rot="20793833">
              <a:off x="10688582" y="4050145"/>
              <a:ext cx="4483221" cy="4579634"/>
            </a:xfrm>
            <a:custGeom>
              <a:avLst/>
              <a:gdLst>
                <a:gd name="connsiteX0" fmla="*/ 35661 w 1181100"/>
                <a:gd name="connsiteY0" fmla="*/ 1203325 h 1206500"/>
                <a:gd name="connsiteX1" fmla="*/ 48361 w 1181100"/>
                <a:gd name="connsiteY1" fmla="*/ 434975 h 1206500"/>
                <a:gd name="connsiteX2" fmla="*/ 200761 w 1181100"/>
                <a:gd name="connsiteY2" fmla="*/ 3175 h 1206500"/>
                <a:gd name="connsiteX3" fmla="*/ 1178661 w 1181100"/>
                <a:gd name="connsiteY3" fmla="*/ 504825 h 1206500"/>
                <a:gd name="connsiteX4" fmla="*/ 1042136 w 1181100"/>
                <a:gd name="connsiteY4" fmla="*/ 589788 h 1206500"/>
                <a:gd name="connsiteX5" fmla="*/ 346811 w 1181100"/>
                <a:gd name="connsiteY5" fmla="*/ 663575 h 1206500"/>
                <a:gd name="connsiteX6" fmla="*/ 35661 w 1181100"/>
                <a:gd name="connsiteY6" fmla="*/ 1203325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00" h="1206500">
                  <a:moveTo>
                    <a:pt x="35661" y="1203325"/>
                  </a:moveTo>
                  <a:cubicBezTo>
                    <a:pt x="-11578" y="948940"/>
                    <a:pt x="-7259" y="687660"/>
                    <a:pt x="48361" y="434975"/>
                  </a:cubicBezTo>
                  <a:cubicBezTo>
                    <a:pt x="81653" y="285449"/>
                    <a:pt x="132821" y="140473"/>
                    <a:pt x="200761" y="3175"/>
                  </a:cubicBezTo>
                  <a:cubicBezTo>
                    <a:pt x="581277" y="30830"/>
                    <a:pt x="934229" y="211891"/>
                    <a:pt x="1178661" y="504825"/>
                  </a:cubicBezTo>
                  <a:cubicBezTo>
                    <a:pt x="1136522" y="538233"/>
                    <a:pt x="1090719" y="566737"/>
                    <a:pt x="1042136" y="589788"/>
                  </a:cubicBezTo>
                  <a:cubicBezTo>
                    <a:pt x="755497" y="725424"/>
                    <a:pt x="539597" y="586169"/>
                    <a:pt x="346811" y="663575"/>
                  </a:cubicBezTo>
                  <a:cubicBezTo>
                    <a:pt x="236257" y="708025"/>
                    <a:pt x="106527" y="834390"/>
                    <a:pt x="35661" y="120332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B426130D-2F21-A84E-9324-4167796E078C}"/>
                </a:ext>
              </a:extLst>
            </p:cNvPr>
            <p:cNvSpPr/>
            <p:nvPr/>
          </p:nvSpPr>
          <p:spPr>
            <a:xfrm rot="20793833">
              <a:off x="9118911" y="6966159"/>
              <a:ext cx="6170454" cy="5375045"/>
            </a:xfrm>
            <a:custGeom>
              <a:avLst/>
              <a:gdLst>
                <a:gd name="connsiteX0" fmla="*/ 672204 w 1625600"/>
                <a:gd name="connsiteY0" fmla="*/ 636794 h 1416050"/>
                <a:gd name="connsiteX1" fmla="*/ 748404 w 1625600"/>
                <a:gd name="connsiteY1" fmla="*/ 408194 h 1416050"/>
                <a:gd name="connsiteX2" fmla="*/ 964304 w 1625600"/>
                <a:gd name="connsiteY2" fmla="*/ 52594 h 1416050"/>
                <a:gd name="connsiteX3" fmla="*/ 1408804 w 1625600"/>
                <a:gd name="connsiteY3" fmla="*/ 77994 h 1416050"/>
                <a:gd name="connsiteX4" fmla="*/ 1624704 w 1625600"/>
                <a:gd name="connsiteY4" fmla="*/ 554244 h 1416050"/>
                <a:gd name="connsiteX5" fmla="*/ 1364354 w 1625600"/>
                <a:gd name="connsiteY5" fmla="*/ 1093994 h 1416050"/>
                <a:gd name="connsiteX6" fmla="*/ 100704 w 1625600"/>
                <a:gd name="connsiteY6" fmla="*/ 1259094 h 1416050"/>
                <a:gd name="connsiteX7" fmla="*/ 5454 w 1625600"/>
                <a:gd name="connsiteY7" fmla="*/ 979694 h 1416050"/>
                <a:gd name="connsiteX8" fmla="*/ 303904 w 1625600"/>
                <a:gd name="connsiteY8" fmla="*/ 662194 h 1416050"/>
                <a:gd name="connsiteX9" fmla="*/ 672204 w 1625600"/>
                <a:gd name="connsiteY9" fmla="*/ 636794 h 14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5600" h="1416050">
                  <a:moveTo>
                    <a:pt x="672204" y="636794"/>
                  </a:moveTo>
                  <a:cubicBezTo>
                    <a:pt x="692636" y="559027"/>
                    <a:pt x="718089" y="482667"/>
                    <a:pt x="748404" y="408194"/>
                  </a:cubicBezTo>
                  <a:cubicBezTo>
                    <a:pt x="829112" y="209884"/>
                    <a:pt x="869498" y="110760"/>
                    <a:pt x="964304" y="52594"/>
                  </a:cubicBezTo>
                  <a:cubicBezTo>
                    <a:pt x="1096130" y="-28241"/>
                    <a:pt x="1282566" y="-2905"/>
                    <a:pt x="1408804" y="77994"/>
                  </a:cubicBezTo>
                  <a:cubicBezTo>
                    <a:pt x="1626799" y="217694"/>
                    <a:pt x="1625085" y="497793"/>
                    <a:pt x="1624704" y="554244"/>
                  </a:cubicBezTo>
                  <a:cubicBezTo>
                    <a:pt x="1622926" y="840629"/>
                    <a:pt x="1425758" y="1033796"/>
                    <a:pt x="1364354" y="1093994"/>
                  </a:cubicBezTo>
                  <a:cubicBezTo>
                    <a:pt x="1000880" y="1450102"/>
                    <a:pt x="337241" y="1520206"/>
                    <a:pt x="100704" y="1259094"/>
                  </a:cubicBezTo>
                  <a:cubicBezTo>
                    <a:pt x="92830" y="1250458"/>
                    <a:pt x="-13596" y="1129300"/>
                    <a:pt x="5454" y="979694"/>
                  </a:cubicBezTo>
                  <a:cubicBezTo>
                    <a:pt x="31489" y="776494"/>
                    <a:pt x="269296" y="676736"/>
                    <a:pt x="303904" y="662194"/>
                  </a:cubicBezTo>
                  <a:cubicBezTo>
                    <a:pt x="461257" y="596091"/>
                    <a:pt x="607370" y="621110"/>
                    <a:pt x="672204" y="636794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D9322C52-339D-534E-80D6-59A4E358DDFA}"/>
                </a:ext>
              </a:extLst>
            </p:cNvPr>
            <p:cNvSpPr/>
            <p:nvPr/>
          </p:nvSpPr>
          <p:spPr>
            <a:xfrm rot="20793833">
              <a:off x="14542188" y="5695541"/>
              <a:ext cx="2338024" cy="4941185"/>
            </a:xfrm>
            <a:custGeom>
              <a:avLst/>
              <a:gdLst>
                <a:gd name="connsiteX0" fmla="*/ 3175 w 615950"/>
                <a:gd name="connsiteY0" fmla="*/ 142875 h 1301750"/>
                <a:gd name="connsiteX1" fmla="*/ 339725 w 615950"/>
                <a:gd name="connsiteY1" fmla="*/ 3175 h 1301750"/>
                <a:gd name="connsiteX2" fmla="*/ 549275 w 615950"/>
                <a:gd name="connsiteY2" fmla="*/ 314325 h 1301750"/>
                <a:gd name="connsiteX3" fmla="*/ 466725 w 615950"/>
                <a:gd name="connsiteY3" fmla="*/ 1241425 h 1301750"/>
                <a:gd name="connsiteX4" fmla="*/ 28575 w 615950"/>
                <a:gd name="connsiteY4" fmla="*/ 1254125 h 1301750"/>
                <a:gd name="connsiteX5" fmla="*/ 212725 w 615950"/>
                <a:gd name="connsiteY5" fmla="*/ 587375 h 1301750"/>
                <a:gd name="connsiteX6" fmla="*/ 3175 w 615950"/>
                <a:gd name="connsiteY6" fmla="*/ 142875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950" h="1301750">
                  <a:moveTo>
                    <a:pt x="3175" y="142875"/>
                  </a:moveTo>
                  <a:cubicBezTo>
                    <a:pt x="124379" y="122013"/>
                    <a:pt x="239375" y="74279"/>
                    <a:pt x="339725" y="3175"/>
                  </a:cubicBezTo>
                  <a:cubicBezTo>
                    <a:pt x="429606" y="91896"/>
                    <a:pt x="500851" y="197684"/>
                    <a:pt x="549275" y="314325"/>
                  </a:cubicBezTo>
                  <a:cubicBezTo>
                    <a:pt x="727583" y="748792"/>
                    <a:pt x="506095" y="1169353"/>
                    <a:pt x="466725" y="1241425"/>
                  </a:cubicBezTo>
                  <a:cubicBezTo>
                    <a:pt x="169608" y="1330325"/>
                    <a:pt x="63500" y="1304544"/>
                    <a:pt x="28575" y="1254125"/>
                  </a:cubicBezTo>
                  <a:cubicBezTo>
                    <a:pt x="-48895" y="1142238"/>
                    <a:pt x="232410" y="917575"/>
                    <a:pt x="212725" y="587375"/>
                  </a:cubicBezTo>
                  <a:cubicBezTo>
                    <a:pt x="201613" y="401574"/>
                    <a:pt x="101283" y="250825"/>
                    <a:pt x="3175" y="1428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6A1EA79E-40FB-DE46-AEEA-7573AB018F54}"/>
                </a:ext>
              </a:extLst>
            </p:cNvPr>
            <p:cNvSpPr/>
            <p:nvPr/>
          </p:nvSpPr>
          <p:spPr>
            <a:xfrm rot="20793833">
              <a:off x="13085051" y="10619887"/>
              <a:ext cx="3928844" cy="2000577"/>
            </a:xfrm>
            <a:custGeom>
              <a:avLst/>
              <a:gdLst>
                <a:gd name="connsiteX0" fmla="*/ 3175 w 1035050"/>
                <a:gd name="connsiteY0" fmla="*/ 295275 h 527050"/>
                <a:gd name="connsiteX1" fmla="*/ 498475 w 1035050"/>
                <a:gd name="connsiteY1" fmla="*/ 3175 h 527050"/>
                <a:gd name="connsiteX2" fmla="*/ 587375 w 1035050"/>
                <a:gd name="connsiteY2" fmla="*/ 79375 h 527050"/>
                <a:gd name="connsiteX3" fmla="*/ 790575 w 1035050"/>
                <a:gd name="connsiteY3" fmla="*/ 104775 h 527050"/>
                <a:gd name="connsiteX4" fmla="*/ 1025525 w 1035050"/>
                <a:gd name="connsiteY4" fmla="*/ 60325 h 527050"/>
                <a:gd name="connsiteX5" fmla="*/ 968375 w 1035050"/>
                <a:gd name="connsiteY5" fmla="*/ 365125 h 527050"/>
                <a:gd name="connsiteX6" fmla="*/ 657225 w 1035050"/>
                <a:gd name="connsiteY6" fmla="*/ 479425 h 527050"/>
                <a:gd name="connsiteX7" fmla="*/ 111125 w 1035050"/>
                <a:gd name="connsiteY7" fmla="*/ 473075 h 527050"/>
                <a:gd name="connsiteX8" fmla="*/ 3175 w 1035050"/>
                <a:gd name="connsiteY8" fmla="*/ 2952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5050" h="527050">
                  <a:moveTo>
                    <a:pt x="3175" y="295275"/>
                  </a:moveTo>
                  <a:cubicBezTo>
                    <a:pt x="194610" y="251726"/>
                    <a:pt x="367728" y="149631"/>
                    <a:pt x="498475" y="3175"/>
                  </a:cubicBezTo>
                  <a:cubicBezTo>
                    <a:pt x="522241" y="34713"/>
                    <a:pt x="552573" y="60712"/>
                    <a:pt x="587375" y="79375"/>
                  </a:cubicBezTo>
                  <a:cubicBezTo>
                    <a:pt x="603314" y="87757"/>
                    <a:pt x="655764" y="113284"/>
                    <a:pt x="790575" y="104775"/>
                  </a:cubicBezTo>
                  <a:cubicBezTo>
                    <a:pt x="870415" y="99625"/>
                    <a:pt x="949322" y="84697"/>
                    <a:pt x="1025525" y="60325"/>
                  </a:cubicBezTo>
                  <a:cubicBezTo>
                    <a:pt x="1040638" y="148082"/>
                    <a:pt x="1044575" y="274257"/>
                    <a:pt x="968375" y="365125"/>
                  </a:cubicBezTo>
                  <a:cubicBezTo>
                    <a:pt x="946785" y="390906"/>
                    <a:pt x="903351" y="435801"/>
                    <a:pt x="657225" y="479425"/>
                  </a:cubicBezTo>
                  <a:cubicBezTo>
                    <a:pt x="363220" y="531495"/>
                    <a:pt x="214122" y="555625"/>
                    <a:pt x="111125" y="473075"/>
                  </a:cubicBezTo>
                  <a:cubicBezTo>
                    <a:pt x="75120" y="444119"/>
                    <a:pt x="29146" y="391986"/>
                    <a:pt x="3175" y="2952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82">
              <a:extLst>
                <a:ext uri="{FF2B5EF4-FFF2-40B4-BE49-F238E27FC236}">
                  <a16:creationId xmlns:a16="http://schemas.microsoft.com/office/drawing/2014/main" id="{D5CC07E8-7274-6043-9F81-E3FC6B62BBE7}"/>
                </a:ext>
              </a:extLst>
            </p:cNvPr>
            <p:cNvSpPr/>
            <p:nvPr/>
          </p:nvSpPr>
          <p:spPr>
            <a:xfrm rot="20793833">
              <a:off x="14916249" y="11786479"/>
              <a:ext cx="1349787" cy="1012340"/>
            </a:xfrm>
            <a:custGeom>
              <a:avLst/>
              <a:gdLst>
                <a:gd name="connsiteX0" fmla="*/ 334839 w 355600"/>
                <a:gd name="connsiteY0" fmla="*/ 101880 h 266700"/>
                <a:gd name="connsiteX1" fmla="*/ 199724 w 355600"/>
                <a:gd name="connsiteY1" fmla="*/ 232134 h 266700"/>
                <a:gd name="connsiteX2" fmla="*/ 24038 w 355600"/>
                <a:gd name="connsiteY2" fmla="*/ 166131 h 266700"/>
                <a:gd name="connsiteX3" fmla="*/ 159153 w 355600"/>
                <a:gd name="connsiteY3" fmla="*/ 35877 h 266700"/>
                <a:gd name="connsiteX4" fmla="*/ 334839 w 355600"/>
                <a:gd name="connsiteY4" fmla="*/ 10188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266700">
                  <a:moveTo>
                    <a:pt x="334839" y="101880"/>
                  </a:moveTo>
                  <a:cubicBezTo>
                    <a:pt x="346043" y="156075"/>
                    <a:pt x="285549" y="214391"/>
                    <a:pt x="199724" y="232134"/>
                  </a:cubicBezTo>
                  <a:cubicBezTo>
                    <a:pt x="113899" y="249876"/>
                    <a:pt x="35241" y="220326"/>
                    <a:pt x="24038" y="166131"/>
                  </a:cubicBezTo>
                  <a:cubicBezTo>
                    <a:pt x="12834" y="111936"/>
                    <a:pt x="73328" y="53620"/>
                    <a:pt x="159153" y="35877"/>
                  </a:cubicBezTo>
                  <a:cubicBezTo>
                    <a:pt x="244978" y="18135"/>
                    <a:pt x="323636" y="47685"/>
                    <a:pt x="334839" y="10188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2AF007C8-4D59-D34C-BD1E-4C17C70A1046}"/>
              </a:ext>
            </a:extLst>
          </p:cNvPr>
          <p:cNvGrpSpPr/>
          <p:nvPr/>
        </p:nvGrpSpPr>
        <p:grpSpPr>
          <a:xfrm>
            <a:off x="10129590" y="7325910"/>
            <a:ext cx="3926716" cy="3022638"/>
            <a:chOff x="5648472" y="4050145"/>
            <a:chExt cx="11365423" cy="8748674"/>
          </a:xfrm>
          <a:solidFill>
            <a:schemeClr val="accent3"/>
          </a:solidFill>
        </p:grpSpPr>
        <p:sp>
          <p:nvSpPr>
            <p:cNvPr id="99" name="Forma libre 98">
              <a:extLst>
                <a:ext uri="{FF2B5EF4-FFF2-40B4-BE49-F238E27FC236}">
                  <a16:creationId xmlns:a16="http://schemas.microsoft.com/office/drawing/2014/main" id="{946478B0-1065-234B-9B18-F0C96B4B73ED}"/>
                </a:ext>
              </a:extLst>
            </p:cNvPr>
            <p:cNvSpPr/>
            <p:nvPr/>
          </p:nvSpPr>
          <p:spPr>
            <a:xfrm rot="20793833">
              <a:off x="5648472" y="5022980"/>
              <a:ext cx="5760698" cy="6218662"/>
            </a:xfrm>
            <a:custGeom>
              <a:avLst/>
              <a:gdLst>
                <a:gd name="connsiteX0" fmla="*/ 1517656 w 1517650"/>
                <a:gd name="connsiteY0" fmla="*/ 16538 h 1638300"/>
                <a:gd name="connsiteX1" fmla="*/ 819156 w 1517650"/>
                <a:gd name="connsiteY1" fmla="*/ 80038 h 1638300"/>
                <a:gd name="connsiteX2" fmla="*/ 101605 w 1517650"/>
                <a:gd name="connsiteY2" fmla="*/ 664239 h 1638300"/>
                <a:gd name="connsiteX3" fmla="*/ 88905 w 1517650"/>
                <a:gd name="connsiteY3" fmla="*/ 892839 h 1638300"/>
                <a:gd name="connsiteX4" fmla="*/ 31755 w 1517650"/>
                <a:gd name="connsiteY4" fmla="*/ 1330989 h 1638300"/>
                <a:gd name="connsiteX5" fmla="*/ 323855 w 1517650"/>
                <a:gd name="connsiteY5" fmla="*/ 1610389 h 1638300"/>
                <a:gd name="connsiteX6" fmla="*/ 641356 w 1517650"/>
                <a:gd name="connsiteY6" fmla="*/ 1614580 h 1638300"/>
                <a:gd name="connsiteX7" fmla="*/ 1054106 w 1517650"/>
                <a:gd name="connsiteY7" fmla="*/ 1330989 h 1638300"/>
                <a:gd name="connsiteX8" fmla="*/ 1377956 w 1517650"/>
                <a:gd name="connsiteY8" fmla="*/ 1280189 h 1638300"/>
                <a:gd name="connsiteX9" fmla="*/ 1517656 w 1517650"/>
                <a:gd name="connsiteY9" fmla="*/ 16538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50" h="1638300">
                  <a:moveTo>
                    <a:pt x="1517656" y="16538"/>
                  </a:moveTo>
                  <a:cubicBezTo>
                    <a:pt x="1199394" y="-23467"/>
                    <a:pt x="956379" y="34826"/>
                    <a:pt x="819156" y="80038"/>
                  </a:cubicBezTo>
                  <a:cubicBezTo>
                    <a:pt x="666120" y="130458"/>
                    <a:pt x="199967" y="286858"/>
                    <a:pt x="101605" y="664239"/>
                  </a:cubicBezTo>
                  <a:cubicBezTo>
                    <a:pt x="82619" y="738899"/>
                    <a:pt x="78306" y="816535"/>
                    <a:pt x="88905" y="892839"/>
                  </a:cubicBezTo>
                  <a:cubicBezTo>
                    <a:pt x="76205" y="910872"/>
                    <a:pt x="-52890" y="1105818"/>
                    <a:pt x="31755" y="1330989"/>
                  </a:cubicBezTo>
                  <a:cubicBezTo>
                    <a:pt x="106114" y="1528728"/>
                    <a:pt x="288486" y="1598070"/>
                    <a:pt x="323855" y="1610389"/>
                  </a:cubicBezTo>
                  <a:cubicBezTo>
                    <a:pt x="472064" y="1662141"/>
                    <a:pt x="604208" y="1626009"/>
                    <a:pt x="641356" y="1614580"/>
                  </a:cubicBezTo>
                  <a:cubicBezTo>
                    <a:pt x="836428" y="1554255"/>
                    <a:pt x="859542" y="1417730"/>
                    <a:pt x="1054106" y="1330989"/>
                  </a:cubicBezTo>
                  <a:cubicBezTo>
                    <a:pt x="1174184" y="1277585"/>
                    <a:pt x="1291659" y="1273458"/>
                    <a:pt x="1377956" y="1280189"/>
                  </a:cubicBezTo>
                  <a:cubicBezTo>
                    <a:pt x="1275248" y="855600"/>
                    <a:pt x="1324683" y="408439"/>
                    <a:pt x="1517656" y="1653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9D8C480C-8939-1247-A123-5DF1E9304E78}"/>
                </a:ext>
              </a:extLst>
            </p:cNvPr>
            <p:cNvSpPr/>
            <p:nvPr/>
          </p:nvSpPr>
          <p:spPr>
            <a:xfrm rot="20793833">
              <a:off x="10688582" y="4050145"/>
              <a:ext cx="4483221" cy="4579634"/>
            </a:xfrm>
            <a:custGeom>
              <a:avLst/>
              <a:gdLst>
                <a:gd name="connsiteX0" fmla="*/ 35661 w 1181100"/>
                <a:gd name="connsiteY0" fmla="*/ 1203325 h 1206500"/>
                <a:gd name="connsiteX1" fmla="*/ 48361 w 1181100"/>
                <a:gd name="connsiteY1" fmla="*/ 434975 h 1206500"/>
                <a:gd name="connsiteX2" fmla="*/ 200761 w 1181100"/>
                <a:gd name="connsiteY2" fmla="*/ 3175 h 1206500"/>
                <a:gd name="connsiteX3" fmla="*/ 1178661 w 1181100"/>
                <a:gd name="connsiteY3" fmla="*/ 504825 h 1206500"/>
                <a:gd name="connsiteX4" fmla="*/ 1042136 w 1181100"/>
                <a:gd name="connsiteY4" fmla="*/ 589788 h 1206500"/>
                <a:gd name="connsiteX5" fmla="*/ 346811 w 1181100"/>
                <a:gd name="connsiteY5" fmla="*/ 663575 h 1206500"/>
                <a:gd name="connsiteX6" fmla="*/ 35661 w 1181100"/>
                <a:gd name="connsiteY6" fmla="*/ 1203325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00" h="1206500">
                  <a:moveTo>
                    <a:pt x="35661" y="1203325"/>
                  </a:moveTo>
                  <a:cubicBezTo>
                    <a:pt x="-11578" y="948940"/>
                    <a:pt x="-7259" y="687660"/>
                    <a:pt x="48361" y="434975"/>
                  </a:cubicBezTo>
                  <a:cubicBezTo>
                    <a:pt x="81653" y="285449"/>
                    <a:pt x="132821" y="140473"/>
                    <a:pt x="200761" y="3175"/>
                  </a:cubicBezTo>
                  <a:cubicBezTo>
                    <a:pt x="581277" y="30830"/>
                    <a:pt x="934229" y="211891"/>
                    <a:pt x="1178661" y="504825"/>
                  </a:cubicBezTo>
                  <a:cubicBezTo>
                    <a:pt x="1136522" y="538233"/>
                    <a:pt x="1090719" y="566737"/>
                    <a:pt x="1042136" y="589788"/>
                  </a:cubicBezTo>
                  <a:cubicBezTo>
                    <a:pt x="755497" y="725424"/>
                    <a:pt x="539597" y="586169"/>
                    <a:pt x="346811" y="663575"/>
                  </a:cubicBezTo>
                  <a:cubicBezTo>
                    <a:pt x="236257" y="708025"/>
                    <a:pt x="106527" y="834390"/>
                    <a:pt x="35661" y="120332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E392C83D-51E8-134E-93E4-AC13E0C16420}"/>
                </a:ext>
              </a:extLst>
            </p:cNvPr>
            <p:cNvSpPr/>
            <p:nvPr/>
          </p:nvSpPr>
          <p:spPr>
            <a:xfrm rot="20793833">
              <a:off x="9118911" y="6966159"/>
              <a:ext cx="6170454" cy="5375045"/>
            </a:xfrm>
            <a:custGeom>
              <a:avLst/>
              <a:gdLst>
                <a:gd name="connsiteX0" fmla="*/ 672204 w 1625600"/>
                <a:gd name="connsiteY0" fmla="*/ 636794 h 1416050"/>
                <a:gd name="connsiteX1" fmla="*/ 748404 w 1625600"/>
                <a:gd name="connsiteY1" fmla="*/ 408194 h 1416050"/>
                <a:gd name="connsiteX2" fmla="*/ 964304 w 1625600"/>
                <a:gd name="connsiteY2" fmla="*/ 52594 h 1416050"/>
                <a:gd name="connsiteX3" fmla="*/ 1408804 w 1625600"/>
                <a:gd name="connsiteY3" fmla="*/ 77994 h 1416050"/>
                <a:gd name="connsiteX4" fmla="*/ 1624704 w 1625600"/>
                <a:gd name="connsiteY4" fmla="*/ 554244 h 1416050"/>
                <a:gd name="connsiteX5" fmla="*/ 1364354 w 1625600"/>
                <a:gd name="connsiteY5" fmla="*/ 1093994 h 1416050"/>
                <a:gd name="connsiteX6" fmla="*/ 100704 w 1625600"/>
                <a:gd name="connsiteY6" fmla="*/ 1259094 h 1416050"/>
                <a:gd name="connsiteX7" fmla="*/ 5454 w 1625600"/>
                <a:gd name="connsiteY7" fmla="*/ 979694 h 1416050"/>
                <a:gd name="connsiteX8" fmla="*/ 303904 w 1625600"/>
                <a:gd name="connsiteY8" fmla="*/ 662194 h 1416050"/>
                <a:gd name="connsiteX9" fmla="*/ 672204 w 1625600"/>
                <a:gd name="connsiteY9" fmla="*/ 636794 h 14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5600" h="1416050">
                  <a:moveTo>
                    <a:pt x="672204" y="636794"/>
                  </a:moveTo>
                  <a:cubicBezTo>
                    <a:pt x="692636" y="559027"/>
                    <a:pt x="718089" y="482667"/>
                    <a:pt x="748404" y="408194"/>
                  </a:cubicBezTo>
                  <a:cubicBezTo>
                    <a:pt x="829112" y="209884"/>
                    <a:pt x="869498" y="110760"/>
                    <a:pt x="964304" y="52594"/>
                  </a:cubicBezTo>
                  <a:cubicBezTo>
                    <a:pt x="1096130" y="-28241"/>
                    <a:pt x="1282566" y="-2905"/>
                    <a:pt x="1408804" y="77994"/>
                  </a:cubicBezTo>
                  <a:cubicBezTo>
                    <a:pt x="1626799" y="217694"/>
                    <a:pt x="1625085" y="497793"/>
                    <a:pt x="1624704" y="554244"/>
                  </a:cubicBezTo>
                  <a:cubicBezTo>
                    <a:pt x="1622926" y="840629"/>
                    <a:pt x="1425758" y="1033796"/>
                    <a:pt x="1364354" y="1093994"/>
                  </a:cubicBezTo>
                  <a:cubicBezTo>
                    <a:pt x="1000880" y="1450102"/>
                    <a:pt x="337241" y="1520206"/>
                    <a:pt x="100704" y="1259094"/>
                  </a:cubicBezTo>
                  <a:cubicBezTo>
                    <a:pt x="92830" y="1250458"/>
                    <a:pt x="-13596" y="1129300"/>
                    <a:pt x="5454" y="979694"/>
                  </a:cubicBezTo>
                  <a:cubicBezTo>
                    <a:pt x="31489" y="776494"/>
                    <a:pt x="269296" y="676736"/>
                    <a:pt x="303904" y="662194"/>
                  </a:cubicBezTo>
                  <a:cubicBezTo>
                    <a:pt x="461257" y="596091"/>
                    <a:pt x="607370" y="621110"/>
                    <a:pt x="672204" y="636794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E10F56D1-47D9-3840-9E70-B539A3DB615C}"/>
                </a:ext>
              </a:extLst>
            </p:cNvPr>
            <p:cNvSpPr/>
            <p:nvPr/>
          </p:nvSpPr>
          <p:spPr>
            <a:xfrm rot="20793833">
              <a:off x="14542188" y="5695541"/>
              <a:ext cx="2338024" cy="4941185"/>
            </a:xfrm>
            <a:custGeom>
              <a:avLst/>
              <a:gdLst>
                <a:gd name="connsiteX0" fmla="*/ 3175 w 615950"/>
                <a:gd name="connsiteY0" fmla="*/ 142875 h 1301750"/>
                <a:gd name="connsiteX1" fmla="*/ 339725 w 615950"/>
                <a:gd name="connsiteY1" fmla="*/ 3175 h 1301750"/>
                <a:gd name="connsiteX2" fmla="*/ 549275 w 615950"/>
                <a:gd name="connsiteY2" fmla="*/ 314325 h 1301750"/>
                <a:gd name="connsiteX3" fmla="*/ 466725 w 615950"/>
                <a:gd name="connsiteY3" fmla="*/ 1241425 h 1301750"/>
                <a:gd name="connsiteX4" fmla="*/ 28575 w 615950"/>
                <a:gd name="connsiteY4" fmla="*/ 1254125 h 1301750"/>
                <a:gd name="connsiteX5" fmla="*/ 212725 w 615950"/>
                <a:gd name="connsiteY5" fmla="*/ 587375 h 1301750"/>
                <a:gd name="connsiteX6" fmla="*/ 3175 w 615950"/>
                <a:gd name="connsiteY6" fmla="*/ 142875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950" h="1301750">
                  <a:moveTo>
                    <a:pt x="3175" y="142875"/>
                  </a:moveTo>
                  <a:cubicBezTo>
                    <a:pt x="124379" y="122013"/>
                    <a:pt x="239375" y="74279"/>
                    <a:pt x="339725" y="3175"/>
                  </a:cubicBezTo>
                  <a:cubicBezTo>
                    <a:pt x="429606" y="91896"/>
                    <a:pt x="500851" y="197684"/>
                    <a:pt x="549275" y="314325"/>
                  </a:cubicBezTo>
                  <a:cubicBezTo>
                    <a:pt x="727583" y="748792"/>
                    <a:pt x="506095" y="1169353"/>
                    <a:pt x="466725" y="1241425"/>
                  </a:cubicBezTo>
                  <a:cubicBezTo>
                    <a:pt x="169608" y="1330325"/>
                    <a:pt x="63500" y="1304544"/>
                    <a:pt x="28575" y="1254125"/>
                  </a:cubicBezTo>
                  <a:cubicBezTo>
                    <a:pt x="-48895" y="1142238"/>
                    <a:pt x="232410" y="917575"/>
                    <a:pt x="212725" y="587375"/>
                  </a:cubicBezTo>
                  <a:cubicBezTo>
                    <a:pt x="201613" y="401574"/>
                    <a:pt x="101283" y="250825"/>
                    <a:pt x="3175" y="1428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4F517E-01A1-2346-A805-F8129E4A4DBE}"/>
                </a:ext>
              </a:extLst>
            </p:cNvPr>
            <p:cNvSpPr/>
            <p:nvPr/>
          </p:nvSpPr>
          <p:spPr>
            <a:xfrm rot="20793833">
              <a:off x="13085051" y="10619887"/>
              <a:ext cx="3928844" cy="2000577"/>
            </a:xfrm>
            <a:custGeom>
              <a:avLst/>
              <a:gdLst>
                <a:gd name="connsiteX0" fmla="*/ 3175 w 1035050"/>
                <a:gd name="connsiteY0" fmla="*/ 295275 h 527050"/>
                <a:gd name="connsiteX1" fmla="*/ 498475 w 1035050"/>
                <a:gd name="connsiteY1" fmla="*/ 3175 h 527050"/>
                <a:gd name="connsiteX2" fmla="*/ 587375 w 1035050"/>
                <a:gd name="connsiteY2" fmla="*/ 79375 h 527050"/>
                <a:gd name="connsiteX3" fmla="*/ 790575 w 1035050"/>
                <a:gd name="connsiteY3" fmla="*/ 104775 h 527050"/>
                <a:gd name="connsiteX4" fmla="*/ 1025525 w 1035050"/>
                <a:gd name="connsiteY4" fmla="*/ 60325 h 527050"/>
                <a:gd name="connsiteX5" fmla="*/ 968375 w 1035050"/>
                <a:gd name="connsiteY5" fmla="*/ 365125 h 527050"/>
                <a:gd name="connsiteX6" fmla="*/ 657225 w 1035050"/>
                <a:gd name="connsiteY6" fmla="*/ 479425 h 527050"/>
                <a:gd name="connsiteX7" fmla="*/ 111125 w 1035050"/>
                <a:gd name="connsiteY7" fmla="*/ 473075 h 527050"/>
                <a:gd name="connsiteX8" fmla="*/ 3175 w 1035050"/>
                <a:gd name="connsiteY8" fmla="*/ 2952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5050" h="527050">
                  <a:moveTo>
                    <a:pt x="3175" y="295275"/>
                  </a:moveTo>
                  <a:cubicBezTo>
                    <a:pt x="194610" y="251726"/>
                    <a:pt x="367728" y="149631"/>
                    <a:pt x="498475" y="3175"/>
                  </a:cubicBezTo>
                  <a:cubicBezTo>
                    <a:pt x="522241" y="34713"/>
                    <a:pt x="552573" y="60712"/>
                    <a:pt x="587375" y="79375"/>
                  </a:cubicBezTo>
                  <a:cubicBezTo>
                    <a:pt x="603314" y="87757"/>
                    <a:pt x="655764" y="113284"/>
                    <a:pt x="790575" y="104775"/>
                  </a:cubicBezTo>
                  <a:cubicBezTo>
                    <a:pt x="870415" y="99625"/>
                    <a:pt x="949322" y="84697"/>
                    <a:pt x="1025525" y="60325"/>
                  </a:cubicBezTo>
                  <a:cubicBezTo>
                    <a:pt x="1040638" y="148082"/>
                    <a:pt x="1044575" y="274257"/>
                    <a:pt x="968375" y="365125"/>
                  </a:cubicBezTo>
                  <a:cubicBezTo>
                    <a:pt x="946785" y="390906"/>
                    <a:pt x="903351" y="435801"/>
                    <a:pt x="657225" y="479425"/>
                  </a:cubicBezTo>
                  <a:cubicBezTo>
                    <a:pt x="363220" y="531495"/>
                    <a:pt x="214122" y="555625"/>
                    <a:pt x="111125" y="473075"/>
                  </a:cubicBezTo>
                  <a:cubicBezTo>
                    <a:pt x="75120" y="444119"/>
                    <a:pt x="29146" y="391986"/>
                    <a:pt x="3175" y="2952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6613826C-6036-0E40-81A1-4EBB92655657}"/>
                </a:ext>
              </a:extLst>
            </p:cNvPr>
            <p:cNvSpPr/>
            <p:nvPr/>
          </p:nvSpPr>
          <p:spPr>
            <a:xfrm rot="20793833">
              <a:off x="14916249" y="11786479"/>
              <a:ext cx="1349787" cy="1012340"/>
            </a:xfrm>
            <a:custGeom>
              <a:avLst/>
              <a:gdLst>
                <a:gd name="connsiteX0" fmla="*/ 334839 w 355600"/>
                <a:gd name="connsiteY0" fmla="*/ 101880 h 266700"/>
                <a:gd name="connsiteX1" fmla="*/ 199724 w 355600"/>
                <a:gd name="connsiteY1" fmla="*/ 232134 h 266700"/>
                <a:gd name="connsiteX2" fmla="*/ 24038 w 355600"/>
                <a:gd name="connsiteY2" fmla="*/ 166131 h 266700"/>
                <a:gd name="connsiteX3" fmla="*/ 159153 w 355600"/>
                <a:gd name="connsiteY3" fmla="*/ 35877 h 266700"/>
                <a:gd name="connsiteX4" fmla="*/ 334839 w 355600"/>
                <a:gd name="connsiteY4" fmla="*/ 10188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266700">
                  <a:moveTo>
                    <a:pt x="334839" y="101880"/>
                  </a:moveTo>
                  <a:cubicBezTo>
                    <a:pt x="346043" y="156075"/>
                    <a:pt x="285549" y="214391"/>
                    <a:pt x="199724" y="232134"/>
                  </a:cubicBezTo>
                  <a:cubicBezTo>
                    <a:pt x="113899" y="249876"/>
                    <a:pt x="35241" y="220326"/>
                    <a:pt x="24038" y="166131"/>
                  </a:cubicBezTo>
                  <a:cubicBezTo>
                    <a:pt x="12834" y="111936"/>
                    <a:pt x="73328" y="53620"/>
                    <a:pt x="159153" y="35877"/>
                  </a:cubicBezTo>
                  <a:cubicBezTo>
                    <a:pt x="244978" y="18135"/>
                    <a:pt x="323636" y="47685"/>
                    <a:pt x="334839" y="10188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4D50536E-1220-C043-AE74-95E1F4A47E3A}"/>
              </a:ext>
            </a:extLst>
          </p:cNvPr>
          <p:cNvGrpSpPr/>
          <p:nvPr/>
        </p:nvGrpSpPr>
        <p:grpSpPr>
          <a:xfrm>
            <a:off x="16187628" y="6728538"/>
            <a:ext cx="3926716" cy="3022638"/>
            <a:chOff x="5648472" y="4050145"/>
            <a:chExt cx="11365423" cy="8748674"/>
          </a:xfrm>
          <a:solidFill>
            <a:schemeClr val="accent1"/>
          </a:solidFill>
        </p:grpSpPr>
        <p:sp>
          <p:nvSpPr>
            <p:cNvPr id="106" name="Forma libre 105">
              <a:extLst>
                <a:ext uri="{FF2B5EF4-FFF2-40B4-BE49-F238E27FC236}">
                  <a16:creationId xmlns:a16="http://schemas.microsoft.com/office/drawing/2014/main" id="{4F453E0A-E1AD-5347-97A4-B0EE3FE808A1}"/>
                </a:ext>
              </a:extLst>
            </p:cNvPr>
            <p:cNvSpPr/>
            <p:nvPr/>
          </p:nvSpPr>
          <p:spPr>
            <a:xfrm rot="20793833">
              <a:off x="5648472" y="5022980"/>
              <a:ext cx="5760698" cy="6218662"/>
            </a:xfrm>
            <a:custGeom>
              <a:avLst/>
              <a:gdLst>
                <a:gd name="connsiteX0" fmla="*/ 1517656 w 1517650"/>
                <a:gd name="connsiteY0" fmla="*/ 16538 h 1638300"/>
                <a:gd name="connsiteX1" fmla="*/ 819156 w 1517650"/>
                <a:gd name="connsiteY1" fmla="*/ 80038 h 1638300"/>
                <a:gd name="connsiteX2" fmla="*/ 101605 w 1517650"/>
                <a:gd name="connsiteY2" fmla="*/ 664239 h 1638300"/>
                <a:gd name="connsiteX3" fmla="*/ 88905 w 1517650"/>
                <a:gd name="connsiteY3" fmla="*/ 892839 h 1638300"/>
                <a:gd name="connsiteX4" fmla="*/ 31755 w 1517650"/>
                <a:gd name="connsiteY4" fmla="*/ 1330989 h 1638300"/>
                <a:gd name="connsiteX5" fmla="*/ 323855 w 1517650"/>
                <a:gd name="connsiteY5" fmla="*/ 1610389 h 1638300"/>
                <a:gd name="connsiteX6" fmla="*/ 641356 w 1517650"/>
                <a:gd name="connsiteY6" fmla="*/ 1614580 h 1638300"/>
                <a:gd name="connsiteX7" fmla="*/ 1054106 w 1517650"/>
                <a:gd name="connsiteY7" fmla="*/ 1330989 h 1638300"/>
                <a:gd name="connsiteX8" fmla="*/ 1377956 w 1517650"/>
                <a:gd name="connsiteY8" fmla="*/ 1280189 h 1638300"/>
                <a:gd name="connsiteX9" fmla="*/ 1517656 w 1517650"/>
                <a:gd name="connsiteY9" fmla="*/ 16538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50" h="1638300">
                  <a:moveTo>
                    <a:pt x="1517656" y="16538"/>
                  </a:moveTo>
                  <a:cubicBezTo>
                    <a:pt x="1199394" y="-23467"/>
                    <a:pt x="956379" y="34826"/>
                    <a:pt x="819156" y="80038"/>
                  </a:cubicBezTo>
                  <a:cubicBezTo>
                    <a:pt x="666120" y="130458"/>
                    <a:pt x="199967" y="286858"/>
                    <a:pt x="101605" y="664239"/>
                  </a:cubicBezTo>
                  <a:cubicBezTo>
                    <a:pt x="82619" y="738899"/>
                    <a:pt x="78306" y="816535"/>
                    <a:pt x="88905" y="892839"/>
                  </a:cubicBezTo>
                  <a:cubicBezTo>
                    <a:pt x="76205" y="910872"/>
                    <a:pt x="-52890" y="1105818"/>
                    <a:pt x="31755" y="1330989"/>
                  </a:cubicBezTo>
                  <a:cubicBezTo>
                    <a:pt x="106114" y="1528728"/>
                    <a:pt x="288486" y="1598070"/>
                    <a:pt x="323855" y="1610389"/>
                  </a:cubicBezTo>
                  <a:cubicBezTo>
                    <a:pt x="472064" y="1662141"/>
                    <a:pt x="604208" y="1626009"/>
                    <a:pt x="641356" y="1614580"/>
                  </a:cubicBezTo>
                  <a:cubicBezTo>
                    <a:pt x="836428" y="1554255"/>
                    <a:pt x="859542" y="1417730"/>
                    <a:pt x="1054106" y="1330989"/>
                  </a:cubicBezTo>
                  <a:cubicBezTo>
                    <a:pt x="1174184" y="1277585"/>
                    <a:pt x="1291659" y="1273458"/>
                    <a:pt x="1377956" y="1280189"/>
                  </a:cubicBezTo>
                  <a:cubicBezTo>
                    <a:pt x="1275248" y="855600"/>
                    <a:pt x="1324683" y="408439"/>
                    <a:pt x="1517656" y="1653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106">
              <a:extLst>
                <a:ext uri="{FF2B5EF4-FFF2-40B4-BE49-F238E27FC236}">
                  <a16:creationId xmlns:a16="http://schemas.microsoft.com/office/drawing/2014/main" id="{1F8F557D-B95D-9345-B51C-A6987938D6A3}"/>
                </a:ext>
              </a:extLst>
            </p:cNvPr>
            <p:cNvSpPr/>
            <p:nvPr/>
          </p:nvSpPr>
          <p:spPr>
            <a:xfrm rot="20793833">
              <a:off x="10688582" y="4050145"/>
              <a:ext cx="4483221" cy="4579634"/>
            </a:xfrm>
            <a:custGeom>
              <a:avLst/>
              <a:gdLst>
                <a:gd name="connsiteX0" fmla="*/ 35661 w 1181100"/>
                <a:gd name="connsiteY0" fmla="*/ 1203325 h 1206500"/>
                <a:gd name="connsiteX1" fmla="*/ 48361 w 1181100"/>
                <a:gd name="connsiteY1" fmla="*/ 434975 h 1206500"/>
                <a:gd name="connsiteX2" fmla="*/ 200761 w 1181100"/>
                <a:gd name="connsiteY2" fmla="*/ 3175 h 1206500"/>
                <a:gd name="connsiteX3" fmla="*/ 1178661 w 1181100"/>
                <a:gd name="connsiteY3" fmla="*/ 504825 h 1206500"/>
                <a:gd name="connsiteX4" fmla="*/ 1042136 w 1181100"/>
                <a:gd name="connsiteY4" fmla="*/ 589788 h 1206500"/>
                <a:gd name="connsiteX5" fmla="*/ 346811 w 1181100"/>
                <a:gd name="connsiteY5" fmla="*/ 663575 h 1206500"/>
                <a:gd name="connsiteX6" fmla="*/ 35661 w 1181100"/>
                <a:gd name="connsiteY6" fmla="*/ 1203325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00" h="1206500">
                  <a:moveTo>
                    <a:pt x="35661" y="1203325"/>
                  </a:moveTo>
                  <a:cubicBezTo>
                    <a:pt x="-11578" y="948940"/>
                    <a:pt x="-7259" y="687660"/>
                    <a:pt x="48361" y="434975"/>
                  </a:cubicBezTo>
                  <a:cubicBezTo>
                    <a:pt x="81653" y="285449"/>
                    <a:pt x="132821" y="140473"/>
                    <a:pt x="200761" y="3175"/>
                  </a:cubicBezTo>
                  <a:cubicBezTo>
                    <a:pt x="581277" y="30830"/>
                    <a:pt x="934229" y="211891"/>
                    <a:pt x="1178661" y="504825"/>
                  </a:cubicBezTo>
                  <a:cubicBezTo>
                    <a:pt x="1136522" y="538233"/>
                    <a:pt x="1090719" y="566737"/>
                    <a:pt x="1042136" y="589788"/>
                  </a:cubicBezTo>
                  <a:cubicBezTo>
                    <a:pt x="755497" y="725424"/>
                    <a:pt x="539597" y="586169"/>
                    <a:pt x="346811" y="663575"/>
                  </a:cubicBezTo>
                  <a:cubicBezTo>
                    <a:pt x="236257" y="708025"/>
                    <a:pt x="106527" y="834390"/>
                    <a:pt x="35661" y="120332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107">
              <a:extLst>
                <a:ext uri="{FF2B5EF4-FFF2-40B4-BE49-F238E27FC236}">
                  <a16:creationId xmlns:a16="http://schemas.microsoft.com/office/drawing/2014/main" id="{2D5E47AF-2D07-9C4A-98AD-0A3BC3D82356}"/>
                </a:ext>
              </a:extLst>
            </p:cNvPr>
            <p:cNvSpPr/>
            <p:nvPr/>
          </p:nvSpPr>
          <p:spPr>
            <a:xfrm rot="20793833">
              <a:off x="9118911" y="6966159"/>
              <a:ext cx="6170454" cy="5375045"/>
            </a:xfrm>
            <a:custGeom>
              <a:avLst/>
              <a:gdLst>
                <a:gd name="connsiteX0" fmla="*/ 672204 w 1625600"/>
                <a:gd name="connsiteY0" fmla="*/ 636794 h 1416050"/>
                <a:gd name="connsiteX1" fmla="*/ 748404 w 1625600"/>
                <a:gd name="connsiteY1" fmla="*/ 408194 h 1416050"/>
                <a:gd name="connsiteX2" fmla="*/ 964304 w 1625600"/>
                <a:gd name="connsiteY2" fmla="*/ 52594 h 1416050"/>
                <a:gd name="connsiteX3" fmla="*/ 1408804 w 1625600"/>
                <a:gd name="connsiteY3" fmla="*/ 77994 h 1416050"/>
                <a:gd name="connsiteX4" fmla="*/ 1624704 w 1625600"/>
                <a:gd name="connsiteY4" fmla="*/ 554244 h 1416050"/>
                <a:gd name="connsiteX5" fmla="*/ 1364354 w 1625600"/>
                <a:gd name="connsiteY5" fmla="*/ 1093994 h 1416050"/>
                <a:gd name="connsiteX6" fmla="*/ 100704 w 1625600"/>
                <a:gd name="connsiteY6" fmla="*/ 1259094 h 1416050"/>
                <a:gd name="connsiteX7" fmla="*/ 5454 w 1625600"/>
                <a:gd name="connsiteY7" fmla="*/ 979694 h 1416050"/>
                <a:gd name="connsiteX8" fmla="*/ 303904 w 1625600"/>
                <a:gd name="connsiteY8" fmla="*/ 662194 h 1416050"/>
                <a:gd name="connsiteX9" fmla="*/ 672204 w 1625600"/>
                <a:gd name="connsiteY9" fmla="*/ 636794 h 14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5600" h="1416050">
                  <a:moveTo>
                    <a:pt x="672204" y="636794"/>
                  </a:moveTo>
                  <a:cubicBezTo>
                    <a:pt x="692636" y="559027"/>
                    <a:pt x="718089" y="482667"/>
                    <a:pt x="748404" y="408194"/>
                  </a:cubicBezTo>
                  <a:cubicBezTo>
                    <a:pt x="829112" y="209884"/>
                    <a:pt x="869498" y="110760"/>
                    <a:pt x="964304" y="52594"/>
                  </a:cubicBezTo>
                  <a:cubicBezTo>
                    <a:pt x="1096130" y="-28241"/>
                    <a:pt x="1282566" y="-2905"/>
                    <a:pt x="1408804" y="77994"/>
                  </a:cubicBezTo>
                  <a:cubicBezTo>
                    <a:pt x="1626799" y="217694"/>
                    <a:pt x="1625085" y="497793"/>
                    <a:pt x="1624704" y="554244"/>
                  </a:cubicBezTo>
                  <a:cubicBezTo>
                    <a:pt x="1622926" y="840629"/>
                    <a:pt x="1425758" y="1033796"/>
                    <a:pt x="1364354" y="1093994"/>
                  </a:cubicBezTo>
                  <a:cubicBezTo>
                    <a:pt x="1000880" y="1450102"/>
                    <a:pt x="337241" y="1520206"/>
                    <a:pt x="100704" y="1259094"/>
                  </a:cubicBezTo>
                  <a:cubicBezTo>
                    <a:pt x="92830" y="1250458"/>
                    <a:pt x="-13596" y="1129300"/>
                    <a:pt x="5454" y="979694"/>
                  </a:cubicBezTo>
                  <a:cubicBezTo>
                    <a:pt x="31489" y="776494"/>
                    <a:pt x="269296" y="676736"/>
                    <a:pt x="303904" y="662194"/>
                  </a:cubicBezTo>
                  <a:cubicBezTo>
                    <a:pt x="461257" y="596091"/>
                    <a:pt x="607370" y="621110"/>
                    <a:pt x="672204" y="636794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108">
              <a:extLst>
                <a:ext uri="{FF2B5EF4-FFF2-40B4-BE49-F238E27FC236}">
                  <a16:creationId xmlns:a16="http://schemas.microsoft.com/office/drawing/2014/main" id="{431990B4-904B-0548-97F0-D2F6DD9D08E7}"/>
                </a:ext>
              </a:extLst>
            </p:cNvPr>
            <p:cNvSpPr/>
            <p:nvPr/>
          </p:nvSpPr>
          <p:spPr>
            <a:xfrm rot="20793833">
              <a:off x="14542188" y="5695541"/>
              <a:ext cx="2338024" cy="4941185"/>
            </a:xfrm>
            <a:custGeom>
              <a:avLst/>
              <a:gdLst>
                <a:gd name="connsiteX0" fmla="*/ 3175 w 615950"/>
                <a:gd name="connsiteY0" fmla="*/ 142875 h 1301750"/>
                <a:gd name="connsiteX1" fmla="*/ 339725 w 615950"/>
                <a:gd name="connsiteY1" fmla="*/ 3175 h 1301750"/>
                <a:gd name="connsiteX2" fmla="*/ 549275 w 615950"/>
                <a:gd name="connsiteY2" fmla="*/ 314325 h 1301750"/>
                <a:gd name="connsiteX3" fmla="*/ 466725 w 615950"/>
                <a:gd name="connsiteY3" fmla="*/ 1241425 h 1301750"/>
                <a:gd name="connsiteX4" fmla="*/ 28575 w 615950"/>
                <a:gd name="connsiteY4" fmla="*/ 1254125 h 1301750"/>
                <a:gd name="connsiteX5" fmla="*/ 212725 w 615950"/>
                <a:gd name="connsiteY5" fmla="*/ 587375 h 1301750"/>
                <a:gd name="connsiteX6" fmla="*/ 3175 w 615950"/>
                <a:gd name="connsiteY6" fmla="*/ 142875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950" h="1301750">
                  <a:moveTo>
                    <a:pt x="3175" y="142875"/>
                  </a:moveTo>
                  <a:cubicBezTo>
                    <a:pt x="124379" y="122013"/>
                    <a:pt x="239375" y="74279"/>
                    <a:pt x="339725" y="3175"/>
                  </a:cubicBezTo>
                  <a:cubicBezTo>
                    <a:pt x="429606" y="91896"/>
                    <a:pt x="500851" y="197684"/>
                    <a:pt x="549275" y="314325"/>
                  </a:cubicBezTo>
                  <a:cubicBezTo>
                    <a:pt x="727583" y="748792"/>
                    <a:pt x="506095" y="1169353"/>
                    <a:pt x="466725" y="1241425"/>
                  </a:cubicBezTo>
                  <a:cubicBezTo>
                    <a:pt x="169608" y="1330325"/>
                    <a:pt x="63500" y="1304544"/>
                    <a:pt x="28575" y="1254125"/>
                  </a:cubicBezTo>
                  <a:cubicBezTo>
                    <a:pt x="-48895" y="1142238"/>
                    <a:pt x="232410" y="917575"/>
                    <a:pt x="212725" y="587375"/>
                  </a:cubicBezTo>
                  <a:cubicBezTo>
                    <a:pt x="201613" y="401574"/>
                    <a:pt x="101283" y="250825"/>
                    <a:pt x="3175" y="1428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109">
              <a:extLst>
                <a:ext uri="{FF2B5EF4-FFF2-40B4-BE49-F238E27FC236}">
                  <a16:creationId xmlns:a16="http://schemas.microsoft.com/office/drawing/2014/main" id="{0D04068F-EDB6-D449-89AD-93883EC4E9B8}"/>
                </a:ext>
              </a:extLst>
            </p:cNvPr>
            <p:cNvSpPr/>
            <p:nvPr/>
          </p:nvSpPr>
          <p:spPr>
            <a:xfrm rot="20793833">
              <a:off x="13085051" y="10619887"/>
              <a:ext cx="3928844" cy="2000577"/>
            </a:xfrm>
            <a:custGeom>
              <a:avLst/>
              <a:gdLst>
                <a:gd name="connsiteX0" fmla="*/ 3175 w 1035050"/>
                <a:gd name="connsiteY0" fmla="*/ 295275 h 527050"/>
                <a:gd name="connsiteX1" fmla="*/ 498475 w 1035050"/>
                <a:gd name="connsiteY1" fmla="*/ 3175 h 527050"/>
                <a:gd name="connsiteX2" fmla="*/ 587375 w 1035050"/>
                <a:gd name="connsiteY2" fmla="*/ 79375 h 527050"/>
                <a:gd name="connsiteX3" fmla="*/ 790575 w 1035050"/>
                <a:gd name="connsiteY3" fmla="*/ 104775 h 527050"/>
                <a:gd name="connsiteX4" fmla="*/ 1025525 w 1035050"/>
                <a:gd name="connsiteY4" fmla="*/ 60325 h 527050"/>
                <a:gd name="connsiteX5" fmla="*/ 968375 w 1035050"/>
                <a:gd name="connsiteY5" fmla="*/ 365125 h 527050"/>
                <a:gd name="connsiteX6" fmla="*/ 657225 w 1035050"/>
                <a:gd name="connsiteY6" fmla="*/ 479425 h 527050"/>
                <a:gd name="connsiteX7" fmla="*/ 111125 w 1035050"/>
                <a:gd name="connsiteY7" fmla="*/ 473075 h 527050"/>
                <a:gd name="connsiteX8" fmla="*/ 3175 w 1035050"/>
                <a:gd name="connsiteY8" fmla="*/ 2952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5050" h="527050">
                  <a:moveTo>
                    <a:pt x="3175" y="295275"/>
                  </a:moveTo>
                  <a:cubicBezTo>
                    <a:pt x="194610" y="251726"/>
                    <a:pt x="367728" y="149631"/>
                    <a:pt x="498475" y="3175"/>
                  </a:cubicBezTo>
                  <a:cubicBezTo>
                    <a:pt x="522241" y="34713"/>
                    <a:pt x="552573" y="60712"/>
                    <a:pt x="587375" y="79375"/>
                  </a:cubicBezTo>
                  <a:cubicBezTo>
                    <a:pt x="603314" y="87757"/>
                    <a:pt x="655764" y="113284"/>
                    <a:pt x="790575" y="104775"/>
                  </a:cubicBezTo>
                  <a:cubicBezTo>
                    <a:pt x="870415" y="99625"/>
                    <a:pt x="949322" y="84697"/>
                    <a:pt x="1025525" y="60325"/>
                  </a:cubicBezTo>
                  <a:cubicBezTo>
                    <a:pt x="1040638" y="148082"/>
                    <a:pt x="1044575" y="274257"/>
                    <a:pt x="968375" y="365125"/>
                  </a:cubicBezTo>
                  <a:cubicBezTo>
                    <a:pt x="946785" y="390906"/>
                    <a:pt x="903351" y="435801"/>
                    <a:pt x="657225" y="479425"/>
                  </a:cubicBezTo>
                  <a:cubicBezTo>
                    <a:pt x="363220" y="531495"/>
                    <a:pt x="214122" y="555625"/>
                    <a:pt x="111125" y="473075"/>
                  </a:cubicBezTo>
                  <a:cubicBezTo>
                    <a:pt x="75120" y="444119"/>
                    <a:pt x="29146" y="391986"/>
                    <a:pt x="3175" y="29527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110">
              <a:extLst>
                <a:ext uri="{FF2B5EF4-FFF2-40B4-BE49-F238E27FC236}">
                  <a16:creationId xmlns:a16="http://schemas.microsoft.com/office/drawing/2014/main" id="{93AFE25E-D4CE-9241-B16F-D346502DD8A7}"/>
                </a:ext>
              </a:extLst>
            </p:cNvPr>
            <p:cNvSpPr/>
            <p:nvPr/>
          </p:nvSpPr>
          <p:spPr>
            <a:xfrm rot="20793833">
              <a:off x="14916249" y="11786479"/>
              <a:ext cx="1349787" cy="1012340"/>
            </a:xfrm>
            <a:custGeom>
              <a:avLst/>
              <a:gdLst>
                <a:gd name="connsiteX0" fmla="*/ 334839 w 355600"/>
                <a:gd name="connsiteY0" fmla="*/ 101880 h 266700"/>
                <a:gd name="connsiteX1" fmla="*/ 199724 w 355600"/>
                <a:gd name="connsiteY1" fmla="*/ 232134 h 266700"/>
                <a:gd name="connsiteX2" fmla="*/ 24038 w 355600"/>
                <a:gd name="connsiteY2" fmla="*/ 166131 h 266700"/>
                <a:gd name="connsiteX3" fmla="*/ 159153 w 355600"/>
                <a:gd name="connsiteY3" fmla="*/ 35877 h 266700"/>
                <a:gd name="connsiteX4" fmla="*/ 334839 w 355600"/>
                <a:gd name="connsiteY4" fmla="*/ 10188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266700">
                  <a:moveTo>
                    <a:pt x="334839" y="101880"/>
                  </a:moveTo>
                  <a:cubicBezTo>
                    <a:pt x="346043" y="156075"/>
                    <a:pt x="285549" y="214391"/>
                    <a:pt x="199724" y="232134"/>
                  </a:cubicBezTo>
                  <a:cubicBezTo>
                    <a:pt x="113899" y="249876"/>
                    <a:pt x="35241" y="220326"/>
                    <a:pt x="24038" y="166131"/>
                  </a:cubicBezTo>
                  <a:cubicBezTo>
                    <a:pt x="12834" y="111936"/>
                    <a:pt x="73328" y="53620"/>
                    <a:pt x="159153" y="35877"/>
                  </a:cubicBezTo>
                  <a:cubicBezTo>
                    <a:pt x="244978" y="18135"/>
                    <a:pt x="323636" y="47685"/>
                    <a:pt x="334839" y="10188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9106DDB9-DE2F-FD4E-8053-8EDBC6E7FC4B}"/>
              </a:ext>
            </a:extLst>
          </p:cNvPr>
          <p:cNvSpPr txBox="1"/>
          <p:nvPr/>
        </p:nvSpPr>
        <p:spPr>
          <a:xfrm>
            <a:off x="3525685" y="10150183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113" name="TextBox 132">
            <a:extLst>
              <a:ext uri="{FF2B5EF4-FFF2-40B4-BE49-F238E27FC236}">
                <a16:creationId xmlns:a16="http://schemas.microsoft.com/office/drawing/2014/main" id="{A7CCE60E-1053-DE4E-A02E-74973DA20DFD}"/>
              </a:ext>
            </a:extLst>
          </p:cNvPr>
          <p:cNvSpPr txBox="1"/>
          <p:nvPr/>
        </p:nvSpPr>
        <p:spPr>
          <a:xfrm>
            <a:off x="3518494" y="10742726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CD63AD14-6EF1-D245-867F-5C464BE4C22D}"/>
              </a:ext>
            </a:extLst>
          </p:cNvPr>
          <p:cNvSpPr txBox="1"/>
          <p:nvPr/>
        </p:nvSpPr>
        <p:spPr>
          <a:xfrm>
            <a:off x="9670581" y="5119646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115" name="TextBox 132">
            <a:extLst>
              <a:ext uri="{FF2B5EF4-FFF2-40B4-BE49-F238E27FC236}">
                <a16:creationId xmlns:a16="http://schemas.microsoft.com/office/drawing/2014/main" id="{5BBB270F-5700-2F47-BDA0-60550867E841}"/>
              </a:ext>
            </a:extLst>
          </p:cNvPr>
          <p:cNvSpPr txBox="1"/>
          <p:nvPr/>
        </p:nvSpPr>
        <p:spPr>
          <a:xfrm>
            <a:off x="9663390" y="5712189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074A7BE2-4B00-FF48-BB95-C3B946C53F69}"/>
              </a:ext>
            </a:extLst>
          </p:cNvPr>
          <p:cNvSpPr txBox="1"/>
          <p:nvPr/>
        </p:nvSpPr>
        <p:spPr>
          <a:xfrm>
            <a:off x="15793154" y="10150183"/>
            <a:ext cx="506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137" name="TextBox 132">
            <a:extLst>
              <a:ext uri="{FF2B5EF4-FFF2-40B4-BE49-F238E27FC236}">
                <a16:creationId xmlns:a16="http://schemas.microsoft.com/office/drawing/2014/main" id="{D9A0A68D-D075-094C-B38D-30F5806DF214}"/>
              </a:ext>
            </a:extLst>
          </p:cNvPr>
          <p:cNvSpPr txBox="1"/>
          <p:nvPr/>
        </p:nvSpPr>
        <p:spPr>
          <a:xfrm>
            <a:off x="15785963" y="10742726"/>
            <a:ext cx="50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50731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77">
            <a:extLst>
              <a:ext uri="{FF2B5EF4-FFF2-40B4-BE49-F238E27FC236}">
                <a16:creationId xmlns:a16="http://schemas.microsoft.com/office/drawing/2014/main" id="{6E68C2EC-E8E2-2B4E-BAF9-1DC860E8B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296" y="294251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78">
            <a:extLst>
              <a:ext uri="{FF2B5EF4-FFF2-40B4-BE49-F238E27FC236}">
                <a16:creationId xmlns:a16="http://schemas.microsoft.com/office/drawing/2014/main" id="{7C2E0BF3-C0F7-3A46-BF5B-6CD440AC7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57" y="280565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79">
            <a:extLst>
              <a:ext uri="{FF2B5EF4-FFF2-40B4-BE49-F238E27FC236}">
                <a16:creationId xmlns:a16="http://schemas.microsoft.com/office/drawing/2014/main" id="{FB142982-B598-8147-B4F5-CA776621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66" y="279512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80">
            <a:extLst>
              <a:ext uri="{FF2B5EF4-FFF2-40B4-BE49-F238E27FC236}">
                <a16:creationId xmlns:a16="http://schemas.microsoft.com/office/drawing/2014/main" id="{575F8373-5DFB-F945-B0A0-78C96D01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09" y="224765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Line 81">
            <a:extLst>
              <a:ext uri="{FF2B5EF4-FFF2-40B4-BE49-F238E27FC236}">
                <a16:creationId xmlns:a16="http://schemas.microsoft.com/office/drawing/2014/main" id="{8E74E075-50AE-C04A-A0B8-B85112DEB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296" y="499605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82">
            <a:extLst>
              <a:ext uri="{FF2B5EF4-FFF2-40B4-BE49-F238E27FC236}">
                <a16:creationId xmlns:a16="http://schemas.microsoft.com/office/drawing/2014/main" id="{6FED4B68-28D3-1E45-9235-E340220C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57" y="485918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83">
            <a:extLst>
              <a:ext uri="{FF2B5EF4-FFF2-40B4-BE49-F238E27FC236}">
                <a16:creationId xmlns:a16="http://schemas.microsoft.com/office/drawing/2014/main" id="{10C4E4A7-551D-FE4B-A86D-60C2B228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66" y="484865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84">
            <a:extLst>
              <a:ext uri="{FF2B5EF4-FFF2-40B4-BE49-F238E27FC236}">
                <a16:creationId xmlns:a16="http://schemas.microsoft.com/office/drawing/2014/main" id="{EDBF0B34-AA03-D548-9E05-87C2F7AF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09" y="430118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85">
            <a:extLst>
              <a:ext uri="{FF2B5EF4-FFF2-40B4-BE49-F238E27FC236}">
                <a16:creationId xmlns:a16="http://schemas.microsoft.com/office/drawing/2014/main" id="{DA922177-5C73-5649-A0E9-98DED7DC7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296" y="704431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86">
            <a:extLst>
              <a:ext uri="{FF2B5EF4-FFF2-40B4-BE49-F238E27FC236}">
                <a16:creationId xmlns:a16="http://schemas.microsoft.com/office/drawing/2014/main" id="{F8646BAC-50FB-9E46-9327-5BD2A79A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57" y="691271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7">
            <a:extLst>
              <a:ext uri="{FF2B5EF4-FFF2-40B4-BE49-F238E27FC236}">
                <a16:creationId xmlns:a16="http://schemas.microsoft.com/office/drawing/2014/main" id="{1298E6A4-65BB-CF48-B92B-A7CCD5EA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66" y="689166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88">
            <a:extLst>
              <a:ext uri="{FF2B5EF4-FFF2-40B4-BE49-F238E27FC236}">
                <a16:creationId xmlns:a16="http://schemas.microsoft.com/office/drawing/2014/main" id="{70DEEC43-FC0E-9C48-8DB1-64866DC7D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09" y="635471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89">
            <a:extLst>
              <a:ext uri="{FF2B5EF4-FFF2-40B4-BE49-F238E27FC236}">
                <a16:creationId xmlns:a16="http://schemas.microsoft.com/office/drawing/2014/main" id="{C73185F0-192B-CC41-A35A-9E5CF4C69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296" y="908732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90">
            <a:extLst>
              <a:ext uri="{FF2B5EF4-FFF2-40B4-BE49-F238E27FC236}">
                <a16:creationId xmlns:a16="http://schemas.microsoft.com/office/drawing/2014/main" id="{031F36C1-52C2-5B4F-BCF5-B26D7789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57" y="895045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1">
            <a:extLst>
              <a:ext uri="{FF2B5EF4-FFF2-40B4-BE49-F238E27FC236}">
                <a16:creationId xmlns:a16="http://schemas.microsoft.com/office/drawing/2014/main" id="{9E025A53-53D7-1F41-AA3A-B56D8607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66" y="894519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2">
            <a:extLst>
              <a:ext uri="{FF2B5EF4-FFF2-40B4-BE49-F238E27FC236}">
                <a16:creationId xmlns:a16="http://schemas.microsoft.com/office/drawing/2014/main" id="{7CD7EE26-7362-9C4A-ACE4-34F7D59F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09" y="840298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93">
            <a:extLst>
              <a:ext uri="{FF2B5EF4-FFF2-40B4-BE49-F238E27FC236}">
                <a16:creationId xmlns:a16="http://schemas.microsoft.com/office/drawing/2014/main" id="{7AE7EB78-5C9A-734B-8F85-501136293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296" y="1114085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94">
            <a:extLst>
              <a:ext uri="{FF2B5EF4-FFF2-40B4-BE49-F238E27FC236}">
                <a16:creationId xmlns:a16="http://schemas.microsoft.com/office/drawing/2014/main" id="{32989763-0F4A-ED4A-A12E-72EC3F4D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57" y="1100398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5">
            <a:extLst>
              <a:ext uri="{FF2B5EF4-FFF2-40B4-BE49-F238E27FC236}">
                <a16:creationId xmlns:a16="http://schemas.microsoft.com/office/drawing/2014/main" id="{A5CC2005-E2F8-6E42-9E0A-C8D458B2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66" y="1099346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6">
            <a:extLst>
              <a:ext uri="{FF2B5EF4-FFF2-40B4-BE49-F238E27FC236}">
                <a16:creationId xmlns:a16="http://schemas.microsoft.com/office/drawing/2014/main" id="{E96AE9CD-F6F5-1844-9649-FCD34157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09" y="1045651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D20FAE19-D685-9C4B-ABB7-AB5D81BE3782}"/>
              </a:ext>
            </a:extLst>
          </p:cNvPr>
          <p:cNvGrpSpPr/>
          <p:nvPr/>
        </p:nvGrpSpPr>
        <p:grpSpPr>
          <a:xfrm>
            <a:off x="0" y="1451801"/>
            <a:ext cx="5334000" cy="11099603"/>
            <a:chOff x="6839903" y="715092"/>
            <a:chExt cx="814417" cy="1694733"/>
          </a:xfrm>
        </p:grpSpPr>
        <p:sp>
          <p:nvSpPr>
            <p:cNvPr id="130" name="Forma libre 129">
              <a:extLst>
                <a:ext uri="{FF2B5EF4-FFF2-40B4-BE49-F238E27FC236}">
                  <a16:creationId xmlns:a16="http://schemas.microsoft.com/office/drawing/2014/main" id="{84F02ED2-CCD9-0349-8576-4472CC3E0161}"/>
                </a:ext>
              </a:extLst>
            </p:cNvPr>
            <p:cNvSpPr/>
            <p:nvPr/>
          </p:nvSpPr>
          <p:spPr>
            <a:xfrm>
              <a:off x="6956425" y="942975"/>
              <a:ext cx="590550" cy="793750"/>
            </a:xfrm>
            <a:custGeom>
              <a:avLst/>
              <a:gdLst>
                <a:gd name="connsiteX0" fmla="*/ 307975 w 590550"/>
                <a:gd name="connsiteY0" fmla="*/ 3175 h 793750"/>
                <a:gd name="connsiteX1" fmla="*/ 542925 w 590550"/>
                <a:gd name="connsiteY1" fmla="*/ 542925 h 793750"/>
                <a:gd name="connsiteX2" fmla="*/ 174625 w 590550"/>
                <a:gd name="connsiteY2" fmla="*/ 790575 h 793750"/>
                <a:gd name="connsiteX3" fmla="*/ 3175 w 590550"/>
                <a:gd name="connsiteY3" fmla="*/ 130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793750">
                  <a:moveTo>
                    <a:pt x="307975" y="3175"/>
                  </a:moveTo>
                  <a:cubicBezTo>
                    <a:pt x="307975" y="3175"/>
                    <a:pt x="720725" y="53975"/>
                    <a:pt x="542925" y="542925"/>
                  </a:cubicBezTo>
                  <a:lnTo>
                    <a:pt x="174625" y="790575"/>
                  </a:lnTo>
                  <a:lnTo>
                    <a:pt x="3175" y="130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130">
              <a:extLst>
                <a:ext uri="{FF2B5EF4-FFF2-40B4-BE49-F238E27FC236}">
                  <a16:creationId xmlns:a16="http://schemas.microsoft.com/office/drawing/2014/main" id="{8FB91DBE-0C38-EB4E-B47C-C8984B97B519}"/>
                </a:ext>
              </a:extLst>
            </p:cNvPr>
            <p:cNvSpPr/>
            <p:nvPr/>
          </p:nvSpPr>
          <p:spPr>
            <a:xfrm>
              <a:off x="6839903" y="715092"/>
              <a:ext cx="469900" cy="1600200"/>
            </a:xfrm>
            <a:custGeom>
              <a:avLst/>
              <a:gdLst>
                <a:gd name="connsiteX0" fmla="*/ 5397 w 469900"/>
                <a:gd name="connsiteY0" fmla="*/ 1602658 h 1600200"/>
                <a:gd name="connsiteX1" fmla="*/ 3175 w 469900"/>
                <a:gd name="connsiteY1" fmla="*/ 43733 h 1600200"/>
                <a:gd name="connsiteX2" fmla="*/ 381000 w 469900"/>
                <a:gd name="connsiteY2" fmla="*/ 72308 h 1600200"/>
                <a:gd name="connsiteX3" fmla="*/ 463550 w 469900"/>
                <a:gd name="connsiteY3" fmla="*/ 275508 h 1600200"/>
                <a:gd name="connsiteX4" fmla="*/ 215900 w 469900"/>
                <a:gd name="connsiteY4" fmla="*/ 415208 h 1600200"/>
                <a:gd name="connsiteX5" fmla="*/ 211138 w 469900"/>
                <a:gd name="connsiteY5" fmla="*/ 415589 h 1600200"/>
                <a:gd name="connsiteX6" fmla="*/ 360997 w 469900"/>
                <a:gd name="connsiteY6" fmla="*/ 529508 h 1600200"/>
                <a:gd name="connsiteX7" fmla="*/ 367347 w 469900"/>
                <a:gd name="connsiteY7" fmla="*/ 694608 h 1600200"/>
                <a:gd name="connsiteX8" fmla="*/ 5397 w 469900"/>
                <a:gd name="connsiteY8" fmla="*/ 1602658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1600200">
                  <a:moveTo>
                    <a:pt x="5397" y="1602658"/>
                  </a:moveTo>
                  <a:cubicBezTo>
                    <a:pt x="4635" y="1083059"/>
                    <a:pt x="3894" y="563417"/>
                    <a:pt x="3175" y="43733"/>
                  </a:cubicBezTo>
                  <a:cubicBezTo>
                    <a:pt x="141986" y="-18497"/>
                    <a:pt x="289687" y="-9226"/>
                    <a:pt x="381000" y="72308"/>
                  </a:cubicBezTo>
                  <a:cubicBezTo>
                    <a:pt x="394081" y="83992"/>
                    <a:pt x="491236" y="173337"/>
                    <a:pt x="463550" y="275508"/>
                  </a:cubicBezTo>
                  <a:cubicBezTo>
                    <a:pt x="440499" y="360598"/>
                    <a:pt x="338963" y="424924"/>
                    <a:pt x="215900" y="415208"/>
                  </a:cubicBezTo>
                  <a:cubicBezTo>
                    <a:pt x="215519" y="415208"/>
                    <a:pt x="211772" y="414383"/>
                    <a:pt x="211138" y="415589"/>
                  </a:cubicBezTo>
                  <a:cubicBezTo>
                    <a:pt x="207899" y="421939"/>
                    <a:pt x="318706" y="457499"/>
                    <a:pt x="360997" y="529508"/>
                  </a:cubicBezTo>
                  <a:cubicBezTo>
                    <a:pt x="390969" y="580308"/>
                    <a:pt x="381253" y="640824"/>
                    <a:pt x="367347" y="694608"/>
                  </a:cubicBezTo>
                  <a:cubicBezTo>
                    <a:pt x="329247" y="843452"/>
                    <a:pt x="198374" y="1176129"/>
                    <a:pt x="5397" y="160265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131">
              <a:extLst>
                <a:ext uri="{FF2B5EF4-FFF2-40B4-BE49-F238E27FC236}">
                  <a16:creationId xmlns:a16="http://schemas.microsoft.com/office/drawing/2014/main" id="{E27FA10C-856B-D14E-8D17-06DB1D9293CD}"/>
                </a:ext>
              </a:extLst>
            </p:cNvPr>
            <p:cNvSpPr/>
            <p:nvPr/>
          </p:nvSpPr>
          <p:spPr>
            <a:xfrm>
              <a:off x="6841520" y="1419225"/>
              <a:ext cx="812800" cy="812800"/>
            </a:xfrm>
            <a:custGeom>
              <a:avLst/>
              <a:gdLst>
                <a:gd name="connsiteX0" fmla="*/ 3780 w 812800"/>
                <a:gd name="connsiteY0" fmla="*/ 187325 h 812800"/>
                <a:gd name="connsiteX1" fmla="*/ 63978 w 812800"/>
                <a:gd name="connsiteY1" fmla="*/ 35243 h 812800"/>
                <a:gd name="connsiteX2" fmla="*/ 168880 w 812800"/>
                <a:gd name="connsiteY2" fmla="*/ 3175 h 812800"/>
                <a:gd name="connsiteX3" fmla="*/ 340330 w 812800"/>
                <a:gd name="connsiteY3" fmla="*/ 212725 h 812800"/>
                <a:gd name="connsiteX4" fmla="*/ 651480 w 812800"/>
                <a:gd name="connsiteY4" fmla="*/ 41275 h 812800"/>
                <a:gd name="connsiteX5" fmla="*/ 810230 w 812800"/>
                <a:gd name="connsiteY5" fmla="*/ 288925 h 812800"/>
                <a:gd name="connsiteX6" fmla="*/ 676880 w 812800"/>
                <a:gd name="connsiteY6" fmla="*/ 504825 h 812800"/>
                <a:gd name="connsiteX7" fmla="*/ 666847 w 812800"/>
                <a:gd name="connsiteY7" fmla="*/ 721487 h 812800"/>
                <a:gd name="connsiteX8" fmla="*/ 492730 w 812800"/>
                <a:gd name="connsiteY8" fmla="*/ 809625 h 812800"/>
                <a:gd name="connsiteX9" fmla="*/ 3780 w 812800"/>
                <a:gd name="connsiteY9" fmla="*/ 593725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800" h="812800">
                  <a:moveTo>
                    <a:pt x="3780" y="187325"/>
                  </a:moveTo>
                  <a:cubicBezTo>
                    <a:pt x="3018" y="179896"/>
                    <a:pt x="-4475" y="88963"/>
                    <a:pt x="63978" y="35243"/>
                  </a:cubicBezTo>
                  <a:cubicBezTo>
                    <a:pt x="95157" y="14736"/>
                    <a:pt x="131565" y="3607"/>
                    <a:pt x="168880" y="3175"/>
                  </a:cubicBezTo>
                  <a:cubicBezTo>
                    <a:pt x="333980" y="3175"/>
                    <a:pt x="340330" y="212725"/>
                    <a:pt x="340330" y="212725"/>
                  </a:cubicBezTo>
                  <a:cubicBezTo>
                    <a:pt x="390686" y="73025"/>
                    <a:pt x="534640" y="3175"/>
                    <a:pt x="651480" y="41275"/>
                  </a:cubicBezTo>
                  <a:cubicBezTo>
                    <a:pt x="754795" y="74993"/>
                    <a:pt x="814549" y="185991"/>
                    <a:pt x="810230" y="288925"/>
                  </a:cubicBezTo>
                  <a:cubicBezTo>
                    <a:pt x="804515" y="426783"/>
                    <a:pt x="686024" y="499427"/>
                    <a:pt x="676880" y="504825"/>
                  </a:cubicBezTo>
                  <a:cubicBezTo>
                    <a:pt x="714517" y="573193"/>
                    <a:pt x="710642" y="656890"/>
                    <a:pt x="666847" y="721487"/>
                  </a:cubicBezTo>
                  <a:cubicBezTo>
                    <a:pt x="605950" y="809625"/>
                    <a:pt x="501049" y="809625"/>
                    <a:pt x="492730" y="809625"/>
                  </a:cubicBezTo>
                  <a:lnTo>
                    <a:pt x="3780" y="59372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132">
              <a:extLst>
                <a:ext uri="{FF2B5EF4-FFF2-40B4-BE49-F238E27FC236}">
                  <a16:creationId xmlns:a16="http://schemas.microsoft.com/office/drawing/2014/main" id="{38478AF8-B471-9C45-959F-90B49E715619}"/>
                </a:ext>
              </a:extLst>
            </p:cNvPr>
            <p:cNvSpPr/>
            <p:nvPr/>
          </p:nvSpPr>
          <p:spPr>
            <a:xfrm>
              <a:off x="6842125" y="1876425"/>
              <a:ext cx="508000" cy="533400"/>
            </a:xfrm>
            <a:custGeom>
              <a:avLst/>
              <a:gdLst>
                <a:gd name="connsiteX0" fmla="*/ 3175 w 508000"/>
                <a:gd name="connsiteY0" fmla="*/ 447675 h 533400"/>
                <a:gd name="connsiteX1" fmla="*/ 454025 w 508000"/>
                <a:gd name="connsiteY1" fmla="*/ 473075 h 533400"/>
                <a:gd name="connsiteX2" fmla="*/ 498475 w 508000"/>
                <a:gd name="connsiteY2" fmla="*/ 276225 h 533400"/>
                <a:gd name="connsiteX3" fmla="*/ 358775 w 508000"/>
                <a:gd name="connsiteY3" fmla="*/ 168275 h 533400"/>
                <a:gd name="connsiteX4" fmla="*/ 206375 w 508000"/>
                <a:gd name="connsiteY4" fmla="*/ 212725 h 533400"/>
                <a:gd name="connsiteX5" fmla="*/ 3175 w 508000"/>
                <a:gd name="connsiteY5" fmla="*/ 31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0" h="533400">
                  <a:moveTo>
                    <a:pt x="3175" y="447675"/>
                  </a:moveTo>
                  <a:cubicBezTo>
                    <a:pt x="185801" y="559435"/>
                    <a:pt x="371475" y="561404"/>
                    <a:pt x="454025" y="473075"/>
                  </a:cubicBezTo>
                  <a:cubicBezTo>
                    <a:pt x="490982" y="433388"/>
                    <a:pt x="528510" y="352425"/>
                    <a:pt x="498475" y="276225"/>
                  </a:cubicBezTo>
                  <a:cubicBezTo>
                    <a:pt x="475424" y="217742"/>
                    <a:pt x="417385" y="173863"/>
                    <a:pt x="358775" y="168275"/>
                  </a:cubicBezTo>
                  <a:cubicBezTo>
                    <a:pt x="289496" y="161925"/>
                    <a:pt x="263525" y="212725"/>
                    <a:pt x="206375" y="212725"/>
                  </a:cubicBezTo>
                  <a:cubicBezTo>
                    <a:pt x="157035" y="212725"/>
                    <a:pt x="87820" y="175196"/>
                    <a:pt x="317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133">
              <a:extLst>
                <a:ext uri="{FF2B5EF4-FFF2-40B4-BE49-F238E27FC236}">
                  <a16:creationId xmlns:a16="http://schemas.microsoft.com/office/drawing/2014/main" id="{81F5B638-5E1A-2547-A72D-F1E4C1B49663}"/>
                </a:ext>
              </a:extLst>
            </p:cNvPr>
            <p:cNvSpPr/>
            <p:nvPr/>
          </p:nvSpPr>
          <p:spPr>
            <a:xfrm>
              <a:off x="6907086" y="909456"/>
              <a:ext cx="254000" cy="50800"/>
            </a:xfrm>
            <a:custGeom>
              <a:avLst/>
              <a:gdLst>
                <a:gd name="connsiteX0" fmla="*/ 14415 w 254000"/>
                <a:gd name="connsiteY0" fmla="*/ 36694 h 50800"/>
                <a:gd name="connsiteX1" fmla="*/ 239840 w 254000"/>
                <a:gd name="connsiteY1" fmla="*/ 3351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50800">
                  <a:moveTo>
                    <a:pt x="14415" y="36694"/>
                  </a:moveTo>
                  <a:cubicBezTo>
                    <a:pt x="86643" y="8124"/>
                    <a:pt x="166835" y="6995"/>
                    <a:pt x="239840" y="3351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134">
              <a:extLst>
                <a:ext uri="{FF2B5EF4-FFF2-40B4-BE49-F238E27FC236}">
                  <a16:creationId xmlns:a16="http://schemas.microsoft.com/office/drawing/2014/main" id="{9B97E5CB-ECBA-0D43-A404-1585BB770CB9}"/>
                </a:ext>
              </a:extLst>
            </p:cNvPr>
            <p:cNvSpPr/>
            <p:nvPr/>
          </p:nvSpPr>
          <p:spPr>
            <a:xfrm>
              <a:off x="7311972" y="1703261"/>
              <a:ext cx="127000" cy="266700"/>
            </a:xfrm>
            <a:custGeom>
              <a:avLst/>
              <a:gdLst>
                <a:gd name="connsiteX0" fmla="*/ 114353 w 127000"/>
                <a:gd name="connsiteY0" fmla="*/ 14415 h 266700"/>
                <a:gd name="connsiteX1" fmla="*/ 25453 w 127000"/>
                <a:gd name="connsiteY1" fmla="*/ 84265 h 266700"/>
                <a:gd name="connsiteX2" fmla="*/ 76253 w 127000"/>
                <a:gd name="connsiteY2" fmla="*/ 2557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66700">
                  <a:moveTo>
                    <a:pt x="114353" y="14415"/>
                  </a:moveTo>
                  <a:cubicBezTo>
                    <a:pt x="105209" y="16828"/>
                    <a:pt x="49710" y="32385"/>
                    <a:pt x="25453" y="84265"/>
                  </a:cubicBezTo>
                  <a:cubicBezTo>
                    <a:pt x="53" y="138747"/>
                    <a:pt x="19103" y="211265"/>
                    <a:pt x="76253" y="2557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135">
              <a:extLst>
                <a:ext uri="{FF2B5EF4-FFF2-40B4-BE49-F238E27FC236}">
                  <a16:creationId xmlns:a16="http://schemas.microsoft.com/office/drawing/2014/main" id="{20DFA300-87C9-0E4E-8F29-20CDC4B1D565}"/>
                </a:ext>
              </a:extLst>
            </p:cNvPr>
            <p:cNvSpPr/>
            <p:nvPr/>
          </p:nvSpPr>
          <p:spPr>
            <a:xfrm>
              <a:off x="6916611" y="1804861"/>
              <a:ext cx="349250" cy="63500"/>
            </a:xfrm>
            <a:custGeom>
              <a:avLst/>
              <a:gdLst>
                <a:gd name="connsiteX0" fmla="*/ 14415 w 349250"/>
                <a:gd name="connsiteY0" fmla="*/ 14415 h 63500"/>
                <a:gd name="connsiteX1" fmla="*/ 198565 w 349250"/>
                <a:gd name="connsiteY1" fmla="*/ 52515 h 63500"/>
                <a:gd name="connsiteX2" fmla="*/ 338265 w 349250"/>
                <a:gd name="connsiteY2" fmla="*/ 1441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63500">
                  <a:moveTo>
                    <a:pt x="14415" y="14415"/>
                  </a:moveTo>
                  <a:cubicBezTo>
                    <a:pt x="71369" y="43117"/>
                    <a:pt x="134896" y="56261"/>
                    <a:pt x="198565" y="52515"/>
                  </a:cubicBezTo>
                  <a:cubicBezTo>
                    <a:pt x="247239" y="49454"/>
                    <a:pt x="294776" y="36489"/>
                    <a:pt x="338265" y="144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137">
              <a:extLst>
                <a:ext uri="{FF2B5EF4-FFF2-40B4-BE49-F238E27FC236}">
                  <a16:creationId xmlns:a16="http://schemas.microsoft.com/office/drawing/2014/main" id="{1554B849-8C8D-0643-971A-AF2642389E2F}"/>
                </a:ext>
              </a:extLst>
            </p:cNvPr>
            <p:cNvSpPr/>
            <p:nvPr/>
          </p:nvSpPr>
          <p:spPr>
            <a:xfrm>
              <a:off x="6922961" y="2160461"/>
              <a:ext cx="247650" cy="127000"/>
            </a:xfrm>
            <a:custGeom>
              <a:avLst/>
              <a:gdLst>
                <a:gd name="connsiteX0" fmla="*/ 14415 w 247650"/>
                <a:gd name="connsiteY0" fmla="*/ 71565 h 127000"/>
                <a:gd name="connsiteX1" fmla="*/ 211265 w 247650"/>
                <a:gd name="connsiteY1" fmla="*/ 90615 h 127000"/>
                <a:gd name="connsiteX2" fmla="*/ 236665 w 247650"/>
                <a:gd name="connsiteY2" fmla="*/ 1441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127000">
                  <a:moveTo>
                    <a:pt x="14415" y="71565"/>
                  </a:moveTo>
                  <a:cubicBezTo>
                    <a:pt x="87694" y="129095"/>
                    <a:pt x="172530" y="130175"/>
                    <a:pt x="211265" y="90615"/>
                  </a:cubicBezTo>
                  <a:cubicBezTo>
                    <a:pt x="217107" y="84645"/>
                    <a:pt x="237426" y="61849"/>
                    <a:pt x="236665" y="14415"/>
                  </a:cubicBezTo>
                </a:path>
              </a:pathLst>
            </a:custGeom>
            <a:noFill/>
            <a:ln w="28829" cap="rnd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138">
              <a:extLst>
                <a:ext uri="{FF2B5EF4-FFF2-40B4-BE49-F238E27FC236}">
                  <a16:creationId xmlns:a16="http://schemas.microsoft.com/office/drawing/2014/main" id="{D23C703E-A1BA-414A-A709-73E21D42DB64}"/>
                </a:ext>
              </a:extLst>
            </p:cNvPr>
            <p:cNvSpPr/>
            <p:nvPr/>
          </p:nvSpPr>
          <p:spPr>
            <a:xfrm>
              <a:off x="7253161" y="1144461"/>
              <a:ext cx="127000" cy="234950"/>
            </a:xfrm>
            <a:custGeom>
              <a:avLst/>
              <a:gdLst>
                <a:gd name="connsiteX0" fmla="*/ 14415 w 127000"/>
                <a:gd name="connsiteY0" fmla="*/ 14415 h 234950"/>
                <a:gd name="connsiteX1" fmla="*/ 103315 w 127000"/>
                <a:gd name="connsiteY1" fmla="*/ 96965 h 234950"/>
                <a:gd name="connsiteX2" fmla="*/ 96965 w 127000"/>
                <a:gd name="connsiteY2" fmla="*/ 22396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34950">
                  <a:moveTo>
                    <a:pt x="14415" y="14415"/>
                  </a:moveTo>
                  <a:cubicBezTo>
                    <a:pt x="54239" y="28369"/>
                    <a:pt x="86453" y="58281"/>
                    <a:pt x="103315" y="96965"/>
                  </a:cubicBezTo>
                  <a:cubicBezTo>
                    <a:pt x="129921" y="160465"/>
                    <a:pt x="100901" y="216662"/>
                    <a:pt x="96965" y="223965"/>
                  </a:cubicBezTo>
                </a:path>
              </a:pathLst>
            </a:custGeom>
            <a:noFill/>
            <a:ln w="28829" cap="rnd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139">
              <a:extLst>
                <a:ext uri="{FF2B5EF4-FFF2-40B4-BE49-F238E27FC236}">
                  <a16:creationId xmlns:a16="http://schemas.microsoft.com/office/drawing/2014/main" id="{1ABD43A3-F18F-334F-9A0B-83A347645EFE}"/>
                </a:ext>
              </a:extLst>
            </p:cNvPr>
            <p:cNvSpPr/>
            <p:nvPr/>
          </p:nvSpPr>
          <p:spPr>
            <a:xfrm>
              <a:off x="6925493" y="1048796"/>
              <a:ext cx="184150" cy="247650"/>
            </a:xfrm>
            <a:custGeom>
              <a:avLst/>
              <a:gdLst>
                <a:gd name="connsiteX0" fmla="*/ 170632 w 184150"/>
                <a:gd name="connsiteY0" fmla="*/ 21179 h 247650"/>
                <a:gd name="connsiteX1" fmla="*/ 24582 w 184150"/>
                <a:gd name="connsiteY1" fmla="*/ 59279 h 247650"/>
                <a:gd name="connsiteX2" fmla="*/ 119832 w 184150"/>
                <a:gd name="connsiteY2" fmla="*/ 23707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247650">
                  <a:moveTo>
                    <a:pt x="170632" y="21179"/>
                  </a:moveTo>
                  <a:cubicBezTo>
                    <a:pt x="107704" y="3462"/>
                    <a:pt x="46363" y="22068"/>
                    <a:pt x="24582" y="59279"/>
                  </a:cubicBezTo>
                  <a:cubicBezTo>
                    <a:pt x="-3675" y="107602"/>
                    <a:pt x="26614" y="201328"/>
                    <a:pt x="119832" y="23707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02A7DE39-9FF2-3444-9C50-17A72A237C80}"/>
              </a:ext>
            </a:extLst>
          </p:cNvPr>
          <p:cNvSpPr txBox="1"/>
          <p:nvPr/>
        </p:nvSpPr>
        <p:spPr>
          <a:xfrm>
            <a:off x="10423005" y="2210348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142" name="TextBox 132">
            <a:extLst>
              <a:ext uri="{FF2B5EF4-FFF2-40B4-BE49-F238E27FC236}">
                <a16:creationId xmlns:a16="http://schemas.microsoft.com/office/drawing/2014/main" id="{E75FA74C-7A38-E641-BCF4-73C07FB93603}"/>
              </a:ext>
            </a:extLst>
          </p:cNvPr>
          <p:cNvSpPr txBox="1"/>
          <p:nvPr/>
        </p:nvSpPr>
        <p:spPr>
          <a:xfrm>
            <a:off x="10418148" y="2802891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A44A982E-132E-E14B-8709-976F0AF97054}"/>
              </a:ext>
            </a:extLst>
          </p:cNvPr>
          <p:cNvSpPr txBox="1"/>
          <p:nvPr/>
        </p:nvSpPr>
        <p:spPr>
          <a:xfrm>
            <a:off x="10423306" y="4251319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144" name="TextBox 132">
            <a:extLst>
              <a:ext uri="{FF2B5EF4-FFF2-40B4-BE49-F238E27FC236}">
                <a16:creationId xmlns:a16="http://schemas.microsoft.com/office/drawing/2014/main" id="{7D5F7E70-FCB5-8848-A055-49533BA3C432}"/>
              </a:ext>
            </a:extLst>
          </p:cNvPr>
          <p:cNvSpPr txBox="1"/>
          <p:nvPr/>
        </p:nvSpPr>
        <p:spPr>
          <a:xfrm>
            <a:off x="10418449" y="4843862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FC317946-6C6E-174D-9621-5C54EB520DE4}"/>
              </a:ext>
            </a:extLst>
          </p:cNvPr>
          <p:cNvSpPr txBox="1"/>
          <p:nvPr/>
        </p:nvSpPr>
        <p:spPr>
          <a:xfrm>
            <a:off x="10423005" y="632017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146" name="TextBox 132">
            <a:extLst>
              <a:ext uri="{FF2B5EF4-FFF2-40B4-BE49-F238E27FC236}">
                <a16:creationId xmlns:a16="http://schemas.microsoft.com/office/drawing/2014/main" id="{2901316E-0332-C649-B551-3F03E01C0FDE}"/>
              </a:ext>
            </a:extLst>
          </p:cNvPr>
          <p:cNvSpPr txBox="1"/>
          <p:nvPr/>
        </p:nvSpPr>
        <p:spPr>
          <a:xfrm>
            <a:off x="10418148" y="6912717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0BA6FC4E-FD48-484E-99EC-74B9FD096899}"/>
              </a:ext>
            </a:extLst>
          </p:cNvPr>
          <p:cNvSpPr txBox="1"/>
          <p:nvPr/>
        </p:nvSpPr>
        <p:spPr>
          <a:xfrm>
            <a:off x="10423004" y="8389029"/>
            <a:ext cx="207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Authorize</a:t>
            </a:r>
          </a:p>
        </p:txBody>
      </p:sp>
      <p:sp>
        <p:nvSpPr>
          <p:cNvPr id="148" name="TextBox 132">
            <a:extLst>
              <a:ext uri="{FF2B5EF4-FFF2-40B4-BE49-F238E27FC236}">
                <a16:creationId xmlns:a16="http://schemas.microsoft.com/office/drawing/2014/main" id="{AA833B92-3B5E-4749-A86E-7D619C4A87F5}"/>
              </a:ext>
            </a:extLst>
          </p:cNvPr>
          <p:cNvSpPr txBox="1"/>
          <p:nvPr/>
        </p:nvSpPr>
        <p:spPr>
          <a:xfrm>
            <a:off x="10418148" y="8981572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303024B9-C1B8-4943-8FEF-45F4299AE604}"/>
              </a:ext>
            </a:extLst>
          </p:cNvPr>
          <p:cNvSpPr txBox="1"/>
          <p:nvPr/>
        </p:nvSpPr>
        <p:spPr>
          <a:xfrm>
            <a:off x="10423005" y="10430000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150" name="TextBox 132">
            <a:extLst>
              <a:ext uri="{FF2B5EF4-FFF2-40B4-BE49-F238E27FC236}">
                <a16:creationId xmlns:a16="http://schemas.microsoft.com/office/drawing/2014/main" id="{188D5C32-9747-964A-9A89-5BFFCAEBABE8}"/>
              </a:ext>
            </a:extLst>
          </p:cNvPr>
          <p:cNvSpPr txBox="1"/>
          <p:nvPr/>
        </p:nvSpPr>
        <p:spPr>
          <a:xfrm>
            <a:off x="10418148" y="11022543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grpSp>
        <p:nvGrpSpPr>
          <p:cNvPr id="151" name="Gráfico 48">
            <a:extLst>
              <a:ext uri="{FF2B5EF4-FFF2-40B4-BE49-F238E27FC236}">
                <a16:creationId xmlns:a16="http://schemas.microsoft.com/office/drawing/2014/main" id="{C6752A48-E425-4443-AA69-7345AD58B166}"/>
              </a:ext>
            </a:extLst>
          </p:cNvPr>
          <p:cNvGrpSpPr/>
          <p:nvPr/>
        </p:nvGrpSpPr>
        <p:grpSpPr>
          <a:xfrm>
            <a:off x="7612070" y="6770664"/>
            <a:ext cx="489570" cy="48956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52" name="Forma libre 288">
              <a:extLst>
                <a:ext uri="{FF2B5EF4-FFF2-40B4-BE49-F238E27FC236}">
                  <a16:creationId xmlns:a16="http://schemas.microsoft.com/office/drawing/2014/main" id="{9099281E-6702-0046-9EC2-7D1B198928B1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3" name="Gráfico 22">
            <a:extLst>
              <a:ext uri="{FF2B5EF4-FFF2-40B4-BE49-F238E27FC236}">
                <a16:creationId xmlns:a16="http://schemas.microsoft.com/office/drawing/2014/main" id="{DB4BBC81-0AE4-294D-9568-571D2BB487F3}"/>
              </a:ext>
            </a:extLst>
          </p:cNvPr>
          <p:cNvGrpSpPr/>
          <p:nvPr/>
        </p:nvGrpSpPr>
        <p:grpSpPr>
          <a:xfrm>
            <a:off x="7596628" y="2699881"/>
            <a:ext cx="447500" cy="44749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54" name="Forma libre 340">
              <a:extLst>
                <a:ext uri="{FF2B5EF4-FFF2-40B4-BE49-F238E27FC236}">
                  <a16:creationId xmlns:a16="http://schemas.microsoft.com/office/drawing/2014/main" id="{DEDD3206-700C-1E46-BE9E-6467E49EACC6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55" name="Forma libre 341">
              <a:extLst>
                <a:ext uri="{FF2B5EF4-FFF2-40B4-BE49-F238E27FC236}">
                  <a16:creationId xmlns:a16="http://schemas.microsoft.com/office/drawing/2014/main" id="{515C6CCA-0B71-1A44-95FD-4D1EBE8BECFB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56" name="Forma libre 342">
              <a:extLst>
                <a:ext uri="{FF2B5EF4-FFF2-40B4-BE49-F238E27FC236}">
                  <a16:creationId xmlns:a16="http://schemas.microsoft.com/office/drawing/2014/main" id="{1562D2CB-B675-3C43-AE9D-537EFBDA387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57" name="Forma libre 343">
              <a:extLst>
                <a:ext uri="{FF2B5EF4-FFF2-40B4-BE49-F238E27FC236}">
                  <a16:creationId xmlns:a16="http://schemas.microsoft.com/office/drawing/2014/main" id="{70DCF0B7-1755-1045-8AEB-DC879233C777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58" name="Forma libre 344">
              <a:extLst>
                <a:ext uri="{FF2B5EF4-FFF2-40B4-BE49-F238E27FC236}">
                  <a16:creationId xmlns:a16="http://schemas.microsoft.com/office/drawing/2014/main" id="{D97D0F21-F917-914A-BBFB-E41C300BCA9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59" name="Forma libre 345">
              <a:extLst>
                <a:ext uri="{FF2B5EF4-FFF2-40B4-BE49-F238E27FC236}">
                  <a16:creationId xmlns:a16="http://schemas.microsoft.com/office/drawing/2014/main" id="{570F5FE8-8AB3-A244-BDF4-FF095355AC60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60" name="Forma libre 346">
              <a:extLst>
                <a:ext uri="{FF2B5EF4-FFF2-40B4-BE49-F238E27FC236}">
                  <a16:creationId xmlns:a16="http://schemas.microsoft.com/office/drawing/2014/main" id="{D98D7E32-6168-2849-AC88-8AFC6E0457D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1" name="Group 195">
            <a:extLst>
              <a:ext uri="{FF2B5EF4-FFF2-40B4-BE49-F238E27FC236}">
                <a16:creationId xmlns:a16="http://schemas.microsoft.com/office/drawing/2014/main" id="{650FCCB4-88BB-A54B-87E2-A8BA89F355E0}"/>
              </a:ext>
            </a:extLst>
          </p:cNvPr>
          <p:cNvGrpSpPr/>
          <p:nvPr/>
        </p:nvGrpSpPr>
        <p:grpSpPr>
          <a:xfrm>
            <a:off x="7596152" y="4698113"/>
            <a:ext cx="479014" cy="513852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C7667461-B11A-FC4E-908B-CF54FBFD2262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3" name="Rectangle 197">
              <a:extLst>
                <a:ext uri="{FF2B5EF4-FFF2-40B4-BE49-F238E27FC236}">
                  <a16:creationId xmlns:a16="http://schemas.microsoft.com/office/drawing/2014/main" id="{3850F01D-8954-7C4F-BF09-F812032C529B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4" name="Rectangle 198">
              <a:extLst>
                <a:ext uri="{FF2B5EF4-FFF2-40B4-BE49-F238E27FC236}">
                  <a16:creationId xmlns:a16="http://schemas.microsoft.com/office/drawing/2014/main" id="{29115F7D-5DB9-B24D-8B1D-EAB756D8D94D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5" name="Rectangle 199">
              <a:extLst>
                <a:ext uri="{FF2B5EF4-FFF2-40B4-BE49-F238E27FC236}">
                  <a16:creationId xmlns:a16="http://schemas.microsoft.com/office/drawing/2014/main" id="{ADA5A239-7BA6-6047-BA2F-5227652D6CB6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6" name="Rectangle 200">
              <a:extLst>
                <a:ext uri="{FF2B5EF4-FFF2-40B4-BE49-F238E27FC236}">
                  <a16:creationId xmlns:a16="http://schemas.microsoft.com/office/drawing/2014/main" id="{E384CB33-6095-0249-A118-5AA659A0AB49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7" name="Rectangle 201">
              <a:extLst>
                <a:ext uri="{FF2B5EF4-FFF2-40B4-BE49-F238E27FC236}">
                  <a16:creationId xmlns:a16="http://schemas.microsoft.com/office/drawing/2014/main" id="{5DA9DD5A-3318-BB47-B8F4-A98971BFF399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8" name="Gráfico 225">
            <a:extLst>
              <a:ext uri="{FF2B5EF4-FFF2-40B4-BE49-F238E27FC236}">
                <a16:creationId xmlns:a16="http://schemas.microsoft.com/office/drawing/2014/main" id="{520CF73A-37E0-3C45-A210-C0E66DF042E2}"/>
              </a:ext>
            </a:extLst>
          </p:cNvPr>
          <p:cNvGrpSpPr/>
          <p:nvPr/>
        </p:nvGrpSpPr>
        <p:grpSpPr>
          <a:xfrm>
            <a:off x="7577163" y="8844523"/>
            <a:ext cx="524716" cy="524716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69" name="Forma libre 439">
              <a:extLst>
                <a:ext uri="{FF2B5EF4-FFF2-40B4-BE49-F238E27FC236}">
                  <a16:creationId xmlns:a16="http://schemas.microsoft.com/office/drawing/2014/main" id="{82778150-D78B-2B44-89C2-A6E69A590371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0" name="Group 195">
            <a:extLst>
              <a:ext uri="{FF2B5EF4-FFF2-40B4-BE49-F238E27FC236}">
                <a16:creationId xmlns:a16="http://schemas.microsoft.com/office/drawing/2014/main" id="{94DE912D-354C-F046-94D8-F731A8A7423F}"/>
              </a:ext>
            </a:extLst>
          </p:cNvPr>
          <p:cNvGrpSpPr/>
          <p:nvPr/>
        </p:nvGrpSpPr>
        <p:grpSpPr>
          <a:xfrm>
            <a:off x="7595634" y="10873056"/>
            <a:ext cx="479014" cy="513852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71" name="Freeform 196">
              <a:extLst>
                <a:ext uri="{FF2B5EF4-FFF2-40B4-BE49-F238E27FC236}">
                  <a16:creationId xmlns:a16="http://schemas.microsoft.com/office/drawing/2014/main" id="{CA2B8E75-0C95-1646-926A-23C7652D90DB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2" name="Rectangle 197">
              <a:extLst>
                <a:ext uri="{FF2B5EF4-FFF2-40B4-BE49-F238E27FC236}">
                  <a16:creationId xmlns:a16="http://schemas.microsoft.com/office/drawing/2014/main" id="{DB2F024D-35AD-9F43-97B8-B23BD00907E0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3" name="Rectangle 198">
              <a:extLst>
                <a:ext uri="{FF2B5EF4-FFF2-40B4-BE49-F238E27FC236}">
                  <a16:creationId xmlns:a16="http://schemas.microsoft.com/office/drawing/2014/main" id="{145F6575-AEDF-1841-8A73-9F2BD8C836B7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4" name="Rectangle 199">
              <a:extLst>
                <a:ext uri="{FF2B5EF4-FFF2-40B4-BE49-F238E27FC236}">
                  <a16:creationId xmlns:a16="http://schemas.microsoft.com/office/drawing/2014/main" id="{3EFAA28E-5DBE-4B4B-874A-097FD5444671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5" name="Rectangle 200">
              <a:extLst>
                <a:ext uri="{FF2B5EF4-FFF2-40B4-BE49-F238E27FC236}">
                  <a16:creationId xmlns:a16="http://schemas.microsoft.com/office/drawing/2014/main" id="{C8D8C909-9577-1D42-A9C8-052A99B0919F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6" name="Rectangle 201">
              <a:extLst>
                <a:ext uri="{FF2B5EF4-FFF2-40B4-BE49-F238E27FC236}">
                  <a16:creationId xmlns:a16="http://schemas.microsoft.com/office/drawing/2014/main" id="{0DA4F7DA-266E-5741-91DE-5ECE50BA91E5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7" name="Group 3">
            <a:extLst>
              <a:ext uri="{FF2B5EF4-FFF2-40B4-BE49-F238E27FC236}">
                <a16:creationId xmlns:a16="http://schemas.microsoft.com/office/drawing/2014/main" id="{19BCB5B8-DE97-7F47-9336-C0E7E69A0A9D}"/>
              </a:ext>
            </a:extLst>
          </p:cNvPr>
          <p:cNvGrpSpPr/>
          <p:nvPr/>
        </p:nvGrpSpPr>
        <p:grpSpPr>
          <a:xfrm>
            <a:off x="15958172" y="5101689"/>
            <a:ext cx="7652286" cy="3512623"/>
            <a:chOff x="1274000" y="5451139"/>
            <a:chExt cx="7652286" cy="3512623"/>
          </a:xfrm>
        </p:grpSpPr>
        <p:sp>
          <p:nvSpPr>
            <p:cNvPr id="178" name="CuadroTexto 350">
              <a:extLst>
                <a:ext uri="{FF2B5EF4-FFF2-40B4-BE49-F238E27FC236}">
                  <a16:creationId xmlns:a16="http://schemas.microsoft.com/office/drawing/2014/main" id="{D9163B90-ED9D-8049-94C6-38A23F1E1984}"/>
                </a:ext>
              </a:extLst>
            </p:cNvPr>
            <p:cNvSpPr txBox="1"/>
            <p:nvPr/>
          </p:nvSpPr>
          <p:spPr>
            <a:xfrm>
              <a:off x="1274000" y="5451139"/>
              <a:ext cx="68003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79" name="CuadroTexto 351">
              <a:extLst>
                <a:ext uri="{FF2B5EF4-FFF2-40B4-BE49-F238E27FC236}">
                  <a16:creationId xmlns:a16="http://schemas.microsoft.com/office/drawing/2014/main" id="{E0021C46-3A01-DD43-A991-D0885C8D8777}"/>
                </a:ext>
              </a:extLst>
            </p:cNvPr>
            <p:cNvSpPr txBox="1"/>
            <p:nvPr/>
          </p:nvSpPr>
          <p:spPr>
            <a:xfrm>
              <a:off x="1337183" y="8083554"/>
              <a:ext cx="7589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80" name="Rectangle 66">
              <a:extLst>
                <a:ext uri="{FF2B5EF4-FFF2-40B4-BE49-F238E27FC236}">
                  <a16:creationId xmlns:a16="http://schemas.microsoft.com/office/drawing/2014/main" id="{FA1B7794-14FA-864D-966A-00BB7F0CCE24}"/>
                </a:ext>
              </a:extLst>
            </p:cNvPr>
            <p:cNvSpPr/>
            <p:nvPr/>
          </p:nvSpPr>
          <p:spPr>
            <a:xfrm>
              <a:off x="1404630" y="8924983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5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rma libre 184">
            <a:extLst>
              <a:ext uri="{FF2B5EF4-FFF2-40B4-BE49-F238E27FC236}">
                <a16:creationId xmlns:a16="http://schemas.microsoft.com/office/drawing/2014/main" id="{A85E7999-B969-A04B-BCBE-BF778ED4DB0D}"/>
              </a:ext>
            </a:extLst>
          </p:cNvPr>
          <p:cNvSpPr/>
          <p:nvPr/>
        </p:nvSpPr>
        <p:spPr>
          <a:xfrm>
            <a:off x="2392058" y="5182683"/>
            <a:ext cx="3508533" cy="602056"/>
          </a:xfrm>
          <a:custGeom>
            <a:avLst/>
            <a:gdLst>
              <a:gd name="connsiteX0" fmla="*/ 1028827 w 1073150"/>
              <a:gd name="connsiteY0" fmla="*/ 3175 h 184150"/>
              <a:gd name="connsiteX1" fmla="*/ 1075373 w 1073150"/>
              <a:gd name="connsiteY1" fmla="*/ 3175 h 184150"/>
              <a:gd name="connsiteX2" fmla="*/ 1075373 w 1073150"/>
              <a:gd name="connsiteY2" fmla="*/ 181864 h 184150"/>
              <a:gd name="connsiteX3" fmla="*/ 1028827 w 1073150"/>
              <a:gd name="connsiteY3" fmla="*/ 181864 h 184150"/>
              <a:gd name="connsiteX4" fmla="*/ 49720 w 1073150"/>
              <a:gd name="connsiteY4" fmla="*/ 181864 h 184150"/>
              <a:gd name="connsiteX5" fmla="*/ 49720 w 1073150"/>
              <a:gd name="connsiteY5" fmla="*/ 3175 h 184150"/>
              <a:gd name="connsiteX6" fmla="*/ 3175 w 1073150"/>
              <a:gd name="connsiteY6" fmla="*/ 3175 h 184150"/>
              <a:gd name="connsiteX7" fmla="*/ 49720 w 1073150"/>
              <a:gd name="connsiteY7" fmla="*/ 3175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3150" h="184150">
                <a:moveTo>
                  <a:pt x="1028827" y="3175"/>
                </a:moveTo>
                <a:cubicBezTo>
                  <a:pt x="1054533" y="3175"/>
                  <a:pt x="1075373" y="3175"/>
                  <a:pt x="1075373" y="3175"/>
                </a:cubicBezTo>
                <a:lnTo>
                  <a:pt x="1075373" y="181864"/>
                </a:lnTo>
                <a:cubicBezTo>
                  <a:pt x="1075373" y="181864"/>
                  <a:pt x="1054533" y="181864"/>
                  <a:pt x="1028827" y="181864"/>
                </a:cubicBezTo>
                <a:lnTo>
                  <a:pt x="49720" y="181864"/>
                </a:lnTo>
                <a:lnTo>
                  <a:pt x="49720" y="3175"/>
                </a:lnTo>
                <a:cubicBezTo>
                  <a:pt x="24014" y="3175"/>
                  <a:pt x="3175" y="3175"/>
                  <a:pt x="3175" y="3175"/>
                </a:cubicBezTo>
                <a:cubicBezTo>
                  <a:pt x="3175" y="3175"/>
                  <a:pt x="24014" y="3175"/>
                  <a:pt x="49720" y="3175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6" name="Forma libre 185">
            <a:extLst>
              <a:ext uri="{FF2B5EF4-FFF2-40B4-BE49-F238E27FC236}">
                <a16:creationId xmlns:a16="http://schemas.microsoft.com/office/drawing/2014/main" id="{371D8CFC-F63C-484C-B978-C5347B351FD2}"/>
              </a:ext>
            </a:extLst>
          </p:cNvPr>
          <p:cNvSpPr/>
          <p:nvPr/>
        </p:nvSpPr>
        <p:spPr>
          <a:xfrm>
            <a:off x="3323582" y="5466893"/>
            <a:ext cx="1640084" cy="519014"/>
          </a:xfrm>
          <a:custGeom>
            <a:avLst/>
            <a:gdLst>
              <a:gd name="connsiteX0" fmla="*/ 455104 w 501650"/>
              <a:gd name="connsiteY0" fmla="*/ 3175 h 158750"/>
              <a:gd name="connsiteX1" fmla="*/ 500634 w 501650"/>
              <a:gd name="connsiteY1" fmla="*/ 3175 h 158750"/>
              <a:gd name="connsiteX2" fmla="*/ 500634 w 501650"/>
              <a:gd name="connsiteY2" fmla="*/ 157734 h 158750"/>
              <a:gd name="connsiteX3" fmla="*/ 455104 w 501650"/>
              <a:gd name="connsiteY3" fmla="*/ 157734 h 158750"/>
              <a:gd name="connsiteX4" fmla="*/ 48704 w 501650"/>
              <a:gd name="connsiteY4" fmla="*/ 157734 h 158750"/>
              <a:gd name="connsiteX5" fmla="*/ 48704 w 501650"/>
              <a:gd name="connsiteY5" fmla="*/ 3175 h 158750"/>
              <a:gd name="connsiteX6" fmla="*/ 3175 w 501650"/>
              <a:gd name="connsiteY6" fmla="*/ 3175 h 158750"/>
              <a:gd name="connsiteX7" fmla="*/ 48704 w 501650"/>
              <a:gd name="connsiteY7" fmla="*/ 317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158750">
                <a:moveTo>
                  <a:pt x="455104" y="3175"/>
                </a:moveTo>
                <a:cubicBezTo>
                  <a:pt x="480250" y="3175"/>
                  <a:pt x="500634" y="3175"/>
                  <a:pt x="500634" y="3175"/>
                </a:cubicBezTo>
                <a:lnTo>
                  <a:pt x="500634" y="157734"/>
                </a:lnTo>
                <a:cubicBezTo>
                  <a:pt x="500634" y="157734"/>
                  <a:pt x="480249" y="157734"/>
                  <a:pt x="455104" y="157734"/>
                </a:cubicBezTo>
                <a:lnTo>
                  <a:pt x="48704" y="157734"/>
                </a:lnTo>
                <a:lnTo>
                  <a:pt x="48704" y="3175"/>
                </a:lnTo>
                <a:cubicBezTo>
                  <a:pt x="23559" y="3175"/>
                  <a:pt x="3175" y="3175"/>
                  <a:pt x="3175" y="3175"/>
                </a:cubicBezTo>
                <a:cubicBezTo>
                  <a:pt x="3175" y="3175"/>
                  <a:pt x="23559" y="3175"/>
                  <a:pt x="48704" y="3175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7" name="Forma libre 186">
            <a:extLst>
              <a:ext uri="{FF2B5EF4-FFF2-40B4-BE49-F238E27FC236}">
                <a16:creationId xmlns:a16="http://schemas.microsoft.com/office/drawing/2014/main" id="{46F5C784-48BB-2F45-A8CC-2CF43F11847F}"/>
              </a:ext>
            </a:extLst>
          </p:cNvPr>
          <p:cNvSpPr/>
          <p:nvPr/>
        </p:nvSpPr>
        <p:spPr>
          <a:xfrm>
            <a:off x="1066384" y="799264"/>
            <a:ext cx="2968759" cy="4795688"/>
          </a:xfrm>
          <a:custGeom>
            <a:avLst/>
            <a:gdLst>
              <a:gd name="connsiteX0" fmla="*/ 582583 w 908050"/>
              <a:gd name="connsiteY0" fmla="*/ 121486 h 1466850"/>
              <a:gd name="connsiteX1" fmla="*/ 324328 w 908050"/>
              <a:gd name="connsiteY1" fmla="*/ 190320 h 1466850"/>
              <a:gd name="connsiteX2" fmla="*/ 244255 w 908050"/>
              <a:gd name="connsiteY2" fmla="*/ 460132 h 1466850"/>
              <a:gd name="connsiteX3" fmla="*/ 95030 w 908050"/>
              <a:gd name="connsiteY3" fmla="*/ 615072 h 1466850"/>
              <a:gd name="connsiteX4" fmla="*/ 95030 w 908050"/>
              <a:gd name="connsiteY4" fmla="*/ 873326 h 1466850"/>
              <a:gd name="connsiteX5" fmla="*/ 95030 w 908050"/>
              <a:gd name="connsiteY5" fmla="*/ 1366848 h 1466850"/>
              <a:gd name="connsiteX6" fmla="*/ 238476 w 908050"/>
              <a:gd name="connsiteY6" fmla="*/ 1452954 h 1466850"/>
              <a:gd name="connsiteX7" fmla="*/ 525433 w 908050"/>
              <a:gd name="connsiteY7" fmla="*/ 1401265 h 1466850"/>
              <a:gd name="connsiteX8" fmla="*/ 909925 w 908050"/>
              <a:gd name="connsiteY8" fmla="*/ 1366848 h 1466850"/>
              <a:gd name="connsiteX9" fmla="*/ 909925 w 908050"/>
              <a:gd name="connsiteY9" fmla="*/ 58748 h 1466850"/>
              <a:gd name="connsiteX10" fmla="*/ 703360 w 908050"/>
              <a:gd name="connsiteY10" fmla="*/ 12838 h 1466850"/>
              <a:gd name="connsiteX11" fmla="*/ 582583 w 908050"/>
              <a:gd name="connsiteY11" fmla="*/ 121486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8050" h="1466850">
                <a:moveTo>
                  <a:pt x="582583" y="121486"/>
                </a:moveTo>
                <a:cubicBezTo>
                  <a:pt x="571851" y="118946"/>
                  <a:pt x="431833" y="88784"/>
                  <a:pt x="324328" y="190320"/>
                </a:cubicBezTo>
                <a:cubicBezTo>
                  <a:pt x="209330" y="299286"/>
                  <a:pt x="242413" y="453464"/>
                  <a:pt x="244255" y="460132"/>
                </a:cubicBezTo>
                <a:cubicBezTo>
                  <a:pt x="178281" y="493225"/>
                  <a:pt x="125622" y="547902"/>
                  <a:pt x="95030" y="615072"/>
                </a:cubicBezTo>
                <a:cubicBezTo>
                  <a:pt x="39531" y="739722"/>
                  <a:pt x="86775" y="854149"/>
                  <a:pt x="95030" y="873326"/>
                </a:cubicBezTo>
                <a:cubicBezTo>
                  <a:pt x="-27443" y="1015039"/>
                  <a:pt x="-27443" y="1225136"/>
                  <a:pt x="95030" y="1366848"/>
                </a:cubicBezTo>
                <a:cubicBezTo>
                  <a:pt x="134603" y="1407461"/>
                  <a:pt x="184025" y="1437127"/>
                  <a:pt x="238476" y="1452954"/>
                </a:cubicBezTo>
                <a:cubicBezTo>
                  <a:pt x="383827" y="1494102"/>
                  <a:pt x="505811" y="1414537"/>
                  <a:pt x="525433" y="1401265"/>
                </a:cubicBezTo>
                <a:cubicBezTo>
                  <a:pt x="645456" y="1482757"/>
                  <a:pt x="806284" y="1468361"/>
                  <a:pt x="909925" y="1366848"/>
                </a:cubicBezTo>
                <a:lnTo>
                  <a:pt x="909925" y="58748"/>
                </a:lnTo>
                <a:cubicBezTo>
                  <a:pt x="906179" y="55319"/>
                  <a:pt x="813976" y="-23802"/>
                  <a:pt x="703360" y="12838"/>
                </a:cubicBezTo>
                <a:cubicBezTo>
                  <a:pt x="623223" y="38936"/>
                  <a:pt x="588933" y="108088"/>
                  <a:pt x="582583" y="121486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8" name="Forma libre 187">
            <a:extLst>
              <a:ext uri="{FF2B5EF4-FFF2-40B4-BE49-F238E27FC236}">
                <a16:creationId xmlns:a16="http://schemas.microsoft.com/office/drawing/2014/main" id="{DEF17C76-2307-E54E-95A8-9BFE2F84BCF8}"/>
              </a:ext>
            </a:extLst>
          </p:cNvPr>
          <p:cNvSpPr/>
          <p:nvPr/>
        </p:nvSpPr>
        <p:spPr>
          <a:xfrm>
            <a:off x="1994753" y="2234891"/>
            <a:ext cx="435972" cy="1826929"/>
          </a:xfrm>
          <a:custGeom>
            <a:avLst/>
            <a:gdLst>
              <a:gd name="connsiteX0" fmla="*/ 126476 w 133350"/>
              <a:gd name="connsiteY0" fmla="*/ 9525 h 558800"/>
              <a:gd name="connsiteX1" fmla="*/ 126476 w 133350"/>
              <a:gd name="connsiteY1" fmla="*/ 141542 h 558800"/>
              <a:gd name="connsiteX2" fmla="*/ 11668 w 133350"/>
              <a:gd name="connsiteY2" fmla="*/ 313690 h 558800"/>
              <a:gd name="connsiteX3" fmla="*/ 126476 w 133350"/>
              <a:gd name="connsiteY3" fmla="*/ 55499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558800">
                <a:moveTo>
                  <a:pt x="126476" y="9525"/>
                </a:moveTo>
                <a:lnTo>
                  <a:pt x="126476" y="141542"/>
                </a:lnTo>
                <a:cubicBezTo>
                  <a:pt x="113776" y="149670"/>
                  <a:pt x="26780" y="205803"/>
                  <a:pt x="11668" y="313690"/>
                </a:cubicBezTo>
                <a:cubicBezTo>
                  <a:pt x="-1032" y="406273"/>
                  <a:pt x="43418" y="500507"/>
                  <a:pt x="126476" y="554990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9" name="Forma libre 188">
            <a:extLst>
              <a:ext uri="{FF2B5EF4-FFF2-40B4-BE49-F238E27FC236}">
                <a16:creationId xmlns:a16="http://schemas.microsoft.com/office/drawing/2014/main" id="{A683AE6D-83F2-F241-9106-8CCE007E6328}"/>
              </a:ext>
            </a:extLst>
          </p:cNvPr>
          <p:cNvSpPr/>
          <p:nvPr/>
        </p:nvSpPr>
        <p:spPr>
          <a:xfrm>
            <a:off x="1861000" y="3954309"/>
            <a:ext cx="2013774" cy="705859"/>
          </a:xfrm>
          <a:custGeom>
            <a:avLst/>
            <a:gdLst>
              <a:gd name="connsiteX0" fmla="*/ 9525 w 615950"/>
              <a:gd name="connsiteY0" fmla="*/ 134992 h 215900"/>
              <a:gd name="connsiteX1" fmla="*/ 107124 w 615950"/>
              <a:gd name="connsiteY1" fmla="*/ 89082 h 215900"/>
              <a:gd name="connsiteX2" fmla="*/ 187452 w 615950"/>
              <a:gd name="connsiteY2" fmla="*/ 209732 h 215900"/>
              <a:gd name="connsiteX3" fmla="*/ 327984 w 615950"/>
              <a:gd name="connsiteY3" fmla="*/ 133936 h 215900"/>
              <a:gd name="connsiteX4" fmla="*/ 394017 w 615950"/>
              <a:gd name="connsiteY4" fmla="*/ 186745 h 215900"/>
              <a:gd name="connsiteX5" fmla="*/ 462915 w 615950"/>
              <a:gd name="connsiteY5" fmla="*/ 14596 h 215900"/>
              <a:gd name="connsiteX6" fmla="*/ 612140 w 615950"/>
              <a:gd name="connsiteY6" fmla="*/ 8920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950" h="215900">
                <a:moveTo>
                  <a:pt x="9525" y="134992"/>
                </a:moveTo>
                <a:cubicBezTo>
                  <a:pt x="32829" y="101401"/>
                  <a:pt x="71184" y="83113"/>
                  <a:pt x="107124" y="89082"/>
                </a:cubicBezTo>
                <a:cubicBezTo>
                  <a:pt x="155892" y="97146"/>
                  <a:pt x="194882" y="149280"/>
                  <a:pt x="187452" y="209732"/>
                </a:cubicBezTo>
                <a:cubicBezTo>
                  <a:pt x="205329" y="149994"/>
                  <a:pt x="268247" y="116059"/>
                  <a:pt x="327984" y="133936"/>
                </a:cubicBezTo>
                <a:cubicBezTo>
                  <a:pt x="356004" y="142321"/>
                  <a:pt x="379678" y="161253"/>
                  <a:pt x="394017" y="186745"/>
                </a:cubicBezTo>
                <a:cubicBezTo>
                  <a:pt x="361442" y="115688"/>
                  <a:pt x="399097" y="35107"/>
                  <a:pt x="462915" y="14596"/>
                </a:cubicBezTo>
                <a:cubicBezTo>
                  <a:pt x="518604" y="-3311"/>
                  <a:pt x="586105" y="27296"/>
                  <a:pt x="612140" y="89209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0" name="Forma libre 189">
            <a:extLst>
              <a:ext uri="{FF2B5EF4-FFF2-40B4-BE49-F238E27FC236}">
                <a16:creationId xmlns:a16="http://schemas.microsoft.com/office/drawing/2014/main" id="{F55528A8-8714-F249-AFEA-2261091F66B2}"/>
              </a:ext>
            </a:extLst>
          </p:cNvPr>
          <p:cNvSpPr/>
          <p:nvPr/>
        </p:nvSpPr>
        <p:spPr>
          <a:xfrm>
            <a:off x="1133828" y="3651385"/>
            <a:ext cx="1038028" cy="1328675"/>
          </a:xfrm>
          <a:custGeom>
            <a:avLst/>
            <a:gdLst>
              <a:gd name="connsiteX0" fmla="*/ 71226 w 317500"/>
              <a:gd name="connsiteY0" fmla="*/ 9525 h 406400"/>
              <a:gd name="connsiteX1" fmla="*/ 30265 w 317500"/>
              <a:gd name="connsiteY1" fmla="*/ 193056 h 406400"/>
              <a:gd name="connsiteX2" fmla="*/ 174541 w 317500"/>
              <a:gd name="connsiteY2" fmla="*/ 250825 h 406400"/>
              <a:gd name="connsiteX3" fmla="*/ 203179 w 317500"/>
              <a:gd name="connsiteY3" fmla="*/ 365633 h 406400"/>
              <a:gd name="connsiteX4" fmla="*/ 312272 w 317500"/>
              <a:gd name="connsiteY4" fmla="*/ 39433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" h="406400">
                <a:moveTo>
                  <a:pt x="71226" y="9525"/>
                </a:moveTo>
                <a:cubicBezTo>
                  <a:pt x="9234" y="48894"/>
                  <a:pt x="-9105" y="131064"/>
                  <a:pt x="30265" y="193056"/>
                </a:cubicBezTo>
                <a:cubicBezTo>
                  <a:pt x="60927" y="241338"/>
                  <a:pt x="119029" y="264602"/>
                  <a:pt x="174541" y="250825"/>
                </a:cubicBezTo>
                <a:cubicBezTo>
                  <a:pt x="161994" y="291442"/>
                  <a:pt x="173026" y="335667"/>
                  <a:pt x="203179" y="365633"/>
                </a:cubicBezTo>
                <a:cubicBezTo>
                  <a:pt x="248264" y="410083"/>
                  <a:pt x="309288" y="395097"/>
                  <a:pt x="312272" y="39433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1" name="Forma libre 190">
            <a:extLst>
              <a:ext uri="{FF2B5EF4-FFF2-40B4-BE49-F238E27FC236}">
                <a16:creationId xmlns:a16="http://schemas.microsoft.com/office/drawing/2014/main" id="{2CC7C21B-4ABE-A742-BA6B-BE8545F1AADE}"/>
              </a:ext>
            </a:extLst>
          </p:cNvPr>
          <p:cNvSpPr/>
          <p:nvPr/>
        </p:nvSpPr>
        <p:spPr>
          <a:xfrm>
            <a:off x="2247355" y="4927328"/>
            <a:ext cx="560535" cy="539774"/>
          </a:xfrm>
          <a:custGeom>
            <a:avLst/>
            <a:gdLst>
              <a:gd name="connsiteX0" fmla="*/ 166815 w 171450"/>
              <a:gd name="connsiteY0" fmla="*/ 135763 h 165100"/>
              <a:gd name="connsiteX1" fmla="*/ 23368 w 171450"/>
              <a:gd name="connsiteY1" fmla="*/ 118554 h 165100"/>
              <a:gd name="connsiteX2" fmla="*/ 29083 w 171450"/>
              <a:gd name="connsiteY2" fmla="*/ 9525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65100">
                <a:moveTo>
                  <a:pt x="166815" y="135763"/>
                </a:moveTo>
                <a:cubicBezTo>
                  <a:pt x="116015" y="171894"/>
                  <a:pt x="50674" y="159258"/>
                  <a:pt x="23368" y="118554"/>
                </a:cubicBezTo>
                <a:cubicBezTo>
                  <a:pt x="3112" y="88328"/>
                  <a:pt x="5144" y="44387"/>
                  <a:pt x="29083" y="952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2" name="Forma libre 191">
            <a:extLst>
              <a:ext uri="{FF2B5EF4-FFF2-40B4-BE49-F238E27FC236}">
                <a16:creationId xmlns:a16="http://schemas.microsoft.com/office/drawing/2014/main" id="{21F7F967-6371-E34B-9707-DBB446DDF499}"/>
              </a:ext>
            </a:extLst>
          </p:cNvPr>
          <p:cNvSpPr/>
          <p:nvPr/>
        </p:nvSpPr>
        <p:spPr>
          <a:xfrm>
            <a:off x="3549666" y="4570037"/>
            <a:ext cx="477493" cy="394450"/>
          </a:xfrm>
          <a:custGeom>
            <a:avLst/>
            <a:gdLst>
              <a:gd name="connsiteX0" fmla="*/ 9525 w 146050"/>
              <a:gd name="connsiteY0" fmla="*/ 9525 h 120650"/>
              <a:gd name="connsiteX1" fmla="*/ 112839 w 146050"/>
              <a:gd name="connsiteY1" fmla="*/ 55435 h 120650"/>
              <a:gd name="connsiteX2" fmla="*/ 141541 w 146050"/>
              <a:gd name="connsiteY2" fmla="*/ 112585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9525" y="9525"/>
                </a:moveTo>
                <a:cubicBezTo>
                  <a:pt x="19685" y="9525"/>
                  <a:pt x="74676" y="11557"/>
                  <a:pt x="112839" y="55435"/>
                </a:cubicBezTo>
                <a:cubicBezTo>
                  <a:pt x="126957" y="71838"/>
                  <a:pt x="136815" y="91467"/>
                  <a:pt x="141541" y="11258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3" name="Forma libre 192">
            <a:extLst>
              <a:ext uri="{FF2B5EF4-FFF2-40B4-BE49-F238E27FC236}">
                <a16:creationId xmlns:a16="http://schemas.microsoft.com/office/drawing/2014/main" id="{448B1A93-D584-1341-9543-A7C8302CAD7A}"/>
              </a:ext>
            </a:extLst>
          </p:cNvPr>
          <p:cNvSpPr/>
          <p:nvPr/>
        </p:nvSpPr>
        <p:spPr>
          <a:xfrm>
            <a:off x="2724227" y="4683390"/>
            <a:ext cx="643577" cy="415211"/>
          </a:xfrm>
          <a:custGeom>
            <a:avLst/>
            <a:gdLst>
              <a:gd name="connsiteX0" fmla="*/ 9525 w 196850"/>
              <a:gd name="connsiteY0" fmla="*/ 72644 h 127000"/>
              <a:gd name="connsiteX1" fmla="*/ 66675 w 196850"/>
              <a:gd name="connsiteY1" fmla="*/ 112839 h 127000"/>
              <a:gd name="connsiteX2" fmla="*/ 187325 w 196850"/>
              <a:gd name="connsiteY2" fmla="*/ 107124 h 127000"/>
              <a:gd name="connsiteX3" fmla="*/ 147233 w 196850"/>
              <a:gd name="connsiteY3" fmla="*/ 21383 h 127000"/>
              <a:gd name="connsiteX4" fmla="*/ 152908 w 196850"/>
              <a:gd name="connsiteY4" fmla="*/ 9525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" h="127000">
                <a:moveTo>
                  <a:pt x="9525" y="72644"/>
                </a:moveTo>
                <a:cubicBezTo>
                  <a:pt x="25081" y="90426"/>
                  <a:pt x="44681" y="104211"/>
                  <a:pt x="66675" y="112839"/>
                </a:cubicBezTo>
                <a:cubicBezTo>
                  <a:pt x="123825" y="134874"/>
                  <a:pt x="175895" y="112331"/>
                  <a:pt x="187325" y="107124"/>
                </a:cubicBezTo>
                <a:cubicBezTo>
                  <a:pt x="152577" y="94519"/>
                  <a:pt x="134627" y="56131"/>
                  <a:pt x="147233" y="21383"/>
                </a:cubicBezTo>
                <a:cubicBezTo>
                  <a:pt x="148731" y="17254"/>
                  <a:pt x="150632" y="13282"/>
                  <a:pt x="152908" y="952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4" name="Forma libre 193">
            <a:extLst>
              <a:ext uri="{FF2B5EF4-FFF2-40B4-BE49-F238E27FC236}">
                <a16:creationId xmlns:a16="http://schemas.microsoft.com/office/drawing/2014/main" id="{7EC18978-1FAC-D34B-92CD-6DBF2C4BD3B0}"/>
              </a:ext>
            </a:extLst>
          </p:cNvPr>
          <p:cNvSpPr/>
          <p:nvPr/>
        </p:nvSpPr>
        <p:spPr>
          <a:xfrm>
            <a:off x="1088959" y="4570037"/>
            <a:ext cx="934225" cy="871943"/>
          </a:xfrm>
          <a:custGeom>
            <a:avLst/>
            <a:gdLst>
              <a:gd name="connsiteX0" fmla="*/ 10401 w 285750"/>
              <a:gd name="connsiteY0" fmla="*/ 9525 h 266700"/>
              <a:gd name="connsiteX1" fmla="*/ 62026 w 285750"/>
              <a:gd name="connsiteY1" fmla="*/ 118554 h 266700"/>
              <a:gd name="connsiteX2" fmla="*/ 130924 w 285750"/>
              <a:gd name="connsiteY2" fmla="*/ 124269 h 266700"/>
              <a:gd name="connsiteX3" fmla="*/ 171056 w 285750"/>
              <a:gd name="connsiteY3" fmla="*/ 256286 h 266700"/>
              <a:gd name="connsiteX4" fmla="*/ 280149 w 285750"/>
              <a:gd name="connsiteY4" fmla="*/ 21609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66700">
                <a:moveTo>
                  <a:pt x="10401" y="9525"/>
                </a:moveTo>
                <a:cubicBezTo>
                  <a:pt x="4876" y="56579"/>
                  <a:pt x="25895" y="100140"/>
                  <a:pt x="62026" y="118554"/>
                </a:cubicBezTo>
                <a:cubicBezTo>
                  <a:pt x="83524" y="128808"/>
                  <a:pt x="108030" y="130841"/>
                  <a:pt x="130924" y="124269"/>
                </a:cubicBezTo>
                <a:cubicBezTo>
                  <a:pt x="102412" y="176403"/>
                  <a:pt x="126225" y="238252"/>
                  <a:pt x="171056" y="256286"/>
                </a:cubicBezTo>
                <a:cubicBezTo>
                  <a:pt x="207505" y="270955"/>
                  <a:pt x="254939" y="255461"/>
                  <a:pt x="280149" y="216091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5" name="Forma libre 194">
            <a:extLst>
              <a:ext uri="{FF2B5EF4-FFF2-40B4-BE49-F238E27FC236}">
                <a16:creationId xmlns:a16="http://schemas.microsoft.com/office/drawing/2014/main" id="{ED2E63E1-E5FA-A04E-9490-992685A89B5B}"/>
              </a:ext>
            </a:extLst>
          </p:cNvPr>
          <p:cNvSpPr/>
          <p:nvPr/>
        </p:nvSpPr>
        <p:spPr>
          <a:xfrm>
            <a:off x="1506256" y="2300494"/>
            <a:ext cx="373690" cy="1038028"/>
          </a:xfrm>
          <a:custGeom>
            <a:avLst/>
            <a:gdLst>
              <a:gd name="connsiteX0" fmla="*/ 49197 w 114300"/>
              <a:gd name="connsiteY0" fmla="*/ 313690 h 317500"/>
              <a:gd name="connsiteX1" fmla="*/ 14716 w 114300"/>
              <a:gd name="connsiteY1" fmla="*/ 141542 h 317500"/>
              <a:gd name="connsiteX2" fmla="*/ 106600 w 114300"/>
              <a:gd name="connsiteY2" fmla="*/ 952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317500">
                <a:moveTo>
                  <a:pt x="49197" y="313690"/>
                </a:moveTo>
                <a:cubicBezTo>
                  <a:pt x="41386" y="302641"/>
                  <a:pt x="-5985" y="232791"/>
                  <a:pt x="14716" y="141542"/>
                </a:cubicBezTo>
                <a:cubicBezTo>
                  <a:pt x="27609" y="87527"/>
                  <a:pt x="60427" y="40376"/>
                  <a:pt x="106600" y="952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6" name="Forma libre 195">
            <a:extLst>
              <a:ext uri="{FF2B5EF4-FFF2-40B4-BE49-F238E27FC236}">
                <a16:creationId xmlns:a16="http://schemas.microsoft.com/office/drawing/2014/main" id="{49B1A144-DFC3-164A-A7C9-D1D323DE4536}"/>
              </a:ext>
            </a:extLst>
          </p:cNvPr>
          <p:cNvSpPr/>
          <p:nvPr/>
        </p:nvSpPr>
        <p:spPr>
          <a:xfrm>
            <a:off x="2652801" y="1193541"/>
            <a:ext cx="415211" cy="1162591"/>
          </a:xfrm>
          <a:custGeom>
            <a:avLst/>
            <a:gdLst>
              <a:gd name="connsiteX0" fmla="*/ 94490 w 127000"/>
              <a:gd name="connsiteY0" fmla="*/ 9525 h 355600"/>
              <a:gd name="connsiteX1" fmla="*/ 94490 w 127000"/>
              <a:gd name="connsiteY1" fmla="*/ 164465 h 355600"/>
              <a:gd name="connsiteX2" fmla="*/ 14099 w 127000"/>
              <a:gd name="connsiteY2" fmla="*/ 290767 h 355600"/>
              <a:gd name="connsiteX3" fmla="*/ 123192 w 127000"/>
              <a:gd name="connsiteY3" fmla="*/ 347917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" h="355600">
                <a:moveTo>
                  <a:pt x="94490" y="9525"/>
                </a:moveTo>
                <a:lnTo>
                  <a:pt x="94490" y="164465"/>
                </a:lnTo>
                <a:cubicBezTo>
                  <a:pt x="30101" y="178181"/>
                  <a:pt x="-3300" y="242697"/>
                  <a:pt x="14099" y="290767"/>
                </a:cubicBezTo>
                <a:cubicBezTo>
                  <a:pt x="28006" y="328867"/>
                  <a:pt x="73662" y="355537"/>
                  <a:pt x="123192" y="347917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7" name="Forma libre 196">
            <a:extLst>
              <a:ext uri="{FF2B5EF4-FFF2-40B4-BE49-F238E27FC236}">
                <a16:creationId xmlns:a16="http://schemas.microsoft.com/office/drawing/2014/main" id="{72C758F2-EFCA-5444-A78E-421157709460}"/>
              </a:ext>
            </a:extLst>
          </p:cNvPr>
          <p:cNvSpPr/>
          <p:nvPr/>
        </p:nvSpPr>
        <p:spPr>
          <a:xfrm>
            <a:off x="3100199" y="1930698"/>
            <a:ext cx="954985" cy="290648"/>
          </a:xfrm>
          <a:custGeom>
            <a:avLst/>
            <a:gdLst>
              <a:gd name="connsiteX0" fmla="*/ 9525 w 292100"/>
              <a:gd name="connsiteY0" fmla="*/ 48085 h 88900"/>
              <a:gd name="connsiteX1" fmla="*/ 170243 w 292100"/>
              <a:gd name="connsiteY1" fmla="*/ 13605 h 88900"/>
              <a:gd name="connsiteX2" fmla="*/ 284988 w 292100"/>
              <a:gd name="connsiteY2" fmla="*/ 82502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88900">
                <a:moveTo>
                  <a:pt x="9525" y="48085"/>
                </a:moveTo>
                <a:cubicBezTo>
                  <a:pt x="20701" y="40211"/>
                  <a:pt x="85725" y="-3921"/>
                  <a:pt x="170243" y="13605"/>
                </a:cubicBezTo>
                <a:cubicBezTo>
                  <a:pt x="215064" y="23236"/>
                  <a:pt x="255421" y="47468"/>
                  <a:pt x="284988" y="82502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8" name="Forma libre 197">
            <a:extLst>
              <a:ext uri="{FF2B5EF4-FFF2-40B4-BE49-F238E27FC236}">
                <a16:creationId xmlns:a16="http://schemas.microsoft.com/office/drawing/2014/main" id="{7B5D5750-6AD2-0B4B-9FA5-C85E69003C23}"/>
              </a:ext>
            </a:extLst>
          </p:cNvPr>
          <p:cNvSpPr/>
          <p:nvPr/>
        </p:nvSpPr>
        <p:spPr>
          <a:xfrm>
            <a:off x="3405879" y="817360"/>
            <a:ext cx="373690" cy="830422"/>
          </a:xfrm>
          <a:custGeom>
            <a:avLst/>
            <a:gdLst>
              <a:gd name="connsiteX0" fmla="*/ 98144 w 114300"/>
              <a:gd name="connsiteY0" fmla="*/ 9525 h 254000"/>
              <a:gd name="connsiteX1" fmla="*/ 42010 w 114300"/>
              <a:gd name="connsiteY1" fmla="*/ 73025 h 254000"/>
              <a:gd name="connsiteX2" fmla="*/ 36295 w 114300"/>
              <a:gd name="connsiteY2" fmla="*/ 130175 h 254000"/>
              <a:gd name="connsiteX3" fmla="*/ 22508 w 114300"/>
              <a:gd name="connsiteY3" fmla="*/ 222637 h 254000"/>
              <a:gd name="connsiteX4" fmla="*/ 110908 w 114300"/>
              <a:gd name="connsiteY4" fmla="*/ 239205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54000">
                <a:moveTo>
                  <a:pt x="98144" y="9525"/>
                </a:moveTo>
                <a:cubicBezTo>
                  <a:pt x="72413" y="23262"/>
                  <a:pt x="52486" y="45803"/>
                  <a:pt x="42010" y="73025"/>
                </a:cubicBezTo>
                <a:cubicBezTo>
                  <a:pt x="35380" y="91303"/>
                  <a:pt x="33415" y="110946"/>
                  <a:pt x="36295" y="130175"/>
                </a:cubicBezTo>
                <a:cubicBezTo>
                  <a:pt x="6955" y="151901"/>
                  <a:pt x="783" y="193297"/>
                  <a:pt x="22508" y="222637"/>
                </a:cubicBezTo>
                <a:cubicBezTo>
                  <a:pt x="43098" y="250444"/>
                  <a:pt x="81646" y="257668"/>
                  <a:pt x="110908" y="239205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9" name="Forma libre 198">
            <a:extLst>
              <a:ext uri="{FF2B5EF4-FFF2-40B4-BE49-F238E27FC236}">
                <a16:creationId xmlns:a16="http://schemas.microsoft.com/office/drawing/2014/main" id="{E5F18E1D-254B-964B-A467-7572BE07258F}"/>
              </a:ext>
            </a:extLst>
          </p:cNvPr>
          <p:cNvSpPr/>
          <p:nvPr/>
        </p:nvSpPr>
        <p:spPr>
          <a:xfrm>
            <a:off x="3249469" y="2488169"/>
            <a:ext cx="602056" cy="892704"/>
          </a:xfrm>
          <a:custGeom>
            <a:avLst/>
            <a:gdLst>
              <a:gd name="connsiteX0" fmla="*/ 9525 w 184150"/>
              <a:gd name="connsiteY0" fmla="*/ 9525 h 273050"/>
              <a:gd name="connsiteX1" fmla="*/ 84138 w 184150"/>
              <a:gd name="connsiteY1" fmla="*/ 89852 h 273050"/>
              <a:gd name="connsiteX2" fmla="*/ 9525 w 184150"/>
              <a:gd name="connsiteY2" fmla="*/ 256286 h 273050"/>
              <a:gd name="connsiteX3" fmla="*/ 175959 w 184150"/>
              <a:gd name="connsiteY3" fmla="*/ 26778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273050">
                <a:moveTo>
                  <a:pt x="9525" y="9525"/>
                </a:moveTo>
                <a:cubicBezTo>
                  <a:pt x="19812" y="14288"/>
                  <a:pt x="68009" y="37846"/>
                  <a:pt x="84138" y="89852"/>
                </a:cubicBezTo>
                <a:cubicBezTo>
                  <a:pt x="102172" y="147955"/>
                  <a:pt x="72961" y="217996"/>
                  <a:pt x="9525" y="256286"/>
                </a:cubicBezTo>
                <a:lnTo>
                  <a:pt x="175959" y="267780"/>
                </a:ln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0" name="Forma libre 199">
            <a:extLst>
              <a:ext uri="{FF2B5EF4-FFF2-40B4-BE49-F238E27FC236}">
                <a16:creationId xmlns:a16="http://schemas.microsoft.com/office/drawing/2014/main" id="{9A3E04B7-0EE8-1F45-BC7A-A8D7FB5825CA}"/>
              </a:ext>
            </a:extLst>
          </p:cNvPr>
          <p:cNvSpPr/>
          <p:nvPr/>
        </p:nvSpPr>
        <p:spPr>
          <a:xfrm>
            <a:off x="2516546" y="2863520"/>
            <a:ext cx="290648" cy="830422"/>
          </a:xfrm>
          <a:custGeom>
            <a:avLst/>
            <a:gdLst>
              <a:gd name="connsiteX0" fmla="*/ 84478 w 88900"/>
              <a:gd name="connsiteY0" fmla="*/ 9525 h 254000"/>
              <a:gd name="connsiteX1" fmla="*/ 9865 w 88900"/>
              <a:gd name="connsiteY1" fmla="*/ 141478 h 254000"/>
              <a:gd name="connsiteX2" fmla="*/ 84478 w 88900"/>
              <a:gd name="connsiteY2" fmla="*/ 250507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" h="254000">
                <a:moveTo>
                  <a:pt x="84478" y="9525"/>
                </a:moveTo>
                <a:cubicBezTo>
                  <a:pt x="35377" y="34548"/>
                  <a:pt x="5998" y="86505"/>
                  <a:pt x="9865" y="141478"/>
                </a:cubicBezTo>
                <a:cubicBezTo>
                  <a:pt x="16215" y="214058"/>
                  <a:pt x="80477" y="248475"/>
                  <a:pt x="84478" y="250507"/>
                </a:cubicBezTo>
              </a:path>
            </a:pathLst>
          </a:custGeom>
          <a:noFill/>
          <a:ln w="19050" cap="flat">
            <a:solidFill>
              <a:schemeClr val="accent3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1" name="Forma libre 200">
            <a:extLst>
              <a:ext uri="{FF2B5EF4-FFF2-40B4-BE49-F238E27FC236}">
                <a16:creationId xmlns:a16="http://schemas.microsoft.com/office/drawing/2014/main" id="{C16CBDE1-0548-A342-8FC4-5FF02357CEA7}"/>
              </a:ext>
            </a:extLst>
          </p:cNvPr>
          <p:cNvSpPr/>
          <p:nvPr/>
        </p:nvSpPr>
        <p:spPr>
          <a:xfrm>
            <a:off x="4143624" y="799264"/>
            <a:ext cx="2968759" cy="4795688"/>
          </a:xfrm>
          <a:custGeom>
            <a:avLst/>
            <a:gdLst>
              <a:gd name="connsiteX0" fmla="*/ 329946 w 908050"/>
              <a:gd name="connsiteY0" fmla="*/ 121486 h 1466850"/>
              <a:gd name="connsiteX1" fmla="*/ 588201 w 908050"/>
              <a:gd name="connsiteY1" fmla="*/ 190320 h 1466850"/>
              <a:gd name="connsiteX2" fmla="*/ 668274 w 908050"/>
              <a:gd name="connsiteY2" fmla="*/ 460132 h 1466850"/>
              <a:gd name="connsiteX3" fmla="*/ 817499 w 908050"/>
              <a:gd name="connsiteY3" fmla="*/ 615072 h 1466850"/>
              <a:gd name="connsiteX4" fmla="*/ 817499 w 908050"/>
              <a:gd name="connsiteY4" fmla="*/ 873326 h 1466850"/>
              <a:gd name="connsiteX5" fmla="*/ 817499 w 908050"/>
              <a:gd name="connsiteY5" fmla="*/ 1366848 h 1466850"/>
              <a:gd name="connsiteX6" fmla="*/ 674624 w 908050"/>
              <a:gd name="connsiteY6" fmla="*/ 1452954 h 1466850"/>
              <a:gd name="connsiteX7" fmla="*/ 387667 w 908050"/>
              <a:gd name="connsiteY7" fmla="*/ 1401265 h 1466850"/>
              <a:gd name="connsiteX8" fmla="*/ 3175 w 908050"/>
              <a:gd name="connsiteY8" fmla="*/ 1366848 h 1466850"/>
              <a:gd name="connsiteX9" fmla="*/ 3175 w 908050"/>
              <a:gd name="connsiteY9" fmla="*/ 58748 h 1466850"/>
              <a:gd name="connsiteX10" fmla="*/ 209740 w 908050"/>
              <a:gd name="connsiteY10" fmla="*/ 12838 h 1466850"/>
              <a:gd name="connsiteX11" fmla="*/ 329946 w 908050"/>
              <a:gd name="connsiteY11" fmla="*/ 121486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8050" h="1466850">
                <a:moveTo>
                  <a:pt x="329946" y="121486"/>
                </a:moveTo>
                <a:cubicBezTo>
                  <a:pt x="340677" y="118946"/>
                  <a:pt x="480695" y="88784"/>
                  <a:pt x="588201" y="190320"/>
                </a:cubicBezTo>
                <a:cubicBezTo>
                  <a:pt x="703199" y="299286"/>
                  <a:pt x="670115" y="453464"/>
                  <a:pt x="668274" y="460132"/>
                </a:cubicBezTo>
                <a:cubicBezTo>
                  <a:pt x="734247" y="493225"/>
                  <a:pt x="786907" y="547902"/>
                  <a:pt x="817499" y="615072"/>
                </a:cubicBezTo>
                <a:cubicBezTo>
                  <a:pt x="872998" y="739722"/>
                  <a:pt x="825754" y="854149"/>
                  <a:pt x="817499" y="873326"/>
                </a:cubicBezTo>
                <a:cubicBezTo>
                  <a:pt x="939972" y="1015039"/>
                  <a:pt x="939972" y="1225136"/>
                  <a:pt x="817499" y="1366848"/>
                </a:cubicBezTo>
                <a:cubicBezTo>
                  <a:pt x="778086" y="1407378"/>
                  <a:pt x="728871" y="1437038"/>
                  <a:pt x="674624" y="1452954"/>
                </a:cubicBezTo>
                <a:cubicBezTo>
                  <a:pt x="529272" y="1494102"/>
                  <a:pt x="407289" y="1414537"/>
                  <a:pt x="387667" y="1401265"/>
                </a:cubicBezTo>
                <a:cubicBezTo>
                  <a:pt x="267645" y="1482757"/>
                  <a:pt x="106816" y="1468361"/>
                  <a:pt x="3175" y="1366848"/>
                </a:cubicBezTo>
                <a:lnTo>
                  <a:pt x="3175" y="58748"/>
                </a:lnTo>
                <a:cubicBezTo>
                  <a:pt x="6985" y="55319"/>
                  <a:pt x="99123" y="-23802"/>
                  <a:pt x="209740" y="12838"/>
                </a:cubicBezTo>
                <a:cubicBezTo>
                  <a:pt x="289306" y="38936"/>
                  <a:pt x="323596" y="108088"/>
                  <a:pt x="329946" y="121486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2" name="Forma libre 201">
            <a:extLst>
              <a:ext uri="{FF2B5EF4-FFF2-40B4-BE49-F238E27FC236}">
                <a16:creationId xmlns:a16="http://schemas.microsoft.com/office/drawing/2014/main" id="{62E6F779-0E1B-8141-B963-7E8E58D9795A}"/>
              </a:ext>
            </a:extLst>
          </p:cNvPr>
          <p:cNvSpPr/>
          <p:nvPr/>
        </p:nvSpPr>
        <p:spPr>
          <a:xfrm>
            <a:off x="5754022" y="2234891"/>
            <a:ext cx="435972" cy="1826929"/>
          </a:xfrm>
          <a:custGeom>
            <a:avLst/>
            <a:gdLst>
              <a:gd name="connsiteX0" fmla="*/ 9525 w 133350"/>
              <a:gd name="connsiteY0" fmla="*/ 9525 h 558800"/>
              <a:gd name="connsiteX1" fmla="*/ 9525 w 133350"/>
              <a:gd name="connsiteY1" fmla="*/ 141542 h 558800"/>
              <a:gd name="connsiteX2" fmla="*/ 124333 w 133350"/>
              <a:gd name="connsiteY2" fmla="*/ 313690 h 558800"/>
              <a:gd name="connsiteX3" fmla="*/ 9525 w 133350"/>
              <a:gd name="connsiteY3" fmla="*/ 55499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558800">
                <a:moveTo>
                  <a:pt x="9525" y="9525"/>
                </a:moveTo>
                <a:lnTo>
                  <a:pt x="9525" y="141542"/>
                </a:lnTo>
                <a:cubicBezTo>
                  <a:pt x="22225" y="149670"/>
                  <a:pt x="109220" y="205803"/>
                  <a:pt x="124333" y="313690"/>
                </a:cubicBezTo>
                <a:cubicBezTo>
                  <a:pt x="137033" y="406273"/>
                  <a:pt x="92583" y="500507"/>
                  <a:pt x="9525" y="554990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3" name="Forma libre 202">
            <a:extLst>
              <a:ext uri="{FF2B5EF4-FFF2-40B4-BE49-F238E27FC236}">
                <a16:creationId xmlns:a16="http://schemas.microsoft.com/office/drawing/2014/main" id="{B0067FF9-02CD-CD4A-9799-61D53646CE42}"/>
              </a:ext>
            </a:extLst>
          </p:cNvPr>
          <p:cNvSpPr/>
          <p:nvPr/>
        </p:nvSpPr>
        <p:spPr>
          <a:xfrm>
            <a:off x="4299949" y="3954309"/>
            <a:ext cx="2013774" cy="705859"/>
          </a:xfrm>
          <a:custGeom>
            <a:avLst/>
            <a:gdLst>
              <a:gd name="connsiteX0" fmla="*/ 612140 w 615950"/>
              <a:gd name="connsiteY0" fmla="*/ 134992 h 215900"/>
              <a:gd name="connsiteX1" fmla="*/ 514541 w 615950"/>
              <a:gd name="connsiteY1" fmla="*/ 89082 h 215900"/>
              <a:gd name="connsiteX2" fmla="*/ 434213 w 615950"/>
              <a:gd name="connsiteY2" fmla="*/ 209732 h 215900"/>
              <a:gd name="connsiteX3" fmla="*/ 293681 w 615950"/>
              <a:gd name="connsiteY3" fmla="*/ 133936 h 215900"/>
              <a:gd name="connsiteX4" fmla="*/ 227648 w 615950"/>
              <a:gd name="connsiteY4" fmla="*/ 186745 h 215900"/>
              <a:gd name="connsiteX5" fmla="*/ 158750 w 615950"/>
              <a:gd name="connsiteY5" fmla="*/ 14596 h 215900"/>
              <a:gd name="connsiteX6" fmla="*/ 9525 w 615950"/>
              <a:gd name="connsiteY6" fmla="*/ 8920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950" h="215900">
                <a:moveTo>
                  <a:pt x="612140" y="134992"/>
                </a:moveTo>
                <a:cubicBezTo>
                  <a:pt x="588836" y="101401"/>
                  <a:pt x="550482" y="83113"/>
                  <a:pt x="514541" y="89082"/>
                </a:cubicBezTo>
                <a:cubicBezTo>
                  <a:pt x="465773" y="97146"/>
                  <a:pt x="426784" y="149280"/>
                  <a:pt x="434213" y="209732"/>
                </a:cubicBezTo>
                <a:cubicBezTo>
                  <a:pt x="416337" y="149994"/>
                  <a:pt x="353418" y="116059"/>
                  <a:pt x="293681" y="133936"/>
                </a:cubicBezTo>
                <a:cubicBezTo>
                  <a:pt x="265661" y="142321"/>
                  <a:pt x="241988" y="161253"/>
                  <a:pt x="227648" y="186745"/>
                </a:cubicBezTo>
                <a:cubicBezTo>
                  <a:pt x="260223" y="115688"/>
                  <a:pt x="222631" y="35107"/>
                  <a:pt x="158750" y="14596"/>
                </a:cubicBezTo>
                <a:cubicBezTo>
                  <a:pt x="103061" y="-3311"/>
                  <a:pt x="35560" y="27296"/>
                  <a:pt x="9525" y="89209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4" name="Forma libre 203">
            <a:extLst>
              <a:ext uri="{FF2B5EF4-FFF2-40B4-BE49-F238E27FC236}">
                <a16:creationId xmlns:a16="http://schemas.microsoft.com/office/drawing/2014/main" id="{BA915799-3128-7844-9E91-E6AAB8C1601E}"/>
              </a:ext>
            </a:extLst>
          </p:cNvPr>
          <p:cNvSpPr/>
          <p:nvPr/>
        </p:nvSpPr>
        <p:spPr>
          <a:xfrm>
            <a:off x="6007712" y="3651385"/>
            <a:ext cx="1038028" cy="1328675"/>
          </a:xfrm>
          <a:custGeom>
            <a:avLst/>
            <a:gdLst>
              <a:gd name="connsiteX0" fmla="*/ 250508 w 317500"/>
              <a:gd name="connsiteY0" fmla="*/ 9525 h 406400"/>
              <a:gd name="connsiteX1" fmla="*/ 291403 w 317500"/>
              <a:gd name="connsiteY1" fmla="*/ 193071 h 406400"/>
              <a:gd name="connsiteX2" fmla="*/ 147257 w 317500"/>
              <a:gd name="connsiteY2" fmla="*/ 250825 h 406400"/>
              <a:gd name="connsiteX3" fmla="*/ 118554 w 317500"/>
              <a:gd name="connsiteY3" fmla="*/ 365633 h 406400"/>
              <a:gd name="connsiteX4" fmla="*/ 9525 w 317500"/>
              <a:gd name="connsiteY4" fmla="*/ 39433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" h="406400">
                <a:moveTo>
                  <a:pt x="250508" y="9525"/>
                </a:moveTo>
                <a:cubicBezTo>
                  <a:pt x="312485" y="48917"/>
                  <a:pt x="330795" y="131093"/>
                  <a:pt x="291403" y="193071"/>
                </a:cubicBezTo>
                <a:cubicBezTo>
                  <a:pt x="260753" y="241293"/>
                  <a:pt x="202723" y="264544"/>
                  <a:pt x="147257" y="250825"/>
                </a:cubicBezTo>
                <a:cubicBezTo>
                  <a:pt x="159787" y="291454"/>
                  <a:pt x="148730" y="335681"/>
                  <a:pt x="118554" y="365633"/>
                </a:cubicBezTo>
                <a:cubicBezTo>
                  <a:pt x="73470" y="410083"/>
                  <a:pt x="12446" y="395097"/>
                  <a:pt x="9525" y="39433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5" name="Forma libre 204">
            <a:extLst>
              <a:ext uri="{FF2B5EF4-FFF2-40B4-BE49-F238E27FC236}">
                <a16:creationId xmlns:a16="http://schemas.microsoft.com/office/drawing/2014/main" id="{E32E6CB4-ABBE-A647-BC7F-8ED5E4F228B7}"/>
              </a:ext>
            </a:extLst>
          </p:cNvPr>
          <p:cNvSpPr/>
          <p:nvPr/>
        </p:nvSpPr>
        <p:spPr>
          <a:xfrm>
            <a:off x="5369533" y="4927328"/>
            <a:ext cx="560535" cy="539774"/>
          </a:xfrm>
          <a:custGeom>
            <a:avLst/>
            <a:gdLst>
              <a:gd name="connsiteX0" fmla="*/ 9525 w 171450"/>
              <a:gd name="connsiteY0" fmla="*/ 135763 h 165100"/>
              <a:gd name="connsiteX1" fmla="*/ 152972 w 171450"/>
              <a:gd name="connsiteY1" fmla="*/ 118554 h 165100"/>
              <a:gd name="connsiteX2" fmla="*/ 147257 w 171450"/>
              <a:gd name="connsiteY2" fmla="*/ 9525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65100">
                <a:moveTo>
                  <a:pt x="9525" y="135763"/>
                </a:moveTo>
                <a:cubicBezTo>
                  <a:pt x="60325" y="171894"/>
                  <a:pt x="125666" y="159258"/>
                  <a:pt x="152972" y="118554"/>
                </a:cubicBezTo>
                <a:cubicBezTo>
                  <a:pt x="173291" y="88328"/>
                  <a:pt x="171196" y="44387"/>
                  <a:pt x="147257" y="952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6" name="Forma libre 205">
            <a:extLst>
              <a:ext uri="{FF2B5EF4-FFF2-40B4-BE49-F238E27FC236}">
                <a16:creationId xmlns:a16="http://schemas.microsoft.com/office/drawing/2014/main" id="{0A8C3757-607F-8D40-96F2-CCD79193066A}"/>
              </a:ext>
            </a:extLst>
          </p:cNvPr>
          <p:cNvSpPr/>
          <p:nvPr/>
        </p:nvSpPr>
        <p:spPr>
          <a:xfrm>
            <a:off x="4149852" y="4570037"/>
            <a:ext cx="477493" cy="394450"/>
          </a:xfrm>
          <a:custGeom>
            <a:avLst/>
            <a:gdLst>
              <a:gd name="connsiteX0" fmla="*/ 141541 w 146050"/>
              <a:gd name="connsiteY0" fmla="*/ 9525 h 120650"/>
              <a:gd name="connsiteX1" fmla="*/ 38227 w 146050"/>
              <a:gd name="connsiteY1" fmla="*/ 55435 h 120650"/>
              <a:gd name="connsiteX2" fmla="*/ 9525 w 146050"/>
              <a:gd name="connsiteY2" fmla="*/ 112585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141541" y="9525"/>
                </a:moveTo>
                <a:cubicBezTo>
                  <a:pt x="131382" y="9525"/>
                  <a:pt x="76391" y="11557"/>
                  <a:pt x="38227" y="55435"/>
                </a:cubicBezTo>
                <a:cubicBezTo>
                  <a:pt x="24109" y="71838"/>
                  <a:pt x="14251" y="91467"/>
                  <a:pt x="9525" y="11258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7" name="Forma libre 206">
            <a:extLst>
              <a:ext uri="{FF2B5EF4-FFF2-40B4-BE49-F238E27FC236}">
                <a16:creationId xmlns:a16="http://schemas.microsoft.com/office/drawing/2014/main" id="{76A235DC-F353-CF4C-9556-35966525D4F2}"/>
              </a:ext>
            </a:extLst>
          </p:cNvPr>
          <p:cNvSpPr/>
          <p:nvPr/>
        </p:nvSpPr>
        <p:spPr>
          <a:xfrm>
            <a:off x="4825816" y="4683390"/>
            <a:ext cx="643577" cy="415211"/>
          </a:xfrm>
          <a:custGeom>
            <a:avLst/>
            <a:gdLst>
              <a:gd name="connsiteX0" fmla="*/ 187325 w 196850"/>
              <a:gd name="connsiteY0" fmla="*/ 72644 h 127000"/>
              <a:gd name="connsiteX1" fmla="*/ 130175 w 196850"/>
              <a:gd name="connsiteY1" fmla="*/ 112839 h 127000"/>
              <a:gd name="connsiteX2" fmla="*/ 9525 w 196850"/>
              <a:gd name="connsiteY2" fmla="*/ 107124 h 127000"/>
              <a:gd name="connsiteX3" fmla="*/ 49740 w 196850"/>
              <a:gd name="connsiteY3" fmla="*/ 21639 h 127000"/>
              <a:gd name="connsiteX4" fmla="*/ 43942 w 196850"/>
              <a:gd name="connsiteY4" fmla="*/ 9525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" h="127000">
                <a:moveTo>
                  <a:pt x="187325" y="72644"/>
                </a:moveTo>
                <a:cubicBezTo>
                  <a:pt x="171747" y="90402"/>
                  <a:pt x="152154" y="104183"/>
                  <a:pt x="130175" y="112839"/>
                </a:cubicBezTo>
                <a:cubicBezTo>
                  <a:pt x="73025" y="134874"/>
                  <a:pt x="21018" y="112331"/>
                  <a:pt x="9525" y="107124"/>
                </a:cubicBezTo>
                <a:cubicBezTo>
                  <a:pt x="44236" y="94623"/>
                  <a:pt x="62241" y="56350"/>
                  <a:pt x="49740" y="21639"/>
                </a:cubicBezTo>
                <a:cubicBezTo>
                  <a:pt x="48219" y="17416"/>
                  <a:pt x="46277" y="13358"/>
                  <a:pt x="43942" y="952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8" name="Forma libre 207">
            <a:extLst>
              <a:ext uri="{FF2B5EF4-FFF2-40B4-BE49-F238E27FC236}">
                <a16:creationId xmlns:a16="http://schemas.microsoft.com/office/drawing/2014/main" id="{DC78B022-E95F-CC47-89E6-4557657222B9}"/>
              </a:ext>
            </a:extLst>
          </p:cNvPr>
          <p:cNvSpPr/>
          <p:nvPr/>
        </p:nvSpPr>
        <p:spPr>
          <a:xfrm>
            <a:off x="6157607" y="4570037"/>
            <a:ext cx="934225" cy="871943"/>
          </a:xfrm>
          <a:custGeom>
            <a:avLst/>
            <a:gdLst>
              <a:gd name="connsiteX0" fmla="*/ 279209 w 285750"/>
              <a:gd name="connsiteY0" fmla="*/ 9525 h 266700"/>
              <a:gd name="connsiteX1" fmla="*/ 227584 w 285750"/>
              <a:gd name="connsiteY1" fmla="*/ 118554 h 266700"/>
              <a:gd name="connsiteX2" fmla="*/ 158686 w 285750"/>
              <a:gd name="connsiteY2" fmla="*/ 124269 h 266700"/>
              <a:gd name="connsiteX3" fmla="*/ 118554 w 285750"/>
              <a:gd name="connsiteY3" fmla="*/ 256286 h 266700"/>
              <a:gd name="connsiteX4" fmla="*/ 9525 w 285750"/>
              <a:gd name="connsiteY4" fmla="*/ 21609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66700">
                <a:moveTo>
                  <a:pt x="279209" y="9525"/>
                </a:moveTo>
                <a:cubicBezTo>
                  <a:pt x="284734" y="56579"/>
                  <a:pt x="263715" y="100140"/>
                  <a:pt x="227584" y="118554"/>
                </a:cubicBezTo>
                <a:cubicBezTo>
                  <a:pt x="206086" y="128808"/>
                  <a:pt x="181580" y="130841"/>
                  <a:pt x="158686" y="124269"/>
                </a:cubicBezTo>
                <a:cubicBezTo>
                  <a:pt x="187198" y="176403"/>
                  <a:pt x="163385" y="238252"/>
                  <a:pt x="118554" y="256286"/>
                </a:cubicBezTo>
                <a:cubicBezTo>
                  <a:pt x="82105" y="270955"/>
                  <a:pt x="34671" y="255461"/>
                  <a:pt x="9525" y="216091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9" name="Forma libre 208">
            <a:extLst>
              <a:ext uri="{FF2B5EF4-FFF2-40B4-BE49-F238E27FC236}">
                <a16:creationId xmlns:a16="http://schemas.microsoft.com/office/drawing/2014/main" id="{D010C3B7-538F-FF47-866D-A6BBE671D2E1}"/>
              </a:ext>
            </a:extLst>
          </p:cNvPr>
          <p:cNvSpPr/>
          <p:nvPr/>
        </p:nvSpPr>
        <p:spPr>
          <a:xfrm>
            <a:off x="6307704" y="2300494"/>
            <a:ext cx="373690" cy="1038028"/>
          </a:xfrm>
          <a:custGeom>
            <a:avLst/>
            <a:gdLst>
              <a:gd name="connsiteX0" fmla="*/ 66866 w 114300"/>
              <a:gd name="connsiteY0" fmla="*/ 313690 h 317500"/>
              <a:gd name="connsiteX1" fmla="*/ 101346 w 114300"/>
              <a:gd name="connsiteY1" fmla="*/ 141542 h 317500"/>
              <a:gd name="connsiteX2" fmla="*/ 9525 w 114300"/>
              <a:gd name="connsiteY2" fmla="*/ 952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317500">
                <a:moveTo>
                  <a:pt x="66866" y="313690"/>
                </a:moveTo>
                <a:cubicBezTo>
                  <a:pt x="74676" y="302641"/>
                  <a:pt x="122047" y="232791"/>
                  <a:pt x="101346" y="141542"/>
                </a:cubicBezTo>
                <a:cubicBezTo>
                  <a:pt x="88446" y="87548"/>
                  <a:pt x="55657" y="40405"/>
                  <a:pt x="9525" y="952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0" name="Forma libre 209">
            <a:extLst>
              <a:ext uri="{FF2B5EF4-FFF2-40B4-BE49-F238E27FC236}">
                <a16:creationId xmlns:a16="http://schemas.microsoft.com/office/drawing/2014/main" id="{27E06458-0853-5D49-914B-8675EAB06BC6}"/>
              </a:ext>
            </a:extLst>
          </p:cNvPr>
          <p:cNvSpPr/>
          <p:nvPr/>
        </p:nvSpPr>
        <p:spPr>
          <a:xfrm>
            <a:off x="5106914" y="1193541"/>
            <a:ext cx="415211" cy="1162591"/>
          </a:xfrm>
          <a:custGeom>
            <a:avLst/>
            <a:gdLst>
              <a:gd name="connsiteX0" fmla="*/ 38164 w 127000"/>
              <a:gd name="connsiteY0" fmla="*/ 9525 h 355600"/>
              <a:gd name="connsiteX1" fmla="*/ 38164 w 127000"/>
              <a:gd name="connsiteY1" fmla="*/ 164465 h 355600"/>
              <a:gd name="connsiteX2" fmla="*/ 118555 w 127000"/>
              <a:gd name="connsiteY2" fmla="*/ 290767 h 355600"/>
              <a:gd name="connsiteX3" fmla="*/ 9525 w 127000"/>
              <a:gd name="connsiteY3" fmla="*/ 347917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" h="355600">
                <a:moveTo>
                  <a:pt x="38164" y="9525"/>
                </a:moveTo>
                <a:lnTo>
                  <a:pt x="38164" y="164465"/>
                </a:lnTo>
                <a:cubicBezTo>
                  <a:pt x="102553" y="178181"/>
                  <a:pt x="135954" y="242697"/>
                  <a:pt x="118555" y="290767"/>
                </a:cubicBezTo>
                <a:cubicBezTo>
                  <a:pt x="104648" y="328867"/>
                  <a:pt x="58992" y="355537"/>
                  <a:pt x="9525" y="347917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1" name="Forma libre 210">
            <a:extLst>
              <a:ext uri="{FF2B5EF4-FFF2-40B4-BE49-F238E27FC236}">
                <a16:creationId xmlns:a16="http://schemas.microsoft.com/office/drawing/2014/main" id="{4DB233CB-A520-6243-9E15-1F96D83ACC27}"/>
              </a:ext>
            </a:extLst>
          </p:cNvPr>
          <p:cNvSpPr/>
          <p:nvPr/>
        </p:nvSpPr>
        <p:spPr>
          <a:xfrm>
            <a:off x="4130337" y="1930698"/>
            <a:ext cx="954985" cy="290648"/>
          </a:xfrm>
          <a:custGeom>
            <a:avLst/>
            <a:gdLst>
              <a:gd name="connsiteX0" fmla="*/ 284988 w 292100"/>
              <a:gd name="connsiteY0" fmla="*/ 48085 h 88900"/>
              <a:gd name="connsiteX1" fmla="*/ 124333 w 292100"/>
              <a:gd name="connsiteY1" fmla="*/ 13605 h 88900"/>
              <a:gd name="connsiteX2" fmla="*/ 9525 w 292100"/>
              <a:gd name="connsiteY2" fmla="*/ 82502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88900">
                <a:moveTo>
                  <a:pt x="284988" y="48085"/>
                </a:moveTo>
                <a:cubicBezTo>
                  <a:pt x="273812" y="40211"/>
                  <a:pt x="208788" y="-3921"/>
                  <a:pt x="124333" y="13605"/>
                </a:cubicBezTo>
                <a:cubicBezTo>
                  <a:pt x="79488" y="23218"/>
                  <a:pt x="39105" y="47452"/>
                  <a:pt x="9525" y="82502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2" name="Forma libre 211">
            <a:extLst>
              <a:ext uri="{FF2B5EF4-FFF2-40B4-BE49-F238E27FC236}">
                <a16:creationId xmlns:a16="http://schemas.microsoft.com/office/drawing/2014/main" id="{99E62BE9-587A-7149-A2DB-042F334A56D8}"/>
              </a:ext>
            </a:extLst>
          </p:cNvPr>
          <p:cNvSpPr/>
          <p:nvPr/>
        </p:nvSpPr>
        <p:spPr>
          <a:xfrm>
            <a:off x="4393790" y="817360"/>
            <a:ext cx="373690" cy="830422"/>
          </a:xfrm>
          <a:custGeom>
            <a:avLst/>
            <a:gdLst>
              <a:gd name="connsiteX0" fmla="*/ 22288 w 114300"/>
              <a:gd name="connsiteY0" fmla="*/ 9525 h 254000"/>
              <a:gd name="connsiteX1" fmla="*/ 78422 w 114300"/>
              <a:gd name="connsiteY1" fmla="*/ 73025 h 254000"/>
              <a:gd name="connsiteX2" fmla="*/ 84138 w 114300"/>
              <a:gd name="connsiteY2" fmla="*/ 130175 h 254000"/>
              <a:gd name="connsiteX3" fmla="*/ 97925 w 114300"/>
              <a:gd name="connsiteY3" fmla="*/ 222637 h 254000"/>
              <a:gd name="connsiteX4" fmla="*/ 9525 w 114300"/>
              <a:gd name="connsiteY4" fmla="*/ 239205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54000">
                <a:moveTo>
                  <a:pt x="22288" y="9525"/>
                </a:moveTo>
                <a:cubicBezTo>
                  <a:pt x="48034" y="23243"/>
                  <a:pt x="67966" y="45791"/>
                  <a:pt x="78422" y="73025"/>
                </a:cubicBezTo>
                <a:cubicBezTo>
                  <a:pt x="85053" y="91303"/>
                  <a:pt x="87017" y="110946"/>
                  <a:pt x="84138" y="130175"/>
                </a:cubicBezTo>
                <a:cubicBezTo>
                  <a:pt x="113478" y="151901"/>
                  <a:pt x="119650" y="193297"/>
                  <a:pt x="97925" y="222637"/>
                </a:cubicBezTo>
                <a:cubicBezTo>
                  <a:pt x="77335" y="250444"/>
                  <a:pt x="38786" y="257668"/>
                  <a:pt x="9525" y="239205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3" name="Forma libre 212">
            <a:extLst>
              <a:ext uri="{FF2B5EF4-FFF2-40B4-BE49-F238E27FC236}">
                <a16:creationId xmlns:a16="http://schemas.microsoft.com/office/drawing/2014/main" id="{AED75C52-70AA-4C4D-9DD5-7EC263831257}"/>
              </a:ext>
            </a:extLst>
          </p:cNvPr>
          <p:cNvSpPr/>
          <p:nvPr/>
        </p:nvSpPr>
        <p:spPr>
          <a:xfrm>
            <a:off x="4337528" y="2488169"/>
            <a:ext cx="602056" cy="892704"/>
          </a:xfrm>
          <a:custGeom>
            <a:avLst/>
            <a:gdLst>
              <a:gd name="connsiteX0" fmla="*/ 175959 w 184150"/>
              <a:gd name="connsiteY0" fmla="*/ 9525 h 273050"/>
              <a:gd name="connsiteX1" fmla="*/ 101346 w 184150"/>
              <a:gd name="connsiteY1" fmla="*/ 89852 h 273050"/>
              <a:gd name="connsiteX2" fmla="*/ 175959 w 184150"/>
              <a:gd name="connsiteY2" fmla="*/ 256286 h 273050"/>
              <a:gd name="connsiteX3" fmla="*/ 9525 w 184150"/>
              <a:gd name="connsiteY3" fmla="*/ 26778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273050">
                <a:moveTo>
                  <a:pt x="175959" y="9525"/>
                </a:moveTo>
                <a:cubicBezTo>
                  <a:pt x="165672" y="14288"/>
                  <a:pt x="117475" y="37846"/>
                  <a:pt x="101346" y="89852"/>
                </a:cubicBezTo>
                <a:cubicBezTo>
                  <a:pt x="83312" y="147955"/>
                  <a:pt x="112522" y="217996"/>
                  <a:pt x="175959" y="256286"/>
                </a:cubicBezTo>
                <a:lnTo>
                  <a:pt x="9525" y="267780"/>
                </a:ln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4" name="Forma libre 213">
            <a:extLst>
              <a:ext uri="{FF2B5EF4-FFF2-40B4-BE49-F238E27FC236}">
                <a16:creationId xmlns:a16="http://schemas.microsoft.com/office/drawing/2014/main" id="{A5615971-6763-2441-8D22-2FAD515AFBF9}"/>
              </a:ext>
            </a:extLst>
          </p:cNvPr>
          <p:cNvSpPr/>
          <p:nvPr/>
        </p:nvSpPr>
        <p:spPr>
          <a:xfrm>
            <a:off x="5369533" y="2863520"/>
            <a:ext cx="290648" cy="830422"/>
          </a:xfrm>
          <a:custGeom>
            <a:avLst/>
            <a:gdLst>
              <a:gd name="connsiteX0" fmla="*/ 9525 w 88900"/>
              <a:gd name="connsiteY0" fmla="*/ 9525 h 254000"/>
              <a:gd name="connsiteX1" fmla="*/ 84138 w 88900"/>
              <a:gd name="connsiteY1" fmla="*/ 141478 h 254000"/>
              <a:gd name="connsiteX2" fmla="*/ 9525 w 88900"/>
              <a:gd name="connsiteY2" fmla="*/ 250507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" h="254000">
                <a:moveTo>
                  <a:pt x="9525" y="9525"/>
                </a:moveTo>
                <a:cubicBezTo>
                  <a:pt x="58625" y="34548"/>
                  <a:pt x="88005" y="86505"/>
                  <a:pt x="84138" y="141478"/>
                </a:cubicBezTo>
                <a:cubicBezTo>
                  <a:pt x="77788" y="214058"/>
                  <a:pt x="13526" y="248475"/>
                  <a:pt x="9525" y="250507"/>
                </a:cubicBezTo>
              </a:path>
            </a:pathLst>
          </a:cu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5" name="Forma libre 214">
            <a:extLst>
              <a:ext uri="{FF2B5EF4-FFF2-40B4-BE49-F238E27FC236}">
                <a16:creationId xmlns:a16="http://schemas.microsoft.com/office/drawing/2014/main" id="{2D3067CD-DABF-8647-8425-76D34F9012C1}"/>
              </a:ext>
            </a:extLst>
          </p:cNvPr>
          <p:cNvSpPr/>
          <p:nvPr/>
        </p:nvSpPr>
        <p:spPr>
          <a:xfrm>
            <a:off x="4045840" y="5683839"/>
            <a:ext cx="3259407" cy="3031041"/>
          </a:xfrm>
          <a:custGeom>
            <a:avLst/>
            <a:gdLst>
              <a:gd name="connsiteX0" fmla="*/ 28575 w 996950"/>
              <a:gd name="connsiteY0" fmla="*/ 28575 h 927100"/>
              <a:gd name="connsiteX1" fmla="*/ 28575 w 996950"/>
              <a:gd name="connsiteY1" fmla="*/ 255588 h 927100"/>
              <a:gd name="connsiteX2" fmla="*/ 57531 w 996950"/>
              <a:gd name="connsiteY2" fmla="*/ 284544 h 927100"/>
              <a:gd name="connsiteX3" fmla="*/ 284544 w 996950"/>
              <a:gd name="connsiteY3" fmla="*/ 284544 h 927100"/>
              <a:gd name="connsiteX4" fmla="*/ 313499 w 996950"/>
              <a:gd name="connsiteY4" fmla="*/ 313499 h 927100"/>
              <a:gd name="connsiteX5" fmla="*/ 313499 w 996950"/>
              <a:gd name="connsiteY5" fmla="*/ 540512 h 927100"/>
              <a:gd name="connsiteX6" fmla="*/ 342455 w 996950"/>
              <a:gd name="connsiteY6" fmla="*/ 569468 h 927100"/>
              <a:gd name="connsiteX7" fmla="*/ 342519 w 996950"/>
              <a:gd name="connsiteY7" fmla="*/ 569468 h 927100"/>
              <a:gd name="connsiteX8" fmla="*/ 627444 w 996950"/>
              <a:gd name="connsiteY8" fmla="*/ 569468 h 927100"/>
              <a:gd name="connsiteX9" fmla="*/ 656400 w 996950"/>
              <a:gd name="connsiteY9" fmla="*/ 540512 h 927100"/>
              <a:gd name="connsiteX10" fmla="*/ 656400 w 996950"/>
              <a:gd name="connsiteY10" fmla="*/ 187960 h 927100"/>
              <a:gd name="connsiteX11" fmla="*/ 685419 w 996950"/>
              <a:gd name="connsiteY11" fmla="*/ 159004 h 927100"/>
              <a:gd name="connsiteX12" fmla="*/ 941388 w 996950"/>
              <a:gd name="connsiteY12" fmla="*/ 159004 h 927100"/>
              <a:gd name="connsiteX13" fmla="*/ 970344 w 996950"/>
              <a:gd name="connsiteY13" fmla="*/ 187960 h 927100"/>
              <a:gd name="connsiteX14" fmla="*/ 970344 w 996950"/>
              <a:gd name="connsiteY14" fmla="*/ 902716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6950" h="927100">
                <a:moveTo>
                  <a:pt x="28575" y="28575"/>
                </a:moveTo>
                <a:lnTo>
                  <a:pt x="28575" y="255588"/>
                </a:lnTo>
                <a:cubicBezTo>
                  <a:pt x="28575" y="271580"/>
                  <a:pt x="41539" y="284544"/>
                  <a:pt x="57531" y="284544"/>
                </a:cubicBezTo>
                <a:lnTo>
                  <a:pt x="284544" y="284544"/>
                </a:lnTo>
                <a:cubicBezTo>
                  <a:pt x="300536" y="284544"/>
                  <a:pt x="313499" y="297508"/>
                  <a:pt x="313499" y="313499"/>
                </a:cubicBezTo>
                <a:lnTo>
                  <a:pt x="313499" y="540512"/>
                </a:lnTo>
                <a:cubicBezTo>
                  <a:pt x="313499" y="556504"/>
                  <a:pt x="326463" y="569468"/>
                  <a:pt x="342455" y="569468"/>
                </a:cubicBezTo>
                <a:cubicBezTo>
                  <a:pt x="342477" y="569468"/>
                  <a:pt x="342498" y="569468"/>
                  <a:pt x="342519" y="569468"/>
                </a:cubicBezTo>
                <a:lnTo>
                  <a:pt x="627444" y="569468"/>
                </a:lnTo>
                <a:cubicBezTo>
                  <a:pt x="643436" y="569468"/>
                  <a:pt x="656400" y="556504"/>
                  <a:pt x="656400" y="540512"/>
                </a:cubicBezTo>
                <a:lnTo>
                  <a:pt x="656400" y="187960"/>
                </a:lnTo>
                <a:cubicBezTo>
                  <a:pt x="656434" y="171958"/>
                  <a:pt x="669417" y="159004"/>
                  <a:pt x="685419" y="159004"/>
                </a:cubicBezTo>
                <a:lnTo>
                  <a:pt x="941388" y="159004"/>
                </a:lnTo>
                <a:cubicBezTo>
                  <a:pt x="957380" y="159004"/>
                  <a:pt x="970344" y="171968"/>
                  <a:pt x="970344" y="187960"/>
                </a:cubicBezTo>
                <a:lnTo>
                  <a:pt x="970344" y="902716"/>
                </a:lnTo>
              </a:path>
            </a:pathLst>
          </a:custGeom>
          <a:noFill/>
          <a:ln w="571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6" name="Forma libre 215">
            <a:extLst>
              <a:ext uri="{FF2B5EF4-FFF2-40B4-BE49-F238E27FC236}">
                <a16:creationId xmlns:a16="http://schemas.microsoft.com/office/drawing/2014/main" id="{AE2BC99A-C6EF-F641-AD66-D8352F12478B}"/>
              </a:ext>
            </a:extLst>
          </p:cNvPr>
          <p:cNvSpPr/>
          <p:nvPr/>
        </p:nvSpPr>
        <p:spPr>
          <a:xfrm>
            <a:off x="6713687" y="8616894"/>
            <a:ext cx="871943" cy="415211"/>
          </a:xfrm>
          <a:custGeom>
            <a:avLst/>
            <a:gdLst>
              <a:gd name="connsiteX0" fmla="*/ 205994 w 266700"/>
              <a:gd name="connsiteY0" fmla="*/ 3175 h 127000"/>
              <a:gd name="connsiteX1" fmla="*/ 268796 w 266700"/>
              <a:gd name="connsiteY1" fmla="*/ 3175 h 127000"/>
              <a:gd name="connsiteX2" fmla="*/ 268796 w 266700"/>
              <a:gd name="connsiteY2" fmla="*/ 128714 h 127000"/>
              <a:gd name="connsiteX3" fmla="*/ 205994 w 266700"/>
              <a:gd name="connsiteY3" fmla="*/ 128714 h 127000"/>
              <a:gd name="connsiteX4" fmla="*/ 65977 w 266700"/>
              <a:gd name="connsiteY4" fmla="*/ 128714 h 127000"/>
              <a:gd name="connsiteX5" fmla="*/ 65977 w 266700"/>
              <a:gd name="connsiteY5" fmla="*/ 3175 h 127000"/>
              <a:gd name="connsiteX6" fmla="*/ 3175 w 266700"/>
              <a:gd name="connsiteY6" fmla="*/ 3175 h 127000"/>
              <a:gd name="connsiteX7" fmla="*/ 65977 w 266700"/>
              <a:gd name="connsiteY7" fmla="*/ 3175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700" h="127000">
                <a:moveTo>
                  <a:pt x="205994" y="3175"/>
                </a:moveTo>
                <a:cubicBezTo>
                  <a:pt x="240678" y="3175"/>
                  <a:pt x="268796" y="3175"/>
                  <a:pt x="268796" y="3175"/>
                </a:cubicBezTo>
                <a:lnTo>
                  <a:pt x="268796" y="128714"/>
                </a:lnTo>
                <a:cubicBezTo>
                  <a:pt x="268796" y="128714"/>
                  <a:pt x="240678" y="128714"/>
                  <a:pt x="205994" y="128714"/>
                </a:cubicBezTo>
                <a:lnTo>
                  <a:pt x="65977" y="128714"/>
                </a:lnTo>
                <a:lnTo>
                  <a:pt x="65977" y="3175"/>
                </a:lnTo>
                <a:cubicBezTo>
                  <a:pt x="31292" y="3175"/>
                  <a:pt x="3175" y="3175"/>
                  <a:pt x="3175" y="3175"/>
                </a:cubicBezTo>
                <a:cubicBezTo>
                  <a:pt x="3175" y="3175"/>
                  <a:pt x="31292" y="3175"/>
                  <a:pt x="65977" y="3175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7" name="Forma libre 216">
            <a:extLst>
              <a:ext uri="{FF2B5EF4-FFF2-40B4-BE49-F238E27FC236}">
                <a16:creationId xmlns:a16="http://schemas.microsoft.com/office/drawing/2014/main" id="{D8845FCB-7A0D-8041-8C77-2400BC950801}"/>
              </a:ext>
            </a:extLst>
          </p:cNvPr>
          <p:cNvSpPr/>
          <p:nvPr/>
        </p:nvSpPr>
        <p:spPr>
          <a:xfrm>
            <a:off x="6702570" y="8861659"/>
            <a:ext cx="1100309" cy="269887"/>
          </a:xfrm>
          <a:custGeom>
            <a:avLst/>
            <a:gdLst>
              <a:gd name="connsiteX0" fmla="*/ 3175 w 336550"/>
              <a:gd name="connsiteY0" fmla="*/ 3175 h 82550"/>
              <a:gd name="connsiteX1" fmla="*/ 336423 w 336550"/>
              <a:gd name="connsiteY1" fmla="*/ 3175 h 82550"/>
              <a:gd name="connsiteX2" fmla="*/ 336423 w 336550"/>
              <a:gd name="connsiteY2" fmla="*/ 85280 h 82550"/>
              <a:gd name="connsiteX3" fmla="*/ 3175 w 336550"/>
              <a:gd name="connsiteY3" fmla="*/ 8528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82550">
                <a:moveTo>
                  <a:pt x="3175" y="3175"/>
                </a:moveTo>
                <a:lnTo>
                  <a:pt x="336423" y="3175"/>
                </a:lnTo>
                <a:lnTo>
                  <a:pt x="336423" y="85280"/>
                </a:lnTo>
                <a:lnTo>
                  <a:pt x="3175" y="85280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8" name="Rounded Rectangle 66">
            <a:extLst>
              <a:ext uri="{FF2B5EF4-FFF2-40B4-BE49-F238E27FC236}">
                <a16:creationId xmlns:a16="http://schemas.microsoft.com/office/drawing/2014/main" id="{8B8678D1-93EA-BE48-8224-23E8D90938F5}"/>
              </a:ext>
            </a:extLst>
          </p:cNvPr>
          <p:cNvSpPr/>
          <p:nvPr/>
        </p:nvSpPr>
        <p:spPr>
          <a:xfrm>
            <a:off x="1133828" y="9530376"/>
            <a:ext cx="22122019" cy="30310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adroTexto 395">
            <a:extLst>
              <a:ext uri="{FF2B5EF4-FFF2-40B4-BE49-F238E27FC236}">
                <a16:creationId xmlns:a16="http://schemas.microsoft.com/office/drawing/2014/main" id="{7D0214E4-43AC-4C43-A0AD-011A107F618E}"/>
              </a:ext>
            </a:extLst>
          </p:cNvPr>
          <p:cNvSpPr txBox="1"/>
          <p:nvPr/>
        </p:nvSpPr>
        <p:spPr>
          <a:xfrm>
            <a:off x="1720909" y="10126563"/>
            <a:ext cx="341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220" name="TextBox 132">
            <a:extLst>
              <a:ext uri="{FF2B5EF4-FFF2-40B4-BE49-F238E27FC236}">
                <a16:creationId xmlns:a16="http://schemas.microsoft.com/office/drawing/2014/main" id="{60A4EFF5-B454-8947-A51F-5D90593C99F0}"/>
              </a:ext>
            </a:extLst>
          </p:cNvPr>
          <p:cNvSpPr txBox="1"/>
          <p:nvPr/>
        </p:nvSpPr>
        <p:spPr>
          <a:xfrm>
            <a:off x="1713718" y="10719106"/>
            <a:ext cx="342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1" name="CuadroTexto 395">
            <a:extLst>
              <a:ext uri="{FF2B5EF4-FFF2-40B4-BE49-F238E27FC236}">
                <a16:creationId xmlns:a16="http://schemas.microsoft.com/office/drawing/2014/main" id="{4C27615D-953B-394C-B7B1-B4CC9A0F6A7E}"/>
              </a:ext>
            </a:extLst>
          </p:cNvPr>
          <p:cNvSpPr txBox="1"/>
          <p:nvPr/>
        </p:nvSpPr>
        <p:spPr>
          <a:xfrm>
            <a:off x="6149692" y="10126563"/>
            <a:ext cx="341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Authorize</a:t>
            </a:r>
          </a:p>
        </p:txBody>
      </p:sp>
      <p:sp>
        <p:nvSpPr>
          <p:cNvPr id="222" name="TextBox 132">
            <a:extLst>
              <a:ext uri="{FF2B5EF4-FFF2-40B4-BE49-F238E27FC236}">
                <a16:creationId xmlns:a16="http://schemas.microsoft.com/office/drawing/2014/main" id="{DE975899-88ED-A242-8676-5F58C3484609}"/>
              </a:ext>
            </a:extLst>
          </p:cNvPr>
          <p:cNvSpPr txBox="1"/>
          <p:nvPr/>
        </p:nvSpPr>
        <p:spPr>
          <a:xfrm>
            <a:off x="6142501" y="10719106"/>
            <a:ext cx="342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5" name="CuadroTexto 395">
            <a:extLst>
              <a:ext uri="{FF2B5EF4-FFF2-40B4-BE49-F238E27FC236}">
                <a16:creationId xmlns:a16="http://schemas.microsoft.com/office/drawing/2014/main" id="{AB23A886-1E04-F84C-AF66-871BF9746E15}"/>
              </a:ext>
            </a:extLst>
          </p:cNvPr>
          <p:cNvSpPr txBox="1"/>
          <p:nvPr/>
        </p:nvSpPr>
        <p:spPr>
          <a:xfrm>
            <a:off x="10565033" y="10126563"/>
            <a:ext cx="341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226" name="TextBox 132">
            <a:extLst>
              <a:ext uri="{FF2B5EF4-FFF2-40B4-BE49-F238E27FC236}">
                <a16:creationId xmlns:a16="http://schemas.microsoft.com/office/drawing/2014/main" id="{0E2BF1E4-F6D8-CE47-B66E-323203E52110}"/>
              </a:ext>
            </a:extLst>
          </p:cNvPr>
          <p:cNvSpPr txBox="1"/>
          <p:nvPr/>
        </p:nvSpPr>
        <p:spPr>
          <a:xfrm>
            <a:off x="10557842" y="10719106"/>
            <a:ext cx="342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9" name="CuadroTexto 395">
            <a:extLst>
              <a:ext uri="{FF2B5EF4-FFF2-40B4-BE49-F238E27FC236}">
                <a16:creationId xmlns:a16="http://schemas.microsoft.com/office/drawing/2014/main" id="{81671967-36FE-F04F-B572-8756294B425B}"/>
              </a:ext>
            </a:extLst>
          </p:cNvPr>
          <p:cNvSpPr txBox="1"/>
          <p:nvPr/>
        </p:nvSpPr>
        <p:spPr>
          <a:xfrm>
            <a:off x="14970527" y="10103851"/>
            <a:ext cx="341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230" name="TextBox 132">
            <a:extLst>
              <a:ext uri="{FF2B5EF4-FFF2-40B4-BE49-F238E27FC236}">
                <a16:creationId xmlns:a16="http://schemas.microsoft.com/office/drawing/2014/main" id="{6386F852-E8AE-8A40-A448-A47BC53AE2B6}"/>
              </a:ext>
            </a:extLst>
          </p:cNvPr>
          <p:cNvSpPr txBox="1"/>
          <p:nvPr/>
        </p:nvSpPr>
        <p:spPr>
          <a:xfrm>
            <a:off x="14963336" y="10696394"/>
            <a:ext cx="342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3" name="CuadroTexto 395">
            <a:extLst>
              <a:ext uri="{FF2B5EF4-FFF2-40B4-BE49-F238E27FC236}">
                <a16:creationId xmlns:a16="http://schemas.microsoft.com/office/drawing/2014/main" id="{5E73157D-752E-524B-B958-60D52A2E2319}"/>
              </a:ext>
            </a:extLst>
          </p:cNvPr>
          <p:cNvSpPr txBox="1"/>
          <p:nvPr/>
        </p:nvSpPr>
        <p:spPr>
          <a:xfrm>
            <a:off x="19368830" y="10111619"/>
            <a:ext cx="341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234" name="TextBox 132">
            <a:extLst>
              <a:ext uri="{FF2B5EF4-FFF2-40B4-BE49-F238E27FC236}">
                <a16:creationId xmlns:a16="http://schemas.microsoft.com/office/drawing/2014/main" id="{2E0EC513-75DA-E044-A76C-71451AB8D506}"/>
              </a:ext>
            </a:extLst>
          </p:cNvPr>
          <p:cNvSpPr txBox="1"/>
          <p:nvPr/>
        </p:nvSpPr>
        <p:spPr>
          <a:xfrm>
            <a:off x="19361639" y="10704162"/>
            <a:ext cx="342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9" name="CuadroTexto 350">
            <a:extLst>
              <a:ext uri="{FF2B5EF4-FFF2-40B4-BE49-F238E27FC236}">
                <a16:creationId xmlns:a16="http://schemas.microsoft.com/office/drawing/2014/main" id="{CC44C8A4-D2DE-3C4D-A576-5909B7741795}"/>
              </a:ext>
            </a:extLst>
          </p:cNvPr>
          <p:cNvSpPr txBox="1"/>
          <p:nvPr/>
        </p:nvSpPr>
        <p:spPr>
          <a:xfrm>
            <a:off x="13279030" y="1897269"/>
            <a:ext cx="9113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240" name="CuadroTexto 351">
            <a:extLst>
              <a:ext uri="{FF2B5EF4-FFF2-40B4-BE49-F238E27FC236}">
                <a16:creationId xmlns:a16="http://schemas.microsoft.com/office/drawing/2014/main" id="{925B63A6-A9B7-4D41-B31F-6062D8E2F7D7}"/>
              </a:ext>
            </a:extLst>
          </p:cNvPr>
          <p:cNvSpPr txBox="1"/>
          <p:nvPr/>
        </p:nvSpPr>
        <p:spPr>
          <a:xfrm>
            <a:off x="13279030" y="3251781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41" name="Rectangle 99">
            <a:extLst>
              <a:ext uri="{FF2B5EF4-FFF2-40B4-BE49-F238E27FC236}">
                <a16:creationId xmlns:a16="http://schemas.microsoft.com/office/drawing/2014/main" id="{8E07E33C-5CE8-D448-BC67-F5FB664E8BD4}"/>
              </a:ext>
            </a:extLst>
          </p:cNvPr>
          <p:cNvSpPr/>
          <p:nvPr/>
        </p:nvSpPr>
        <p:spPr>
          <a:xfrm>
            <a:off x="13279030" y="404066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5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bre 489">
            <a:extLst>
              <a:ext uri="{FF2B5EF4-FFF2-40B4-BE49-F238E27FC236}">
                <a16:creationId xmlns:a16="http://schemas.microsoft.com/office/drawing/2014/main" id="{07E3E0D4-0D58-7649-BFDF-C86E0FFAA49B}"/>
              </a:ext>
            </a:extLst>
          </p:cNvPr>
          <p:cNvSpPr/>
          <p:nvPr/>
        </p:nvSpPr>
        <p:spPr>
          <a:xfrm>
            <a:off x="3822898" y="3782094"/>
            <a:ext cx="7207011" cy="3787047"/>
          </a:xfrm>
          <a:custGeom>
            <a:avLst/>
            <a:gdLst>
              <a:gd name="connsiteX0" fmla="*/ 1097732 w 1141984"/>
              <a:gd name="connsiteY0" fmla="*/ 597694 h 600075"/>
              <a:gd name="connsiteX1" fmla="*/ 47678 w 1141984"/>
              <a:gd name="connsiteY1" fmla="*/ 597694 h 600075"/>
              <a:gd name="connsiteX2" fmla="*/ 7138 w 1141984"/>
              <a:gd name="connsiteY2" fmla="*/ 557117 h 600075"/>
              <a:gd name="connsiteX3" fmla="*/ 7137 w 1141984"/>
              <a:gd name="connsiteY3" fmla="*/ 369951 h 600075"/>
              <a:gd name="connsiteX4" fmla="*/ 369622 w 1141984"/>
              <a:gd name="connsiteY4" fmla="*/ 7144 h 600075"/>
              <a:gd name="connsiteX5" fmla="*/ 1097732 w 1141984"/>
              <a:gd name="connsiteY5" fmla="*/ 7144 h 600075"/>
              <a:gd name="connsiteX6" fmla="*/ 1138273 w 1141984"/>
              <a:gd name="connsiteY6" fmla="*/ 47720 h 600075"/>
              <a:gd name="connsiteX7" fmla="*/ 1138273 w 1141984"/>
              <a:gd name="connsiteY7" fmla="*/ 557117 h 600075"/>
              <a:gd name="connsiteX8" fmla="*/ 1097732 w 1141984"/>
              <a:gd name="connsiteY8" fmla="*/ 59769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984" h="600075">
                <a:moveTo>
                  <a:pt x="1097732" y="597694"/>
                </a:moveTo>
                <a:lnTo>
                  <a:pt x="47678" y="597694"/>
                </a:lnTo>
                <a:cubicBezTo>
                  <a:pt x="25288" y="597694"/>
                  <a:pt x="7138" y="579527"/>
                  <a:pt x="7138" y="557117"/>
                </a:cubicBezTo>
                <a:lnTo>
                  <a:pt x="7137" y="369951"/>
                </a:lnTo>
                <a:cubicBezTo>
                  <a:pt x="7137" y="169578"/>
                  <a:pt x="169427" y="7144"/>
                  <a:pt x="369622" y="7144"/>
                </a:cubicBezTo>
                <a:lnTo>
                  <a:pt x="1097732" y="7144"/>
                </a:lnTo>
                <a:cubicBezTo>
                  <a:pt x="1120122" y="7144"/>
                  <a:pt x="1138273" y="25310"/>
                  <a:pt x="1138273" y="47720"/>
                </a:cubicBezTo>
                <a:lnTo>
                  <a:pt x="1138273" y="557117"/>
                </a:lnTo>
                <a:cubicBezTo>
                  <a:pt x="1138273" y="579527"/>
                  <a:pt x="1120122" y="597694"/>
                  <a:pt x="1097732" y="5976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1" name="Forma libre 649">
            <a:extLst>
              <a:ext uri="{FF2B5EF4-FFF2-40B4-BE49-F238E27FC236}">
                <a16:creationId xmlns:a16="http://schemas.microsoft.com/office/drawing/2014/main" id="{6F554536-BDFA-2041-AF62-0D81EC5D0B3C}"/>
              </a:ext>
            </a:extLst>
          </p:cNvPr>
          <p:cNvSpPr/>
          <p:nvPr/>
        </p:nvSpPr>
        <p:spPr>
          <a:xfrm>
            <a:off x="3823502" y="8771379"/>
            <a:ext cx="7207011" cy="3787047"/>
          </a:xfrm>
          <a:custGeom>
            <a:avLst/>
            <a:gdLst>
              <a:gd name="connsiteX0" fmla="*/ 47583 w 1141984"/>
              <a:gd name="connsiteY0" fmla="*/ 7144 h 600075"/>
              <a:gd name="connsiteX1" fmla="*/ 1097637 w 1141984"/>
              <a:gd name="connsiteY1" fmla="*/ 7144 h 600075"/>
              <a:gd name="connsiteX2" fmla="*/ 1138082 w 1141984"/>
              <a:gd name="connsiteY2" fmla="*/ 47625 h 600075"/>
              <a:gd name="connsiteX3" fmla="*/ 1138082 w 1141984"/>
              <a:gd name="connsiteY3" fmla="*/ 47720 h 600075"/>
              <a:gd name="connsiteX4" fmla="*/ 1138082 w 1141984"/>
              <a:gd name="connsiteY4" fmla="*/ 557117 h 600075"/>
              <a:gd name="connsiteX5" fmla="*/ 1097732 w 1141984"/>
              <a:gd name="connsiteY5" fmla="*/ 597694 h 600075"/>
              <a:gd name="connsiteX6" fmla="*/ 1097637 w 1141984"/>
              <a:gd name="connsiteY6" fmla="*/ 597694 h 600075"/>
              <a:gd name="connsiteX7" fmla="*/ 369622 w 1141984"/>
              <a:gd name="connsiteY7" fmla="*/ 597694 h 600075"/>
              <a:gd name="connsiteX8" fmla="*/ 7137 w 1141984"/>
              <a:gd name="connsiteY8" fmla="*/ 234887 h 600075"/>
              <a:gd name="connsiteX9" fmla="*/ 7137 w 1141984"/>
              <a:gd name="connsiteY9" fmla="*/ 47720 h 600075"/>
              <a:gd name="connsiteX10" fmla="*/ 47583 w 1141984"/>
              <a:gd name="connsiteY10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1984" h="600075">
                <a:moveTo>
                  <a:pt x="47583" y="7144"/>
                </a:moveTo>
                <a:lnTo>
                  <a:pt x="1097637" y="7144"/>
                </a:lnTo>
                <a:cubicBezTo>
                  <a:pt x="1119974" y="7144"/>
                  <a:pt x="1138082" y="25268"/>
                  <a:pt x="1138082" y="47625"/>
                </a:cubicBezTo>
                <a:cubicBezTo>
                  <a:pt x="1138082" y="47657"/>
                  <a:pt x="1138082" y="47688"/>
                  <a:pt x="1138082" y="47720"/>
                </a:cubicBezTo>
                <a:lnTo>
                  <a:pt x="1138082" y="557117"/>
                </a:lnTo>
                <a:cubicBezTo>
                  <a:pt x="1138135" y="579474"/>
                  <a:pt x="1120069" y="597641"/>
                  <a:pt x="1097732" y="597694"/>
                </a:cubicBezTo>
                <a:cubicBezTo>
                  <a:pt x="1097700" y="597694"/>
                  <a:pt x="1097669" y="597694"/>
                  <a:pt x="1097637" y="597694"/>
                </a:cubicBezTo>
                <a:lnTo>
                  <a:pt x="369622" y="597694"/>
                </a:lnTo>
                <a:cubicBezTo>
                  <a:pt x="169427" y="597694"/>
                  <a:pt x="7137" y="435259"/>
                  <a:pt x="7137" y="234887"/>
                </a:cubicBezTo>
                <a:lnTo>
                  <a:pt x="7137" y="47720"/>
                </a:lnTo>
                <a:cubicBezTo>
                  <a:pt x="7137" y="25348"/>
                  <a:pt x="25230" y="7196"/>
                  <a:pt x="47583" y="7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2" name="Forma libre 809">
            <a:extLst>
              <a:ext uri="{FF2B5EF4-FFF2-40B4-BE49-F238E27FC236}">
                <a16:creationId xmlns:a16="http://schemas.microsoft.com/office/drawing/2014/main" id="{9EAFF6AD-A2D5-1745-B267-B3E2B0E8E182}"/>
              </a:ext>
            </a:extLst>
          </p:cNvPr>
          <p:cNvSpPr/>
          <p:nvPr/>
        </p:nvSpPr>
        <p:spPr>
          <a:xfrm>
            <a:off x="13492304" y="3782094"/>
            <a:ext cx="7207011" cy="3787047"/>
          </a:xfrm>
          <a:custGeom>
            <a:avLst/>
            <a:gdLst>
              <a:gd name="connsiteX0" fmla="*/ 1097732 w 1141984"/>
              <a:gd name="connsiteY0" fmla="*/ 597694 h 600075"/>
              <a:gd name="connsiteX1" fmla="*/ 47678 w 1141984"/>
              <a:gd name="connsiteY1" fmla="*/ 597694 h 600075"/>
              <a:gd name="connsiteX2" fmla="*/ 7137 w 1141984"/>
              <a:gd name="connsiteY2" fmla="*/ 557117 h 600075"/>
              <a:gd name="connsiteX3" fmla="*/ 7137 w 1141984"/>
              <a:gd name="connsiteY3" fmla="*/ 47720 h 600075"/>
              <a:gd name="connsiteX4" fmla="*/ 47678 w 1141984"/>
              <a:gd name="connsiteY4" fmla="*/ 7144 h 600075"/>
              <a:gd name="connsiteX5" fmla="*/ 775693 w 1141984"/>
              <a:gd name="connsiteY5" fmla="*/ 7144 h 600075"/>
              <a:gd name="connsiteX6" fmla="*/ 1138082 w 1141984"/>
              <a:gd name="connsiteY6" fmla="*/ 369856 h 600075"/>
              <a:gd name="connsiteX7" fmla="*/ 1138082 w 1141984"/>
              <a:gd name="connsiteY7" fmla="*/ 369951 h 600075"/>
              <a:gd name="connsiteX8" fmla="*/ 1138082 w 1141984"/>
              <a:gd name="connsiteY8" fmla="*/ 557117 h 600075"/>
              <a:gd name="connsiteX9" fmla="*/ 1097732 w 1141984"/>
              <a:gd name="connsiteY9" fmla="*/ 59769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1984" h="600075">
                <a:moveTo>
                  <a:pt x="1097732" y="597694"/>
                </a:moveTo>
                <a:lnTo>
                  <a:pt x="47678" y="597694"/>
                </a:lnTo>
                <a:cubicBezTo>
                  <a:pt x="25288" y="597694"/>
                  <a:pt x="7137" y="579527"/>
                  <a:pt x="7137" y="557117"/>
                </a:cubicBezTo>
                <a:lnTo>
                  <a:pt x="7137" y="47720"/>
                </a:lnTo>
                <a:cubicBezTo>
                  <a:pt x="7137" y="25310"/>
                  <a:pt x="25288" y="7144"/>
                  <a:pt x="47678" y="7144"/>
                </a:cubicBezTo>
                <a:lnTo>
                  <a:pt x="775693" y="7144"/>
                </a:lnTo>
                <a:cubicBezTo>
                  <a:pt x="975835" y="7144"/>
                  <a:pt x="1138082" y="169535"/>
                  <a:pt x="1138082" y="369856"/>
                </a:cubicBezTo>
                <a:cubicBezTo>
                  <a:pt x="1138082" y="369888"/>
                  <a:pt x="1138082" y="369919"/>
                  <a:pt x="1138082" y="369951"/>
                </a:cubicBezTo>
                <a:lnTo>
                  <a:pt x="1138082" y="557117"/>
                </a:lnTo>
                <a:cubicBezTo>
                  <a:pt x="1138135" y="579474"/>
                  <a:pt x="1120070" y="597641"/>
                  <a:pt x="1097732" y="5976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3" name="Forma libre 968">
            <a:extLst>
              <a:ext uri="{FF2B5EF4-FFF2-40B4-BE49-F238E27FC236}">
                <a16:creationId xmlns:a16="http://schemas.microsoft.com/office/drawing/2014/main" id="{1979A20A-EBCC-C544-B74B-68B18441B103}"/>
              </a:ext>
            </a:extLst>
          </p:cNvPr>
          <p:cNvSpPr/>
          <p:nvPr/>
        </p:nvSpPr>
        <p:spPr>
          <a:xfrm>
            <a:off x="17807504" y="9913504"/>
            <a:ext cx="3303211" cy="3005593"/>
          </a:xfrm>
          <a:custGeom>
            <a:avLst/>
            <a:gdLst>
              <a:gd name="connsiteX0" fmla="*/ 7137 w 523409"/>
              <a:gd name="connsiteY0" fmla="*/ 7144 h 476250"/>
              <a:gd name="connsiteX1" fmla="*/ 481441 w 523409"/>
              <a:gd name="connsiteY1" fmla="*/ 7144 h 476250"/>
              <a:gd name="connsiteX2" fmla="*/ 521030 w 523409"/>
              <a:gd name="connsiteY2" fmla="*/ 46863 h 476250"/>
              <a:gd name="connsiteX3" fmla="*/ 521030 w 523409"/>
              <a:gd name="connsiteY3" fmla="*/ 48387 h 476250"/>
              <a:gd name="connsiteX4" fmla="*/ 96117 w 523409"/>
              <a:gd name="connsiteY4" fmla="*/ 473869 h 476250"/>
              <a:gd name="connsiteX5" fmla="*/ 96022 w 523409"/>
              <a:gd name="connsiteY5" fmla="*/ 473869 h 476250"/>
              <a:gd name="connsiteX6" fmla="*/ 46821 w 523409"/>
              <a:gd name="connsiteY6" fmla="*/ 473869 h 476250"/>
              <a:gd name="connsiteX7" fmla="*/ 7137 w 523409"/>
              <a:gd name="connsiteY7" fmla="*/ 4341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409" h="476250">
                <a:moveTo>
                  <a:pt x="7137" y="7144"/>
                </a:moveTo>
                <a:lnTo>
                  <a:pt x="481441" y="7144"/>
                </a:lnTo>
                <a:cubicBezTo>
                  <a:pt x="503321" y="7196"/>
                  <a:pt x="521030" y="24964"/>
                  <a:pt x="521030" y="46863"/>
                </a:cubicBezTo>
                <a:lnTo>
                  <a:pt x="521030" y="48387"/>
                </a:lnTo>
                <a:cubicBezTo>
                  <a:pt x="521083" y="283322"/>
                  <a:pt x="330843" y="473816"/>
                  <a:pt x="96117" y="473869"/>
                </a:cubicBezTo>
                <a:cubicBezTo>
                  <a:pt x="96085" y="473869"/>
                  <a:pt x="96054" y="473869"/>
                  <a:pt x="96022" y="473869"/>
                </a:cubicBezTo>
                <a:lnTo>
                  <a:pt x="46821" y="473869"/>
                </a:lnTo>
                <a:cubicBezTo>
                  <a:pt x="24905" y="473869"/>
                  <a:pt x="7137" y="456086"/>
                  <a:pt x="7137" y="43415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Forma libre 969">
            <a:extLst>
              <a:ext uri="{FF2B5EF4-FFF2-40B4-BE49-F238E27FC236}">
                <a16:creationId xmlns:a16="http://schemas.microsoft.com/office/drawing/2014/main" id="{585E7D69-CB12-D244-B966-341DEDEF3951}"/>
              </a:ext>
            </a:extLst>
          </p:cNvPr>
          <p:cNvSpPr/>
          <p:nvPr/>
        </p:nvSpPr>
        <p:spPr>
          <a:xfrm>
            <a:off x="13492304" y="8771379"/>
            <a:ext cx="7207011" cy="3787047"/>
          </a:xfrm>
          <a:custGeom>
            <a:avLst/>
            <a:gdLst>
              <a:gd name="connsiteX0" fmla="*/ 1097732 w 1141984"/>
              <a:gd name="connsiteY0" fmla="*/ 7144 h 600075"/>
              <a:gd name="connsiteX1" fmla="*/ 47678 w 1141984"/>
              <a:gd name="connsiteY1" fmla="*/ 7144 h 600075"/>
              <a:gd name="connsiteX2" fmla="*/ 7137 w 1141984"/>
              <a:gd name="connsiteY2" fmla="*/ 47720 h 600075"/>
              <a:gd name="connsiteX3" fmla="*/ 7137 w 1141984"/>
              <a:gd name="connsiteY3" fmla="*/ 557117 h 600075"/>
              <a:gd name="connsiteX4" fmla="*/ 47678 w 1141984"/>
              <a:gd name="connsiteY4" fmla="*/ 597694 h 600075"/>
              <a:gd name="connsiteX5" fmla="*/ 775693 w 1141984"/>
              <a:gd name="connsiteY5" fmla="*/ 597694 h 600075"/>
              <a:gd name="connsiteX6" fmla="*/ 1138082 w 1141984"/>
              <a:gd name="connsiteY6" fmla="*/ 234982 h 600075"/>
              <a:gd name="connsiteX7" fmla="*/ 1138082 w 1141984"/>
              <a:gd name="connsiteY7" fmla="*/ 234887 h 600075"/>
              <a:gd name="connsiteX8" fmla="*/ 1138082 w 1141984"/>
              <a:gd name="connsiteY8" fmla="*/ 47720 h 600075"/>
              <a:gd name="connsiteX9" fmla="*/ 1097732 w 1141984"/>
              <a:gd name="connsiteY9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1984" h="600075">
                <a:moveTo>
                  <a:pt x="1097732" y="7144"/>
                </a:moveTo>
                <a:lnTo>
                  <a:pt x="47678" y="7144"/>
                </a:lnTo>
                <a:cubicBezTo>
                  <a:pt x="25288" y="7144"/>
                  <a:pt x="7137" y="25311"/>
                  <a:pt x="7137" y="47720"/>
                </a:cubicBezTo>
                <a:lnTo>
                  <a:pt x="7137" y="557117"/>
                </a:lnTo>
                <a:cubicBezTo>
                  <a:pt x="7137" y="579527"/>
                  <a:pt x="25288" y="597694"/>
                  <a:pt x="47678" y="597694"/>
                </a:cubicBezTo>
                <a:lnTo>
                  <a:pt x="775693" y="597694"/>
                </a:lnTo>
                <a:cubicBezTo>
                  <a:pt x="975835" y="597694"/>
                  <a:pt x="1138082" y="435302"/>
                  <a:pt x="1138082" y="234982"/>
                </a:cubicBezTo>
                <a:cubicBezTo>
                  <a:pt x="1138082" y="234950"/>
                  <a:pt x="1138082" y="234918"/>
                  <a:pt x="1138082" y="234887"/>
                </a:cubicBezTo>
                <a:lnTo>
                  <a:pt x="1138082" y="47720"/>
                </a:lnTo>
                <a:cubicBezTo>
                  <a:pt x="1138135" y="25363"/>
                  <a:pt x="1120070" y="7196"/>
                  <a:pt x="1097732" y="7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5" name="Forma libre 1128">
            <a:extLst>
              <a:ext uri="{FF2B5EF4-FFF2-40B4-BE49-F238E27FC236}">
                <a16:creationId xmlns:a16="http://schemas.microsoft.com/office/drawing/2014/main" id="{3F1E610F-4DEA-EE4B-83AA-7FF1BB8C9841}"/>
              </a:ext>
            </a:extLst>
          </p:cNvPr>
          <p:cNvSpPr/>
          <p:nvPr/>
        </p:nvSpPr>
        <p:spPr>
          <a:xfrm>
            <a:off x="12171622" y="5475644"/>
            <a:ext cx="2582513" cy="2644922"/>
          </a:xfrm>
          <a:custGeom>
            <a:avLst/>
            <a:gdLst>
              <a:gd name="connsiteX0" fmla="*/ 377426 w 409210"/>
              <a:gd name="connsiteY0" fmla="*/ 415068 h 419100"/>
              <a:gd name="connsiteX1" fmla="*/ 7137 w 409210"/>
              <a:gd name="connsiteY1" fmla="*/ 415068 h 419100"/>
              <a:gd name="connsiteX2" fmla="*/ 7137 w 409210"/>
              <a:gd name="connsiteY2" fmla="*/ 35782 h 419100"/>
              <a:gd name="connsiteX3" fmla="*/ 35623 w 409210"/>
              <a:gd name="connsiteY3" fmla="*/ 7144 h 419100"/>
              <a:gd name="connsiteX4" fmla="*/ 37590 w 409210"/>
              <a:gd name="connsiteY4" fmla="*/ 7207 h 419100"/>
              <a:gd name="connsiteX5" fmla="*/ 86886 w 409210"/>
              <a:gd name="connsiteY5" fmla="*/ 12541 h 419100"/>
              <a:gd name="connsiteX6" fmla="*/ 404072 w 409210"/>
              <a:gd name="connsiteY6" fmla="*/ 354013 h 419100"/>
              <a:gd name="connsiteX7" fmla="*/ 405975 w 409210"/>
              <a:gd name="connsiteY7" fmla="*/ 385445 h 419100"/>
              <a:gd name="connsiteX8" fmla="*/ 378492 w 409210"/>
              <a:gd name="connsiteY8" fmla="*/ 415049 h 419100"/>
              <a:gd name="connsiteX9" fmla="*/ 377426 w 409210"/>
              <a:gd name="connsiteY9" fmla="*/ 41506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210" h="419100">
                <a:moveTo>
                  <a:pt x="377426" y="415068"/>
                </a:moveTo>
                <a:lnTo>
                  <a:pt x="7137" y="415068"/>
                </a:lnTo>
                <a:lnTo>
                  <a:pt x="7137" y="35782"/>
                </a:lnTo>
                <a:cubicBezTo>
                  <a:pt x="7102" y="20001"/>
                  <a:pt x="19856" y="7179"/>
                  <a:pt x="35623" y="7144"/>
                </a:cubicBezTo>
                <a:cubicBezTo>
                  <a:pt x="36280" y="7142"/>
                  <a:pt x="36936" y="7164"/>
                  <a:pt x="37590" y="7207"/>
                </a:cubicBezTo>
                <a:cubicBezTo>
                  <a:pt x="54105" y="8114"/>
                  <a:pt x="70560" y="9894"/>
                  <a:pt x="86886" y="12541"/>
                </a:cubicBezTo>
                <a:cubicBezTo>
                  <a:pt x="255568" y="45194"/>
                  <a:pt x="383807" y="183252"/>
                  <a:pt x="404072" y="354013"/>
                </a:cubicBezTo>
                <a:cubicBezTo>
                  <a:pt x="404929" y="361061"/>
                  <a:pt x="405595" y="373539"/>
                  <a:pt x="405975" y="385445"/>
                </a:cubicBezTo>
                <a:cubicBezTo>
                  <a:pt x="406554" y="401216"/>
                  <a:pt x="394249" y="414470"/>
                  <a:pt x="378492" y="415049"/>
                </a:cubicBezTo>
                <a:cubicBezTo>
                  <a:pt x="378137" y="415062"/>
                  <a:pt x="377781" y="415068"/>
                  <a:pt x="377426" y="4150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8" name="Forma libre 1129">
            <a:extLst>
              <a:ext uri="{FF2B5EF4-FFF2-40B4-BE49-F238E27FC236}">
                <a16:creationId xmlns:a16="http://schemas.microsoft.com/office/drawing/2014/main" id="{34DD57D3-4EED-E14C-A014-41CF1F351893}"/>
              </a:ext>
            </a:extLst>
          </p:cNvPr>
          <p:cNvSpPr/>
          <p:nvPr/>
        </p:nvSpPr>
        <p:spPr>
          <a:xfrm>
            <a:off x="9713369" y="5474399"/>
            <a:ext cx="2522450" cy="2644922"/>
          </a:xfrm>
          <a:custGeom>
            <a:avLst/>
            <a:gdLst>
              <a:gd name="connsiteX0" fmla="*/ 396659 w 399694"/>
              <a:gd name="connsiteY0" fmla="*/ 35789 h 419100"/>
              <a:gd name="connsiteX1" fmla="*/ 396659 w 399694"/>
              <a:gd name="connsiteY1" fmla="*/ 415265 h 419100"/>
              <a:gd name="connsiteX2" fmla="*/ 35697 w 399694"/>
              <a:gd name="connsiteY2" fmla="*/ 415265 h 419100"/>
              <a:gd name="connsiteX3" fmla="*/ 7137 w 399694"/>
              <a:gd name="connsiteY3" fmla="*/ 386700 h 419100"/>
              <a:gd name="connsiteX4" fmla="*/ 7148 w 399694"/>
              <a:gd name="connsiteY4" fmla="*/ 385928 h 419100"/>
              <a:gd name="connsiteX5" fmla="*/ 8099 w 399694"/>
              <a:gd name="connsiteY5" fmla="*/ 364782 h 419100"/>
              <a:gd name="connsiteX6" fmla="*/ 365064 w 399694"/>
              <a:gd name="connsiteY6" fmla="*/ 7309 h 419100"/>
              <a:gd name="connsiteX7" fmla="*/ 396496 w 399694"/>
              <a:gd name="connsiteY7" fmla="*/ 32673 h 419100"/>
              <a:gd name="connsiteX8" fmla="*/ 396659 w 399694"/>
              <a:gd name="connsiteY8" fmla="*/ 3578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694" h="419100">
                <a:moveTo>
                  <a:pt x="396659" y="35789"/>
                </a:moveTo>
                <a:lnTo>
                  <a:pt x="396659" y="415265"/>
                </a:lnTo>
                <a:lnTo>
                  <a:pt x="35697" y="415265"/>
                </a:lnTo>
                <a:cubicBezTo>
                  <a:pt x="19930" y="415271"/>
                  <a:pt x="7143" y="402482"/>
                  <a:pt x="7137" y="386700"/>
                </a:cubicBezTo>
                <a:cubicBezTo>
                  <a:pt x="7137" y="386443"/>
                  <a:pt x="7141" y="386185"/>
                  <a:pt x="7148" y="385928"/>
                </a:cubicBezTo>
                <a:cubicBezTo>
                  <a:pt x="7148" y="377546"/>
                  <a:pt x="7719" y="369545"/>
                  <a:pt x="8099" y="364782"/>
                </a:cubicBezTo>
                <a:cubicBezTo>
                  <a:pt x="25571" y="175142"/>
                  <a:pt x="175602" y="24898"/>
                  <a:pt x="365064" y="7309"/>
                </a:cubicBezTo>
                <a:cubicBezTo>
                  <a:pt x="380742" y="5626"/>
                  <a:pt x="394814" y="16982"/>
                  <a:pt x="396496" y="32673"/>
                </a:cubicBezTo>
                <a:cubicBezTo>
                  <a:pt x="396607" y="33708"/>
                  <a:pt x="396662" y="34748"/>
                  <a:pt x="396659" y="3578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1" name="Forma libre 1130">
            <a:extLst>
              <a:ext uri="{FF2B5EF4-FFF2-40B4-BE49-F238E27FC236}">
                <a16:creationId xmlns:a16="http://schemas.microsoft.com/office/drawing/2014/main" id="{F7E65605-F19A-B34C-9A6E-32583541FD17}"/>
              </a:ext>
            </a:extLst>
          </p:cNvPr>
          <p:cNvSpPr/>
          <p:nvPr/>
        </p:nvSpPr>
        <p:spPr>
          <a:xfrm>
            <a:off x="9722612" y="8050028"/>
            <a:ext cx="2522450" cy="2464586"/>
          </a:xfrm>
          <a:custGeom>
            <a:avLst/>
            <a:gdLst>
              <a:gd name="connsiteX0" fmla="*/ 395194 w 399694"/>
              <a:gd name="connsiteY0" fmla="*/ 7145 h 390525"/>
              <a:gd name="connsiteX1" fmla="*/ 395194 w 399694"/>
              <a:gd name="connsiteY1" fmla="*/ 358046 h 390525"/>
              <a:gd name="connsiteX2" fmla="*/ 366715 w 399694"/>
              <a:gd name="connsiteY2" fmla="*/ 386691 h 390525"/>
              <a:gd name="connsiteX3" fmla="*/ 364646 w 399694"/>
              <a:gd name="connsiteY3" fmla="*/ 386621 h 390525"/>
              <a:gd name="connsiteX4" fmla="*/ 7396 w 399694"/>
              <a:gd name="connsiteY4" fmla="*/ 39530 h 390525"/>
              <a:gd name="connsiteX5" fmla="*/ 31883 w 399694"/>
              <a:gd name="connsiteY5" fmla="*/ 7399 h 390525"/>
              <a:gd name="connsiteX6" fmla="*/ 35945 w 399694"/>
              <a:gd name="connsiteY6" fmla="*/ 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694" h="390525">
                <a:moveTo>
                  <a:pt x="395194" y="7145"/>
                </a:moveTo>
                <a:lnTo>
                  <a:pt x="395194" y="358046"/>
                </a:lnTo>
                <a:cubicBezTo>
                  <a:pt x="395233" y="373827"/>
                  <a:pt x="382482" y="386652"/>
                  <a:pt x="366715" y="386691"/>
                </a:cubicBezTo>
                <a:cubicBezTo>
                  <a:pt x="366025" y="386693"/>
                  <a:pt x="365335" y="386669"/>
                  <a:pt x="364646" y="386621"/>
                </a:cubicBezTo>
                <a:cubicBezTo>
                  <a:pt x="178553" y="370011"/>
                  <a:pt x="29516" y="225213"/>
                  <a:pt x="7396" y="39530"/>
                </a:cubicBezTo>
                <a:cubicBezTo>
                  <a:pt x="5293" y="23889"/>
                  <a:pt x="16256" y="9504"/>
                  <a:pt x="31883" y="7399"/>
                </a:cubicBezTo>
                <a:cubicBezTo>
                  <a:pt x="33229" y="7218"/>
                  <a:pt x="34587" y="7133"/>
                  <a:pt x="35945" y="71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2" name="Forma libre 1131">
            <a:extLst>
              <a:ext uri="{FF2B5EF4-FFF2-40B4-BE49-F238E27FC236}">
                <a16:creationId xmlns:a16="http://schemas.microsoft.com/office/drawing/2014/main" id="{208AF706-0DE6-BB47-86ED-7DC59047607B}"/>
              </a:ext>
            </a:extLst>
          </p:cNvPr>
          <p:cNvSpPr/>
          <p:nvPr/>
        </p:nvSpPr>
        <p:spPr>
          <a:xfrm>
            <a:off x="12170417" y="8050036"/>
            <a:ext cx="2582513" cy="2464586"/>
          </a:xfrm>
          <a:custGeom>
            <a:avLst/>
            <a:gdLst>
              <a:gd name="connsiteX0" fmla="*/ 375903 w 409210"/>
              <a:gd name="connsiteY0" fmla="*/ 7144 h 390525"/>
              <a:gd name="connsiteX1" fmla="*/ 404586 w 409210"/>
              <a:gd name="connsiteY1" fmla="*/ 35585 h 390525"/>
              <a:gd name="connsiteX2" fmla="*/ 404453 w 409210"/>
              <a:gd name="connsiteY2" fmla="*/ 38481 h 390525"/>
              <a:gd name="connsiteX3" fmla="*/ 52341 w 409210"/>
              <a:gd name="connsiteY3" fmla="*/ 386144 h 390525"/>
              <a:gd name="connsiteX4" fmla="*/ 37019 w 409210"/>
              <a:gd name="connsiteY4" fmla="*/ 387096 h 390525"/>
              <a:gd name="connsiteX5" fmla="*/ 7168 w 409210"/>
              <a:gd name="connsiteY5" fmla="*/ 359886 h 390525"/>
              <a:gd name="connsiteX6" fmla="*/ 7137 w 409210"/>
              <a:gd name="connsiteY6" fmla="*/ 358521 h 390525"/>
              <a:gd name="connsiteX7" fmla="*/ 7137 w 409210"/>
              <a:gd name="connsiteY7" fmla="*/ 714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210" h="390525">
                <a:moveTo>
                  <a:pt x="375903" y="7144"/>
                </a:moveTo>
                <a:cubicBezTo>
                  <a:pt x="391670" y="7070"/>
                  <a:pt x="404512" y="19804"/>
                  <a:pt x="404586" y="35585"/>
                </a:cubicBezTo>
                <a:cubicBezTo>
                  <a:pt x="404591" y="36552"/>
                  <a:pt x="404546" y="37519"/>
                  <a:pt x="404453" y="38481"/>
                </a:cubicBezTo>
                <a:cubicBezTo>
                  <a:pt x="383092" y="222690"/>
                  <a:pt x="236660" y="367272"/>
                  <a:pt x="52341" y="386144"/>
                </a:cubicBezTo>
                <a:cubicBezTo>
                  <a:pt x="48439" y="386144"/>
                  <a:pt x="42824" y="386811"/>
                  <a:pt x="37019" y="387096"/>
                </a:cubicBezTo>
                <a:cubicBezTo>
                  <a:pt x="21269" y="387833"/>
                  <a:pt x="7904" y="375650"/>
                  <a:pt x="7168" y="359886"/>
                </a:cubicBezTo>
                <a:cubicBezTo>
                  <a:pt x="7147" y="359431"/>
                  <a:pt x="7137" y="358976"/>
                  <a:pt x="7137" y="358521"/>
                </a:cubicBezTo>
                <a:lnTo>
                  <a:pt x="7137" y="714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3" name="Forma libre 1132">
            <a:extLst>
              <a:ext uri="{FF2B5EF4-FFF2-40B4-BE49-F238E27FC236}">
                <a16:creationId xmlns:a16="http://schemas.microsoft.com/office/drawing/2014/main" id="{923EE186-01DF-1E44-A752-2015078345F9}"/>
              </a:ext>
            </a:extLst>
          </p:cNvPr>
          <p:cNvSpPr/>
          <p:nvPr/>
        </p:nvSpPr>
        <p:spPr>
          <a:xfrm>
            <a:off x="9949460" y="5705674"/>
            <a:ext cx="4564443" cy="4568501"/>
          </a:xfrm>
          <a:custGeom>
            <a:avLst/>
            <a:gdLst>
              <a:gd name="connsiteX0" fmla="*/ 720877 w 723256"/>
              <a:gd name="connsiteY0" fmla="*/ 364331 h 723900"/>
              <a:gd name="connsiteX1" fmla="*/ 364007 w 723256"/>
              <a:gd name="connsiteY1" fmla="*/ 721519 h 723900"/>
              <a:gd name="connsiteX2" fmla="*/ 7137 w 723256"/>
              <a:gd name="connsiteY2" fmla="*/ 364331 h 723900"/>
              <a:gd name="connsiteX3" fmla="*/ 364007 w 723256"/>
              <a:gd name="connsiteY3" fmla="*/ 7144 h 723900"/>
              <a:gd name="connsiteX4" fmla="*/ 720877 w 723256"/>
              <a:gd name="connsiteY4" fmla="*/ 364331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56" h="723900">
                <a:moveTo>
                  <a:pt x="720877" y="364331"/>
                </a:moveTo>
                <a:cubicBezTo>
                  <a:pt x="720877" y="561600"/>
                  <a:pt x="561101" y="721519"/>
                  <a:pt x="364007" y="721519"/>
                </a:cubicBezTo>
                <a:cubicBezTo>
                  <a:pt x="166914" y="721519"/>
                  <a:pt x="7137" y="561600"/>
                  <a:pt x="7137" y="364331"/>
                </a:cubicBezTo>
                <a:cubicBezTo>
                  <a:pt x="7137" y="167062"/>
                  <a:pt x="166914" y="7144"/>
                  <a:pt x="364007" y="7144"/>
                </a:cubicBezTo>
                <a:cubicBezTo>
                  <a:pt x="561101" y="7144"/>
                  <a:pt x="720877" y="167062"/>
                  <a:pt x="720877" y="3643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70" name="TextBox 743">
            <a:extLst>
              <a:ext uri="{FF2B5EF4-FFF2-40B4-BE49-F238E27FC236}">
                <a16:creationId xmlns:a16="http://schemas.microsoft.com/office/drawing/2014/main" id="{C0EEB064-7DC3-CD4C-9018-FCCB2C6B7A44}"/>
              </a:ext>
            </a:extLst>
          </p:cNvPr>
          <p:cNvSpPr txBox="1"/>
          <p:nvPr/>
        </p:nvSpPr>
        <p:spPr>
          <a:xfrm>
            <a:off x="4693202" y="5612749"/>
            <a:ext cx="569073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44">
            <a:extLst>
              <a:ext uri="{FF2B5EF4-FFF2-40B4-BE49-F238E27FC236}">
                <a16:creationId xmlns:a16="http://schemas.microsoft.com/office/drawing/2014/main" id="{700EDA05-293C-6A4B-81A3-8C81AF4C2875}"/>
              </a:ext>
            </a:extLst>
          </p:cNvPr>
          <p:cNvSpPr txBox="1"/>
          <p:nvPr/>
        </p:nvSpPr>
        <p:spPr>
          <a:xfrm>
            <a:off x="4693202" y="4850425"/>
            <a:ext cx="590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72" name="TextBox 745">
            <a:extLst>
              <a:ext uri="{FF2B5EF4-FFF2-40B4-BE49-F238E27FC236}">
                <a16:creationId xmlns:a16="http://schemas.microsoft.com/office/drawing/2014/main" id="{71EB1028-257A-0040-9E6C-DFFB93A9BB85}"/>
              </a:ext>
            </a:extLst>
          </p:cNvPr>
          <p:cNvSpPr txBox="1"/>
          <p:nvPr/>
        </p:nvSpPr>
        <p:spPr>
          <a:xfrm>
            <a:off x="4693202" y="10358133"/>
            <a:ext cx="569073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3" name="TextBox 746">
            <a:extLst>
              <a:ext uri="{FF2B5EF4-FFF2-40B4-BE49-F238E27FC236}">
                <a16:creationId xmlns:a16="http://schemas.microsoft.com/office/drawing/2014/main" id="{F972CA97-B83C-D24A-ADDD-29A5A21A1CCA}"/>
              </a:ext>
            </a:extLst>
          </p:cNvPr>
          <p:cNvSpPr txBox="1"/>
          <p:nvPr/>
        </p:nvSpPr>
        <p:spPr>
          <a:xfrm>
            <a:off x="4693202" y="9595809"/>
            <a:ext cx="590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Identify</a:t>
            </a:r>
          </a:p>
        </p:txBody>
      </p:sp>
      <p:sp>
        <p:nvSpPr>
          <p:cNvPr id="74" name="TextBox 747">
            <a:extLst>
              <a:ext uri="{FF2B5EF4-FFF2-40B4-BE49-F238E27FC236}">
                <a16:creationId xmlns:a16="http://schemas.microsoft.com/office/drawing/2014/main" id="{25BD9E2B-6771-AD41-912C-EDB746B6E23E}"/>
              </a:ext>
            </a:extLst>
          </p:cNvPr>
          <p:cNvSpPr txBox="1"/>
          <p:nvPr/>
        </p:nvSpPr>
        <p:spPr>
          <a:xfrm>
            <a:off x="14111320" y="5518866"/>
            <a:ext cx="569073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5" name="TextBox 748">
            <a:extLst>
              <a:ext uri="{FF2B5EF4-FFF2-40B4-BE49-F238E27FC236}">
                <a16:creationId xmlns:a16="http://schemas.microsoft.com/office/drawing/2014/main" id="{C441848A-5950-7348-A544-03919DD46FDD}"/>
              </a:ext>
            </a:extLst>
          </p:cNvPr>
          <p:cNvSpPr txBox="1"/>
          <p:nvPr/>
        </p:nvSpPr>
        <p:spPr>
          <a:xfrm>
            <a:off x="13928440" y="4756542"/>
            <a:ext cx="590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Develop</a:t>
            </a:r>
          </a:p>
        </p:txBody>
      </p:sp>
      <p:sp>
        <p:nvSpPr>
          <p:cNvPr id="76" name="TextBox 749">
            <a:extLst>
              <a:ext uri="{FF2B5EF4-FFF2-40B4-BE49-F238E27FC236}">
                <a16:creationId xmlns:a16="http://schemas.microsoft.com/office/drawing/2014/main" id="{470A0439-704F-9041-A102-33FC401A33F8}"/>
              </a:ext>
            </a:extLst>
          </p:cNvPr>
          <p:cNvSpPr txBox="1"/>
          <p:nvPr/>
        </p:nvSpPr>
        <p:spPr>
          <a:xfrm>
            <a:off x="14111320" y="10474126"/>
            <a:ext cx="569073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7" name="TextBox 750">
            <a:extLst>
              <a:ext uri="{FF2B5EF4-FFF2-40B4-BE49-F238E27FC236}">
                <a16:creationId xmlns:a16="http://schemas.microsoft.com/office/drawing/2014/main" id="{5254E5C3-D508-FE48-BE7D-CD57A6199EE5}"/>
              </a:ext>
            </a:extLst>
          </p:cNvPr>
          <p:cNvSpPr txBox="1"/>
          <p:nvPr/>
        </p:nvSpPr>
        <p:spPr>
          <a:xfrm>
            <a:off x="13928440" y="9711802"/>
            <a:ext cx="590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Present</a:t>
            </a: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D3C941C-6BF7-454E-9DBF-FD51D6922B44}"/>
              </a:ext>
            </a:extLst>
          </p:cNvPr>
          <p:cNvGrpSpPr/>
          <p:nvPr/>
        </p:nvGrpSpPr>
        <p:grpSpPr>
          <a:xfrm>
            <a:off x="11004073" y="6938551"/>
            <a:ext cx="2472261" cy="2383008"/>
            <a:chOff x="4495049" y="5854693"/>
            <a:chExt cx="5483415" cy="5285454"/>
          </a:xfrm>
        </p:grpSpPr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5DC6D35-E128-8742-A4D1-F0C1A9A053E5}"/>
                </a:ext>
              </a:extLst>
            </p:cNvPr>
            <p:cNvSpPr/>
            <p:nvPr/>
          </p:nvSpPr>
          <p:spPr>
            <a:xfrm>
              <a:off x="7220192" y="9492631"/>
              <a:ext cx="1724030" cy="1647516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51ED24F3-4CCC-1F41-9843-CD95E8734F2C}"/>
                </a:ext>
              </a:extLst>
            </p:cNvPr>
            <p:cNvSpPr/>
            <p:nvPr/>
          </p:nvSpPr>
          <p:spPr>
            <a:xfrm>
              <a:off x="4495049" y="5854693"/>
              <a:ext cx="2834917" cy="3334610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BB7CCD3-5904-9045-8005-65A178B839CB}"/>
                </a:ext>
              </a:extLst>
            </p:cNvPr>
            <p:cNvSpPr/>
            <p:nvPr/>
          </p:nvSpPr>
          <p:spPr>
            <a:xfrm>
              <a:off x="6821910" y="5914161"/>
              <a:ext cx="2638992" cy="2160137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9F7C0F9-EAFA-BF46-ABA3-41BF803A1141}"/>
                </a:ext>
              </a:extLst>
            </p:cNvPr>
            <p:cNvSpPr/>
            <p:nvPr/>
          </p:nvSpPr>
          <p:spPr>
            <a:xfrm>
              <a:off x="5736469" y="7868753"/>
              <a:ext cx="3077931" cy="1960432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0FDAF3AA-00BD-7245-8D95-AA8CCAA282A5}"/>
                </a:ext>
              </a:extLst>
            </p:cNvPr>
            <p:cNvSpPr/>
            <p:nvPr/>
          </p:nvSpPr>
          <p:spPr>
            <a:xfrm>
              <a:off x="8568029" y="7079440"/>
              <a:ext cx="1410435" cy="1804635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C87C5EE-A924-7346-888B-634D9B641ED6}"/>
                </a:ext>
              </a:extLst>
            </p:cNvPr>
            <p:cNvSpPr/>
            <p:nvPr/>
          </p:nvSpPr>
          <p:spPr>
            <a:xfrm>
              <a:off x="7726357" y="8779073"/>
              <a:ext cx="1898359" cy="1493955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6" name="Group 94">
            <a:extLst>
              <a:ext uri="{FF2B5EF4-FFF2-40B4-BE49-F238E27FC236}">
                <a16:creationId xmlns:a16="http://schemas.microsoft.com/office/drawing/2014/main" id="{8FE0C331-163E-FE44-B3F1-50BF37C34DB0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87" name="CuadroTexto 350">
              <a:extLst>
                <a:ext uri="{FF2B5EF4-FFF2-40B4-BE49-F238E27FC236}">
                  <a16:creationId xmlns:a16="http://schemas.microsoft.com/office/drawing/2014/main" id="{35A71876-6E71-2744-BA64-A3831F626345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88" name="CuadroTexto 351">
              <a:extLst>
                <a:ext uri="{FF2B5EF4-FFF2-40B4-BE49-F238E27FC236}">
                  <a16:creationId xmlns:a16="http://schemas.microsoft.com/office/drawing/2014/main" id="{4F0C3CB3-71EC-A648-B407-5753E86E4B3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9" name="Rectangle 99">
              <a:extLst>
                <a:ext uri="{FF2B5EF4-FFF2-40B4-BE49-F238E27FC236}">
                  <a16:creationId xmlns:a16="http://schemas.microsoft.com/office/drawing/2014/main" id="{D7EC6C9F-DCD4-C941-A30D-3497E904E03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17125EA-DFFA-1048-83FA-9B96E87C2186}"/>
              </a:ext>
            </a:extLst>
          </p:cNvPr>
          <p:cNvGrpSpPr/>
          <p:nvPr/>
        </p:nvGrpSpPr>
        <p:grpSpPr>
          <a:xfrm>
            <a:off x="9458006" y="4887122"/>
            <a:ext cx="5471161" cy="7259553"/>
            <a:chOff x="6702425" y="3562155"/>
            <a:chExt cx="2277110" cy="3021443"/>
          </a:xfrm>
        </p:grpSpPr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653F4289-042C-EC44-81D7-52BA466DD43C}"/>
                </a:ext>
              </a:extLst>
            </p:cNvPr>
            <p:cNvSpPr/>
            <p:nvPr/>
          </p:nvSpPr>
          <p:spPr>
            <a:xfrm>
              <a:off x="7604113" y="6304198"/>
              <a:ext cx="361950" cy="279400"/>
            </a:xfrm>
            <a:custGeom>
              <a:avLst/>
              <a:gdLst>
                <a:gd name="connsiteX0" fmla="*/ 364363 w 361950"/>
                <a:gd name="connsiteY0" fmla="*/ 141288 h 279400"/>
                <a:gd name="connsiteX1" fmla="*/ 183769 w 361950"/>
                <a:gd name="connsiteY1" fmla="*/ 279400 h 279400"/>
                <a:gd name="connsiteX2" fmla="*/ 3176 w 361950"/>
                <a:gd name="connsiteY2" fmla="*/ 141288 h 279400"/>
                <a:gd name="connsiteX3" fmla="*/ 183769 w 361950"/>
                <a:gd name="connsiteY3" fmla="*/ 3175 h 279400"/>
                <a:gd name="connsiteX4" fmla="*/ 364363 w 361950"/>
                <a:gd name="connsiteY4" fmla="*/ 14128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279400">
                  <a:moveTo>
                    <a:pt x="364363" y="141288"/>
                  </a:moveTo>
                  <a:cubicBezTo>
                    <a:pt x="364363" y="217565"/>
                    <a:pt x="283508" y="279400"/>
                    <a:pt x="183769" y="279400"/>
                  </a:cubicBezTo>
                  <a:cubicBezTo>
                    <a:pt x="84030" y="279400"/>
                    <a:pt x="3176" y="217565"/>
                    <a:pt x="3176" y="141288"/>
                  </a:cubicBezTo>
                  <a:cubicBezTo>
                    <a:pt x="3176" y="65010"/>
                    <a:pt x="84030" y="3175"/>
                    <a:pt x="183769" y="3175"/>
                  </a:cubicBezTo>
                  <a:cubicBezTo>
                    <a:pt x="283509" y="3175"/>
                    <a:pt x="364363" y="65010"/>
                    <a:pt x="364363" y="141288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49">
              <a:extLst>
                <a:ext uri="{FF2B5EF4-FFF2-40B4-BE49-F238E27FC236}">
                  <a16:creationId xmlns:a16="http://schemas.microsoft.com/office/drawing/2014/main" id="{DB799298-16CB-A847-B57D-B7805A573CB0}"/>
                </a:ext>
              </a:extLst>
            </p:cNvPr>
            <p:cNvSpPr/>
            <p:nvPr/>
          </p:nvSpPr>
          <p:spPr>
            <a:xfrm>
              <a:off x="7775956" y="3562155"/>
              <a:ext cx="787400" cy="2387600"/>
            </a:xfrm>
            <a:custGeom>
              <a:avLst/>
              <a:gdLst>
                <a:gd name="connsiteX0" fmla="*/ 28575 w 787400"/>
                <a:gd name="connsiteY0" fmla="*/ 2360300 h 2387600"/>
                <a:gd name="connsiteX1" fmla="*/ 32321 w 787400"/>
                <a:gd name="connsiteY1" fmla="*/ 445775 h 2387600"/>
                <a:gd name="connsiteX2" fmla="*/ 309563 w 787400"/>
                <a:gd name="connsiteY2" fmla="*/ 47947 h 2387600"/>
                <a:gd name="connsiteX3" fmla="*/ 669162 w 787400"/>
                <a:gd name="connsiteY3" fmla="*/ 111892 h 2387600"/>
                <a:gd name="connsiteX4" fmla="*/ 730186 w 787400"/>
                <a:gd name="connsiteY4" fmla="*/ 486542 h 2387600"/>
                <a:gd name="connsiteX5" fmla="*/ 639191 w 787400"/>
                <a:gd name="connsiteY5" fmla="*/ 63075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400" h="2387600">
                  <a:moveTo>
                    <a:pt x="28575" y="2360300"/>
                  </a:moveTo>
                  <a:cubicBezTo>
                    <a:pt x="29845" y="1722125"/>
                    <a:pt x="31093" y="1083950"/>
                    <a:pt x="32321" y="445775"/>
                  </a:cubicBezTo>
                  <a:cubicBezTo>
                    <a:pt x="32321" y="258767"/>
                    <a:pt x="146621" y="99763"/>
                    <a:pt x="309563" y="47947"/>
                  </a:cubicBezTo>
                  <a:cubicBezTo>
                    <a:pt x="420179" y="12768"/>
                    <a:pt x="573088" y="20705"/>
                    <a:pt x="669162" y="111892"/>
                  </a:cubicBezTo>
                  <a:cubicBezTo>
                    <a:pt x="760158" y="198252"/>
                    <a:pt x="785875" y="345762"/>
                    <a:pt x="730186" y="486542"/>
                  </a:cubicBezTo>
                  <a:cubicBezTo>
                    <a:pt x="708856" y="539735"/>
                    <a:pt x="678021" y="588600"/>
                    <a:pt x="639191" y="630750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50">
              <a:extLst>
                <a:ext uri="{FF2B5EF4-FFF2-40B4-BE49-F238E27FC236}">
                  <a16:creationId xmlns:a16="http://schemas.microsoft.com/office/drawing/2014/main" id="{10FD61F8-C796-BB41-BB83-86D76CBACC02}"/>
                </a:ext>
              </a:extLst>
            </p:cNvPr>
            <p:cNvSpPr/>
            <p:nvPr/>
          </p:nvSpPr>
          <p:spPr>
            <a:xfrm>
              <a:off x="8319135" y="3965130"/>
              <a:ext cx="660400" cy="1079500"/>
            </a:xfrm>
            <a:custGeom>
              <a:avLst/>
              <a:gdLst>
                <a:gd name="connsiteX0" fmla="*/ 200914 w 660400"/>
                <a:gd name="connsiteY0" fmla="*/ 28575 h 1079500"/>
                <a:gd name="connsiteX1" fmla="*/ 485648 w 660400"/>
                <a:gd name="connsiteY1" fmla="*/ 163576 h 1079500"/>
                <a:gd name="connsiteX2" fmla="*/ 553085 w 660400"/>
                <a:gd name="connsiteY2" fmla="*/ 802894 h 1079500"/>
                <a:gd name="connsiteX3" fmla="*/ 268351 w 660400"/>
                <a:gd name="connsiteY3" fmla="*/ 1016064 h 1079500"/>
                <a:gd name="connsiteX4" fmla="*/ 28575 w 660400"/>
                <a:gd name="connsiteY4" fmla="*/ 105137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400" h="1079500">
                  <a:moveTo>
                    <a:pt x="200914" y="28575"/>
                  </a:moveTo>
                  <a:cubicBezTo>
                    <a:pt x="259207" y="37973"/>
                    <a:pt x="383604" y="66104"/>
                    <a:pt x="485648" y="163576"/>
                  </a:cubicBezTo>
                  <a:cubicBezTo>
                    <a:pt x="660209" y="330391"/>
                    <a:pt x="677926" y="612839"/>
                    <a:pt x="553085" y="802894"/>
                  </a:cubicBezTo>
                  <a:cubicBezTo>
                    <a:pt x="459296" y="945642"/>
                    <a:pt x="307722" y="1001966"/>
                    <a:pt x="268351" y="1016064"/>
                  </a:cubicBezTo>
                  <a:cubicBezTo>
                    <a:pt x="191452" y="1043190"/>
                    <a:pt x="110030" y="1055179"/>
                    <a:pt x="28575" y="1051370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51">
              <a:extLst>
                <a:ext uri="{FF2B5EF4-FFF2-40B4-BE49-F238E27FC236}">
                  <a16:creationId xmlns:a16="http://schemas.microsoft.com/office/drawing/2014/main" id="{A5C2C3C9-A57C-B649-89AF-FFCFDF929E21}"/>
                </a:ext>
              </a:extLst>
            </p:cNvPr>
            <p:cNvSpPr/>
            <p:nvPr/>
          </p:nvSpPr>
          <p:spPr>
            <a:xfrm>
              <a:off x="8214360" y="4873625"/>
              <a:ext cx="698500" cy="844550"/>
            </a:xfrm>
            <a:custGeom>
              <a:avLst/>
              <a:gdLst>
                <a:gd name="connsiteX0" fmla="*/ 526669 w 698500"/>
                <a:gd name="connsiteY0" fmla="*/ 28575 h 844550"/>
                <a:gd name="connsiteX1" fmla="*/ 665353 w 698500"/>
                <a:gd name="connsiteY1" fmla="*/ 427482 h 844550"/>
                <a:gd name="connsiteX2" fmla="*/ 373253 w 698500"/>
                <a:gd name="connsiteY2" fmla="*/ 782701 h 844550"/>
                <a:gd name="connsiteX3" fmla="*/ 28575 w 698500"/>
                <a:gd name="connsiteY3" fmla="*/ 796861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0" h="844550">
                  <a:moveTo>
                    <a:pt x="526669" y="28575"/>
                  </a:moveTo>
                  <a:cubicBezTo>
                    <a:pt x="543941" y="45085"/>
                    <a:pt x="702056" y="201295"/>
                    <a:pt x="665353" y="427482"/>
                  </a:cubicBezTo>
                  <a:cubicBezTo>
                    <a:pt x="638810" y="590867"/>
                    <a:pt x="521653" y="722630"/>
                    <a:pt x="373253" y="782701"/>
                  </a:cubicBezTo>
                  <a:cubicBezTo>
                    <a:pt x="215074" y="846582"/>
                    <a:pt x="70485" y="809244"/>
                    <a:pt x="28575" y="796861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30194348-DC3F-CE45-8AD2-62011F039C7D}"/>
                </a:ext>
              </a:extLst>
            </p:cNvPr>
            <p:cNvSpPr/>
            <p:nvPr/>
          </p:nvSpPr>
          <p:spPr>
            <a:xfrm>
              <a:off x="7779956" y="5663819"/>
              <a:ext cx="685800" cy="349250"/>
            </a:xfrm>
            <a:custGeom>
              <a:avLst/>
              <a:gdLst>
                <a:gd name="connsiteX0" fmla="*/ 659194 w 685800"/>
                <a:gd name="connsiteY0" fmla="*/ 28575 h 349250"/>
                <a:gd name="connsiteX1" fmla="*/ 573596 w 685800"/>
                <a:gd name="connsiteY1" fmla="*/ 222822 h 349250"/>
                <a:gd name="connsiteX2" fmla="*/ 28575 w 685800"/>
                <a:gd name="connsiteY2" fmla="*/ 255079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349250">
                  <a:moveTo>
                    <a:pt x="659194" y="28575"/>
                  </a:moveTo>
                  <a:cubicBezTo>
                    <a:pt x="653924" y="81407"/>
                    <a:pt x="635636" y="159893"/>
                    <a:pt x="573596" y="222822"/>
                  </a:cubicBezTo>
                  <a:cubicBezTo>
                    <a:pt x="458089" y="340042"/>
                    <a:pt x="234950" y="358965"/>
                    <a:pt x="28575" y="255079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53">
              <a:extLst>
                <a:ext uri="{FF2B5EF4-FFF2-40B4-BE49-F238E27FC236}">
                  <a16:creationId xmlns:a16="http://schemas.microsoft.com/office/drawing/2014/main" id="{DE66DB7E-BC47-F447-91F1-3841AAA6CCC2}"/>
                </a:ext>
              </a:extLst>
            </p:cNvPr>
            <p:cNvSpPr/>
            <p:nvPr/>
          </p:nvSpPr>
          <p:spPr>
            <a:xfrm>
              <a:off x="7998546" y="4001008"/>
              <a:ext cx="336550" cy="412750"/>
            </a:xfrm>
            <a:custGeom>
              <a:avLst/>
              <a:gdLst>
                <a:gd name="connsiteX0" fmla="*/ 311699 w 336550"/>
                <a:gd name="connsiteY0" fmla="*/ 326580 h 412750"/>
                <a:gd name="connsiteX1" fmla="*/ 154346 w 336550"/>
                <a:gd name="connsiteY1" fmla="*/ 383730 h 412750"/>
                <a:gd name="connsiteX2" fmla="*/ 49508 w 336550"/>
                <a:gd name="connsiteY2" fmla="*/ 305626 h 412750"/>
                <a:gd name="connsiteX3" fmla="*/ 116945 w 336550"/>
                <a:gd name="connsiteY3" fmla="*/ 285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412750">
                  <a:moveTo>
                    <a:pt x="311699" y="326580"/>
                  </a:moveTo>
                  <a:cubicBezTo>
                    <a:pt x="308524" y="330136"/>
                    <a:pt x="241849" y="400495"/>
                    <a:pt x="154346" y="383730"/>
                  </a:cubicBezTo>
                  <a:cubicBezTo>
                    <a:pt x="87226" y="370649"/>
                    <a:pt x="55096" y="315277"/>
                    <a:pt x="49508" y="305626"/>
                  </a:cubicBezTo>
                  <a:cubicBezTo>
                    <a:pt x="5502" y="229807"/>
                    <a:pt x="32235" y="118999"/>
                    <a:pt x="116945" y="28575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5A8027A1-518F-ED45-AC95-4D89A42E1005}"/>
                </a:ext>
              </a:extLst>
            </p:cNvPr>
            <p:cNvSpPr/>
            <p:nvPr/>
          </p:nvSpPr>
          <p:spPr>
            <a:xfrm>
              <a:off x="8274177" y="4448175"/>
              <a:ext cx="311150" cy="342900"/>
            </a:xfrm>
            <a:custGeom>
              <a:avLst/>
              <a:gdLst>
                <a:gd name="connsiteX0" fmla="*/ 208407 w 311150"/>
                <a:gd name="connsiteY0" fmla="*/ 28575 h 342900"/>
                <a:gd name="connsiteX1" fmla="*/ 268351 w 311150"/>
                <a:gd name="connsiteY1" fmla="*/ 234569 h 342900"/>
                <a:gd name="connsiteX2" fmla="*/ 28575 w 311150"/>
                <a:gd name="connsiteY2" fmla="*/ 2985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50" h="342900">
                  <a:moveTo>
                    <a:pt x="208407" y="28575"/>
                  </a:moveTo>
                  <a:cubicBezTo>
                    <a:pt x="281051" y="76454"/>
                    <a:pt x="304736" y="166243"/>
                    <a:pt x="268351" y="234569"/>
                  </a:cubicBezTo>
                  <a:cubicBezTo>
                    <a:pt x="227013" y="312166"/>
                    <a:pt x="117157" y="345377"/>
                    <a:pt x="28575" y="298514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CB1F7B7B-2966-CA41-A46A-C57403097496}"/>
                </a:ext>
              </a:extLst>
            </p:cNvPr>
            <p:cNvSpPr/>
            <p:nvPr/>
          </p:nvSpPr>
          <p:spPr>
            <a:xfrm>
              <a:off x="8017268" y="4988116"/>
              <a:ext cx="444500" cy="419100"/>
            </a:xfrm>
            <a:custGeom>
              <a:avLst/>
              <a:gdLst>
                <a:gd name="connsiteX0" fmla="*/ 420358 w 444500"/>
                <a:gd name="connsiteY0" fmla="*/ 334073 h 419100"/>
                <a:gd name="connsiteX1" fmla="*/ 278181 w 444500"/>
                <a:gd name="connsiteY1" fmla="*/ 394652 h 419100"/>
                <a:gd name="connsiteX2" fmla="*/ 128131 w 444500"/>
                <a:gd name="connsiteY2" fmla="*/ 355346 h 419100"/>
                <a:gd name="connsiteX3" fmla="*/ 30785 w 444500"/>
                <a:gd name="connsiteY3" fmla="*/ 156464 h 419100"/>
                <a:gd name="connsiteX4" fmla="*/ 113335 w 444500"/>
                <a:gd name="connsiteY4" fmla="*/ 285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" h="419100">
                  <a:moveTo>
                    <a:pt x="420358" y="334073"/>
                  </a:moveTo>
                  <a:cubicBezTo>
                    <a:pt x="381005" y="369491"/>
                    <a:pt x="330985" y="390804"/>
                    <a:pt x="278181" y="394652"/>
                  </a:cubicBezTo>
                  <a:cubicBezTo>
                    <a:pt x="225228" y="398144"/>
                    <a:pt x="172572" y="384350"/>
                    <a:pt x="128131" y="355346"/>
                  </a:cubicBezTo>
                  <a:cubicBezTo>
                    <a:pt x="71426" y="317246"/>
                    <a:pt x="16815" y="242697"/>
                    <a:pt x="30785" y="156464"/>
                  </a:cubicBezTo>
                  <a:cubicBezTo>
                    <a:pt x="42596" y="83502"/>
                    <a:pt x="97206" y="40322"/>
                    <a:pt x="113335" y="28575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155FAA47-C243-3845-8A55-3C0E3D807AA3}"/>
                </a:ext>
              </a:extLst>
            </p:cNvPr>
            <p:cNvSpPr/>
            <p:nvPr/>
          </p:nvSpPr>
          <p:spPr>
            <a:xfrm>
              <a:off x="7967028" y="5549328"/>
              <a:ext cx="114300" cy="196850"/>
            </a:xfrm>
            <a:custGeom>
              <a:avLst/>
              <a:gdLst>
                <a:gd name="connsiteX0" fmla="*/ 66040 w 114300"/>
                <a:gd name="connsiteY0" fmla="*/ 28575 h 196850"/>
                <a:gd name="connsiteX1" fmla="*/ 28575 w 114300"/>
                <a:gd name="connsiteY1" fmla="*/ 1706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96850">
                  <a:moveTo>
                    <a:pt x="66040" y="28575"/>
                  </a:moveTo>
                  <a:cubicBezTo>
                    <a:pt x="66040" y="28575"/>
                    <a:pt x="140970" y="106743"/>
                    <a:pt x="28575" y="170625"/>
                  </a:cubicBezTo>
                </a:path>
              </a:pathLst>
            </a:custGeom>
            <a:noFill/>
            <a:ln w="571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73F52BF3-E35B-374F-A0DA-ACF33C847F0E}"/>
                </a:ext>
              </a:extLst>
            </p:cNvPr>
            <p:cNvSpPr/>
            <p:nvPr/>
          </p:nvSpPr>
          <p:spPr>
            <a:xfrm>
              <a:off x="6702425" y="3653009"/>
              <a:ext cx="1041400" cy="2311400"/>
            </a:xfrm>
            <a:custGeom>
              <a:avLst/>
              <a:gdLst>
                <a:gd name="connsiteX0" fmla="*/ 1040702 w 1041400"/>
                <a:gd name="connsiteY0" fmla="*/ 2255222 h 2311400"/>
                <a:gd name="connsiteX1" fmla="*/ 1040702 w 1041400"/>
                <a:gd name="connsiteY1" fmla="*/ 61741 h 2311400"/>
                <a:gd name="connsiteX2" fmla="*/ 982174 w 1041400"/>
                <a:gd name="connsiteY2" fmla="*/ 3175 h 2311400"/>
                <a:gd name="connsiteX3" fmla="*/ 979043 w 1041400"/>
                <a:gd name="connsiteY3" fmla="*/ 3258 h 2311400"/>
                <a:gd name="connsiteX4" fmla="*/ 3175 w 1041400"/>
                <a:gd name="connsiteY4" fmla="*/ 919626 h 2311400"/>
                <a:gd name="connsiteX5" fmla="*/ 612775 w 1041400"/>
                <a:gd name="connsiteY5" fmla="*/ 1755794 h 2311400"/>
                <a:gd name="connsiteX6" fmla="*/ 649351 w 1041400"/>
                <a:gd name="connsiteY6" fmla="*/ 1809960 h 2311400"/>
                <a:gd name="connsiteX7" fmla="*/ 649351 w 1041400"/>
                <a:gd name="connsiteY7" fmla="*/ 2255222 h 2311400"/>
                <a:gd name="connsiteX8" fmla="*/ 707834 w 1041400"/>
                <a:gd name="connsiteY8" fmla="*/ 2313705 h 2311400"/>
                <a:gd name="connsiteX9" fmla="*/ 982408 w 1041400"/>
                <a:gd name="connsiteY9" fmla="*/ 2313705 h 2311400"/>
                <a:gd name="connsiteX10" fmla="*/ 1040702 w 1041400"/>
                <a:gd name="connsiteY10" fmla="*/ 2255222 h 23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1400" h="2311400">
                  <a:moveTo>
                    <a:pt x="1040702" y="2255222"/>
                  </a:moveTo>
                  <a:lnTo>
                    <a:pt x="1040702" y="61741"/>
                  </a:lnTo>
                  <a:cubicBezTo>
                    <a:pt x="1040712" y="29407"/>
                    <a:pt x="1014509" y="3185"/>
                    <a:pt x="982174" y="3175"/>
                  </a:cubicBezTo>
                  <a:cubicBezTo>
                    <a:pt x="981130" y="3175"/>
                    <a:pt x="980086" y="3202"/>
                    <a:pt x="979043" y="3258"/>
                  </a:cubicBezTo>
                  <a:cubicBezTo>
                    <a:pt x="434594" y="32087"/>
                    <a:pt x="3175" y="431311"/>
                    <a:pt x="3175" y="919626"/>
                  </a:cubicBezTo>
                  <a:cubicBezTo>
                    <a:pt x="3175" y="1291292"/>
                    <a:pt x="253111" y="1611268"/>
                    <a:pt x="612775" y="1755794"/>
                  </a:cubicBezTo>
                  <a:cubicBezTo>
                    <a:pt x="634871" y="1764702"/>
                    <a:pt x="649344" y="1786136"/>
                    <a:pt x="649351" y="1809960"/>
                  </a:cubicBezTo>
                  <a:lnTo>
                    <a:pt x="649351" y="2255222"/>
                  </a:lnTo>
                  <a:cubicBezTo>
                    <a:pt x="649351" y="2287521"/>
                    <a:pt x="675535" y="2313705"/>
                    <a:pt x="707834" y="2313705"/>
                  </a:cubicBezTo>
                  <a:lnTo>
                    <a:pt x="982408" y="2313705"/>
                  </a:lnTo>
                  <a:cubicBezTo>
                    <a:pt x="1014633" y="2313600"/>
                    <a:pt x="1040702" y="2287447"/>
                    <a:pt x="1040702" y="22552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58">
              <a:extLst>
                <a:ext uri="{FF2B5EF4-FFF2-40B4-BE49-F238E27FC236}">
                  <a16:creationId xmlns:a16="http://schemas.microsoft.com/office/drawing/2014/main" id="{72548ADA-9449-3B48-9D6F-F14FAB67897F}"/>
                </a:ext>
              </a:extLst>
            </p:cNvPr>
            <p:cNvSpPr/>
            <p:nvPr/>
          </p:nvSpPr>
          <p:spPr>
            <a:xfrm>
              <a:off x="7441882" y="4802888"/>
              <a:ext cx="311150" cy="1174750"/>
            </a:xfrm>
            <a:custGeom>
              <a:avLst/>
              <a:gdLst>
                <a:gd name="connsiteX0" fmla="*/ 182626 w 311150"/>
                <a:gd name="connsiteY0" fmla="*/ 1162112 h 1174750"/>
                <a:gd name="connsiteX1" fmla="*/ 14415 w 311150"/>
                <a:gd name="connsiteY1" fmla="*/ 98042 h 1174750"/>
                <a:gd name="connsiteX2" fmla="*/ 168466 w 311150"/>
                <a:gd name="connsiteY2" fmla="*/ 237742 h 1174750"/>
                <a:gd name="connsiteX3" fmla="*/ 267589 w 311150"/>
                <a:gd name="connsiteY3" fmla="*/ 32384 h 1174750"/>
                <a:gd name="connsiteX4" fmla="*/ 168466 w 311150"/>
                <a:gd name="connsiteY4" fmla="*/ 35940 h 1174750"/>
                <a:gd name="connsiteX5" fmla="*/ 299466 w 311150"/>
                <a:gd name="connsiteY5" fmla="*/ 227138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150" h="1174750">
                  <a:moveTo>
                    <a:pt x="182626" y="1162112"/>
                  </a:moveTo>
                  <a:lnTo>
                    <a:pt x="14415" y="98042"/>
                  </a:lnTo>
                  <a:lnTo>
                    <a:pt x="168466" y="237742"/>
                  </a:lnTo>
                  <a:cubicBezTo>
                    <a:pt x="240412" y="148842"/>
                    <a:pt x="292163" y="65911"/>
                    <a:pt x="267589" y="32384"/>
                  </a:cubicBezTo>
                  <a:cubicBezTo>
                    <a:pt x="248539" y="6412"/>
                    <a:pt x="183388" y="9460"/>
                    <a:pt x="168466" y="35940"/>
                  </a:cubicBezTo>
                  <a:cubicBezTo>
                    <a:pt x="149861" y="68833"/>
                    <a:pt x="207645" y="140841"/>
                    <a:pt x="299466" y="227138"/>
                  </a:cubicBezTo>
                </a:path>
              </a:pathLst>
            </a:custGeom>
            <a:noFill/>
            <a:ln w="288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59">
              <a:extLst>
                <a:ext uri="{FF2B5EF4-FFF2-40B4-BE49-F238E27FC236}">
                  <a16:creationId xmlns:a16="http://schemas.microsoft.com/office/drawing/2014/main" id="{D5805C9E-5CDC-D141-AE70-587D7128CFAC}"/>
                </a:ext>
              </a:extLst>
            </p:cNvPr>
            <p:cNvSpPr/>
            <p:nvPr/>
          </p:nvSpPr>
          <p:spPr>
            <a:xfrm>
              <a:off x="7349236" y="6027866"/>
              <a:ext cx="755650" cy="412750"/>
            </a:xfrm>
            <a:custGeom>
              <a:avLst/>
              <a:gdLst>
                <a:gd name="connsiteX0" fmla="*/ 645922 w 755650"/>
                <a:gd name="connsiteY0" fmla="*/ 3175 h 412750"/>
                <a:gd name="connsiteX1" fmla="*/ 753872 w 755650"/>
                <a:gd name="connsiteY1" fmla="*/ 3175 h 412750"/>
                <a:gd name="connsiteX2" fmla="*/ 753872 w 755650"/>
                <a:gd name="connsiteY2" fmla="*/ 413956 h 412750"/>
                <a:gd name="connsiteX3" fmla="*/ 645922 w 755650"/>
                <a:gd name="connsiteY3" fmla="*/ 413956 h 412750"/>
                <a:gd name="connsiteX4" fmla="*/ 111125 w 755650"/>
                <a:gd name="connsiteY4" fmla="*/ 413956 h 412750"/>
                <a:gd name="connsiteX5" fmla="*/ 111125 w 755650"/>
                <a:gd name="connsiteY5" fmla="*/ 3175 h 412750"/>
                <a:gd name="connsiteX6" fmla="*/ 3175 w 755650"/>
                <a:gd name="connsiteY6" fmla="*/ 3175 h 412750"/>
                <a:gd name="connsiteX7" fmla="*/ 111125 w 755650"/>
                <a:gd name="connsiteY7" fmla="*/ 3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650" h="412750">
                  <a:moveTo>
                    <a:pt x="645922" y="3175"/>
                  </a:moveTo>
                  <a:cubicBezTo>
                    <a:pt x="705541" y="3175"/>
                    <a:pt x="753872" y="3175"/>
                    <a:pt x="753872" y="3175"/>
                  </a:cubicBezTo>
                  <a:lnTo>
                    <a:pt x="753872" y="413956"/>
                  </a:lnTo>
                  <a:cubicBezTo>
                    <a:pt x="753872" y="413956"/>
                    <a:pt x="705541" y="413956"/>
                    <a:pt x="645922" y="413956"/>
                  </a:cubicBezTo>
                  <a:lnTo>
                    <a:pt x="111125" y="413956"/>
                  </a:lnTo>
                  <a:lnTo>
                    <a:pt x="111125" y="3175"/>
                  </a:lnTo>
                  <a:cubicBezTo>
                    <a:pt x="51506" y="3175"/>
                    <a:pt x="3175" y="3175"/>
                    <a:pt x="3175" y="3175"/>
                  </a:cubicBezTo>
                  <a:cubicBezTo>
                    <a:pt x="3175" y="3175"/>
                    <a:pt x="51506" y="3175"/>
                    <a:pt x="111125" y="3175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64" name="Elbow Connector 59">
            <a:extLst>
              <a:ext uri="{FF2B5EF4-FFF2-40B4-BE49-F238E27FC236}">
                <a16:creationId xmlns:a16="http://schemas.microsoft.com/office/drawing/2014/main" id="{BD2D9B8C-F5DC-4946-A323-61B1C0DB764B}"/>
              </a:ext>
            </a:extLst>
          </p:cNvPr>
          <p:cNvCxnSpPr>
            <a:cxnSpLocks/>
          </p:cNvCxnSpPr>
          <p:nvPr/>
        </p:nvCxnSpPr>
        <p:spPr>
          <a:xfrm rot="5400000">
            <a:off x="15750761" y="5753146"/>
            <a:ext cx="2424362" cy="1169493"/>
          </a:xfrm>
          <a:prstGeom prst="bentConnector3">
            <a:avLst>
              <a:gd name="adj1" fmla="val 99504"/>
            </a:avLst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0">
            <a:extLst>
              <a:ext uri="{FF2B5EF4-FFF2-40B4-BE49-F238E27FC236}">
                <a16:creationId xmlns:a16="http://schemas.microsoft.com/office/drawing/2014/main" id="{4FF32835-CF14-854B-B88C-AD1782DC03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50760" y="9510094"/>
            <a:ext cx="2424362" cy="1169493"/>
          </a:xfrm>
          <a:prstGeom prst="bentConnector3">
            <a:avLst>
              <a:gd name="adj1" fmla="val 99504"/>
            </a:avLst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2">
            <a:extLst>
              <a:ext uri="{FF2B5EF4-FFF2-40B4-BE49-F238E27FC236}">
                <a16:creationId xmlns:a16="http://schemas.microsoft.com/office/drawing/2014/main" id="{BC663FFF-1276-C047-848B-87839966B8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2527" y="5753146"/>
            <a:ext cx="2424362" cy="1169493"/>
          </a:xfrm>
          <a:prstGeom prst="bentConnector3">
            <a:avLst>
              <a:gd name="adj1" fmla="val 99504"/>
            </a:avLst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5E950208-42CA-E04A-AA02-DA84842F8C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02528" y="9510094"/>
            <a:ext cx="2424362" cy="1169493"/>
          </a:xfrm>
          <a:prstGeom prst="bentConnector3">
            <a:avLst>
              <a:gd name="adj1" fmla="val 99504"/>
            </a:avLst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258683D-4BB7-7540-9508-AF4F6C19E49A}"/>
              </a:ext>
            </a:extLst>
          </p:cNvPr>
          <p:cNvSpPr txBox="1"/>
          <p:nvPr/>
        </p:nvSpPr>
        <p:spPr>
          <a:xfrm>
            <a:off x="18195405" y="560013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69" name="TextBox 132">
            <a:extLst>
              <a:ext uri="{FF2B5EF4-FFF2-40B4-BE49-F238E27FC236}">
                <a16:creationId xmlns:a16="http://schemas.microsoft.com/office/drawing/2014/main" id="{29D1EF4B-7FCF-7742-B5CF-634BCCAAD4E9}"/>
              </a:ext>
            </a:extLst>
          </p:cNvPr>
          <p:cNvSpPr txBox="1"/>
          <p:nvPr/>
        </p:nvSpPr>
        <p:spPr>
          <a:xfrm>
            <a:off x="18190548" y="6192677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D9A7DEEC-5E43-9144-86BC-66D5B2537DCC}"/>
              </a:ext>
            </a:extLst>
          </p:cNvPr>
          <p:cNvSpPr txBox="1"/>
          <p:nvPr/>
        </p:nvSpPr>
        <p:spPr>
          <a:xfrm>
            <a:off x="18195405" y="9200215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71" name="TextBox 132">
            <a:extLst>
              <a:ext uri="{FF2B5EF4-FFF2-40B4-BE49-F238E27FC236}">
                <a16:creationId xmlns:a16="http://schemas.microsoft.com/office/drawing/2014/main" id="{A5394931-9A96-7E48-B25A-C45027584EF8}"/>
              </a:ext>
            </a:extLst>
          </p:cNvPr>
          <p:cNvSpPr txBox="1"/>
          <p:nvPr/>
        </p:nvSpPr>
        <p:spPr>
          <a:xfrm>
            <a:off x="18190548" y="9792758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0FC9354-5016-2E48-8FA4-CC941CA8811E}"/>
              </a:ext>
            </a:extLst>
          </p:cNvPr>
          <p:cNvSpPr txBox="1"/>
          <p:nvPr/>
        </p:nvSpPr>
        <p:spPr>
          <a:xfrm>
            <a:off x="4330898" y="5710592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73" name="TextBox 132">
            <a:extLst>
              <a:ext uri="{FF2B5EF4-FFF2-40B4-BE49-F238E27FC236}">
                <a16:creationId xmlns:a16="http://schemas.microsoft.com/office/drawing/2014/main" id="{B7BA8FF0-DF68-534A-8A87-5E7073B8E80C}"/>
              </a:ext>
            </a:extLst>
          </p:cNvPr>
          <p:cNvSpPr txBox="1"/>
          <p:nvPr/>
        </p:nvSpPr>
        <p:spPr>
          <a:xfrm>
            <a:off x="1973429" y="6303135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01128FE9-CFD2-0C41-B6AE-4E8D9BD760C1}"/>
              </a:ext>
            </a:extLst>
          </p:cNvPr>
          <p:cNvSpPr txBox="1"/>
          <p:nvPr/>
        </p:nvSpPr>
        <p:spPr>
          <a:xfrm>
            <a:off x="4330898" y="9310673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75" name="TextBox 132">
            <a:extLst>
              <a:ext uri="{FF2B5EF4-FFF2-40B4-BE49-F238E27FC236}">
                <a16:creationId xmlns:a16="http://schemas.microsoft.com/office/drawing/2014/main" id="{87B45DCB-DB00-BE49-9340-32958BAB62EE}"/>
              </a:ext>
            </a:extLst>
          </p:cNvPr>
          <p:cNvSpPr txBox="1"/>
          <p:nvPr/>
        </p:nvSpPr>
        <p:spPr>
          <a:xfrm>
            <a:off x="1973429" y="9903216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grpSp>
        <p:nvGrpSpPr>
          <p:cNvPr id="76" name="Group 94">
            <a:extLst>
              <a:ext uri="{FF2B5EF4-FFF2-40B4-BE49-F238E27FC236}">
                <a16:creationId xmlns:a16="http://schemas.microsoft.com/office/drawing/2014/main" id="{3CD3B5BA-E8FD-6147-B022-C81DE173034C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F182AB2B-021C-F348-9D96-689D1AAAC78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CF659875-810C-7A41-A766-E36B9D7963BD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9" name="Rectangle 99">
              <a:extLst>
                <a:ext uri="{FF2B5EF4-FFF2-40B4-BE49-F238E27FC236}">
                  <a16:creationId xmlns:a16="http://schemas.microsoft.com/office/drawing/2014/main" id="{C8D8A3EA-0651-3948-9E6D-72E1F3409A1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64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1">
            <a:extLst>
              <a:ext uri="{FF2B5EF4-FFF2-40B4-BE49-F238E27FC236}">
                <a16:creationId xmlns:a16="http://schemas.microsoft.com/office/drawing/2014/main" id="{AEDD30F5-5C78-6F4D-BEC8-E0C933CCDC93}"/>
              </a:ext>
            </a:extLst>
          </p:cNvPr>
          <p:cNvSpPr/>
          <p:nvPr/>
        </p:nvSpPr>
        <p:spPr>
          <a:xfrm rot="6865343" flipH="1">
            <a:off x="2470583" y="4407970"/>
            <a:ext cx="8224880" cy="8224880"/>
          </a:xfrm>
          <a:prstGeom prst="blockArc">
            <a:avLst>
              <a:gd name="adj1" fmla="val 13614266"/>
              <a:gd name="adj2" fmla="val 21576917"/>
              <a:gd name="adj3" fmla="val 3993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E5B37E6-29BB-DA45-BA48-D2E81E37F89A}"/>
              </a:ext>
            </a:extLst>
          </p:cNvPr>
          <p:cNvGrpSpPr/>
          <p:nvPr/>
        </p:nvGrpSpPr>
        <p:grpSpPr>
          <a:xfrm>
            <a:off x="4495049" y="4721879"/>
            <a:ext cx="16872902" cy="6917421"/>
            <a:chOff x="2261501" y="5026679"/>
            <a:chExt cx="16872902" cy="6917421"/>
          </a:xfrm>
        </p:grpSpPr>
        <p:sp>
          <p:nvSpPr>
            <p:cNvPr id="32" name="Shape 834">
              <a:extLst>
                <a:ext uri="{FF2B5EF4-FFF2-40B4-BE49-F238E27FC236}">
                  <a16:creationId xmlns:a16="http://schemas.microsoft.com/office/drawing/2014/main" id="{0DBBB1CD-35A6-E04E-B728-76CB4A79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9144" y="5233919"/>
              <a:ext cx="1315765" cy="1315762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4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" name="Shape 834">
              <a:extLst>
                <a:ext uri="{FF2B5EF4-FFF2-40B4-BE49-F238E27FC236}">
                  <a16:creationId xmlns:a16="http://schemas.microsoft.com/office/drawing/2014/main" id="{DC3388FF-C12A-5944-8E80-F6272A14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9144" y="10628338"/>
              <a:ext cx="1315765" cy="1315762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4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Shape 834">
              <a:extLst>
                <a:ext uri="{FF2B5EF4-FFF2-40B4-BE49-F238E27FC236}">
                  <a16:creationId xmlns:a16="http://schemas.microsoft.com/office/drawing/2014/main" id="{0B92B65F-72CE-B347-BD5B-80F2A6B0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6104" y="7931128"/>
              <a:ext cx="1315765" cy="1315762"/>
            </a:xfrm>
            <a:prstGeom prst="ellipse">
              <a:avLst/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4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4F645467-848A-084F-918E-D4686E879A95}"/>
                </a:ext>
              </a:extLst>
            </p:cNvPr>
            <p:cNvGrpSpPr/>
            <p:nvPr/>
          </p:nvGrpSpPr>
          <p:grpSpPr>
            <a:xfrm>
              <a:off x="2261501" y="6159493"/>
              <a:ext cx="5483415" cy="5285454"/>
              <a:chOff x="11001618" y="13439142"/>
              <a:chExt cx="2966879" cy="2859771"/>
            </a:xfrm>
          </p:grpSpPr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48250FCB-1DA1-394F-9B84-EFCAE797227E}"/>
                  </a:ext>
                </a:extLst>
              </p:cNvPr>
              <p:cNvSpPr/>
              <p:nvPr/>
            </p:nvSpPr>
            <p:spPr>
              <a:xfrm>
                <a:off x="12476095" y="15407501"/>
                <a:ext cx="932811" cy="891412"/>
              </a:xfrm>
              <a:custGeom>
                <a:avLst/>
                <a:gdLst>
                  <a:gd name="connsiteX0" fmla="*/ 231217 w 932811"/>
                  <a:gd name="connsiteY0" fmla="*/ -195 h 891412"/>
                  <a:gd name="connsiteX1" fmla="*/ 274335 w 932811"/>
                  <a:gd name="connsiteY1" fmla="*/ 127105 h 891412"/>
                  <a:gd name="connsiteX2" fmla="*/ 368378 w 932811"/>
                  <a:gd name="connsiteY2" fmla="*/ 186334 h 891412"/>
                  <a:gd name="connsiteX3" fmla="*/ 524196 w 932811"/>
                  <a:gd name="connsiteY3" fmla="*/ 404140 h 891412"/>
                  <a:gd name="connsiteX4" fmla="*/ 787953 w 932811"/>
                  <a:gd name="connsiteY4" fmla="*/ 463370 h 891412"/>
                  <a:gd name="connsiteX5" fmla="*/ 831072 w 932811"/>
                  <a:gd name="connsiteY5" fmla="*/ 667106 h 891412"/>
                  <a:gd name="connsiteX6" fmla="*/ 932634 w 932811"/>
                  <a:gd name="connsiteY6" fmla="*/ 821500 h 891412"/>
                  <a:gd name="connsiteX7" fmla="*/ 720562 w 932811"/>
                  <a:gd name="connsiteY7" fmla="*/ 846790 h 891412"/>
                  <a:gd name="connsiteX8" fmla="*/ 576737 w 932811"/>
                  <a:gd name="connsiteY8" fmla="*/ 773870 h 891412"/>
                  <a:gd name="connsiteX9" fmla="*/ 466609 w 932811"/>
                  <a:gd name="connsiteY9" fmla="*/ 534102 h 891412"/>
                  <a:gd name="connsiteX10" fmla="*/ 193143 w 932811"/>
                  <a:gd name="connsiteY10" fmla="*/ 458901 h 891412"/>
                  <a:gd name="connsiteX11" fmla="*/ -178 w 932811"/>
                  <a:gd name="connsiteY11" fmla="*/ 162851 h 891412"/>
                  <a:gd name="connsiteX12" fmla="*/ 115186 w 932811"/>
                  <a:gd name="connsiteY12" fmla="*/ 105334 h 891412"/>
                  <a:gd name="connsiteX13" fmla="*/ 231217 w 932811"/>
                  <a:gd name="connsiteY13" fmla="*/ -195 h 89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2811" h="891412">
                    <a:moveTo>
                      <a:pt x="231217" y="-195"/>
                    </a:moveTo>
                    <a:cubicBezTo>
                      <a:pt x="236071" y="44888"/>
                      <a:pt x="250787" y="88345"/>
                      <a:pt x="274335" y="127105"/>
                    </a:cubicBezTo>
                    <a:cubicBezTo>
                      <a:pt x="312409" y="186334"/>
                      <a:pt x="368378" y="186334"/>
                      <a:pt x="368378" y="186334"/>
                    </a:cubicBezTo>
                    <a:cubicBezTo>
                      <a:pt x="368378" y="186334"/>
                      <a:pt x="430534" y="341109"/>
                      <a:pt x="524196" y="404140"/>
                    </a:cubicBezTo>
                    <a:cubicBezTo>
                      <a:pt x="601923" y="455384"/>
                      <a:pt x="695738" y="476451"/>
                      <a:pt x="787953" y="463370"/>
                    </a:cubicBezTo>
                    <a:cubicBezTo>
                      <a:pt x="787953" y="463370"/>
                      <a:pt x="792712" y="577454"/>
                      <a:pt x="831072" y="667106"/>
                    </a:cubicBezTo>
                    <a:cubicBezTo>
                      <a:pt x="856086" y="723853"/>
                      <a:pt x="890419" y="776038"/>
                      <a:pt x="932634" y="821500"/>
                    </a:cubicBezTo>
                    <a:cubicBezTo>
                      <a:pt x="932634" y="821500"/>
                      <a:pt x="826693" y="959829"/>
                      <a:pt x="720562" y="846790"/>
                    </a:cubicBezTo>
                    <a:cubicBezTo>
                      <a:pt x="683820" y="807716"/>
                      <a:pt x="614240" y="809997"/>
                      <a:pt x="576737" y="773870"/>
                    </a:cubicBezTo>
                    <a:cubicBezTo>
                      <a:pt x="437673" y="639630"/>
                      <a:pt x="466609" y="534102"/>
                      <a:pt x="466609" y="534102"/>
                    </a:cubicBezTo>
                    <a:cubicBezTo>
                      <a:pt x="368797" y="550901"/>
                      <a:pt x="268567" y="523340"/>
                      <a:pt x="193143" y="458901"/>
                    </a:cubicBezTo>
                    <a:cubicBezTo>
                      <a:pt x="25427" y="317531"/>
                      <a:pt x="-178" y="162851"/>
                      <a:pt x="-178" y="162851"/>
                    </a:cubicBezTo>
                    <a:cubicBezTo>
                      <a:pt x="-178" y="162851"/>
                      <a:pt x="37230" y="164467"/>
                      <a:pt x="115186" y="105334"/>
                    </a:cubicBezTo>
                    <a:cubicBezTo>
                      <a:pt x="157639" y="74540"/>
                      <a:pt x="196550" y="39145"/>
                      <a:pt x="231217" y="-195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AA5B75C6-72A9-2744-B10B-F32834118F66}"/>
                  </a:ext>
                </a:extLst>
              </p:cNvPr>
              <p:cNvSpPr/>
              <p:nvPr/>
            </p:nvSpPr>
            <p:spPr>
              <a:xfrm>
                <a:off x="11001618" y="13439142"/>
                <a:ext cx="1533872" cy="1804239"/>
              </a:xfrm>
              <a:custGeom>
                <a:avLst/>
                <a:gdLst>
                  <a:gd name="connsiteX0" fmla="*/ 1533695 w 1533872"/>
                  <a:gd name="connsiteY0" fmla="*/ 62759 h 1804239"/>
                  <a:gd name="connsiteX1" fmla="*/ 1232054 w 1533872"/>
                  <a:gd name="connsiteY1" fmla="*/ 4386 h 1804239"/>
                  <a:gd name="connsiteX2" fmla="*/ 999232 w 1533872"/>
                  <a:gd name="connsiteY2" fmla="*/ 114002 h 1804239"/>
                  <a:gd name="connsiteX3" fmla="*/ 1021410 w 1533872"/>
                  <a:gd name="connsiteY3" fmla="*/ 242443 h 1804239"/>
                  <a:gd name="connsiteX4" fmla="*/ 1192743 w 1533872"/>
                  <a:gd name="connsiteY4" fmla="*/ 345404 h 1804239"/>
                  <a:gd name="connsiteX5" fmla="*/ 1221013 w 1533872"/>
                  <a:gd name="connsiteY5" fmla="*/ 368003 h 1804239"/>
                  <a:gd name="connsiteX6" fmla="*/ 1202261 w 1533872"/>
                  <a:gd name="connsiteY6" fmla="*/ 395507 h 1804239"/>
                  <a:gd name="connsiteX7" fmla="*/ 1166853 w 1533872"/>
                  <a:gd name="connsiteY7" fmla="*/ 398834 h 1804239"/>
                  <a:gd name="connsiteX8" fmla="*/ 973247 w 1533872"/>
                  <a:gd name="connsiteY8" fmla="*/ 259841 h 1804239"/>
                  <a:gd name="connsiteX9" fmla="*/ 948308 w 1533872"/>
                  <a:gd name="connsiteY9" fmla="*/ 133302 h 1804239"/>
                  <a:gd name="connsiteX10" fmla="*/ 735856 w 1533872"/>
                  <a:gd name="connsiteY10" fmla="*/ 191770 h 1804239"/>
                  <a:gd name="connsiteX11" fmla="*/ 590794 w 1533872"/>
                  <a:gd name="connsiteY11" fmla="*/ 347686 h 1804239"/>
                  <a:gd name="connsiteX12" fmla="*/ 592032 w 1533872"/>
                  <a:gd name="connsiteY12" fmla="*/ 384478 h 1804239"/>
                  <a:gd name="connsiteX13" fmla="*/ 592032 w 1533872"/>
                  <a:gd name="connsiteY13" fmla="*/ 393985 h 1804239"/>
                  <a:gd name="connsiteX14" fmla="*/ 705397 w 1533872"/>
                  <a:gd name="connsiteY14" fmla="*/ 546859 h 1804239"/>
                  <a:gd name="connsiteX15" fmla="*/ 709394 w 1533872"/>
                  <a:gd name="connsiteY15" fmla="*/ 546859 h 1804239"/>
                  <a:gd name="connsiteX16" fmla="*/ 822093 w 1533872"/>
                  <a:gd name="connsiteY16" fmla="*/ 452834 h 1804239"/>
                  <a:gd name="connsiteX17" fmla="*/ 851410 w 1533872"/>
                  <a:gd name="connsiteY17" fmla="*/ 431633 h 1804239"/>
                  <a:gd name="connsiteX18" fmla="*/ 872655 w 1533872"/>
                  <a:gd name="connsiteY18" fmla="*/ 460582 h 1804239"/>
                  <a:gd name="connsiteX19" fmla="*/ 872637 w 1533872"/>
                  <a:gd name="connsiteY19" fmla="*/ 460725 h 1804239"/>
                  <a:gd name="connsiteX20" fmla="*/ 709490 w 1533872"/>
                  <a:gd name="connsiteY20" fmla="*/ 598007 h 1804239"/>
                  <a:gd name="connsiteX21" fmla="*/ 704064 w 1533872"/>
                  <a:gd name="connsiteY21" fmla="*/ 598007 h 1804239"/>
                  <a:gd name="connsiteX22" fmla="*/ 541108 w 1533872"/>
                  <a:gd name="connsiteY22" fmla="*/ 404158 h 1804239"/>
                  <a:gd name="connsiteX23" fmla="*/ 541108 w 1533872"/>
                  <a:gd name="connsiteY23" fmla="*/ 393320 h 1804239"/>
                  <a:gd name="connsiteX24" fmla="*/ 357782 w 1533872"/>
                  <a:gd name="connsiteY24" fmla="*/ 469376 h 1804239"/>
                  <a:gd name="connsiteX25" fmla="*/ 262597 w 1533872"/>
                  <a:gd name="connsiteY25" fmla="*/ 628525 h 1804239"/>
                  <a:gd name="connsiteX26" fmla="*/ 463056 w 1533872"/>
                  <a:gd name="connsiteY26" fmla="*/ 776074 h 1804239"/>
                  <a:gd name="connsiteX27" fmla="*/ 509697 w 1533872"/>
                  <a:gd name="connsiteY27" fmla="*/ 966216 h 1804239"/>
                  <a:gd name="connsiteX28" fmla="*/ 400901 w 1533872"/>
                  <a:gd name="connsiteY28" fmla="*/ 1077353 h 1804239"/>
                  <a:gd name="connsiteX29" fmla="*/ 340553 w 1533872"/>
                  <a:gd name="connsiteY29" fmla="*/ 1091709 h 1804239"/>
                  <a:gd name="connsiteX30" fmla="*/ 294769 w 1533872"/>
                  <a:gd name="connsiteY30" fmla="*/ 1080681 h 1804239"/>
                  <a:gd name="connsiteX31" fmla="*/ 231186 w 1533872"/>
                  <a:gd name="connsiteY31" fmla="*/ 988177 h 1804239"/>
                  <a:gd name="connsiteX32" fmla="*/ 250128 w 1533872"/>
                  <a:gd name="connsiteY32" fmla="*/ 957355 h 1804239"/>
                  <a:gd name="connsiteX33" fmla="*/ 280987 w 1533872"/>
                  <a:gd name="connsiteY33" fmla="*/ 976274 h 1804239"/>
                  <a:gd name="connsiteX34" fmla="*/ 281444 w 1533872"/>
                  <a:gd name="connsiteY34" fmla="*/ 978670 h 1804239"/>
                  <a:gd name="connsiteX35" fmla="*/ 318566 w 1533872"/>
                  <a:gd name="connsiteY35" fmla="*/ 1035712 h 1804239"/>
                  <a:gd name="connsiteX36" fmla="*/ 379960 w 1533872"/>
                  <a:gd name="connsiteY36" fmla="*/ 1030959 h 1804239"/>
                  <a:gd name="connsiteX37" fmla="*/ 460581 w 1533872"/>
                  <a:gd name="connsiteY37" fmla="*/ 952145 h 1804239"/>
                  <a:gd name="connsiteX38" fmla="*/ 420223 w 1533872"/>
                  <a:gd name="connsiteY38" fmla="*/ 804025 h 1804239"/>
                  <a:gd name="connsiteX39" fmla="*/ 205867 w 1533872"/>
                  <a:gd name="connsiteY39" fmla="*/ 670926 h 1804239"/>
                  <a:gd name="connsiteX40" fmla="*/ 115822 w 1533872"/>
                  <a:gd name="connsiteY40" fmla="*/ 780352 h 1804239"/>
                  <a:gd name="connsiteX41" fmla="*/ 91645 w 1533872"/>
                  <a:gd name="connsiteY41" fmla="*/ 1043318 h 1804239"/>
                  <a:gd name="connsiteX42" fmla="*/ 1886 w 1533872"/>
                  <a:gd name="connsiteY42" fmla="*/ 1236216 h 1804239"/>
                  <a:gd name="connsiteX43" fmla="*/ 124960 w 1533872"/>
                  <a:gd name="connsiteY43" fmla="*/ 1412002 h 1804239"/>
                  <a:gd name="connsiteX44" fmla="*/ 146091 w 1533872"/>
                  <a:gd name="connsiteY44" fmla="*/ 1581227 h 1804239"/>
                  <a:gd name="connsiteX45" fmla="*/ 236802 w 1533872"/>
                  <a:gd name="connsiteY45" fmla="*/ 1641502 h 1804239"/>
                  <a:gd name="connsiteX46" fmla="*/ 457916 w 1533872"/>
                  <a:gd name="connsiteY46" fmla="*/ 1443565 h 1804239"/>
                  <a:gd name="connsiteX47" fmla="*/ 481332 w 1533872"/>
                  <a:gd name="connsiteY47" fmla="*/ 1444136 h 1804239"/>
                  <a:gd name="connsiteX48" fmla="*/ 480285 w 1533872"/>
                  <a:gd name="connsiteY48" fmla="*/ 1282515 h 1804239"/>
                  <a:gd name="connsiteX49" fmla="*/ 327227 w 1533872"/>
                  <a:gd name="connsiteY49" fmla="*/ 1281470 h 1804239"/>
                  <a:gd name="connsiteX50" fmla="*/ 290914 w 1533872"/>
                  <a:gd name="connsiteY50" fmla="*/ 1279711 h 1804239"/>
                  <a:gd name="connsiteX51" fmla="*/ 292675 w 1533872"/>
                  <a:gd name="connsiteY51" fmla="*/ 1243442 h 1804239"/>
                  <a:gd name="connsiteX52" fmla="*/ 512648 w 1533872"/>
                  <a:gd name="connsiteY52" fmla="*/ 1242491 h 1804239"/>
                  <a:gd name="connsiteX53" fmla="*/ 528829 w 1533872"/>
                  <a:gd name="connsiteY53" fmla="*/ 1465432 h 1804239"/>
                  <a:gd name="connsiteX54" fmla="*/ 545106 w 1533872"/>
                  <a:gd name="connsiteY54" fmla="*/ 1481023 h 1804239"/>
                  <a:gd name="connsiteX55" fmla="*/ 581371 w 1533872"/>
                  <a:gd name="connsiteY55" fmla="*/ 1587217 h 1804239"/>
                  <a:gd name="connsiteX56" fmla="*/ 504271 w 1533872"/>
                  <a:gd name="connsiteY56" fmla="*/ 1700066 h 1804239"/>
                  <a:gd name="connsiteX57" fmla="*/ 490184 w 1533872"/>
                  <a:gd name="connsiteY57" fmla="*/ 1704249 h 1804239"/>
                  <a:gd name="connsiteX58" fmla="*/ 464570 w 1533872"/>
                  <a:gd name="connsiteY58" fmla="*/ 1678684 h 1804239"/>
                  <a:gd name="connsiteX59" fmla="*/ 476001 w 1533872"/>
                  <a:gd name="connsiteY59" fmla="*/ 1657379 h 1804239"/>
                  <a:gd name="connsiteX60" fmla="*/ 530637 w 1533872"/>
                  <a:gd name="connsiteY60" fmla="*/ 1580087 h 1804239"/>
                  <a:gd name="connsiteX61" fmla="*/ 506365 w 1533872"/>
                  <a:gd name="connsiteY61" fmla="*/ 1514488 h 1804239"/>
                  <a:gd name="connsiteX62" fmla="*/ 462771 w 1533872"/>
                  <a:gd name="connsiteY62" fmla="*/ 1494428 h 1804239"/>
                  <a:gd name="connsiteX63" fmla="*/ 272401 w 1533872"/>
                  <a:gd name="connsiteY63" fmla="*/ 1680861 h 1804239"/>
                  <a:gd name="connsiteX64" fmla="*/ 439450 w 1533872"/>
                  <a:gd name="connsiteY64" fmla="*/ 1801791 h 1804239"/>
                  <a:gd name="connsiteX65" fmla="*/ 648857 w 1533872"/>
                  <a:gd name="connsiteY65" fmla="*/ 1773270 h 1804239"/>
                  <a:gd name="connsiteX66" fmla="*/ 663516 w 1533872"/>
                  <a:gd name="connsiteY66" fmla="*/ 1746935 h 1804239"/>
                  <a:gd name="connsiteX67" fmla="*/ 713202 w 1533872"/>
                  <a:gd name="connsiteY67" fmla="*/ 1545006 h 1804239"/>
                  <a:gd name="connsiteX68" fmla="*/ 925559 w 1533872"/>
                  <a:gd name="connsiteY68" fmla="*/ 1444991 h 1804239"/>
                  <a:gd name="connsiteX69" fmla="*/ 1007037 w 1533872"/>
                  <a:gd name="connsiteY69" fmla="*/ 1310086 h 1804239"/>
                  <a:gd name="connsiteX70" fmla="*/ 1020934 w 1533872"/>
                  <a:gd name="connsiteY70" fmla="*/ 1299343 h 1804239"/>
                  <a:gd name="connsiteX71" fmla="*/ 962586 w 1533872"/>
                  <a:gd name="connsiteY71" fmla="*/ 1158353 h 1804239"/>
                  <a:gd name="connsiteX72" fmla="*/ 821998 w 1533872"/>
                  <a:gd name="connsiteY72" fmla="*/ 990744 h 1804239"/>
                  <a:gd name="connsiteX73" fmla="*/ 717295 w 1533872"/>
                  <a:gd name="connsiteY73" fmla="*/ 1019265 h 1804239"/>
                  <a:gd name="connsiteX74" fmla="*/ 655806 w 1533872"/>
                  <a:gd name="connsiteY74" fmla="*/ 1115667 h 1804239"/>
                  <a:gd name="connsiteX75" fmla="*/ 689406 w 1533872"/>
                  <a:gd name="connsiteY75" fmla="*/ 1196096 h 1804239"/>
                  <a:gd name="connsiteX76" fmla="*/ 691814 w 1533872"/>
                  <a:gd name="connsiteY76" fmla="*/ 1232185 h 1804239"/>
                  <a:gd name="connsiteX77" fmla="*/ 655691 w 1533872"/>
                  <a:gd name="connsiteY77" fmla="*/ 1234590 h 1804239"/>
                  <a:gd name="connsiteX78" fmla="*/ 654378 w 1533872"/>
                  <a:gd name="connsiteY78" fmla="*/ 1233364 h 1804239"/>
                  <a:gd name="connsiteX79" fmla="*/ 604691 w 1533872"/>
                  <a:gd name="connsiteY79" fmla="*/ 1113385 h 1804239"/>
                  <a:gd name="connsiteX80" fmla="*/ 685598 w 1533872"/>
                  <a:gd name="connsiteY80" fmla="*/ 979050 h 1804239"/>
                  <a:gd name="connsiteX81" fmla="*/ 835800 w 1533872"/>
                  <a:gd name="connsiteY81" fmla="*/ 941592 h 1804239"/>
                  <a:gd name="connsiteX82" fmla="*/ 1010655 w 1533872"/>
                  <a:gd name="connsiteY82" fmla="*/ 1140195 h 1804239"/>
                  <a:gd name="connsiteX83" fmla="*/ 1067004 w 1533872"/>
                  <a:gd name="connsiteY83" fmla="*/ 1276526 h 1804239"/>
                  <a:gd name="connsiteX84" fmla="*/ 1200263 w 1533872"/>
                  <a:gd name="connsiteY84" fmla="*/ 1270442 h 1804239"/>
                  <a:gd name="connsiteX85" fmla="*/ 1233863 w 1533872"/>
                  <a:gd name="connsiteY85" fmla="*/ 1232413 h 1804239"/>
                  <a:gd name="connsiteX86" fmla="*/ 1219395 w 1533872"/>
                  <a:gd name="connsiteY86" fmla="*/ 1126885 h 1804239"/>
                  <a:gd name="connsiteX87" fmla="*/ 1259848 w 1533872"/>
                  <a:gd name="connsiteY87" fmla="*/ 1061001 h 1804239"/>
                  <a:gd name="connsiteX88" fmla="*/ 1219966 w 1533872"/>
                  <a:gd name="connsiteY88" fmla="*/ 940452 h 1804239"/>
                  <a:gd name="connsiteX89" fmla="*/ 1275173 w 1533872"/>
                  <a:gd name="connsiteY89" fmla="*/ 842053 h 1804239"/>
                  <a:gd name="connsiteX90" fmla="*/ 1271461 w 1533872"/>
                  <a:gd name="connsiteY90" fmla="*/ 835208 h 1804239"/>
                  <a:gd name="connsiteX91" fmla="*/ 1130111 w 1533872"/>
                  <a:gd name="connsiteY91" fmla="*/ 700588 h 1804239"/>
                  <a:gd name="connsiteX92" fmla="*/ 977816 w 1533872"/>
                  <a:gd name="connsiteY92" fmla="*/ 763335 h 1804239"/>
                  <a:gd name="connsiteX93" fmla="*/ 942217 w 1533872"/>
                  <a:gd name="connsiteY93" fmla="*/ 770370 h 1804239"/>
                  <a:gd name="connsiteX94" fmla="*/ 935173 w 1533872"/>
                  <a:gd name="connsiteY94" fmla="*/ 734814 h 1804239"/>
                  <a:gd name="connsiteX95" fmla="*/ 1131444 w 1533872"/>
                  <a:gd name="connsiteY95" fmla="*/ 642595 h 1804239"/>
                  <a:gd name="connsiteX96" fmla="*/ 1284406 w 1533872"/>
                  <a:gd name="connsiteY96" fmla="*/ 747648 h 1804239"/>
                  <a:gd name="connsiteX97" fmla="*/ 1300016 w 1533872"/>
                  <a:gd name="connsiteY97" fmla="*/ 571007 h 1804239"/>
                  <a:gd name="connsiteX98" fmla="*/ 1445840 w 1533872"/>
                  <a:gd name="connsiteY98" fmla="*/ 338845 h 1804239"/>
                  <a:gd name="connsiteX99" fmla="*/ 1439748 w 1533872"/>
                  <a:gd name="connsiteY99" fmla="*/ 148703 h 1804239"/>
                  <a:gd name="connsiteX100" fmla="*/ 1533695 w 1533872"/>
                  <a:gd name="connsiteY100" fmla="*/ 62759 h 180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533872" h="1804239">
                    <a:moveTo>
                      <a:pt x="1533695" y="62759"/>
                    </a:moveTo>
                    <a:cubicBezTo>
                      <a:pt x="1442451" y="10318"/>
                      <a:pt x="1336301" y="-10217"/>
                      <a:pt x="1232054" y="4386"/>
                    </a:cubicBezTo>
                    <a:cubicBezTo>
                      <a:pt x="1094988" y="23971"/>
                      <a:pt x="1026741" y="82629"/>
                      <a:pt x="999232" y="114002"/>
                    </a:cubicBezTo>
                    <a:cubicBezTo>
                      <a:pt x="999232" y="157763"/>
                      <a:pt x="1006733" y="201211"/>
                      <a:pt x="1021410" y="242443"/>
                    </a:cubicBezTo>
                    <a:cubicBezTo>
                      <a:pt x="1066718" y="367841"/>
                      <a:pt x="1187222" y="346355"/>
                      <a:pt x="1192743" y="345404"/>
                    </a:cubicBezTo>
                    <a:cubicBezTo>
                      <a:pt x="1206802" y="343845"/>
                      <a:pt x="1219452" y="353961"/>
                      <a:pt x="1221013" y="368003"/>
                    </a:cubicBezTo>
                    <a:cubicBezTo>
                      <a:pt x="1222403" y="380533"/>
                      <a:pt x="1214445" y="392208"/>
                      <a:pt x="1202261" y="395507"/>
                    </a:cubicBezTo>
                    <a:cubicBezTo>
                      <a:pt x="1190592" y="397750"/>
                      <a:pt x="1178732" y="398872"/>
                      <a:pt x="1166853" y="398834"/>
                    </a:cubicBezTo>
                    <a:cubicBezTo>
                      <a:pt x="1103745" y="398834"/>
                      <a:pt x="1013129" y="370313"/>
                      <a:pt x="973247" y="259841"/>
                    </a:cubicBezTo>
                    <a:cubicBezTo>
                      <a:pt x="958617" y="219150"/>
                      <a:pt x="950212" y="176492"/>
                      <a:pt x="948308" y="133302"/>
                    </a:cubicBezTo>
                    <a:cubicBezTo>
                      <a:pt x="906713" y="134728"/>
                      <a:pt x="831326" y="145091"/>
                      <a:pt x="735856" y="191770"/>
                    </a:cubicBezTo>
                    <a:cubicBezTo>
                      <a:pt x="631152" y="242918"/>
                      <a:pt x="606119" y="305094"/>
                      <a:pt x="590794" y="347686"/>
                    </a:cubicBezTo>
                    <a:lnTo>
                      <a:pt x="592032" y="384478"/>
                    </a:lnTo>
                    <a:lnTo>
                      <a:pt x="592032" y="393985"/>
                    </a:lnTo>
                    <a:cubicBezTo>
                      <a:pt x="592032" y="400070"/>
                      <a:pt x="594411" y="544102"/>
                      <a:pt x="705397" y="546859"/>
                    </a:cubicBezTo>
                    <a:lnTo>
                      <a:pt x="709394" y="546859"/>
                    </a:lnTo>
                    <a:cubicBezTo>
                      <a:pt x="803913" y="546859"/>
                      <a:pt x="820475" y="462531"/>
                      <a:pt x="822093" y="452834"/>
                    </a:cubicBezTo>
                    <a:cubicBezTo>
                      <a:pt x="824378" y="438925"/>
                      <a:pt x="837466" y="429466"/>
                      <a:pt x="851410" y="431633"/>
                    </a:cubicBezTo>
                    <a:cubicBezTo>
                      <a:pt x="865279" y="433772"/>
                      <a:pt x="874797" y="446731"/>
                      <a:pt x="872655" y="460582"/>
                    </a:cubicBezTo>
                    <a:cubicBezTo>
                      <a:pt x="872655" y="460630"/>
                      <a:pt x="872646" y="460677"/>
                      <a:pt x="872637" y="460725"/>
                    </a:cubicBezTo>
                    <a:cubicBezTo>
                      <a:pt x="865307" y="508260"/>
                      <a:pt x="821617" y="598007"/>
                      <a:pt x="709490" y="598007"/>
                    </a:cubicBezTo>
                    <a:lnTo>
                      <a:pt x="704064" y="598007"/>
                    </a:lnTo>
                    <a:cubicBezTo>
                      <a:pt x="581466" y="594965"/>
                      <a:pt x="544439" y="475176"/>
                      <a:pt x="541108" y="404158"/>
                    </a:cubicBezTo>
                    <a:lnTo>
                      <a:pt x="541108" y="393320"/>
                    </a:lnTo>
                    <a:cubicBezTo>
                      <a:pt x="474916" y="404110"/>
                      <a:pt x="412151" y="430150"/>
                      <a:pt x="357782" y="469376"/>
                    </a:cubicBezTo>
                    <a:cubicBezTo>
                      <a:pt x="305383" y="506996"/>
                      <a:pt x="270926" y="564609"/>
                      <a:pt x="262597" y="628525"/>
                    </a:cubicBezTo>
                    <a:cubicBezTo>
                      <a:pt x="333795" y="645257"/>
                      <a:pt x="403946" y="685567"/>
                      <a:pt x="463056" y="776074"/>
                    </a:cubicBezTo>
                    <a:cubicBezTo>
                      <a:pt x="509982" y="847758"/>
                      <a:pt x="525688" y="911835"/>
                      <a:pt x="509697" y="966216"/>
                    </a:cubicBezTo>
                    <a:cubicBezTo>
                      <a:pt x="495800" y="1013751"/>
                      <a:pt x="459154" y="1051114"/>
                      <a:pt x="400901" y="1077353"/>
                    </a:cubicBezTo>
                    <a:cubicBezTo>
                      <a:pt x="382026" y="1086347"/>
                      <a:pt x="361456" y="1091233"/>
                      <a:pt x="340553" y="1091709"/>
                    </a:cubicBezTo>
                    <a:cubicBezTo>
                      <a:pt x="324620" y="1091851"/>
                      <a:pt x="308885" y="1088067"/>
                      <a:pt x="294769" y="1080681"/>
                    </a:cubicBezTo>
                    <a:cubicBezTo>
                      <a:pt x="244322" y="1054441"/>
                      <a:pt x="231662" y="990839"/>
                      <a:pt x="231186" y="988177"/>
                    </a:cubicBezTo>
                    <a:cubicBezTo>
                      <a:pt x="227893" y="974439"/>
                      <a:pt x="236374" y="960644"/>
                      <a:pt x="250128" y="957355"/>
                    </a:cubicBezTo>
                    <a:cubicBezTo>
                      <a:pt x="263882" y="954065"/>
                      <a:pt x="277693" y="962536"/>
                      <a:pt x="280987" y="976274"/>
                    </a:cubicBezTo>
                    <a:cubicBezTo>
                      <a:pt x="281177" y="977063"/>
                      <a:pt x="281329" y="977862"/>
                      <a:pt x="281444" y="978670"/>
                    </a:cubicBezTo>
                    <a:cubicBezTo>
                      <a:pt x="283823" y="990268"/>
                      <a:pt x="295055" y="1023448"/>
                      <a:pt x="318566" y="1035712"/>
                    </a:cubicBezTo>
                    <a:cubicBezTo>
                      <a:pt x="334271" y="1043793"/>
                      <a:pt x="354926" y="1042177"/>
                      <a:pt x="379960" y="1030959"/>
                    </a:cubicBezTo>
                    <a:cubicBezTo>
                      <a:pt x="423935" y="1011184"/>
                      <a:pt x="451063" y="984659"/>
                      <a:pt x="460581" y="952145"/>
                    </a:cubicBezTo>
                    <a:cubicBezTo>
                      <a:pt x="472194" y="912501"/>
                      <a:pt x="458583" y="862684"/>
                      <a:pt x="420223" y="804025"/>
                    </a:cubicBezTo>
                    <a:cubicBezTo>
                      <a:pt x="359686" y="711712"/>
                      <a:pt x="289344" y="678437"/>
                      <a:pt x="205867" y="670926"/>
                    </a:cubicBezTo>
                    <a:cubicBezTo>
                      <a:pt x="180928" y="687658"/>
                      <a:pt x="149518" y="719602"/>
                      <a:pt x="115822" y="780352"/>
                    </a:cubicBezTo>
                    <a:cubicBezTo>
                      <a:pt x="37199" y="922388"/>
                      <a:pt x="91645" y="1043318"/>
                      <a:pt x="91645" y="1043318"/>
                    </a:cubicBezTo>
                    <a:cubicBezTo>
                      <a:pt x="91645" y="1043318"/>
                      <a:pt x="-16294" y="1088191"/>
                      <a:pt x="1886" y="1236216"/>
                    </a:cubicBezTo>
                    <a:cubicBezTo>
                      <a:pt x="20066" y="1384241"/>
                      <a:pt x="124960" y="1412002"/>
                      <a:pt x="124960" y="1412002"/>
                    </a:cubicBezTo>
                    <a:cubicBezTo>
                      <a:pt x="124960" y="1412002"/>
                      <a:pt x="91645" y="1517720"/>
                      <a:pt x="146091" y="1581227"/>
                    </a:cubicBezTo>
                    <a:cubicBezTo>
                      <a:pt x="169963" y="1609539"/>
                      <a:pt x="201431" y="1630446"/>
                      <a:pt x="236802" y="1641502"/>
                    </a:cubicBezTo>
                    <a:cubicBezTo>
                      <a:pt x="273258" y="1584460"/>
                      <a:pt x="366539" y="1452217"/>
                      <a:pt x="457916" y="1443565"/>
                    </a:cubicBezTo>
                    <a:cubicBezTo>
                      <a:pt x="465712" y="1442795"/>
                      <a:pt x="473584" y="1442995"/>
                      <a:pt x="481332" y="1444136"/>
                    </a:cubicBezTo>
                    <a:cubicBezTo>
                      <a:pt x="498180" y="1419893"/>
                      <a:pt x="547961" y="1336801"/>
                      <a:pt x="480285" y="1282515"/>
                    </a:cubicBezTo>
                    <a:cubicBezTo>
                      <a:pt x="399663" y="1216822"/>
                      <a:pt x="330178" y="1278808"/>
                      <a:pt x="327227" y="1281470"/>
                    </a:cubicBezTo>
                    <a:cubicBezTo>
                      <a:pt x="316710" y="1290996"/>
                      <a:pt x="300452" y="1290216"/>
                      <a:pt x="290914" y="1279711"/>
                    </a:cubicBezTo>
                    <a:cubicBezTo>
                      <a:pt x="281377" y="1269206"/>
                      <a:pt x="282158" y="1252967"/>
                      <a:pt x="292675" y="1243442"/>
                    </a:cubicBezTo>
                    <a:cubicBezTo>
                      <a:pt x="328655" y="1210452"/>
                      <a:pt x="420985" y="1167860"/>
                      <a:pt x="512648" y="1242491"/>
                    </a:cubicBezTo>
                    <a:cubicBezTo>
                      <a:pt x="596696" y="1310847"/>
                      <a:pt x="564904" y="1409910"/>
                      <a:pt x="528829" y="1465432"/>
                    </a:cubicBezTo>
                    <a:cubicBezTo>
                      <a:pt x="534711" y="1470128"/>
                      <a:pt x="540165" y="1475347"/>
                      <a:pt x="545106" y="1481023"/>
                    </a:cubicBezTo>
                    <a:cubicBezTo>
                      <a:pt x="574232" y="1514583"/>
                      <a:pt x="586416" y="1550330"/>
                      <a:pt x="581371" y="1587217"/>
                    </a:cubicBezTo>
                    <a:cubicBezTo>
                      <a:pt x="571853" y="1654527"/>
                      <a:pt x="507032" y="1698164"/>
                      <a:pt x="504271" y="1700066"/>
                    </a:cubicBezTo>
                    <a:cubicBezTo>
                      <a:pt x="500093" y="1702813"/>
                      <a:pt x="495191" y="1704268"/>
                      <a:pt x="490184" y="1704249"/>
                    </a:cubicBezTo>
                    <a:cubicBezTo>
                      <a:pt x="476039" y="1704249"/>
                      <a:pt x="464579" y="1692802"/>
                      <a:pt x="464570" y="1678684"/>
                    </a:cubicBezTo>
                    <a:cubicBezTo>
                      <a:pt x="464570" y="1670119"/>
                      <a:pt x="468863" y="1662123"/>
                      <a:pt x="476001" y="1657379"/>
                    </a:cubicBezTo>
                    <a:cubicBezTo>
                      <a:pt x="476668" y="1657379"/>
                      <a:pt x="524736" y="1624199"/>
                      <a:pt x="530637" y="1580087"/>
                    </a:cubicBezTo>
                    <a:cubicBezTo>
                      <a:pt x="533588" y="1558125"/>
                      <a:pt x="525593" y="1536734"/>
                      <a:pt x="506365" y="1514488"/>
                    </a:cubicBezTo>
                    <a:cubicBezTo>
                      <a:pt x="496304" y="1500693"/>
                      <a:pt x="479799" y="1493106"/>
                      <a:pt x="462771" y="1494428"/>
                    </a:cubicBezTo>
                    <a:cubicBezTo>
                      <a:pt x="396141" y="1500798"/>
                      <a:pt x="308191" y="1622488"/>
                      <a:pt x="272401" y="1680861"/>
                    </a:cubicBezTo>
                    <a:cubicBezTo>
                      <a:pt x="284109" y="1722978"/>
                      <a:pt x="321326" y="1791428"/>
                      <a:pt x="439450" y="1801791"/>
                    </a:cubicBezTo>
                    <a:cubicBezTo>
                      <a:pt x="541964" y="1810823"/>
                      <a:pt x="610212" y="1790953"/>
                      <a:pt x="648857" y="1773270"/>
                    </a:cubicBezTo>
                    <a:lnTo>
                      <a:pt x="663516" y="1746935"/>
                    </a:lnTo>
                    <a:cubicBezTo>
                      <a:pt x="657614" y="1718414"/>
                      <a:pt x="648096" y="1634372"/>
                      <a:pt x="713202" y="1545006"/>
                    </a:cubicBezTo>
                    <a:cubicBezTo>
                      <a:pt x="775643" y="1459442"/>
                      <a:pt x="880918" y="1446417"/>
                      <a:pt x="925559" y="1444991"/>
                    </a:cubicBezTo>
                    <a:cubicBezTo>
                      <a:pt x="937619" y="1392493"/>
                      <a:pt x="966165" y="1345224"/>
                      <a:pt x="1007037" y="1310086"/>
                    </a:cubicBezTo>
                    <a:cubicBezTo>
                      <a:pt x="1011606" y="1306188"/>
                      <a:pt x="1016556" y="1302670"/>
                      <a:pt x="1020934" y="1299343"/>
                    </a:cubicBezTo>
                    <a:cubicBezTo>
                      <a:pt x="1004372" y="1262265"/>
                      <a:pt x="984193" y="1214635"/>
                      <a:pt x="962586" y="1158353"/>
                    </a:cubicBezTo>
                    <a:cubicBezTo>
                      <a:pt x="928034" y="1068131"/>
                      <a:pt x="875492" y="1005480"/>
                      <a:pt x="821998" y="990744"/>
                    </a:cubicBezTo>
                    <a:cubicBezTo>
                      <a:pt x="788207" y="981237"/>
                      <a:pt x="752894" y="990744"/>
                      <a:pt x="717295" y="1019265"/>
                    </a:cubicBezTo>
                    <a:cubicBezTo>
                      <a:pt x="677984" y="1050163"/>
                      <a:pt x="657233" y="1082677"/>
                      <a:pt x="655806" y="1115667"/>
                    </a:cubicBezTo>
                    <a:cubicBezTo>
                      <a:pt x="653807" y="1161206"/>
                      <a:pt x="689120" y="1195716"/>
                      <a:pt x="689406" y="1196096"/>
                    </a:cubicBezTo>
                    <a:cubicBezTo>
                      <a:pt x="700047" y="1205394"/>
                      <a:pt x="701133" y="1221556"/>
                      <a:pt x="691814" y="1232185"/>
                    </a:cubicBezTo>
                    <a:cubicBezTo>
                      <a:pt x="682505" y="1242814"/>
                      <a:pt x="666333" y="1243888"/>
                      <a:pt x="655691" y="1234590"/>
                    </a:cubicBezTo>
                    <a:cubicBezTo>
                      <a:pt x="655235" y="1234201"/>
                      <a:pt x="654796" y="1233792"/>
                      <a:pt x="654378" y="1233364"/>
                    </a:cubicBezTo>
                    <a:cubicBezTo>
                      <a:pt x="652189" y="1231273"/>
                      <a:pt x="601550" y="1182882"/>
                      <a:pt x="604691" y="1113385"/>
                    </a:cubicBezTo>
                    <a:cubicBezTo>
                      <a:pt x="606785" y="1064804"/>
                      <a:pt x="634008" y="1019645"/>
                      <a:pt x="685598" y="979050"/>
                    </a:cubicBezTo>
                    <a:cubicBezTo>
                      <a:pt x="747088" y="930849"/>
                      <a:pt x="801153" y="931990"/>
                      <a:pt x="835800" y="941592"/>
                    </a:cubicBezTo>
                    <a:cubicBezTo>
                      <a:pt x="905951" y="960606"/>
                      <a:pt x="969630" y="1033335"/>
                      <a:pt x="1010655" y="1140195"/>
                    </a:cubicBezTo>
                    <a:cubicBezTo>
                      <a:pt x="1031309" y="1194100"/>
                      <a:pt x="1050918" y="1240304"/>
                      <a:pt x="1067004" y="1276526"/>
                    </a:cubicBezTo>
                    <a:cubicBezTo>
                      <a:pt x="1110246" y="1263577"/>
                      <a:pt x="1156021" y="1261486"/>
                      <a:pt x="1200263" y="1270442"/>
                    </a:cubicBezTo>
                    <a:lnTo>
                      <a:pt x="1233863" y="1232413"/>
                    </a:lnTo>
                    <a:cubicBezTo>
                      <a:pt x="1214036" y="1200964"/>
                      <a:pt x="1208763" y="1162498"/>
                      <a:pt x="1219395" y="1126885"/>
                    </a:cubicBezTo>
                    <a:cubicBezTo>
                      <a:pt x="1226448" y="1101577"/>
                      <a:pt x="1240459" y="1078751"/>
                      <a:pt x="1259848" y="1061001"/>
                    </a:cubicBezTo>
                    <a:cubicBezTo>
                      <a:pt x="1228637" y="1029124"/>
                      <a:pt x="1213912" y="984631"/>
                      <a:pt x="1219966" y="940452"/>
                    </a:cubicBezTo>
                    <a:cubicBezTo>
                      <a:pt x="1226058" y="902138"/>
                      <a:pt x="1245637" y="867247"/>
                      <a:pt x="1275173" y="842053"/>
                    </a:cubicBezTo>
                    <a:cubicBezTo>
                      <a:pt x="1273565" y="839990"/>
                      <a:pt x="1272318" y="837680"/>
                      <a:pt x="1271461" y="835208"/>
                    </a:cubicBezTo>
                    <a:cubicBezTo>
                      <a:pt x="1270985" y="833972"/>
                      <a:pt x="1221203" y="715704"/>
                      <a:pt x="1130111" y="700588"/>
                    </a:cubicBezTo>
                    <a:cubicBezTo>
                      <a:pt x="1039019" y="685472"/>
                      <a:pt x="977816" y="762479"/>
                      <a:pt x="977816" y="763335"/>
                    </a:cubicBezTo>
                    <a:cubicBezTo>
                      <a:pt x="969934" y="775095"/>
                      <a:pt x="953991" y="778242"/>
                      <a:pt x="942217" y="770370"/>
                    </a:cubicBezTo>
                    <a:cubicBezTo>
                      <a:pt x="930442" y="762498"/>
                      <a:pt x="927291" y="746574"/>
                      <a:pt x="935173" y="734814"/>
                    </a:cubicBezTo>
                    <a:cubicBezTo>
                      <a:pt x="938504" y="729870"/>
                      <a:pt x="1009132" y="622250"/>
                      <a:pt x="1131444" y="642595"/>
                    </a:cubicBezTo>
                    <a:cubicBezTo>
                      <a:pt x="1199501" y="653909"/>
                      <a:pt x="1255184" y="701063"/>
                      <a:pt x="1284406" y="747648"/>
                    </a:cubicBezTo>
                    <a:cubicBezTo>
                      <a:pt x="1280465" y="688314"/>
                      <a:pt x="1285729" y="628734"/>
                      <a:pt x="1300016" y="571007"/>
                    </a:cubicBezTo>
                    <a:cubicBezTo>
                      <a:pt x="1330285" y="447985"/>
                      <a:pt x="1411858" y="367841"/>
                      <a:pt x="1445840" y="338845"/>
                    </a:cubicBezTo>
                    <a:cubicBezTo>
                      <a:pt x="1428897" y="300816"/>
                      <a:pt x="1401388" y="212686"/>
                      <a:pt x="1439748" y="148703"/>
                    </a:cubicBezTo>
                    <a:cubicBezTo>
                      <a:pt x="1461459" y="111074"/>
                      <a:pt x="1494269" y="81060"/>
                      <a:pt x="1533695" y="627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9FCF9898-9900-7640-AD03-ADC8AD009D70}"/>
                  </a:ext>
                </a:extLst>
              </p:cNvPr>
              <p:cNvSpPr/>
              <p:nvPr/>
            </p:nvSpPr>
            <p:spPr>
              <a:xfrm>
                <a:off x="12260599" y="13471318"/>
                <a:ext cx="1427864" cy="1168773"/>
              </a:xfrm>
              <a:custGeom>
                <a:avLst/>
                <a:gdLst>
                  <a:gd name="connsiteX0" fmla="*/ 1210571 w 1427864"/>
                  <a:gd name="connsiteY0" fmla="*/ 422560 h 1168773"/>
                  <a:gd name="connsiteX1" fmla="*/ 1210571 w 1427864"/>
                  <a:gd name="connsiteY1" fmla="*/ 420658 h 1168773"/>
                  <a:gd name="connsiteX2" fmla="*/ 1088068 w 1427864"/>
                  <a:gd name="connsiteY2" fmla="*/ 455834 h 1168773"/>
                  <a:gd name="connsiteX3" fmla="*/ 1071125 w 1427864"/>
                  <a:gd name="connsiteY3" fmla="*/ 505081 h 1168773"/>
                  <a:gd name="connsiteX4" fmla="*/ 1097777 w 1427864"/>
                  <a:gd name="connsiteY4" fmla="*/ 571631 h 1168773"/>
                  <a:gd name="connsiteX5" fmla="*/ 1121183 w 1427864"/>
                  <a:gd name="connsiteY5" fmla="*/ 599220 h 1168773"/>
                  <a:gd name="connsiteX6" fmla="*/ 1095016 w 1427864"/>
                  <a:gd name="connsiteY6" fmla="*/ 622683 h 1168773"/>
                  <a:gd name="connsiteX7" fmla="*/ 1095016 w 1427864"/>
                  <a:gd name="connsiteY7" fmla="*/ 622683 h 1168773"/>
                  <a:gd name="connsiteX8" fmla="*/ 1013158 w 1427864"/>
                  <a:gd name="connsiteY8" fmla="*/ 518961 h 1168773"/>
                  <a:gd name="connsiteX9" fmla="*/ 1052564 w 1427864"/>
                  <a:gd name="connsiteY9" fmla="*/ 418757 h 1168773"/>
                  <a:gd name="connsiteX10" fmla="*/ 1197626 w 1427864"/>
                  <a:gd name="connsiteY10" fmla="*/ 369320 h 1168773"/>
                  <a:gd name="connsiteX11" fmla="*/ 1032385 w 1427864"/>
                  <a:gd name="connsiteY11" fmla="*/ 183457 h 1168773"/>
                  <a:gd name="connsiteX12" fmla="*/ 745403 w 1427864"/>
                  <a:gd name="connsiteY12" fmla="*/ 130503 h 1168773"/>
                  <a:gd name="connsiteX13" fmla="*/ 739025 w 1427864"/>
                  <a:gd name="connsiteY13" fmla="*/ 214165 h 1168773"/>
                  <a:gd name="connsiteX14" fmla="*/ 557508 w 1427864"/>
                  <a:gd name="connsiteY14" fmla="*/ 394799 h 1168773"/>
                  <a:gd name="connsiteX15" fmla="*/ 571214 w 1427864"/>
                  <a:gd name="connsiteY15" fmla="*/ 526567 h 1168773"/>
                  <a:gd name="connsiteX16" fmla="*/ 629563 w 1427864"/>
                  <a:gd name="connsiteY16" fmla="*/ 564595 h 1168773"/>
                  <a:gd name="connsiteX17" fmla="*/ 755302 w 1427864"/>
                  <a:gd name="connsiteY17" fmla="*/ 539211 h 1168773"/>
                  <a:gd name="connsiteX18" fmla="*/ 790520 w 1427864"/>
                  <a:gd name="connsiteY18" fmla="*/ 497190 h 1168773"/>
                  <a:gd name="connsiteX19" fmla="*/ 824644 w 1427864"/>
                  <a:gd name="connsiteY19" fmla="*/ 484879 h 1168773"/>
                  <a:gd name="connsiteX20" fmla="*/ 836971 w 1427864"/>
                  <a:gd name="connsiteY20" fmla="*/ 518961 h 1168773"/>
                  <a:gd name="connsiteX21" fmla="*/ 667256 w 1427864"/>
                  <a:gd name="connsiteY21" fmla="*/ 620117 h 1168773"/>
                  <a:gd name="connsiteX22" fmla="*/ 619664 w 1427864"/>
                  <a:gd name="connsiteY22" fmla="*/ 615268 h 1168773"/>
                  <a:gd name="connsiteX23" fmla="*/ 527810 w 1427864"/>
                  <a:gd name="connsiteY23" fmla="*/ 553947 h 1168773"/>
                  <a:gd name="connsiteX24" fmla="*/ 505061 w 1427864"/>
                  <a:gd name="connsiteY24" fmla="*/ 400218 h 1168773"/>
                  <a:gd name="connsiteX25" fmla="*/ 390839 w 1427864"/>
                  <a:gd name="connsiteY25" fmla="*/ 348215 h 1168773"/>
                  <a:gd name="connsiteX26" fmla="*/ 398635 w 1427864"/>
                  <a:gd name="connsiteY26" fmla="*/ 312896 h 1168773"/>
                  <a:gd name="connsiteX27" fmla="*/ 432625 w 1427864"/>
                  <a:gd name="connsiteY27" fmla="*/ 318743 h 1168773"/>
                  <a:gd name="connsiteX28" fmla="*/ 511724 w 1427864"/>
                  <a:gd name="connsiteY28" fmla="*/ 349355 h 1168773"/>
                  <a:gd name="connsiteX29" fmla="*/ 511724 w 1427864"/>
                  <a:gd name="connsiteY29" fmla="*/ 349355 h 1168773"/>
                  <a:gd name="connsiteX30" fmla="*/ 689053 w 1427864"/>
                  <a:gd name="connsiteY30" fmla="*/ 204087 h 1168773"/>
                  <a:gd name="connsiteX31" fmla="*/ 693146 w 1427864"/>
                  <a:gd name="connsiteY31" fmla="*/ 114911 h 1168773"/>
                  <a:gd name="connsiteX32" fmla="*/ 335061 w 1427864"/>
                  <a:gd name="connsiteY32" fmla="*/ 26686 h 1168773"/>
                  <a:gd name="connsiteX33" fmla="*/ 224171 w 1427864"/>
                  <a:gd name="connsiteY33" fmla="*/ 129172 h 1168773"/>
                  <a:gd name="connsiteX34" fmla="*/ 234356 w 1427864"/>
                  <a:gd name="connsiteY34" fmla="*/ 303341 h 1168773"/>
                  <a:gd name="connsiteX35" fmla="*/ 227693 w 1427864"/>
                  <a:gd name="connsiteY35" fmla="*/ 332433 h 1168773"/>
                  <a:gd name="connsiteX36" fmla="*/ 84440 w 1427864"/>
                  <a:gd name="connsiteY36" fmla="*/ 551095 h 1168773"/>
                  <a:gd name="connsiteX37" fmla="*/ 74921 w 1427864"/>
                  <a:gd name="connsiteY37" fmla="*/ 759015 h 1168773"/>
                  <a:gd name="connsiteX38" fmla="*/ 251203 w 1427864"/>
                  <a:gd name="connsiteY38" fmla="*/ 755782 h 1168773"/>
                  <a:gd name="connsiteX39" fmla="*/ 283947 w 1427864"/>
                  <a:gd name="connsiteY39" fmla="*/ 714522 h 1168773"/>
                  <a:gd name="connsiteX40" fmla="*/ 230072 w 1427864"/>
                  <a:gd name="connsiteY40" fmla="*/ 564405 h 1168773"/>
                  <a:gd name="connsiteX41" fmla="*/ 223485 w 1427864"/>
                  <a:gd name="connsiteY41" fmla="*/ 528839 h 1168773"/>
                  <a:gd name="connsiteX42" fmla="*/ 259094 w 1427864"/>
                  <a:gd name="connsiteY42" fmla="*/ 522270 h 1168773"/>
                  <a:gd name="connsiteX43" fmla="*/ 261007 w 1427864"/>
                  <a:gd name="connsiteY43" fmla="*/ 523715 h 1168773"/>
                  <a:gd name="connsiteX44" fmla="*/ 333252 w 1427864"/>
                  <a:gd name="connsiteY44" fmla="*/ 728212 h 1168773"/>
                  <a:gd name="connsiteX45" fmla="*/ 276142 w 1427864"/>
                  <a:gd name="connsiteY45" fmla="*/ 800465 h 1168773"/>
                  <a:gd name="connsiteX46" fmla="*/ 172676 w 1427864"/>
                  <a:gd name="connsiteY46" fmla="*/ 823187 h 1168773"/>
                  <a:gd name="connsiteX47" fmla="*/ 83868 w 1427864"/>
                  <a:gd name="connsiteY47" fmla="*/ 813680 h 1168773"/>
                  <a:gd name="connsiteX48" fmla="*/ 71970 w 1427864"/>
                  <a:gd name="connsiteY48" fmla="*/ 827275 h 1168773"/>
                  <a:gd name="connsiteX49" fmla="*/ 5341 w 1427864"/>
                  <a:gd name="connsiteY49" fmla="*/ 916642 h 1168773"/>
                  <a:gd name="connsiteX50" fmla="*/ 50363 w 1427864"/>
                  <a:gd name="connsiteY50" fmla="*/ 1014755 h 1168773"/>
                  <a:gd name="connsiteX51" fmla="*/ 55894 w 1427864"/>
                  <a:gd name="connsiteY51" fmla="*/ 1046413 h 1168773"/>
                  <a:gd name="connsiteX52" fmla="*/ 44272 w 1427864"/>
                  <a:gd name="connsiteY52" fmla="*/ 1054970 h 1168773"/>
                  <a:gd name="connsiteX53" fmla="*/ 3342 w 1427864"/>
                  <a:gd name="connsiteY53" fmla="*/ 1109445 h 1168773"/>
                  <a:gd name="connsiteX54" fmla="*/ 8006 w 1427864"/>
                  <a:gd name="connsiteY54" fmla="*/ 1168579 h 1168773"/>
                  <a:gd name="connsiteX55" fmla="*/ 363045 w 1427864"/>
                  <a:gd name="connsiteY55" fmla="*/ 1012948 h 1168773"/>
                  <a:gd name="connsiteX56" fmla="*/ 675537 w 1427864"/>
                  <a:gd name="connsiteY56" fmla="*/ 1075505 h 1168773"/>
                  <a:gd name="connsiteX57" fmla="*/ 716847 w 1427864"/>
                  <a:gd name="connsiteY57" fmla="*/ 795807 h 1168773"/>
                  <a:gd name="connsiteX58" fmla="*/ 661450 w 1427864"/>
                  <a:gd name="connsiteY58" fmla="*/ 753216 h 1168773"/>
                  <a:gd name="connsiteX59" fmla="*/ 526478 w 1427864"/>
                  <a:gd name="connsiteY59" fmla="*/ 776888 h 1168773"/>
                  <a:gd name="connsiteX60" fmla="*/ 488404 w 1427864"/>
                  <a:gd name="connsiteY60" fmla="*/ 825469 h 1168773"/>
                  <a:gd name="connsiteX61" fmla="*/ 455089 w 1427864"/>
                  <a:gd name="connsiteY61" fmla="*/ 839730 h 1168773"/>
                  <a:gd name="connsiteX62" fmla="*/ 440811 w 1427864"/>
                  <a:gd name="connsiteY62" fmla="*/ 806455 h 1168773"/>
                  <a:gd name="connsiteX63" fmla="*/ 672777 w 1427864"/>
                  <a:gd name="connsiteY63" fmla="*/ 703208 h 1168773"/>
                  <a:gd name="connsiteX64" fmla="*/ 762822 w 1427864"/>
                  <a:gd name="connsiteY64" fmla="*/ 773751 h 1168773"/>
                  <a:gd name="connsiteX65" fmla="*/ 740834 w 1427864"/>
                  <a:gd name="connsiteY65" fmla="*/ 1046793 h 1168773"/>
                  <a:gd name="connsiteX66" fmla="*/ 788426 w 1427864"/>
                  <a:gd name="connsiteY66" fmla="*/ 1032343 h 1168773"/>
                  <a:gd name="connsiteX67" fmla="*/ 902172 w 1427864"/>
                  <a:gd name="connsiteY67" fmla="*/ 1041850 h 1168773"/>
                  <a:gd name="connsiteX68" fmla="*/ 937486 w 1427864"/>
                  <a:gd name="connsiteY68" fmla="*/ 979103 h 1168773"/>
                  <a:gd name="connsiteX69" fmla="*/ 995072 w 1427864"/>
                  <a:gd name="connsiteY69" fmla="*/ 944783 h 1168773"/>
                  <a:gd name="connsiteX70" fmla="*/ 1060750 w 1427864"/>
                  <a:gd name="connsiteY70" fmla="*/ 814346 h 1168773"/>
                  <a:gd name="connsiteX71" fmla="*/ 1172402 w 1427864"/>
                  <a:gd name="connsiteY71" fmla="*/ 787441 h 1168773"/>
                  <a:gd name="connsiteX72" fmla="*/ 1251025 w 1427864"/>
                  <a:gd name="connsiteY72" fmla="*/ 621257 h 1168773"/>
                  <a:gd name="connsiteX73" fmla="*/ 1427687 w 1427864"/>
                  <a:gd name="connsiteY73" fmla="*/ 595683 h 1168773"/>
                  <a:gd name="connsiteX74" fmla="*/ 1376954 w 1427864"/>
                  <a:gd name="connsiteY74" fmla="*/ 488634 h 1168773"/>
                  <a:gd name="connsiteX75" fmla="*/ 1210571 w 1427864"/>
                  <a:gd name="connsiteY75" fmla="*/ 422560 h 116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427864" h="1168773">
                    <a:moveTo>
                      <a:pt x="1210571" y="422560"/>
                    </a:moveTo>
                    <a:cubicBezTo>
                      <a:pt x="1210619" y="421923"/>
                      <a:pt x="1210619" y="421295"/>
                      <a:pt x="1210571" y="420658"/>
                    </a:cubicBezTo>
                    <a:cubicBezTo>
                      <a:pt x="1158790" y="419612"/>
                      <a:pt x="1112435" y="432257"/>
                      <a:pt x="1088068" y="455834"/>
                    </a:cubicBezTo>
                    <a:cubicBezTo>
                      <a:pt x="1074381" y="468289"/>
                      <a:pt x="1067994" y="486856"/>
                      <a:pt x="1071125" y="505081"/>
                    </a:cubicBezTo>
                    <a:cubicBezTo>
                      <a:pt x="1078550" y="560412"/>
                      <a:pt x="1095302" y="570775"/>
                      <a:pt x="1097777" y="571631"/>
                    </a:cubicBezTo>
                    <a:cubicBezTo>
                      <a:pt x="1111874" y="572790"/>
                      <a:pt x="1122354" y="585150"/>
                      <a:pt x="1121183" y="599220"/>
                    </a:cubicBezTo>
                    <a:cubicBezTo>
                      <a:pt x="1120069" y="612739"/>
                      <a:pt x="1108590" y="623026"/>
                      <a:pt x="1095016" y="622683"/>
                    </a:cubicBezTo>
                    <a:lnTo>
                      <a:pt x="1095016" y="622683"/>
                    </a:lnTo>
                    <a:cubicBezTo>
                      <a:pt x="1084927" y="622683"/>
                      <a:pt x="1027435" y="624585"/>
                      <a:pt x="1013158" y="518961"/>
                    </a:cubicBezTo>
                    <a:cubicBezTo>
                      <a:pt x="1008303" y="483215"/>
                      <a:pt x="1026674" y="443760"/>
                      <a:pt x="1052564" y="418757"/>
                    </a:cubicBezTo>
                    <a:cubicBezTo>
                      <a:pt x="1084261" y="388144"/>
                      <a:pt x="1137660" y="370746"/>
                      <a:pt x="1197626" y="369320"/>
                    </a:cubicBezTo>
                    <a:cubicBezTo>
                      <a:pt x="1179255" y="321785"/>
                      <a:pt x="1135756" y="248676"/>
                      <a:pt x="1032385" y="183457"/>
                    </a:cubicBezTo>
                    <a:cubicBezTo>
                      <a:pt x="909406" y="105975"/>
                      <a:pt x="798801" y="117478"/>
                      <a:pt x="745403" y="130503"/>
                    </a:cubicBezTo>
                    <a:cubicBezTo>
                      <a:pt x="746802" y="158549"/>
                      <a:pt x="744660" y="186651"/>
                      <a:pt x="739025" y="214165"/>
                    </a:cubicBezTo>
                    <a:cubicBezTo>
                      <a:pt x="719132" y="304672"/>
                      <a:pt x="648190" y="375262"/>
                      <a:pt x="557508" y="394799"/>
                    </a:cubicBezTo>
                    <a:cubicBezTo>
                      <a:pt x="552368" y="423320"/>
                      <a:pt x="545419" y="485401"/>
                      <a:pt x="571214" y="526567"/>
                    </a:cubicBezTo>
                    <a:cubicBezTo>
                      <a:pt x="584207" y="547112"/>
                      <a:pt x="605500" y="560992"/>
                      <a:pt x="629563" y="564595"/>
                    </a:cubicBezTo>
                    <a:cubicBezTo>
                      <a:pt x="679440" y="574578"/>
                      <a:pt x="721702" y="566021"/>
                      <a:pt x="755302" y="539211"/>
                    </a:cubicBezTo>
                    <a:cubicBezTo>
                      <a:pt x="769837" y="527793"/>
                      <a:pt x="781830" y="513485"/>
                      <a:pt x="790520" y="497190"/>
                    </a:cubicBezTo>
                    <a:cubicBezTo>
                      <a:pt x="796536" y="484375"/>
                      <a:pt x="811813" y="478870"/>
                      <a:pt x="824644" y="484879"/>
                    </a:cubicBezTo>
                    <a:cubicBezTo>
                      <a:pt x="837475" y="490887"/>
                      <a:pt x="842986" y="506146"/>
                      <a:pt x="836971" y="518961"/>
                    </a:cubicBezTo>
                    <a:cubicBezTo>
                      <a:pt x="804379" y="582278"/>
                      <a:pt x="738521" y="621533"/>
                      <a:pt x="667256" y="620117"/>
                    </a:cubicBezTo>
                    <a:cubicBezTo>
                      <a:pt x="651275" y="620031"/>
                      <a:pt x="635331" y="618415"/>
                      <a:pt x="619664" y="615268"/>
                    </a:cubicBezTo>
                    <a:cubicBezTo>
                      <a:pt x="581675" y="608889"/>
                      <a:pt x="548237" y="586566"/>
                      <a:pt x="527810" y="553947"/>
                    </a:cubicBezTo>
                    <a:cubicBezTo>
                      <a:pt x="497066" y="504511"/>
                      <a:pt x="499255" y="439292"/>
                      <a:pt x="505061" y="400218"/>
                    </a:cubicBezTo>
                    <a:cubicBezTo>
                      <a:pt x="426819" y="397556"/>
                      <a:pt x="392267" y="350306"/>
                      <a:pt x="390839" y="348215"/>
                    </a:cubicBezTo>
                    <a:cubicBezTo>
                      <a:pt x="383224" y="336312"/>
                      <a:pt x="386718" y="320501"/>
                      <a:pt x="398635" y="312896"/>
                    </a:cubicBezTo>
                    <a:cubicBezTo>
                      <a:pt x="409781" y="305784"/>
                      <a:pt x="424506" y="308323"/>
                      <a:pt x="432625" y="318743"/>
                    </a:cubicBezTo>
                    <a:cubicBezTo>
                      <a:pt x="433387" y="319693"/>
                      <a:pt x="456327" y="349260"/>
                      <a:pt x="511724" y="349355"/>
                    </a:cubicBezTo>
                    <a:lnTo>
                      <a:pt x="511724" y="349355"/>
                    </a:lnTo>
                    <a:cubicBezTo>
                      <a:pt x="597324" y="347635"/>
                      <a:pt x="670607" y="287597"/>
                      <a:pt x="689053" y="204087"/>
                    </a:cubicBezTo>
                    <a:cubicBezTo>
                      <a:pt x="694860" y="174730"/>
                      <a:pt x="696240" y="144678"/>
                      <a:pt x="693146" y="114911"/>
                    </a:cubicBezTo>
                    <a:cubicBezTo>
                      <a:pt x="608832" y="5941"/>
                      <a:pt x="460448" y="-30613"/>
                      <a:pt x="335061" y="26686"/>
                    </a:cubicBezTo>
                    <a:cubicBezTo>
                      <a:pt x="335061" y="26686"/>
                      <a:pt x="274714" y="53115"/>
                      <a:pt x="224171" y="129172"/>
                    </a:cubicBezTo>
                    <a:cubicBezTo>
                      <a:pt x="194092" y="175091"/>
                      <a:pt x="218555" y="274059"/>
                      <a:pt x="234356" y="303341"/>
                    </a:cubicBezTo>
                    <a:cubicBezTo>
                      <a:pt x="239762" y="313333"/>
                      <a:pt x="236907" y="325778"/>
                      <a:pt x="227693" y="332433"/>
                    </a:cubicBezTo>
                    <a:cubicBezTo>
                      <a:pt x="226646" y="333193"/>
                      <a:pt x="118135" y="413623"/>
                      <a:pt x="84440" y="551095"/>
                    </a:cubicBezTo>
                    <a:cubicBezTo>
                      <a:pt x="67477" y="619080"/>
                      <a:pt x="64241" y="689765"/>
                      <a:pt x="74921" y="759015"/>
                    </a:cubicBezTo>
                    <a:cubicBezTo>
                      <a:pt x="113852" y="768522"/>
                      <a:pt x="202278" y="783068"/>
                      <a:pt x="251203" y="755782"/>
                    </a:cubicBezTo>
                    <a:cubicBezTo>
                      <a:pt x="267413" y="747207"/>
                      <a:pt x="279292" y="732243"/>
                      <a:pt x="283947" y="714522"/>
                    </a:cubicBezTo>
                    <a:cubicBezTo>
                      <a:pt x="308885" y="625250"/>
                      <a:pt x="230929" y="565071"/>
                      <a:pt x="230072" y="564405"/>
                    </a:cubicBezTo>
                    <a:cubicBezTo>
                      <a:pt x="218422" y="556400"/>
                      <a:pt x="215471" y="540476"/>
                      <a:pt x="223485" y="528839"/>
                    </a:cubicBezTo>
                    <a:cubicBezTo>
                      <a:pt x="231509" y="517203"/>
                      <a:pt x="247443" y="514265"/>
                      <a:pt x="259094" y="522270"/>
                    </a:cubicBezTo>
                    <a:cubicBezTo>
                      <a:pt x="259760" y="522717"/>
                      <a:pt x="260398" y="523202"/>
                      <a:pt x="261007" y="523715"/>
                    </a:cubicBezTo>
                    <a:cubicBezTo>
                      <a:pt x="265386" y="526947"/>
                      <a:pt x="367424" y="605856"/>
                      <a:pt x="333252" y="728212"/>
                    </a:cubicBezTo>
                    <a:cubicBezTo>
                      <a:pt x="325000" y="759129"/>
                      <a:pt x="304335" y="785273"/>
                      <a:pt x="276142" y="800465"/>
                    </a:cubicBezTo>
                    <a:cubicBezTo>
                      <a:pt x="244093" y="816532"/>
                      <a:pt x="208523" y="824347"/>
                      <a:pt x="172676" y="823187"/>
                    </a:cubicBezTo>
                    <a:cubicBezTo>
                      <a:pt x="142835" y="822912"/>
                      <a:pt x="113090" y="819736"/>
                      <a:pt x="83868" y="813680"/>
                    </a:cubicBezTo>
                    <a:cubicBezTo>
                      <a:pt x="81965" y="819670"/>
                      <a:pt x="77653" y="824585"/>
                      <a:pt x="71970" y="827275"/>
                    </a:cubicBezTo>
                    <a:cubicBezTo>
                      <a:pt x="69686" y="828321"/>
                      <a:pt x="14859" y="855226"/>
                      <a:pt x="5341" y="916642"/>
                    </a:cubicBezTo>
                    <a:cubicBezTo>
                      <a:pt x="-3606" y="976061"/>
                      <a:pt x="48174" y="1013139"/>
                      <a:pt x="50363" y="1014755"/>
                    </a:cubicBezTo>
                    <a:cubicBezTo>
                      <a:pt x="60643" y="1021970"/>
                      <a:pt x="63118" y="1036145"/>
                      <a:pt x="55894" y="1046413"/>
                    </a:cubicBezTo>
                    <a:cubicBezTo>
                      <a:pt x="53057" y="1050444"/>
                      <a:pt x="48974" y="1053458"/>
                      <a:pt x="44272" y="1054970"/>
                    </a:cubicBezTo>
                    <a:cubicBezTo>
                      <a:pt x="43510" y="1054970"/>
                      <a:pt x="16858" y="1065332"/>
                      <a:pt x="3342" y="1109445"/>
                    </a:cubicBezTo>
                    <a:cubicBezTo>
                      <a:pt x="-2626" y="1129039"/>
                      <a:pt x="-960" y="1150164"/>
                      <a:pt x="8006" y="1168579"/>
                    </a:cubicBezTo>
                    <a:cubicBezTo>
                      <a:pt x="58549" y="1125227"/>
                      <a:pt x="196186" y="1021124"/>
                      <a:pt x="363045" y="1012948"/>
                    </a:cubicBezTo>
                    <a:cubicBezTo>
                      <a:pt x="484882" y="1006959"/>
                      <a:pt x="621567" y="1054494"/>
                      <a:pt x="675537" y="1075505"/>
                    </a:cubicBezTo>
                    <a:cubicBezTo>
                      <a:pt x="707710" y="997642"/>
                      <a:pt x="749591" y="864828"/>
                      <a:pt x="716847" y="795807"/>
                    </a:cubicBezTo>
                    <a:cubicBezTo>
                      <a:pt x="706387" y="773484"/>
                      <a:pt x="685731" y="757608"/>
                      <a:pt x="661450" y="753216"/>
                    </a:cubicBezTo>
                    <a:cubicBezTo>
                      <a:pt x="606814" y="740381"/>
                      <a:pt x="561410" y="748367"/>
                      <a:pt x="526478" y="776888"/>
                    </a:cubicBezTo>
                    <a:cubicBezTo>
                      <a:pt x="510239" y="789970"/>
                      <a:pt x="497218" y="806588"/>
                      <a:pt x="488404" y="825469"/>
                    </a:cubicBezTo>
                    <a:cubicBezTo>
                      <a:pt x="483150" y="838598"/>
                      <a:pt x="468234" y="844977"/>
                      <a:pt x="455089" y="839730"/>
                    </a:cubicBezTo>
                    <a:cubicBezTo>
                      <a:pt x="441944" y="834482"/>
                      <a:pt x="435557" y="819584"/>
                      <a:pt x="440811" y="806455"/>
                    </a:cubicBezTo>
                    <a:cubicBezTo>
                      <a:pt x="460419" y="756543"/>
                      <a:pt x="534092" y="670789"/>
                      <a:pt x="672777" y="703208"/>
                    </a:cubicBezTo>
                    <a:cubicBezTo>
                      <a:pt x="712364" y="710975"/>
                      <a:pt x="745841" y="737196"/>
                      <a:pt x="762822" y="773751"/>
                    </a:cubicBezTo>
                    <a:cubicBezTo>
                      <a:pt x="798516" y="849047"/>
                      <a:pt x="769580" y="965888"/>
                      <a:pt x="740834" y="1046793"/>
                    </a:cubicBezTo>
                    <a:cubicBezTo>
                      <a:pt x="756121" y="1040262"/>
                      <a:pt x="772083" y="1035413"/>
                      <a:pt x="788426" y="1032343"/>
                    </a:cubicBezTo>
                    <a:cubicBezTo>
                      <a:pt x="826567" y="1026658"/>
                      <a:pt x="865507" y="1029909"/>
                      <a:pt x="902172" y="1041850"/>
                    </a:cubicBezTo>
                    <a:cubicBezTo>
                      <a:pt x="907055" y="1017749"/>
                      <a:pt x="919410" y="995798"/>
                      <a:pt x="937486" y="979103"/>
                    </a:cubicBezTo>
                    <a:cubicBezTo>
                      <a:pt x="953610" y="963169"/>
                      <a:pt x="973380" y="951390"/>
                      <a:pt x="995072" y="944783"/>
                    </a:cubicBezTo>
                    <a:cubicBezTo>
                      <a:pt x="996691" y="910842"/>
                      <a:pt x="1007161" y="845339"/>
                      <a:pt x="1060750" y="814346"/>
                    </a:cubicBezTo>
                    <a:cubicBezTo>
                      <a:pt x="1094693" y="795065"/>
                      <a:pt x="1133395" y="785739"/>
                      <a:pt x="1172402" y="787441"/>
                    </a:cubicBezTo>
                    <a:cubicBezTo>
                      <a:pt x="1175162" y="747036"/>
                      <a:pt x="1188869" y="669838"/>
                      <a:pt x="1251025" y="621257"/>
                    </a:cubicBezTo>
                    <a:cubicBezTo>
                      <a:pt x="1320414" y="567067"/>
                      <a:pt x="1397038" y="585036"/>
                      <a:pt x="1427687" y="595683"/>
                    </a:cubicBezTo>
                    <a:cubicBezTo>
                      <a:pt x="1419406" y="556524"/>
                      <a:pt x="1402026" y="519855"/>
                      <a:pt x="1376954" y="488634"/>
                    </a:cubicBezTo>
                    <a:cubicBezTo>
                      <a:pt x="1325554" y="425507"/>
                      <a:pt x="1210571" y="422560"/>
                      <a:pt x="1210571" y="4225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0D9D637A-AB7C-3049-9133-41113D6C336C}"/>
                  </a:ext>
                </a:extLst>
              </p:cNvPr>
              <p:cNvSpPr/>
              <p:nvPr/>
            </p:nvSpPr>
            <p:spPr>
              <a:xfrm>
                <a:off x="11673306" y="14528878"/>
                <a:ext cx="1665358" cy="1060720"/>
              </a:xfrm>
              <a:custGeom>
                <a:avLst/>
                <a:gdLst>
                  <a:gd name="connsiteX0" fmla="*/ 1624151 w 1665358"/>
                  <a:gd name="connsiteY0" fmla="*/ 277011 h 1060720"/>
                  <a:gd name="connsiteX1" fmla="*/ 1624503 w 1665358"/>
                  <a:gd name="connsiteY1" fmla="*/ 244877 h 1060720"/>
                  <a:gd name="connsiteX2" fmla="*/ 1625769 w 1665358"/>
                  <a:gd name="connsiteY2" fmla="*/ 243737 h 1060720"/>
                  <a:gd name="connsiteX3" fmla="*/ 1646425 w 1665358"/>
                  <a:gd name="connsiteY3" fmla="*/ 153514 h 1060720"/>
                  <a:gd name="connsiteX4" fmla="*/ 1558379 w 1665358"/>
                  <a:gd name="connsiteY4" fmla="*/ 124043 h 1060720"/>
                  <a:gd name="connsiteX5" fmla="*/ 1433496 w 1665358"/>
                  <a:gd name="connsiteY5" fmla="*/ 303061 h 1060720"/>
                  <a:gd name="connsiteX6" fmla="*/ 1389520 w 1665358"/>
                  <a:gd name="connsiteY6" fmla="*/ 312568 h 1060720"/>
                  <a:gd name="connsiteX7" fmla="*/ 1386760 w 1665358"/>
                  <a:gd name="connsiteY7" fmla="*/ 312568 h 1060720"/>
                  <a:gd name="connsiteX8" fmla="*/ 1367152 w 1665358"/>
                  <a:gd name="connsiteY8" fmla="*/ 404026 h 1060720"/>
                  <a:gd name="connsiteX9" fmla="*/ 1383143 w 1665358"/>
                  <a:gd name="connsiteY9" fmla="*/ 424181 h 1060720"/>
                  <a:gd name="connsiteX10" fmla="*/ 1449773 w 1665358"/>
                  <a:gd name="connsiteY10" fmla="*/ 427413 h 1060720"/>
                  <a:gd name="connsiteX11" fmla="*/ 1474521 w 1665358"/>
                  <a:gd name="connsiteY11" fmla="*/ 406688 h 1060720"/>
                  <a:gd name="connsiteX12" fmla="*/ 1515898 w 1665358"/>
                  <a:gd name="connsiteY12" fmla="*/ 404007 h 1060720"/>
                  <a:gd name="connsiteX13" fmla="*/ 1522113 w 1665358"/>
                  <a:gd name="connsiteY13" fmla="*/ 440343 h 1060720"/>
                  <a:gd name="connsiteX14" fmla="*/ 1420646 w 1665358"/>
                  <a:gd name="connsiteY14" fmla="*/ 493582 h 1060720"/>
                  <a:gd name="connsiteX15" fmla="*/ 1354778 w 1665358"/>
                  <a:gd name="connsiteY15" fmla="*/ 475234 h 1060720"/>
                  <a:gd name="connsiteX16" fmla="*/ 1310708 w 1665358"/>
                  <a:gd name="connsiteY16" fmla="*/ 419332 h 1060720"/>
                  <a:gd name="connsiteX17" fmla="*/ 1329745 w 1665358"/>
                  <a:gd name="connsiteY17" fmla="*/ 295740 h 1060720"/>
                  <a:gd name="connsiteX18" fmla="*/ 1270635 w 1665358"/>
                  <a:gd name="connsiteY18" fmla="*/ 231377 h 1060720"/>
                  <a:gd name="connsiteX19" fmla="*/ 1274537 w 1665358"/>
                  <a:gd name="connsiteY19" fmla="*/ 158838 h 1060720"/>
                  <a:gd name="connsiteX20" fmla="*/ 1314125 w 1665358"/>
                  <a:gd name="connsiteY20" fmla="*/ 146527 h 1060720"/>
                  <a:gd name="connsiteX21" fmla="*/ 1327079 w 1665358"/>
                  <a:gd name="connsiteY21" fmla="*/ 184793 h 1060720"/>
                  <a:gd name="connsiteX22" fmla="*/ 1364392 w 1665358"/>
                  <a:gd name="connsiteY22" fmla="*/ 247920 h 1060720"/>
                  <a:gd name="connsiteX23" fmla="*/ 1409319 w 1665358"/>
                  <a:gd name="connsiteY23" fmla="*/ 249726 h 1060720"/>
                  <a:gd name="connsiteX24" fmla="*/ 1503647 w 1665358"/>
                  <a:gd name="connsiteY24" fmla="*/ 102557 h 1060720"/>
                  <a:gd name="connsiteX25" fmla="*/ 1507645 w 1665358"/>
                  <a:gd name="connsiteY25" fmla="*/ 94476 h 1060720"/>
                  <a:gd name="connsiteX26" fmla="*/ 1490512 w 1665358"/>
                  <a:gd name="connsiteY26" fmla="*/ 33060 h 1060720"/>
                  <a:gd name="connsiteX27" fmla="*/ 1384095 w 1665358"/>
                  <a:gd name="connsiteY27" fmla="*/ 19180 h 1060720"/>
                  <a:gd name="connsiteX28" fmla="*/ 1292527 w 1665358"/>
                  <a:gd name="connsiteY28" fmla="*/ 64243 h 1060720"/>
                  <a:gd name="connsiteX29" fmla="*/ 1267684 w 1665358"/>
                  <a:gd name="connsiteY29" fmla="*/ 68712 h 1060720"/>
                  <a:gd name="connsiteX30" fmla="*/ 952242 w 1665358"/>
                  <a:gd name="connsiteY30" fmla="*/ 261 h 1060720"/>
                  <a:gd name="connsiteX31" fmla="*/ 606721 w 1665358"/>
                  <a:gd name="connsiteY31" fmla="*/ 161025 h 1060720"/>
                  <a:gd name="connsiteX32" fmla="*/ 571122 w 1665358"/>
                  <a:gd name="connsiteY32" fmla="*/ 201145 h 1060720"/>
                  <a:gd name="connsiteX33" fmla="*/ 571598 w 1665358"/>
                  <a:gd name="connsiteY33" fmla="*/ 206089 h 1060720"/>
                  <a:gd name="connsiteX34" fmla="*/ 703428 w 1665358"/>
                  <a:gd name="connsiteY34" fmla="*/ 393758 h 1060720"/>
                  <a:gd name="connsiteX35" fmla="*/ 804991 w 1665358"/>
                  <a:gd name="connsiteY35" fmla="*/ 326353 h 1060720"/>
                  <a:gd name="connsiteX36" fmla="*/ 841637 w 1665358"/>
                  <a:gd name="connsiteY36" fmla="*/ 307244 h 1060720"/>
                  <a:gd name="connsiteX37" fmla="*/ 860769 w 1665358"/>
                  <a:gd name="connsiteY37" fmla="*/ 343846 h 1060720"/>
                  <a:gd name="connsiteX38" fmla="*/ 713994 w 1665358"/>
                  <a:gd name="connsiteY38" fmla="*/ 452607 h 1060720"/>
                  <a:gd name="connsiteX39" fmla="*/ 698193 w 1665358"/>
                  <a:gd name="connsiteY39" fmla="*/ 451941 h 1060720"/>
                  <a:gd name="connsiteX40" fmla="*/ 514106 w 1665358"/>
                  <a:gd name="connsiteY40" fmla="*/ 225103 h 1060720"/>
                  <a:gd name="connsiteX41" fmla="*/ 365047 w 1665358"/>
                  <a:gd name="connsiteY41" fmla="*/ 255335 h 1060720"/>
                  <a:gd name="connsiteX42" fmla="*/ 295657 w 1665358"/>
                  <a:gd name="connsiteY42" fmla="*/ 380258 h 1060720"/>
                  <a:gd name="connsiteX43" fmla="*/ 271480 w 1665358"/>
                  <a:gd name="connsiteY43" fmla="*/ 401459 h 1060720"/>
                  <a:gd name="connsiteX44" fmla="*/ 78064 w 1665358"/>
                  <a:gd name="connsiteY44" fmla="*/ 482839 h 1060720"/>
                  <a:gd name="connsiteX45" fmla="*/ 37420 w 1665358"/>
                  <a:gd name="connsiteY45" fmla="*/ 654632 h 1060720"/>
                  <a:gd name="connsiteX46" fmla="*/ 35612 w 1665358"/>
                  <a:gd name="connsiteY46" fmla="*/ 672410 h 1060720"/>
                  <a:gd name="connsiteX47" fmla="*/ -178 w 1665358"/>
                  <a:gd name="connsiteY47" fmla="*/ 736392 h 1060720"/>
                  <a:gd name="connsiteX48" fmla="*/ 49985 w 1665358"/>
                  <a:gd name="connsiteY48" fmla="*/ 853995 h 1060720"/>
                  <a:gd name="connsiteX49" fmla="*/ 214464 w 1665358"/>
                  <a:gd name="connsiteY49" fmla="*/ 942221 h 1060720"/>
                  <a:gd name="connsiteX50" fmla="*/ 228837 w 1665358"/>
                  <a:gd name="connsiteY50" fmla="*/ 805414 h 1060720"/>
                  <a:gd name="connsiteX51" fmla="*/ 343059 w 1665358"/>
                  <a:gd name="connsiteY51" fmla="*/ 541403 h 1060720"/>
                  <a:gd name="connsiteX52" fmla="*/ 475651 w 1665358"/>
                  <a:gd name="connsiteY52" fmla="*/ 501188 h 1060720"/>
                  <a:gd name="connsiteX53" fmla="*/ 601295 w 1665358"/>
                  <a:gd name="connsiteY53" fmla="*/ 572110 h 1060720"/>
                  <a:gd name="connsiteX54" fmla="*/ 637180 w 1665358"/>
                  <a:gd name="connsiteY54" fmla="*/ 791344 h 1060720"/>
                  <a:gd name="connsiteX55" fmla="*/ 604950 w 1665358"/>
                  <a:gd name="connsiteY55" fmla="*/ 817184 h 1060720"/>
                  <a:gd name="connsiteX56" fmla="*/ 579079 w 1665358"/>
                  <a:gd name="connsiteY56" fmla="*/ 784993 h 1060720"/>
                  <a:gd name="connsiteX57" fmla="*/ 580069 w 1665358"/>
                  <a:gd name="connsiteY57" fmla="*/ 780030 h 1060720"/>
                  <a:gd name="connsiteX58" fmla="*/ 553988 w 1665358"/>
                  <a:gd name="connsiteY58" fmla="*/ 606146 h 1060720"/>
                  <a:gd name="connsiteX59" fmla="*/ 468322 w 1665358"/>
                  <a:gd name="connsiteY59" fmla="*/ 559181 h 1060720"/>
                  <a:gd name="connsiteX60" fmla="*/ 381894 w 1665358"/>
                  <a:gd name="connsiteY60" fmla="*/ 585230 h 1060720"/>
                  <a:gd name="connsiteX61" fmla="*/ 286709 w 1665358"/>
                  <a:gd name="connsiteY61" fmla="*/ 814065 h 1060720"/>
                  <a:gd name="connsiteX62" fmla="*/ 271956 w 1665358"/>
                  <a:gd name="connsiteY62" fmla="*/ 978062 h 1060720"/>
                  <a:gd name="connsiteX63" fmla="*/ 271956 w 1665358"/>
                  <a:gd name="connsiteY63" fmla="*/ 978728 h 1060720"/>
                  <a:gd name="connsiteX64" fmla="*/ 527146 w 1665358"/>
                  <a:gd name="connsiteY64" fmla="*/ 1060298 h 1060720"/>
                  <a:gd name="connsiteX65" fmla="*/ 1025629 w 1665358"/>
                  <a:gd name="connsiteY65" fmla="*/ 826615 h 1060720"/>
                  <a:gd name="connsiteX66" fmla="*/ 1026391 w 1665358"/>
                  <a:gd name="connsiteY66" fmla="*/ 824808 h 1060720"/>
                  <a:gd name="connsiteX67" fmla="*/ 1033053 w 1665358"/>
                  <a:gd name="connsiteY67" fmla="*/ 409350 h 1060720"/>
                  <a:gd name="connsiteX68" fmla="*/ 1169358 w 1665358"/>
                  <a:gd name="connsiteY68" fmla="*/ 408019 h 1060720"/>
                  <a:gd name="connsiteX69" fmla="*/ 1232561 w 1665358"/>
                  <a:gd name="connsiteY69" fmla="*/ 548438 h 1060720"/>
                  <a:gd name="connsiteX70" fmla="*/ 1203530 w 1665358"/>
                  <a:gd name="connsiteY70" fmla="*/ 577815 h 1060720"/>
                  <a:gd name="connsiteX71" fmla="*/ 1203434 w 1665358"/>
                  <a:gd name="connsiteY71" fmla="*/ 577815 h 1060720"/>
                  <a:gd name="connsiteX72" fmla="*/ 1203434 w 1665358"/>
                  <a:gd name="connsiteY72" fmla="*/ 577815 h 1060720"/>
                  <a:gd name="connsiteX73" fmla="*/ 1174213 w 1665358"/>
                  <a:gd name="connsiteY73" fmla="*/ 548723 h 1060720"/>
                  <a:gd name="connsiteX74" fmla="*/ 1137471 w 1665358"/>
                  <a:gd name="connsiteY74" fmla="*/ 456980 h 1060720"/>
                  <a:gd name="connsiteX75" fmla="*/ 1056755 w 1665358"/>
                  <a:gd name="connsiteY75" fmla="*/ 462779 h 1060720"/>
                  <a:gd name="connsiteX76" fmla="*/ 1067701 w 1665358"/>
                  <a:gd name="connsiteY76" fmla="*/ 768051 h 1060720"/>
                  <a:gd name="connsiteX77" fmla="*/ 1261021 w 1665358"/>
                  <a:gd name="connsiteY77" fmla="*/ 694561 h 1060720"/>
                  <a:gd name="connsiteX78" fmla="*/ 1324700 w 1665358"/>
                  <a:gd name="connsiteY78" fmla="*/ 604149 h 1060720"/>
                  <a:gd name="connsiteX79" fmla="*/ 1338407 w 1665358"/>
                  <a:gd name="connsiteY79" fmla="*/ 579621 h 1060720"/>
                  <a:gd name="connsiteX80" fmla="*/ 1365725 w 1665358"/>
                  <a:gd name="connsiteY80" fmla="*/ 587892 h 1060720"/>
                  <a:gd name="connsiteX81" fmla="*/ 1451391 w 1665358"/>
                  <a:gd name="connsiteY81" fmla="*/ 612706 h 1060720"/>
                  <a:gd name="connsiteX82" fmla="*/ 1549812 w 1665358"/>
                  <a:gd name="connsiteY82" fmla="*/ 540547 h 1060720"/>
                  <a:gd name="connsiteX83" fmla="*/ 1549812 w 1665358"/>
                  <a:gd name="connsiteY83" fmla="*/ 539882 h 1060720"/>
                  <a:gd name="connsiteX84" fmla="*/ 1551430 w 1665358"/>
                  <a:gd name="connsiteY84" fmla="*/ 537030 h 1060720"/>
                  <a:gd name="connsiteX85" fmla="*/ 1552001 w 1665358"/>
                  <a:gd name="connsiteY85" fmla="*/ 536174 h 1060720"/>
                  <a:gd name="connsiteX86" fmla="*/ 1554571 w 1665358"/>
                  <a:gd name="connsiteY86" fmla="*/ 533227 h 1060720"/>
                  <a:gd name="connsiteX87" fmla="*/ 1554571 w 1665358"/>
                  <a:gd name="connsiteY87" fmla="*/ 533227 h 1060720"/>
                  <a:gd name="connsiteX88" fmla="*/ 1557902 w 1665358"/>
                  <a:gd name="connsiteY88" fmla="*/ 530660 h 1060720"/>
                  <a:gd name="connsiteX89" fmla="*/ 1557902 w 1665358"/>
                  <a:gd name="connsiteY89" fmla="*/ 530660 h 1060720"/>
                  <a:gd name="connsiteX90" fmla="*/ 1561329 w 1665358"/>
                  <a:gd name="connsiteY90" fmla="*/ 528949 h 1060720"/>
                  <a:gd name="connsiteX91" fmla="*/ 1561901 w 1665358"/>
                  <a:gd name="connsiteY91" fmla="*/ 528949 h 1060720"/>
                  <a:gd name="connsiteX92" fmla="*/ 1565612 w 1665358"/>
                  <a:gd name="connsiteY92" fmla="*/ 527903 h 1060720"/>
                  <a:gd name="connsiteX93" fmla="*/ 1565612 w 1665358"/>
                  <a:gd name="connsiteY93" fmla="*/ 527903 h 1060720"/>
                  <a:gd name="connsiteX94" fmla="*/ 1569706 w 1665358"/>
                  <a:gd name="connsiteY94" fmla="*/ 527427 h 1060720"/>
                  <a:gd name="connsiteX95" fmla="*/ 1652040 w 1665358"/>
                  <a:gd name="connsiteY95" fmla="*/ 437776 h 1060720"/>
                  <a:gd name="connsiteX96" fmla="*/ 1624151 w 1665358"/>
                  <a:gd name="connsiteY96" fmla="*/ 277011 h 106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665358" h="1060720">
                    <a:moveTo>
                      <a:pt x="1624151" y="277011"/>
                    </a:moveTo>
                    <a:cubicBezTo>
                      <a:pt x="1615366" y="268037"/>
                      <a:pt x="1615527" y="253653"/>
                      <a:pt x="1624503" y="244877"/>
                    </a:cubicBezTo>
                    <a:cubicBezTo>
                      <a:pt x="1624913" y="244488"/>
                      <a:pt x="1625332" y="244098"/>
                      <a:pt x="1625769" y="243737"/>
                    </a:cubicBezTo>
                    <a:cubicBezTo>
                      <a:pt x="1650727" y="220853"/>
                      <a:pt x="1658942" y="184954"/>
                      <a:pt x="1646425" y="153514"/>
                    </a:cubicBezTo>
                    <a:cubicBezTo>
                      <a:pt x="1632527" y="117768"/>
                      <a:pt x="1584745" y="119860"/>
                      <a:pt x="1558379" y="124043"/>
                    </a:cubicBezTo>
                    <a:cubicBezTo>
                      <a:pt x="1549431" y="153039"/>
                      <a:pt x="1509549" y="268835"/>
                      <a:pt x="1433496" y="303061"/>
                    </a:cubicBezTo>
                    <a:cubicBezTo>
                      <a:pt x="1419675" y="309307"/>
                      <a:pt x="1404684" y="312549"/>
                      <a:pt x="1389520" y="312568"/>
                    </a:cubicBezTo>
                    <a:lnTo>
                      <a:pt x="1386760" y="312568"/>
                    </a:lnTo>
                    <a:cubicBezTo>
                      <a:pt x="1375243" y="336431"/>
                      <a:pt x="1359823" y="377406"/>
                      <a:pt x="1367152" y="404026"/>
                    </a:cubicBezTo>
                    <a:cubicBezTo>
                      <a:pt x="1369294" y="412744"/>
                      <a:pt x="1375138" y="420102"/>
                      <a:pt x="1383143" y="424181"/>
                    </a:cubicBezTo>
                    <a:cubicBezTo>
                      <a:pt x="1407225" y="437491"/>
                      <a:pt x="1428927" y="438536"/>
                      <a:pt x="1449773" y="427413"/>
                    </a:cubicBezTo>
                    <a:cubicBezTo>
                      <a:pt x="1459301" y="422194"/>
                      <a:pt x="1467706" y="415149"/>
                      <a:pt x="1474521" y="406688"/>
                    </a:cubicBezTo>
                    <a:cubicBezTo>
                      <a:pt x="1485210" y="394538"/>
                      <a:pt x="1503733" y="393340"/>
                      <a:pt x="1515898" y="404007"/>
                    </a:cubicBezTo>
                    <a:cubicBezTo>
                      <a:pt x="1526292" y="413133"/>
                      <a:pt x="1528890" y="428288"/>
                      <a:pt x="1522113" y="440343"/>
                    </a:cubicBezTo>
                    <a:cubicBezTo>
                      <a:pt x="1498488" y="472961"/>
                      <a:pt x="1460947" y="492660"/>
                      <a:pt x="1420646" y="493582"/>
                    </a:cubicBezTo>
                    <a:cubicBezTo>
                      <a:pt x="1397478" y="493230"/>
                      <a:pt x="1374786" y="486908"/>
                      <a:pt x="1354778" y="475234"/>
                    </a:cubicBezTo>
                    <a:cubicBezTo>
                      <a:pt x="1332990" y="463483"/>
                      <a:pt x="1317037" y="443242"/>
                      <a:pt x="1310708" y="419332"/>
                    </a:cubicBezTo>
                    <a:cubicBezTo>
                      <a:pt x="1299000" y="376455"/>
                      <a:pt x="1316133" y="326353"/>
                      <a:pt x="1329745" y="295740"/>
                    </a:cubicBezTo>
                    <a:cubicBezTo>
                      <a:pt x="1302531" y="282611"/>
                      <a:pt x="1281391" y="259585"/>
                      <a:pt x="1270635" y="231377"/>
                    </a:cubicBezTo>
                    <a:cubicBezTo>
                      <a:pt x="1262734" y="207572"/>
                      <a:pt x="1264124" y="181665"/>
                      <a:pt x="1274537" y="158838"/>
                    </a:cubicBezTo>
                    <a:cubicBezTo>
                      <a:pt x="1282067" y="144521"/>
                      <a:pt x="1299790" y="139007"/>
                      <a:pt x="1314125" y="146527"/>
                    </a:cubicBezTo>
                    <a:cubicBezTo>
                      <a:pt x="1327965" y="153790"/>
                      <a:pt x="1333666" y="170627"/>
                      <a:pt x="1327079" y="184793"/>
                    </a:cubicBezTo>
                    <a:cubicBezTo>
                      <a:pt x="1323082" y="193539"/>
                      <a:pt x="1314134" y="223867"/>
                      <a:pt x="1364392" y="247920"/>
                    </a:cubicBezTo>
                    <a:cubicBezTo>
                      <a:pt x="1378241" y="255582"/>
                      <a:pt x="1394898" y="256248"/>
                      <a:pt x="1409319" y="249726"/>
                    </a:cubicBezTo>
                    <a:cubicBezTo>
                      <a:pt x="1458244" y="227765"/>
                      <a:pt x="1494985" y="133740"/>
                      <a:pt x="1503647" y="102557"/>
                    </a:cubicBezTo>
                    <a:cubicBezTo>
                      <a:pt x="1504532" y="99666"/>
                      <a:pt x="1505884" y="96938"/>
                      <a:pt x="1507645" y="94476"/>
                    </a:cubicBezTo>
                    <a:lnTo>
                      <a:pt x="1490512" y="33060"/>
                    </a:lnTo>
                    <a:cubicBezTo>
                      <a:pt x="1471475" y="25835"/>
                      <a:pt x="1425881" y="11669"/>
                      <a:pt x="1384095" y="19180"/>
                    </a:cubicBezTo>
                    <a:cubicBezTo>
                      <a:pt x="1350133" y="25892"/>
                      <a:pt x="1318551" y="41436"/>
                      <a:pt x="1292527" y="64243"/>
                    </a:cubicBezTo>
                    <a:cubicBezTo>
                      <a:pt x="1285893" y="70584"/>
                      <a:pt x="1276108" y="72343"/>
                      <a:pt x="1267684" y="68712"/>
                    </a:cubicBezTo>
                    <a:cubicBezTo>
                      <a:pt x="1265971" y="67951"/>
                      <a:pt x="1094067" y="-6679"/>
                      <a:pt x="952242" y="261"/>
                    </a:cubicBezTo>
                    <a:cubicBezTo>
                      <a:pt x="768345" y="9292"/>
                      <a:pt x="616430" y="151803"/>
                      <a:pt x="606721" y="161025"/>
                    </a:cubicBezTo>
                    <a:lnTo>
                      <a:pt x="571122" y="201145"/>
                    </a:lnTo>
                    <a:cubicBezTo>
                      <a:pt x="571426" y="202780"/>
                      <a:pt x="571579" y="204434"/>
                      <a:pt x="571598" y="206089"/>
                    </a:cubicBezTo>
                    <a:cubicBezTo>
                      <a:pt x="571598" y="213219"/>
                      <a:pt x="573787" y="382159"/>
                      <a:pt x="703428" y="393758"/>
                    </a:cubicBezTo>
                    <a:cubicBezTo>
                      <a:pt x="778720" y="400413"/>
                      <a:pt x="802516" y="333959"/>
                      <a:pt x="804991" y="326353"/>
                    </a:cubicBezTo>
                    <a:cubicBezTo>
                      <a:pt x="809826" y="310971"/>
                      <a:pt x="826236" y="302414"/>
                      <a:pt x="841637" y="307244"/>
                    </a:cubicBezTo>
                    <a:cubicBezTo>
                      <a:pt x="857038" y="312073"/>
                      <a:pt x="865605" y="328464"/>
                      <a:pt x="860769" y="343846"/>
                    </a:cubicBezTo>
                    <a:cubicBezTo>
                      <a:pt x="848681" y="382825"/>
                      <a:pt x="802897" y="452607"/>
                      <a:pt x="713994" y="452607"/>
                    </a:cubicBezTo>
                    <a:cubicBezTo>
                      <a:pt x="708854" y="452607"/>
                      <a:pt x="703619" y="452607"/>
                      <a:pt x="698193" y="451941"/>
                    </a:cubicBezTo>
                    <a:cubicBezTo>
                      <a:pt x="563031" y="439867"/>
                      <a:pt x="520007" y="307529"/>
                      <a:pt x="514106" y="225103"/>
                    </a:cubicBezTo>
                    <a:cubicBezTo>
                      <a:pt x="482790" y="219779"/>
                      <a:pt x="412544" y="213884"/>
                      <a:pt x="365047" y="255335"/>
                    </a:cubicBezTo>
                    <a:cubicBezTo>
                      <a:pt x="327134" y="286880"/>
                      <a:pt x="302386" y="331430"/>
                      <a:pt x="295657" y="380258"/>
                    </a:cubicBezTo>
                    <a:cubicBezTo>
                      <a:pt x="294791" y="392760"/>
                      <a:pt x="283997" y="402219"/>
                      <a:pt x="271480" y="401459"/>
                    </a:cubicBezTo>
                    <a:cubicBezTo>
                      <a:pt x="270338" y="401459"/>
                      <a:pt x="142219" y="394614"/>
                      <a:pt x="78064" y="482839"/>
                    </a:cubicBezTo>
                    <a:cubicBezTo>
                      <a:pt x="13910" y="571065"/>
                      <a:pt x="37230" y="653966"/>
                      <a:pt x="37420" y="654632"/>
                    </a:cubicBezTo>
                    <a:cubicBezTo>
                      <a:pt x="39324" y="660555"/>
                      <a:pt x="38667" y="666991"/>
                      <a:pt x="35612" y="672410"/>
                    </a:cubicBezTo>
                    <a:lnTo>
                      <a:pt x="-178" y="736392"/>
                    </a:lnTo>
                    <a:cubicBezTo>
                      <a:pt x="1440" y="769002"/>
                      <a:pt x="13339" y="809882"/>
                      <a:pt x="49985" y="853995"/>
                    </a:cubicBezTo>
                    <a:cubicBezTo>
                      <a:pt x="90781" y="904202"/>
                      <a:pt x="150024" y="935984"/>
                      <a:pt x="214464" y="942221"/>
                    </a:cubicBezTo>
                    <a:cubicBezTo>
                      <a:pt x="216644" y="896387"/>
                      <a:pt x="221441" y="850706"/>
                      <a:pt x="228837" y="805414"/>
                    </a:cubicBezTo>
                    <a:cubicBezTo>
                      <a:pt x="249778" y="678400"/>
                      <a:pt x="288232" y="589604"/>
                      <a:pt x="343059" y="541403"/>
                    </a:cubicBezTo>
                    <a:cubicBezTo>
                      <a:pt x="378982" y="508822"/>
                      <a:pt x="427650" y="494058"/>
                      <a:pt x="475651" y="501188"/>
                    </a:cubicBezTo>
                    <a:cubicBezTo>
                      <a:pt x="530097" y="508223"/>
                      <a:pt x="572359" y="532086"/>
                      <a:pt x="601295" y="572110"/>
                    </a:cubicBezTo>
                    <a:cubicBezTo>
                      <a:pt x="662785" y="657674"/>
                      <a:pt x="638227" y="785924"/>
                      <a:pt x="637180" y="791344"/>
                    </a:cubicBezTo>
                    <a:cubicBezTo>
                      <a:pt x="635429" y="807363"/>
                      <a:pt x="620998" y="818933"/>
                      <a:pt x="604950" y="817184"/>
                    </a:cubicBezTo>
                    <a:cubicBezTo>
                      <a:pt x="588912" y="815434"/>
                      <a:pt x="577328" y="801021"/>
                      <a:pt x="579079" y="784993"/>
                    </a:cubicBezTo>
                    <a:cubicBezTo>
                      <a:pt x="579270" y="783319"/>
                      <a:pt x="579593" y="781656"/>
                      <a:pt x="580069" y="780030"/>
                    </a:cubicBezTo>
                    <a:cubicBezTo>
                      <a:pt x="580069" y="778129"/>
                      <a:pt x="600534" y="670509"/>
                      <a:pt x="553988" y="606146"/>
                    </a:cubicBezTo>
                    <a:cubicBezTo>
                      <a:pt x="534952" y="579431"/>
                      <a:pt x="506396" y="564030"/>
                      <a:pt x="468322" y="559181"/>
                    </a:cubicBezTo>
                    <a:cubicBezTo>
                      <a:pt x="437044" y="554266"/>
                      <a:pt x="405224" y="563849"/>
                      <a:pt x="381894" y="585230"/>
                    </a:cubicBezTo>
                    <a:cubicBezTo>
                      <a:pt x="338204" y="623258"/>
                      <a:pt x="305271" y="702738"/>
                      <a:pt x="286709" y="814065"/>
                    </a:cubicBezTo>
                    <a:cubicBezTo>
                      <a:pt x="277857" y="868303"/>
                      <a:pt x="272927" y="923111"/>
                      <a:pt x="271956" y="978062"/>
                    </a:cubicBezTo>
                    <a:lnTo>
                      <a:pt x="271956" y="978728"/>
                    </a:lnTo>
                    <a:cubicBezTo>
                      <a:pt x="295466" y="1014759"/>
                      <a:pt x="358479" y="1064291"/>
                      <a:pt x="527146" y="1060298"/>
                    </a:cubicBezTo>
                    <a:cubicBezTo>
                      <a:pt x="729985" y="1055640"/>
                      <a:pt x="939963" y="898678"/>
                      <a:pt x="1025629" y="826615"/>
                    </a:cubicBezTo>
                    <a:lnTo>
                      <a:pt x="1026391" y="824808"/>
                    </a:lnTo>
                    <a:cubicBezTo>
                      <a:pt x="993171" y="741146"/>
                      <a:pt x="897701" y="469054"/>
                      <a:pt x="1033053" y="409350"/>
                    </a:cubicBezTo>
                    <a:cubicBezTo>
                      <a:pt x="1087690" y="385202"/>
                      <a:pt x="1133474" y="384821"/>
                      <a:pt x="1169358" y="408019"/>
                    </a:cubicBezTo>
                    <a:cubicBezTo>
                      <a:pt x="1230467" y="447568"/>
                      <a:pt x="1232561" y="538265"/>
                      <a:pt x="1232561" y="548438"/>
                    </a:cubicBezTo>
                    <a:cubicBezTo>
                      <a:pt x="1232666" y="564552"/>
                      <a:pt x="1219673" y="577710"/>
                      <a:pt x="1203530" y="577815"/>
                    </a:cubicBezTo>
                    <a:cubicBezTo>
                      <a:pt x="1203501" y="577815"/>
                      <a:pt x="1203463" y="577815"/>
                      <a:pt x="1203434" y="577815"/>
                    </a:cubicBezTo>
                    <a:lnTo>
                      <a:pt x="1203434" y="577815"/>
                    </a:lnTo>
                    <a:cubicBezTo>
                      <a:pt x="1187329" y="577815"/>
                      <a:pt x="1174270" y="564809"/>
                      <a:pt x="1174213" y="548723"/>
                    </a:cubicBezTo>
                    <a:cubicBezTo>
                      <a:pt x="1174213" y="529709"/>
                      <a:pt x="1167074" y="475994"/>
                      <a:pt x="1137471" y="456980"/>
                    </a:cubicBezTo>
                    <a:cubicBezTo>
                      <a:pt x="1119291" y="445191"/>
                      <a:pt x="1092163" y="447473"/>
                      <a:pt x="1056755" y="462779"/>
                    </a:cubicBezTo>
                    <a:cubicBezTo>
                      <a:pt x="991172" y="491776"/>
                      <a:pt x="1028199" y="655963"/>
                      <a:pt x="1067701" y="768051"/>
                    </a:cubicBezTo>
                    <a:cubicBezTo>
                      <a:pt x="1091687" y="763963"/>
                      <a:pt x="1194011" y="744188"/>
                      <a:pt x="1261021" y="694561"/>
                    </a:cubicBezTo>
                    <a:cubicBezTo>
                      <a:pt x="1328031" y="644935"/>
                      <a:pt x="1324700" y="604625"/>
                      <a:pt x="1324700" y="604149"/>
                    </a:cubicBezTo>
                    <a:cubicBezTo>
                      <a:pt x="1322948" y="593777"/>
                      <a:pt x="1328641" y="583576"/>
                      <a:pt x="1338407" y="579621"/>
                    </a:cubicBezTo>
                    <a:cubicBezTo>
                      <a:pt x="1348334" y="575733"/>
                      <a:pt x="1359633" y="579155"/>
                      <a:pt x="1365725" y="587892"/>
                    </a:cubicBezTo>
                    <a:cubicBezTo>
                      <a:pt x="1365725" y="587892"/>
                      <a:pt x="1385904" y="610329"/>
                      <a:pt x="1451391" y="612706"/>
                    </a:cubicBezTo>
                    <a:cubicBezTo>
                      <a:pt x="1516878" y="615083"/>
                      <a:pt x="1549526" y="541308"/>
                      <a:pt x="1549812" y="540547"/>
                    </a:cubicBezTo>
                    <a:cubicBezTo>
                      <a:pt x="1549840" y="540328"/>
                      <a:pt x="1549840" y="540100"/>
                      <a:pt x="1549812" y="539882"/>
                    </a:cubicBezTo>
                    <a:cubicBezTo>
                      <a:pt x="1550298" y="538902"/>
                      <a:pt x="1550830" y="537952"/>
                      <a:pt x="1551430" y="537030"/>
                    </a:cubicBezTo>
                    <a:lnTo>
                      <a:pt x="1552001" y="536174"/>
                    </a:lnTo>
                    <a:cubicBezTo>
                      <a:pt x="1552753" y="535109"/>
                      <a:pt x="1553620" y="534120"/>
                      <a:pt x="1554571" y="533227"/>
                    </a:cubicBezTo>
                    <a:lnTo>
                      <a:pt x="1554571" y="533227"/>
                    </a:lnTo>
                    <a:cubicBezTo>
                      <a:pt x="1555618" y="532295"/>
                      <a:pt x="1556732" y="531430"/>
                      <a:pt x="1557902" y="530660"/>
                    </a:cubicBezTo>
                    <a:lnTo>
                      <a:pt x="1557902" y="530660"/>
                    </a:lnTo>
                    <a:lnTo>
                      <a:pt x="1561329" y="528949"/>
                    </a:lnTo>
                    <a:lnTo>
                      <a:pt x="1561901" y="528949"/>
                    </a:lnTo>
                    <a:lnTo>
                      <a:pt x="1565612" y="527903"/>
                    </a:lnTo>
                    <a:lnTo>
                      <a:pt x="1565612" y="527903"/>
                    </a:lnTo>
                    <a:cubicBezTo>
                      <a:pt x="1566955" y="527599"/>
                      <a:pt x="1568325" y="527437"/>
                      <a:pt x="1569706" y="527427"/>
                    </a:cubicBezTo>
                    <a:cubicBezTo>
                      <a:pt x="1569706" y="527427"/>
                      <a:pt x="1611682" y="523434"/>
                      <a:pt x="1652040" y="437776"/>
                    </a:cubicBezTo>
                    <a:cubicBezTo>
                      <a:pt x="1692399" y="352117"/>
                      <a:pt x="1627197" y="279959"/>
                      <a:pt x="1624151" y="2770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7181CE13-5F4A-554D-BC15-8D2AB60356D8}"/>
                  </a:ext>
                </a:extLst>
              </p:cNvPr>
              <p:cNvSpPr/>
              <p:nvPr/>
            </p:nvSpPr>
            <p:spPr>
              <a:xfrm>
                <a:off x="13205361" y="14101809"/>
                <a:ext cx="763136" cy="976424"/>
              </a:xfrm>
              <a:custGeom>
                <a:avLst/>
                <a:gdLst>
                  <a:gd name="connsiteX0" fmla="*/ 658161 w 763136"/>
                  <a:gd name="connsiteY0" fmla="*/ 322182 h 976424"/>
                  <a:gd name="connsiteX1" fmla="*/ 528329 w 763136"/>
                  <a:gd name="connsiteY1" fmla="*/ 363063 h 976424"/>
                  <a:gd name="connsiteX2" fmla="*/ 437332 w 763136"/>
                  <a:gd name="connsiteY2" fmla="*/ 341387 h 976424"/>
                  <a:gd name="connsiteX3" fmla="*/ 425339 w 763136"/>
                  <a:gd name="connsiteY3" fmla="*/ 335017 h 976424"/>
                  <a:gd name="connsiteX4" fmla="*/ 375558 w 763136"/>
                  <a:gd name="connsiteY4" fmla="*/ 539133 h 976424"/>
                  <a:gd name="connsiteX5" fmla="*/ 559169 w 763136"/>
                  <a:gd name="connsiteY5" fmla="*/ 556721 h 976424"/>
                  <a:gd name="connsiteX6" fmla="*/ 589381 w 763136"/>
                  <a:gd name="connsiteY6" fmla="*/ 564089 h 976424"/>
                  <a:gd name="connsiteX7" fmla="*/ 584298 w 763136"/>
                  <a:gd name="connsiteY7" fmla="*/ 592658 h 976424"/>
                  <a:gd name="connsiteX8" fmla="*/ 467791 w 763136"/>
                  <a:gd name="connsiteY8" fmla="*/ 630021 h 976424"/>
                  <a:gd name="connsiteX9" fmla="*/ 341195 w 763136"/>
                  <a:gd name="connsiteY9" fmla="*/ 566609 h 976424"/>
                  <a:gd name="connsiteX10" fmla="*/ 388788 w 763136"/>
                  <a:gd name="connsiteY10" fmla="*/ 309918 h 976424"/>
                  <a:gd name="connsiteX11" fmla="*/ 354331 w 763136"/>
                  <a:gd name="connsiteY11" fmla="*/ 107988 h 976424"/>
                  <a:gd name="connsiteX12" fmla="*/ 383600 w 763136"/>
                  <a:gd name="connsiteY12" fmla="*/ 97768 h 976424"/>
                  <a:gd name="connsiteX13" fmla="*/ 393833 w 763136"/>
                  <a:gd name="connsiteY13" fmla="*/ 127002 h 976424"/>
                  <a:gd name="connsiteX14" fmla="*/ 456750 w 763136"/>
                  <a:gd name="connsiteY14" fmla="*/ 302598 h 976424"/>
                  <a:gd name="connsiteX15" fmla="*/ 615613 w 763136"/>
                  <a:gd name="connsiteY15" fmla="*/ 297274 h 976424"/>
                  <a:gd name="connsiteX16" fmla="*/ 626465 w 763136"/>
                  <a:gd name="connsiteY16" fmla="*/ 291284 h 976424"/>
                  <a:gd name="connsiteX17" fmla="*/ 595625 w 763136"/>
                  <a:gd name="connsiteY17" fmla="*/ 121963 h 976424"/>
                  <a:gd name="connsiteX18" fmla="*/ 522903 w 763136"/>
                  <a:gd name="connsiteY18" fmla="*/ 13012 h 976424"/>
                  <a:gd name="connsiteX19" fmla="*/ 487780 w 763136"/>
                  <a:gd name="connsiteY19" fmla="*/ 14724 h 976424"/>
                  <a:gd name="connsiteX20" fmla="*/ 476834 w 763136"/>
                  <a:gd name="connsiteY20" fmla="*/ 12442 h 976424"/>
                  <a:gd name="connsiteX21" fmla="*/ 334056 w 763136"/>
                  <a:gd name="connsiteY21" fmla="*/ 27368 h 976424"/>
                  <a:gd name="connsiteX22" fmla="*/ 272377 w 763136"/>
                  <a:gd name="connsiteY22" fmla="*/ 181858 h 976424"/>
                  <a:gd name="connsiteX23" fmla="*/ 264381 w 763136"/>
                  <a:gd name="connsiteY23" fmla="*/ 200872 h 976424"/>
                  <a:gd name="connsiteX24" fmla="*/ 244678 w 763136"/>
                  <a:gd name="connsiteY24" fmla="*/ 205625 h 976424"/>
                  <a:gd name="connsiteX25" fmla="*/ 138547 w 763136"/>
                  <a:gd name="connsiteY25" fmla="*/ 224639 h 976424"/>
                  <a:gd name="connsiteX26" fmla="*/ 95428 w 763136"/>
                  <a:gd name="connsiteY26" fmla="*/ 333971 h 976424"/>
                  <a:gd name="connsiteX27" fmla="*/ 88480 w 763136"/>
                  <a:gd name="connsiteY27" fmla="*/ 352985 h 976424"/>
                  <a:gd name="connsiteX28" fmla="*/ 70109 w 763136"/>
                  <a:gd name="connsiteY28" fmla="*/ 358119 h 976424"/>
                  <a:gd name="connsiteX29" fmla="*/ 23374 w 763136"/>
                  <a:gd name="connsiteY29" fmla="*/ 383312 h 976424"/>
                  <a:gd name="connsiteX30" fmla="*/ -137 w 763136"/>
                  <a:gd name="connsiteY30" fmla="*/ 440355 h 976424"/>
                  <a:gd name="connsiteX31" fmla="*/ 18900 w 763136"/>
                  <a:gd name="connsiteY31" fmla="*/ 506904 h 976424"/>
                  <a:gd name="connsiteX32" fmla="*/ 157108 w 763136"/>
                  <a:gd name="connsiteY32" fmla="*/ 564993 h 976424"/>
                  <a:gd name="connsiteX33" fmla="*/ 138832 w 763136"/>
                  <a:gd name="connsiteY33" fmla="*/ 689820 h 976424"/>
                  <a:gd name="connsiteX34" fmla="*/ 162534 w 763136"/>
                  <a:gd name="connsiteY34" fmla="*/ 884335 h 976424"/>
                  <a:gd name="connsiteX35" fmla="*/ 97808 w 763136"/>
                  <a:gd name="connsiteY35" fmla="*/ 973986 h 976424"/>
                  <a:gd name="connsiteX36" fmla="*/ 225641 w 763136"/>
                  <a:gd name="connsiteY36" fmla="*/ 967236 h 976424"/>
                  <a:gd name="connsiteX37" fmla="*/ 367466 w 763136"/>
                  <a:gd name="connsiteY37" fmla="*/ 853912 h 976424"/>
                  <a:gd name="connsiteX38" fmla="*/ 370988 w 763136"/>
                  <a:gd name="connsiteY38" fmla="*/ 844405 h 976424"/>
                  <a:gd name="connsiteX39" fmla="*/ 410966 w 763136"/>
                  <a:gd name="connsiteY39" fmla="*/ 725947 h 976424"/>
                  <a:gd name="connsiteX40" fmla="*/ 492635 w 763136"/>
                  <a:gd name="connsiteY40" fmla="*/ 692197 h 976424"/>
                  <a:gd name="connsiteX41" fmla="*/ 493206 w 763136"/>
                  <a:gd name="connsiteY41" fmla="*/ 692197 h 976424"/>
                  <a:gd name="connsiteX42" fmla="*/ 567259 w 763136"/>
                  <a:gd name="connsiteY42" fmla="*/ 722144 h 976424"/>
                  <a:gd name="connsiteX43" fmla="*/ 593816 w 763136"/>
                  <a:gd name="connsiteY43" fmla="*/ 811415 h 976424"/>
                  <a:gd name="connsiteX44" fmla="*/ 570991 w 763136"/>
                  <a:gd name="connsiteY44" fmla="*/ 832502 h 976424"/>
                  <a:gd name="connsiteX45" fmla="*/ 549879 w 763136"/>
                  <a:gd name="connsiteY45" fmla="*/ 809704 h 976424"/>
                  <a:gd name="connsiteX46" fmla="*/ 550126 w 763136"/>
                  <a:gd name="connsiteY46" fmla="*/ 807137 h 976424"/>
                  <a:gd name="connsiteX47" fmla="*/ 534516 w 763136"/>
                  <a:gd name="connsiteY47" fmla="*/ 751331 h 976424"/>
                  <a:gd name="connsiteX48" fmla="*/ 493015 w 763136"/>
                  <a:gd name="connsiteY48" fmla="*/ 736024 h 976424"/>
                  <a:gd name="connsiteX49" fmla="*/ 493015 w 763136"/>
                  <a:gd name="connsiteY49" fmla="*/ 736024 h 976424"/>
                  <a:gd name="connsiteX50" fmla="*/ 443614 w 763136"/>
                  <a:gd name="connsiteY50" fmla="*/ 755704 h 976424"/>
                  <a:gd name="connsiteX51" fmla="*/ 415059 w 763136"/>
                  <a:gd name="connsiteY51" fmla="*/ 862278 h 976424"/>
                  <a:gd name="connsiteX52" fmla="*/ 415059 w 763136"/>
                  <a:gd name="connsiteY52" fmla="*/ 867983 h 976424"/>
                  <a:gd name="connsiteX53" fmla="*/ 450087 w 763136"/>
                  <a:gd name="connsiteY53" fmla="*/ 918370 h 976424"/>
                  <a:gd name="connsiteX54" fmla="*/ 611901 w 763136"/>
                  <a:gd name="connsiteY54" fmla="*/ 917514 h 976424"/>
                  <a:gd name="connsiteX55" fmla="*/ 762293 w 763136"/>
                  <a:gd name="connsiteY55" fmla="*/ 647989 h 976424"/>
                  <a:gd name="connsiteX56" fmla="*/ 658161 w 763136"/>
                  <a:gd name="connsiteY56" fmla="*/ 322182 h 97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63136" h="976424">
                    <a:moveTo>
                      <a:pt x="658161" y="322182"/>
                    </a:moveTo>
                    <a:cubicBezTo>
                      <a:pt x="619611" y="347766"/>
                      <a:pt x="574598" y="361941"/>
                      <a:pt x="528329" y="363063"/>
                    </a:cubicBezTo>
                    <a:cubicBezTo>
                      <a:pt x="496728" y="362986"/>
                      <a:pt x="465573" y="355562"/>
                      <a:pt x="437332" y="341387"/>
                    </a:cubicBezTo>
                    <a:cubicBezTo>
                      <a:pt x="433144" y="339390"/>
                      <a:pt x="429241" y="337203"/>
                      <a:pt x="425339" y="335017"/>
                    </a:cubicBezTo>
                    <a:cubicBezTo>
                      <a:pt x="394404" y="367531"/>
                      <a:pt x="315305" y="463457"/>
                      <a:pt x="375558" y="539133"/>
                    </a:cubicBezTo>
                    <a:cubicBezTo>
                      <a:pt x="449230" y="631542"/>
                      <a:pt x="554790" y="559859"/>
                      <a:pt x="559169" y="556721"/>
                    </a:cubicBezTo>
                    <a:cubicBezTo>
                      <a:pt x="569544" y="550428"/>
                      <a:pt x="583070" y="553717"/>
                      <a:pt x="589381" y="564089"/>
                    </a:cubicBezTo>
                    <a:cubicBezTo>
                      <a:pt x="595120" y="573530"/>
                      <a:pt x="592950" y="585765"/>
                      <a:pt x="584298" y="592658"/>
                    </a:cubicBezTo>
                    <a:cubicBezTo>
                      <a:pt x="549945" y="616197"/>
                      <a:pt x="509444" y="629184"/>
                      <a:pt x="467791" y="630021"/>
                    </a:cubicBezTo>
                    <a:cubicBezTo>
                      <a:pt x="417886" y="630230"/>
                      <a:pt x="370874" y="606681"/>
                      <a:pt x="341195" y="566609"/>
                    </a:cubicBezTo>
                    <a:cubicBezTo>
                      <a:pt x="270188" y="477433"/>
                      <a:pt x="333485" y="368481"/>
                      <a:pt x="388788" y="309918"/>
                    </a:cubicBezTo>
                    <a:cubicBezTo>
                      <a:pt x="297696" y="228633"/>
                      <a:pt x="353665" y="109319"/>
                      <a:pt x="354331" y="107988"/>
                    </a:cubicBezTo>
                    <a:cubicBezTo>
                      <a:pt x="359585" y="97093"/>
                      <a:pt x="372692" y="92520"/>
                      <a:pt x="383600" y="97768"/>
                    </a:cubicBezTo>
                    <a:cubicBezTo>
                      <a:pt x="394508" y="103016"/>
                      <a:pt x="399087" y="116107"/>
                      <a:pt x="393833" y="127002"/>
                    </a:cubicBezTo>
                    <a:cubicBezTo>
                      <a:pt x="388121" y="138981"/>
                      <a:pt x="341386" y="246030"/>
                      <a:pt x="456750" y="302598"/>
                    </a:cubicBezTo>
                    <a:cubicBezTo>
                      <a:pt x="507293" y="327506"/>
                      <a:pt x="560787" y="325700"/>
                      <a:pt x="615613" y="297274"/>
                    </a:cubicBezTo>
                    <a:cubicBezTo>
                      <a:pt x="619326" y="295372"/>
                      <a:pt x="622943" y="293281"/>
                      <a:pt x="626465" y="291284"/>
                    </a:cubicBezTo>
                    <a:cubicBezTo>
                      <a:pt x="628749" y="278164"/>
                      <a:pt x="635031" y="221787"/>
                      <a:pt x="595625" y="121963"/>
                    </a:cubicBezTo>
                    <a:cubicBezTo>
                      <a:pt x="572494" y="63495"/>
                      <a:pt x="544701" y="30886"/>
                      <a:pt x="522903" y="13012"/>
                    </a:cubicBezTo>
                    <a:lnTo>
                      <a:pt x="487780" y="14724"/>
                    </a:lnTo>
                    <a:cubicBezTo>
                      <a:pt x="484001" y="14866"/>
                      <a:pt x="480242" y="14087"/>
                      <a:pt x="476834" y="12442"/>
                    </a:cubicBezTo>
                    <a:cubicBezTo>
                      <a:pt x="473788" y="11016"/>
                      <a:pt x="398973" y="-23209"/>
                      <a:pt x="334056" y="27368"/>
                    </a:cubicBezTo>
                    <a:cubicBezTo>
                      <a:pt x="267427" y="79752"/>
                      <a:pt x="272377" y="180812"/>
                      <a:pt x="272377" y="181858"/>
                    </a:cubicBezTo>
                    <a:cubicBezTo>
                      <a:pt x="272929" y="189112"/>
                      <a:pt x="269950" y="196185"/>
                      <a:pt x="264381" y="200872"/>
                    </a:cubicBezTo>
                    <a:cubicBezTo>
                      <a:pt x="258946" y="205511"/>
                      <a:pt x="251627" y="207270"/>
                      <a:pt x="244678" y="205625"/>
                    </a:cubicBezTo>
                    <a:cubicBezTo>
                      <a:pt x="208165" y="199722"/>
                      <a:pt x="170729" y="206424"/>
                      <a:pt x="138547" y="224639"/>
                    </a:cubicBezTo>
                    <a:cubicBezTo>
                      <a:pt x="90955" y="252210"/>
                      <a:pt x="95333" y="333210"/>
                      <a:pt x="95428" y="333971"/>
                    </a:cubicBezTo>
                    <a:cubicBezTo>
                      <a:pt x="96266" y="341054"/>
                      <a:pt x="93686" y="348108"/>
                      <a:pt x="88480" y="352985"/>
                    </a:cubicBezTo>
                    <a:cubicBezTo>
                      <a:pt x="83549" y="357558"/>
                      <a:pt x="76705" y="359469"/>
                      <a:pt x="70109" y="358119"/>
                    </a:cubicBezTo>
                    <a:cubicBezTo>
                      <a:pt x="67063" y="358119"/>
                      <a:pt x="48978" y="359640"/>
                      <a:pt x="23374" y="383312"/>
                    </a:cubicBezTo>
                    <a:cubicBezTo>
                      <a:pt x="7716" y="398087"/>
                      <a:pt x="-841" y="418859"/>
                      <a:pt x="-137" y="440355"/>
                    </a:cubicBezTo>
                    <a:lnTo>
                      <a:pt x="18900" y="506904"/>
                    </a:lnTo>
                    <a:cubicBezTo>
                      <a:pt x="66968" y="498728"/>
                      <a:pt x="133597" y="504433"/>
                      <a:pt x="157108" y="564993"/>
                    </a:cubicBezTo>
                    <a:cubicBezTo>
                      <a:pt x="173737" y="606881"/>
                      <a:pt x="166779" y="654444"/>
                      <a:pt x="138832" y="689820"/>
                    </a:cubicBezTo>
                    <a:cubicBezTo>
                      <a:pt x="162534" y="721859"/>
                      <a:pt x="204034" y="796109"/>
                      <a:pt x="162534" y="884335"/>
                    </a:cubicBezTo>
                    <a:cubicBezTo>
                      <a:pt x="147790" y="918589"/>
                      <a:pt x="125688" y="949192"/>
                      <a:pt x="97808" y="973986"/>
                    </a:cubicBezTo>
                    <a:cubicBezTo>
                      <a:pt x="140508" y="978483"/>
                      <a:pt x="183655" y="976211"/>
                      <a:pt x="225641" y="967236"/>
                    </a:cubicBezTo>
                    <a:cubicBezTo>
                      <a:pt x="355854" y="943279"/>
                      <a:pt x="367371" y="854863"/>
                      <a:pt x="367466" y="853912"/>
                    </a:cubicBezTo>
                    <a:cubicBezTo>
                      <a:pt x="367914" y="850518"/>
                      <a:pt x="369123" y="847276"/>
                      <a:pt x="370988" y="844405"/>
                    </a:cubicBezTo>
                    <a:cubicBezTo>
                      <a:pt x="371845" y="814838"/>
                      <a:pt x="378222" y="761028"/>
                      <a:pt x="410966" y="725947"/>
                    </a:cubicBezTo>
                    <a:cubicBezTo>
                      <a:pt x="432002" y="703406"/>
                      <a:pt x="461804" y="691094"/>
                      <a:pt x="492635" y="692197"/>
                    </a:cubicBezTo>
                    <a:lnTo>
                      <a:pt x="493206" y="692197"/>
                    </a:lnTo>
                    <a:cubicBezTo>
                      <a:pt x="521095" y="690847"/>
                      <a:pt x="548165" y="701799"/>
                      <a:pt x="567259" y="722144"/>
                    </a:cubicBezTo>
                    <a:cubicBezTo>
                      <a:pt x="598861" y="757130"/>
                      <a:pt x="594006" y="809229"/>
                      <a:pt x="593816" y="811415"/>
                    </a:cubicBezTo>
                    <a:cubicBezTo>
                      <a:pt x="593340" y="823537"/>
                      <a:pt x="583127" y="832977"/>
                      <a:pt x="570991" y="832502"/>
                    </a:cubicBezTo>
                    <a:cubicBezTo>
                      <a:pt x="558854" y="832036"/>
                      <a:pt x="549403" y="821826"/>
                      <a:pt x="549879" y="809704"/>
                    </a:cubicBezTo>
                    <a:cubicBezTo>
                      <a:pt x="549907" y="808849"/>
                      <a:pt x="549993" y="807993"/>
                      <a:pt x="550126" y="807137"/>
                    </a:cubicBezTo>
                    <a:cubicBezTo>
                      <a:pt x="550126" y="806567"/>
                      <a:pt x="552982" y="771676"/>
                      <a:pt x="534516" y="751331"/>
                    </a:cubicBezTo>
                    <a:cubicBezTo>
                      <a:pt x="523551" y="740474"/>
                      <a:pt x="508416" y="734893"/>
                      <a:pt x="493015" y="736024"/>
                    </a:cubicBezTo>
                    <a:lnTo>
                      <a:pt x="493015" y="736024"/>
                    </a:lnTo>
                    <a:cubicBezTo>
                      <a:pt x="474464" y="735074"/>
                      <a:pt x="456417" y="742261"/>
                      <a:pt x="443614" y="755704"/>
                    </a:cubicBezTo>
                    <a:cubicBezTo>
                      <a:pt x="410585" y="790975"/>
                      <a:pt x="415059" y="861518"/>
                      <a:pt x="415059" y="862278"/>
                    </a:cubicBezTo>
                    <a:cubicBezTo>
                      <a:pt x="415297" y="864170"/>
                      <a:pt x="415297" y="866091"/>
                      <a:pt x="415059" y="867983"/>
                    </a:cubicBezTo>
                    <a:cubicBezTo>
                      <a:pt x="419866" y="888632"/>
                      <a:pt x="432402" y="906657"/>
                      <a:pt x="450087" y="918370"/>
                    </a:cubicBezTo>
                    <a:cubicBezTo>
                      <a:pt x="510624" y="958014"/>
                      <a:pt x="611901" y="917514"/>
                      <a:pt x="611901" y="917514"/>
                    </a:cubicBezTo>
                    <a:cubicBezTo>
                      <a:pt x="670154" y="887187"/>
                      <a:pt x="754678" y="814743"/>
                      <a:pt x="762293" y="647989"/>
                    </a:cubicBezTo>
                    <a:cubicBezTo>
                      <a:pt x="770479" y="468401"/>
                      <a:pt x="701280" y="367151"/>
                      <a:pt x="658161" y="3221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80FA495-EE16-404D-83B0-AD8DB068E23D}"/>
                  </a:ext>
                </a:extLst>
              </p:cNvPr>
              <p:cNvSpPr/>
              <p:nvPr/>
            </p:nvSpPr>
            <p:spPr>
              <a:xfrm>
                <a:off x="12749963" y="15021420"/>
                <a:ext cx="1027134" cy="808326"/>
              </a:xfrm>
              <a:custGeom>
                <a:avLst/>
                <a:gdLst>
                  <a:gd name="connsiteX0" fmla="*/ 849516 w 1027134"/>
                  <a:gd name="connsiteY0" fmla="*/ 560532 h 808326"/>
                  <a:gd name="connsiteX1" fmla="*/ 662192 w 1027134"/>
                  <a:gd name="connsiteY1" fmla="*/ 463750 h 808326"/>
                  <a:gd name="connsiteX2" fmla="*/ 637158 w 1027134"/>
                  <a:gd name="connsiteY2" fmla="*/ 413743 h 808326"/>
                  <a:gd name="connsiteX3" fmla="*/ 488955 w 1027134"/>
                  <a:gd name="connsiteY3" fmla="*/ 440077 h 808326"/>
                  <a:gd name="connsiteX4" fmla="*/ 488384 w 1027134"/>
                  <a:gd name="connsiteY4" fmla="*/ 575363 h 808326"/>
                  <a:gd name="connsiteX5" fmla="*/ 487147 w 1027134"/>
                  <a:gd name="connsiteY5" fmla="*/ 606261 h 808326"/>
                  <a:gd name="connsiteX6" fmla="*/ 472203 w 1027134"/>
                  <a:gd name="connsiteY6" fmla="*/ 612155 h 808326"/>
                  <a:gd name="connsiteX7" fmla="*/ 456212 w 1027134"/>
                  <a:gd name="connsiteY7" fmla="*/ 605120 h 808326"/>
                  <a:gd name="connsiteX8" fmla="*/ 455546 w 1027134"/>
                  <a:gd name="connsiteY8" fmla="*/ 411651 h 808326"/>
                  <a:gd name="connsiteX9" fmla="*/ 630210 w 1027134"/>
                  <a:gd name="connsiteY9" fmla="*/ 364116 h 808326"/>
                  <a:gd name="connsiteX10" fmla="*/ 644773 w 1027134"/>
                  <a:gd name="connsiteY10" fmla="*/ 307834 h 808326"/>
                  <a:gd name="connsiteX11" fmla="*/ 821246 w 1027134"/>
                  <a:gd name="connsiteY11" fmla="*/ 223601 h 808326"/>
                  <a:gd name="connsiteX12" fmla="*/ 835096 w 1027134"/>
                  <a:gd name="connsiteY12" fmla="*/ 251314 h 808326"/>
                  <a:gd name="connsiteX13" fmla="*/ 807349 w 1027134"/>
                  <a:gd name="connsiteY13" fmla="*/ 265147 h 808326"/>
                  <a:gd name="connsiteX14" fmla="*/ 683609 w 1027134"/>
                  <a:gd name="connsiteY14" fmla="*/ 327704 h 808326"/>
                  <a:gd name="connsiteX15" fmla="*/ 697982 w 1027134"/>
                  <a:gd name="connsiteY15" fmla="*/ 438366 h 808326"/>
                  <a:gd name="connsiteX16" fmla="*/ 869981 w 1027134"/>
                  <a:gd name="connsiteY16" fmla="*/ 515183 h 808326"/>
                  <a:gd name="connsiteX17" fmla="*/ 882069 w 1027134"/>
                  <a:gd name="connsiteY17" fmla="*/ 513567 h 808326"/>
                  <a:gd name="connsiteX18" fmla="*/ 993340 w 1027134"/>
                  <a:gd name="connsiteY18" fmla="*/ 334739 h 808326"/>
                  <a:gd name="connsiteX19" fmla="*/ 1017897 w 1027134"/>
                  <a:gd name="connsiteY19" fmla="*/ 55707 h 808326"/>
                  <a:gd name="connsiteX20" fmla="*/ 882354 w 1027134"/>
                  <a:gd name="connsiteY20" fmla="*/ 36693 h 808326"/>
                  <a:gd name="connsiteX21" fmla="*/ 842663 w 1027134"/>
                  <a:gd name="connsiteY21" fmla="*/ -195 h 808326"/>
                  <a:gd name="connsiteX22" fmla="*/ 688844 w 1027134"/>
                  <a:gd name="connsiteY22" fmla="*/ 90693 h 808326"/>
                  <a:gd name="connsiteX23" fmla="*/ 590708 w 1027134"/>
                  <a:gd name="connsiteY23" fmla="*/ 100200 h 808326"/>
                  <a:gd name="connsiteX24" fmla="*/ 503233 w 1027134"/>
                  <a:gd name="connsiteY24" fmla="*/ 86414 h 808326"/>
                  <a:gd name="connsiteX25" fmla="*/ 373211 w 1027134"/>
                  <a:gd name="connsiteY25" fmla="*/ 164372 h 808326"/>
                  <a:gd name="connsiteX26" fmla="*/ 286688 w 1027134"/>
                  <a:gd name="connsiteY26" fmla="*/ 146214 h 808326"/>
                  <a:gd name="connsiteX27" fmla="*/ 211111 w 1027134"/>
                  <a:gd name="connsiteY27" fmla="*/ 237292 h 808326"/>
                  <a:gd name="connsiteX28" fmla="*/ 4751 w 1027134"/>
                  <a:gd name="connsiteY28" fmla="*/ 318006 h 808326"/>
                  <a:gd name="connsiteX29" fmla="*/ 34258 w 1027134"/>
                  <a:gd name="connsiteY29" fmla="*/ 454813 h 808326"/>
                  <a:gd name="connsiteX30" fmla="*/ 99174 w 1027134"/>
                  <a:gd name="connsiteY30" fmla="*/ 489038 h 808326"/>
                  <a:gd name="connsiteX31" fmla="*/ 155428 w 1027134"/>
                  <a:gd name="connsiteY31" fmla="*/ 483429 h 808326"/>
                  <a:gd name="connsiteX32" fmla="*/ 235288 w 1027134"/>
                  <a:gd name="connsiteY32" fmla="*/ 427718 h 808326"/>
                  <a:gd name="connsiteX33" fmla="*/ 206733 w 1027134"/>
                  <a:gd name="connsiteY33" fmla="*/ 318102 h 808326"/>
                  <a:gd name="connsiteX34" fmla="*/ 203915 w 1027134"/>
                  <a:gd name="connsiteY34" fmla="*/ 287175 h 808326"/>
                  <a:gd name="connsiteX35" fmla="*/ 232813 w 1027134"/>
                  <a:gd name="connsiteY35" fmla="*/ 282830 h 808326"/>
                  <a:gd name="connsiteX36" fmla="*/ 277455 w 1027134"/>
                  <a:gd name="connsiteY36" fmla="*/ 439982 h 808326"/>
                  <a:gd name="connsiteX37" fmla="*/ 157237 w 1027134"/>
                  <a:gd name="connsiteY37" fmla="*/ 527637 h 808326"/>
                  <a:gd name="connsiteX38" fmla="*/ 242903 w 1027134"/>
                  <a:gd name="connsiteY38" fmla="*/ 693535 h 808326"/>
                  <a:gd name="connsiteX39" fmla="*/ 717875 w 1027134"/>
                  <a:gd name="connsiteY39" fmla="*/ 763032 h 808326"/>
                  <a:gd name="connsiteX40" fmla="*/ 849706 w 1027134"/>
                  <a:gd name="connsiteY40" fmla="*/ 559391 h 80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27134" h="808326">
                    <a:moveTo>
                      <a:pt x="849516" y="560532"/>
                    </a:moveTo>
                    <a:cubicBezTo>
                      <a:pt x="775072" y="560437"/>
                      <a:pt x="705282" y="524376"/>
                      <a:pt x="662192" y="463750"/>
                    </a:cubicBezTo>
                    <a:cubicBezTo>
                      <a:pt x="651360" y="448443"/>
                      <a:pt x="642917" y="431578"/>
                      <a:pt x="637158" y="413743"/>
                    </a:cubicBezTo>
                    <a:cubicBezTo>
                      <a:pt x="618121" y="404996"/>
                      <a:pt x="542449" y="377330"/>
                      <a:pt x="488955" y="440077"/>
                    </a:cubicBezTo>
                    <a:cubicBezTo>
                      <a:pt x="453166" y="478001"/>
                      <a:pt x="452919" y="537135"/>
                      <a:pt x="488384" y="575363"/>
                    </a:cubicBezTo>
                    <a:cubicBezTo>
                      <a:pt x="496580" y="584233"/>
                      <a:pt x="496028" y="598066"/>
                      <a:pt x="487147" y="606261"/>
                    </a:cubicBezTo>
                    <a:cubicBezTo>
                      <a:pt x="483083" y="610025"/>
                      <a:pt x="477743" y="612126"/>
                      <a:pt x="472203" y="612155"/>
                    </a:cubicBezTo>
                    <a:cubicBezTo>
                      <a:pt x="466121" y="612136"/>
                      <a:pt x="460324" y="609588"/>
                      <a:pt x="456212" y="605120"/>
                    </a:cubicBezTo>
                    <a:cubicBezTo>
                      <a:pt x="405526" y="550663"/>
                      <a:pt x="405241" y="466450"/>
                      <a:pt x="455546" y="411651"/>
                    </a:cubicBezTo>
                    <a:cubicBezTo>
                      <a:pt x="508754" y="349190"/>
                      <a:pt x="581380" y="350140"/>
                      <a:pt x="630210" y="364116"/>
                    </a:cubicBezTo>
                    <a:cubicBezTo>
                      <a:pt x="630857" y="344512"/>
                      <a:pt x="635826" y="325298"/>
                      <a:pt x="644773" y="307834"/>
                    </a:cubicBezTo>
                    <a:cubicBezTo>
                      <a:pt x="694079" y="210957"/>
                      <a:pt x="781744" y="210386"/>
                      <a:pt x="821246" y="223601"/>
                    </a:cubicBezTo>
                    <a:cubicBezTo>
                      <a:pt x="832734" y="227433"/>
                      <a:pt x="838931" y="239839"/>
                      <a:pt x="835096" y="251314"/>
                    </a:cubicBezTo>
                    <a:cubicBezTo>
                      <a:pt x="831259" y="262789"/>
                      <a:pt x="818838" y="268978"/>
                      <a:pt x="807349" y="265147"/>
                    </a:cubicBezTo>
                    <a:cubicBezTo>
                      <a:pt x="799258" y="262580"/>
                      <a:pt x="727299" y="242425"/>
                      <a:pt x="683609" y="327704"/>
                    </a:cubicBezTo>
                    <a:cubicBezTo>
                      <a:pt x="666856" y="360788"/>
                      <a:pt x="671996" y="401193"/>
                      <a:pt x="697982" y="438366"/>
                    </a:cubicBezTo>
                    <a:cubicBezTo>
                      <a:pt x="737045" y="493326"/>
                      <a:pt x="802923" y="522751"/>
                      <a:pt x="869981" y="515183"/>
                    </a:cubicBezTo>
                    <a:cubicBezTo>
                      <a:pt x="874169" y="514708"/>
                      <a:pt x="878166" y="514232"/>
                      <a:pt x="882069" y="513567"/>
                    </a:cubicBezTo>
                    <a:cubicBezTo>
                      <a:pt x="910625" y="490179"/>
                      <a:pt x="951363" y="440457"/>
                      <a:pt x="993340" y="334739"/>
                    </a:cubicBezTo>
                    <a:cubicBezTo>
                      <a:pt x="1027178" y="245781"/>
                      <a:pt x="1035678" y="149199"/>
                      <a:pt x="1017897" y="55707"/>
                    </a:cubicBezTo>
                    <a:cubicBezTo>
                      <a:pt x="999908" y="61886"/>
                      <a:pt x="932231" y="65214"/>
                      <a:pt x="882354" y="36693"/>
                    </a:cubicBezTo>
                    <a:cubicBezTo>
                      <a:pt x="866316" y="27813"/>
                      <a:pt x="852685" y="15149"/>
                      <a:pt x="842663" y="-195"/>
                    </a:cubicBezTo>
                    <a:cubicBezTo>
                      <a:pt x="819342" y="34981"/>
                      <a:pt x="774415" y="74911"/>
                      <a:pt x="688844" y="90693"/>
                    </a:cubicBezTo>
                    <a:cubicBezTo>
                      <a:pt x="656481" y="96786"/>
                      <a:pt x="623642" y="99972"/>
                      <a:pt x="590708" y="100200"/>
                    </a:cubicBezTo>
                    <a:cubicBezTo>
                      <a:pt x="560944" y="101141"/>
                      <a:pt x="531265" y="96463"/>
                      <a:pt x="503233" y="86414"/>
                    </a:cubicBezTo>
                    <a:cubicBezTo>
                      <a:pt x="484196" y="116552"/>
                      <a:pt x="442411" y="166939"/>
                      <a:pt x="373211" y="164372"/>
                    </a:cubicBezTo>
                    <a:cubicBezTo>
                      <a:pt x="343447" y="164106"/>
                      <a:pt x="314044" y="157926"/>
                      <a:pt x="286688" y="146214"/>
                    </a:cubicBezTo>
                    <a:cubicBezTo>
                      <a:pt x="277836" y="170647"/>
                      <a:pt x="257276" y="203256"/>
                      <a:pt x="211111" y="237292"/>
                    </a:cubicBezTo>
                    <a:cubicBezTo>
                      <a:pt x="140294" y="289675"/>
                      <a:pt x="39779" y="311542"/>
                      <a:pt x="4751" y="318006"/>
                    </a:cubicBezTo>
                    <a:cubicBezTo>
                      <a:pt x="4751" y="318006"/>
                      <a:pt x="-17999" y="395489"/>
                      <a:pt x="34258" y="454813"/>
                    </a:cubicBezTo>
                    <a:cubicBezTo>
                      <a:pt x="54818" y="478105"/>
                      <a:pt x="80613" y="484190"/>
                      <a:pt x="99174" y="489038"/>
                    </a:cubicBezTo>
                    <a:cubicBezTo>
                      <a:pt x="118059" y="488934"/>
                      <a:pt x="136896" y="487061"/>
                      <a:pt x="155428" y="483429"/>
                    </a:cubicBezTo>
                    <a:cubicBezTo>
                      <a:pt x="200260" y="473922"/>
                      <a:pt x="227198" y="455478"/>
                      <a:pt x="235288" y="427718"/>
                    </a:cubicBezTo>
                    <a:cubicBezTo>
                      <a:pt x="256039" y="356605"/>
                      <a:pt x="208636" y="319622"/>
                      <a:pt x="206733" y="318102"/>
                    </a:cubicBezTo>
                    <a:cubicBezTo>
                      <a:pt x="197405" y="310334"/>
                      <a:pt x="196139" y="296492"/>
                      <a:pt x="203915" y="287175"/>
                    </a:cubicBezTo>
                    <a:cubicBezTo>
                      <a:pt x="211045" y="278609"/>
                      <a:pt x="223466" y="276746"/>
                      <a:pt x="232813" y="282830"/>
                    </a:cubicBezTo>
                    <a:cubicBezTo>
                      <a:pt x="235859" y="285112"/>
                      <a:pt x="307057" y="338732"/>
                      <a:pt x="277455" y="439982"/>
                    </a:cubicBezTo>
                    <a:cubicBezTo>
                      <a:pt x="260988" y="496549"/>
                      <a:pt x="205400" y="518986"/>
                      <a:pt x="157237" y="527637"/>
                    </a:cubicBezTo>
                    <a:cubicBezTo>
                      <a:pt x="160378" y="568042"/>
                      <a:pt x="176940" y="633166"/>
                      <a:pt x="242903" y="693535"/>
                    </a:cubicBezTo>
                    <a:cubicBezTo>
                      <a:pt x="348748" y="790222"/>
                      <a:pt x="545401" y="856677"/>
                      <a:pt x="717875" y="763032"/>
                    </a:cubicBezTo>
                    <a:cubicBezTo>
                      <a:pt x="844090" y="694486"/>
                      <a:pt x="853608" y="603408"/>
                      <a:pt x="849706" y="5593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F1EE290E-9CA1-DA4D-A35E-E7EB544C5D91}"/>
                </a:ext>
              </a:extLst>
            </p:cNvPr>
            <p:cNvSpPr/>
            <p:nvPr/>
          </p:nvSpPr>
          <p:spPr>
            <a:xfrm>
              <a:off x="10003347" y="5640722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62F2DA42-9636-2C4C-8BF9-2491517843C9}"/>
                </a:ext>
              </a:extLst>
            </p:cNvPr>
            <p:cNvSpPr txBox="1"/>
            <p:nvPr/>
          </p:nvSpPr>
          <p:spPr>
            <a:xfrm>
              <a:off x="10003347" y="5026679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Analyze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65EA621B-71DD-3946-BE01-87B425388E79}"/>
                </a:ext>
              </a:extLst>
            </p:cNvPr>
            <p:cNvSpPr/>
            <p:nvPr/>
          </p:nvSpPr>
          <p:spPr>
            <a:xfrm>
              <a:off x="10917747" y="8327101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28E8D92B-99E9-6347-A9DB-EA2B076DD502}"/>
                </a:ext>
              </a:extLst>
            </p:cNvPr>
            <p:cNvSpPr txBox="1"/>
            <p:nvPr/>
          </p:nvSpPr>
          <p:spPr>
            <a:xfrm>
              <a:off x="10917747" y="7713058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Present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63EAAC51-549C-EA4D-B656-1404CFCF83C1}"/>
                </a:ext>
              </a:extLst>
            </p:cNvPr>
            <p:cNvSpPr/>
            <p:nvPr/>
          </p:nvSpPr>
          <p:spPr>
            <a:xfrm>
              <a:off x="10003347" y="11082326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22EFF76E-2618-D941-8322-88304026C1EB}"/>
                </a:ext>
              </a:extLst>
            </p:cNvPr>
            <p:cNvSpPr txBox="1"/>
            <p:nvPr/>
          </p:nvSpPr>
          <p:spPr>
            <a:xfrm>
              <a:off x="10003347" y="10468283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Develop</a:t>
              </a:r>
            </a:p>
          </p:txBody>
        </p:sp>
      </p:grpSp>
      <p:grpSp>
        <p:nvGrpSpPr>
          <p:cNvPr id="62" name="Group 94">
            <a:extLst>
              <a:ext uri="{FF2B5EF4-FFF2-40B4-BE49-F238E27FC236}">
                <a16:creationId xmlns:a16="http://schemas.microsoft.com/office/drawing/2014/main" id="{9035B52C-AA16-1C45-89BC-27CC27963738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48B864E8-F3DF-FA49-9A90-6FF5980C40AD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F906A7C9-7117-514E-BF29-4B5692F378B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1" name="Rectangle 99">
              <a:extLst>
                <a:ext uri="{FF2B5EF4-FFF2-40B4-BE49-F238E27FC236}">
                  <a16:creationId xmlns:a16="http://schemas.microsoft.com/office/drawing/2014/main" id="{5924D763-23DB-BC41-BB8C-B2C4DC56D2B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7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224F370-BD41-3C43-9B38-3361317B1282}"/>
              </a:ext>
            </a:extLst>
          </p:cNvPr>
          <p:cNvGrpSpPr/>
          <p:nvPr/>
        </p:nvGrpSpPr>
        <p:grpSpPr>
          <a:xfrm>
            <a:off x="1813999" y="4111890"/>
            <a:ext cx="20759176" cy="8563854"/>
            <a:chOff x="2466109" y="4111890"/>
            <a:chExt cx="20759176" cy="8563854"/>
          </a:xfrm>
        </p:grpSpPr>
        <p:sp>
          <p:nvSpPr>
            <p:cNvPr id="25" name="Oval 3">
              <a:extLst>
                <a:ext uri="{FF2B5EF4-FFF2-40B4-BE49-F238E27FC236}">
                  <a16:creationId xmlns:a16="http://schemas.microsoft.com/office/drawing/2014/main" id="{14606D52-DA0F-9A4C-8FA6-3C3F9199B707}"/>
                </a:ext>
              </a:extLst>
            </p:cNvPr>
            <p:cNvSpPr/>
            <p:nvPr/>
          </p:nvSpPr>
          <p:spPr>
            <a:xfrm>
              <a:off x="2466109" y="6373090"/>
              <a:ext cx="6302654" cy="63026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2">
              <a:extLst>
                <a:ext uri="{FF2B5EF4-FFF2-40B4-BE49-F238E27FC236}">
                  <a16:creationId xmlns:a16="http://schemas.microsoft.com/office/drawing/2014/main" id="{96BBAE95-20B0-6144-85E6-541E60A74905}"/>
                </a:ext>
              </a:extLst>
            </p:cNvPr>
            <p:cNvSpPr/>
            <p:nvPr/>
          </p:nvSpPr>
          <p:spPr>
            <a:xfrm>
              <a:off x="9694370" y="6373090"/>
              <a:ext cx="6302654" cy="6302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504EF3EA-F448-6F43-835F-7DCAAD3A5891}"/>
                </a:ext>
              </a:extLst>
            </p:cNvPr>
            <p:cNvSpPr/>
            <p:nvPr/>
          </p:nvSpPr>
          <p:spPr>
            <a:xfrm>
              <a:off x="16922631" y="6373090"/>
              <a:ext cx="6302654" cy="63026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E5EF56D8-15BC-F342-826B-DC8F1DAA6E05}"/>
                </a:ext>
              </a:extLst>
            </p:cNvPr>
            <p:cNvSpPr/>
            <p:nvPr/>
          </p:nvSpPr>
          <p:spPr>
            <a:xfrm>
              <a:off x="3691970" y="4977183"/>
              <a:ext cx="3850931" cy="3850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FE96CEB8-0D97-1847-832D-9649C4C29A87}"/>
                </a:ext>
              </a:extLst>
            </p:cNvPr>
            <p:cNvSpPr/>
            <p:nvPr/>
          </p:nvSpPr>
          <p:spPr>
            <a:xfrm>
              <a:off x="10920231" y="4977183"/>
              <a:ext cx="3850931" cy="3850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9">
              <a:extLst>
                <a:ext uri="{FF2B5EF4-FFF2-40B4-BE49-F238E27FC236}">
                  <a16:creationId xmlns:a16="http://schemas.microsoft.com/office/drawing/2014/main" id="{87398560-4DEE-1B42-95BA-574EAFE97792}"/>
                </a:ext>
              </a:extLst>
            </p:cNvPr>
            <p:cNvSpPr/>
            <p:nvPr/>
          </p:nvSpPr>
          <p:spPr>
            <a:xfrm>
              <a:off x="18148492" y="4977183"/>
              <a:ext cx="3850931" cy="3850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0">
              <a:extLst>
                <a:ext uri="{FF2B5EF4-FFF2-40B4-BE49-F238E27FC236}">
                  <a16:creationId xmlns:a16="http://schemas.microsoft.com/office/drawing/2014/main" id="{5AD968FC-9890-9D47-B90D-7A3912264256}"/>
                </a:ext>
              </a:extLst>
            </p:cNvPr>
            <p:cNvSpPr txBox="1"/>
            <p:nvPr/>
          </p:nvSpPr>
          <p:spPr>
            <a:xfrm flipH="1">
              <a:off x="3294657" y="9524417"/>
              <a:ext cx="457770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1">
              <a:extLst>
                <a:ext uri="{FF2B5EF4-FFF2-40B4-BE49-F238E27FC236}">
                  <a16:creationId xmlns:a16="http://schemas.microsoft.com/office/drawing/2014/main" id="{DF489B96-8D5B-A749-9058-50F7A9D3AF96}"/>
                </a:ext>
              </a:extLst>
            </p:cNvPr>
            <p:cNvSpPr txBox="1"/>
            <p:nvPr/>
          </p:nvSpPr>
          <p:spPr>
            <a:xfrm flipH="1">
              <a:off x="10556844" y="9524417"/>
              <a:ext cx="457770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CDA12D2B-385F-2540-94DE-D6D4240BA305}"/>
                </a:ext>
              </a:extLst>
            </p:cNvPr>
            <p:cNvSpPr txBox="1"/>
            <p:nvPr/>
          </p:nvSpPr>
          <p:spPr>
            <a:xfrm flipH="1">
              <a:off x="17785105" y="9524417"/>
              <a:ext cx="457770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TextBox 54">
              <a:extLst>
                <a:ext uri="{FF2B5EF4-FFF2-40B4-BE49-F238E27FC236}">
                  <a16:creationId xmlns:a16="http://schemas.microsoft.com/office/drawing/2014/main" id="{63BF33BB-C847-DF46-BAE0-2605EE775E65}"/>
                </a:ext>
              </a:extLst>
            </p:cNvPr>
            <p:cNvSpPr txBox="1"/>
            <p:nvPr/>
          </p:nvSpPr>
          <p:spPr>
            <a:xfrm flipH="1">
              <a:off x="3592614" y="4111890"/>
              <a:ext cx="398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51" name="TextBox 55">
              <a:extLst>
                <a:ext uri="{FF2B5EF4-FFF2-40B4-BE49-F238E27FC236}">
                  <a16:creationId xmlns:a16="http://schemas.microsoft.com/office/drawing/2014/main" id="{A2FC270C-E4CB-BA4B-BE1A-BB4BCEDE3DE8}"/>
                </a:ext>
              </a:extLst>
            </p:cNvPr>
            <p:cNvSpPr txBox="1"/>
            <p:nvPr/>
          </p:nvSpPr>
          <p:spPr>
            <a:xfrm flipH="1">
              <a:off x="10854801" y="4111890"/>
              <a:ext cx="398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Present</a:t>
              </a: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id="{5BD376E7-5F62-794A-8A38-3F4B99D7071F}"/>
                </a:ext>
              </a:extLst>
            </p:cNvPr>
            <p:cNvSpPr txBox="1"/>
            <p:nvPr/>
          </p:nvSpPr>
          <p:spPr>
            <a:xfrm flipH="1">
              <a:off x="18083062" y="4111890"/>
              <a:ext cx="398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Advertise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98D8B93-C94F-7242-9E23-EBEC03CA8608}"/>
                </a:ext>
              </a:extLst>
            </p:cNvPr>
            <p:cNvGrpSpPr/>
            <p:nvPr/>
          </p:nvGrpSpPr>
          <p:grpSpPr>
            <a:xfrm>
              <a:off x="4315070" y="5855488"/>
              <a:ext cx="2604729" cy="2005023"/>
              <a:chOff x="5648472" y="4050145"/>
              <a:chExt cx="11365423" cy="8748674"/>
            </a:xfrm>
            <a:solidFill>
              <a:schemeClr val="accent1"/>
            </a:solidFill>
          </p:grpSpPr>
          <p:sp>
            <p:nvSpPr>
              <p:cNvPr id="54" name="Forma libre 53">
                <a:extLst>
                  <a:ext uri="{FF2B5EF4-FFF2-40B4-BE49-F238E27FC236}">
                    <a16:creationId xmlns:a16="http://schemas.microsoft.com/office/drawing/2014/main" id="{B69CC86F-7672-8E40-99C3-6989E3476971}"/>
                  </a:ext>
                </a:extLst>
              </p:cNvPr>
              <p:cNvSpPr/>
              <p:nvPr/>
            </p:nvSpPr>
            <p:spPr>
              <a:xfrm rot="20793833">
                <a:off x="5648472" y="5022980"/>
                <a:ext cx="5760698" cy="6218662"/>
              </a:xfrm>
              <a:custGeom>
                <a:avLst/>
                <a:gdLst>
                  <a:gd name="connsiteX0" fmla="*/ 1517656 w 1517650"/>
                  <a:gd name="connsiteY0" fmla="*/ 16538 h 1638300"/>
                  <a:gd name="connsiteX1" fmla="*/ 819156 w 1517650"/>
                  <a:gd name="connsiteY1" fmla="*/ 80038 h 1638300"/>
                  <a:gd name="connsiteX2" fmla="*/ 101605 w 1517650"/>
                  <a:gd name="connsiteY2" fmla="*/ 664239 h 1638300"/>
                  <a:gd name="connsiteX3" fmla="*/ 88905 w 1517650"/>
                  <a:gd name="connsiteY3" fmla="*/ 892839 h 1638300"/>
                  <a:gd name="connsiteX4" fmla="*/ 31755 w 1517650"/>
                  <a:gd name="connsiteY4" fmla="*/ 1330989 h 1638300"/>
                  <a:gd name="connsiteX5" fmla="*/ 323855 w 1517650"/>
                  <a:gd name="connsiteY5" fmla="*/ 1610389 h 1638300"/>
                  <a:gd name="connsiteX6" fmla="*/ 641356 w 1517650"/>
                  <a:gd name="connsiteY6" fmla="*/ 1614580 h 1638300"/>
                  <a:gd name="connsiteX7" fmla="*/ 1054106 w 1517650"/>
                  <a:gd name="connsiteY7" fmla="*/ 1330989 h 1638300"/>
                  <a:gd name="connsiteX8" fmla="*/ 1377956 w 1517650"/>
                  <a:gd name="connsiteY8" fmla="*/ 1280189 h 1638300"/>
                  <a:gd name="connsiteX9" fmla="*/ 1517656 w 1517650"/>
                  <a:gd name="connsiteY9" fmla="*/ 1653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7650" h="1638300">
                    <a:moveTo>
                      <a:pt x="1517656" y="16538"/>
                    </a:moveTo>
                    <a:cubicBezTo>
                      <a:pt x="1199394" y="-23467"/>
                      <a:pt x="956379" y="34826"/>
                      <a:pt x="819156" y="80038"/>
                    </a:cubicBezTo>
                    <a:cubicBezTo>
                      <a:pt x="666120" y="130458"/>
                      <a:pt x="199967" y="286858"/>
                      <a:pt x="101605" y="664239"/>
                    </a:cubicBezTo>
                    <a:cubicBezTo>
                      <a:pt x="82619" y="738899"/>
                      <a:pt x="78306" y="816535"/>
                      <a:pt x="88905" y="892839"/>
                    </a:cubicBezTo>
                    <a:cubicBezTo>
                      <a:pt x="76205" y="910872"/>
                      <a:pt x="-52890" y="1105818"/>
                      <a:pt x="31755" y="1330989"/>
                    </a:cubicBezTo>
                    <a:cubicBezTo>
                      <a:pt x="106114" y="1528728"/>
                      <a:pt x="288486" y="1598070"/>
                      <a:pt x="323855" y="1610389"/>
                    </a:cubicBezTo>
                    <a:cubicBezTo>
                      <a:pt x="472064" y="1662141"/>
                      <a:pt x="604208" y="1626009"/>
                      <a:pt x="641356" y="1614580"/>
                    </a:cubicBezTo>
                    <a:cubicBezTo>
                      <a:pt x="836428" y="1554255"/>
                      <a:pt x="859542" y="1417730"/>
                      <a:pt x="1054106" y="1330989"/>
                    </a:cubicBezTo>
                    <a:cubicBezTo>
                      <a:pt x="1174184" y="1277585"/>
                      <a:pt x="1291659" y="1273458"/>
                      <a:pt x="1377956" y="1280189"/>
                    </a:cubicBezTo>
                    <a:cubicBezTo>
                      <a:pt x="1275248" y="855600"/>
                      <a:pt x="1324683" y="408439"/>
                      <a:pt x="1517656" y="16538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54">
                <a:extLst>
                  <a:ext uri="{FF2B5EF4-FFF2-40B4-BE49-F238E27FC236}">
                    <a16:creationId xmlns:a16="http://schemas.microsoft.com/office/drawing/2014/main" id="{AA8824DE-1E1B-DB4C-ABE3-83B114A258E1}"/>
                  </a:ext>
                </a:extLst>
              </p:cNvPr>
              <p:cNvSpPr/>
              <p:nvPr/>
            </p:nvSpPr>
            <p:spPr>
              <a:xfrm rot="20793833">
                <a:off x="10688582" y="4050145"/>
                <a:ext cx="4483221" cy="4579634"/>
              </a:xfrm>
              <a:custGeom>
                <a:avLst/>
                <a:gdLst>
                  <a:gd name="connsiteX0" fmla="*/ 35661 w 1181100"/>
                  <a:gd name="connsiteY0" fmla="*/ 1203325 h 1206500"/>
                  <a:gd name="connsiteX1" fmla="*/ 48361 w 1181100"/>
                  <a:gd name="connsiteY1" fmla="*/ 434975 h 1206500"/>
                  <a:gd name="connsiteX2" fmla="*/ 200761 w 1181100"/>
                  <a:gd name="connsiteY2" fmla="*/ 3175 h 1206500"/>
                  <a:gd name="connsiteX3" fmla="*/ 1178661 w 1181100"/>
                  <a:gd name="connsiteY3" fmla="*/ 504825 h 1206500"/>
                  <a:gd name="connsiteX4" fmla="*/ 1042136 w 1181100"/>
                  <a:gd name="connsiteY4" fmla="*/ 589788 h 1206500"/>
                  <a:gd name="connsiteX5" fmla="*/ 346811 w 1181100"/>
                  <a:gd name="connsiteY5" fmla="*/ 663575 h 1206500"/>
                  <a:gd name="connsiteX6" fmla="*/ 35661 w 1181100"/>
                  <a:gd name="connsiteY6" fmla="*/ 1203325 h 120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00" h="1206500">
                    <a:moveTo>
                      <a:pt x="35661" y="1203325"/>
                    </a:moveTo>
                    <a:cubicBezTo>
                      <a:pt x="-11578" y="948940"/>
                      <a:pt x="-7259" y="687660"/>
                      <a:pt x="48361" y="434975"/>
                    </a:cubicBezTo>
                    <a:cubicBezTo>
                      <a:pt x="81653" y="285449"/>
                      <a:pt x="132821" y="140473"/>
                      <a:pt x="200761" y="3175"/>
                    </a:cubicBezTo>
                    <a:cubicBezTo>
                      <a:pt x="581277" y="30830"/>
                      <a:pt x="934229" y="211891"/>
                      <a:pt x="1178661" y="504825"/>
                    </a:cubicBezTo>
                    <a:cubicBezTo>
                      <a:pt x="1136522" y="538233"/>
                      <a:pt x="1090719" y="566737"/>
                      <a:pt x="1042136" y="589788"/>
                    </a:cubicBezTo>
                    <a:cubicBezTo>
                      <a:pt x="755497" y="725424"/>
                      <a:pt x="539597" y="586169"/>
                      <a:pt x="346811" y="663575"/>
                    </a:cubicBezTo>
                    <a:cubicBezTo>
                      <a:pt x="236257" y="708025"/>
                      <a:pt x="106527" y="834390"/>
                      <a:pt x="35661" y="120332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55">
                <a:extLst>
                  <a:ext uri="{FF2B5EF4-FFF2-40B4-BE49-F238E27FC236}">
                    <a16:creationId xmlns:a16="http://schemas.microsoft.com/office/drawing/2014/main" id="{ABD3437F-A260-D747-9A68-DBBFACA8ABD2}"/>
                  </a:ext>
                </a:extLst>
              </p:cNvPr>
              <p:cNvSpPr/>
              <p:nvPr/>
            </p:nvSpPr>
            <p:spPr>
              <a:xfrm rot="20793833">
                <a:off x="9118911" y="6966159"/>
                <a:ext cx="6170454" cy="5375045"/>
              </a:xfrm>
              <a:custGeom>
                <a:avLst/>
                <a:gdLst>
                  <a:gd name="connsiteX0" fmla="*/ 672204 w 1625600"/>
                  <a:gd name="connsiteY0" fmla="*/ 636794 h 1416050"/>
                  <a:gd name="connsiteX1" fmla="*/ 748404 w 1625600"/>
                  <a:gd name="connsiteY1" fmla="*/ 408194 h 1416050"/>
                  <a:gd name="connsiteX2" fmla="*/ 964304 w 1625600"/>
                  <a:gd name="connsiteY2" fmla="*/ 52594 h 1416050"/>
                  <a:gd name="connsiteX3" fmla="*/ 1408804 w 1625600"/>
                  <a:gd name="connsiteY3" fmla="*/ 77994 h 1416050"/>
                  <a:gd name="connsiteX4" fmla="*/ 1624704 w 1625600"/>
                  <a:gd name="connsiteY4" fmla="*/ 554244 h 1416050"/>
                  <a:gd name="connsiteX5" fmla="*/ 1364354 w 1625600"/>
                  <a:gd name="connsiteY5" fmla="*/ 1093994 h 1416050"/>
                  <a:gd name="connsiteX6" fmla="*/ 100704 w 1625600"/>
                  <a:gd name="connsiteY6" fmla="*/ 1259094 h 1416050"/>
                  <a:gd name="connsiteX7" fmla="*/ 5454 w 1625600"/>
                  <a:gd name="connsiteY7" fmla="*/ 979694 h 1416050"/>
                  <a:gd name="connsiteX8" fmla="*/ 303904 w 1625600"/>
                  <a:gd name="connsiteY8" fmla="*/ 662194 h 1416050"/>
                  <a:gd name="connsiteX9" fmla="*/ 672204 w 1625600"/>
                  <a:gd name="connsiteY9" fmla="*/ 636794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600" h="1416050">
                    <a:moveTo>
                      <a:pt x="672204" y="636794"/>
                    </a:moveTo>
                    <a:cubicBezTo>
                      <a:pt x="692636" y="559027"/>
                      <a:pt x="718089" y="482667"/>
                      <a:pt x="748404" y="408194"/>
                    </a:cubicBezTo>
                    <a:cubicBezTo>
                      <a:pt x="829112" y="209884"/>
                      <a:pt x="869498" y="110760"/>
                      <a:pt x="964304" y="52594"/>
                    </a:cubicBezTo>
                    <a:cubicBezTo>
                      <a:pt x="1096130" y="-28241"/>
                      <a:pt x="1282566" y="-2905"/>
                      <a:pt x="1408804" y="77994"/>
                    </a:cubicBezTo>
                    <a:cubicBezTo>
                      <a:pt x="1626799" y="217694"/>
                      <a:pt x="1625085" y="497793"/>
                      <a:pt x="1624704" y="554244"/>
                    </a:cubicBezTo>
                    <a:cubicBezTo>
                      <a:pt x="1622926" y="840629"/>
                      <a:pt x="1425758" y="1033796"/>
                      <a:pt x="1364354" y="1093994"/>
                    </a:cubicBezTo>
                    <a:cubicBezTo>
                      <a:pt x="1000880" y="1450102"/>
                      <a:pt x="337241" y="1520206"/>
                      <a:pt x="100704" y="1259094"/>
                    </a:cubicBezTo>
                    <a:cubicBezTo>
                      <a:pt x="92830" y="1250458"/>
                      <a:pt x="-13596" y="1129300"/>
                      <a:pt x="5454" y="979694"/>
                    </a:cubicBezTo>
                    <a:cubicBezTo>
                      <a:pt x="31489" y="776494"/>
                      <a:pt x="269296" y="676736"/>
                      <a:pt x="303904" y="662194"/>
                    </a:cubicBezTo>
                    <a:cubicBezTo>
                      <a:pt x="461257" y="596091"/>
                      <a:pt x="607370" y="621110"/>
                      <a:pt x="672204" y="636794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56">
                <a:extLst>
                  <a:ext uri="{FF2B5EF4-FFF2-40B4-BE49-F238E27FC236}">
                    <a16:creationId xmlns:a16="http://schemas.microsoft.com/office/drawing/2014/main" id="{6A1C5EAF-1AE8-DF47-A2B4-949D0E8A1CB9}"/>
                  </a:ext>
                </a:extLst>
              </p:cNvPr>
              <p:cNvSpPr/>
              <p:nvPr/>
            </p:nvSpPr>
            <p:spPr>
              <a:xfrm rot="20793833">
                <a:off x="14542188" y="5695541"/>
                <a:ext cx="2338024" cy="4941185"/>
              </a:xfrm>
              <a:custGeom>
                <a:avLst/>
                <a:gdLst>
                  <a:gd name="connsiteX0" fmla="*/ 3175 w 615950"/>
                  <a:gd name="connsiteY0" fmla="*/ 142875 h 1301750"/>
                  <a:gd name="connsiteX1" fmla="*/ 339725 w 615950"/>
                  <a:gd name="connsiteY1" fmla="*/ 3175 h 1301750"/>
                  <a:gd name="connsiteX2" fmla="*/ 549275 w 615950"/>
                  <a:gd name="connsiteY2" fmla="*/ 314325 h 1301750"/>
                  <a:gd name="connsiteX3" fmla="*/ 466725 w 615950"/>
                  <a:gd name="connsiteY3" fmla="*/ 1241425 h 1301750"/>
                  <a:gd name="connsiteX4" fmla="*/ 28575 w 615950"/>
                  <a:gd name="connsiteY4" fmla="*/ 1254125 h 1301750"/>
                  <a:gd name="connsiteX5" fmla="*/ 212725 w 615950"/>
                  <a:gd name="connsiteY5" fmla="*/ 587375 h 1301750"/>
                  <a:gd name="connsiteX6" fmla="*/ 3175 w 615950"/>
                  <a:gd name="connsiteY6" fmla="*/ 142875 h 130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5950" h="1301750">
                    <a:moveTo>
                      <a:pt x="3175" y="142875"/>
                    </a:moveTo>
                    <a:cubicBezTo>
                      <a:pt x="124379" y="122013"/>
                      <a:pt x="239375" y="74279"/>
                      <a:pt x="339725" y="3175"/>
                    </a:cubicBezTo>
                    <a:cubicBezTo>
                      <a:pt x="429606" y="91896"/>
                      <a:pt x="500851" y="197684"/>
                      <a:pt x="549275" y="314325"/>
                    </a:cubicBezTo>
                    <a:cubicBezTo>
                      <a:pt x="727583" y="748792"/>
                      <a:pt x="506095" y="1169353"/>
                      <a:pt x="466725" y="1241425"/>
                    </a:cubicBezTo>
                    <a:cubicBezTo>
                      <a:pt x="169608" y="1330325"/>
                      <a:pt x="63500" y="1304544"/>
                      <a:pt x="28575" y="1254125"/>
                    </a:cubicBezTo>
                    <a:cubicBezTo>
                      <a:pt x="-48895" y="1142238"/>
                      <a:pt x="232410" y="917575"/>
                      <a:pt x="212725" y="587375"/>
                    </a:cubicBezTo>
                    <a:cubicBezTo>
                      <a:pt x="201613" y="401574"/>
                      <a:pt x="101283" y="250825"/>
                      <a:pt x="3175" y="1428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57">
                <a:extLst>
                  <a:ext uri="{FF2B5EF4-FFF2-40B4-BE49-F238E27FC236}">
                    <a16:creationId xmlns:a16="http://schemas.microsoft.com/office/drawing/2014/main" id="{C0D3620C-03C9-984B-ABEE-787BB6AE7D60}"/>
                  </a:ext>
                </a:extLst>
              </p:cNvPr>
              <p:cNvSpPr/>
              <p:nvPr/>
            </p:nvSpPr>
            <p:spPr>
              <a:xfrm rot="20793833">
                <a:off x="13085051" y="10619887"/>
                <a:ext cx="3928844" cy="2000577"/>
              </a:xfrm>
              <a:custGeom>
                <a:avLst/>
                <a:gdLst>
                  <a:gd name="connsiteX0" fmla="*/ 3175 w 1035050"/>
                  <a:gd name="connsiteY0" fmla="*/ 295275 h 527050"/>
                  <a:gd name="connsiteX1" fmla="*/ 498475 w 1035050"/>
                  <a:gd name="connsiteY1" fmla="*/ 3175 h 527050"/>
                  <a:gd name="connsiteX2" fmla="*/ 587375 w 1035050"/>
                  <a:gd name="connsiteY2" fmla="*/ 79375 h 527050"/>
                  <a:gd name="connsiteX3" fmla="*/ 790575 w 1035050"/>
                  <a:gd name="connsiteY3" fmla="*/ 104775 h 527050"/>
                  <a:gd name="connsiteX4" fmla="*/ 1025525 w 1035050"/>
                  <a:gd name="connsiteY4" fmla="*/ 60325 h 527050"/>
                  <a:gd name="connsiteX5" fmla="*/ 968375 w 1035050"/>
                  <a:gd name="connsiteY5" fmla="*/ 365125 h 527050"/>
                  <a:gd name="connsiteX6" fmla="*/ 657225 w 1035050"/>
                  <a:gd name="connsiteY6" fmla="*/ 479425 h 527050"/>
                  <a:gd name="connsiteX7" fmla="*/ 111125 w 1035050"/>
                  <a:gd name="connsiteY7" fmla="*/ 473075 h 527050"/>
                  <a:gd name="connsiteX8" fmla="*/ 3175 w 1035050"/>
                  <a:gd name="connsiteY8" fmla="*/ 295275 h 5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5050" h="527050">
                    <a:moveTo>
                      <a:pt x="3175" y="295275"/>
                    </a:moveTo>
                    <a:cubicBezTo>
                      <a:pt x="194610" y="251726"/>
                      <a:pt x="367728" y="149631"/>
                      <a:pt x="498475" y="3175"/>
                    </a:cubicBezTo>
                    <a:cubicBezTo>
                      <a:pt x="522241" y="34713"/>
                      <a:pt x="552573" y="60712"/>
                      <a:pt x="587375" y="79375"/>
                    </a:cubicBezTo>
                    <a:cubicBezTo>
                      <a:pt x="603314" y="87757"/>
                      <a:pt x="655764" y="113284"/>
                      <a:pt x="790575" y="104775"/>
                    </a:cubicBezTo>
                    <a:cubicBezTo>
                      <a:pt x="870415" y="99625"/>
                      <a:pt x="949322" y="84697"/>
                      <a:pt x="1025525" y="60325"/>
                    </a:cubicBezTo>
                    <a:cubicBezTo>
                      <a:pt x="1040638" y="148082"/>
                      <a:pt x="1044575" y="274257"/>
                      <a:pt x="968375" y="365125"/>
                    </a:cubicBezTo>
                    <a:cubicBezTo>
                      <a:pt x="946785" y="390906"/>
                      <a:pt x="903351" y="435801"/>
                      <a:pt x="657225" y="479425"/>
                    </a:cubicBezTo>
                    <a:cubicBezTo>
                      <a:pt x="363220" y="531495"/>
                      <a:pt x="214122" y="555625"/>
                      <a:pt x="111125" y="473075"/>
                    </a:cubicBezTo>
                    <a:cubicBezTo>
                      <a:pt x="75120" y="444119"/>
                      <a:pt x="29146" y="391986"/>
                      <a:pt x="3175" y="2952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58">
                <a:extLst>
                  <a:ext uri="{FF2B5EF4-FFF2-40B4-BE49-F238E27FC236}">
                    <a16:creationId xmlns:a16="http://schemas.microsoft.com/office/drawing/2014/main" id="{67896401-3ABB-6E4E-9924-56556D8BE89C}"/>
                  </a:ext>
                </a:extLst>
              </p:cNvPr>
              <p:cNvSpPr/>
              <p:nvPr/>
            </p:nvSpPr>
            <p:spPr>
              <a:xfrm rot="20793833">
                <a:off x="14916249" y="11786479"/>
                <a:ext cx="1349787" cy="1012340"/>
              </a:xfrm>
              <a:custGeom>
                <a:avLst/>
                <a:gdLst>
                  <a:gd name="connsiteX0" fmla="*/ 334839 w 355600"/>
                  <a:gd name="connsiteY0" fmla="*/ 101880 h 266700"/>
                  <a:gd name="connsiteX1" fmla="*/ 199724 w 355600"/>
                  <a:gd name="connsiteY1" fmla="*/ 232134 h 266700"/>
                  <a:gd name="connsiteX2" fmla="*/ 24038 w 355600"/>
                  <a:gd name="connsiteY2" fmla="*/ 166131 h 266700"/>
                  <a:gd name="connsiteX3" fmla="*/ 159153 w 355600"/>
                  <a:gd name="connsiteY3" fmla="*/ 35877 h 266700"/>
                  <a:gd name="connsiteX4" fmla="*/ 334839 w 355600"/>
                  <a:gd name="connsiteY4" fmla="*/ 10188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00" h="266700">
                    <a:moveTo>
                      <a:pt x="334839" y="101880"/>
                    </a:moveTo>
                    <a:cubicBezTo>
                      <a:pt x="346043" y="156075"/>
                      <a:pt x="285549" y="214391"/>
                      <a:pt x="199724" y="232134"/>
                    </a:cubicBezTo>
                    <a:cubicBezTo>
                      <a:pt x="113899" y="249876"/>
                      <a:pt x="35241" y="220326"/>
                      <a:pt x="24038" y="166131"/>
                    </a:cubicBezTo>
                    <a:cubicBezTo>
                      <a:pt x="12834" y="111936"/>
                      <a:pt x="73328" y="53620"/>
                      <a:pt x="159153" y="35877"/>
                    </a:cubicBezTo>
                    <a:cubicBezTo>
                      <a:pt x="244978" y="18135"/>
                      <a:pt x="323636" y="47685"/>
                      <a:pt x="334839" y="10188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60B1DF7-35A9-D844-A2D1-08581DD3DD9F}"/>
                </a:ext>
              </a:extLst>
            </p:cNvPr>
            <p:cNvGrpSpPr/>
            <p:nvPr/>
          </p:nvGrpSpPr>
          <p:grpSpPr>
            <a:xfrm>
              <a:off x="11543331" y="5855488"/>
              <a:ext cx="2604729" cy="2005023"/>
              <a:chOff x="5648472" y="4050145"/>
              <a:chExt cx="11365423" cy="8748674"/>
            </a:xfrm>
            <a:solidFill>
              <a:schemeClr val="accent2"/>
            </a:solidFill>
          </p:grpSpPr>
          <p:sp>
            <p:nvSpPr>
              <p:cNvPr id="64" name="Forma libre 63">
                <a:extLst>
                  <a:ext uri="{FF2B5EF4-FFF2-40B4-BE49-F238E27FC236}">
                    <a16:creationId xmlns:a16="http://schemas.microsoft.com/office/drawing/2014/main" id="{F39CBFB4-30B7-AC4E-9C19-A7DFDF901207}"/>
                  </a:ext>
                </a:extLst>
              </p:cNvPr>
              <p:cNvSpPr/>
              <p:nvPr/>
            </p:nvSpPr>
            <p:spPr>
              <a:xfrm rot="20793833">
                <a:off x="5648472" y="5022980"/>
                <a:ext cx="5760698" cy="6218662"/>
              </a:xfrm>
              <a:custGeom>
                <a:avLst/>
                <a:gdLst>
                  <a:gd name="connsiteX0" fmla="*/ 1517656 w 1517650"/>
                  <a:gd name="connsiteY0" fmla="*/ 16538 h 1638300"/>
                  <a:gd name="connsiteX1" fmla="*/ 819156 w 1517650"/>
                  <a:gd name="connsiteY1" fmla="*/ 80038 h 1638300"/>
                  <a:gd name="connsiteX2" fmla="*/ 101605 w 1517650"/>
                  <a:gd name="connsiteY2" fmla="*/ 664239 h 1638300"/>
                  <a:gd name="connsiteX3" fmla="*/ 88905 w 1517650"/>
                  <a:gd name="connsiteY3" fmla="*/ 892839 h 1638300"/>
                  <a:gd name="connsiteX4" fmla="*/ 31755 w 1517650"/>
                  <a:gd name="connsiteY4" fmla="*/ 1330989 h 1638300"/>
                  <a:gd name="connsiteX5" fmla="*/ 323855 w 1517650"/>
                  <a:gd name="connsiteY5" fmla="*/ 1610389 h 1638300"/>
                  <a:gd name="connsiteX6" fmla="*/ 641356 w 1517650"/>
                  <a:gd name="connsiteY6" fmla="*/ 1614580 h 1638300"/>
                  <a:gd name="connsiteX7" fmla="*/ 1054106 w 1517650"/>
                  <a:gd name="connsiteY7" fmla="*/ 1330989 h 1638300"/>
                  <a:gd name="connsiteX8" fmla="*/ 1377956 w 1517650"/>
                  <a:gd name="connsiteY8" fmla="*/ 1280189 h 1638300"/>
                  <a:gd name="connsiteX9" fmla="*/ 1517656 w 1517650"/>
                  <a:gd name="connsiteY9" fmla="*/ 1653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7650" h="1638300">
                    <a:moveTo>
                      <a:pt x="1517656" y="16538"/>
                    </a:moveTo>
                    <a:cubicBezTo>
                      <a:pt x="1199394" y="-23467"/>
                      <a:pt x="956379" y="34826"/>
                      <a:pt x="819156" y="80038"/>
                    </a:cubicBezTo>
                    <a:cubicBezTo>
                      <a:pt x="666120" y="130458"/>
                      <a:pt x="199967" y="286858"/>
                      <a:pt x="101605" y="664239"/>
                    </a:cubicBezTo>
                    <a:cubicBezTo>
                      <a:pt x="82619" y="738899"/>
                      <a:pt x="78306" y="816535"/>
                      <a:pt x="88905" y="892839"/>
                    </a:cubicBezTo>
                    <a:cubicBezTo>
                      <a:pt x="76205" y="910872"/>
                      <a:pt x="-52890" y="1105818"/>
                      <a:pt x="31755" y="1330989"/>
                    </a:cubicBezTo>
                    <a:cubicBezTo>
                      <a:pt x="106114" y="1528728"/>
                      <a:pt x="288486" y="1598070"/>
                      <a:pt x="323855" y="1610389"/>
                    </a:cubicBezTo>
                    <a:cubicBezTo>
                      <a:pt x="472064" y="1662141"/>
                      <a:pt x="604208" y="1626009"/>
                      <a:pt x="641356" y="1614580"/>
                    </a:cubicBezTo>
                    <a:cubicBezTo>
                      <a:pt x="836428" y="1554255"/>
                      <a:pt x="859542" y="1417730"/>
                      <a:pt x="1054106" y="1330989"/>
                    </a:cubicBezTo>
                    <a:cubicBezTo>
                      <a:pt x="1174184" y="1277585"/>
                      <a:pt x="1291659" y="1273458"/>
                      <a:pt x="1377956" y="1280189"/>
                    </a:cubicBezTo>
                    <a:cubicBezTo>
                      <a:pt x="1275248" y="855600"/>
                      <a:pt x="1324683" y="408439"/>
                      <a:pt x="1517656" y="16538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64">
                <a:extLst>
                  <a:ext uri="{FF2B5EF4-FFF2-40B4-BE49-F238E27FC236}">
                    <a16:creationId xmlns:a16="http://schemas.microsoft.com/office/drawing/2014/main" id="{74D71331-F0A3-C148-BE4C-FA2B9FA0D474}"/>
                  </a:ext>
                </a:extLst>
              </p:cNvPr>
              <p:cNvSpPr/>
              <p:nvPr/>
            </p:nvSpPr>
            <p:spPr>
              <a:xfrm rot="20793833">
                <a:off x="10688582" y="4050145"/>
                <a:ext cx="4483221" cy="4579634"/>
              </a:xfrm>
              <a:custGeom>
                <a:avLst/>
                <a:gdLst>
                  <a:gd name="connsiteX0" fmla="*/ 35661 w 1181100"/>
                  <a:gd name="connsiteY0" fmla="*/ 1203325 h 1206500"/>
                  <a:gd name="connsiteX1" fmla="*/ 48361 w 1181100"/>
                  <a:gd name="connsiteY1" fmla="*/ 434975 h 1206500"/>
                  <a:gd name="connsiteX2" fmla="*/ 200761 w 1181100"/>
                  <a:gd name="connsiteY2" fmla="*/ 3175 h 1206500"/>
                  <a:gd name="connsiteX3" fmla="*/ 1178661 w 1181100"/>
                  <a:gd name="connsiteY3" fmla="*/ 504825 h 1206500"/>
                  <a:gd name="connsiteX4" fmla="*/ 1042136 w 1181100"/>
                  <a:gd name="connsiteY4" fmla="*/ 589788 h 1206500"/>
                  <a:gd name="connsiteX5" fmla="*/ 346811 w 1181100"/>
                  <a:gd name="connsiteY5" fmla="*/ 663575 h 1206500"/>
                  <a:gd name="connsiteX6" fmla="*/ 35661 w 1181100"/>
                  <a:gd name="connsiteY6" fmla="*/ 1203325 h 120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00" h="1206500">
                    <a:moveTo>
                      <a:pt x="35661" y="1203325"/>
                    </a:moveTo>
                    <a:cubicBezTo>
                      <a:pt x="-11578" y="948940"/>
                      <a:pt x="-7259" y="687660"/>
                      <a:pt x="48361" y="434975"/>
                    </a:cubicBezTo>
                    <a:cubicBezTo>
                      <a:pt x="81653" y="285449"/>
                      <a:pt x="132821" y="140473"/>
                      <a:pt x="200761" y="3175"/>
                    </a:cubicBezTo>
                    <a:cubicBezTo>
                      <a:pt x="581277" y="30830"/>
                      <a:pt x="934229" y="211891"/>
                      <a:pt x="1178661" y="504825"/>
                    </a:cubicBezTo>
                    <a:cubicBezTo>
                      <a:pt x="1136522" y="538233"/>
                      <a:pt x="1090719" y="566737"/>
                      <a:pt x="1042136" y="589788"/>
                    </a:cubicBezTo>
                    <a:cubicBezTo>
                      <a:pt x="755497" y="725424"/>
                      <a:pt x="539597" y="586169"/>
                      <a:pt x="346811" y="663575"/>
                    </a:cubicBezTo>
                    <a:cubicBezTo>
                      <a:pt x="236257" y="708025"/>
                      <a:pt x="106527" y="834390"/>
                      <a:pt x="35661" y="120332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65">
                <a:extLst>
                  <a:ext uri="{FF2B5EF4-FFF2-40B4-BE49-F238E27FC236}">
                    <a16:creationId xmlns:a16="http://schemas.microsoft.com/office/drawing/2014/main" id="{41F50F30-2D7D-9E47-B21D-8B3EB5C7F820}"/>
                  </a:ext>
                </a:extLst>
              </p:cNvPr>
              <p:cNvSpPr/>
              <p:nvPr/>
            </p:nvSpPr>
            <p:spPr>
              <a:xfrm rot="20793833">
                <a:off x="9118911" y="6966159"/>
                <a:ext cx="6170454" cy="5375045"/>
              </a:xfrm>
              <a:custGeom>
                <a:avLst/>
                <a:gdLst>
                  <a:gd name="connsiteX0" fmla="*/ 672204 w 1625600"/>
                  <a:gd name="connsiteY0" fmla="*/ 636794 h 1416050"/>
                  <a:gd name="connsiteX1" fmla="*/ 748404 w 1625600"/>
                  <a:gd name="connsiteY1" fmla="*/ 408194 h 1416050"/>
                  <a:gd name="connsiteX2" fmla="*/ 964304 w 1625600"/>
                  <a:gd name="connsiteY2" fmla="*/ 52594 h 1416050"/>
                  <a:gd name="connsiteX3" fmla="*/ 1408804 w 1625600"/>
                  <a:gd name="connsiteY3" fmla="*/ 77994 h 1416050"/>
                  <a:gd name="connsiteX4" fmla="*/ 1624704 w 1625600"/>
                  <a:gd name="connsiteY4" fmla="*/ 554244 h 1416050"/>
                  <a:gd name="connsiteX5" fmla="*/ 1364354 w 1625600"/>
                  <a:gd name="connsiteY5" fmla="*/ 1093994 h 1416050"/>
                  <a:gd name="connsiteX6" fmla="*/ 100704 w 1625600"/>
                  <a:gd name="connsiteY6" fmla="*/ 1259094 h 1416050"/>
                  <a:gd name="connsiteX7" fmla="*/ 5454 w 1625600"/>
                  <a:gd name="connsiteY7" fmla="*/ 979694 h 1416050"/>
                  <a:gd name="connsiteX8" fmla="*/ 303904 w 1625600"/>
                  <a:gd name="connsiteY8" fmla="*/ 662194 h 1416050"/>
                  <a:gd name="connsiteX9" fmla="*/ 672204 w 1625600"/>
                  <a:gd name="connsiteY9" fmla="*/ 636794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600" h="1416050">
                    <a:moveTo>
                      <a:pt x="672204" y="636794"/>
                    </a:moveTo>
                    <a:cubicBezTo>
                      <a:pt x="692636" y="559027"/>
                      <a:pt x="718089" y="482667"/>
                      <a:pt x="748404" y="408194"/>
                    </a:cubicBezTo>
                    <a:cubicBezTo>
                      <a:pt x="829112" y="209884"/>
                      <a:pt x="869498" y="110760"/>
                      <a:pt x="964304" y="52594"/>
                    </a:cubicBezTo>
                    <a:cubicBezTo>
                      <a:pt x="1096130" y="-28241"/>
                      <a:pt x="1282566" y="-2905"/>
                      <a:pt x="1408804" y="77994"/>
                    </a:cubicBezTo>
                    <a:cubicBezTo>
                      <a:pt x="1626799" y="217694"/>
                      <a:pt x="1625085" y="497793"/>
                      <a:pt x="1624704" y="554244"/>
                    </a:cubicBezTo>
                    <a:cubicBezTo>
                      <a:pt x="1622926" y="840629"/>
                      <a:pt x="1425758" y="1033796"/>
                      <a:pt x="1364354" y="1093994"/>
                    </a:cubicBezTo>
                    <a:cubicBezTo>
                      <a:pt x="1000880" y="1450102"/>
                      <a:pt x="337241" y="1520206"/>
                      <a:pt x="100704" y="1259094"/>
                    </a:cubicBezTo>
                    <a:cubicBezTo>
                      <a:pt x="92830" y="1250458"/>
                      <a:pt x="-13596" y="1129300"/>
                      <a:pt x="5454" y="979694"/>
                    </a:cubicBezTo>
                    <a:cubicBezTo>
                      <a:pt x="31489" y="776494"/>
                      <a:pt x="269296" y="676736"/>
                      <a:pt x="303904" y="662194"/>
                    </a:cubicBezTo>
                    <a:cubicBezTo>
                      <a:pt x="461257" y="596091"/>
                      <a:pt x="607370" y="621110"/>
                      <a:pt x="672204" y="636794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7" name="Forma libre 66">
                <a:extLst>
                  <a:ext uri="{FF2B5EF4-FFF2-40B4-BE49-F238E27FC236}">
                    <a16:creationId xmlns:a16="http://schemas.microsoft.com/office/drawing/2014/main" id="{1D42D99A-5FB9-6E40-8FED-1BC99EC33177}"/>
                  </a:ext>
                </a:extLst>
              </p:cNvPr>
              <p:cNvSpPr/>
              <p:nvPr/>
            </p:nvSpPr>
            <p:spPr>
              <a:xfrm rot="20793833">
                <a:off x="14542188" y="5695541"/>
                <a:ext cx="2338024" cy="4941185"/>
              </a:xfrm>
              <a:custGeom>
                <a:avLst/>
                <a:gdLst>
                  <a:gd name="connsiteX0" fmla="*/ 3175 w 615950"/>
                  <a:gd name="connsiteY0" fmla="*/ 142875 h 1301750"/>
                  <a:gd name="connsiteX1" fmla="*/ 339725 w 615950"/>
                  <a:gd name="connsiteY1" fmla="*/ 3175 h 1301750"/>
                  <a:gd name="connsiteX2" fmla="*/ 549275 w 615950"/>
                  <a:gd name="connsiteY2" fmla="*/ 314325 h 1301750"/>
                  <a:gd name="connsiteX3" fmla="*/ 466725 w 615950"/>
                  <a:gd name="connsiteY3" fmla="*/ 1241425 h 1301750"/>
                  <a:gd name="connsiteX4" fmla="*/ 28575 w 615950"/>
                  <a:gd name="connsiteY4" fmla="*/ 1254125 h 1301750"/>
                  <a:gd name="connsiteX5" fmla="*/ 212725 w 615950"/>
                  <a:gd name="connsiteY5" fmla="*/ 587375 h 1301750"/>
                  <a:gd name="connsiteX6" fmla="*/ 3175 w 615950"/>
                  <a:gd name="connsiteY6" fmla="*/ 142875 h 130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5950" h="1301750">
                    <a:moveTo>
                      <a:pt x="3175" y="142875"/>
                    </a:moveTo>
                    <a:cubicBezTo>
                      <a:pt x="124379" y="122013"/>
                      <a:pt x="239375" y="74279"/>
                      <a:pt x="339725" y="3175"/>
                    </a:cubicBezTo>
                    <a:cubicBezTo>
                      <a:pt x="429606" y="91896"/>
                      <a:pt x="500851" y="197684"/>
                      <a:pt x="549275" y="314325"/>
                    </a:cubicBezTo>
                    <a:cubicBezTo>
                      <a:pt x="727583" y="748792"/>
                      <a:pt x="506095" y="1169353"/>
                      <a:pt x="466725" y="1241425"/>
                    </a:cubicBezTo>
                    <a:cubicBezTo>
                      <a:pt x="169608" y="1330325"/>
                      <a:pt x="63500" y="1304544"/>
                      <a:pt x="28575" y="1254125"/>
                    </a:cubicBezTo>
                    <a:cubicBezTo>
                      <a:pt x="-48895" y="1142238"/>
                      <a:pt x="232410" y="917575"/>
                      <a:pt x="212725" y="587375"/>
                    </a:cubicBezTo>
                    <a:cubicBezTo>
                      <a:pt x="201613" y="401574"/>
                      <a:pt x="101283" y="250825"/>
                      <a:pt x="3175" y="1428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8" name="Forma libre 67">
                <a:extLst>
                  <a:ext uri="{FF2B5EF4-FFF2-40B4-BE49-F238E27FC236}">
                    <a16:creationId xmlns:a16="http://schemas.microsoft.com/office/drawing/2014/main" id="{60B3253E-DC37-A04B-A1DE-816D4F1A5D33}"/>
                  </a:ext>
                </a:extLst>
              </p:cNvPr>
              <p:cNvSpPr/>
              <p:nvPr/>
            </p:nvSpPr>
            <p:spPr>
              <a:xfrm rot="20793833">
                <a:off x="13085051" y="10619887"/>
                <a:ext cx="3928844" cy="2000577"/>
              </a:xfrm>
              <a:custGeom>
                <a:avLst/>
                <a:gdLst>
                  <a:gd name="connsiteX0" fmla="*/ 3175 w 1035050"/>
                  <a:gd name="connsiteY0" fmla="*/ 295275 h 527050"/>
                  <a:gd name="connsiteX1" fmla="*/ 498475 w 1035050"/>
                  <a:gd name="connsiteY1" fmla="*/ 3175 h 527050"/>
                  <a:gd name="connsiteX2" fmla="*/ 587375 w 1035050"/>
                  <a:gd name="connsiteY2" fmla="*/ 79375 h 527050"/>
                  <a:gd name="connsiteX3" fmla="*/ 790575 w 1035050"/>
                  <a:gd name="connsiteY3" fmla="*/ 104775 h 527050"/>
                  <a:gd name="connsiteX4" fmla="*/ 1025525 w 1035050"/>
                  <a:gd name="connsiteY4" fmla="*/ 60325 h 527050"/>
                  <a:gd name="connsiteX5" fmla="*/ 968375 w 1035050"/>
                  <a:gd name="connsiteY5" fmla="*/ 365125 h 527050"/>
                  <a:gd name="connsiteX6" fmla="*/ 657225 w 1035050"/>
                  <a:gd name="connsiteY6" fmla="*/ 479425 h 527050"/>
                  <a:gd name="connsiteX7" fmla="*/ 111125 w 1035050"/>
                  <a:gd name="connsiteY7" fmla="*/ 473075 h 527050"/>
                  <a:gd name="connsiteX8" fmla="*/ 3175 w 1035050"/>
                  <a:gd name="connsiteY8" fmla="*/ 295275 h 5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5050" h="527050">
                    <a:moveTo>
                      <a:pt x="3175" y="295275"/>
                    </a:moveTo>
                    <a:cubicBezTo>
                      <a:pt x="194610" y="251726"/>
                      <a:pt x="367728" y="149631"/>
                      <a:pt x="498475" y="3175"/>
                    </a:cubicBezTo>
                    <a:cubicBezTo>
                      <a:pt x="522241" y="34713"/>
                      <a:pt x="552573" y="60712"/>
                      <a:pt x="587375" y="79375"/>
                    </a:cubicBezTo>
                    <a:cubicBezTo>
                      <a:pt x="603314" y="87757"/>
                      <a:pt x="655764" y="113284"/>
                      <a:pt x="790575" y="104775"/>
                    </a:cubicBezTo>
                    <a:cubicBezTo>
                      <a:pt x="870415" y="99625"/>
                      <a:pt x="949322" y="84697"/>
                      <a:pt x="1025525" y="60325"/>
                    </a:cubicBezTo>
                    <a:cubicBezTo>
                      <a:pt x="1040638" y="148082"/>
                      <a:pt x="1044575" y="274257"/>
                      <a:pt x="968375" y="365125"/>
                    </a:cubicBezTo>
                    <a:cubicBezTo>
                      <a:pt x="946785" y="390906"/>
                      <a:pt x="903351" y="435801"/>
                      <a:pt x="657225" y="479425"/>
                    </a:cubicBezTo>
                    <a:cubicBezTo>
                      <a:pt x="363220" y="531495"/>
                      <a:pt x="214122" y="555625"/>
                      <a:pt x="111125" y="473075"/>
                    </a:cubicBezTo>
                    <a:cubicBezTo>
                      <a:pt x="75120" y="444119"/>
                      <a:pt x="29146" y="391986"/>
                      <a:pt x="3175" y="2952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9" name="Forma libre 68">
                <a:extLst>
                  <a:ext uri="{FF2B5EF4-FFF2-40B4-BE49-F238E27FC236}">
                    <a16:creationId xmlns:a16="http://schemas.microsoft.com/office/drawing/2014/main" id="{E7080C17-FB39-3F4C-BB73-1793577832A6}"/>
                  </a:ext>
                </a:extLst>
              </p:cNvPr>
              <p:cNvSpPr/>
              <p:nvPr/>
            </p:nvSpPr>
            <p:spPr>
              <a:xfrm rot="20793833">
                <a:off x="14916249" y="11786479"/>
                <a:ext cx="1349787" cy="1012340"/>
              </a:xfrm>
              <a:custGeom>
                <a:avLst/>
                <a:gdLst>
                  <a:gd name="connsiteX0" fmla="*/ 334839 w 355600"/>
                  <a:gd name="connsiteY0" fmla="*/ 101880 h 266700"/>
                  <a:gd name="connsiteX1" fmla="*/ 199724 w 355600"/>
                  <a:gd name="connsiteY1" fmla="*/ 232134 h 266700"/>
                  <a:gd name="connsiteX2" fmla="*/ 24038 w 355600"/>
                  <a:gd name="connsiteY2" fmla="*/ 166131 h 266700"/>
                  <a:gd name="connsiteX3" fmla="*/ 159153 w 355600"/>
                  <a:gd name="connsiteY3" fmla="*/ 35877 h 266700"/>
                  <a:gd name="connsiteX4" fmla="*/ 334839 w 355600"/>
                  <a:gd name="connsiteY4" fmla="*/ 10188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00" h="266700">
                    <a:moveTo>
                      <a:pt x="334839" y="101880"/>
                    </a:moveTo>
                    <a:cubicBezTo>
                      <a:pt x="346043" y="156075"/>
                      <a:pt x="285549" y="214391"/>
                      <a:pt x="199724" y="232134"/>
                    </a:cubicBezTo>
                    <a:cubicBezTo>
                      <a:pt x="113899" y="249876"/>
                      <a:pt x="35241" y="220326"/>
                      <a:pt x="24038" y="166131"/>
                    </a:cubicBezTo>
                    <a:cubicBezTo>
                      <a:pt x="12834" y="111936"/>
                      <a:pt x="73328" y="53620"/>
                      <a:pt x="159153" y="35877"/>
                    </a:cubicBezTo>
                    <a:cubicBezTo>
                      <a:pt x="244978" y="18135"/>
                      <a:pt x="323636" y="47685"/>
                      <a:pt x="334839" y="10188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8F74A142-D7D5-AF44-84E4-D7E675D068C8}"/>
                </a:ext>
              </a:extLst>
            </p:cNvPr>
            <p:cNvGrpSpPr/>
            <p:nvPr/>
          </p:nvGrpSpPr>
          <p:grpSpPr>
            <a:xfrm>
              <a:off x="18771592" y="5855488"/>
              <a:ext cx="2604729" cy="2005023"/>
              <a:chOff x="5648472" y="4050145"/>
              <a:chExt cx="11365423" cy="8748674"/>
            </a:xfrm>
            <a:solidFill>
              <a:schemeClr val="accent4"/>
            </a:solidFill>
          </p:grpSpPr>
          <p:sp>
            <p:nvSpPr>
              <p:cNvPr id="71" name="Forma libre 70">
                <a:extLst>
                  <a:ext uri="{FF2B5EF4-FFF2-40B4-BE49-F238E27FC236}">
                    <a16:creationId xmlns:a16="http://schemas.microsoft.com/office/drawing/2014/main" id="{8D8B5167-AD78-BB4A-A84F-9E9D28835E0F}"/>
                  </a:ext>
                </a:extLst>
              </p:cNvPr>
              <p:cNvSpPr/>
              <p:nvPr/>
            </p:nvSpPr>
            <p:spPr>
              <a:xfrm rot="20793833">
                <a:off x="5648472" y="5022980"/>
                <a:ext cx="5760698" cy="6218662"/>
              </a:xfrm>
              <a:custGeom>
                <a:avLst/>
                <a:gdLst>
                  <a:gd name="connsiteX0" fmla="*/ 1517656 w 1517650"/>
                  <a:gd name="connsiteY0" fmla="*/ 16538 h 1638300"/>
                  <a:gd name="connsiteX1" fmla="*/ 819156 w 1517650"/>
                  <a:gd name="connsiteY1" fmla="*/ 80038 h 1638300"/>
                  <a:gd name="connsiteX2" fmla="*/ 101605 w 1517650"/>
                  <a:gd name="connsiteY2" fmla="*/ 664239 h 1638300"/>
                  <a:gd name="connsiteX3" fmla="*/ 88905 w 1517650"/>
                  <a:gd name="connsiteY3" fmla="*/ 892839 h 1638300"/>
                  <a:gd name="connsiteX4" fmla="*/ 31755 w 1517650"/>
                  <a:gd name="connsiteY4" fmla="*/ 1330989 h 1638300"/>
                  <a:gd name="connsiteX5" fmla="*/ 323855 w 1517650"/>
                  <a:gd name="connsiteY5" fmla="*/ 1610389 h 1638300"/>
                  <a:gd name="connsiteX6" fmla="*/ 641356 w 1517650"/>
                  <a:gd name="connsiteY6" fmla="*/ 1614580 h 1638300"/>
                  <a:gd name="connsiteX7" fmla="*/ 1054106 w 1517650"/>
                  <a:gd name="connsiteY7" fmla="*/ 1330989 h 1638300"/>
                  <a:gd name="connsiteX8" fmla="*/ 1377956 w 1517650"/>
                  <a:gd name="connsiteY8" fmla="*/ 1280189 h 1638300"/>
                  <a:gd name="connsiteX9" fmla="*/ 1517656 w 1517650"/>
                  <a:gd name="connsiteY9" fmla="*/ 1653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7650" h="1638300">
                    <a:moveTo>
                      <a:pt x="1517656" y="16538"/>
                    </a:moveTo>
                    <a:cubicBezTo>
                      <a:pt x="1199394" y="-23467"/>
                      <a:pt x="956379" y="34826"/>
                      <a:pt x="819156" y="80038"/>
                    </a:cubicBezTo>
                    <a:cubicBezTo>
                      <a:pt x="666120" y="130458"/>
                      <a:pt x="199967" y="286858"/>
                      <a:pt x="101605" y="664239"/>
                    </a:cubicBezTo>
                    <a:cubicBezTo>
                      <a:pt x="82619" y="738899"/>
                      <a:pt x="78306" y="816535"/>
                      <a:pt x="88905" y="892839"/>
                    </a:cubicBezTo>
                    <a:cubicBezTo>
                      <a:pt x="76205" y="910872"/>
                      <a:pt x="-52890" y="1105818"/>
                      <a:pt x="31755" y="1330989"/>
                    </a:cubicBezTo>
                    <a:cubicBezTo>
                      <a:pt x="106114" y="1528728"/>
                      <a:pt x="288486" y="1598070"/>
                      <a:pt x="323855" y="1610389"/>
                    </a:cubicBezTo>
                    <a:cubicBezTo>
                      <a:pt x="472064" y="1662141"/>
                      <a:pt x="604208" y="1626009"/>
                      <a:pt x="641356" y="1614580"/>
                    </a:cubicBezTo>
                    <a:cubicBezTo>
                      <a:pt x="836428" y="1554255"/>
                      <a:pt x="859542" y="1417730"/>
                      <a:pt x="1054106" y="1330989"/>
                    </a:cubicBezTo>
                    <a:cubicBezTo>
                      <a:pt x="1174184" y="1277585"/>
                      <a:pt x="1291659" y="1273458"/>
                      <a:pt x="1377956" y="1280189"/>
                    </a:cubicBezTo>
                    <a:cubicBezTo>
                      <a:pt x="1275248" y="855600"/>
                      <a:pt x="1324683" y="408439"/>
                      <a:pt x="1517656" y="16538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71">
                <a:extLst>
                  <a:ext uri="{FF2B5EF4-FFF2-40B4-BE49-F238E27FC236}">
                    <a16:creationId xmlns:a16="http://schemas.microsoft.com/office/drawing/2014/main" id="{C4792624-1013-774F-BF2C-638471C4EE8E}"/>
                  </a:ext>
                </a:extLst>
              </p:cNvPr>
              <p:cNvSpPr/>
              <p:nvPr/>
            </p:nvSpPr>
            <p:spPr>
              <a:xfrm rot="20793833">
                <a:off x="10688582" y="4050145"/>
                <a:ext cx="4483221" cy="4579634"/>
              </a:xfrm>
              <a:custGeom>
                <a:avLst/>
                <a:gdLst>
                  <a:gd name="connsiteX0" fmla="*/ 35661 w 1181100"/>
                  <a:gd name="connsiteY0" fmla="*/ 1203325 h 1206500"/>
                  <a:gd name="connsiteX1" fmla="*/ 48361 w 1181100"/>
                  <a:gd name="connsiteY1" fmla="*/ 434975 h 1206500"/>
                  <a:gd name="connsiteX2" fmla="*/ 200761 w 1181100"/>
                  <a:gd name="connsiteY2" fmla="*/ 3175 h 1206500"/>
                  <a:gd name="connsiteX3" fmla="*/ 1178661 w 1181100"/>
                  <a:gd name="connsiteY3" fmla="*/ 504825 h 1206500"/>
                  <a:gd name="connsiteX4" fmla="*/ 1042136 w 1181100"/>
                  <a:gd name="connsiteY4" fmla="*/ 589788 h 1206500"/>
                  <a:gd name="connsiteX5" fmla="*/ 346811 w 1181100"/>
                  <a:gd name="connsiteY5" fmla="*/ 663575 h 1206500"/>
                  <a:gd name="connsiteX6" fmla="*/ 35661 w 1181100"/>
                  <a:gd name="connsiteY6" fmla="*/ 1203325 h 120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00" h="1206500">
                    <a:moveTo>
                      <a:pt x="35661" y="1203325"/>
                    </a:moveTo>
                    <a:cubicBezTo>
                      <a:pt x="-11578" y="948940"/>
                      <a:pt x="-7259" y="687660"/>
                      <a:pt x="48361" y="434975"/>
                    </a:cubicBezTo>
                    <a:cubicBezTo>
                      <a:pt x="81653" y="285449"/>
                      <a:pt x="132821" y="140473"/>
                      <a:pt x="200761" y="3175"/>
                    </a:cubicBezTo>
                    <a:cubicBezTo>
                      <a:pt x="581277" y="30830"/>
                      <a:pt x="934229" y="211891"/>
                      <a:pt x="1178661" y="504825"/>
                    </a:cubicBezTo>
                    <a:cubicBezTo>
                      <a:pt x="1136522" y="538233"/>
                      <a:pt x="1090719" y="566737"/>
                      <a:pt x="1042136" y="589788"/>
                    </a:cubicBezTo>
                    <a:cubicBezTo>
                      <a:pt x="755497" y="725424"/>
                      <a:pt x="539597" y="586169"/>
                      <a:pt x="346811" y="663575"/>
                    </a:cubicBezTo>
                    <a:cubicBezTo>
                      <a:pt x="236257" y="708025"/>
                      <a:pt x="106527" y="834390"/>
                      <a:pt x="35661" y="120332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3" name="Forma libre 72">
                <a:extLst>
                  <a:ext uri="{FF2B5EF4-FFF2-40B4-BE49-F238E27FC236}">
                    <a16:creationId xmlns:a16="http://schemas.microsoft.com/office/drawing/2014/main" id="{9C168B19-5E37-4842-B86D-32D598CE59A2}"/>
                  </a:ext>
                </a:extLst>
              </p:cNvPr>
              <p:cNvSpPr/>
              <p:nvPr/>
            </p:nvSpPr>
            <p:spPr>
              <a:xfrm rot="20793833">
                <a:off x="9118911" y="6966159"/>
                <a:ext cx="6170454" cy="5375045"/>
              </a:xfrm>
              <a:custGeom>
                <a:avLst/>
                <a:gdLst>
                  <a:gd name="connsiteX0" fmla="*/ 672204 w 1625600"/>
                  <a:gd name="connsiteY0" fmla="*/ 636794 h 1416050"/>
                  <a:gd name="connsiteX1" fmla="*/ 748404 w 1625600"/>
                  <a:gd name="connsiteY1" fmla="*/ 408194 h 1416050"/>
                  <a:gd name="connsiteX2" fmla="*/ 964304 w 1625600"/>
                  <a:gd name="connsiteY2" fmla="*/ 52594 h 1416050"/>
                  <a:gd name="connsiteX3" fmla="*/ 1408804 w 1625600"/>
                  <a:gd name="connsiteY3" fmla="*/ 77994 h 1416050"/>
                  <a:gd name="connsiteX4" fmla="*/ 1624704 w 1625600"/>
                  <a:gd name="connsiteY4" fmla="*/ 554244 h 1416050"/>
                  <a:gd name="connsiteX5" fmla="*/ 1364354 w 1625600"/>
                  <a:gd name="connsiteY5" fmla="*/ 1093994 h 1416050"/>
                  <a:gd name="connsiteX6" fmla="*/ 100704 w 1625600"/>
                  <a:gd name="connsiteY6" fmla="*/ 1259094 h 1416050"/>
                  <a:gd name="connsiteX7" fmla="*/ 5454 w 1625600"/>
                  <a:gd name="connsiteY7" fmla="*/ 979694 h 1416050"/>
                  <a:gd name="connsiteX8" fmla="*/ 303904 w 1625600"/>
                  <a:gd name="connsiteY8" fmla="*/ 662194 h 1416050"/>
                  <a:gd name="connsiteX9" fmla="*/ 672204 w 1625600"/>
                  <a:gd name="connsiteY9" fmla="*/ 636794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600" h="1416050">
                    <a:moveTo>
                      <a:pt x="672204" y="636794"/>
                    </a:moveTo>
                    <a:cubicBezTo>
                      <a:pt x="692636" y="559027"/>
                      <a:pt x="718089" y="482667"/>
                      <a:pt x="748404" y="408194"/>
                    </a:cubicBezTo>
                    <a:cubicBezTo>
                      <a:pt x="829112" y="209884"/>
                      <a:pt x="869498" y="110760"/>
                      <a:pt x="964304" y="52594"/>
                    </a:cubicBezTo>
                    <a:cubicBezTo>
                      <a:pt x="1096130" y="-28241"/>
                      <a:pt x="1282566" y="-2905"/>
                      <a:pt x="1408804" y="77994"/>
                    </a:cubicBezTo>
                    <a:cubicBezTo>
                      <a:pt x="1626799" y="217694"/>
                      <a:pt x="1625085" y="497793"/>
                      <a:pt x="1624704" y="554244"/>
                    </a:cubicBezTo>
                    <a:cubicBezTo>
                      <a:pt x="1622926" y="840629"/>
                      <a:pt x="1425758" y="1033796"/>
                      <a:pt x="1364354" y="1093994"/>
                    </a:cubicBezTo>
                    <a:cubicBezTo>
                      <a:pt x="1000880" y="1450102"/>
                      <a:pt x="337241" y="1520206"/>
                      <a:pt x="100704" y="1259094"/>
                    </a:cubicBezTo>
                    <a:cubicBezTo>
                      <a:pt x="92830" y="1250458"/>
                      <a:pt x="-13596" y="1129300"/>
                      <a:pt x="5454" y="979694"/>
                    </a:cubicBezTo>
                    <a:cubicBezTo>
                      <a:pt x="31489" y="776494"/>
                      <a:pt x="269296" y="676736"/>
                      <a:pt x="303904" y="662194"/>
                    </a:cubicBezTo>
                    <a:cubicBezTo>
                      <a:pt x="461257" y="596091"/>
                      <a:pt x="607370" y="621110"/>
                      <a:pt x="672204" y="636794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4" name="Forma libre 73">
                <a:extLst>
                  <a:ext uri="{FF2B5EF4-FFF2-40B4-BE49-F238E27FC236}">
                    <a16:creationId xmlns:a16="http://schemas.microsoft.com/office/drawing/2014/main" id="{5A781E0B-3749-4F4D-8E2F-6C15292E87F8}"/>
                  </a:ext>
                </a:extLst>
              </p:cNvPr>
              <p:cNvSpPr/>
              <p:nvPr/>
            </p:nvSpPr>
            <p:spPr>
              <a:xfrm rot="20793833">
                <a:off x="14542188" y="5695541"/>
                <a:ext cx="2338024" cy="4941185"/>
              </a:xfrm>
              <a:custGeom>
                <a:avLst/>
                <a:gdLst>
                  <a:gd name="connsiteX0" fmla="*/ 3175 w 615950"/>
                  <a:gd name="connsiteY0" fmla="*/ 142875 h 1301750"/>
                  <a:gd name="connsiteX1" fmla="*/ 339725 w 615950"/>
                  <a:gd name="connsiteY1" fmla="*/ 3175 h 1301750"/>
                  <a:gd name="connsiteX2" fmla="*/ 549275 w 615950"/>
                  <a:gd name="connsiteY2" fmla="*/ 314325 h 1301750"/>
                  <a:gd name="connsiteX3" fmla="*/ 466725 w 615950"/>
                  <a:gd name="connsiteY3" fmla="*/ 1241425 h 1301750"/>
                  <a:gd name="connsiteX4" fmla="*/ 28575 w 615950"/>
                  <a:gd name="connsiteY4" fmla="*/ 1254125 h 1301750"/>
                  <a:gd name="connsiteX5" fmla="*/ 212725 w 615950"/>
                  <a:gd name="connsiteY5" fmla="*/ 587375 h 1301750"/>
                  <a:gd name="connsiteX6" fmla="*/ 3175 w 615950"/>
                  <a:gd name="connsiteY6" fmla="*/ 142875 h 130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5950" h="1301750">
                    <a:moveTo>
                      <a:pt x="3175" y="142875"/>
                    </a:moveTo>
                    <a:cubicBezTo>
                      <a:pt x="124379" y="122013"/>
                      <a:pt x="239375" y="74279"/>
                      <a:pt x="339725" y="3175"/>
                    </a:cubicBezTo>
                    <a:cubicBezTo>
                      <a:pt x="429606" y="91896"/>
                      <a:pt x="500851" y="197684"/>
                      <a:pt x="549275" y="314325"/>
                    </a:cubicBezTo>
                    <a:cubicBezTo>
                      <a:pt x="727583" y="748792"/>
                      <a:pt x="506095" y="1169353"/>
                      <a:pt x="466725" y="1241425"/>
                    </a:cubicBezTo>
                    <a:cubicBezTo>
                      <a:pt x="169608" y="1330325"/>
                      <a:pt x="63500" y="1304544"/>
                      <a:pt x="28575" y="1254125"/>
                    </a:cubicBezTo>
                    <a:cubicBezTo>
                      <a:pt x="-48895" y="1142238"/>
                      <a:pt x="232410" y="917575"/>
                      <a:pt x="212725" y="587375"/>
                    </a:cubicBezTo>
                    <a:cubicBezTo>
                      <a:pt x="201613" y="401574"/>
                      <a:pt x="101283" y="250825"/>
                      <a:pt x="3175" y="1428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5" name="Forma libre 74">
                <a:extLst>
                  <a:ext uri="{FF2B5EF4-FFF2-40B4-BE49-F238E27FC236}">
                    <a16:creationId xmlns:a16="http://schemas.microsoft.com/office/drawing/2014/main" id="{4E3FC30C-AAA0-914A-8B5E-FAED833CA343}"/>
                  </a:ext>
                </a:extLst>
              </p:cNvPr>
              <p:cNvSpPr/>
              <p:nvPr/>
            </p:nvSpPr>
            <p:spPr>
              <a:xfrm rot="20793833">
                <a:off x="13085051" y="10619887"/>
                <a:ext cx="3928844" cy="2000577"/>
              </a:xfrm>
              <a:custGeom>
                <a:avLst/>
                <a:gdLst>
                  <a:gd name="connsiteX0" fmla="*/ 3175 w 1035050"/>
                  <a:gd name="connsiteY0" fmla="*/ 295275 h 527050"/>
                  <a:gd name="connsiteX1" fmla="*/ 498475 w 1035050"/>
                  <a:gd name="connsiteY1" fmla="*/ 3175 h 527050"/>
                  <a:gd name="connsiteX2" fmla="*/ 587375 w 1035050"/>
                  <a:gd name="connsiteY2" fmla="*/ 79375 h 527050"/>
                  <a:gd name="connsiteX3" fmla="*/ 790575 w 1035050"/>
                  <a:gd name="connsiteY3" fmla="*/ 104775 h 527050"/>
                  <a:gd name="connsiteX4" fmla="*/ 1025525 w 1035050"/>
                  <a:gd name="connsiteY4" fmla="*/ 60325 h 527050"/>
                  <a:gd name="connsiteX5" fmla="*/ 968375 w 1035050"/>
                  <a:gd name="connsiteY5" fmla="*/ 365125 h 527050"/>
                  <a:gd name="connsiteX6" fmla="*/ 657225 w 1035050"/>
                  <a:gd name="connsiteY6" fmla="*/ 479425 h 527050"/>
                  <a:gd name="connsiteX7" fmla="*/ 111125 w 1035050"/>
                  <a:gd name="connsiteY7" fmla="*/ 473075 h 527050"/>
                  <a:gd name="connsiteX8" fmla="*/ 3175 w 1035050"/>
                  <a:gd name="connsiteY8" fmla="*/ 295275 h 5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5050" h="527050">
                    <a:moveTo>
                      <a:pt x="3175" y="295275"/>
                    </a:moveTo>
                    <a:cubicBezTo>
                      <a:pt x="194610" y="251726"/>
                      <a:pt x="367728" y="149631"/>
                      <a:pt x="498475" y="3175"/>
                    </a:cubicBezTo>
                    <a:cubicBezTo>
                      <a:pt x="522241" y="34713"/>
                      <a:pt x="552573" y="60712"/>
                      <a:pt x="587375" y="79375"/>
                    </a:cubicBezTo>
                    <a:cubicBezTo>
                      <a:pt x="603314" y="87757"/>
                      <a:pt x="655764" y="113284"/>
                      <a:pt x="790575" y="104775"/>
                    </a:cubicBezTo>
                    <a:cubicBezTo>
                      <a:pt x="870415" y="99625"/>
                      <a:pt x="949322" y="84697"/>
                      <a:pt x="1025525" y="60325"/>
                    </a:cubicBezTo>
                    <a:cubicBezTo>
                      <a:pt x="1040638" y="148082"/>
                      <a:pt x="1044575" y="274257"/>
                      <a:pt x="968375" y="365125"/>
                    </a:cubicBezTo>
                    <a:cubicBezTo>
                      <a:pt x="946785" y="390906"/>
                      <a:pt x="903351" y="435801"/>
                      <a:pt x="657225" y="479425"/>
                    </a:cubicBezTo>
                    <a:cubicBezTo>
                      <a:pt x="363220" y="531495"/>
                      <a:pt x="214122" y="555625"/>
                      <a:pt x="111125" y="473075"/>
                    </a:cubicBezTo>
                    <a:cubicBezTo>
                      <a:pt x="75120" y="444119"/>
                      <a:pt x="29146" y="391986"/>
                      <a:pt x="3175" y="2952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6" name="Forma libre 75">
                <a:extLst>
                  <a:ext uri="{FF2B5EF4-FFF2-40B4-BE49-F238E27FC236}">
                    <a16:creationId xmlns:a16="http://schemas.microsoft.com/office/drawing/2014/main" id="{104490E6-FE5C-6A4C-B066-CC796DE0FBC9}"/>
                  </a:ext>
                </a:extLst>
              </p:cNvPr>
              <p:cNvSpPr/>
              <p:nvPr/>
            </p:nvSpPr>
            <p:spPr>
              <a:xfrm rot="20793833">
                <a:off x="14916249" y="11786479"/>
                <a:ext cx="1349787" cy="1012340"/>
              </a:xfrm>
              <a:custGeom>
                <a:avLst/>
                <a:gdLst>
                  <a:gd name="connsiteX0" fmla="*/ 334839 w 355600"/>
                  <a:gd name="connsiteY0" fmla="*/ 101880 h 266700"/>
                  <a:gd name="connsiteX1" fmla="*/ 199724 w 355600"/>
                  <a:gd name="connsiteY1" fmla="*/ 232134 h 266700"/>
                  <a:gd name="connsiteX2" fmla="*/ 24038 w 355600"/>
                  <a:gd name="connsiteY2" fmla="*/ 166131 h 266700"/>
                  <a:gd name="connsiteX3" fmla="*/ 159153 w 355600"/>
                  <a:gd name="connsiteY3" fmla="*/ 35877 h 266700"/>
                  <a:gd name="connsiteX4" fmla="*/ 334839 w 355600"/>
                  <a:gd name="connsiteY4" fmla="*/ 10188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00" h="266700">
                    <a:moveTo>
                      <a:pt x="334839" y="101880"/>
                    </a:moveTo>
                    <a:cubicBezTo>
                      <a:pt x="346043" y="156075"/>
                      <a:pt x="285549" y="214391"/>
                      <a:pt x="199724" y="232134"/>
                    </a:cubicBezTo>
                    <a:cubicBezTo>
                      <a:pt x="113899" y="249876"/>
                      <a:pt x="35241" y="220326"/>
                      <a:pt x="24038" y="166131"/>
                    </a:cubicBezTo>
                    <a:cubicBezTo>
                      <a:pt x="12834" y="111936"/>
                      <a:pt x="73328" y="53620"/>
                      <a:pt x="159153" y="35877"/>
                    </a:cubicBezTo>
                    <a:cubicBezTo>
                      <a:pt x="244978" y="18135"/>
                      <a:pt x="323636" y="47685"/>
                      <a:pt x="334839" y="10188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7" name="Group 94">
            <a:extLst>
              <a:ext uri="{FF2B5EF4-FFF2-40B4-BE49-F238E27FC236}">
                <a16:creationId xmlns:a16="http://schemas.microsoft.com/office/drawing/2014/main" id="{B5040890-49B5-C542-9107-5377BBC8C6CE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78" name="CuadroTexto 350">
              <a:extLst>
                <a:ext uri="{FF2B5EF4-FFF2-40B4-BE49-F238E27FC236}">
                  <a16:creationId xmlns:a16="http://schemas.microsoft.com/office/drawing/2014/main" id="{1229295E-730E-7140-A097-1DA8C791D956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4D066BB3-3D84-2441-9B22-43D3C956AEAD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E5F0103E-7B69-DD49-903B-97B309E8A9A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75">
            <a:extLst>
              <a:ext uri="{FF2B5EF4-FFF2-40B4-BE49-F238E27FC236}">
                <a16:creationId xmlns:a16="http://schemas.microsoft.com/office/drawing/2014/main" id="{DB189B12-C6FE-1A43-B4A3-5C4358F7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327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76">
            <a:extLst>
              <a:ext uri="{FF2B5EF4-FFF2-40B4-BE49-F238E27FC236}">
                <a16:creationId xmlns:a16="http://schemas.microsoft.com/office/drawing/2014/main" id="{F493271B-FB41-F346-9279-8E09E303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772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77">
            <a:extLst>
              <a:ext uri="{FF2B5EF4-FFF2-40B4-BE49-F238E27FC236}">
                <a16:creationId xmlns:a16="http://schemas.microsoft.com/office/drawing/2014/main" id="{34C170E9-FD09-CD48-917A-C984F795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460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78">
            <a:extLst>
              <a:ext uri="{FF2B5EF4-FFF2-40B4-BE49-F238E27FC236}">
                <a16:creationId xmlns:a16="http://schemas.microsoft.com/office/drawing/2014/main" id="{F1EF2892-D148-8844-ABB8-FE3D2C7CE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460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268">
            <a:extLst>
              <a:ext uri="{FF2B5EF4-FFF2-40B4-BE49-F238E27FC236}">
                <a16:creationId xmlns:a16="http://schemas.microsoft.com/office/drawing/2014/main" id="{80E731D8-E821-5147-8620-11AB5B2E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489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69">
            <a:extLst>
              <a:ext uri="{FF2B5EF4-FFF2-40B4-BE49-F238E27FC236}">
                <a16:creationId xmlns:a16="http://schemas.microsoft.com/office/drawing/2014/main" id="{B2DF414C-CDE2-7744-9FA0-7D411AB7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377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70">
            <a:extLst>
              <a:ext uri="{FF2B5EF4-FFF2-40B4-BE49-F238E27FC236}">
                <a16:creationId xmlns:a16="http://schemas.microsoft.com/office/drawing/2014/main" id="{BD96BCD1-8948-8A4B-8D58-D47249CD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018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71">
            <a:extLst>
              <a:ext uri="{FF2B5EF4-FFF2-40B4-BE49-F238E27FC236}">
                <a16:creationId xmlns:a16="http://schemas.microsoft.com/office/drawing/2014/main" id="{3460B0EB-107C-CF43-B5DC-FFA975CB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8443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5C441E-2375-DA4A-BF78-6D8D20962E6F}"/>
              </a:ext>
            </a:extLst>
          </p:cNvPr>
          <p:cNvGrpSpPr/>
          <p:nvPr/>
        </p:nvGrpSpPr>
        <p:grpSpPr>
          <a:xfrm>
            <a:off x="9556244" y="8066168"/>
            <a:ext cx="5149833" cy="4963914"/>
            <a:chOff x="12998698" y="5715347"/>
            <a:chExt cx="3516596" cy="3389640"/>
          </a:xfrm>
        </p:grpSpPr>
        <p:sp>
          <p:nvSpPr>
            <p:cNvPr id="77" name="Freeform 136">
              <a:extLst>
                <a:ext uri="{FF2B5EF4-FFF2-40B4-BE49-F238E27FC236}">
                  <a16:creationId xmlns:a16="http://schemas.microsoft.com/office/drawing/2014/main" id="{94135219-FA16-2746-BA2F-852540BF3CE5}"/>
                </a:ext>
              </a:extLst>
            </p:cNvPr>
            <p:cNvSpPr/>
            <p:nvPr/>
          </p:nvSpPr>
          <p:spPr>
            <a:xfrm>
              <a:off x="14746373" y="8048411"/>
              <a:ext cx="1105647" cy="1056576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Freeform 137">
              <a:extLst>
                <a:ext uri="{FF2B5EF4-FFF2-40B4-BE49-F238E27FC236}">
                  <a16:creationId xmlns:a16="http://schemas.microsoft.com/office/drawing/2014/main" id="{26D5454D-346E-2B4D-AEA5-F73C1F8ED3A4}"/>
                </a:ext>
              </a:extLst>
            </p:cNvPr>
            <p:cNvSpPr/>
            <p:nvPr/>
          </p:nvSpPr>
          <p:spPr>
            <a:xfrm>
              <a:off x="12998698" y="5715347"/>
              <a:ext cx="1818075" cy="2138535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Freeform 138">
              <a:extLst>
                <a:ext uri="{FF2B5EF4-FFF2-40B4-BE49-F238E27FC236}">
                  <a16:creationId xmlns:a16="http://schemas.microsoft.com/office/drawing/2014/main" id="{DC6DD229-0F07-C84E-B0D8-0189DD838008}"/>
                </a:ext>
              </a:extLst>
            </p:cNvPr>
            <p:cNvSpPr/>
            <p:nvPr/>
          </p:nvSpPr>
          <p:spPr>
            <a:xfrm>
              <a:off x="14490949" y="5753485"/>
              <a:ext cx="1692425" cy="1385328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 139">
              <a:extLst>
                <a:ext uri="{FF2B5EF4-FFF2-40B4-BE49-F238E27FC236}">
                  <a16:creationId xmlns:a16="http://schemas.microsoft.com/office/drawing/2014/main" id="{20E6668A-9FB1-9245-A809-5618DEF64C86}"/>
                </a:ext>
              </a:extLst>
            </p:cNvPr>
            <p:cNvSpPr/>
            <p:nvPr/>
          </p:nvSpPr>
          <p:spPr>
            <a:xfrm>
              <a:off x="13794839" y="7006993"/>
              <a:ext cx="1973923" cy="1257254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 140">
              <a:extLst>
                <a:ext uri="{FF2B5EF4-FFF2-40B4-BE49-F238E27FC236}">
                  <a16:creationId xmlns:a16="http://schemas.microsoft.com/office/drawing/2014/main" id="{7A0E829C-4E61-FF44-808B-9B190B40D285}"/>
                </a:ext>
              </a:extLst>
            </p:cNvPr>
            <p:cNvSpPr/>
            <p:nvPr/>
          </p:nvSpPr>
          <p:spPr>
            <a:xfrm>
              <a:off x="15610761" y="6500795"/>
              <a:ext cx="904533" cy="1157339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 141">
              <a:extLst>
                <a:ext uri="{FF2B5EF4-FFF2-40B4-BE49-F238E27FC236}">
                  <a16:creationId xmlns:a16="http://schemas.microsoft.com/office/drawing/2014/main" id="{1B84200E-864B-6E44-BD0F-348341298DCF}"/>
                </a:ext>
              </a:extLst>
            </p:cNvPr>
            <p:cNvSpPr/>
            <p:nvPr/>
          </p:nvSpPr>
          <p:spPr>
            <a:xfrm>
              <a:off x="15070984" y="7590795"/>
              <a:ext cx="1217446" cy="95809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3" name="Group 94">
            <a:extLst>
              <a:ext uri="{FF2B5EF4-FFF2-40B4-BE49-F238E27FC236}">
                <a16:creationId xmlns:a16="http://schemas.microsoft.com/office/drawing/2014/main" id="{2CD630F7-4C40-0141-A9AF-91CF7F01C1AB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42AB36A1-56A0-BA44-89FB-62B97EBFC126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6ABC9AE6-24C8-8E47-9B05-20AE28930EC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6" name="Rectangle 99">
              <a:extLst>
                <a:ext uri="{FF2B5EF4-FFF2-40B4-BE49-F238E27FC236}">
                  <a16:creationId xmlns:a16="http://schemas.microsoft.com/office/drawing/2014/main" id="{E8D65DF1-99D0-3343-978D-62314DA4B43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Group 110">
            <a:extLst>
              <a:ext uri="{FF2B5EF4-FFF2-40B4-BE49-F238E27FC236}">
                <a16:creationId xmlns:a16="http://schemas.microsoft.com/office/drawing/2014/main" id="{44DEADF5-3D2C-274D-8CCC-07B23E2C1AB0}"/>
              </a:ext>
            </a:extLst>
          </p:cNvPr>
          <p:cNvGrpSpPr/>
          <p:nvPr/>
        </p:nvGrpSpPr>
        <p:grpSpPr>
          <a:xfrm>
            <a:off x="16791167" y="7075009"/>
            <a:ext cx="549595" cy="541280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88" name="Freeform 101">
              <a:extLst>
                <a:ext uri="{FF2B5EF4-FFF2-40B4-BE49-F238E27FC236}">
                  <a16:creationId xmlns:a16="http://schemas.microsoft.com/office/drawing/2014/main" id="{28ABFC8E-94C8-A944-9265-00EF7C3B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02">
              <a:extLst>
                <a:ext uri="{FF2B5EF4-FFF2-40B4-BE49-F238E27FC236}">
                  <a16:creationId xmlns:a16="http://schemas.microsoft.com/office/drawing/2014/main" id="{114F15B5-1F53-8143-849B-04316A21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165EC503-83CA-6A44-8A6D-8676E0A79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D5BAFC7D-1B24-A94A-B9E7-694DA9C69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EA52A764-3DF5-174B-A808-A412D48F6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3" name="Group 117">
            <a:extLst>
              <a:ext uri="{FF2B5EF4-FFF2-40B4-BE49-F238E27FC236}">
                <a16:creationId xmlns:a16="http://schemas.microsoft.com/office/drawing/2014/main" id="{5C74418F-CDED-BA43-805B-016EA3ED6996}"/>
              </a:ext>
            </a:extLst>
          </p:cNvPr>
          <p:cNvGrpSpPr/>
          <p:nvPr/>
        </p:nvGrpSpPr>
        <p:grpSpPr>
          <a:xfrm>
            <a:off x="7107250" y="7051700"/>
            <a:ext cx="637550" cy="59762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94" name="Freeform 118">
              <a:extLst>
                <a:ext uri="{FF2B5EF4-FFF2-40B4-BE49-F238E27FC236}">
                  <a16:creationId xmlns:a16="http://schemas.microsoft.com/office/drawing/2014/main" id="{3214A4A4-6E91-7A46-B51B-A3C88BC6F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19">
              <a:extLst>
                <a:ext uri="{FF2B5EF4-FFF2-40B4-BE49-F238E27FC236}">
                  <a16:creationId xmlns:a16="http://schemas.microsoft.com/office/drawing/2014/main" id="{66B096E1-7E77-AC4E-8F65-9611CE32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20">
              <a:extLst>
                <a:ext uri="{FF2B5EF4-FFF2-40B4-BE49-F238E27FC236}">
                  <a16:creationId xmlns:a16="http://schemas.microsoft.com/office/drawing/2014/main" id="{68722C8B-C013-494F-BAD9-19F9058CAD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21">
              <a:extLst>
                <a:ext uri="{FF2B5EF4-FFF2-40B4-BE49-F238E27FC236}">
                  <a16:creationId xmlns:a16="http://schemas.microsoft.com/office/drawing/2014/main" id="{A1BF6B22-90BC-6D4B-8A45-B6F0785AB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2" name="Group 139">
            <a:extLst>
              <a:ext uri="{FF2B5EF4-FFF2-40B4-BE49-F238E27FC236}">
                <a16:creationId xmlns:a16="http://schemas.microsoft.com/office/drawing/2014/main" id="{D8CFD06B-00D5-9A42-A7BF-EC8607A3AD4C}"/>
              </a:ext>
            </a:extLst>
          </p:cNvPr>
          <p:cNvGrpSpPr/>
          <p:nvPr/>
        </p:nvGrpSpPr>
        <p:grpSpPr>
          <a:xfrm>
            <a:off x="7087409" y="4890191"/>
            <a:ext cx="513468" cy="508325"/>
            <a:chOff x="10456863" y="5349875"/>
            <a:chExt cx="285749" cy="285750"/>
          </a:xfrm>
          <a:solidFill>
            <a:schemeClr val="bg1"/>
          </a:solidFill>
        </p:grpSpPr>
        <p:sp>
          <p:nvSpPr>
            <p:cNvPr id="103" name="Freeform 3396">
              <a:extLst>
                <a:ext uri="{FF2B5EF4-FFF2-40B4-BE49-F238E27FC236}">
                  <a16:creationId xmlns:a16="http://schemas.microsoft.com/office/drawing/2014/main" id="{C1184371-8CFA-E04F-906D-0EF66CAC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3" y="5445125"/>
              <a:ext cx="57150" cy="57150"/>
            </a:xfrm>
            <a:custGeom>
              <a:avLst/>
              <a:gdLst>
                <a:gd name="T0" fmla="*/ 80 w 145"/>
                <a:gd name="T1" fmla="*/ 143 h 143"/>
                <a:gd name="T2" fmla="*/ 94 w 145"/>
                <a:gd name="T3" fmla="*/ 141 h 143"/>
                <a:gd name="T4" fmla="*/ 107 w 145"/>
                <a:gd name="T5" fmla="*/ 134 h 143"/>
                <a:gd name="T6" fmla="*/ 118 w 145"/>
                <a:gd name="T7" fmla="*/ 127 h 143"/>
                <a:gd name="T8" fmla="*/ 128 w 145"/>
                <a:gd name="T9" fmla="*/ 118 h 143"/>
                <a:gd name="T10" fmla="*/ 136 w 145"/>
                <a:gd name="T11" fmla="*/ 106 h 143"/>
                <a:gd name="T12" fmla="*/ 141 w 145"/>
                <a:gd name="T13" fmla="*/ 93 h 143"/>
                <a:gd name="T14" fmla="*/ 144 w 145"/>
                <a:gd name="T15" fmla="*/ 79 h 143"/>
                <a:gd name="T16" fmla="*/ 144 w 145"/>
                <a:gd name="T17" fmla="*/ 64 h 143"/>
                <a:gd name="T18" fmla="*/ 141 w 145"/>
                <a:gd name="T19" fmla="*/ 50 h 143"/>
                <a:gd name="T20" fmla="*/ 136 w 145"/>
                <a:gd name="T21" fmla="*/ 37 h 143"/>
                <a:gd name="T22" fmla="*/ 128 w 145"/>
                <a:gd name="T23" fmla="*/ 25 h 143"/>
                <a:gd name="T24" fmla="*/ 118 w 145"/>
                <a:gd name="T25" fmla="*/ 16 h 143"/>
                <a:gd name="T26" fmla="*/ 107 w 145"/>
                <a:gd name="T27" fmla="*/ 9 h 143"/>
                <a:gd name="T28" fmla="*/ 94 w 145"/>
                <a:gd name="T29" fmla="*/ 2 h 143"/>
                <a:gd name="T30" fmla="*/ 80 w 145"/>
                <a:gd name="T31" fmla="*/ 0 h 143"/>
                <a:gd name="T32" fmla="*/ 65 w 145"/>
                <a:gd name="T33" fmla="*/ 0 h 143"/>
                <a:gd name="T34" fmla="*/ 51 w 145"/>
                <a:gd name="T35" fmla="*/ 2 h 143"/>
                <a:gd name="T36" fmla="*/ 38 w 145"/>
                <a:gd name="T37" fmla="*/ 9 h 143"/>
                <a:gd name="T38" fmla="*/ 27 w 145"/>
                <a:gd name="T39" fmla="*/ 16 h 143"/>
                <a:gd name="T40" fmla="*/ 17 w 145"/>
                <a:gd name="T41" fmla="*/ 25 h 143"/>
                <a:gd name="T42" fmla="*/ 9 w 145"/>
                <a:gd name="T43" fmla="*/ 37 h 143"/>
                <a:gd name="T44" fmla="*/ 4 w 145"/>
                <a:gd name="T45" fmla="*/ 50 h 143"/>
                <a:gd name="T46" fmla="*/ 1 w 145"/>
                <a:gd name="T47" fmla="*/ 64 h 143"/>
                <a:gd name="T48" fmla="*/ 1 w 145"/>
                <a:gd name="T49" fmla="*/ 79 h 143"/>
                <a:gd name="T50" fmla="*/ 4 w 145"/>
                <a:gd name="T51" fmla="*/ 93 h 143"/>
                <a:gd name="T52" fmla="*/ 9 w 145"/>
                <a:gd name="T53" fmla="*/ 106 h 143"/>
                <a:gd name="T54" fmla="*/ 17 w 145"/>
                <a:gd name="T55" fmla="*/ 118 h 143"/>
                <a:gd name="T56" fmla="*/ 27 w 145"/>
                <a:gd name="T57" fmla="*/ 127 h 143"/>
                <a:gd name="T58" fmla="*/ 38 w 145"/>
                <a:gd name="T59" fmla="*/ 134 h 143"/>
                <a:gd name="T60" fmla="*/ 51 w 145"/>
                <a:gd name="T61" fmla="*/ 141 h 143"/>
                <a:gd name="T62" fmla="*/ 65 w 145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3">
                  <a:moveTo>
                    <a:pt x="73" y="143"/>
                  </a:moveTo>
                  <a:lnTo>
                    <a:pt x="80" y="143"/>
                  </a:lnTo>
                  <a:lnTo>
                    <a:pt x="87" y="142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07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9" y="100"/>
                  </a:lnTo>
                  <a:lnTo>
                    <a:pt x="141" y="93"/>
                  </a:lnTo>
                  <a:lnTo>
                    <a:pt x="144" y="86"/>
                  </a:lnTo>
                  <a:lnTo>
                    <a:pt x="144" y="79"/>
                  </a:lnTo>
                  <a:lnTo>
                    <a:pt x="145" y="72"/>
                  </a:lnTo>
                  <a:lnTo>
                    <a:pt x="144" y="64"/>
                  </a:lnTo>
                  <a:lnTo>
                    <a:pt x="144" y="57"/>
                  </a:lnTo>
                  <a:lnTo>
                    <a:pt x="141" y="50"/>
                  </a:lnTo>
                  <a:lnTo>
                    <a:pt x="139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2"/>
                  </a:lnTo>
                  <a:lnTo>
                    <a:pt x="9" y="37"/>
                  </a:lnTo>
                  <a:lnTo>
                    <a:pt x="6" y="43"/>
                  </a:lnTo>
                  <a:lnTo>
                    <a:pt x="4" y="50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3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9" y="106"/>
                  </a:lnTo>
                  <a:lnTo>
                    <a:pt x="13" y="111"/>
                  </a:lnTo>
                  <a:lnTo>
                    <a:pt x="17" y="118"/>
                  </a:lnTo>
                  <a:lnTo>
                    <a:pt x="22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8" y="134"/>
                  </a:lnTo>
                  <a:lnTo>
                    <a:pt x="45" y="138"/>
                  </a:lnTo>
                  <a:lnTo>
                    <a:pt x="51" y="141"/>
                  </a:lnTo>
                  <a:lnTo>
                    <a:pt x="58" y="142"/>
                  </a:lnTo>
                  <a:lnTo>
                    <a:pt x="65" y="143"/>
                  </a:lnTo>
                  <a:lnTo>
                    <a:pt x="73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97">
              <a:extLst>
                <a:ext uri="{FF2B5EF4-FFF2-40B4-BE49-F238E27FC236}">
                  <a16:creationId xmlns:a16="http://schemas.microsoft.com/office/drawing/2014/main" id="{8771CAA2-96E7-DE4A-98C1-F3E20086F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0" y="5511800"/>
              <a:ext cx="93662" cy="123825"/>
            </a:xfrm>
            <a:custGeom>
              <a:avLst/>
              <a:gdLst>
                <a:gd name="T0" fmla="*/ 0 w 237"/>
                <a:gd name="T1" fmla="*/ 0 h 312"/>
                <a:gd name="T2" fmla="*/ 0 w 237"/>
                <a:gd name="T3" fmla="*/ 11 h 312"/>
                <a:gd name="T4" fmla="*/ 0 w 237"/>
                <a:gd name="T5" fmla="*/ 40 h 312"/>
                <a:gd name="T6" fmla="*/ 3 w 237"/>
                <a:gd name="T7" fmla="*/ 67 h 312"/>
                <a:gd name="T8" fmla="*/ 4 w 237"/>
                <a:gd name="T9" fmla="*/ 81 h 312"/>
                <a:gd name="T10" fmla="*/ 5 w 237"/>
                <a:gd name="T11" fmla="*/ 94 h 312"/>
                <a:gd name="T12" fmla="*/ 8 w 237"/>
                <a:gd name="T13" fmla="*/ 106 h 312"/>
                <a:gd name="T14" fmla="*/ 11 w 237"/>
                <a:gd name="T15" fmla="*/ 119 h 312"/>
                <a:gd name="T16" fmla="*/ 14 w 237"/>
                <a:gd name="T17" fmla="*/ 131 h 312"/>
                <a:gd name="T18" fmla="*/ 20 w 237"/>
                <a:gd name="T19" fmla="*/ 141 h 312"/>
                <a:gd name="T20" fmla="*/ 25 w 237"/>
                <a:gd name="T21" fmla="*/ 151 h 312"/>
                <a:gd name="T22" fmla="*/ 31 w 237"/>
                <a:gd name="T23" fmla="*/ 160 h 312"/>
                <a:gd name="T24" fmla="*/ 39 w 237"/>
                <a:gd name="T25" fmla="*/ 169 h 312"/>
                <a:gd name="T26" fmla="*/ 48 w 237"/>
                <a:gd name="T27" fmla="*/ 176 h 312"/>
                <a:gd name="T28" fmla="*/ 57 w 237"/>
                <a:gd name="T29" fmla="*/ 182 h 312"/>
                <a:gd name="T30" fmla="*/ 68 w 237"/>
                <a:gd name="T31" fmla="*/ 186 h 312"/>
                <a:gd name="T32" fmla="*/ 68 w 237"/>
                <a:gd name="T33" fmla="*/ 312 h 312"/>
                <a:gd name="T34" fmla="*/ 165 w 237"/>
                <a:gd name="T35" fmla="*/ 312 h 312"/>
                <a:gd name="T36" fmla="*/ 165 w 237"/>
                <a:gd name="T37" fmla="*/ 186 h 312"/>
                <a:gd name="T38" fmla="*/ 176 w 237"/>
                <a:gd name="T39" fmla="*/ 182 h 312"/>
                <a:gd name="T40" fmla="*/ 187 w 237"/>
                <a:gd name="T41" fmla="*/ 176 h 312"/>
                <a:gd name="T42" fmla="*/ 195 w 237"/>
                <a:gd name="T43" fmla="*/ 169 h 312"/>
                <a:gd name="T44" fmla="*/ 204 w 237"/>
                <a:gd name="T45" fmla="*/ 160 h 312"/>
                <a:gd name="T46" fmla="*/ 211 w 237"/>
                <a:gd name="T47" fmla="*/ 151 h 312"/>
                <a:gd name="T48" fmla="*/ 216 w 237"/>
                <a:gd name="T49" fmla="*/ 141 h 312"/>
                <a:gd name="T50" fmla="*/ 221 w 237"/>
                <a:gd name="T51" fmla="*/ 131 h 312"/>
                <a:gd name="T52" fmla="*/ 225 w 237"/>
                <a:gd name="T53" fmla="*/ 119 h 312"/>
                <a:gd name="T54" fmla="*/ 229 w 237"/>
                <a:gd name="T55" fmla="*/ 106 h 312"/>
                <a:gd name="T56" fmla="*/ 231 w 237"/>
                <a:gd name="T57" fmla="*/ 94 h 312"/>
                <a:gd name="T58" fmla="*/ 233 w 237"/>
                <a:gd name="T59" fmla="*/ 81 h 312"/>
                <a:gd name="T60" fmla="*/ 235 w 237"/>
                <a:gd name="T61" fmla="*/ 68 h 312"/>
                <a:gd name="T62" fmla="*/ 237 w 237"/>
                <a:gd name="T63" fmla="*/ 40 h 312"/>
                <a:gd name="T64" fmla="*/ 237 w 237"/>
                <a:gd name="T65" fmla="*/ 11 h 312"/>
                <a:gd name="T66" fmla="*/ 237 w 237"/>
                <a:gd name="T67" fmla="*/ 0 h 312"/>
                <a:gd name="T68" fmla="*/ 0 w 237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12">
                  <a:moveTo>
                    <a:pt x="0" y="0"/>
                  </a:moveTo>
                  <a:lnTo>
                    <a:pt x="0" y="11"/>
                  </a:lnTo>
                  <a:lnTo>
                    <a:pt x="0" y="40"/>
                  </a:lnTo>
                  <a:lnTo>
                    <a:pt x="3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1" y="119"/>
                  </a:lnTo>
                  <a:lnTo>
                    <a:pt x="14" y="131"/>
                  </a:lnTo>
                  <a:lnTo>
                    <a:pt x="20" y="141"/>
                  </a:lnTo>
                  <a:lnTo>
                    <a:pt x="25" y="151"/>
                  </a:lnTo>
                  <a:lnTo>
                    <a:pt x="31" y="160"/>
                  </a:lnTo>
                  <a:lnTo>
                    <a:pt x="39" y="169"/>
                  </a:lnTo>
                  <a:lnTo>
                    <a:pt x="48" y="176"/>
                  </a:lnTo>
                  <a:lnTo>
                    <a:pt x="57" y="182"/>
                  </a:lnTo>
                  <a:lnTo>
                    <a:pt x="68" y="186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6"/>
                  </a:lnTo>
                  <a:lnTo>
                    <a:pt x="176" y="182"/>
                  </a:lnTo>
                  <a:lnTo>
                    <a:pt x="187" y="176"/>
                  </a:lnTo>
                  <a:lnTo>
                    <a:pt x="195" y="169"/>
                  </a:lnTo>
                  <a:lnTo>
                    <a:pt x="204" y="160"/>
                  </a:lnTo>
                  <a:lnTo>
                    <a:pt x="211" y="151"/>
                  </a:lnTo>
                  <a:lnTo>
                    <a:pt x="216" y="141"/>
                  </a:lnTo>
                  <a:lnTo>
                    <a:pt x="221" y="131"/>
                  </a:lnTo>
                  <a:lnTo>
                    <a:pt x="225" y="119"/>
                  </a:lnTo>
                  <a:lnTo>
                    <a:pt x="229" y="106"/>
                  </a:lnTo>
                  <a:lnTo>
                    <a:pt x="231" y="94"/>
                  </a:lnTo>
                  <a:lnTo>
                    <a:pt x="233" y="81"/>
                  </a:lnTo>
                  <a:lnTo>
                    <a:pt x="235" y="68"/>
                  </a:lnTo>
                  <a:lnTo>
                    <a:pt x="237" y="40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398">
              <a:extLst>
                <a:ext uri="{FF2B5EF4-FFF2-40B4-BE49-F238E27FC236}">
                  <a16:creationId xmlns:a16="http://schemas.microsoft.com/office/drawing/2014/main" id="{8B31F510-2413-3B4F-9204-C933E46DA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5349875"/>
              <a:ext cx="57150" cy="57150"/>
            </a:xfrm>
            <a:custGeom>
              <a:avLst/>
              <a:gdLst>
                <a:gd name="T0" fmla="*/ 79 w 144"/>
                <a:gd name="T1" fmla="*/ 144 h 144"/>
                <a:gd name="T2" fmla="*/ 94 w 144"/>
                <a:gd name="T3" fmla="*/ 140 h 144"/>
                <a:gd name="T4" fmla="*/ 106 w 144"/>
                <a:gd name="T5" fmla="*/ 135 h 144"/>
                <a:gd name="T6" fmla="*/ 118 w 144"/>
                <a:gd name="T7" fmla="*/ 128 h 144"/>
                <a:gd name="T8" fmla="*/ 128 w 144"/>
                <a:gd name="T9" fmla="*/ 119 h 144"/>
                <a:gd name="T10" fmla="*/ 136 w 144"/>
                <a:gd name="T11" fmla="*/ 107 h 144"/>
                <a:gd name="T12" fmla="*/ 141 w 144"/>
                <a:gd name="T13" fmla="*/ 94 h 144"/>
                <a:gd name="T14" fmla="*/ 144 w 144"/>
                <a:gd name="T15" fmla="*/ 80 h 144"/>
                <a:gd name="T16" fmla="*/ 144 w 144"/>
                <a:gd name="T17" fmla="*/ 65 h 144"/>
                <a:gd name="T18" fmla="*/ 141 w 144"/>
                <a:gd name="T19" fmla="*/ 51 h 144"/>
                <a:gd name="T20" fmla="*/ 136 w 144"/>
                <a:gd name="T21" fmla="*/ 38 h 144"/>
                <a:gd name="T22" fmla="*/ 128 w 144"/>
                <a:gd name="T23" fmla="*/ 26 h 144"/>
                <a:gd name="T24" fmla="*/ 118 w 144"/>
                <a:gd name="T25" fmla="*/ 17 h 144"/>
                <a:gd name="T26" fmla="*/ 106 w 144"/>
                <a:gd name="T27" fmla="*/ 8 h 144"/>
                <a:gd name="T28" fmla="*/ 94 w 144"/>
                <a:gd name="T29" fmla="*/ 3 h 144"/>
                <a:gd name="T30" fmla="*/ 79 w 144"/>
                <a:gd name="T31" fmla="*/ 0 h 144"/>
                <a:gd name="T32" fmla="*/ 65 w 144"/>
                <a:gd name="T33" fmla="*/ 0 h 144"/>
                <a:gd name="T34" fmla="*/ 51 w 144"/>
                <a:gd name="T35" fmla="*/ 3 h 144"/>
                <a:gd name="T36" fmla="*/ 38 w 144"/>
                <a:gd name="T37" fmla="*/ 8 h 144"/>
                <a:gd name="T38" fmla="*/ 27 w 144"/>
                <a:gd name="T39" fmla="*/ 17 h 144"/>
                <a:gd name="T40" fmla="*/ 16 w 144"/>
                <a:gd name="T41" fmla="*/ 26 h 144"/>
                <a:gd name="T42" fmla="*/ 9 w 144"/>
                <a:gd name="T43" fmla="*/ 38 h 144"/>
                <a:gd name="T44" fmla="*/ 4 w 144"/>
                <a:gd name="T45" fmla="*/ 51 h 144"/>
                <a:gd name="T46" fmla="*/ 0 w 144"/>
                <a:gd name="T47" fmla="*/ 65 h 144"/>
                <a:gd name="T48" fmla="*/ 0 w 144"/>
                <a:gd name="T49" fmla="*/ 80 h 144"/>
                <a:gd name="T50" fmla="*/ 4 w 144"/>
                <a:gd name="T51" fmla="*/ 94 h 144"/>
                <a:gd name="T52" fmla="*/ 9 w 144"/>
                <a:gd name="T53" fmla="*/ 107 h 144"/>
                <a:gd name="T54" fmla="*/ 16 w 144"/>
                <a:gd name="T55" fmla="*/ 119 h 144"/>
                <a:gd name="T56" fmla="*/ 27 w 144"/>
                <a:gd name="T57" fmla="*/ 128 h 144"/>
                <a:gd name="T58" fmla="*/ 38 w 144"/>
                <a:gd name="T59" fmla="*/ 135 h 144"/>
                <a:gd name="T60" fmla="*/ 51 w 144"/>
                <a:gd name="T61" fmla="*/ 140 h 144"/>
                <a:gd name="T62" fmla="*/ 65 w 144"/>
                <a:gd name="T6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lnTo>
                    <a:pt x="79" y="144"/>
                  </a:lnTo>
                  <a:lnTo>
                    <a:pt x="87" y="143"/>
                  </a:lnTo>
                  <a:lnTo>
                    <a:pt x="94" y="140"/>
                  </a:lnTo>
                  <a:lnTo>
                    <a:pt x="100" y="139"/>
                  </a:lnTo>
                  <a:lnTo>
                    <a:pt x="106" y="135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8" y="119"/>
                  </a:lnTo>
                  <a:lnTo>
                    <a:pt x="132" y="112"/>
                  </a:lnTo>
                  <a:lnTo>
                    <a:pt x="136" y="107"/>
                  </a:lnTo>
                  <a:lnTo>
                    <a:pt x="139" y="101"/>
                  </a:lnTo>
                  <a:lnTo>
                    <a:pt x="141" y="94"/>
                  </a:lnTo>
                  <a:lnTo>
                    <a:pt x="142" y="87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8"/>
                  </a:lnTo>
                  <a:lnTo>
                    <a:pt x="141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7"/>
                  </a:lnTo>
                  <a:lnTo>
                    <a:pt x="113" y="12"/>
                  </a:lnTo>
                  <a:lnTo>
                    <a:pt x="106" y="8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2"/>
                  </a:lnTo>
                  <a:lnTo>
                    <a:pt x="27" y="17"/>
                  </a:lnTo>
                  <a:lnTo>
                    <a:pt x="22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2"/>
                  </a:lnTo>
                  <a:lnTo>
                    <a:pt x="16" y="119"/>
                  </a:lnTo>
                  <a:lnTo>
                    <a:pt x="22" y="124"/>
                  </a:lnTo>
                  <a:lnTo>
                    <a:pt x="27" y="128"/>
                  </a:lnTo>
                  <a:lnTo>
                    <a:pt x="32" y="131"/>
                  </a:lnTo>
                  <a:lnTo>
                    <a:pt x="38" y="135"/>
                  </a:lnTo>
                  <a:lnTo>
                    <a:pt x="45" y="139"/>
                  </a:lnTo>
                  <a:lnTo>
                    <a:pt x="51" y="140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99">
              <a:extLst>
                <a:ext uri="{FF2B5EF4-FFF2-40B4-BE49-F238E27FC236}">
                  <a16:creationId xmlns:a16="http://schemas.microsoft.com/office/drawing/2014/main" id="{67A07EC7-0A94-734B-AC88-4FB1B85D3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3700" y="541655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8 h 312"/>
                <a:gd name="T6" fmla="*/ 3 w 236"/>
                <a:gd name="T7" fmla="*/ 82 h 312"/>
                <a:gd name="T8" fmla="*/ 5 w 236"/>
                <a:gd name="T9" fmla="*/ 95 h 312"/>
                <a:gd name="T10" fmla="*/ 8 w 236"/>
                <a:gd name="T11" fmla="*/ 108 h 312"/>
                <a:gd name="T12" fmla="*/ 10 w 236"/>
                <a:gd name="T13" fmla="*/ 120 h 312"/>
                <a:gd name="T14" fmla="*/ 14 w 236"/>
                <a:gd name="T15" fmla="*/ 132 h 312"/>
                <a:gd name="T16" fmla="*/ 19 w 236"/>
                <a:gd name="T17" fmla="*/ 144 h 312"/>
                <a:gd name="T18" fmla="*/ 25 w 236"/>
                <a:gd name="T19" fmla="*/ 154 h 312"/>
                <a:gd name="T20" fmla="*/ 31 w 236"/>
                <a:gd name="T21" fmla="*/ 163 h 312"/>
                <a:gd name="T22" fmla="*/ 39 w 236"/>
                <a:gd name="T23" fmla="*/ 171 h 312"/>
                <a:gd name="T24" fmla="*/ 48 w 236"/>
                <a:gd name="T25" fmla="*/ 178 h 312"/>
                <a:gd name="T26" fmla="*/ 57 w 236"/>
                <a:gd name="T27" fmla="*/ 183 h 312"/>
                <a:gd name="T28" fmla="*/ 68 w 236"/>
                <a:gd name="T29" fmla="*/ 188 h 312"/>
                <a:gd name="T30" fmla="*/ 68 w 236"/>
                <a:gd name="T31" fmla="*/ 312 h 312"/>
                <a:gd name="T32" fmla="*/ 165 w 236"/>
                <a:gd name="T33" fmla="*/ 312 h 312"/>
                <a:gd name="T34" fmla="*/ 165 w 236"/>
                <a:gd name="T35" fmla="*/ 188 h 312"/>
                <a:gd name="T36" fmla="*/ 176 w 236"/>
                <a:gd name="T37" fmla="*/ 185 h 312"/>
                <a:gd name="T38" fmla="*/ 186 w 236"/>
                <a:gd name="T39" fmla="*/ 178 h 312"/>
                <a:gd name="T40" fmla="*/ 195 w 236"/>
                <a:gd name="T41" fmla="*/ 172 h 312"/>
                <a:gd name="T42" fmla="*/ 203 w 236"/>
                <a:gd name="T43" fmla="*/ 163 h 312"/>
                <a:gd name="T44" fmla="*/ 211 w 236"/>
                <a:gd name="T45" fmla="*/ 154 h 312"/>
                <a:gd name="T46" fmla="*/ 216 w 236"/>
                <a:gd name="T47" fmla="*/ 144 h 312"/>
                <a:gd name="T48" fmla="*/ 221 w 236"/>
                <a:gd name="T49" fmla="*/ 132 h 312"/>
                <a:gd name="T50" fmla="*/ 225 w 236"/>
                <a:gd name="T51" fmla="*/ 120 h 312"/>
                <a:gd name="T52" fmla="*/ 229 w 236"/>
                <a:gd name="T53" fmla="*/ 108 h 312"/>
                <a:gd name="T54" fmla="*/ 231 w 236"/>
                <a:gd name="T55" fmla="*/ 95 h 312"/>
                <a:gd name="T56" fmla="*/ 233 w 236"/>
                <a:gd name="T57" fmla="*/ 82 h 312"/>
                <a:gd name="T58" fmla="*/ 234 w 236"/>
                <a:gd name="T59" fmla="*/ 68 h 312"/>
                <a:gd name="T60" fmla="*/ 236 w 236"/>
                <a:gd name="T61" fmla="*/ 40 h 312"/>
                <a:gd name="T62" fmla="*/ 236 w 236"/>
                <a:gd name="T63" fmla="*/ 11 h 312"/>
                <a:gd name="T64" fmla="*/ 236 w 236"/>
                <a:gd name="T65" fmla="*/ 0 h 312"/>
                <a:gd name="T66" fmla="*/ 0 w 236"/>
                <a:gd name="T67" fmla="*/ 0 h 312"/>
                <a:gd name="T68" fmla="*/ 0 w 236"/>
                <a:gd name="T69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8"/>
                  </a:lnTo>
                  <a:lnTo>
                    <a:pt x="3" y="82"/>
                  </a:lnTo>
                  <a:lnTo>
                    <a:pt x="5" y="95"/>
                  </a:lnTo>
                  <a:lnTo>
                    <a:pt x="8" y="108"/>
                  </a:lnTo>
                  <a:lnTo>
                    <a:pt x="10" y="120"/>
                  </a:lnTo>
                  <a:lnTo>
                    <a:pt x="14" y="132"/>
                  </a:lnTo>
                  <a:lnTo>
                    <a:pt x="19" y="144"/>
                  </a:lnTo>
                  <a:lnTo>
                    <a:pt x="25" y="154"/>
                  </a:lnTo>
                  <a:lnTo>
                    <a:pt x="31" y="163"/>
                  </a:lnTo>
                  <a:lnTo>
                    <a:pt x="39" y="171"/>
                  </a:lnTo>
                  <a:lnTo>
                    <a:pt x="48" y="178"/>
                  </a:lnTo>
                  <a:lnTo>
                    <a:pt x="57" y="183"/>
                  </a:lnTo>
                  <a:lnTo>
                    <a:pt x="68" y="188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8"/>
                  </a:lnTo>
                  <a:lnTo>
                    <a:pt x="176" y="185"/>
                  </a:lnTo>
                  <a:lnTo>
                    <a:pt x="186" y="178"/>
                  </a:lnTo>
                  <a:lnTo>
                    <a:pt x="195" y="172"/>
                  </a:lnTo>
                  <a:lnTo>
                    <a:pt x="203" y="163"/>
                  </a:lnTo>
                  <a:lnTo>
                    <a:pt x="211" y="154"/>
                  </a:lnTo>
                  <a:lnTo>
                    <a:pt x="216" y="144"/>
                  </a:lnTo>
                  <a:lnTo>
                    <a:pt x="221" y="132"/>
                  </a:lnTo>
                  <a:lnTo>
                    <a:pt x="225" y="120"/>
                  </a:lnTo>
                  <a:lnTo>
                    <a:pt x="229" y="108"/>
                  </a:lnTo>
                  <a:lnTo>
                    <a:pt x="231" y="95"/>
                  </a:lnTo>
                  <a:lnTo>
                    <a:pt x="233" y="82"/>
                  </a:lnTo>
                  <a:lnTo>
                    <a:pt x="234" y="68"/>
                  </a:lnTo>
                  <a:lnTo>
                    <a:pt x="236" y="40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00">
              <a:extLst>
                <a:ext uri="{FF2B5EF4-FFF2-40B4-BE49-F238E27FC236}">
                  <a16:creationId xmlns:a16="http://schemas.microsoft.com/office/drawing/2014/main" id="{67D083CD-EB31-934D-9301-F8B133A18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913" y="5445125"/>
              <a:ext cx="57150" cy="57150"/>
            </a:xfrm>
            <a:custGeom>
              <a:avLst/>
              <a:gdLst>
                <a:gd name="T0" fmla="*/ 79 w 143"/>
                <a:gd name="T1" fmla="*/ 143 h 143"/>
                <a:gd name="T2" fmla="*/ 93 w 143"/>
                <a:gd name="T3" fmla="*/ 141 h 143"/>
                <a:gd name="T4" fmla="*/ 106 w 143"/>
                <a:gd name="T5" fmla="*/ 134 h 143"/>
                <a:gd name="T6" fmla="*/ 118 w 143"/>
                <a:gd name="T7" fmla="*/ 127 h 143"/>
                <a:gd name="T8" fmla="*/ 128 w 143"/>
                <a:gd name="T9" fmla="*/ 118 h 143"/>
                <a:gd name="T10" fmla="*/ 136 w 143"/>
                <a:gd name="T11" fmla="*/ 106 h 143"/>
                <a:gd name="T12" fmla="*/ 141 w 143"/>
                <a:gd name="T13" fmla="*/ 93 h 143"/>
                <a:gd name="T14" fmla="*/ 143 w 143"/>
                <a:gd name="T15" fmla="*/ 79 h 143"/>
                <a:gd name="T16" fmla="*/ 143 w 143"/>
                <a:gd name="T17" fmla="*/ 64 h 143"/>
                <a:gd name="T18" fmla="*/ 141 w 143"/>
                <a:gd name="T19" fmla="*/ 50 h 143"/>
                <a:gd name="T20" fmla="*/ 136 w 143"/>
                <a:gd name="T21" fmla="*/ 37 h 143"/>
                <a:gd name="T22" fmla="*/ 128 w 143"/>
                <a:gd name="T23" fmla="*/ 25 h 143"/>
                <a:gd name="T24" fmla="*/ 118 w 143"/>
                <a:gd name="T25" fmla="*/ 16 h 143"/>
                <a:gd name="T26" fmla="*/ 106 w 143"/>
                <a:gd name="T27" fmla="*/ 9 h 143"/>
                <a:gd name="T28" fmla="*/ 93 w 143"/>
                <a:gd name="T29" fmla="*/ 2 h 143"/>
                <a:gd name="T30" fmla="*/ 79 w 143"/>
                <a:gd name="T31" fmla="*/ 0 h 143"/>
                <a:gd name="T32" fmla="*/ 64 w 143"/>
                <a:gd name="T33" fmla="*/ 0 h 143"/>
                <a:gd name="T34" fmla="*/ 51 w 143"/>
                <a:gd name="T35" fmla="*/ 2 h 143"/>
                <a:gd name="T36" fmla="*/ 37 w 143"/>
                <a:gd name="T37" fmla="*/ 9 h 143"/>
                <a:gd name="T38" fmla="*/ 27 w 143"/>
                <a:gd name="T39" fmla="*/ 16 h 143"/>
                <a:gd name="T40" fmla="*/ 16 w 143"/>
                <a:gd name="T41" fmla="*/ 25 h 143"/>
                <a:gd name="T42" fmla="*/ 9 w 143"/>
                <a:gd name="T43" fmla="*/ 37 h 143"/>
                <a:gd name="T44" fmla="*/ 4 w 143"/>
                <a:gd name="T45" fmla="*/ 50 h 143"/>
                <a:gd name="T46" fmla="*/ 0 w 143"/>
                <a:gd name="T47" fmla="*/ 64 h 143"/>
                <a:gd name="T48" fmla="*/ 0 w 143"/>
                <a:gd name="T49" fmla="*/ 79 h 143"/>
                <a:gd name="T50" fmla="*/ 4 w 143"/>
                <a:gd name="T51" fmla="*/ 93 h 143"/>
                <a:gd name="T52" fmla="*/ 9 w 143"/>
                <a:gd name="T53" fmla="*/ 106 h 143"/>
                <a:gd name="T54" fmla="*/ 16 w 143"/>
                <a:gd name="T55" fmla="*/ 118 h 143"/>
                <a:gd name="T56" fmla="*/ 27 w 143"/>
                <a:gd name="T57" fmla="*/ 127 h 143"/>
                <a:gd name="T58" fmla="*/ 37 w 143"/>
                <a:gd name="T59" fmla="*/ 134 h 143"/>
                <a:gd name="T60" fmla="*/ 51 w 143"/>
                <a:gd name="T61" fmla="*/ 141 h 143"/>
                <a:gd name="T62" fmla="*/ 64 w 143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3" h="143">
                  <a:moveTo>
                    <a:pt x="72" y="143"/>
                  </a:moveTo>
                  <a:lnTo>
                    <a:pt x="79" y="143"/>
                  </a:lnTo>
                  <a:lnTo>
                    <a:pt x="87" y="142"/>
                  </a:lnTo>
                  <a:lnTo>
                    <a:pt x="93" y="141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2" y="86"/>
                  </a:lnTo>
                  <a:lnTo>
                    <a:pt x="143" y="79"/>
                  </a:lnTo>
                  <a:lnTo>
                    <a:pt x="143" y="72"/>
                  </a:lnTo>
                  <a:lnTo>
                    <a:pt x="143" y="64"/>
                  </a:lnTo>
                  <a:lnTo>
                    <a:pt x="142" y="57"/>
                  </a:lnTo>
                  <a:lnTo>
                    <a:pt x="141" y="50"/>
                  </a:lnTo>
                  <a:lnTo>
                    <a:pt x="138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6" y="9"/>
                  </a:lnTo>
                  <a:lnTo>
                    <a:pt x="100" y="5"/>
                  </a:lnTo>
                  <a:lnTo>
                    <a:pt x="93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2"/>
                  </a:lnTo>
                  <a:lnTo>
                    <a:pt x="43" y="5"/>
                  </a:lnTo>
                  <a:lnTo>
                    <a:pt x="37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1" y="20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9" y="37"/>
                  </a:lnTo>
                  <a:lnTo>
                    <a:pt x="5" y="43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5" y="100"/>
                  </a:lnTo>
                  <a:lnTo>
                    <a:pt x="9" y="106"/>
                  </a:lnTo>
                  <a:lnTo>
                    <a:pt x="12" y="111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7" y="134"/>
                  </a:lnTo>
                  <a:lnTo>
                    <a:pt x="43" y="138"/>
                  </a:lnTo>
                  <a:lnTo>
                    <a:pt x="51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401">
              <a:extLst>
                <a:ext uri="{FF2B5EF4-FFF2-40B4-BE49-F238E27FC236}">
                  <a16:creationId xmlns:a16="http://schemas.microsoft.com/office/drawing/2014/main" id="{22F24CF9-EB07-DD45-96F2-9E45479A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6863" y="551180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7 h 312"/>
                <a:gd name="T6" fmla="*/ 4 w 236"/>
                <a:gd name="T7" fmla="*/ 81 h 312"/>
                <a:gd name="T8" fmla="*/ 5 w 236"/>
                <a:gd name="T9" fmla="*/ 94 h 312"/>
                <a:gd name="T10" fmla="*/ 8 w 236"/>
                <a:gd name="T11" fmla="*/ 106 h 312"/>
                <a:gd name="T12" fmla="*/ 12 w 236"/>
                <a:gd name="T13" fmla="*/ 119 h 312"/>
                <a:gd name="T14" fmla="*/ 16 w 236"/>
                <a:gd name="T15" fmla="*/ 131 h 312"/>
                <a:gd name="T16" fmla="*/ 21 w 236"/>
                <a:gd name="T17" fmla="*/ 142 h 312"/>
                <a:gd name="T18" fmla="*/ 27 w 236"/>
                <a:gd name="T19" fmla="*/ 153 h 312"/>
                <a:gd name="T20" fmla="*/ 34 w 236"/>
                <a:gd name="T21" fmla="*/ 163 h 312"/>
                <a:gd name="T22" fmla="*/ 41 w 236"/>
                <a:gd name="T23" fmla="*/ 171 h 312"/>
                <a:gd name="T24" fmla="*/ 50 w 236"/>
                <a:gd name="T25" fmla="*/ 178 h 312"/>
                <a:gd name="T26" fmla="*/ 60 w 236"/>
                <a:gd name="T27" fmla="*/ 185 h 312"/>
                <a:gd name="T28" fmla="*/ 72 w 236"/>
                <a:gd name="T29" fmla="*/ 189 h 312"/>
                <a:gd name="T30" fmla="*/ 72 w 236"/>
                <a:gd name="T31" fmla="*/ 312 h 312"/>
                <a:gd name="T32" fmla="*/ 168 w 236"/>
                <a:gd name="T33" fmla="*/ 312 h 312"/>
                <a:gd name="T34" fmla="*/ 168 w 236"/>
                <a:gd name="T35" fmla="*/ 189 h 312"/>
                <a:gd name="T36" fmla="*/ 180 w 236"/>
                <a:gd name="T37" fmla="*/ 185 h 312"/>
                <a:gd name="T38" fmla="*/ 190 w 236"/>
                <a:gd name="T39" fmla="*/ 178 h 312"/>
                <a:gd name="T40" fmla="*/ 199 w 236"/>
                <a:gd name="T41" fmla="*/ 171 h 312"/>
                <a:gd name="T42" fmla="*/ 207 w 236"/>
                <a:gd name="T43" fmla="*/ 162 h 312"/>
                <a:gd name="T44" fmla="*/ 213 w 236"/>
                <a:gd name="T45" fmla="*/ 153 h 312"/>
                <a:gd name="T46" fmla="*/ 220 w 236"/>
                <a:gd name="T47" fmla="*/ 142 h 312"/>
                <a:gd name="T48" fmla="*/ 224 w 236"/>
                <a:gd name="T49" fmla="*/ 131 h 312"/>
                <a:gd name="T50" fmla="*/ 227 w 236"/>
                <a:gd name="T51" fmla="*/ 118 h 312"/>
                <a:gd name="T52" fmla="*/ 233 w 236"/>
                <a:gd name="T53" fmla="*/ 92 h 312"/>
                <a:gd name="T54" fmla="*/ 235 w 236"/>
                <a:gd name="T55" fmla="*/ 65 h 312"/>
                <a:gd name="T56" fmla="*/ 235 w 236"/>
                <a:gd name="T57" fmla="*/ 38 h 312"/>
                <a:gd name="T58" fmla="*/ 236 w 236"/>
                <a:gd name="T59" fmla="*/ 11 h 312"/>
                <a:gd name="T60" fmla="*/ 236 w 236"/>
                <a:gd name="T61" fmla="*/ 0 h 312"/>
                <a:gd name="T62" fmla="*/ 0 w 236"/>
                <a:gd name="T63" fmla="*/ 0 h 312"/>
                <a:gd name="T64" fmla="*/ 0 w 236"/>
                <a:gd name="T65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2" y="119"/>
                  </a:lnTo>
                  <a:lnTo>
                    <a:pt x="16" y="131"/>
                  </a:lnTo>
                  <a:lnTo>
                    <a:pt x="21" y="142"/>
                  </a:lnTo>
                  <a:lnTo>
                    <a:pt x="27" y="153"/>
                  </a:lnTo>
                  <a:lnTo>
                    <a:pt x="34" y="163"/>
                  </a:lnTo>
                  <a:lnTo>
                    <a:pt x="41" y="171"/>
                  </a:lnTo>
                  <a:lnTo>
                    <a:pt x="50" y="178"/>
                  </a:lnTo>
                  <a:lnTo>
                    <a:pt x="60" y="185"/>
                  </a:lnTo>
                  <a:lnTo>
                    <a:pt x="72" y="189"/>
                  </a:lnTo>
                  <a:lnTo>
                    <a:pt x="72" y="312"/>
                  </a:lnTo>
                  <a:lnTo>
                    <a:pt x="168" y="312"/>
                  </a:lnTo>
                  <a:lnTo>
                    <a:pt x="168" y="189"/>
                  </a:lnTo>
                  <a:lnTo>
                    <a:pt x="180" y="185"/>
                  </a:lnTo>
                  <a:lnTo>
                    <a:pt x="190" y="178"/>
                  </a:lnTo>
                  <a:lnTo>
                    <a:pt x="199" y="171"/>
                  </a:lnTo>
                  <a:lnTo>
                    <a:pt x="207" y="162"/>
                  </a:lnTo>
                  <a:lnTo>
                    <a:pt x="213" y="153"/>
                  </a:lnTo>
                  <a:lnTo>
                    <a:pt x="220" y="142"/>
                  </a:lnTo>
                  <a:lnTo>
                    <a:pt x="224" y="131"/>
                  </a:lnTo>
                  <a:lnTo>
                    <a:pt x="227" y="118"/>
                  </a:lnTo>
                  <a:lnTo>
                    <a:pt x="233" y="92"/>
                  </a:lnTo>
                  <a:lnTo>
                    <a:pt x="235" y="65"/>
                  </a:lnTo>
                  <a:lnTo>
                    <a:pt x="235" y="38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47">
            <a:extLst>
              <a:ext uri="{FF2B5EF4-FFF2-40B4-BE49-F238E27FC236}">
                <a16:creationId xmlns:a16="http://schemas.microsoft.com/office/drawing/2014/main" id="{7C9AD4A3-5307-A947-81FF-3BB8410C7A01}"/>
              </a:ext>
            </a:extLst>
          </p:cNvPr>
          <p:cNvGrpSpPr/>
          <p:nvPr/>
        </p:nvGrpSpPr>
        <p:grpSpPr>
          <a:xfrm>
            <a:off x="16752446" y="4834382"/>
            <a:ext cx="564136" cy="564134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110" name="Freeform 2131">
              <a:extLst>
                <a:ext uri="{FF2B5EF4-FFF2-40B4-BE49-F238E27FC236}">
                  <a16:creationId xmlns:a16="http://schemas.microsoft.com/office/drawing/2014/main" id="{CAC65CE3-3B0A-A646-94D2-F06F38A93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32">
              <a:extLst>
                <a:ext uri="{FF2B5EF4-FFF2-40B4-BE49-F238E27FC236}">
                  <a16:creationId xmlns:a16="http://schemas.microsoft.com/office/drawing/2014/main" id="{2AE7A071-8EA8-1F41-B0F3-EB6D1FA70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33">
              <a:extLst>
                <a:ext uri="{FF2B5EF4-FFF2-40B4-BE49-F238E27FC236}">
                  <a16:creationId xmlns:a16="http://schemas.microsoft.com/office/drawing/2014/main" id="{1B85A99F-7395-2046-99D4-1E371DC5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34">
              <a:extLst>
                <a:ext uri="{FF2B5EF4-FFF2-40B4-BE49-F238E27FC236}">
                  <a16:creationId xmlns:a16="http://schemas.microsoft.com/office/drawing/2014/main" id="{49FFACED-FCA5-8043-9509-CACF6876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35">
              <a:extLst>
                <a:ext uri="{FF2B5EF4-FFF2-40B4-BE49-F238E27FC236}">
                  <a16:creationId xmlns:a16="http://schemas.microsoft.com/office/drawing/2014/main" id="{972B7D3F-B772-5441-BAEA-B4B84583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36">
              <a:extLst>
                <a:ext uri="{FF2B5EF4-FFF2-40B4-BE49-F238E27FC236}">
                  <a16:creationId xmlns:a16="http://schemas.microsoft.com/office/drawing/2014/main" id="{2F3FDE43-1767-0C42-83B0-89C0446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37">
              <a:extLst>
                <a:ext uri="{FF2B5EF4-FFF2-40B4-BE49-F238E27FC236}">
                  <a16:creationId xmlns:a16="http://schemas.microsoft.com/office/drawing/2014/main" id="{E81F28E2-2557-5C42-BBBA-E5C006955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38">
              <a:extLst>
                <a:ext uri="{FF2B5EF4-FFF2-40B4-BE49-F238E27FC236}">
                  <a16:creationId xmlns:a16="http://schemas.microsoft.com/office/drawing/2014/main" id="{4A06CE34-E6FD-584D-A93C-B7B418A9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55C39123-91B7-B344-B38B-391B552A2C08}"/>
              </a:ext>
            </a:extLst>
          </p:cNvPr>
          <p:cNvSpPr txBox="1"/>
          <p:nvPr/>
        </p:nvSpPr>
        <p:spPr>
          <a:xfrm>
            <a:off x="18156956" y="443119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119" name="TextBox 132">
            <a:extLst>
              <a:ext uri="{FF2B5EF4-FFF2-40B4-BE49-F238E27FC236}">
                <a16:creationId xmlns:a16="http://schemas.microsoft.com/office/drawing/2014/main" id="{8B45237C-913C-114B-B3BD-F8E7D886DD46}"/>
              </a:ext>
            </a:extLst>
          </p:cNvPr>
          <p:cNvSpPr txBox="1"/>
          <p:nvPr/>
        </p:nvSpPr>
        <p:spPr>
          <a:xfrm>
            <a:off x="18152099" y="5023737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E89B8206-2B72-FE40-AD1C-DF4DB37405C1}"/>
              </a:ext>
            </a:extLst>
          </p:cNvPr>
          <p:cNvSpPr txBox="1"/>
          <p:nvPr/>
        </p:nvSpPr>
        <p:spPr>
          <a:xfrm>
            <a:off x="18156956" y="6609157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  <p:sp>
        <p:nvSpPr>
          <p:cNvPr id="121" name="TextBox 132">
            <a:extLst>
              <a:ext uri="{FF2B5EF4-FFF2-40B4-BE49-F238E27FC236}">
                <a16:creationId xmlns:a16="http://schemas.microsoft.com/office/drawing/2014/main" id="{50D9C5C7-3C02-A844-BACD-1CA333643CE0}"/>
              </a:ext>
            </a:extLst>
          </p:cNvPr>
          <p:cNvSpPr txBox="1"/>
          <p:nvPr/>
        </p:nvSpPr>
        <p:spPr>
          <a:xfrm>
            <a:off x="18152099" y="7201700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B5C79FDA-1DB5-5C46-BBE5-F4615AC991A0}"/>
              </a:ext>
            </a:extLst>
          </p:cNvPr>
          <p:cNvSpPr txBox="1"/>
          <p:nvPr/>
        </p:nvSpPr>
        <p:spPr>
          <a:xfrm>
            <a:off x="4331372" y="4431194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Prioritize</a:t>
            </a:r>
          </a:p>
        </p:txBody>
      </p:sp>
      <p:sp>
        <p:nvSpPr>
          <p:cNvPr id="123" name="TextBox 132">
            <a:extLst>
              <a:ext uri="{FF2B5EF4-FFF2-40B4-BE49-F238E27FC236}">
                <a16:creationId xmlns:a16="http://schemas.microsoft.com/office/drawing/2014/main" id="{8E9DF434-0CF0-CC48-999B-66FE96AA4196}"/>
              </a:ext>
            </a:extLst>
          </p:cNvPr>
          <p:cNvSpPr txBox="1"/>
          <p:nvPr/>
        </p:nvSpPr>
        <p:spPr>
          <a:xfrm>
            <a:off x="1973903" y="5023737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F1F8E658-0037-834E-95A3-783FD47F57C7}"/>
              </a:ext>
            </a:extLst>
          </p:cNvPr>
          <p:cNvSpPr txBox="1"/>
          <p:nvPr/>
        </p:nvSpPr>
        <p:spPr>
          <a:xfrm>
            <a:off x="4133088" y="6609157"/>
            <a:ext cx="204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Authorize</a:t>
            </a:r>
          </a:p>
        </p:txBody>
      </p:sp>
      <p:sp>
        <p:nvSpPr>
          <p:cNvPr id="125" name="TextBox 132">
            <a:extLst>
              <a:ext uri="{FF2B5EF4-FFF2-40B4-BE49-F238E27FC236}">
                <a16:creationId xmlns:a16="http://schemas.microsoft.com/office/drawing/2014/main" id="{319F9B2B-682A-5448-8F19-B8E9079EF4BE}"/>
              </a:ext>
            </a:extLst>
          </p:cNvPr>
          <p:cNvSpPr txBox="1"/>
          <p:nvPr/>
        </p:nvSpPr>
        <p:spPr>
          <a:xfrm>
            <a:off x="1973903" y="7201700"/>
            <a:ext cx="420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26708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>
            <a:extLst>
              <a:ext uri="{FF2B5EF4-FFF2-40B4-BE49-F238E27FC236}">
                <a16:creationId xmlns:a16="http://schemas.microsoft.com/office/drawing/2014/main" id="{5B7077A4-1977-9D42-8006-41D79051543F}"/>
              </a:ext>
            </a:extLst>
          </p:cNvPr>
          <p:cNvGrpSpPr/>
          <p:nvPr/>
        </p:nvGrpSpPr>
        <p:grpSpPr>
          <a:xfrm>
            <a:off x="10209577" y="4900564"/>
            <a:ext cx="12468936" cy="7561383"/>
            <a:chOff x="3799838" y="4462030"/>
            <a:chExt cx="12468936" cy="7561383"/>
          </a:xfrm>
        </p:grpSpPr>
        <p:sp>
          <p:nvSpPr>
            <p:cNvPr id="41" name="Pentagon 49">
              <a:extLst>
                <a:ext uri="{FF2B5EF4-FFF2-40B4-BE49-F238E27FC236}">
                  <a16:creationId xmlns:a16="http://schemas.microsoft.com/office/drawing/2014/main" id="{6BBF21EC-6515-EB4E-832E-5A0718F791B4}"/>
                </a:ext>
              </a:extLst>
            </p:cNvPr>
            <p:cNvSpPr/>
            <p:nvPr/>
          </p:nvSpPr>
          <p:spPr>
            <a:xfrm>
              <a:off x="3799838" y="4462030"/>
              <a:ext cx="6708138" cy="12806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E6040BE0-76CF-8C4D-B084-8009ADF03EAC}"/>
                </a:ext>
              </a:extLst>
            </p:cNvPr>
            <p:cNvSpPr txBox="1"/>
            <p:nvPr/>
          </p:nvSpPr>
          <p:spPr>
            <a:xfrm>
              <a:off x="11027601" y="4656863"/>
              <a:ext cx="5241173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6116A634-2228-3F4D-8ACA-271D356F5F20}"/>
                </a:ext>
              </a:extLst>
            </p:cNvPr>
            <p:cNvSpPr txBox="1"/>
            <p:nvPr/>
          </p:nvSpPr>
          <p:spPr>
            <a:xfrm>
              <a:off x="11027601" y="6741695"/>
              <a:ext cx="5241173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44" name="TextBox 44">
              <a:extLst>
                <a:ext uri="{FF2B5EF4-FFF2-40B4-BE49-F238E27FC236}">
                  <a16:creationId xmlns:a16="http://schemas.microsoft.com/office/drawing/2014/main" id="{2EC9A440-A045-1540-A38A-B7BBAC4EC0FB}"/>
                </a:ext>
              </a:extLst>
            </p:cNvPr>
            <p:cNvSpPr txBox="1"/>
            <p:nvPr/>
          </p:nvSpPr>
          <p:spPr>
            <a:xfrm>
              <a:off x="11027601" y="8863103"/>
              <a:ext cx="5241173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249DA398-0E78-F64E-91B1-C5EC222580B6}"/>
                </a:ext>
              </a:extLst>
            </p:cNvPr>
            <p:cNvSpPr txBox="1"/>
            <p:nvPr/>
          </p:nvSpPr>
          <p:spPr>
            <a:xfrm>
              <a:off x="11027601" y="11021087"/>
              <a:ext cx="5241173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48" name="Pentagon 20">
              <a:extLst>
                <a:ext uri="{FF2B5EF4-FFF2-40B4-BE49-F238E27FC236}">
                  <a16:creationId xmlns:a16="http://schemas.microsoft.com/office/drawing/2014/main" id="{8AEE9B28-8046-774D-AADC-2CC44906B972}"/>
                </a:ext>
              </a:extLst>
            </p:cNvPr>
            <p:cNvSpPr/>
            <p:nvPr/>
          </p:nvSpPr>
          <p:spPr>
            <a:xfrm>
              <a:off x="3799838" y="6446383"/>
              <a:ext cx="6708138" cy="128064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entagon 21">
              <a:extLst>
                <a:ext uri="{FF2B5EF4-FFF2-40B4-BE49-F238E27FC236}">
                  <a16:creationId xmlns:a16="http://schemas.microsoft.com/office/drawing/2014/main" id="{2AB8937E-559C-9F4D-A810-9A510DA4DFE2}"/>
                </a:ext>
              </a:extLst>
            </p:cNvPr>
            <p:cNvSpPr/>
            <p:nvPr/>
          </p:nvSpPr>
          <p:spPr>
            <a:xfrm>
              <a:off x="3799838" y="8491696"/>
              <a:ext cx="6708138" cy="12806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entagon 30">
              <a:extLst>
                <a:ext uri="{FF2B5EF4-FFF2-40B4-BE49-F238E27FC236}">
                  <a16:creationId xmlns:a16="http://schemas.microsoft.com/office/drawing/2014/main" id="{997BA687-136F-7B43-8443-E1A5B6A13515}"/>
                </a:ext>
              </a:extLst>
            </p:cNvPr>
            <p:cNvSpPr/>
            <p:nvPr/>
          </p:nvSpPr>
          <p:spPr>
            <a:xfrm>
              <a:off x="3799838" y="10466590"/>
              <a:ext cx="6708138" cy="12806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26">
              <a:extLst>
                <a:ext uri="{FF2B5EF4-FFF2-40B4-BE49-F238E27FC236}">
                  <a16:creationId xmlns:a16="http://schemas.microsoft.com/office/drawing/2014/main" id="{69EC4AD1-037E-F046-AE16-C346104BE810}"/>
                </a:ext>
              </a:extLst>
            </p:cNvPr>
            <p:cNvSpPr txBox="1"/>
            <p:nvPr/>
          </p:nvSpPr>
          <p:spPr>
            <a:xfrm>
              <a:off x="5234109" y="4779186"/>
              <a:ext cx="3415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85" name="TextBox 26">
              <a:extLst>
                <a:ext uri="{FF2B5EF4-FFF2-40B4-BE49-F238E27FC236}">
                  <a16:creationId xmlns:a16="http://schemas.microsoft.com/office/drawing/2014/main" id="{2ECA3DFD-4288-2A40-AD9D-812F6292B879}"/>
                </a:ext>
              </a:extLst>
            </p:cNvPr>
            <p:cNvSpPr txBox="1"/>
            <p:nvPr/>
          </p:nvSpPr>
          <p:spPr>
            <a:xfrm>
              <a:off x="5234109" y="6763537"/>
              <a:ext cx="3415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Identify</a:t>
              </a:r>
            </a:p>
          </p:txBody>
        </p:sp>
        <p:sp>
          <p:nvSpPr>
            <p:cNvPr id="86" name="TextBox 26">
              <a:extLst>
                <a:ext uri="{FF2B5EF4-FFF2-40B4-BE49-F238E27FC236}">
                  <a16:creationId xmlns:a16="http://schemas.microsoft.com/office/drawing/2014/main" id="{E8C4AE48-EB5D-4241-A07B-3E6456FA9264}"/>
                </a:ext>
              </a:extLst>
            </p:cNvPr>
            <p:cNvSpPr txBox="1"/>
            <p:nvPr/>
          </p:nvSpPr>
          <p:spPr>
            <a:xfrm>
              <a:off x="5234109" y="8808850"/>
              <a:ext cx="3415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Analyze</a:t>
              </a:r>
            </a:p>
          </p:txBody>
        </p:sp>
        <p:sp>
          <p:nvSpPr>
            <p:cNvPr id="87" name="TextBox 26">
              <a:extLst>
                <a:ext uri="{FF2B5EF4-FFF2-40B4-BE49-F238E27FC236}">
                  <a16:creationId xmlns:a16="http://schemas.microsoft.com/office/drawing/2014/main" id="{08308C98-0242-1F43-BA99-231D0A5F0781}"/>
                </a:ext>
              </a:extLst>
            </p:cNvPr>
            <p:cNvSpPr txBox="1"/>
            <p:nvPr/>
          </p:nvSpPr>
          <p:spPr>
            <a:xfrm>
              <a:off x="5234109" y="10783744"/>
              <a:ext cx="3415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Present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26B002E-0100-864E-BA49-4F9EB55A9F67}"/>
              </a:ext>
            </a:extLst>
          </p:cNvPr>
          <p:cNvGrpSpPr/>
          <p:nvPr/>
        </p:nvGrpSpPr>
        <p:grpSpPr>
          <a:xfrm>
            <a:off x="1586741" y="5089125"/>
            <a:ext cx="7436732" cy="7168253"/>
            <a:chOff x="4495049" y="5854693"/>
            <a:chExt cx="5483415" cy="5285454"/>
          </a:xfrm>
        </p:grpSpPr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62F343C9-EAD4-1D4E-A1BF-8762E214D8F6}"/>
                </a:ext>
              </a:extLst>
            </p:cNvPr>
            <p:cNvSpPr/>
            <p:nvPr/>
          </p:nvSpPr>
          <p:spPr>
            <a:xfrm>
              <a:off x="7220192" y="9492631"/>
              <a:ext cx="1724030" cy="1647516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67254370-724B-3045-BBCF-4F9B47799100}"/>
                </a:ext>
              </a:extLst>
            </p:cNvPr>
            <p:cNvSpPr/>
            <p:nvPr/>
          </p:nvSpPr>
          <p:spPr>
            <a:xfrm>
              <a:off x="4495049" y="5854693"/>
              <a:ext cx="2834917" cy="3334610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2093B62-4280-BE4B-B7DA-A3B2D37CC0E6}"/>
                </a:ext>
              </a:extLst>
            </p:cNvPr>
            <p:cNvSpPr/>
            <p:nvPr/>
          </p:nvSpPr>
          <p:spPr>
            <a:xfrm>
              <a:off x="6821910" y="5914161"/>
              <a:ext cx="2638992" cy="2160137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E9A0BA83-F59A-B746-9610-19C8808FF1DB}"/>
                </a:ext>
              </a:extLst>
            </p:cNvPr>
            <p:cNvSpPr/>
            <p:nvPr/>
          </p:nvSpPr>
          <p:spPr>
            <a:xfrm>
              <a:off x="5736469" y="7868753"/>
              <a:ext cx="3077931" cy="1960432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E4A5704B-A0B3-164B-AC23-2EE6281B49E7}"/>
                </a:ext>
              </a:extLst>
            </p:cNvPr>
            <p:cNvSpPr/>
            <p:nvPr/>
          </p:nvSpPr>
          <p:spPr>
            <a:xfrm>
              <a:off x="8568029" y="7079440"/>
              <a:ext cx="1410435" cy="1804635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5AA02BB-81EB-E946-A1A1-37EA60C066E2}"/>
                </a:ext>
              </a:extLst>
            </p:cNvPr>
            <p:cNvSpPr/>
            <p:nvPr/>
          </p:nvSpPr>
          <p:spPr>
            <a:xfrm>
              <a:off x="7726357" y="8779073"/>
              <a:ext cx="1898359" cy="1493955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4">
            <a:extLst>
              <a:ext uri="{FF2B5EF4-FFF2-40B4-BE49-F238E27FC236}">
                <a16:creationId xmlns:a16="http://schemas.microsoft.com/office/drawing/2014/main" id="{DE1B5F47-39B2-C646-AF12-C6203DB4BD97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95" name="CuadroTexto 350">
              <a:extLst>
                <a:ext uri="{FF2B5EF4-FFF2-40B4-BE49-F238E27FC236}">
                  <a16:creationId xmlns:a16="http://schemas.microsoft.com/office/drawing/2014/main" id="{1D96D543-BE45-064C-84E0-E2D8DCBC5340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96" name="CuadroTexto 351">
              <a:extLst>
                <a:ext uri="{FF2B5EF4-FFF2-40B4-BE49-F238E27FC236}">
                  <a16:creationId xmlns:a16="http://schemas.microsoft.com/office/drawing/2014/main" id="{A05F1F6E-4281-2844-A909-E2762F6553C5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97" name="Rectangle 99">
              <a:extLst>
                <a:ext uri="{FF2B5EF4-FFF2-40B4-BE49-F238E27FC236}">
                  <a16:creationId xmlns:a16="http://schemas.microsoft.com/office/drawing/2014/main" id="{5AB733B0-AC18-6641-ACBF-7F99793F2941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43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>
            <a:extLst>
              <a:ext uri="{FF2B5EF4-FFF2-40B4-BE49-F238E27FC236}">
                <a16:creationId xmlns:a16="http://schemas.microsoft.com/office/drawing/2014/main" id="{416801C3-0ADD-C248-990F-30CAEE10C613}"/>
              </a:ext>
            </a:extLst>
          </p:cNvPr>
          <p:cNvGrpSpPr/>
          <p:nvPr/>
        </p:nvGrpSpPr>
        <p:grpSpPr>
          <a:xfrm>
            <a:off x="3827230" y="2448807"/>
            <a:ext cx="10005400" cy="8818386"/>
            <a:chOff x="4698152" y="373075"/>
            <a:chExt cx="2601855" cy="2293178"/>
          </a:xfrm>
        </p:grpSpPr>
        <p:sp>
          <p:nvSpPr>
            <p:cNvPr id="28" name="Forma libre 2415">
              <a:extLst>
                <a:ext uri="{FF2B5EF4-FFF2-40B4-BE49-F238E27FC236}">
                  <a16:creationId xmlns:a16="http://schemas.microsoft.com/office/drawing/2014/main" id="{8E2A7EF5-1CAE-8C46-8DE3-89D4C72766B4}"/>
                </a:ext>
              </a:extLst>
            </p:cNvPr>
            <p:cNvSpPr/>
            <p:nvPr/>
          </p:nvSpPr>
          <p:spPr>
            <a:xfrm>
              <a:off x="4698152" y="668533"/>
              <a:ext cx="1534826" cy="1536192"/>
            </a:xfrm>
            <a:custGeom>
              <a:avLst/>
              <a:gdLst>
                <a:gd name="connsiteX0" fmla="*/ 1036746 w 1534826"/>
                <a:gd name="connsiteY0" fmla="*/ 283512 h 1536192"/>
                <a:gd name="connsiteX1" fmla="*/ 1251666 w 1534826"/>
                <a:gd name="connsiteY1" fmla="*/ 1037668 h 1536192"/>
                <a:gd name="connsiteX2" fmla="*/ 498181 w 1534826"/>
                <a:gd name="connsiteY2" fmla="*/ 1252780 h 1536192"/>
                <a:gd name="connsiteX3" fmla="*/ 283260 w 1534826"/>
                <a:gd name="connsiteY3" fmla="*/ 498624 h 1536192"/>
                <a:gd name="connsiteX4" fmla="*/ 1036746 w 1534826"/>
                <a:gd name="connsiteY4" fmla="*/ 283512 h 153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826" h="1536192">
                  <a:moveTo>
                    <a:pt x="1036746" y="283512"/>
                  </a:moveTo>
                  <a:cubicBezTo>
                    <a:pt x="1304164" y="432365"/>
                    <a:pt x="1400387" y="770012"/>
                    <a:pt x="1251666" y="1037668"/>
                  </a:cubicBezTo>
                  <a:cubicBezTo>
                    <a:pt x="1102946" y="1305324"/>
                    <a:pt x="765599" y="1401633"/>
                    <a:pt x="498181" y="1252780"/>
                  </a:cubicBezTo>
                  <a:cubicBezTo>
                    <a:pt x="230763" y="1103927"/>
                    <a:pt x="134539" y="766280"/>
                    <a:pt x="283260" y="498624"/>
                  </a:cubicBezTo>
                  <a:cubicBezTo>
                    <a:pt x="431980" y="230968"/>
                    <a:pt x="769328" y="134659"/>
                    <a:pt x="1036746" y="28351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2416">
              <a:extLst>
                <a:ext uri="{FF2B5EF4-FFF2-40B4-BE49-F238E27FC236}">
                  <a16:creationId xmlns:a16="http://schemas.microsoft.com/office/drawing/2014/main" id="{9CFF8B36-D270-F943-BFA0-B992634129B2}"/>
                </a:ext>
              </a:extLst>
            </p:cNvPr>
            <p:cNvSpPr/>
            <p:nvPr/>
          </p:nvSpPr>
          <p:spPr>
            <a:xfrm>
              <a:off x="5098960" y="1491973"/>
              <a:ext cx="1123712" cy="1124712"/>
            </a:xfrm>
            <a:custGeom>
              <a:avLst/>
              <a:gdLst>
                <a:gd name="connsiteX0" fmla="*/ 1012525 w 1123712"/>
                <a:gd name="connsiteY0" fmla="*/ 890907 h 1124712"/>
                <a:gd name="connsiteX1" fmla="*/ 238608 w 1123712"/>
                <a:gd name="connsiteY1" fmla="*/ 1013426 h 1124712"/>
                <a:gd name="connsiteX2" fmla="*/ 116198 w 1123712"/>
                <a:gd name="connsiteY2" fmla="*/ 238821 h 1124712"/>
                <a:gd name="connsiteX3" fmla="*/ 890013 w 1123712"/>
                <a:gd name="connsiteY3" fmla="*/ 116228 h 1124712"/>
                <a:gd name="connsiteX4" fmla="*/ 892891 w 1123712"/>
                <a:gd name="connsiteY4" fmla="*/ 118422 h 1124712"/>
                <a:gd name="connsiteX5" fmla="*/ 1012525 w 1123712"/>
                <a:gd name="connsiteY5" fmla="*/ 890908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712" h="1124712">
                  <a:moveTo>
                    <a:pt x="1012525" y="890907"/>
                  </a:moveTo>
                  <a:cubicBezTo>
                    <a:pt x="832617" y="1138642"/>
                    <a:pt x="486122" y="1193495"/>
                    <a:pt x="238608" y="1013426"/>
                  </a:cubicBezTo>
                  <a:cubicBezTo>
                    <a:pt x="-8905" y="833358"/>
                    <a:pt x="-63710" y="486555"/>
                    <a:pt x="116198" y="238821"/>
                  </a:cubicBezTo>
                  <a:cubicBezTo>
                    <a:pt x="296078" y="-8873"/>
                    <a:pt x="642498" y="-63756"/>
                    <a:pt x="890013" y="116228"/>
                  </a:cubicBezTo>
                  <a:lnTo>
                    <a:pt x="892891" y="118422"/>
                  </a:lnTo>
                  <a:cubicBezTo>
                    <a:pt x="1138217" y="299181"/>
                    <a:pt x="1191664" y="644295"/>
                    <a:pt x="1012525" y="89090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0" name="Forma libre 2417">
              <a:extLst>
                <a:ext uri="{FF2B5EF4-FFF2-40B4-BE49-F238E27FC236}">
                  <a16:creationId xmlns:a16="http://schemas.microsoft.com/office/drawing/2014/main" id="{B57AE75F-4032-124D-BB4E-F38FCF9F3973}"/>
                </a:ext>
              </a:extLst>
            </p:cNvPr>
            <p:cNvSpPr/>
            <p:nvPr/>
          </p:nvSpPr>
          <p:spPr>
            <a:xfrm>
              <a:off x="5749294" y="1495593"/>
              <a:ext cx="1123712" cy="1124712"/>
            </a:xfrm>
            <a:custGeom>
              <a:avLst/>
              <a:gdLst>
                <a:gd name="connsiteX0" fmla="*/ 1118368 w 1123712"/>
                <a:gd name="connsiteY0" fmla="*/ 564825 h 1124712"/>
                <a:gd name="connsiteX1" fmla="*/ 564323 w 1123712"/>
                <a:gd name="connsiteY1" fmla="*/ 1119363 h 1124712"/>
                <a:gd name="connsiteX2" fmla="*/ 10278 w 1123712"/>
                <a:gd name="connsiteY2" fmla="*/ 564825 h 1124712"/>
                <a:gd name="connsiteX3" fmla="*/ 564323 w 1123712"/>
                <a:gd name="connsiteY3" fmla="*/ 10287 h 1124712"/>
                <a:gd name="connsiteX4" fmla="*/ 1118368 w 1123712"/>
                <a:gd name="connsiteY4" fmla="*/ 564825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712" h="1124712">
                  <a:moveTo>
                    <a:pt x="1118368" y="564825"/>
                  </a:moveTo>
                  <a:cubicBezTo>
                    <a:pt x="1118368" y="871088"/>
                    <a:pt x="870313" y="1119363"/>
                    <a:pt x="564323" y="1119363"/>
                  </a:cubicBezTo>
                  <a:cubicBezTo>
                    <a:pt x="258333" y="1119363"/>
                    <a:pt x="10278" y="871088"/>
                    <a:pt x="10278" y="564825"/>
                  </a:cubicBezTo>
                  <a:cubicBezTo>
                    <a:pt x="10278" y="258562"/>
                    <a:pt x="258333" y="10287"/>
                    <a:pt x="564323" y="10287"/>
                  </a:cubicBezTo>
                  <a:cubicBezTo>
                    <a:pt x="870313" y="10287"/>
                    <a:pt x="1118368" y="258562"/>
                    <a:pt x="1118368" y="5648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1" name="Forma libre 2418">
              <a:extLst>
                <a:ext uri="{FF2B5EF4-FFF2-40B4-BE49-F238E27FC236}">
                  <a16:creationId xmlns:a16="http://schemas.microsoft.com/office/drawing/2014/main" id="{1374F0AA-3046-8D42-975B-8BA0B90DD69B}"/>
                </a:ext>
              </a:extLst>
            </p:cNvPr>
            <p:cNvSpPr/>
            <p:nvPr/>
          </p:nvSpPr>
          <p:spPr>
            <a:xfrm>
              <a:off x="5724069" y="647818"/>
              <a:ext cx="1575938" cy="1577340"/>
            </a:xfrm>
            <a:custGeom>
              <a:avLst/>
              <a:gdLst>
                <a:gd name="connsiteX0" fmla="*/ 1144960 w 1575937"/>
                <a:gd name="connsiteY0" fmla="*/ 365635 h 1577340"/>
                <a:gd name="connsiteX1" fmla="*/ 1222917 w 1575937"/>
                <a:gd name="connsiteY1" fmla="*/ 1145979 h 1577340"/>
                <a:gd name="connsiteX2" fmla="*/ 443267 w 1575937"/>
                <a:gd name="connsiteY2" fmla="*/ 1224005 h 1577340"/>
                <a:gd name="connsiteX3" fmla="*/ 365310 w 1575937"/>
                <a:gd name="connsiteY3" fmla="*/ 443661 h 1577340"/>
                <a:gd name="connsiteX4" fmla="*/ 1144960 w 1575937"/>
                <a:gd name="connsiteY4" fmla="*/ 365635 h 157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37" h="1577340">
                  <a:moveTo>
                    <a:pt x="1144960" y="365635"/>
                  </a:moveTo>
                  <a:cubicBezTo>
                    <a:pt x="1381782" y="559574"/>
                    <a:pt x="1416684" y="908946"/>
                    <a:pt x="1222917" y="1145979"/>
                  </a:cubicBezTo>
                  <a:cubicBezTo>
                    <a:pt x="1029150" y="1383011"/>
                    <a:pt x="680088" y="1417944"/>
                    <a:pt x="443267" y="1224005"/>
                  </a:cubicBezTo>
                  <a:cubicBezTo>
                    <a:pt x="206445" y="1030065"/>
                    <a:pt x="171543" y="680693"/>
                    <a:pt x="365310" y="443661"/>
                  </a:cubicBezTo>
                  <a:cubicBezTo>
                    <a:pt x="559077" y="206628"/>
                    <a:pt x="908138" y="171695"/>
                    <a:pt x="1144960" y="3656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2" name="Forma libre 2419">
              <a:extLst>
                <a:ext uri="{FF2B5EF4-FFF2-40B4-BE49-F238E27FC236}">
                  <a16:creationId xmlns:a16="http://schemas.microsoft.com/office/drawing/2014/main" id="{C6A799AE-4936-E240-B371-D54D8A8D6951}"/>
                </a:ext>
              </a:extLst>
            </p:cNvPr>
            <p:cNvSpPr/>
            <p:nvPr/>
          </p:nvSpPr>
          <p:spPr>
            <a:xfrm>
              <a:off x="5429584" y="492130"/>
              <a:ext cx="1123712" cy="1124712"/>
            </a:xfrm>
            <a:custGeom>
              <a:avLst/>
              <a:gdLst>
                <a:gd name="connsiteX0" fmla="*/ 1118368 w 1123712"/>
                <a:gd name="connsiteY0" fmla="*/ 564825 h 1124712"/>
                <a:gd name="connsiteX1" fmla="*/ 564323 w 1123712"/>
                <a:gd name="connsiteY1" fmla="*/ 1119363 h 1124712"/>
                <a:gd name="connsiteX2" fmla="*/ 10278 w 1123712"/>
                <a:gd name="connsiteY2" fmla="*/ 564825 h 1124712"/>
                <a:gd name="connsiteX3" fmla="*/ 564323 w 1123712"/>
                <a:gd name="connsiteY3" fmla="*/ 10287 h 1124712"/>
                <a:gd name="connsiteX4" fmla="*/ 1118368 w 1123712"/>
                <a:gd name="connsiteY4" fmla="*/ 564825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712" h="1124712">
                  <a:moveTo>
                    <a:pt x="1118368" y="564825"/>
                  </a:moveTo>
                  <a:cubicBezTo>
                    <a:pt x="1118368" y="871088"/>
                    <a:pt x="870313" y="1119363"/>
                    <a:pt x="564323" y="1119363"/>
                  </a:cubicBezTo>
                  <a:cubicBezTo>
                    <a:pt x="258333" y="1119363"/>
                    <a:pt x="10278" y="871088"/>
                    <a:pt x="10278" y="564825"/>
                  </a:cubicBezTo>
                  <a:cubicBezTo>
                    <a:pt x="10278" y="258562"/>
                    <a:pt x="258333" y="10287"/>
                    <a:pt x="564323" y="10287"/>
                  </a:cubicBezTo>
                  <a:cubicBezTo>
                    <a:pt x="870313" y="10287"/>
                    <a:pt x="1118368" y="258562"/>
                    <a:pt x="1118368" y="5648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Forma libre 2423">
              <a:extLst>
                <a:ext uri="{FF2B5EF4-FFF2-40B4-BE49-F238E27FC236}">
                  <a16:creationId xmlns:a16="http://schemas.microsoft.com/office/drawing/2014/main" id="{F5E66A55-DDA1-6E4E-8999-1090F049AD50}"/>
                </a:ext>
              </a:extLst>
            </p:cNvPr>
            <p:cNvSpPr/>
            <p:nvPr/>
          </p:nvSpPr>
          <p:spPr>
            <a:xfrm>
              <a:off x="5316600" y="911059"/>
              <a:ext cx="1329269" cy="1330452"/>
            </a:xfrm>
            <a:custGeom>
              <a:avLst/>
              <a:gdLst>
                <a:gd name="connsiteX0" fmla="*/ 939609 w 1329269"/>
                <a:gd name="connsiteY0" fmla="*/ 287074 h 1330452"/>
                <a:gd name="connsiteX1" fmla="*/ 1047444 w 1329269"/>
                <a:gd name="connsiteY1" fmla="*/ 940446 h 1330452"/>
                <a:gd name="connsiteX2" fmla="*/ 394653 w 1329269"/>
                <a:gd name="connsiteY2" fmla="*/ 1048376 h 1330452"/>
                <a:gd name="connsiteX3" fmla="*/ 286819 w 1329269"/>
                <a:gd name="connsiteY3" fmla="*/ 395005 h 1330452"/>
                <a:gd name="connsiteX4" fmla="*/ 939609 w 1329269"/>
                <a:gd name="connsiteY4" fmla="*/ 287074 h 133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269" h="1330452">
                  <a:moveTo>
                    <a:pt x="939609" y="287074"/>
                  </a:moveTo>
                  <a:cubicBezTo>
                    <a:pt x="1149650" y="437693"/>
                    <a:pt x="1197930" y="730218"/>
                    <a:pt x="1047444" y="940446"/>
                  </a:cubicBezTo>
                  <a:cubicBezTo>
                    <a:pt x="896959" y="1150674"/>
                    <a:pt x="604694" y="1198996"/>
                    <a:pt x="394653" y="1048376"/>
                  </a:cubicBezTo>
                  <a:cubicBezTo>
                    <a:pt x="184612" y="897757"/>
                    <a:pt x="136333" y="605233"/>
                    <a:pt x="286819" y="395005"/>
                  </a:cubicBezTo>
                  <a:cubicBezTo>
                    <a:pt x="437304" y="184777"/>
                    <a:pt x="729568" y="136455"/>
                    <a:pt x="939609" y="2870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4" name="Forma libre 2424">
              <a:extLst>
                <a:ext uri="{FF2B5EF4-FFF2-40B4-BE49-F238E27FC236}">
                  <a16:creationId xmlns:a16="http://schemas.microsoft.com/office/drawing/2014/main" id="{012CEB1A-E25E-E54C-9A2D-5E487B2AD207}"/>
                </a:ext>
              </a:extLst>
            </p:cNvPr>
            <p:cNvSpPr/>
            <p:nvPr/>
          </p:nvSpPr>
          <p:spPr>
            <a:xfrm>
              <a:off x="5882084" y="373075"/>
              <a:ext cx="260372" cy="233172"/>
            </a:xfrm>
            <a:custGeom>
              <a:avLst/>
              <a:gdLst>
                <a:gd name="connsiteX0" fmla="*/ 250917 w 260372"/>
                <a:gd name="connsiteY0" fmla="*/ 226177 h 233172"/>
                <a:gd name="connsiteX1" fmla="*/ 130597 w 260372"/>
                <a:gd name="connsiteY1" fmla="*/ 10287 h 233172"/>
                <a:gd name="connsiteX2" fmla="*/ 10278 w 260372"/>
                <a:gd name="connsiteY2" fmla="*/ 226177 h 233172"/>
                <a:gd name="connsiteX3" fmla="*/ 250917 w 260372"/>
                <a:gd name="connsiteY3" fmla="*/ 226177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72" h="233172">
                  <a:moveTo>
                    <a:pt x="250917" y="226177"/>
                  </a:moveTo>
                  <a:lnTo>
                    <a:pt x="130597" y="10287"/>
                  </a:lnTo>
                  <a:lnTo>
                    <a:pt x="10278" y="226177"/>
                  </a:lnTo>
                  <a:lnTo>
                    <a:pt x="250917" y="226177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5" name="Forma libre 2425">
              <a:extLst>
                <a:ext uri="{FF2B5EF4-FFF2-40B4-BE49-F238E27FC236}">
                  <a16:creationId xmlns:a16="http://schemas.microsoft.com/office/drawing/2014/main" id="{AB234181-0450-8242-B36B-5C90840B7C45}"/>
                </a:ext>
              </a:extLst>
            </p:cNvPr>
            <p:cNvSpPr/>
            <p:nvPr/>
          </p:nvSpPr>
          <p:spPr>
            <a:xfrm>
              <a:off x="4791534" y="1135410"/>
              <a:ext cx="260372" cy="246888"/>
            </a:xfrm>
            <a:custGeom>
              <a:avLst/>
              <a:gdLst>
                <a:gd name="connsiteX0" fmla="*/ 252561 w 260372"/>
                <a:gd name="connsiteY0" fmla="*/ 10287 h 246888"/>
                <a:gd name="connsiteX1" fmla="*/ 10278 w 260372"/>
                <a:gd name="connsiteY1" fmla="*/ 58156 h 246888"/>
                <a:gd name="connsiteX2" fmla="*/ 178287 w 260372"/>
                <a:gd name="connsiteY2" fmla="*/ 239344 h 246888"/>
                <a:gd name="connsiteX3" fmla="*/ 252561 w 260372"/>
                <a:gd name="connsiteY3" fmla="*/ 10287 h 24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72" h="246888">
                  <a:moveTo>
                    <a:pt x="252561" y="10287"/>
                  </a:moveTo>
                  <a:lnTo>
                    <a:pt x="10278" y="58156"/>
                  </a:lnTo>
                  <a:lnTo>
                    <a:pt x="178287" y="239344"/>
                  </a:lnTo>
                  <a:lnTo>
                    <a:pt x="252561" y="1028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6" name="Forma libre 2426">
              <a:extLst>
                <a:ext uri="{FF2B5EF4-FFF2-40B4-BE49-F238E27FC236}">
                  <a16:creationId xmlns:a16="http://schemas.microsoft.com/office/drawing/2014/main" id="{D3A52D93-F1C5-5C4B-A914-84559E8A4063}"/>
                </a:ext>
              </a:extLst>
            </p:cNvPr>
            <p:cNvSpPr/>
            <p:nvPr/>
          </p:nvSpPr>
          <p:spPr>
            <a:xfrm>
              <a:off x="5239786" y="2379726"/>
              <a:ext cx="232965" cy="260604"/>
            </a:xfrm>
            <a:custGeom>
              <a:avLst/>
              <a:gdLst>
                <a:gd name="connsiteX0" fmla="*/ 39741 w 232964"/>
                <a:gd name="connsiteY0" fmla="*/ 10287 h 260604"/>
                <a:gd name="connsiteX1" fmla="*/ 10278 w 232964"/>
                <a:gd name="connsiteY1" fmla="*/ 255803 h 260604"/>
                <a:gd name="connsiteX2" fmla="*/ 234472 w 232964"/>
                <a:gd name="connsiteY2" fmla="*/ 151973 h 260604"/>
                <a:gd name="connsiteX3" fmla="*/ 39741 w 232964"/>
                <a:gd name="connsiteY3" fmla="*/ 10287 h 26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64" h="260604">
                  <a:moveTo>
                    <a:pt x="39741" y="10287"/>
                  </a:moveTo>
                  <a:lnTo>
                    <a:pt x="10278" y="255803"/>
                  </a:lnTo>
                  <a:lnTo>
                    <a:pt x="234472" y="151973"/>
                  </a:lnTo>
                  <a:lnTo>
                    <a:pt x="39741" y="102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7" name="Forma libre 2427">
              <a:extLst>
                <a:ext uri="{FF2B5EF4-FFF2-40B4-BE49-F238E27FC236}">
                  <a16:creationId xmlns:a16="http://schemas.microsoft.com/office/drawing/2014/main" id="{00ADADAD-6669-2D45-9265-A939AE4ED988}"/>
                </a:ext>
              </a:extLst>
            </p:cNvPr>
            <p:cNvSpPr/>
            <p:nvPr/>
          </p:nvSpPr>
          <p:spPr>
            <a:xfrm>
              <a:off x="6428317" y="2405649"/>
              <a:ext cx="232965" cy="260604"/>
            </a:xfrm>
            <a:custGeom>
              <a:avLst/>
              <a:gdLst>
                <a:gd name="connsiteX0" fmla="*/ 10278 w 232964"/>
                <a:gd name="connsiteY0" fmla="*/ 151973 h 260604"/>
                <a:gd name="connsiteX1" fmla="*/ 234472 w 232964"/>
                <a:gd name="connsiteY1" fmla="*/ 255803 h 260604"/>
                <a:gd name="connsiteX2" fmla="*/ 205009 w 232964"/>
                <a:gd name="connsiteY2" fmla="*/ 10287 h 260604"/>
                <a:gd name="connsiteX3" fmla="*/ 10278 w 232964"/>
                <a:gd name="connsiteY3" fmla="*/ 151973 h 26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64" h="260604">
                  <a:moveTo>
                    <a:pt x="10278" y="151973"/>
                  </a:moveTo>
                  <a:lnTo>
                    <a:pt x="234472" y="255803"/>
                  </a:lnTo>
                  <a:lnTo>
                    <a:pt x="205009" y="10287"/>
                  </a:lnTo>
                  <a:lnTo>
                    <a:pt x="10278" y="15197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8" name="Forma libre 2428">
              <a:extLst>
                <a:ext uri="{FF2B5EF4-FFF2-40B4-BE49-F238E27FC236}">
                  <a16:creationId xmlns:a16="http://schemas.microsoft.com/office/drawing/2014/main" id="{0EE20A91-2FDC-964D-B5A7-5448B4647F8B}"/>
                </a:ext>
              </a:extLst>
            </p:cNvPr>
            <p:cNvSpPr/>
            <p:nvPr/>
          </p:nvSpPr>
          <p:spPr>
            <a:xfrm>
              <a:off x="6927410" y="1177381"/>
              <a:ext cx="260372" cy="246888"/>
            </a:xfrm>
            <a:custGeom>
              <a:avLst/>
              <a:gdLst>
                <a:gd name="connsiteX0" fmla="*/ 84689 w 260372"/>
                <a:gd name="connsiteY0" fmla="*/ 239344 h 246888"/>
                <a:gd name="connsiteX1" fmla="*/ 252561 w 260372"/>
                <a:gd name="connsiteY1" fmla="*/ 58019 h 246888"/>
                <a:gd name="connsiteX2" fmla="*/ 10278 w 260372"/>
                <a:gd name="connsiteY2" fmla="*/ 10287 h 246888"/>
                <a:gd name="connsiteX3" fmla="*/ 84689 w 260372"/>
                <a:gd name="connsiteY3" fmla="*/ 239344 h 24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72" h="246888">
                  <a:moveTo>
                    <a:pt x="84689" y="239344"/>
                  </a:moveTo>
                  <a:lnTo>
                    <a:pt x="252561" y="58019"/>
                  </a:lnTo>
                  <a:lnTo>
                    <a:pt x="10278" y="10287"/>
                  </a:lnTo>
                  <a:lnTo>
                    <a:pt x="84689" y="2393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TextBox 56">
            <a:extLst>
              <a:ext uri="{FF2B5EF4-FFF2-40B4-BE49-F238E27FC236}">
                <a16:creationId xmlns:a16="http://schemas.microsoft.com/office/drawing/2014/main" id="{6F8C2EB2-4122-E840-827D-4CB40AE16F59}"/>
              </a:ext>
            </a:extLst>
          </p:cNvPr>
          <p:cNvSpPr txBox="1"/>
          <p:nvPr/>
        </p:nvSpPr>
        <p:spPr>
          <a:xfrm>
            <a:off x="7284187" y="4163095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Identify</a:t>
            </a:r>
          </a:p>
        </p:txBody>
      </p:sp>
      <p:sp>
        <p:nvSpPr>
          <p:cNvPr id="46" name="TextBox 67">
            <a:extLst>
              <a:ext uri="{FF2B5EF4-FFF2-40B4-BE49-F238E27FC236}">
                <a16:creationId xmlns:a16="http://schemas.microsoft.com/office/drawing/2014/main" id="{2738349B-C40E-CF44-BC2E-9A142BE00202}"/>
              </a:ext>
            </a:extLst>
          </p:cNvPr>
          <p:cNvSpPr txBox="1"/>
          <p:nvPr/>
        </p:nvSpPr>
        <p:spPr>
          <a:xfrm>
            <a:off x="10177946" y="6181551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47" name="TextBox 68">
            <a:extLst>
              <a:ext uri="{FF2B5EF4-FFF2-40B4-BE49-F238E27FC236}">
                <a16:creationId xmlns:a16="http://schemas.microsoft.com/office/drawing/2014/main" id="{447BBB7E-A41F-5144-AA41-4BF8F3A6F0CB}"/>
              </a:ext>
            </a:extLst>
          </p:cNvPr>
          <p:cNvSpPr txBox="1"/>
          <p:nvPr/>
        </p:nvSpPr>
        <p:spPr>
          <a:xfrm>
            <a:off x="8712713" y="922803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49" name="TextBox 69">
            <a:extLst>
              <a:ext uri="{FF2B5EF4-FFF2-40B4-BE49-F238E27FC236}">
                <a16:creationId xmlns:a16="http://schemas.microsoft.com/office/drawing/2014/main" id="{815F2DDB-F6B1-3749-BF23-011507F27C5A}"/>
              </a:ext>
            </a:extLst>
          </p:cNvPr>
          <p:cNvSpPr txBox="1"/>
          <p:nvPr/>
        </p:nvSpPr>
        <p:spPr>
          <a:xfrm>
            <a:off x="5311145" y="922803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Execute</a:t>
            </a:r>
          </a:p>
        </p:txBody>
      </p:sp>
      <p:sp>
        <p:nvSpPr>
          <p:cNvPr id="50" name="TextBox 82">
            <a:extLst>
              <a:ext uri="{FF2B5EF4-FFF2-40B4-BE49-F238E27FC236}">
                <a16:creationId xmlns:a16="http://schemas.microsoft.com/office/drawing/2014/main" id="{765635A4-FEDD-AC43-A42C-7103D15657D4}"/>
              </a:ext>
            </a:extLst>
          </p:cNvPr>
          <p:cNvSpPr txBox="1"/>
          <p:nvPr/>
        </p:nvSpPr>
        <p:spPr>
          <a:xfrm>
            <a:off x="4362362" y="6181551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Measure</a:t>
            </a:r>
          </a:p>
        </p:txBody>
      </p:sp>
      <p:sp>
        <p:nvSpPr>
          <p:cNvPr id="51" name="TextBox 87">
            <a:extLst>
              <a:ext uri="{FF2B5EF4-FFF2-40B4-BE49-F238E27FC236}">
                <a16:creationId xmlns:a16="http://schemas.microsoft.com/office/drawing/2014/main" id="{38D410EB-6744-E74C-AC78-693E878D8126}"/>
              </a:ext>
            </a:extLst>
          </p:cNvPr>
          <p:cNvSpPr txBox="1"/>
          <p:nvPr/>
        </p:nvSpPr>
        <p:spPr>
          <a:xfrm>
            <a:off x="13439061" y="5380356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2" name="TextBox 88">
            <a:extLst>
              <a:ext uri="{FF2B5EF4-FFF2-40B4-BE49-F238E27FC236}">
                <a16:creationId xmlns:a16="http://schemas.microsoft.com/office/drawing/2014/main" id="{25AD3854-7A23-874E-80FA-DC628BBF6EAA}"/>
              </a:ext>
            </a:extLst>
          </p:cNvPr>
          <p:cNvSpPr txBox="1"/>
          <p:nvPr/>
        </p:nvSpPr>
        <p:spPr>
          <a:xfrm>
            <a:off x="527733" y="5380356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3" name="TextBox 89">
            <a:extLst>
              <a:ext uri="{FF2B5EF4-FFF2-40B4-BE49-F238E27FC236}">
                <a16:creationId xmlns:a16="http://schemas.microsoft.com/office/drawing/2014/main" id="{4FCA8B23-A684-6E41-99DA-CC1E3866969F}"/>
              </a:ext>
            </a:extLst>
          </p:cNvPr>
          <p:cNvSpPr txBox="1"/>
          <p:nvPr/>
        </p:nvSpPr>
        <p:spPr>
          <a:xfrm>
            <a:off x="11665791" y="10830180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4" name="TextBox 90">
            <a:extLst>
              <a:ext uri="{FF2B5EF4-FFF2-40B4-BE49-F238E27FC236}">
                <a16:creationId xmlns:a16="http://schemas.microsoft.com/office/drawing/2014/main" id="{F8804863-BDF8-E548-84A0-9C5DEE427734}"/>
              </a:ext>
            </a:extLst>
          </p:cNvPr>
          <p:cNvSpPr txBox="1"/>
          <p:nvPr/>
        </p:nvSpPr>
        <p:spPr>
          <a:xfrm>
            <a:off x="2107068" y="10830180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5" name="TextBox 91">
            <a:extLst>
              <a:ext uri="{FF2B5EF4-FFF2-40B4-BE49-F238E27FC236}">
                <a16:creationId xmlns:a16="http://schemas.microsoft.com/office/drawing/2014/main" id="{EF8C8951-A179-7A45-94A5-0EFF4906DA81}"/>
              </a:ext>
            </a:extLst>
          </p:cNvPr>
          <p:cNvSpPr txBox="1"/>
          <p:nvPr/>
        </p:nvSpPr>
        <p:spPr>
          <a:xfrm>
            <a:off x="6857005" y="885567"/>
            <a:ext cx="398914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42EAAA6-E3F7-B142-BA06-5D0E5463B6A8}"/>
              </a:ext>
            </a:extLst>
          </p:cNvPr>
          <p:cNvGrpSpPr/>
          <p:nvPr/>
        </p:nvGrpSpPr>
        <p:grpSpPr>
          <a:xfrm>
            <a:off x="7529275" y="5938788"/>
            <a:ext cx="2472261" cy="2383008"/>
            <a:chOff x="4495049" y="5854693"/>
            <a:chExt cx="5483415" cy="5285454"/>
          </a:xfrm>
        </p:grpSpPr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97416FC5-EC1A-8340-AAB4-F08D4A913EA1}"/>
                </a:ext>
              </a:extLst>
            </p:cNvPr>
            <p:cNvSpPr/>
            <p:nvPr/>
          </p:nvSpPr>
          <p:spPr>
            <a:xfrm>
              <a:off x="7220192" y="9492631"/>
              <a:ext cx="1724030" cy="1647516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F7333A9-909B-E048-A380-B4671D10FF3F}"/>
                </a:ext>
              </a:extLst>
            </p:cNvPr>
            <p:cNvSpPr/>
            <p:nvPr/>
          </p:nvSpPr>
          <p:spPr>
            <a:xfrm>
              <a:off x="4495049" y="5854693"/>
              <a:ext cx="2834917" cy="3334610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91D9DE2C-6836-4340-9E9A-5B3752507466}"/>
                </a:ext>
              </a:extLst>
            </p:cNvPr>
            <p:cNvSpPr/>
            <p:nvPr/>
          </p:nvSpPr>
          <p:spPr>
            <a:xfrm>
              <a:off x="6821910" y="5914161"/>
              <a:ext cx="2638992" cy="2160137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A1435B5B-F5EB-DD40-A530-56FFC0B68693}"/>
                </a:ext>
              </a:extLst>
            </p:cNvPr>
            <p:cNvSpPr/>
            <p:nvPr/>
          </p:nvSpPr>
          <p:spPr>
            <a:xfrm>
              <a:off x="5736469" y="7868753"/>
              <a:ext cx="3077931" cy="1960432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4AAD39D0-8371-194D-8173-AE8071489181}"/>
                </a:ext>
              </a:extLst>
            </p:cNvPr>
            <p:cNvSpPr/>
            <p:nvPr/>
          </p:nvSpPr>
          <p:spPr>
            <a:xfrm>
              <a:off x="8568029" y="7079440"/>
              <a:ext cx="1410435" cy="1804635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58D95074-0021-0446-9838-C9A6FC58FBA8}"/>
                </a:ext>
              </a:extLst>
            </p:cNvPr>
            <p:cNvSpPr/>
            <p:nvPr/>
          </p:nvSpPr>
          <p:spPr>
            <a:xfrm>
              <a:off x="7726357" y="8779073"/>
              <a:ext cx="1898359" cy="1493955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3">
            <a:extLst>
              <a:ext uri="{FF2B5EF4-FFF2-40B4-BE49-F238E27FC236}">
                <a16:creationId xmlns:a16="http://schemas.microsoft.com/office/drawing/2014/main" id="{9EFF0A45-6C08-3840-B7A5-DA61E60186AA}"/>
              </a:ext>
            </a:extLst>
          </p:cNvPr>
          <p:cNvGrpSpPr/>
          <p:nvPr/>
        </p:nvGrpSpPr>
        <p:grpSpPr>
          <a:xfrm>
            <a:off x="16202012" y="831184"/>
            <a:ext cx="7652286" cy="3512623"/>
            <a:chOff x="1274000" y="5451139"/>
            <a:chExt cx="7652286" cy="3512623"/>
          </a:xfrm>
        </p:grpSpPr>
        <p:sp>
          <p:nvSpPr>
            <p:cNvPr id="67" name="CuadroTexto 350">
              <a:extLst>
                <a:ext uri="{FF2B5EF4-FFF2-40B4-BE49-F238E27FC236}">
                  <a16:creationId xmlns:a16="http://schemas.microsoft.com/office/drawing/2014/main" id="{88631FB6-572C-FE40-AFC3-0087EF1905A7}"/>
                </a:ext>
              </a:extLst>
            </p:cNvPr>
            <p:cNvSpPr txBox="1"/>
            <p:nvPr/>
          </p:nvSpPr>
          <p:spPr>
            <a:xfrm>
              <a:off x="1274000" y="5451139"/>
              <a:ext cx="68003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CCD70B95-DD79-7F43-A531-1CA0F646D3A1}"/>
                </a:ext>
              </a:extLst>
            </p:cNvPr>
            <p:cNvSpPr txBox="1"/>
            <p:nvPr/>
          </p:nvSpPr>
          <p:spPr>
            <a:xfrm>
              <a:off x="1337183" y="8083554"/>
              <a:ext cx="7589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DF2E9502-E6D5-B44C-81A0-A75511323A47}"/>
                </a:ext>
              </a:extLst>
            </p:cNvPr>
            <p:cNvSpPr/>
            <p:nvPr/>
          </p:nvSpPr>
          <p:spPr>
            <a:xfrm>
              <a:off x="1404630" y="8924983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76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3AD68D3-504A-E04D-8238-8B8E03EFFD43}"/>
              </a:ext>
            </a:extLst>
          </p:cNvPr>
          <p:cNvGrpSpPr/>
          <p:nvPr/>
        </p:nvGrpSpPr>
        <p:grpSpPr>
          <a:xfrm>
            <a:off x="6410565" y="4310743"/>
            <a:ext cx="11566044" cy="8819593"/>
            <a:chOff x="13486836" y="4206769"/>
            <a:chExt cx="9047141" cy="6898824"/>
          </a:xfrm>
        </p:grpSpPr>
        <p:sp>
          <p:nvSpPr>
            <p:cNvPr id="40" name="Rounded Rectangle 50">
              <a:extLst>
                <a:ext uri="{FF2B5EF4-FFF2-40B4-BE49-F238E27FC236}">
                  <a16:creationId xmlns:a16="http://schemas.microsoft.com/office/drawing/2014/main" id="{0A16452E-3C1F-C54F-9C47-3797F92C99C7}"/>
                </a:ext>
              </a:extLst>
            </p:cNvPr>
            <p:cNvSpPr/>
            <p:nvPr/>
          </p:nvSpPr>
          <p:spPr>
            <a:xfrm>
              <a:off x="13486836" y="5689760"/>
              <a:ext cx="2955550" cy="19524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1" name="Rounded Rectangle 51">
              <a:extLst>
                <a:ext uri="{FF2B5EF4-FFF2-40B4-BE49-F238E27FC236}">
                  <a16:creationId xmlns:a16="http://schemas.microsoft.com/office/drawing/2014/main" id="{63896667-FBC2-5F44-A515-AE3B14F7DCC0}"/>
                </a:ext>
              </a:extLst>
            </p:cNvPr>
            <p:cNvSpPr/>
            <p:nvPr/>
          </p:nvSpPr>
          <p:spPr>
            <a:xfrm>
              <a:off x="16532632" y="4206769"/>
              <a:ext cx="2955550" cy="195241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2" name="Rounded Rectangle 52">
              <a:extLst>
                <a:ext uri="{FF2B5EF4-FFF2-40B4-BE49-F238E27FC236}">
                  <a16:creationId xmlns:a16="http://schemas.microsoft.com/office/drawing/2014/main" id="{7760226A-B629-5D41-8C5A-4EB1718C9F15}"/>
                </a:ext>
              </a:extLst>
            </p:cNvPr>
            <p:cNvSpPr/>
            <p:nvPr/>
          </p:nvSpPr>
          <p:spPr>
            <a:xfrm>
              <a:off x="19578427" y="5689760"/>
              <a:ext cx="2955550" cy="195241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3" name="Right Arrow 53">
              <a:extLst>
                <a:ext uri="{FF2B5EF4-FFF2-40B4-BE49-F238E27FC236}">
                  <a16:creationId xmlns:a16="http://schemas.microsoft.com/office/drawing/2014/main" id="{7A54411D-A6B8-D245-94F8-6578A7B548C9}"/>
                </a:ext>
              </a:extLst>
            </p:cNvPr>
            <p:cNvSpPr/>
            <p:nvPr/>
          </p:nvSpPr>
          <p:spPr>
            <a:xfrm rot="2700000">
              <a:off x="15604443" y="7097243"/>
              <a:ext cx="1420982" cy="77010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4" name="Right Arrow 54">
              <a:extLst>
                <a:ext uri="{FF2B5EF4-FFF2-40B4-BE49-F238E27FC236}">
                  <a16:creationId xmlns:a16="http://schemas.microsoft.com/office/drawing/2014/main" id="{6C96212F-43E7-5043-895B-C025C693E6CF}"/>
                </a:ext>
              </a:extLst>
            </p:cNvPr>
            <p:cNvSpPr/>
            <p:nvPr/>
          </p:nvSpPr>
          <p:spPr>
            <a:xfrm rot="8100000">
              <a:off x="19031297" y="7097243"/>
              <a:ext cx="1420982" cy="77010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Right Arrow 55">
              <a:extLst>
                <a:ext uri="{FF2B5EF4-FFF2-40B4-BE49-F238E27FC236}">
                  <a16:creationId xmlns:a16="http://schemas.microsoft.com/office/drawing/2014/main" id="{8E3D45D3-AECE-1C4B-89FA-AC714B4E5F02}"/>
                </a:ext>
              </a:extLst>
            </p:cNvPr>
            <p:cNvSpPr/>
            <p:nvPr/>
          </p:nvSpPr>
          <p:spPr>
            <a:xfrm rot="5400000">
              <a:off x="17299915" y="6015200"/>
              <a:ext cx="1420982" cy="7701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0" name="Freeform 96">
              <a:extLst>
                <a:ext uri="{FF2B5EF4-FFF2-40B4-BE49-F238E27FC236}">
                  <a16:creationId xmlns:a16="http://schemas.microsoft.com/office/drawing/2014/main" id="{8447487A-7AA4-654D-AD99-F51C3AF48C84}"/>
                </a:ext>
              </a:extLst>
            </p:cNvPr>
            <p:cNvSpPr/>
            <p:nvPr/>
          </p:nvSpPr>
          <p:spPr>
            <a:xfrm>
              <a:off x="16147537" y="8097759"/>
              <a:ext cx="3725718" cy="3007834"/>
            </a:xfrm>
            <a:custGeom>
              <a:avLst/>
              <a:gdLst>
                <a:gd name="connsiteX0" fmla="*/ 2331753 w 2376978"/>
                <a:gd name="connsiteY0" fmla="*/ 803999 h 1918974"/>
                <a:gd name="connsiteX1" fmla="*/ 1548866 w 2376978"/>
                <a:gd name="connsiteY1" fmla="*/ 55925 h 1918974"/>
                <a:gd name="connsiteX2" fmla="*/ 475794 w 2376978"/>
                <a:gd name="connsiteY2" fmla="*/ 170430 h 1918974"/>
                <a:gd name="connsiteX3" fmla="*/ 9486 w 2376978"/>
                <a:gd name="connsiteY3" fmla="*/ 759948 h 1918974"/>
                <a:gd name="connsiteX4" fmla="*/ 498136 w 2376978"/>
                <a:gd name="connsiteY4" fmla="*/ 1287508 h 1918974"/>
                <a:gd name="connsiteX5" fmla="*/ 493302 w 2376978"/>
                <a:gd name="connsiteY5" fmla="*/ 1446456 h 1918974"/>
                <a:gd name="connsiteX6" fmla="*/ 798252 w 2376978"/>
                <a:gd name="connsiteY6" fmla="*/ 1593117 h 1918974"/>
                <a:gd name="connsiteX7" fmla="*/ 1197926 w 2376978"/>
                <a:gd name="connsiteY7" fmla="*/ 1703962 h 1918974"/>
                <a:gd name="connsiteX8" fmla="*/ 1273314 w 2376978"/>
                <a:gd name="connsiteY8" fmla="*/ 1815983 h 1918974"/>
                <a:gd name="connsiteX9" fmla="*/ 1912480 w 2376978"/>
                <a:gd name="connsiteY9" fmla="*/ 1827748 h 1918974"/>
                <a:gd name="connsiteX10" fmla="*/ 1987999 w 2376978"/>
                <a:gd name="connsiteY10" fmla="*/ 1671545 h 1918974"/>
                <a:gd name="connsiteX11" fmla="*/ 2261330 w 2376978"/>
                <a:gd name="connsiteY11" fmla="*/ 1490376 h 1918974"/>
                <a:gd name="connsiteX12" fmla="*/ 2331753 w 2376978"/>
                <a:gd name="connsiteY12" fmla="*/ 803999 h 19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6978" h="1918974">
                  <a:moveTo>
                    <a:pt x="2331753" y="803999"/>
                  </a:moveTo>
                  <a:cubicBezTo>
                    <a:pt x="2234937" y="434341"/>
                    <a:pt x="1812790" y="126379"/>
                    <a:pt x="1548866" y="55925"/>
                  </a:cubicBezTo>
                  <a:cubicBezTo>
                    <a:pt x="1233464" y="-28124"/>
                    <a:pt x="832875" y="-38058"/>
                    <a:pt x="475794" y="170430"/>
                  </a:cubicBezTo>
                  <a:cubicBezTo>
                    <a:pt x="159086" y="355128"/>
                    <a:pt x="53516" y="566361"/>
                    <a:pt x="9486" y="759948"/>
                  </a:cubicBezTo>
                  <a:cubicBezTo>
                    <a:pt x="-60546" y="1068432"/>
                    <a:pt x="269882" y="1224112"/>
                    <a:pt x="498136" y="1287508"/>
                  </a:cubicBezTo>
                  <a:cubicBezTo>
                    <a:pt x="482980" y="1334304"/>
                    <a:pt x="472920" y="1393909"/>
                    <a:pt x="493302" y="1446456"/>
                  </a:cubicBezTo>
                  <a:cubicBezTo>
                    <a:pt x="534328" y="1552073"/>
                    <a:pt x="651656" y="1552073"/>
                    <a:pt x="798252" y="1593117"/>
                  </a:cubicBezTo>
                  <a:cubicBezTo>
                    <a:pt x="959350" y="1638213"/>
                    <a:pt x="1077331" y="1686708"/>
                    <a:pt x="1197926" y="1703962"/>
                  </a:cubicBezTo>
                  <a:cubicBezTo>
                    <a:pt x="1210992" y="1751280"/>
                    <a:pt x="1234118" y="1791932"/>
                    <a:pt x="1273314" y="1815983"/>
                  </a:cubicBezTo>
                  <a:cubicBezTo>
                    <a:pt x="1425789" y="1909836"/>
                    <a:pt x="1667501" y="1985258"/>
                    <a:pt x="1912480" y="1827748"/>
                  </a:cubicBezTo>
                  <a:cubicBezTo>
                    <a:pt x="1975456" y="1787227"/>
                    <a:pt x="1991788" y="1728536"/>
                    <a:pt x="1987999" y="1671545"/>
                  </a:cubicBezTo>
                  <a:cubicBezTo>
                    <a:pt x="2109770" y="1630632"/>
                    <a:pt x="2210113" y="1561746"/>
                    <a:pt x="2261330" y="1490376"/>
                  </a:cubicBezTo>
                  <a:cubicBezTo>
                    <a:pt x="2352266" y="1364237"/>
                    <a:pt x="2428960" y="1173526"/>
                    <a:pt x="2331753" y="803999"/>
                  </a:cubicBezTo>
                  <a:close/>
                </a:path>
              </a:pathLst>
            </a:custGeom>
            <a:solidFill>
              <a:schemeClr val="accent3"/>
            </a:solidFill>
            <a:ln w="13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BAB29C2C-375E-064F-8711-518A56CBBA8D}"/>
                </a:ext>
              </a:extLst>
            </p:cNvPr>
            <p:cNvSpPr txBox="1"/>
            <p:nvPr/>
          </p:nvSpPr>
          <p:spPr>
            <a:xfrm>
              <a:off x="16737956" y="9194472"/>
              <a:ext cx="2786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</p:grpSp>
      <p:grpSp>
        <p:nvGrpSpPr>
          <p:cNvPr id="74" name="Group 94">
            <a:extLst>
              <a:ext uri="{FF2B5EF4-FFF2-40B4-BE49-F238E27FC236}">
                <a16:creationId xmlns:a16="http://schemas.microsoft.com/office/drawing/2014/main" id="{29982F2B-DACE-CD40-9217-7D0A318E2F39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75" name="CuadroTexto 350">
              <a:extLst>
                <a:ext uri="{FF2B5EF4-FFF2-40B4-BE49-F238E27FC236}">
                  <a16:creationId xmlns:a16="http://schemas.microsoft.com/office/drawing/2014/main" id="{D65FDC30-0369-8248-9E0F-5191D8EB5A6F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76" name="CuadroTexto 351">
              <a:extLst>
                <a:ext uri="{FF2B5EF4-FFF2-40B4-BE49-F238E27FC236}">
                  <a16:creationId xmlns:a16="http://schemas.microsoft.com/office/drawing/2014/main" id="{BC435104-C014-9548-9DB4-FD6B0790140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7" name="Rectangle 99">
              <a:extLst>
                <a:ext uri="{FF2B5EF4-FFF2-40B4-BE49-F238E27FC236}">
                  <a16:creationId xmlns:a16="http://schemas.microsoft.com/office/drawing/2014/main" id="{BB75148F-E5B4-FB49-B549-2642755A598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8" name="TextBox 87">
            <a:extLst>
              <a:ext uri="{FF2B5EF4-FFF2-40B4-BE49-F238E27FC236}">
                <a16:creationId xmlns:a16="http://schemas.microsoft.com/office/drawing/2014/main" id="{274A787F-20A5-2845-B3B4-E0D2A1094467}"/>
              </a:ext>
            </a:extLst>
          </p:cNvPr>
          <p:cNvSpPr txBox="1"/>
          <p:nvPr/>
        </p:nvSpPr>
        <p:spPr>
          <a:xfrm>
            <a:off x="10469728" y="4761516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10B65DDD-2A79-CB49-B852-84B77B002E2C}"/>
              </a:ext>
            </a:extLst>
          </p:cNvPr>
          <p:cNvSpPr txBox="1"/>
          <p:nvPr/>
        </p:nvSpPr>
        <p:spPr>
          <a:xfrm>
            <a:off x="14324864" y="6630701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0" name="TextBox 87">
            <a:extLst>
              <a:ext uri="{FF2B5EF4-FFF2-40B4-BE49-F238E27FC236}">
                <a16:creationId xmlns:a16="http://schemas.microsoft.com/office/drawing/2014/main" id="{BE0784DB-7773-374A-984E-2D2FA2932DCF}"/>
              </a:ext>
            </a:extLst>
          </p:cNvPr>
          <p:cNvSpPr txBox="1"/>
          <p:nvPr/>
        </p:nvSpPr>
        <p:spPr>
          <a:xfrm>
            <a:off x="6540681" y="6666914"/>
            <a:ext cx="352505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</p:spTree>
    <p:extLst>
      <p:ext uri="{BB962C8B-B14F-4D97-AF65-F5344CB8AC3E}">
        <p14:creationId xmlns:p14="http://schemas.microsoft.com/office/powerpoint/2010/main" val="168980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CE96C841-3F8A-9446-9DA0-375B5FB4CAEF}"/>
              </a:ext>
            </a:extLst>
          </p:cNvPr>
          <p:cNvSpPr/>
          <p:nvPr/>
        </p:nvSpPr>
        <p:spPr>
          <a:xfrm>
            <a:off x="9526465" y="1886656"/>
            <a:ext cx="2667080" cy="7846604"/>
          </a:xfrm>
          <a:custGeom>
            <a:avLst/>
            <a:gdLst>
              <a:gd name="connsiteX0" fmla="*/ 1060746 w 1149042"/>
              <a:gd name="connsiteY0" fmla="*/ 1256165 h 3380505"/>
              <a:gd name="connsiteX1" fmla="*/ -131 w 1149042"/>
              <a:gd name="connsiteY1" fmla="*/ -69 h 3380505"/>
              <a:gd name="connsiteX2" fmla="*/ -131 w 1149042"/>
              <a:gd name="connsiteY2" fmla="*/ 3380437 h 3380505"/>
              <a:gd name="connsiteX3" fmla="*/ 238876 w 1149042"/>
              <a:gd name="connsiteY3" fmla="*/ 3262142 h 3380505"/>
              <a:gd name="connsiteX4" fmla="*/ 386923 w 1149042"/>
              <a:gd name="connsiteY4" fmla="*/ 2956078 h 3380505"/>
              <a:gd name="connsiteX5" fmla="*/ 922785 w 1149042"/>
              <a:gd name="connsiteY5" fmla="*/ 2601001 h 3380505"/>
              <a:gd name="connsiteX6" fmla="*/ 1060746 w 1149042"/>
              <a:gd name="connsiteY6" fmla="*/ 1256165 h 338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9042" h="3380505">
                <a:moveTo>
                  <a:pt x="1060746" y="1256165"/>
                </a:moveTo>
                <a:cubicBezTo>
                  <a:pt x="922880" y="729499"/>
                  <a:pt x="447816" y="266405"/>
                  <a:pt x="-131" y="-69"/>
                </a:cubicBezTo>
                <a:lnTo>
                  <a:pt x="-131" y="3380437"/>
                </a:lnTo>
                <a:cubicBezTo>
                  <a:pt x="83817" y="3350316"/>
                  <a:pt x="164015" y="3310631"/>
                  <a:pt x="238876" y="3262142"/>
                </a:cubicBezTo>
                <a:cubicBezTo>
                  <a:pt x="362565" y="3182676"/>
                  <a:pt x="394344" y="3067616"/>
                  <a:pt x="386923" y="2956078"/>
                </a:cubicBezTo>
                <a:cubicBezTo>
                  <a:pt x="625644" y="2875945"/>
                  <a:pt x="822120" y="2740710"/>
                  <a:pt x="922785" y="2601001"/>
                </a:cubicBezTo>
                <a:cubicBezTo>
                  <a:pt x="1100993" y="2354228"/>
                  <a:pt x="1250467" y="1980498"/>
                  <a:pt x="1060746" y="1256165"/>
                </a:cubicBezTo>
                <a:close/>
              </a:path>
            </a:pathLst>
          </a:custGeom>
          <a:solidFill>
            <a:schemeClr val="accent4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F00BF78-78CA-A743-8097-F49BEBD1340A}"/>
              </a:ext>
            </a:extLst>
          </p:cNvPr>
          <p:cNvSpPr/>
          <p:nvPr/>
        </p:nvSpPr>
        <p:spPr>
          <a:xfrm>
            <a:off x="6776045" y="1149070"/>
            <a:ext cx="2750420" cy="8724891"/>
          </a:xfrm>
          <a:custGeom>
            <a:avLst/>
            <a:gdLst>
              <a:gd name="connsiteX0" fmla="*/ 711085 w 1184947"/>
              <a:gd name="connsiteY0" fmla="*/ 107853 h 3758892"/>
              <a:gd name="connsiteX1" fmla="*/ -131 w 1184947"/>
              <a:gd name="connsiteY1" fmla="*/ -69 h 3758892"/>
              <a:gd name="connsiteX2" fmla="*/ -131 w 1184947"/>
              <a:gd name="connsiteY2" fmla="*/ 3334280 h 3758892"/>
              <a:gd name="connsiteX3" fmla="*/ 22990 w 1184947"/>
              <a:gd name="connsiteY3" fmla="*/ 3337801 h 3758892"/>
              <a:gd name="connsiteX4" fmla="*/ 170847 w 1184947"/>
              <a:gd name="connsiteY4" fmla="*/ 3557357 h 3758892"/>
              <a:gd name="connsiteX5" fmla="*/ 1184817 w 1184947"/>
              <a:gd name="connsiteY5" fmla="*/ 3698588 h 3758892"/>
              <a:gd name="connsiteX6" fmla="*/ 1184817 w 1184947"/>
              <a:gd name="connsiteY6" fmla="*/ 318082 h 3758892"/>
              <a:gd name="connsiteX7" fmla="*/ 711085 w 1184947"/>
              <a:gd name="connsiteY7" fmla="*/ 107853 h 375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947" h="3758892">
                <a:moveTo>
                  <a:pt x="711085" y="107853"/>
                </a:moveTo>
                <a:cubicBezTo>
                  <a:pt x="478758" y="45549"/>
                  <a:pt x="240217" y="9351"/>
                  <a:pt x="-131" y="-69"/>
                </a:cubicBezTo>
                <a:lnTo>
                  <a:pt x="-131" y="3334280"/>
                </a:lnTo>
                <a:cubicBezTo>
                  <a:pt x="7576" y="3335517"/>
                  <a:pt x="15283" y="3336754"/>
                  <a:pt x="22990" y="3337801"/>
                </a:cubicBezTo>
                <a:cubicBezTo>
                  <a:pt x="48489" y="3430306"/>
                  <a:pt x="94159" y="3510153"/>
                  <a:pt x="170847" y="3557357"/>
                </a:cubicBezTo>
                <a:cubicBezTo>
                  <a:pt x="419843" y="3710579"/>
                  <a:pt x="790437" y="3838677"/>
                  <a:pt x="1184817" y="3698588"/>
                </a:cubicBezTo>
                <a:lnTo>
                  <a:pt x="1184817" y="318082"/>
                </a:lnTo>
                <a:cubicBezTo>
                  <a:pt x="1016693" y="217964"/>
                  <a:pt x="852281" y="145540"/>
                  <a:pt x="711085" y="107853"/>
                </a:cubicBezTo>
                <a:close/>
              </a:path>
            </a:pathLst>
          </a:custGeom>
          <a:solidFill>
            <a:schemeClr val="accent3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49260484-6540-5848-A32B-7B0229957FD5}"/>
              </a:ext>
            </a:extLst>
          </p:cNvPr>
          <p:cNvSpPr/>
          <p:nvPr/>
        </p:nvSpPr>
        <p:spPr>
          <a:xfrm>
            <a:off x="4025625" y="1144460"/>
            <a:ext cx="2750420" cy="7744077"/>
          </a:xfrm>
          <a:custGeom>
            <a:avLst/>
            <a:gdLst>
              <a:gd name="connsiteX0" fmla="*/ -131 w 1184947"/>
              <a:gd name="connsiteY0" fmla="*/ 226517 h 3336334"/>
              <a:gd name="connsiteX1" fmla="*/ -131 w 1184947"/>
              <a:gd name="connsiteY1" fmla="*/ 3007076 h 3336334"/>
              <a:gd name="connsiteX2" fmla="*/ 424601 w 1184947"/>
              <a:gd name="connsiteY2" fmla="*/ 3122421 h 3336334"/>
              <a:gd name="connsiteX3" fmla="*/ 1184817 w 1184947"/>
              <a:gd name="connsiteY3" fmla="*/ 3336266 h 3336334"/>
              <a:gd name="connsiteX4" fmla="*/ 1184817 w 1184947"/>
              <a:gd name="connsiteY4" fmla="*/ 1918 h 3336334"/>
              <a:gd name="connsiteX5" fmla="*/ -131 w 1184947"/>
              <a:gd name="connsiteY5" fmla="*/ 226517 h 333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947" h="3336334">
                <a:moveTo>
                  <a:pt x="-131" y="226517"/>
                </a:moveTo>
                <a:lnTo>
                  <a:pt x="-131" y="3007076"/>
                </a:lnTo>
                <a:cubicBezTo>
                  <a:pt x="109953" y="3055898"/>
                  <a:pt x="257525" y="3075598"/>
                  <a:pt x="424601" y="3122421"/>
                </a:cubicBezTo>
                <a:cubicBezTo>
                  <a:pt x="730209" y="3208073"/>
                  <a:pt x="956466" y="3299626"/>
                  <a:pt x="1184817" y="3336266"/>
                </a:cubicBezTo>
                <a:lnTo>
                  <a:pt x="1184817" y="1918"/>
                </a:lnTo>
                <a:cubicBezTo>
                  <a:pt x="799190" y="-12168"/>
                  <a:pt x="390538" y="47218"/>
                  <a:pt x="-131" y="226517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6A7FDEF4-514C-E744-870A-FFC777B2839C}"/>
              </a:ext>
            </a:extLst>
          </p:cNvPr>
          <p:cNvSpPr/>
          <p:nvPr/>
        </p:nvSpPr>
        <p:spPr>
          <a:xfrm>
            <a:off x="1380528" y="1670394"/>
            <a:ext cx="2646199" cy="6454047"/>
          </a:xfrm>
          <a:custGeom>
            <a:avLst/>
            <a:gdLst>
              <a:gd name="connsiteX0" fmla="*/ 932023 w 1140046"/>
              <a:gd name="connsiteY0" fmla="*/ 107473 h 2780558"/>
              <a:gd name="connsiteX1" fmla="*/ 18622 w 1140046"/>
              <a:gd name="connsiteY1" fmla="*/ 1263017 h 2780558"/>
              <a:gd name="connsiteX2" fmla="*/ 976456 w 1140046"/>
              <a:gd name="connsiteY2" fmla="*/ 2296841 h 2780558"/>
              <a:gd name="connsiteX3" fmla="*/ 966941 w 1140046"/>
              <a:gd name="connsiteY3" fmla="*/ 2608329 h 2780558"/>
              <a:gd name="connsiteX4" fmla="*/ 1139916 w 1140046"/>
              <a:gd name="connsiteY4" fmla="*/ 2780491 h 2780558"/>
              <a:gd name="connsiteX5" fmla="*/ 1139916 w 1140046"/>
              <a:gd name="connsiteY5" fmla="*/ -69 h 2780558"/>
              <a:gd name="connsiteX6" fmla="*/ 932023 w 1140046"/>
              <a:gd name="connsiteY6" fmla="*/ 107473 h 278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0046" h="2780558">
                <a:moveTo>
                  <a:pt x="932023" y="107473"/>
                </a:moveTo>
                <a:cubicBezTo>
                  <a:pt x="311291" y="469687"/>
                  <a:pt x="104253" y="883673"/>
                  <a:pt x="18622" y="1263017"/>
                </a:cubicBezTo>
                <a:cubicBezTo>
                  <a:pt x="-118769" y="1867437"/>
                  <a:pt x="528984" y="2172740"/>
                  <a:pt x="976456" y="2296841"/>
                </a:cubicBezTo>
                <a:cubicBezTo>
                  <a:pt x="946580" y="2388489"/>
                  <a:pt x="926980" y="2505547"/>
                  <a:pt x="966941" y="2608329"/>
                </a:cubicBezTo>
                <a:cubicBezTo>
                  <a:pt x="1000623" y="2695029"/>
                  <a:pt x="1060565" y="2745278"/>
                  <a:pt x="1139916" y="2780491"/>
                </a:cubicBezTo>
                <a:lnTo>
                  <a:pt x="1139916" y="-69"/>
                </a:lnTo>
                <a:cubicBezTo>
                  <a:pt x="1069765" y="31651"/>
                  <a:pt x="1000461" y="67502"/>
                  <a:pt x="932023" y="107473"/>
                </a:cubicBez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F84C874-0807-7F4C-AB7F-A3CC67242329}"/>
              </a:ext>
            </a:extLst>
          </p:cNvPr>
          <p:cNvSpPr/>
          <p:nvPr/>
        </p:nvSpPr>
        <p:spPr>
          <a:xfrm>
            <a:off x="1380528" y="1145460"/>
            <a:ext cx="10813059" cy="8729730"/>
          </a:xfrm>
          <a:custGeom>
            <a:avLst/>
            <a:gdLst>
              <a:gd name="connsiteX0" fmla="*/ 4570212 w 4658525"/>
              <a:gd name="connsiteY0" fmla="*/ 1575490 h 3760977"/>
              <a:gd name="connsiteX1" fmla="*/ 3035603 w 4658525"/>
              <a:gd name="connsiteY1" fmla="*/ 109884 h 3760977"/>
              <a:gd name="connsiteX2" fmla="*/ 932023 w 4658525"/>
              <a:gd name="connsiteY2" fmla="*/ 334103 h 3760977"/>
              <a:gd name="connsiteX3" fmla="*/ 18622 w 4658525"/>
              <a:gd name="connsiteY3" fmla="*/ 1489648 h 3760977"/>
              <a:gd name="connsiteX4" fmla="*/ 976456 w 4658525"/>
              <a:gd name="connsiteY4" fmla="*/ 2523471 h 3760977"/>
              <a:gd name="connsiteX5" fmla="*/ 966941 w 4658525"/>
              <a:gd name="connsiteY5" fmla="*/ 2834960 h 3760977"/>
              <a:gd name="connsiteX6" fmla="*/ 1564648 w 4658525"/>
              <a:gd name="connsiteY6" fmla="*/ 3122466 h 3760977"/>
              <a:gd name="connsiteX7" fmla="*/ 2347984 w 4658525"/>
              <a:gd name="connsiteY7" fmla="*/ 3339832 h 3760977"/>
              <a:gd name="connsiteX8" fmla="*/ 2495841 w 4658525"/>
              <a:gd name="connsiteY8" fmla="*/ 3559388 h 3760977"/>
              <a:gd name="connsiteX9" fmla="*/ 3748817 w 4658525"/>
              <a:gd name="connsiteY9" fmla="*/ 3582323 h 3760977"/>
              <a:gd name="connsiteX10" fmla="*/ 3896864 w 4658525"/>
              <a:gd name="connsiteY10" fmla="*/ 3276259 h 3760977"/>
              <a:gd name="connsiteX11" fmla="*/ 4432726 w 4658525"/>
              <a:gd name="connsiteY11" fmla="*/ 2921183 h 3760977"/>
              <a:gd name="connsiteX12" fmla="*/ 4570212 w 4658525"/>
              <a:gd name="connsiteY12" fmla="*/ 1575490 h 376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58525" h="3760977">
                <a:moveTo>
                  <a:pt x="4570212" y="1575490"/>
                </a:moveTo>
                <a:cubicBezTo>
                  <a:pt x="4380586" y="851062"/>
                  <a:pt x="3552911" y="247404"/>
                  <a:pt x="3035603" y="109884"/>
                </a:cubicBezTo>
                <a:cubicBezTo>
                  <a:pt x="2417155" y="-54949"/>
                  <a:pt x="1632201" y="-74363"/>
                  <a:pt x="932023" y="334103"/>
                </a:cubicBezTo>
                <a:cubicBezTo>
                  <a:pt x="311291" y="696317"/>
                  <a:pt x="104253" y="1110303"/>
                  <a:pt x="18622" y="1489648"/>
                </a:cubicBezTo>
                <a:cubicBezTo>
                  <a:pt x="-118769" y="2094067"/>
                  <a:pt x="528984" y="2399370"/>
                  <a:pt x="976456" y="2523471"/>
                </a:cubicBezTo>
                <a:cubicBezTo>
                  <a:pt x="946580" y="2615119"/>
                  <a:pt x="926980" y="2732177"/>
                  <a:pt x="966941" y="2834960"/>
                </a:cubicBezTo>
                <a:cubicBezTo>
                  <a:pt x="1047435" y="3041953"/>
                  <a:pt x="1277307" y="3041953"/>
                  <a:pt x="1564648" y="3122466"/>
                </a:cubicBezTo>
                <a:cubicBezTo>
                  <a:pt x="1880532" y="3210878"/>
                  <a:pt x="2111737" y="3305857"/>
                  <a:pt x="2347984" y="3339832"/>
                </a:cubicBezTo>
                <a:cubicBezTo>
                  <a:pt x="2373483" y="3432337"/>
                  <a:pt x="2419153" y="3512184"/>
                  <a:pt x="2495841" y="3559388"/>
                </a:cubicBezTo>
                <a:cubicBezTo>
                  <a:pt x="2794694" y="3743350"/>
                  <a:pt x="3268711" y="3891052"/>
                  <a:pt x="3748817" y="3582323"/>
                </a:cubicBezTo>
                <a:cubicBezTo>
                  <a:pt x="3872507" y="3502857"/>
                  <a:pt x="3904286" y="3387798"/>
                  <a:pt x="3896864" y="3276259"/>
                </a:cubicBezTo>
                <a:cubicBezTo>
                  <a:pt x="4135585" y="3196127"/>
                  <a:pt x="4332061" y="3060891"/>
                  <a:pt x="4432726" y="2921183"/>
                </a:cubicBezTo>
                <a:cubicBezTo>
                  <a:pt x="4610458" y="2673553"/>
                  <a:pt x="4759933" y="2299823"/>
                  <a:pt x="4570212" y="1575490"/>
                </a:cubicBezTo>
                <a:close/>
              </a:path>
            </a:pathLst>
          </a:custGeom>
          <a:noFill/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20D96711-8884-804B-AB00-6973A7004031}"/>
              </a:ext>
            </a:extLst>
          </p:cNvPr>
          <p:cNvSpPr/>
          <p:nvPr/>
        </p:nvSpPr>
        <p:spPr>
          <a:xfrm>
            <a:off x="2245824" y="7946398"/>
            <a:ext cx="250439" cy="250501"/>
          </a:xfrm>
          <a:custGeom>
            <a:avLst/>
            <a:gdLst>
              <a:gd name="connsiteX0" fmla="*/ 107765 w 107895"/>
              <a:gd name="connsiteY0" fmla="*/ 53893 h 107922"/>
              <a:gd name="connsiteX1" fmla="*/ 53817 w 107895"/>
              <a:gd name="connsiteY1" fmla="*/ 107854 h 107922"/>
              <a:gd name="connsiteX2" fmla="*/ -131 w 107895"/>
              <a:gd name="connsiteY2" fmla="*/ 53893 h 107922"/>
              <a:gd name="connsiteX3" fmla="*/ 53817 w 107895"/>
              <a:gd name="connsiteY3" fmla="*/ -69 h 107922"/>
              <a:gd name="connsiteX4" fmla="*/ 107765 w 107895"/>
              <a:gd name="connsiteY4" fmla="*/ 53893 h 1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95" h="107922">
                <a:moveTo>
                  <a:pt x="107765" y="53893"/>
                </a:moveTo>
                <a:cubicBezTo>
                  <a:pt x="107765" y="83690"/>
                  <a:pt x="83607" y="107854"/>
                  <a:pt x="53817" y="107854"/>
                </a:cubicBezTo>
                <a:cubicBezTo>
                  <a:pt x="24027" y="107854"/>
                  <a:pt x="-131" y="83690"/>
                  <a:pt x="-131" y="53893"/>
                </a:cubicBezTo>
                <a:cubicBezTo>
                  <a:pt x="-131" y="24095"/>
                  <a:pt x="24027" y="-69"/>
                  <a:pt x="53817" y="-69"/>
                </a:cubicBezTo>
                <a:cubicBezTo>
                  <a:pt x="83607" y="-69"/>
                  <a:pt x="107765" y="24095"/>
                  <a:pt x="107765" y="53893"/>
                </a:cubicBez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AA1A9C0-3F3D-6240-9B10-D60A64EA4CAE}"/>
              </a:ext>
            </a:extLst>
          </p:cNvPr>
          <p:cNvSpPr/>
          <p:nvPr/>
        </p:nvSpPr>
        <p:spPr>
          <a:xfrm>
            <a:off x="2363094" y="6677766"/>
            <a:ext cx="15679" cy="1393660"/>
          </a:xfrm>
          <a:custGeom>
            <a:avLst/>
            <a:gdLst>
              <a:gd name="connsiteX0" fmla="*/ 0 w 6755"/>
              <a:gd name="connsiteY0" fmla="*/ 0 h 600422"/>
              <a:gd name="connsiteX1" fmla="*/ 6755 w 6755"/>
              <a:gd name="connsiteY1" fmla="*/ 0 h 600422"/>
              <a:gd name="connsiteX2" fmla="*/ 6755 w 6755"/>
              <a:gd name="connsiteY2" fmla="*/ 600422 h 600422"/>
              <a:gd name="connsiteX3" fmla="*/ 0 w 6755"/>
              <a:gd name="connsiteY3" fmla="*/ 600422 h 6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" h="600422">
                <a:moveTo>
                  <a:pt x="0" y="0"/>
                </a:moveTo>
                <a:lnTo>
                  <a:pt x="6755" y="0"/>
                </a:lnTo>
                <a:lnTo>
                  <a:pt x="6755" y="600422"/>
                </a:lnTo>
                <a:lnTo>
                  <a:pt x="0" y="600422"/>
                </a:ln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9EA0BEB0-C526-3640-B8C1-91C7CFC7FE95}"/>
              </a:ext>
            </a:extLst>
          </p:cNvPr>
          <p:cNvSpPr/>
          <p:nvPr/>
        </p:nvSpPr>
        <p:spPr>
          <a:xfrm>
            <a:off x="4500225" y="9136388"/>
            <a:ext cx="250439" cy="250499"/>
          </a:xfrm>
          <a:custGeom>
            <a:avLst/>
            <a:gdLst>
              <a:gd name="connsiteX0" fmla="*/ 107765 w 107895"/>
              <a:gd name="connsiteY0" fmla="*/ 53892 h 107921"/>
              <a:gd name="connsiteX1" fmla="*/ 53817 w 107895"/>
              <a:gd name="connsiteY1" fmla="*/ 107853 h 107921"/>
              <a:gd name="connsiteX2" fmla="*/ -131 w 107895"/>
              <a:gd name="connsiteY2" fmla="*/ 53892 h 107921"/>
              <a:gd name="connsiteX3" fmla="*/ 53817 w 107895"/>
              <a:gd name="connsiteY3" fmla="*/ -69 h 107921"/>
              <a:gd name="connsiteX4" fmla="*/ 107765 w 107895"/>
              <a:gd name="connsiteY4" fmla="*/ 53892 h 1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95" h="107921">
                <a:moveTo>
                  <a:pt x="107765" y="53892"/>
                </a:moveTo>
                <a:cubicBezTo>
                  <a:pt x="107765" y="83690"/>
                  <a:pt x="83607" y="107853"/>
                  <a:pt x="53817" y="107853"/>
                </a:cubicBezTo>
                <a:cubicBezTo>
                  <a:pt x="24027" y="107853"/>
                  <a:pt x="-131" y="83690"/>
                  <a:pt x="-131" y="53892"/>
                </a:cubicBezTo>
                <a:cubicBezTo>
                  <a:pt x="-131" y="24095"/>
                  <a:pt x="24027" y="-69"/>
                  <a:pt x="53817" y="-69"/>
                </a:cubicBezTo>
                <a:cubicBezTo>
                  <a:pt x="83607" y="-69"/>
                  <a:pt x="107765" y="24095"/>
                  <a:pt x="107765" y="53892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DF178A9C-8C6A-9144-8FDB-1BBFAE3F36A5}"/>
              </a:ext>
            </a:extLst>
          </p:cNvPr>
          <p:cNvSpPr/>
          <p:nvPr/>
        </p:nvSpPr>
        <p:spPr>
          <a:xfrm>
            <a:off x="4617493" y="8556965"/>
            <a:ext cx="15679" cy="704671"/>
          </a:xfrm>
          <a:custGeom>
            <a:avLst/>
            <a:gdLst>
              <a:gd name="connsiteX0" fmla="*/ 0 w 6755"/>
              <a:gd name="connsiteY0" fmla="*/ 0 h 303589"/>
              <a:gd name="connsiteX1" fmla="*/ 6755 w 6755"/>
              <a:gd name="connsiteY1" fmla="*/ 0 h 303589"/>
              <a:gd name="connsiteX2" fmla="*/ 6755 w 6755"/>
              <a:gd name="connsiteY2" fmla="*/ 303590 h 303589"/>
              <a:gd name="connsiteX3" fmla="*/ 0 w 6755"/>
              <a:gd name="connsiteY3" fmla="*/ 303590 h 30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" h="303589">
                <a:moveTo>
                  <a:pt x="0" y="0"/>
                </a:moveTo>
                <a:lnTo>
                  <a:pt x="6755" y="0"/>
                </a:lnTo>
                <a:lnTo>
                  <a:pt x="6755" y="303590"/>
                </a:lnTo>
                <a:lnTo>
                  <a:pt x="0" y="303590"/>
                </a:ln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0343F4C7-DFD0-664D-8776-943D28F59927}"/>
              </a:ext>
            </a:extLst>
          </p:cNvPr>
          <p:cNvSpPr/>
          <p:nvPr/>
        </p:nvSpPr>
        <p:spPr>
          <a:xfrm>
            <a:off x="7145964" y="10686668"/>
            <a:ext cx="250439" cy="250501"/>
          </a:xfrm>
          <a:custGeom>
            <a:avLst/>
            <a:gdLst>
              <a:gd name="connsiteX0" fmla="*/ 107765 w 107895"/>
              <a:gd name="connsiteY0" fmla="*/ 53988 h 107922"/>
              <a:gd name="connsiteX1" fmla="*/ 53722 w 107895"/>
              <a:gd name="connsiteY1" fmla="*/ 107854 h 107922"/>
              <a:gd name="connsiteX2" fmla="*/ -131 w 107895"/>
              <a:gd name="connsiteY2" fmla="*/ 53798 h 107922"/>
              <a:gd name="connsiteX3" fmla="*/ 53817 w 107895"/>
              <a:gd name="connsiteY3" fmla="*/ -69 h 107922"/>
              <a:gd name="connsiteX4" fmla="*/ 107765 w 107895"/>
              <a:gd name="connsiteY4" fmla="*/ 53893 h 107922"/>
              <a:gd name="connsiteX5" fmla="*/ 107765 w 107895"/>
              <a:gd name="connsiteY5" fmla="*/ 53988 h 1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895" h="107922">
                <a:moveTo>
                  <a:pt x="107765" y="53988"/>
                </a:moveTo>
                <a:cubicBezTo>
                  <a:pt x="107708" y="83785"/>
                  <a:pt x="83512" y="107911"/>
                  <a:pt x="53722" y="107854"/>
                </a:cubicBezTo>
                <a:cubicBezTo>
                  <a:pt x="23932" y="107806"/>
                  <a:pt x="-188" y="83595"/>
                  <a:pt x="-131" y="53798"/>
                </a:cubicBezTo>
                <a:cubicBezTo>
                  <a:pt x="-74" y="24029"/>
                  <a:pt x="24055" y="-69"/>
                  <a:pt x="53817" y="-69"/>
                </a:cubicBezTo>
                <a:cubicBezTo>
                  <a:pt x="83607" y="-69"/>
                  <a:pt x="107765" y="24095"/>
                  <a:pt x="107765" y="53893"/>
                </a:cubicBezTo>
                <a:cubicBezTo>
                  <a:pt x="107765" y="53921"/>
                  <a:pt x="107765" y="53959"/>
                  <a:pt x="107765" y="53988"/>
                </a:cubicBezTo>
                <a:close/>
              </a:path>
            </a:pathLst>
          </a:custGeom>
          <a:solidFill>
            <a:schemeClr val="accent3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22A50107-E892-D945-8D11-44AE5AE117C9}"/>
              </a:ext>
            </a:extLst>
          </p:cNvPr>
          <p:cNvSpPr/>
          <p:nvPr/>
        </p:nvSpPr>
        <p:spPr>
          <a:xfrm>
            <a:off x="7263453" y="9747178"/>
            <a:ext cx="15679" cy="1064959"/>
          </a:xfrm>
          <a:custGeom>
            <a:avLst/>
            <a:gdLst>
              <a:gd name="connsiteX0" fmla="*/ 0 w 6755"/>
              <a:gd name="connsiteY0" fmla="*/ 0 h 458810"/>
              <a:gd name="connsiteX1" fmla="*/ 6755 w 6755"/>
              <a:gd name="connsiteY1" fmla="*/ 0 h 458810"/>
              <a:gd name="connsiteX2" fmla="*/ 6755 w 6755"/>
              <a:gd name="connsiteY2" fmla="*/ 458811 h 458810"/>
              <a:gd name="connsiteX3" fmla="*/ 0 w 6755"/>
              <a:gd name="connsiteY3" fmla="*/ 458811 h 45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" h="458810">
                <a:moveTo>
                  <a:pt x="0" y="0"/>
                </a:moveTo>
                <a:lnTo>
                  <a:pt x="6755" y="0"/>
                </a:lnTo>
                <a:lnTo>
                  <a:pt x="6755" y="458811"/>
                </a:lnTo>
                <a:lnTo>
                  <a:pt x="0" y="458811"/>
                </a:lnTo>
                <a:close/>
              </a:path>
            </a:pathLst>
          </a:custGeom>
          <a:solidFill>
            <a:schemeClr val="accent3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935C8BDB-8F7C-FD4C-8AC6-0250DDBE447C}"/>
              </a:ext>
            </a:extLst>
          </p:cNvPr>
          <p:cNvSpPr/>
          <p:nvPr/>
        </p:nvSpPr>
        <p:spPr>
          <a:xfrm>
            <a:off x="10167583" y="10201349"/>
            <a:ext cx="250439" cy="250501"/>
          </a:xfrm>
          <a:custGeom>
            <a:avLst/>
            <a:gdLst>
              <a:gd name="connsiteX0" fmla="*/ 107765 w 107895"/>
              <a:gd name="connsiteY0" fmla="*/ 53892 h 107922"/>
              <a:gd name="connsiteX1" fmla="*/ 53817 w 107895"/>
              <a:gd name="connsiteY1" fmla="*/ 107854 h 107922"/>
              <a:gd name="connsiteX2" fmla="*/ -131 w 107895"/>
              <a:gd name="connsiteY2" fmla="*/ 53892 h 107922"/>
              <a:gd name="connsiteX3" fmla="*/ 53817 w 107895"/>
              <a:gd name="connsiteY3" fmla="*/ -69 h 107922"/>
              <a:gd name="connsiteX4" fmla="*/ 107765 w 107895"/>
              <a:gd name="connsiteY4" fmla="*/ 53892 h 1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95" h="107922">
                <a:moveTo>
                  <a:pt x="107765" y="53892"/>
                </a:moveTo>
                <a:cubicBezTo>
                  <a:pt x="107765" y="83690"/>
                  <a:pt x="83607" y="107854"/>
                  <a:pt x="53817" y="107854"/>
                </a:cubicBezTo>
                <a:cubicBezTo>
                  <a:pt x="24027" y="107854"/>
                  <a:pt x="-131" y="83690"/>
                  <a:pt x="-131" y="53892"/>
                </a:cubicBezTo>
                <a:cubicBezTo>
                  <a:pt x="-131" y="24085"/>
                  <a:pt x="24027" y="-69"/>
                  <a:pt x="53817" y="-69"/>
                </a:cubicBezTo>
                <a:cubicBezTo>
                  <a:pt x="83607" y="-69"/>
                  <a:pt x="107765" y="24085"/>
                  <a:pt x="107765" y="53892"/>
                </a:cubicBezTo>
                <a:close/>
              </a:path>
            </a:pathLst>
          </a:custGeom>
          <a:solidFill>
            <a:schemeClr val="accent4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3BABDB80-55A7-674A-B371-34A8A093AE27}"/>
              </a:ext>
            </a:extLst>
          </p:cNvPr>
          <p:cNvSpPr/>
          <p:nvPr/>
        </p:nvSpPr>
        <p:spPr>
          <a:xfrm>
            <a:off x="10284852" y="9621927"/>
            <a:ext cx="15679" cy="704671"/>
          </a:xfrm>
          <a:custGeom>
            <a:avLst/>
            <a:gdLst>
              <a:gd name="connsiteX0" fmla="*/ 0 w 6755"/>
              <a:gd name="connsiteY0" fmla="*/ 0 h 303589"/>
              <a:gd name="connsiteX1" fmla="*/ 6755 w 6755"/>
              <a:gd name="connsiteY1" fmla="*/ 0 h 303589"/>
              <a:gd name="connsiteX2" fmla="*/ 6755 w 6755"/>
              <a:gd name="connsiteY2" fmla="*/ 303590 h 303589"/>
              <a:gd name="connsiteX3" fmla="*/ 0 w 6755"/>
              <a:gd name="connsiteY3" fmla="*/ 303590 h 30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" h="303589">
                <a:moveTo>
                  <a:pt x="0" y="0"/>
                </a:moveTo>
                <a:lnTo>
                  <a:pt x="6755" y="0"/>
                </a:lnTo>
                <a:lnTo>
                  <a:pt x="6755" y="303590"/>
                </a:lnTo>
                <a:lnTo>
                  <a:pt x="0" y="303590"/>
                </a:lnTo>
                <a:close/>
              </a:path>
            </a:pathLst>
          </a:custGeom>
          <a:solidFill>
            <a:schemeClr val="accent4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F3AF431C-F9F0-FC45-8ADC-E0109111E9B2}"/>
              </a:ext>
            </a:extLst>
          </p:cNvPr>
          <p:cNvSpPr txBox="1"/>
          <p:nvPr/>
        </p:nvSpPr>
        <p:spPr>
          <a:xfrm>
            <a:off x="748697" y="8532986"/>
            <a:ext cx="3240864" cy="214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9CA7FDDA-5138-0B40-994D-F72D1F8124BA}"/>
              </a:ext>
            </a:extLst>
          </p:cNvPr>
          <p:cNvSpPr txBox="1"/>
          <p:nvPr/>
        </p:nvSpPr>
        <p:spPr>
          <a:xfrm>
            <a:off x="3010317" y="9646399"/>
            <a:ext cx="3240864" cy="214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33" name="TextBox 37">
            <a:extLst>
              <a:ext uri="{FF2B5EF4-FFF2-40B4-BE49-F238E27FC236}">
                <a16:creationId xmlns:a16="http://schemas.microsoft.com/office/drawing/2014/main" id="{9B0E72D6-9A41-F647-9712-9846A6F88B85}"/>
              </a:ext>
            </a:extLst>
          </p:cNvPr>
          <p:cNvSpPr txBox="1"/>
          <p:nvPr/>
        </p:nvSpPr>
        <p:spPr>
          <a:xfrm>
            <a:off x="5654673" y="11212136"/>
            <a:ext cx="3240864" cy="214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6E7B5FA2-3342-904A-8FAD-1AD00FF6344A}"/>
              </a:ext>
            </a:extLst>
          </p:cNvPr>
          <p:cNvSpPr txBox="1"/>
          <p:nvPr/>
        </p:nvSpPr>
        <p:spPr>
          <a:xfrm>
            <a:off x="7951091" y="10829399"/>
            <a:ext cx="3240864" cy="214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grpSp>
        <p:nvGrpSpPr>
          <p:cNvPr id="35" name="Gráfico 48">
            <a:extLst>
              <a:ext uri="{FF2B5EF4-FFF2-40B4-BE49-F238E27FC236}">
                <a16:creationId xmlns:a16="http://schemas.microsoft.com/office/drawing/2014/main" id="{47AF0384-410C-CD4A-9D39-599B6CA7B72C}"/>
              </a:ext>
            </a:extLst>
          </p:cNvPr>
          <p:cNvGrpSpPr/>
          <p:nvPr/>
        </p:nvGrpSpPr>
        <p:grpSpPr>
          <a:xfrm>
            <a:off x="7741446" y="4287407"/>
            <a:ext cx="1136357" cy="1136353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36" name="Forma libre 288">
              <a:extLst>
                <a:ext uri="{FF2B5EF4-FFF2-40B4-BE49-F238E27FC236}">
                  <a16:creationId xmlns:a16="http://schemas.microsoft.com/office/drawing/2014/main" id="{502B5676-7783-1E4B-9A2B-621255D9B746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áfico 22">
            <a:extLst>
              <a:ext uri="{FF2B5EF4-FFF2-40B4-BE49-F238E27FC236}">
                <a16:creationId xmlns:a16="http://schemas.microsoft.com/office/drawing/2014/main" id="{1CACB243-A5D2-844D-8E69-30B7708E0E1E}"/>
              </a:ext>
            </a:extLst>
          </p:cNvPr>
          <p:cNvGrpSpPr/>
          <p:nvPr/>
        </p:nvGrpSpPr>
        <p:grpSpPr>
          <a:xfrm>
            <a:off x="2398737" y="3830378"/>
            <a:ext cx="1038707" cy="1038703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38" name="Forma libre 340">
              <a:extLst>
                <a:ext uri="{FF2B5EF4-FFF2-40B4-BE49-F238E27FC236}">
                  <a16:creationId xmlns:a16="http://schemas.microsoft.com/office/drawing/2014/main" id="{D9705259-8348-8D43-B5C1-A6B4BE071A14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9" name="Forma libre 341">
              <a:extLst>
                <a:ext uri="{FF2B5EF4-FFF2-40B4-BE49-F238E27FC236}">
                  <a16:creationId xmlns:a16="http://schemas.microsoft.com/office/drawing/2014/main" id="{4394C22A-62F0-8642-9B35-96C7281BA626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6" name="Forma libre 342">
              <a:extLst>
                <a:ext uri="{FF2B5EF4-FFF2-40B4-BE49-F238E27FC236}">
                  <a16:creationId xmlns:a16="http://schemas.microsoft.com/office/drawing/2014/main" id="{FE9B2788-132B-F74E-8F39-75B6E1153EA0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7" name="Forma libre 343">
              <a:extLst>
                <a:ext uri="{FF2B5EF4-FFF2-40B4-BE49-F238E27FC236}">
                  <a16:creationId xmlns:a16="http://schemas.microsoft.com/office/drawing/2014/main" id="{A12EBDC8-31D9-3540-85A2-110EA755804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8" name="Forma libre 344">
              <a:extLst>
                <a:ext uri="{FF2B5EF4-FFF2-40B4-BE49-F238E27FC236}">
                  <a16:creationId xmlns:a16="http://schemas.microsoft.com/office/drawing/2014/main" id="{705E8E05-70CB-0740-BD45-EC60140F14F3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9" name="Forma libre 345">
              <a:extLst>
                <a:ext uri="{FF2B5EF4-FFF2-40B4-BE49-F238E27FC236}">
                  <a16:creationId xmlns:a16="http://schemas.microsoft.com/office/drawing/2014/main" id="{E7EB6C70-1BF6-ED4E-AF4C-784859033B5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0" name="Forma libre 346">
              <a:extLst>
                <a:ext uri="{FF2B5EF4-FFF2-40B4-BE49-F238E27FC236}">
                  <a16:creationId xmlns:a16="http://schemas.microsoft.com/office/drawing/2014/main" id="{58C642B2-2E78-374F-ACE7-CD577EA833FB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Group 49">
            <a:extLst>
              <a:ext uri="{FF2B5EF4-FFF2-40B4-BE49-F238E27FC236}">
                <a16:creationId xmlns:a16="http://schemas.microsoft.com/office/drawing/2014/main" id="{112CCDA5-E076-264E-9A53-7195C8E3E78D}"/>
              </a:ext>
            </a:extLst>
          </p:cNvPr>
          <p:cNvGrpSpPr/>
          <p:nvPr/>
        </p:nvGrpSpPr>
        <p:grpSpPr>
          <a:xfrm>
            <a:off x="4897765" y="3368860"/>
            <a:ext cx="1111855" cy="1192719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589B7C39-4959-5049-B3F7-4AEEF793C104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6E4232E2-E8E2-544A-949C-2AEE33230AC1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031A6CFD-8DA6-674B-BD4F-1A9FD3F5C124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B666FB87-CFE8-9349-ACFB-11DD2196699D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9D6B685D-DAFA-B544-AEF4-D31B95462EC8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4D64D86A-00D7-3E48-BC9D-24A237F2420C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Gráfico 225">
            <a:extLst>
              <a:ext uri="{FF2B5EF4-FFF2-40B4-BE49-F238E27FC236}">
                <a16:creationId xmlns:a16="http://schemas.microsoft.com/office/drawing/2014/main" id="{DF94D828-7655-7E41-BEDF-3EFB5627AFD0}"/>
              </a:ext>
            </a:extLst>
          </p:cNvPr>
          <p:cNvGrpSpPr/>
          <p:nvPr/>
        </p:nvGrpSpPr>
        <p:grpSpPr>
          <a:xfrm>
            <a:off x="10219744" y="5420522"/>
            <a:ext cx="1217936" cy="1217936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59" name="Forma libre 439">
              <a:extLst>
                <a:ext uri="{FF2B5EF4-FFF2-40B4-BE49-F238E27FC236}">
                  <a16:creationId xmlns:a16="http://schemas.microsoft.com/office/drawing/2014/main" id="{86D3F9FF-3DF3-9F4F-9977-E9722A9449DF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TextBox 51">
            <a:extLst>
              <a:ext uri="{FF2B5EF4-FFF2-40B4-BE49-F238E27FC236}">
                <a16:creationId xmlns:a16="http://schemas.microsoft.com/office/drawing/2014/main" id="{88B693AC-9F10-2447-BCBD-82BB69BCB2C0}"/>
              </a:ext>
            </a:extLst>
          </p:cNvPr>
          <p:cNvSpPr txBox="1"/>
          <p:nvPr/>
        </p:nvSpPr>
        <p:spPr>
          <a:xfrm>
            <a:off x="15616705" y="9553498"/>
            <a:ext cx="753191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1" name="TextBox 52">
            <a:extLst>
              <a:ext uri="{FF2B5EF4-FFF2-40B4-BE49-F238E27FC236}">
                <a16:creationId xmlns:a16="http://schemas.microsoft.com/office/drawing/2014/main" id="{2E1BD442-9694-0248-BBB9-946193110073}"/>
              </a:ext>
            </a:extLst>
          </p:cNvPr>
          <p:cNvSpPr txBox="1"/>
          <p:nvPr/>
        </p:nvSpPr>
        <p:spPr>
          <a:xfrm>
            <a:off x="15616705" y="11259707"/>
            <a:ext cx="753191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3" name="TextBox 51">
            <a:extLst>
              <a:ext uri="{FF2B5EF4-FFF2-40B4-BE49-F238E27FC236}">
                <a16:creationId xmlns:a16="http://schemas.microsoft.com/office/drawing/2014/main" id="{965CBDE5-8B7F-794A-944A-E12250B22692}"/>
              </a:ext>
            </a:extLst>
          </p:cNvPr>
          <p:cNvSpPr txBox="1"/>
          <p:nvPr/>
        </p:nvSpPr>
        <p:spPr>
          <a:xfrm>
            <a:off x="15616705" y="7829308"/>
            <a:ext cx="753191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AEB0F50F-80F8-1C48-9AB8-3BBE709B51C9}"/>
              </a:ext>
            </a:extLst>
          </p:cNvPr>
          <p:cNvSpPr txBox="1"/>
          <p:nvPr/>
        </p:nvSpPr>
        <p:spPr>
          <a:xfrm>
            <a:off x="15616705" y="6126079"/>
            <a:ext cx="753191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78FE0ADC-4B07-A341-80BD-6D11CB6AF343}"/>
              </a:ext>
            </a:extLst>
          </p:cNvPr>
          <p:cNvSpPr txBox="1"/>
          <p:nvPr/>
        </p:nvSpPr>
        <p:spPr>
          <a:xfrm>
            <a:off x="14429448" y="5988020"/>
            <a:ext cx="118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66" name="TextBox 35">
            <a:extLst>
              <a:ext uri="{FF2B5EF4-FFF2-40B4-BE49-F238E27FC236}">
                <a16:creationId xmlns:a16="http://schemas.microsoft.com/office/drawing/2014/main" id="{427A682F-57E3-DA44-A551-9C5A6BDA321D}"/>
              </a:ext>
            </a:extLst>
          </p:cNvPr>
          <p:cNvSpPr txBox="1"/>
          <p:nvPr/>
        </p:nvSpPr>
        <p:spPr>
          <a:xfrm>
            <a:off x="14429447" y="7641363"/>
            <a:ext cx="118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737DD76F-0E1C-7042-80B8-2CDEBC328572}"/>
              </a:ext>
            </a:extLst>
          </p:cNvPr>
          <p:cNvSpPr txBox="1"/>
          <p:nvPr/>
        </p:nvSpPr>
        <p:spPr>
          <a:xfrm>
            <a:off x="14453050" y="9380151"/>
            <a:ext cx="118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21DE1035-67B8-4144-A4E1-CA590960B174}"/>
              </a:ext>
            </a:extLst>
          </p:cNvPr>
          <p:cNvSpPr txBox="1"/>
          <p:nvPr/>
        </p:nvSpPr>
        <p:spPr>
          <a:xfrm>
            <a:off x="14486473" y="11100699"/>
            <a:ext cx="118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grpSp>
        <p:nvGrpSpPr>
          <p:cNvPr id="71" name="Group 3">
            <a:extLst>
              <a:ext uri="{FF2B5EF4-FFF2-40B4-BE49-F238E27FC236}">
                <a16:creationId xmlns:a16="http://schemas.microsoft.com/office/drawing/2014/main" id="{6810C184-748B-D54E-A479-9D273A43A6CB}"/>
              </a:ext>
            </a:extLst>
          </p:cNvPr>
          <p:cNvGrpSpPr/>
          <p:nvPr/>
        </p:nvGrpSpPr>
        <p:grpSpPr>
          <a:xfrm>
            <a:off x="14337813" y="965866"/>
            <a:ext cx="7652286" cy="3512623"/>
            <a:chOff x="1274000" y="5451139"/>
            <a:chExt cx="7652286" cy="3512623"/>
          </a:xfrm>
        </p:grpSpPr>
        <p:sp>
          <p:nvSpPr>
            <p:cNvPr id="72" name="CuadroTexto 350">
              <a:extLst>
                <a:ext uri="{FF2B5EF4-FFF2-40B4-BE49-F238E27FC236}">
                  <a16:creationId xmlns:a16="http://schemas.microsoft.com/office/drawing/2014/main" id="{2AF15AE5-F60A-9F41-8F41-0270ED24007A}"/>
                </a:ext>
              </a:extLst>
            </p:cNvPr>
            <p:cNvSpPr txBox="1"/>
            <p:nvPr/>
          </p:nvSpPr>
          <p:spPr>
            <a:xfrm>
              <a:off x="1274000" y="5451139"/>
              <a:ext cx="68003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  <a:endPara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488DD22F-D25C-0C42-B10A-19C4D5B89AEF}"/>
                </a:ext>
              </a:extLst>
            </p:cNvPr>
            <p:cNvSpPr txBox="1"/>
            <p:nvPr/>
          </p:nvSpPr>
          <p:spPr>
            <a:xfrm>
              <a:off x="1337183" y="8083554"/>
              <a:ext cx="7589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D8300FA8-DA3B-4F4F-8513-9A2DD5DC715A}"/>
                </a:ext>
              </a:extLst>
            </p:cNvPr>
            <p:cNvSpPr/>
            <p:nvPr/>
          </p:nvSpPr>
          <p:spPr>
            <a:xfrm>
              <a:off x="1404630" y="8924983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78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">
            <a:extLst>
              <a:ext uri="{FF2B5EF4-FFF2-40B4-BE49-F238E27FC236}">
                <a16:creationId xmlns:a16="http://schemas.microsoft.com/office/drawing/2014/main" id="{22AF0C48-E317-D042-9EB6-07FB078C84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47783" y="10903919"/>
            <a:ext cx="15683122" cy="2028303"/>
          </a:xfrm>
          <a:custGeom>
            <a:avLst/>
            <a:gdLst>
              <a:gd name="T0" fmla="*/ 3704865 w 10291"/>
              <a:gd name="T1" fmla="*/ 510815 h 1418"/>
              <a:gd name="T2" fmla="*/ 0 w 10291"/>
              <a:gd name="T3" fmla="*/ 510815 h 1418"/>
              <a:gd name="T4" fmla="*/ 510184 w 10291"/>
              <a:gd name="T5" fmla="*/ 0 h 1418"/>
              <a:gd name="T6" fmla="*/ 3704865 w 10291"/>
              <a:gd name="T7" fmla="*/ 0 h 1418"/>
              <a:gd name="T8" fmla="*/ 3704865 w 10291"/>
              <a:gd name="T9" fmla="*/ 510815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999 w 12539"/>
              <a:gd name="connsiteY0" fmla="*/ 9993 h 10145"/>
              <a:gd name="connsiteX1" fmla="*/ 0 w 12539"/>
              <a:gd name="connsiteY1" fmla="*/ 9993 h 10145"/>
              <a:gd name="connsiteX2" fmla="*/ 1377 w 12539"/>
              <a:gd name="connsiteY2" fmla="*/ 0 h 10145"/>
              <a:gd name="connsiteX3" fmla="*/ 9999 w 12539"/>
              <a:gd name="connsiteY3" fmla="*/ 0 h 10145"/>
              <a:gd name="connsiteX4" fmla="*/ 12539 w 12539"/>
              <a:gd name="connsiteY4" fmla="*/ 10145 h 10145"/>
              <a:gd name="connsiteX0" fmla="*/ 9999 w 12514"/>
              <a:gd name="connsiteY0" fmla="*/ 9993 h 9993"/>
              <a:gd name="connsiteX1" fmla="*/ 0 w 12514"/>
              <a:gd name="connsiteY1" fmla="*/ 9993 h 9993"/>
              <a:gd name="connsiteX2" fmla="*/ 1377 w 12514"/>
              <a:gd name="connsiteY2" fmla="*/ 0 h 9993"/>
              <a:gd name="connsiteX3" fmla="*/ 9999 w 12514"/>
              <a:gd name="connsiteY3" fmla="*/ 0 h 9993"/>
              <a:gd name="connsiteX4" fmla="*/ 12514 w 12514"/>
              <a:gd name="connsiteY4" fmla="*/ 8768 h 9993"/>
              <a:gd name="connsiteX0" fmla="*/ 7990 w 10047"/>
              <a:gd name="connsiteY0" fmla="*/ 10000 h 10152"/>
              <a:gd name="connsiteX1" fmla="*/ 0 w 10047"/>
              <a:gd name="connsiteY1" fmla="*/ 10000 h 10152"/>
              <a:gd name="connsiteX2" fmla="*/ 1100 w 10047"/>
              <a:gd name="connsiteY2" fmla="*/ 0 h 10152"/>
              <a:gd name="connsiteX3" fmla="*/ 7990 w 10047"/>
              <a:gd name="connsiteY3" fmla="*/ 0 h 10152"/>
              <a:gd name="connsiteX4" fmla="*/ 10047 w 10047"/>
              <a:gd name="connsiteY4" fmla="*/ 10152 h 10152"/>
              <a:gd name="connsiteX0" fmla="*/ 7990 w 10027"/>
              <a:gd name="connsiteY0" fmla="*/ 10000 h 10000"/>
              <a:gd name="connsiteX1" fmla="*/ 0 w 10027"/>
              <a:gd name="connsiteY1" fmla="*/ 10000 h 10000"/>
              <a:gd name="connsiteX2" fmla="*/ 1100 w 10027"/>
              <a:gd name="connsiteY2" fmla="*/ 0 h 10000"/>
              <a:gd name="connsiteX3" fmla="*/ 7990 w 10027"/>
              <a:gd name="connsiteY3" fmla="*/ 0 h 10000"/>
              <a:gd name="connsiteX4" fmla="*/ 10027 w 10027"/>
              <a:gd name="connsiteY4" fmla="*/ 9972 h 10000"/>
              <a:gd name="connsiteX0" fmla="*/ 7990 w 10031"/>
              <a:gd name="connsiteY0" fmla="*/ 10000 h 10000"/>
              <a:gd name="connsiteX1" fmla="*/ 0 w 10031"/>
              <a:gd name="connsiteY1" fmla="*/ 10000 h 10000"/>
              <a:gd name="connsiteX2" fmla="*/ 1100 w 10031"/>
              <a:gd name="connsiteY2" fmla="*/ 0 h 10000"/>
              <a:gd name="connsiteX3" fmla="*/ 10031 w 10031"/>
              <a:gd name="connsiteY3" fmla="*/ 0 h 10000"/>
              <a:gd name="connsiteX4" fmla="*/ 10027 w 10031"/>
              <a:gd name="connsiteY4" fmla="*/ 99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1" h="10000">
                <a:moveTo>
                  <a:pt x="7990" y="10000"/>
                </a:moveTo>
                <a:lnTo>
                  <a:pt x="0" y="10000"/>
                </a:lnTo>
                <a:cubicBezTo>
                  <a:pt x="0" y="4481"/>
                  <a:pt x="492" y="0"/>
                  <a:pt x="1100" y="0"/>
                </a:cubicBezTo>
                <a:lnTo>
                  <a:pt x="10031" y="0"/>
                </a:lnTo>
                <a:cubicBezTo>
                  <a:pt x="10031" y="3333"/>
                  <a:pt x="10027" y="6639"/>
                  <a:pt x="10027" y="9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31E307AF-B204-0347-80F5-512B94F16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970" y="4087219"/>
            <a:ext cx="15683122" cy="2028303"/>
          </a:xfrm>
          <a:custGeom>
            <a:avLst/>
            <a:gdLst>
              <a:gd name="T0" fmla="*/ 3704865 w 10291"/>
              <a:gd name="T1" fmla="*/ 510815 h 1418"/>
              <a:gd name="T2" fmla="*/ 0 w 10291"/>
              <a:gd name="T3" fmla="*/ 510815 h 1418"/>
              <a:gd name="T4" fmla="*/ 510184 w 10291"/>
              <a:gd name="T5" fmla="*/ 0 h 1418"/>
              <a:gd name="T6" fmla="*/ 3704865 w 10291"/>
              <a:gd name="T7" fmla="*/ 0 h 1418"/>
              <a:gd name="T8" fmla="*/ 3704865 w 10291"/>
              <a:gd name="T9" fmla="*/ 510815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999 w 12539"/>
              <a:gd name="connsiteY0" fmla="*/ 9993 h 10145"/>
              <a:gd name="connsiteX1" fmla="*/ 0 w 12539"/>
              <a:gd name="connsiteY1" fmla="*/ 9993 h 10145"/>
              <a:gd name="connsiteX2" fmla="*/ 1377 w 12539"/>
              <a:gd name="connsiteY2" fmla="*/ 0 h 10145"/>
              <a:gd name="connsiteX3" fmla="*/ 9999 w 12539"/>
              <a:gd name="connsiteY3" fmla="*/ 0 h 10145"/>
              <a:gd name="connsiteX4" fmla="*/ 12539 w 12539"/>
              <a:gd name="connsiteY4" fmla="*/ 10145 h 10145"/>
              <a:gd name="connsiteX0" fmla="*/ 9999 w 12514"/>
              <a:gd name="connsiteY0" fmla="*/ 9993 h 9993"/>
              <a:gd name="connsiteX1" fmla="*/ 0 w 12514"/>
              <a:gd name="connsiteY1" fmla="*/ 9993 h 9993"/>
              <a:gd name="connsiteX2" fmla="*/ 1377 w 12514"/>
              <a:gd name="connsiteY2" fmla="*/ 0 h 9993"/>
              <a:gd name="connsiteX3" fmla="*/ 9999 w 12514"/>
              <a:gd name="connsiteY3" fmla="*/ 0 h 9993"/>
              <a:gd name="connsiteX4" fmla="*/ 12514 w 12514"/>
              <a:gd name="connsiteY4" fmla="*/ 8768 h 9993"/>
              <a:gd name="connsiteX0" fmla="*/ 7990 w 10047"/>
              <a:gd name="connsiteY0" fmla="*/ 10000 h 10152"/>
              <a:gd name="connsiteX1" fmla="*/ 0 w 10047"/>
              <a:gd name="connsiteY1" fmla="*/ 10000 h 10152"/>
              <a:gd name="connsiteX2" fmla="*/ 1100 w 10047"/>
              <a:gd name="connsiteY2" fmla="*/ 0 h 10152"/>
              <a:gd name="connsiteX3" fmla="*/ 7990 w 10047"/>
              <a:gd name="connsiteY3" fmla="*/ 0 h 10152"/>
              <a:gd name="connsiteX4" fmla="*/ 10047 w 10047"/>
              <a:gd name="connsiteY4" fmla="*/ 10152 h 10152"/>
              <a:gd name="connsiteX0" fmla="*/ 7990 w 10027"/>
              <a:gd name="connsiteY0" fmla="*/ 10000 h 10000"/>
              <a:gd name="connsiteX1" fmla="*/ 0 w 10027"/>
              <a:gd name="connsiteY1" fmla="*/ 10000 h 10000"/>
              <a:gd name="connsiteX2" fmla="*/ 1100 w 10027"/>
              <a:gd name="connsiteY2" fmla="*/ 0 h 10000"/>
              <a:gd name="connsiteX3" fmla="*/ 7990 w 10027"/>
              <a:gd name="connsiteY3" fmla="*/ 0 h 10000"/>
              <a:gd name="connsiteX4" fmla="*/ 10027 w 10027"/>
              <a:gd name="connsiteY4" fmla="*/ 9972 h 10000"/>
              <a:gd name="connsiteX0" fmla="*/ 7990 w 10031"/>
              <a:gd name="connsiteY0" fmla="*/ 10000 h 10000"/>
              <a:gd name="connsiteX1" fmla="*/ 0 w 10031"/>
              <a:gd name="connsiteY1" fmla="*/ 10000 h 10000"/>
              <a:gd name="connsiteX2" fmla="*/ 1100 w 10031"/>
              <a:gd name="connsiteY2" fmla="*/ 0 h 10000"/>
              <a:gd name="connsiteX3" fmla="*/ 10031 w 10031"/>
              <a:gd name="connsiteY3" fmla="*/ 0 h 10000"/>
              <a:gd name="connsiteX4" fmla="*/ 10027 w 10031"/>
              <a:gd name="connsiteY4" fmla="*/ 99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1" h="10000">
                <a:moveTo>
                  <a:pt x="7990" y="10000"/>
                </a:moveTo>
                <a:lnTo>
                  <a:pt x="0" y="10000"/>
                </a:lnTo>
                <a:cubicBezTo>
                  <a:pt x="0" y="4481"/>
                  <a:pt x="492" y="0"/>
                  <a:pt x="1100" y="0"/>
                </a:cubicBezTo>
                <a:lnTo>
                  <a:pt x="10031" y="0"/>
                </a:lnTo>
                <a:cubicBezTo>
                  <a:pt x="10031" y="3333"/>
                  <a:pt x="10027" y="6639"/>
                  <a:pt x="10027" y="9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1778D790-4CBB-304C-B5BE-D212B352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26" y="6334207"/>
            <a:ext cx="15673474" cy="2029724"/>
          </a:xfrm>
          <a:custGeom>
            <a:avLst/>
            <a:gdLst>
              <a:gd name="T0" fmla="*/ 3862027 w 10727"/>
              <a:gd name="T1" fmla="*/ 510815 h 1418"/>
              <a:gd name="T2" fmla="*/ 68412 w 10727"/>
              <a:gd name="T3" fmla="*/ 510815 h 1418"/>
              <a:gd name="T4" fmla="*/ 0 w 10727"/>
              <a:gd name="T5" fmla="*/ 442321 h 1418"/>
              <a:gd name="T6" fmla="*/ 0 w 10727"/>
              <a:gd name="T7" fmla="*/ 68493 h 1418"/>
              <a:gd name="T8" fmla="*/ 68412 w 10727"/>
              <a:gd name="T9" fmla="*/ 0 h 1418"/>
              <a:gd name="T10" fmla="*/ 3862027 w 10727"/>
              <a:gd name="T11" fmla="*/ 0 h 1418"/>
              <a:gd name="T12" fmla="*/ 3862027 w 10727"/>
              <a:gd name="T13" fmla="*/ 510815 h 14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27" h="1418">
                <a:moveTo>
                  <a:pt x="10726" y="1417"/>
                </a:moveTo>
                <a:lnTo>
                  <a:pt x="190" y="1417"/>
                </a:lnTo>
                <a:cubicBezTo>
                  <a:pt x="86" y="1417"/>
                  <a:pt x="0" y="1332"/>
                  <a:pt x="0" y="1227"/>
                </a:cubicBezTo>
                <a:lnTo>
                  <a:pt x="0" y="190"/>
                </a:lnTo>
                <a:cubicBezTo>
                  <a:pt x="0" y="85"/>
                  <a:pt x="86" y="0"/>
                  <a:pt x="190" y="0"/>
                </a:cubicBezTo>
                <a:lnTo>
                  <a:pt x="10726" y="0"/>
                </a:lnTo>
                <a:lnTo>
                  <a:pt x="10726" y="1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53A26970-8895-2A4C-A2A7-7D63BA30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876" y="8619063"/>
            <a:ext cx="15673474" cy="2029724"/>
          </a:xfrm>
          <a:custGeom>
            <a:avLst/>
            <a:gdLst>
              <a:gd name="T0" fmla="*/ 3862027 w 10727"/>
              <a:gd name="T1" fmla="*/ 510815 h 1418"/>
              <a:gd name="T2" fmla="*/ 68412 w 10727"/>
              <a:gd name="T3" fmla="*/ 510815 h 1418"/>
              <a:gd name="T4" fmla="*/ 0 w 10727"/>
              <a:gd name="T5" fmla="*/ 442321 h 1418"/>
              <a:gd name="T6" fmla="*/ 0 w 10727"/>
              <a:gd name="T7" fmla="*/ 68493 h 1418"/>
              <a:gd name="T8" fmla="*/ 68412 w 10727"/>
              <a:gd name="T9" fmla="*/ 0 h 1418"/>
              <a:gd name="T10" fmla="*/ 3862027 w 10727"/>
              <a:gd name="T11" fmla="*/ 0 h 1418"/>
              <a:gd name="T12" fmla="*/ 3862027 w 10727"/>
              <a:gd name="T13" fmla="*/ 510815 h 14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27" h="1418">
                <a:moveTo>
                  <a:pt x="10726" y="1417"/>
                </a:moveTo>
                <a:lnTo>
                  <a:pt x="190" y="1417"/>
                </a:lnTo>
                <a:cubicBezTo>
                  <a:pt x="86" y="1417"/>
                  <a:pt x="0" y="1332"/>
                  <a:pt x="0" y="1227"/>
                </a:cubicBezTo>
                <a:lnTo>
                  <a:pt x="0" y="190"/>
                </a:lnTo>
                <a:cubicBezTo>
                  <a:pt x="0" y="85"/>
                  <a:pt x="86" y="0"/>
                  <a:pt x="190" y="0"/>
                </a:cubicBezTo>
                <a:lnTo>
                  <a:pt x="10726" y="0"/>
                </a:lnTo>
                <a:lnTo>
                  <a:pt x="10726" y="14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0BEE5931-B6A1-8545-B16E-BAF8A715F101}"/>
              </a:ext>
            </a:extLst>
          </p:cNvPr>
          <p:cNvGrpSpPr/>
          <p:nvPr/>
        </p:nvGrpSpPr>
        <p:grpSpPr>
          <a:xfrm flipH="1">
            <a:off x="13684546" y="4143622"/>
            <a:ext cx="4211673" cy="8764135"/>
            <a:chOff x="6839903" y="715092"/>
            <a:chExt cx="814417" cy="1694733"/>
          </a:xfrm>
        </p:grpSpPr>
        <p:sp>
          <p:nvSpPr>
            <p:cNvPr id="85" name="Forma libre 84">
              <a:extLst>
                <a:ext uri="{FF2B5EF4-FFF2-40B4-BE49-F238E27FC236}">
                  <a16:creationId xmlns:a16="http://schemas.microsoft.com/office/drawing/2014/main" id="{72C7AA82-41A6-B849-A763-ED4EABC2C86B}"/>
                </a:ext>
              </a:extLst>
            </p:cNvPr>
            <p:cNvSpPr/>
            <p:nvPr/>
          </p:nvSpPr>
          <p:spPr>
            <a:xfrm>
              <a:off x="6956425" y="942975"/>
              <a:ext cx="590550" cy="793750"/>
            </a:xfrm>
            <a:custGeom>
              <a:avLst/>
              <a:gdLst>
                <a:gd name="connsiteX0" fmla="*/ 307975 w 590550"/>
                <a:gd name="connsiteY0" fmla="*/ 3175 h 793750"/>
                <a:gd name="connsiteX1" fmla="*/ 542925 w 590550"/>
                <a:gd name="connsiteY1" fmla="*/ 542925 h 793750"/>
                <a:gd name="connsiteX2" fmla="*/ 174625 w 590550"/>
                <a:gd name="connsiteY2" fmla="*/ 790575 h 793750"/>
                <a:gd name="connsiteX3" fmla="*/ 3175 w 590550"/>
                <a:gd name="connsiteY3" fmla="*/ 130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793750">
                  <a:moveTo>
                    <a:pt x="307975" y="3175"/>
                  </a:moveTo>
                  <a:cubicBezTo>
                    <a:pt x="307975" y="3175"/>
                    <a:pt x="720725" y="53975"/>
                    <a:pt x="542925" y="542925"/>
                  </a:cubicBezTo>
                  <a:lnTo>
                    <a:pt x="174625" y="790575"/>
                  </a:lnTo>
                  <a:lnTo>
                    <a:pt x="3175" y="130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85">
              <a:extLst>
                <a:ext uri="{FF2B5EF4-FFF2-40B4-BE49-F238E27FC236}">
                  <a16:creationId xmlns:a16="http://schemas.microsoft.com/office/drawing/2014/main" id="{C131D9EF-F1DA-994D-9558-61D7964F70BC}"/>
                </a:ext>
              </a:extLst>
            </p:cNvPr>
            <p:cNvSpPr/>
            <p:nvPr/>
          </p:nvSpPr>
          <p:spPr>
            <a:xfrm>
              <a:off x="6839903" y="715092"/>
              <a:ext cx="469900" cy="1600200"/>
            </a:xfrm>
            <a:custGeom>
              <a:avLst/>
              <a:gdLst>
                <a:gd name="connsiteX0" fmla="*/ 5397 w 469900"/>
                <a:gd name="connsiteY0" fmla="*/ 1602658 h 1600200"/>
                <a:gd name="connsiteX1" fmla="*/ 3175 w 469900"/>
                <a:gd name="connsiteY1" fmla="*/ 43733 h 1600200"/>
                <a:gd name="connsiteX2" fmla="*/ 381000 w 469900"/>
                <a:gd name="connsiteY2" fmla="*/ 72308 h 1600200"/>
                <a:gd name="connsiteX3" fmla="*/ 463550 w 469900"/>
                <a:gd name="connsiteY3" fmla="*/ 275508 h 1600200"/>
                <a:gd name="connsiteX4" fmla="*/ 215900 w 469900"/>
                <a:gd name="connsiteY4" fmla="*/ 415208 h 1600200"/>
                <a:gd name="connsiteX5" fmla="*/ 211138 w 469900"/>
                <a:gd name="connsiteY5" fmla="*/ 415589 h 1600200"/>
                <a:gd name="connsiteX6" fmla="*/ 360997 w 469900"/>
                <a:gd name="connsiteY6" fmla="*/ 529508 h 1600200"/>
                <a:gd name="connsiteX7" fmla="*/ 367347 w 469900"/>
                <a:gd name="connsiteY7" fmla="*/ 694608 h 1600200"/>
                <a:gd name="connsiteX8" fmla="*/ 5397 w 469900"/>
                <a:gd name="connsiteY8" fmla="*/ 1602658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1600200">
                  <a:moveTo>
                    <a:pt x="5397" y="1602658"/>
                  </a:moveTo>
                  <a:cubicBezTo>
                    <a:pt x="4635" y="1083059"/>
                    <a:pt x="3894" y="563417"/>
                    <a:pt x="3175" y="43733"/>
                  </a:cubicBezTo>
                  <a:cubicBezTo>
                    <a:pt x="141986" y="-18497"/>
                    <a:pt x="289687" y="-9226"/>
                    <a:pt x="381000" y="72308"/>
                  </a:cubicBezTo>
                  <a:cubicBezTo>
                    <a:pt x="394081" y="83992"/>
                    <a:pt x="491236" y="173337"/>
                    <a:pt x="463550" y="275508"/>
                  </a:cubicBezTo>
                  <a:cubicBezTo>
                    <a:pt x="440499" y="360598"/>
                    <a:pt x="338963" y="424924"/>
                    <a:pt x="215900" y="415208"/>
                  </a:cubicBezTo>
                  <a:cubicBezTo>
                    <a:pt x="215519" y="415208"/>
                    <a:pt x="211772" y="414383"/>
                    <a:pt x="211138" y="415589"/>
                  </a:cubicBezTo>
                  <a:cubicBezTo>
                    <a:pt x="207899" y="421939"/>
                    <a:pt x="318706" y="457499"/>
                    <a:pt x="360997" y="529508"/>
                  </a:cubicBezTo>
                  <a:cubicBezTo>
                    <a:pt x="390969" y="580308"/>
                    <a:pt x="381253" y="640824"/>
                    <a:pt x="367347" y="694608"/>
                  </a:cubicBezTo>
                  <a:cubicBezTo>
                    <a:pt x="329247" y="843452"/>
                    <a:pt x="198374" y="1176129"/>
                    <a:pt x="5397" y="1602658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86">
              <a:extLst>
                <a:ext uri="{FF2B5EF4-FFF2-40B4-BE49-F238E27FC236}">
                  <a16:creationId xmlns:a16="http://schemas.microsoft.com/office/drawing/2014/main" id="{8A545172-F175-174D-A09E-E00F8FBBC9EE}"/>
                </a:ext>
              </a:extLst>
            </p:cNvPr>
            <p:cNvSpPr/>
            <p:nvPr/>
          </p:nvSpPr>
          <p:spPr>
            <a:xfrm>
              <a:off x="6841520" y="1419225"/>
              <a:ext cx="812800" cy="812800"/>
            </a:xfrm>
            <a:custGeom>
              <a:avLst/>
              <a:gdLst>
                <a:gd name="connsiteX0" fmla="*/ 3780 w 812800"/>
                <a:gd name="connsiteY0" fmla="*/ 187325 h 812800"/>
                <a:gd name="connsiteX1" fmla="*/ 63978 w 812800"/>
                <a:gd name="connsiteY1" fmla="*/ 35243 h 812800"/>
                <a:gd name="connsiteX2" fmla="*/ 168880 w 812800"/>
                <a:gd name="connsiteY2" fmla="*/ 3175 h 812800"/>
                <a:gd name="connsiteX3" fmla="*/ 340330 w 812800"/>
                <a:gd name="connsiteY3" fmla="*/ 212725 h 812800"/>
                <a:gd name="connsiteX4" fmla="*/ 651480 w 812800"/>
                <a:gd name="connsiteY4" fmla="*/ 41275 h 812800"/>
                <a:gd name="connsiteX5" fmla="*/ 810230 w 812800"/>
                <a:gd name="connsiteY5" fmla="*/ 288925 h 812800"/>
                <a:gd name="connsiteX6" fmla="*/ 676880 w 812800"/>
                <a:gd name="connsiteY6" fmla="*/ 504825 h 812800"/>
                <a:gd name="connsiteX7" fmla="*/ 666847 w 812800"/>
                <a:gd name="connsiteY7" fmla="*/ 721487 h 812800"/>
                <a:gd name="connsiteX8" fmla="*/ 492730 w 812800"/>
                <a:gd name="connsiteY8" fmla="*/ 809625 h 812800"/>
                <a:gd name="connsiteX9" fmla="*/ 3780 w 812800"/>
                <a:gd name="connsiteY9" fmla="*/ 593725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800" h="812800">
                  <a:moveTo>
                    <a:pt x="3780" y="187325"/>
                  </a:moveTo>
                  <a:cubicBezTo>
                    <a:pt x="3018" y="179896"/>
                    <a:pt x="-4475" y="88963"/>
                    <a:pt x="63978" y="35243"/>
                  </a:cubicBezTo>
                  <a:cubicBezTo>
                    <a:pt x="95157" y="14736"/>
                    <a:pt x="131565" y="3607"/>
                    <a:pt x="168880" y="3175"/>
                  </a:cubicBezTo>
                  <a:cubicBezTo>
                    <a:pt x="333980" y="3175"/>
                    <a:pt x="340330" y="212725"/>
                    <a:pt x="340330" y="212725"/>
                  </a:cubicBezTo>
                  <a:cubicBezTo>
                    <a:pt x="390686" y="73025"/>
                    <a:pt x="534640" y="3175"/>
                    <a:pt x="651480" y="41275"/>
                  </a:cubicBezTo>
                  <a:cubicBezTo>
                    <a:pt x="754795" y="74993"/>
                    <a:pt x="814549" y="185991"/>
                    <a:pt x="810230" y="288925"/>
                  </a:cubicBezTo>
                  <a:cubicBezTo>
                    <a:pt x="804515" y="426783"/>
                    <a:pt x="686024" y="499427"/>
                    <a:pt x="676880" y="504825"/>
                  </a:cubicBezTo>
                  <a:cubicBezTo>
                    <a:pt x="714517" y="573193"/>
                    <a:pt x="710642" y="656890"/>
                    <a:pt x="666847" y="721487"/>
                  </a:cubicBezTo>
                  <a:cubicBezTo>
                    <a:pt x="605950" y="809625"/>
                    <a:pt x="501049" y="809625"/>
                    <a:pt x="492730" y="809625"/>
                  </a:cubicBezTo>
                  <a:lnTo>
                    <a:pt x="3780" y="59372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87">
              <a:extLst>
                <a:ext uri="{FF2B5EF4-FFF2-40B4-BE49-F238E27FC236}">
                  <a16:creationId xmlns:a16="http://schemas.microsoft.com/office/drawing/2014/main" id="{048EBD10-5B86-5244-88F5-AE65AECEAC11}"/>
                </a:ext>
              </a:extLst>
            </p:cNvPr>
            <p:cNvSpPr/>
            <p:nvPr/>
          </p:nvSpPr>
          <p:spPr>
            <a:xfrm>
              <a:off x="6842125" y="1876425"/>
              <a:ext cx="508000" cy="533400"/>
            </a:xfrm>
            <a:custGeom>
              <a:avLst/>
              <a:gdLst>
                <a:gd name="connsiteX0" fmla="*/ 3175 w 508000"/>
                <a:gd name="connsiteY0" fmla="*/ 447675 h 533400"/>
                <a:gd name="connsiteX1" fmla="*/ 454025 w 508000"/>
                <a:gd name="connsiteY1" fmla="*/ 473075 h 533400"/>
                <a:gd name="connsiteX2" fmla="*/ 498475 w 508000"/>
                <a:gd name="connsiteY2" fmla="*/ 276225 h 533400"/>
                <a:gd name="connsiteX3" fmla="*/ 358775 w 508000"/>
                <a:gd name="connsiteY3" fmla="*/ 168275 h 533400"/>
                <a:gd name="connsiteX4" fmla="*/ 206375 w 508000"/>
                <a:gd name="connsiteY4" fmla="*/ 212725 h 533400"/>
                <a:gd name="connsiteX5" fmla="*/ 3175 w 508000"/>
                <a:gd name="connsiteY5" fmla="*/ 31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0" h="533400">
                  <a:moveTo>
                    <a:pt x="3175" y="447675"/>
                  </a:moveTo>
                  <a:cubicBezTo>
                    <a:pt x="185801" y="559435"/>
                    <a:pt x="371475" y="561404"/>
                    <a:pt x="454025" y="473075"/>
                  </a:cubicBezTo>
                  <a:cubicBezTo>
                    <a:pt x="490982" y="433388"/>
                    <a:pt x="528510" y="352425"/>
                    <a:pt x="498475" y="276225"/>
                  </a:cubicBezTo>
                  <a:cubicBezTo>
                    <a:pt x="475424" y="217742"/>
                    <a:pt x="417385" y="173863"/>
                    <a:pt x="358775" y="168275"/>
                  </a:cubicBezTo>
                  <a:cubicBezTo>
                    <a:pt x="289496" y="161925"/>
                    <a:pt x="263525" y="212725"/>
                    <a:pt x="206375" y="212725"/>
                  </a:cubicBezTo>
                  <a:cubicBezTo>
                    <a:pt x="157035" y="212725"/>
                    <a:pt x="87820" y="175196"/>
                    <a:pt x="317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88">
              <a:extLst>
                <a:ext uri="{FF2B5EF4-FFF2-40B4-BE49-F238E27FC236}">
                  <a16:creationId xmlns:a16="http://schemas.microsoft.com/office/drawing/2014/main" id="{C2D8EF98-596A-924B-9509-280B7F9D7E38}"/>
                </a:ext>
              </a:extLst>
            </p:cNvPr>
            <p:cNvSpPr/>
            <p:nvPr/>
          </p:nvSpPr>
          <p:spPr>
            <a:xfrm>
              <a:off x="6907086" y="909456"/>
              <a:ext cx="254000" cy="50800"/>
            </a:xfrm>
            <a:custGeom>
              <a:avLst/>
              <a:gdLst>
                <a:gd name="connsiteX0" fmla="*/ 14415 w 254000"/>
                <a:gd name="connsiteY0" fmla="*/ 36694 h 50800"/>
                <a:gd name="connsiteX1" fmla="*/ 239840 w 254000"/>
                <a:gd name="connsiteY1" fmla="*/ 3351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50800">
                  <a:moveTo>
                    <a:pt x="14415" y="36694"/>
                  </a:moveTo>
                  <a:cubicBezTo>
                    <a:pt x="86643" y="8124"/>
                    <a:pt x="166835" y="6995"/>
                    <a:pt x="239840" y="33519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89">
              <a:extLst>
                <a:ext uri="{FF2B5EF4-FFF2-40B4-BE49-F238E27FC236}">
                  <a16:creationId xmlns:a16="http://schemas.microsoft.com/office/drawing/2014/main" id="{ED77B7B8-F715-B24D-8397-D3FEFC252886}"/>
                </a:ext>
              </a:extLst>
            </p:cNvPr>
            <p:cNvSpPr/>
            <p:nvPr/>
          </p:nvSpPr>
          <p:spPr>
            <a:xfrm>
              <a:off x="7311972" y="1703261"/>
              <a:ext cx="127000" cy="266700"/>
            </a:xfrm>
            <a:custGeom>
              <a:avLst/>
              <a:gdLst>
                <a:gd name="connsiteX0" fmla="*/ 114353 w 127000"/>
                <a:gd name="connsiteY0" fmla="*/ 14415 h 266700"/>
                <a:gd name="connsiteX1" fmla="*/ 25453 w 127000"/>
                <a:gd name="connsiteY1" fmla="*/ 84265 h 266700"/>
                <a:gd name="connsiteX2" fmla="*/ 76253 w 127000"/>
                <a:gd name="connsiteY2" fmla="*/ 2557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66700">
                  <a:moveTo>
                    <a:pt x="114353" y="14415"/>
                  </a:moveTo>
                  <a:cubicBezTo>
                    <a:pt x="105209" y="16828"/>
                    <a:pt x="49710" y="32385"/>
                    <a:pt x="25453" y="84265"/>
                  </a:cubicBezTo>
                  <a:cubicBezTo>
                    <a:pt x="53" y="138747"/>
                    <a:pt x="19103" y="211265"/>
                    <a:pt x="76253" y="255715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90">
              <a:extLst>
                <a:ext uri="{FF2B5EF4-FFF2-40B4-BE49-F238E27FC236}">
                  <a16:creationId xmlns:a16="http://schemas.microsoft.com/office/drawing/2014/main" id="{B4C4AEAA-E584-B144-B8B4-471CF28E23E2}"/>
                </a:ext>
              </a:extLst>
            </p:cNvPr>
            <p:cNvSpPr/>
            <p:nvPr/>
          </p:nvSpPr>
          <p:spPr>
            <a:xfrm>
              <a:off x="6916611" y="1804861"/>
              <a:ext cx="349250" cy="63500"/>
            </a:xfrm>
            <a:custGeom>
              <a:avLst/>
              <a:gdLst>
                <a:gd name="connsiteX0" fmla="*/ 14415 w 349250"/>
                <a:gd name="connsiteY0" fmla="*/ 14415 h 63500"/>
                <a:gd name="connsiteX1" fmla="*/ 198565 w 349250"/>
                <a:gd name="connsiteY1" fmla="*/ 52515 h 63500"/>
                <a:gd name="connsiteX2" fmla="*/ 338265 w 349250"/>
                <a:gd name="connsiteY2" fmla="*/ 1441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63500">
                  <a:moveTo>
                    <a:pt x="14415" y="14415"/>
                  </a:moveTo>
                  <a:cubicBezTo>
                    <a:pt x="71369" y="43117"/>
                    <a:pt x="134896" y="56261"/>
                    <a:pt x="198565" y="52515"/>
                  </a:cubicBezTo>
                  <a:cubicBezTo>
                    <a:pt x="247239" y="49454"/>
                    <a:pt x="294776" y="36489"/>
                    <a:pt x="338265" y="14415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91">
              <a:extLst>
                <a:ext uri="{FF2B5EF4-FFF2-40B4-BE49-F238E27FC236}">
                  <a16:creationId xmlns:a16="http://schemas.microsoft.com/office/drawing/2014/main" id="{C1895857-51F6-824B-BC3B-0FA50B1850EF}"/>
                </a:ext>
              </a:extLst>
            </p:cNvPr>
            <p:cNvSpPr/>
            <p:nvPr/>
          </p:nvSpPr>
          <p:spPr>
            <a:xfrm>
              <a:off x="6922961" y="2160461"/>
              <a:ext cx="247650" cy="127000"/>
            </a:xfrm>
            <a:custGeom>
              <a:avLst/>
              <a:gdLst>
                <a:gd name="connsiteX0" fmla="*/ 14415 w 247650"/>
                <a:gd name="connsiteY0" fmla="*/ 71565 h 127000"/>
                <a:gd name="connsiteX1" fmla="*/ 211265 w 247650"/>
                <a:gd name="connsiteY1" fmla="*/ 90615 h 127000"/>
                <a:gd name="connsiteX2" fmla="*/ 236665 w 247650"/>
                <a:gd name="connsiteY2" fmla="*/ 1441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127000">
                  <a:moveTo>
                    <a:pt x="14415" y="71565"/>
                  </a:moveTo>
                  <a:cubicBezTo>
                    <a:pt x="87694" y="129095"/>
                    <a:pt x="172530" y="130175"/>
                    <a:pt x="211265" y="90615"/>
                  </a:cubicBezTo>
                  <a:cubicBezTo>
                    <a:pt x="217107" y="84645"/>
                    <a:pt x="237426" y="61849"/>
                    <a:pt x="236665" y="14415"/>
                  </a:cubicBezTo>
                </a:path>
              </a:pathLst>
            </a:custGeom>
            <a:noFill/>
            <a:ln w="28829" cap="rnd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92">
              <a:extLst>
                <a:ext uri="{FF2B5EF4-FFF2-40B4-BE49-F238E27FC236}">
                  <a16:creationId xmlns:a16="http://schemas.microsoft.com/office/drawing/2014/main" id="{BCB0E975-3238-5A4A-9CD2-3EE39717D244}"/>
                </a:ext>
              </a:extLst>
            </p:cNvPr>
            <p:cNvSpPr/>
            <p:nvPr/>
          </p:nvSpPr>
          <p:spPr>
            <a:xfrm>
              <a:off x="7253161" y="1144461"/>
              <a:ext cx="127000" cy="234950"/>
            </a:xfrm>
            <a:custGeom>
              <a:avLst/>
              <a:gdLst>
                <a:gd name="connsiteX0" fmla="*/ 14415 w 127000"/>
                <a:gd name="connsiteY0" fmla="*/ 14415 h 234950"/>
                <a:gd name="connsiteX1" fmla="*/ 103315 w 127000"/>
                <a:gd name="connsiteY1" fmla="*/ 96965 h 234950"/>
                <a:gd name="connsiteX2" fmla="*/ 96965 w 127000"/>
                <a:gd name="connsiteY2" fmla="*/ 22396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34950">
                  <a:moveTo>
                    <a:pt x="14415" y="14415"/>
                  </a:moveTo>
                  <a:cubicBezTo>
                    <a:pt x="54239" y="28369"/>
                    <a:pt x="86453" y="58281"/>
                    <a:pt x="103315" y="96965"/>
                  </a:cubicBezTo>
                  <a:cubicBezTo>
                    <a:pt x="129921" y="160465"/>
                    <a:pt x="100901" y="216662"/>
                    <a:pt x="96965" y="223965"/>
                  </a:cubicBezTo>
                </a:path>
              </a:pathLst>
            </a:custGeom>
            <a:noFill/>
            <a:ln w="28829" cap="rnd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93">
              <a:extLst>
                <a:ext uri="{FF2B5EF4-FFF2-40B4-BE49-F238E27FC236}">
                  <a16:creationId xmlns:a16="http://schemas.microsoft.com/office/drawing/2014/main" id="{1669B7A9-7D68-BD41-A85A-6D530F3F0640}"/>
                </a:ext>
              </a:extLst>
            </p:cNvPr>
            <p:cNvSpPr/>
            <p:nvPr/>
          </p:nvSpPr>
          <p:spPr>
            <a:xfrm>
              <a:off x="6925493" y="1048796"/>
              <a:ext cx="184150" cy="247650"/>
            </a:xfrm>
            <a:custGeom>
              <a:avLst/>
              <a:gdLst>
                <a:gd name="connsiteX0" fmla="*/ 170632 w 184150"/>
                <a:gd name="connsiteY0" fmla="*/ 21179 h 247650"/>
                <a:gd name="connsiteX1" fmla="*/ 24582 w 184150"/>
                <a:gd name="connsiteY1" fmla="*/ 59279 h 247650"/>
                <a:gd name="connsiteX2" fmla="*/ 119832 w 184150"/>
                <a:gd name="connsiteY2" fmla="*/ 23707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247650">
                  <a:moveTo>
                    <a:pt x="170632" y="21179"/>
                  </a:moveTo>
                  <a:cubicBezTo>
                    <a:pt x="107704" y="3462"/>
                    <a:pt x="46363" y="22068"/>
                    <a:pt x="24582" y="59279"/>
                  </a:cubicBezTo>
                  <a:cubicBezTo>
                    <a:pt x="-3675" y="107602"/>
                    <a:pt x="26614" y="201328"/>
                    <a:pt x="119832" y="237079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DB1F400E-AA44-4440-A5C6-FBED3D93FAE1}"/>
              </a:ext>
            </a:extLst>
          </p:cNvPr>
          <p:cNvGrpSpPr/>
          <p:nvPr/>
        </p:nvGrpSpPr>
        <p:grpSpPr>
          <a:xfrm>
            <a:off x="18027718" y="4124089"/>
            <a:ext cx="4211673" cy="8764135"/>
            <a:chOff x="6839903" y="715092"/>
            <a:chExt cx="814417" cy="1694733"/>
          </a:xfrm>
        </p:grpSpPr>
        <p:sp>
          <p:nvSpPr>
            <p:cNvPr id="96" name="Forma libre 95">
              <a:extLst>
                <a:ext uri="{FF2B5EF4-FFF2-40B4-BE49-F238E27FC236}">
                  <a16:creationId xmlns:a16="http://schemas.microsoft.com/office/drawing/2014/main" id="{6AB40A51-2C9B-0E47-B9A8-7B85FD255A7E}"/>
                </a:ext>
              </a:extLst>
            </p:cNvPr>
            <p:cNvSpPr/>
            <p:nvPr/>
          </p:nvSpPr>
          <p:spPr>
            <a:xfrm>
              <a:off x="6956425" y="942975"/>
              <a:ext cx="590550" cy="793750"/>
            </a:xfrm>
            <a:custGeom>
              <a:avLst/>
              <a:gdLst>
                <a:gd name="connsiteX0" fmla="*/ 307975 w 590550"/>
                <a:gd name="connsiteY0" fmla="*/ 3175 h 793750"/>
                <a:gd name="connsiteX1" fmla="*/ 542925 w 590550"/>
                <a:gd name="connsiteY1" fmla="*/ 542925 h 793750"/>
                <a:gd name="connsiteX2" fmla="*/ 174625 w 590550"/>
                <a:gd name="connsiteY2" fmla="*/ 790575 h 793750"/>
                <a:gd name="connsiteX3" fmla="*/ 3175 w 590550"/>
                <a:gd name="connsiteY3" fmla="*/ 130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793750">
                  <a:moveTo>
                    <a:pt x="307975" y="3175"/>
                  </a:moveTo>
                  <a:cubicBezTo>
                    <a:pt x="307975" y="3175"/>
                    <a:pt x="720725" y="53975"/>
                    <a:pt x="542925" y="542925"/>
                  </a:cubicBezTo>
                  <a:lnTo>
                    <a:pt x="174625" y="790575"/>
                  </a:lnTo>
                  <a:lnTo>
                    <a:pt x="3175" y="130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96">
              <a:extLst>
                <a:ext uri="{FF2B5EF4-FFF2-40B4-BE49-F238E27FC236}">
                  <a16:creationId xmlns:a16="http://schemas.microsoft.com/office/drawing/2014/main" id="{AAE4E928-58E4-7342-8FF0-EAB6DB56450A}"/>
                </a:ext>
              </a:extLst>
            </p:cNvPr>
            <p:cNvSpPr/>
            <p:nvPr/>
          </p:nvSpPr>
          <p:spPr>
            <a:xfrm>
              <a:off x="6839903" y="715092"/>
              <a:ext cx="469900" cy="1600200"/>
            </a:xfrm>
            <a:custGeom>
              <a:avLst/>
              <a:gdLst>
                <a:gd name="connsiteX0" fmla="*/ 5397 w 469900"/>
                <a:gd name="connsiteY0" fmla="*/ 1602658 h 1600200"/>
                <a:gd name="connsiteX1" fmla="*/ 3175 w 469900"/>
                <a:gd name="connsiteY1" fmla="*/ 43733 h 1600200"/>
                <a:gd name="connsiteX2" fmla="*/ 381000 w 469900"/>
                <a:gd name="connsiteY2" fmla="*/ 72308 h 1600200"/>
                <a:gd name="connsiteX3" fmla="*/ 463550 w 469900"/>
                <a:gd name="connsiteY3" fmla="*/ 275508 h 1600200"/>
                <a:gd name="connsiteX4" fmla="*/ 215900 w 469900"/>
                <a:gd name="connsiteY4" fmla="*/ 415208 h 1600200"/>
                <a:gd name="connsiteX5" fmla="*/ 211138 w 469900"/>
                <a:gd name="connsiteY5" fmla="*/ 415589 h 1600200"/>
                <a:gd name="connsiteX6" fmla="*/ 360997 w 469900"/>
                <a:gd name="connsiteY6" fmla="*/ 529508 h 1600200"/>
                <a:gd name="connsiteX7" fmla="*/ 367347 w 469900"/>
                <a:gd name="connsiteY7" fmla="*/ 694608 h 1600200"/>
                <a:gd name="connsiteX8" fmla="*/ 5397 w 469900"/>
                <a:gd name="connsiteY8" fmla="*/ 1602658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1600200">
                  <a:moveTo>
                    <a:pt x="5397" y="1602658"/>
                  </a:moveTo>
                  <a:cubicBezTo>
                    <a:pt x="4635" y="1083059"/>
                    <a:pt x="3894" y="563417"/>
                    <a:pt x="3175" y="43733"/>
                  </a:cubicBezTo>
                  <a:cubicBezTo>
                    <a:pt x="141986" y="-18497"/>
                    <a:pt x="289687" y="-9226"/>
                    <a:pt x="381000" y="72308"/>
                  </a:cubicBezTo>
                  <a:cubicBezTo>
                    <a:pt x="394081" y="83992"/>
                    <a:pt x="491236" y="173337"/>
                    <a:pt x="463550" y="275508"/>
                  </a:cubicBezTo>
                  <a:cubicBezTo>
                    <a:pt x="440499" y="360598"/>
                    <a:pt x="338963" y="424924"/>
                    <a:pt x="215900" y="415208"/>
                  </a:cubicBezTo>
                  <a:cubicBezTo>
                    <a:pt x="215519" y="415208"/>
                    <a:pt x="211772" y="414383"/>
                    <a:pt x="211138" y="415589"/>
                  </a:cubicBezTo>
                  <a:cubicBezTo>
                    <a:pt x="207899" y="421939"/>
                    <a:pt x="318706" y="457499"/>
                    <a:pt x="360997" y="529508"/>
                  </a:cubicBezTo>
                  <a:cubicBezTo>
                    <a:pt x="390969" y="580308"/>
                    <a:pt x="381253" y="640824"/>
                    <a:pt x="367347" y="694608"/>
                  </a:cubicBezTo>
                  <a:cubicBezTo>
                    <a:pt x="329247" y="843452"/>
                    <a:pt x="198374" y="1176129"/>
                    <a:pt x="5397" y="160265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97">
              <a:extLst>
                <a:ext uri="{FF2B5EF4-FFF2-40B4-BE49-F238E27FC236}">
                  <a16:creationId xmlns:a16="http://schemas.microsoft.com/office/drawing/2014/main" id="{29712092-AEE6-CB48-9A59-75472A9A2C37}"/>
                </a:ext>
              </a:extLst>
            </p:cNvPr>
            <p:cNvSpPr/>
            <p:nvPr/>
          </p:nvSpPr>
          <p:spPr>
            <a:xfrm>
              <a:off x="6841520" y="1419225"/>
              <a:ext cx="812800" cy="812800"/>
            </a:xfrm>
            <a:custGeom>
              <a:avLst/>
              <a:gdLst>
                <a:gd name="connsiteX0" fmla="*/ 3780 w 812800"/>
                <a:gd name="connsiteY0" fmla="*/ 187325 h 812800"/>
                <a:gd name="connsiteX1" fmla="*/ 63978 w 812800"/>
                <a:gd name="connsiteY1" fmla="*/ 35243 h 812800"/>
                <a:gd name="connsiteX2" fmla="*/ 168880 w 812800"/>
                <a:gd name="connsiteY2" fmla="*/ 3175 h 812800"/>
                <a:gd name="connsiteX3" fmla="*/ 340330 w 812800"/>
                <a:gd name="connsiteY3" fmla="*/ 212725 h 812800"/>
                <a:gd name="connsiteX4" fmla="*/ 651480 w 812800"/>
                <a:gd name="connsiteY4" fmla="*/ 41275 h 812800"/>
                <a:gd name="connsiteX5" fmla="*/ 810230 w 812800"/>
                <a:gd name="connsiteY5" fmla="*/ 288925 h 812800"/>
                <a:gd name="connsiteX6" fmla="*/ 676880 w 812800"/>
                <a:gd name="connsiteY6" fmla="*/ 504825 h 812800"/>
                <a:gd name="connsiteX7" fmla="*/ 666847 w 812800"/>
                <a:gd name="connsiteY7" fmla="*/ 721487 h 812800"/>
                <a:gd name="connsiteX8" fmla="*/ 492730 w 812800"/>
                <a:gd name="connsiteY8" fmla="*/ 809625 h 812800"/>
                <a:gd name="connsiteX9" fmla="*/ 3780 w 812800"/>
                <a:gd name="connsiteY9" fmla="*/ 593725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800" h="812800">
                  <a:moveTo>
                    <a:pt x="3780" y="187325"/>
                  </a:moveTo>
                  <a:cubicBezTo>
                    <a:pt x="3018" y="179896"/>
                    <a:pt x="-4475" y="88963"/>
                    <a:pt x="63978" y="35243"/>
                  </a:cubicBezTo>
                  <a:cubicBezTo>
                    <a:pt x="95157" y="14736"/>
                    <a:pt x="131565" y="3607"/>
                    <a:pt x="168880" y="3175"/>
                  </a:cubicBezTo>
                  <a:cubicBezTo>
                    <a:pt x="333980" y="3175"/>
                    <a:pt x="340330" y="212725"/>
                    <a:pt x="340330" y="212725"/>
                  </a:cubicBezTo>
                  <a:cubicBezTo>
                    <a:pt x="390686" y="73025"/>
                    <a:pt x="534640" y="3175"/>
                    <a:pt x="651480" y="41275"/>
                  </a:cubicBezTo>
                  <a:cubicBezTo>
                    <a:pt x="754795" y="74993"/>
                    <a:pt x="814549" y="185991"/>
                    <a:pt x="810230" y="288925"/>
                  </a:cubicBezTo>
                  <a:cubicBezTo>
                    <a:pt x="804515" y="426783"/>
                    <a:pt x="686024" y="499427"/>
                    <a:pt x="676880" y="504825"/>
                  </a:cubicBezTo>
                  <a:cubicBezTo>
                    <a:pt x="714517" y="573193"/>
                    <a:pt x="710642" y="656890"/>
                    <a:pt x="666847" y="721487"/>
                  </a:cubicBezTo>
                  <a:cubicBezTo>
                    <a:pt x="605950" y="809625"/>
                    <a:pt x="501049" y="809625"/>
                    <a:pt x="492730" y="809625"/>
                  </a:cubicBezTo>
                  <a:lnTo>
                    <a:pt x="3780" y="59372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98">
              <a:extLst>
                <a:ext uri="{FF2B5EF4-FFF2-40B4-BE49-F238E27FC236}">
                  <a16:creationId xmlns:a16="http://schemas.microsoft.com/office/drawing/2014/main" id="{E3673401-B3F5-EA4E-9F87-075CC01E3EC7}"/>
                </a:ext>
              </a:extLst>
            </p:cNvPr>
            <p:cNvSpPr/>
            <p:nvPr/>
          </p:nvSpPr>
          <p:spPr>
            <a:xfrm>
              <a:off x="6842125" y="1876425"/>
              <a:ext cx="508000" cy="533400"/>
            </a:xfrm>
            <a:custGeom>
              <a:avLst/>
              <a:gdLst>
                <a:gd name="connsiteX0" fmla="*/ 3175 w 508000"/>
                <a:gd name="connsiteY0" fmla="*/ 447675 h 533400"/>
                <a:gd name="connsiteX1" fmla="*/ 454025 w 508000"/>
                <a:gd name="connsiteY1" fmla="*/ 473075 h 533400"/>
                <a:gd name="connsiteX2" fmla="*/ 498475 w 508000"/>
                <a:gd name="connsiteY2" fmla="*/ 276225 h 533400"/>
                <a:gd name="connsiteX3" fmla="*/ 358775 w 508000"/>
                <a:gd name="connsiteY3" fmla="*/ 168275 h 533400"/>
                <a:gd name="connsiteX4" fmla="*/ 206375 w 508000"/>
                <a:gd name="connsiteY4" fmla="*/ 212725 h 533400"/>
                <a:gd name="connsiteX5" fmla="*/ 3175 w 508000"/>
                <a:gd name="connsiteY5" fmla="*/ 31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0" h="533400">
                  <a:moveTo>
                    <a:pt x="3175" y="447675"/>
                  </a:moveTo>
                  <a:cubicBezTo>
                    <a:pt x="185801" y="559435"/>
                    <a:pt x="371475" y="561404"/>
                    <a:pt x="454025" y="473075"/>
                  </a:cubicBezTo>
                  <a:cubicBezTo>
                    <a:pt x="490982" y="433388"/>
                    <a:pt x="528510" y="352425"/>
                    <a:pt x="498475" y="276225"/>
                  </a:cubicBezTo>
                  <a:cubicBezTo>
                    <a:pt x="475424" y="217742"/>
                    <a:pt x="417385" y="173863"/>
                    <a:pt x="358775" y="168275"/>
                  </a:cubicBezTo>
                  <a:cubicBezTo>
                    <a:pt x="289496" y="161925"/>
                    <a:pt x="263525" y="212725"/>
                    <a:pt x="206375" y="212725"/>
                  </a:cubicBezTo>
                  <a:cubicBezTo>
                    <a:pt x="157035" y="212725"/>
                    <a:pt x="87820" y="175196"/>
                    <a:pt x="317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C920823B-4AA8-3342-A83B-DC64436DEFF4}"/>
                </a:ext>
              </a:extLst>
            </p:cNvPr>
            <p:cNvSpPr/>
            <p:nvPr/>
          </p:nvSpPr>
          <p:spPr>
            <a:xfrm>
              <a:off x="6907086" y="909456"/>
              <a:ext cx="254000" cy="50800"/>
            </a:xfrm>
            <a:custGeom>
              <a:avLst/>
              <a:gdLst>
                <a:gd name="connsiteX0" fmla="*/ 14415 w 254000"/>
                <a:gd name="connsiteY0" fmla="*/ 36694 h 50800"/>
                <a:gd name="connsiteX1" fmla="*/ 239840 w 254000"/>
                <a:gd name="connsiteY1" fmla="*/ 3351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50800">
                  <a:moveTo>
                    <a:pt x="14415" y="36694"/>
                  </a:moveTo>
                  <a:cubicBezTo>
                    <a:pt x="86643" y="8124"/>
                    <a:pt x="166835" y="6995"/>
                    <a:pt x="239840" y="3351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E4A0C0C5-FB84-3C4B-9E6E-7531A9938DAF}"/>
                </a:ext>
              </a:extLst>
            </p:cNvPr>
            <p:cNvSpPr/>
            <p:nvPr/>
          </p:nvSpPr>
          <p:spPr>
            <a:xfrm>
              <a:off x="7311972" y="1703261"/>
              <a:ext cx="127000" cy="266700"/>
            </a:xfrm>
            <a:custGeom>
              <a:avLst/>
              <a:gdLst>
                <a:gd name="connsiteX0" fmla="*/ 114353 w 127000"/>
                <a:gd name="connsiteY0" fmla="*/ 14415 h 266700"/>
                <a:gd name="connsiteX1" fmla="*/ 25453 w 127000"/>
                <a:gd name="connsiteY1" fmla="*/ 84265 h 266700"/>
                <a:gd name="connsiteX2" fmla="*/ 76253 w 127000"/>
                <a:gd name="connsiteY2" fmla="*/ 2557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66700">
                  <a:moveTo>
                    <a:pt x="114353" y="14415"/>
                  </a:moveTo>
                  <a:cubicBezTo>
                    <a:pt x="105209" y="16828"/>
                    <a:pt x="49710" y="32385"/>
                    <a:pt x="25453" y="84265"/>
                  </a:cubicBezTo>
                  <a:cubicBezTo>
                    <a:pt x="53" y="138747"/>
                    <a:pt x="19103" y="211265"/>
                    <a:pt x="76253" y="2557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8CE08FB2-1748-444B-88D0-BAB2DF6BE64F}"/>
                </a:ext>
              </a:extLst>
            </p:cNvPr>
            <p:cNvSpPr/>
            <p:nvPr/>
          </p:nvSpPr>
          <p:spPr>
            <a:xfrm>
              <a:off x="6916611" y="1804861"/>
              <a:ext cx="349250" cy="63500"/>
            </a:xfrm>
            <a:custGeom>
              <a:avLst/>
              <a:gdLst>
                <a:gd name="connsiteX0" fmla="*/ 14415 w 349250"/>
                <a:gd name="connsiteY0" fmla="*/ 14415 h 63500"/>
                <a:gd name="connsiteX1" fmla="*/ 198565 w 349250"/>
                <a:gd name="connsiteY1" fmla="*/ 52515 h 63500"/>
                <a:gd name="connsiteX2" fmla="*/ 338265 w 349250"/>
                <a:gd name="connsiteY2" fmla="*/ 1441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63500">
                  <a:moveTo>
                    <a:pt x="14415" y="14415"/>
                  </a:moveTo>
                  <a:cubicBezTo>
                    <a:pt x="71369" y="43117"/>
                    <a:pt x="134896" y="56261"/>
                    <a:pt x="198565" y="52515"/>
                  </a:cubicBezTo>
                  <a:cubicBezTo>
                    <a:pt x="247239" y="49454"/>
                    <a:pt x="294776" y="36489"/>
                    <a:pt x="338265" y="144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6171E209-0B41-7A49-B2D0-F0311EEF6027}"/>
                </a:ext>
              </a:extLst>
            </p:cNvPr>
            <p:cNvSpPr/>
            <p:nvPr/>
          </p:nvSpPr>
          <p:spPr>
            <a:xfrm>
              <a:off x="6922961" y="2160461"/>
              <a:ext cx="247650" cy="127000"/>
            </a:xfrm>
            <a:custGeom>
              <a:avLst/>
              <a:gdLst>
                <a:gd name="connsiteX0" fmla="*/ 14415 w 247650"/>
                <a:gd name="connsiteY0" fmla="*/ 71565 h 127000"/>
                <a:gd name="connsiteX1" fmla="*/ 211265 w 247650"/>
                <a:gd name="connsiteY1" fmla="*/ 90615 h 127000"/>
                <a:gd name="connsiteX2" fmla="*/ 236665 w 247650"/>
                <a:gd name="connsiteY2" fmla="*/ 1441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127000">
                  <a:moveTo>
                    <a:pt x="14415" y="71565"/>
                  </a:moveTo>
                  <a:cubicBezTo>
                    <a:pt x="87694" y="129095"/>
                    <a:pt x="172530" y="130175"/>
                    <a:pt x="211265" y="90615"/>
                  </a:cubicBezTo>
                  <a:cubicBezTo>
                    <a:pt x="217107" y="84645"/>
                    <a:pt x="237426" y="61849"/>
                    <a:pt x="236665" y="14415"/>
                  </a:cubicBezTo>
                </a:path>
              </a:pathLst>
            </a:custGeom>
            <a:noFill/>
            <a:ln w="28829" cap="rnd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466393A9-3231-0940-8863-1E700E5CA38A}"/>
                </a:ext>
              </a:extLst>
            </p:cNvPr>
            <p:cNvSpPr/>
            <p:nvPr/>
          </p:nvSpPr>
          <p:spPr>
            <a:xfrm>
              <a:off x="7253161" y="1144461"/>
              <a:ext cx="127000" cy="234950"/>
            </a:xfrm>
            <a:custGeom>
              <a:avLst/>
              <a:gdLst>
                <a:gd name="connsiteX0" fmla="*/ 14415 w 127000"/>
                <a:gd name="connsiteY0" fmla="*/ 14415 h 234950"/>
                <a:gd name="connsiteX1" fmla="*/ 103315 w 127000"/>
                <a:gd name="connsiteY1" fmla="*/ 96965 h 234950"/>
                <a:gd name="connsiteX2" fmla="*/ 96965 w 127000"/>
                <a:gd name="connsiteY2" fmla="*/ 22396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34950">
                  <a:moveTo>
                    <a:pt x="14415" y="14415"/>
                  </a:moveTo>
                  <a:cubicBezTo>
                    <a:pt x="54239" y="28369"/>
                    <a:pt x="86453" y="58281"/>
                    <a:pt x="103315" y="96965"/>
                  </a:cubicBezTo>
                  <a:cubicBezTo>
                    <a:pt x="129921" y="160465"/>
                    <a:pt x="100901" y="216662"/>
                    <a:pt x="96965" y="223965"/>
                  </a:cubicBezTo>
                </a:path>
              </a:pathLst>
            </a:custGeom>
            <a:noFill/>
            <a:ln w="28829" cap="rnd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1433E310-EE80-DF44-A5A1-5D170553FC48}"/>
                </a:ext>
              </a:extLst>
            </p:cNvPr>
            <p:cNvSpPr/>
            <p:nvPr/>
          </p:nvSpPr>
          <p:spPr>
            <a:xfrm>
              <a:off x="6925493" y="1048796"/>
              <a:ext cx="184150" cy="247650"/>
            </a:xfrm>
            <a:custGeom>
              <a:avLst/>
              <a:gdLst>
                <a:gd name="connsiteX0" fmla="*/ 170632 w 184150"/>
                <a:gd name="connsiteY0" fmla="*/ 21179 h 247650"/>
                <a:gd name="connsiteX1" fmla="*/ 24582 w 184150"/>
                <a:gd name="connsiteY1" fmla="*/ 59279 h 247650"/>
                <a:gd name="connsiteX2" fmla="*/ 119832 w 184150"/>
                <a:gd name="connsiteY2" fmla="*/ 23707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247650">
                  <a:moveTo>
                    <a:pt x="170632" y="21179"/>
                  </a:moveTo>
                  <a:cubicBezTo>
                    <a:pt x="107704" y="3462"/>
                    <a:pt x="46363" y="22068"/>
                    <a:pt x="24582" y="59279"/>
                  </a:cubicBezTo>
                  <a:cubicBezTo>
                    <a:pt x="-3675" y="107602"/>
                    <a:pt x="26614" y="201328"/>
                    <a:pt x="119832" y="23707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6" name="Group 94">
            <a:extLst>
              <a:ext uri="{FF2B5EF4-FFF2-40B4-BE49-F238E27FC236}">
                <a16:creationId xmlns:a16="http://schemas.microsoft.com/office/drawing/2014/main" id="{1C0FD65C-FBA4-EC46-A4FD-2229ED5E3DCC}"/>
              </a:ext>
            </a:extLst>
          </p:cNvPr>
          <p:cNvGrpSpPr/>
          <p:nvPr/>
        </p:nvGrpSpPr>
        <p:grpSpPr>
          <a:xfrm>
            <a:off x="7632274" y="875716"/>
            <a:ext cx="9113392" cy="2182173"/>
            <a:chOff x="7632274" y="1071658"/>
            <a:chExt cx="9113392" cy="2182173"/>
          </a:xfrm>
        </p:grpSpPr>
        <p:sp>
          <p:nvSpPr>
            <p:cNvPr id="107" name="CuadroTexto 350">
              <a:extLst>
                <a:ext uri="{FF2B5EF4-FFF2-40B4-BE49-F238E27FC236}">
                  <a16:creationId xmlns:a16="http://schemas.microsoft.com/office/drawing/2014/main" id="{26581541-FD2F-AA43-BDEC-CA22F95DF3C3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08" name="CuadroTexto 351">
              <a:extLst>
                <a:ext uri="{FF2B5EF4-FFF2-40B4-BE49-F238E27FC236}">
                  <a16:creationId xmlns:a16="http://schemas.microsoft.com/office/drawing/2014/main" id="{5ECDA3A9-B7E8-F146-8D2C-607821FF8855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9" name="Rectangle 99">
              <a:extLst>
                <a:ext uri="{FF2B5EF4-FFF2-40B4-BE49-F238E27FC236}">
                  <a16:creationId xmlns:a16="http://schemas.microsoft.com/office/drawing/2014/main" id="{A369B682-2142-5242-A58E-C01337C81CB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0" name="Rectangle 56">
            <a:extLst>
              <a:ext uri="{FF2B5EF4-FFF2-40B4-BE49-F238E27FC236}">
                <a16:creationId xmlns:a16="http://schemas.microsoft.com/office/drawing/2014/main" id="{E98220D0-01EE-F541-89E7-555E5DB8496D}"/>
              </a:ext>
            </a:extLst>
          </p:cNvPr>
          <p:cNvSpPr/>
          <p:nvPr/>
        </p:nvSpPr>
        <p:spPr>
          <a:xfrm>
            <a:off x="4916555" y="4945953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5019E71D-5369-DD47-98E1-FE98551CF6AA}"/>
              </a:ext>
            </a:extLst>
          </p:cNvPr>
          <p:cNvSpPr txBox="1"/>
          <p:nvPr/>
        </p:nvSpPr>
        <p:spPr>
          <a:xfrm>
            <a:off x="11281865" y="4331910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Analyze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B955AFF5-9709-4B46-86C5-CD6E9332F768}"/>
              </a:ext>
            </a:extLst>
          </p:cNvPr>
          <p:cNvSpPr/>
          <p:nvPr/>
        </p:nvSpPr>
        <p:spPr>
          <a:xfrm>
            <a:off x="4873671" y="7180259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11561EC5-6D41-0E44-966D-468E7E6A5DAE}"/>
              </a:ext>
            </a:extLst>
          </p:cNvPr>
          <p:cNvSpPr txBox="1"/>
          <p:nvPr/>
        </p:nvSpPr>
        <p:spPr>
          <a:xfrm>
            <a:off x="11271638" y="6566216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Present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297D806C-1383-2B41-8C7B-6543E498D7FB}"/>
              </a:ext>
            </a:extLst>
          </p:cNvPr>
          <p:cNvSpPr/>
          <p:nvPr/>
        </p:nvSpPr>
        <p:spPr>
          <a:xfrm>
            <a:off x="4893219" y="9492204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C485591E-65FF-E843-A3DD-947550BCF1C6}"/>
              </a:ext>
            </a:extLst>
          </p:cNvPr>
          <p:cNvSpPr txBox="1"/>
          <p:nvPr/>
        </p:nvSpPr>
        <p:spPr>
          <a:xfrm>
            <a:off x="11291186" y="8878161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Develop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33B292CA-D2B8-4E4F-98F1-D8E88D16455C}"/>
              </a:ext>
            </a:extLst>
          </p:cNvPr>
          <p:cNvSpPr/>
          <p:nvPr/>
        </p:nvSpPr>
        <p:spPr>
          <a:xfrm>
            <a:off x="4838307" y="11781482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2580EFE3-DEA6-1447-A3B0-3D5D0594FD32}"/>
              </a:ext>
            </a:extLst>
          </p:cNvPr>
          <p:cNvSpPr txBox="1"/>
          <p:nvPr/>
        </p:nvSpPr>
        <p:spPr>
          <a:xfrm>
            <a:off x="11236274" y="11167439"/>
            <a:ext cx="18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Identify</a:t>
            </a:r>
          </a:p>
        </p:txBody>
      </p:sp>
    </p:spTree>
    <p:extLst>
      <p:ext uri="{BB962C8B-B14F-4D97-AF65-F5344CB8AC3E}">
        <p14:creationId xmlns:p14="http://schemas.microsoft.com/office/powerpoint/2010/main" val="1376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94">
            <a:extLst>
              <a:ext uri="{FF2B5EF4-FFF2-40B4-BE49-F238E27FC236}">
                <a16:creationId xmlns:a16="http://schemas.microsoft.com/office/drawing/2014/main" id="{1F0FA5B9-B707-2346-BB1F-8241AEA4FFC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56" name="CuadroTexto 350">
              <a:extLst>
                <a:ext uri="{FF2B5EF4-FFF2-40B4-BE49-F238E27FC236}">
                  <a16:creationId xmlns:a16="http://schemas.microsoft.com/office/drawing/2014/main" id="{1AF3E28A-77CC-7C4E-885F-5ADB238BAF7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57" name="CuadroTexto 351">
              <a:extLst>
                <a:ext uri="{FF2B5EF4-FFF2-40B4-BE49-F238E27FC236}">
                  <a16:creationId xmlns:a16="http://schemas.microsoft.com/office/drawing/2014/main" id="{B2444905-C79F-314D-BFEC-2875C662C5A7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58" name="Rectangle 99">
              <a:extLst>
                <a:ext uri="{FF2B5EF4-FFF2-40B4-BE49-F238E27FC236}">
                  <a16:creationId xmlns:a16="http://schemas.microsoft.com/office/drawing/2014/main" id="{00085EBE-1143-6E4B-8716-D885CD65F2D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2" name="Rectangle 41">
            <a:extLst>
              <a:ext uri="{FF2B5EF4-FFF2-40B4-BE49-F238E27FC236}">
                <a16:creationId xmlns:a16="http://schemas.microsoft.com/office/drawing/2014/main" id="{A27B8C71-F371-E148-8F66-BE18F3A8BD96}"/>
              </a:ext>
            </a:extLst>
          </p:cNvPr>
          <p:cNvSpPr/>
          <p:nvPr/>
        </p:nvSpPr>
        <p:spPr>
          <a:xfrm>
            <a:off x="2284120" y="8171415"/>
            <a:ext cx="8632818" cy="18847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DDF3D10E-8F58-C143-A659-415A797CA46B}"/>
              </a:ext>
            </a:extLst>
          </p:cNvPr>
          <p:cNvSpPr/>
          <p:nvPr/>
        </p:nvSpPr>
        <p:spPr>
          <a:xfrm>
            <a:off x="2284120" y="10056145"/>
            <a:ext cx="8632818" cy="23959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96B80607-53DF-C64B-80AC-72142AA8E112}"/>
              </a:ext>
            </a:extLst>
          </p:cNvPr>
          <p:cNvSpPr txBox="1"/>
          <p:nvPr/>
        </p:nvSpPr>
        <p:spPr>
          <a:xfrm>
            <a:off x="4152338" y="88838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75" name="Rectangle 44">
            <a:extLst>
              <a:ext uri="{FF2B5EF4-FFF2-40B4-BE49-F238E27FC236}">
                <a16:creationId xmlns:a16="http://schemas.microsoft.com/office/drawing/2014/main" id="{5E888DDD-8B29-6944-AB70-E36630F196B4}"/>
              </a:ext>
            </a:extLst>
          </p:cNvPr>
          <p:cNvSpPr/>
          <p:nvPr/>
        </p:nvSpPr>
        <p:spPr>
          <a:xfrm>
            <a:off x="3094317" y="10642424"/>
            <a:ext cx="701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76" name="Rectangle 45">
            <a:extLst>
              <a:ext uri="{FF2B5EF4-FFF2-40B4-BE49-F238E27FC236}">
                <a16:creationId xmlns:a16="http://schemas.microsoft.com/office/drawing/2014/main" id="{03D6AD7A-4186-0940-B613-4571D6A2C760}"/>
              </a:ext>
            </a:extLst>
          </p:cNvPr>
          <p:cNvSpPr/>
          <p:nvPr/>
        </p:nvSpPr>
        <p:spPr>
          <a:xfrm>
            <a:off x="13460712" y="8171415"/>
            <a:ext cx="8632818" cy="188472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5A411E1F-2CA4-D346-A13E-ED241C7D0302}"/>
              </a:ext>
            </a:extLst>
          </p:cNvPr>
          <p:cNvSpPr/>
          <p:nvPr/>
        </p:nvSpPr>
        <p:spPr>
          <a:xfrm>
            <a:off x="13460712" y="10056145"/>
            <a:ext cx="8632818" cy="23959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A979F2A7-A256-DF49-A2E3-700061C1FD75}"/>
              </a:ext>
            </a:extLst>
          </p:cNvPr>
          <p:cNvSpPr txBox="1"/>
          <p:nvPr/>
        </p:nvSpPr>
        <p:spPr>
          <a:xfrm>
            <a:off x="15244949" y="888387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79" name="Rectangle 51">
            <a:extLst>
              <a:ext uri="{FF2B5EF4-FFF2-40B4-BE49-F238E27FC236}">
                <a16:creationId xmlns:a16="http://schemas.microsoft.com/office/drawing/2014/main" id="{BE182606-60D2-ED4E-BB27-E805483634BB}"/>
              </a:ext>
            </a:extLst>
          </p:cNvPr>
          <p:cNvSpPr/>
          <p:nvPr/>
        </p:nvSpPr>
        <p:spPr>
          <a:xfrm>
            <a:off x="14271023" y="10642424"/>
            <a:ext cx="701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80" name="Oval 1">
            <a:extLst>
              <a:ext uri="{FF2B5EF4-FFF2-40B4-BE49-F238E27FC236}">
                <a16:creationId xmlns:a16="http://schemas.microsoft.com/office/drawing/2014/main" id="{FC8E5C46-D392-A449-A94D-D78E49438FE0}"/>
              </a:ext>
            </a:extLst>
          </p:cNvPr>
          <p:cNvSpPr/>
          <p:nvPr/>
        </p:nvSpPr>
        <p:spPr>
          <a:xfrm>
            <a:off x="6320018" y="3300524"/>
            <a:ext cx="2624512" cy="20649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178">
            <a:extLst>
              <a:ext uri="{FF2B5EF4-FFF2-40B4-BE49-F238E27FC236}">
                <a16:creationId xmlns:a16="http://schemas.microsoft.com/office/drawing/2014/main" id="{D860D8CF-4600-894D-B321-CF38DC83E9D7}"/>
              </a:ext>
            </a:extLst>
          </p:cNvPr>
          <p:cNvGrpSpPr/>
          <p:nvPr/>
        </p:nvGrpSpPr>
        <p:grpSpPr>
          <a:xfrm flipH="1">
            <a:off x="4890757" y="4323494"/>
            <a:ext cx="3574687" cy="3445634"/>
            <a:chOff x="11001618" y="13439142"/>
            <a:chExt cx="2966879" cy="2859771"/>
          </a:xfrm>
        </p:grpSpPr>
        <p:sp>
          <p:nvSpPr>
            <p:cNvPr id="82" name="Freeform 179">
              <a:extLst>
                <a:ext uri="{FF2B5EF4-FFF2-40B4-BE49-F238E27FC236}">
                  <a16:creationId xmlns:a16="http://schemas.microsoft.com/office/drawing/2014/main" id="{9C8EDF0E-AC81-8D4C-91B5-B96E9CFF3255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180">
              <a:extLst>
                <a:ext uri="{FF2B5EF4-FFF2-40B4-BE49-F238E27FC236}">
                  <a16:creationId xmlns:a16="http://schemas.microsoft.com/office/drawing/2014/main" id="{43FFE7C1-2AB0-B546-AB33-6E2D5A81951E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181">
              <a:extLst>
                <a:ext uri="{FF2B5EF4-FFF2-40B4-BE49-F238E27FC236}">
                  <a16:creationId xmlns:a16="http://schemas.microsoft.com/office/drawing/2014/main" id="{AA9868C8-B001-C542-98C5-221AB0FF3411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182">
              <a:extLst>
                <a:ext uri="{FF2B5EF4-FFF2-40B4-BE49-F238E27FC236}">
                  <a16:creationId xmlns:a16="http://schemas.microsoft.com/office/drawing/2014/main" id="{77F2054C-1AD7-0F43-97AD-820AA4D23737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183">
              <a:extLst>
                <a:ext uri="{FF2B5EF4-FFF2-40B4-BE49-F238E27FC236}">
                  <a16:creationId xmlns:a16="http://schemas.microsoft.com/office/drawing/2014/main" id="{A3E7E4C2-D51E-FA42-800E-6CF2F6293043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184">
              <a:extLst>
                <a:ext uri="{FF2B5EF4-FFF2-40B4-BE49-F238E27FC236}">
                  <a16:creationId xmlns:a16="http://schemas.microsoft.com/office/drawing/2014/main" id="{0D67E721-AAA1-4143-A06D-4473C79616A6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Oval 1">
            <a:extLst>
              <a:ext uri="{FF2B5EF4-FFF2-40B4-BE49-F238E27FC236}">
                <a16:creationId xmlns:a16="http://schemas.microsoft.com/office/drawing/2014/main" id="{2B9E9331-010A-1046-AD6B-2670FBE408ED}"/>
              </a:ext>
            </a:extLst>
          </p:cNvPr>
          <p:cNvSpPr/>
          <p:nvPr/>
        </p:nvSpPr>
        <p:spPr>
          <a:xfrm flipH="1">
            <a:off x="17350993" y="3329810"/>
            <a:ext cx="2624512" cy="20649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178">
            <a:extLst>
              <a:ext uri="{FF2B5EF4-FFF2-40B4-BE49-F238E27FC236}">
                <a16:creationId xmlns:a16="http://schemas.microsoft.com/office/drawing/2014/main" id="{38874857-5AAC-CB40-92B2-4389315F9FF9}"/>
              </a:ext>
            </a:extLst>
          </p:cNvPr>
          <p:cNvGrpSpPr/>
          <p:nvPr/>
        </p:nvGrpSpPr>
        <p:grpSpPr>
          <a:xfrm>
            <a:off x="15921732" y="4352780"/>
            <a:ext cx="3574687" cy="3445634"/>
            <a:chOff x="11001618" y="13439142"/>
            <a:chExt cx="2966879" cy="2859771"/>
          </a:xfrm>
        </p:grpSpPr>
        <p:sp>
          <p:nvSpPr>
            <p:cNvPr id="90" name="Freeform 179">
              <a:extLst>
                <a:ext uri="{FF2B5EF4-FFF2-40B4-BE49-F238E27FC236}">
                  <a16:creationId xmlns:a16="http://schemas.microsoft.com/office/drawing/2014/main" id="{0B184EFD-D0C2-714C-A773-78BCE4229AB7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180">
              <a:extLst>
                <a:ext uri="{FF2B5EF4-FFF2-40B4-BE49-F238E27FC236}">
                  <a16:creationId xmlns:a16="http://schemas.microsoft.com/office/drawing/2014/main" id="{1F67FC3B-070C-164F-9868-6EC6D3312BE6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181">
              <a:extLst>
                <a:ext uri="{FF2B5EF4-FFF2-40B4-BE49-F238E27FC236}">
                  <a16:creationId xmlns:a16="http://schemas.microsoft.com/office/drawing/2014/main" id="{CD4FE23B-595F-8947-AB4B-1C29BE5E8FC0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182">
              <a:extLst>
                <a:ext uri="{FF2B5EF4-FFF2-40B4-BE49-F238E27FC236}">
                  <a16:creationId xmlns:a16="http://schemas.microsoft.com/office/drawing/2014/main" id="{38D64DD5-7001-A24C-8D98-FB9E48D28B21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183">
              <a:extLst>
                <a:ext uri="{FF2B5EF4-FFF2-40B4-BE49-F238E27FC236}">
                  <a16:creationId xmlns:a16="http://schemas.microsoft.com/office/drawing/2014/main" id="{852CF4D1-4423-4340-A318-CD37C2676A88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184">
              <a:extLst>
                <a:ext uri="{FF2B5EF4-FFF2-40B4-BE49-F238E27FC236}">
                  <a16:creationId xmlns:a16="http://schemas.microsoft.com/office/drawing/2014/main" id="{617FB828-A65C-8145-8AF4-F81A5783A785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30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94">
            <a:extLst>
              <a:ext uri="{FF2B5EF4-FFF2-40B4-BE49-F238E27FC236}">
                <a16:creationId xmlns:a16="http://schemas.microsoft.com/office/drawing/2014/main" id="{1F0FA5B9-B707-2346-BB1F-8241AEA4FFC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56" name="CuadroTexto 350">
              <a:extLst>
                <a:ext uri="{FF2B5EF4-FFF2-40B4-BE49-F238E27FC236}">
                  <a16:creationId xmlns:a16="http://schemas.microsoft.com/office/drawing/2014/main" id="{1AF3E28A-77CC-7C4E-885F-5ADB238BAF7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57" name="CuadroTexto 351">
              <a:extLst>
                <a:ext uri="{FF2B5EF4-FFF2-40B4-BE49-F238E27FC236}">
                  <a16:creationId xmlns:a16="http://schemas.microsoft.com/office/drawing/2014/main" id="{B2444905-C79F-314D-BFEC-2875C662C5A7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58" name="Rectangle 99">
              <a:extLst>
                <a:ext uri="{FF2B5EF4-FFF2-40B4-BE49-F238E27FC236}">
                  <a16:creationId xmlns:a16="http://schemas.microsoft.com/office/drawing/2014/main" id="{00085EBE-1143-6E4B-8716-D885CD65F2D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A41FB95-3E96-BE4F-BC33-9CF572D77430}"/>
              </a:ext>
            </a:extLst>
          </p:cNvPr>
          <p:cNvGrpSpPr/>
          <p:nvPr/>
        </p:nvGrpSpPr>
        <p:grpSpPr>
          <a:xfrm flipH="1">
            <a:off x="3299171" y="4455659"/>
            <a:ext cx="3773668" cy="7852684"/>
            <a:chOff x="6839903" y="715092"/>
            <a:chExt cx="814417" cy="1694733"/>
          </a:xfrm>
        </p:grpSpPr>
        <p:sp>
          <p:nvSpPr>
            <p:cNvPr id="60" name="Forma libre 59">
              <a:extLst>
                <a:ext uri="{FF2B5EF4-FFF2-40B4-BE49-F238E27FC236}">
                  <a16:creationId xmlns:a16="http://schemas.microsoft.com/office/drawing/2014/main" id="{B755A11C-C428-5D45-B3D0-403510C27DA4}"/>
                </a:ext>
              </a:extLst>
            </p:cNvPr>
            <p:cNvSpPr/>
            <p:nvPr/>
          </p:nvSpPr>
          <p:spPr>
            <a:xfrm>
              <a:off x="6956425" y="942975"/>
              <a:ext cx="590550" cy="793750"/>
            </a:xfrm>
            <a:custGeom>
              <a:avLst/>
              <a:gdLst>
                <a:gd name="connsiteX0" fmla="*/ 307975 w 590550"/>
                <a:gd name="connsiteY0" fmla="*/ 3175 h 793750"/>
                <a:gd name="connsiteX1" fmla="*/ 542925 w 590550"/>
                <a:gd name="connsiteY1" fmla="*/ 542925 h 793750"/>
                <a:gd name="connsiteX2" fmla="*/ 174625 w 590550"/>
                <a:gd name="connsiteY2" fmla="*/ 790575 h 793750"/>
                <a:gd name="connsiteX3" fmla="*/ 3175 w 590550"/>
                <a:gd name="connsiteY3" fmla="*/ 130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793750">
                  <a:moveTo>
                    <a:pt x="307975" y="3175"/>
                  </a:moveTo>
                  <a:cubicBezTo>
                    <a:pt x="307975" y="3175"/>
                    <a:pt x="720725" y="53975"/>
                    <a:pt x="542925" y="542925"/>
                  </a:cubicBezTo>
                  <a:lnTo>
                    <a:pt x="174625" y="790575"/>
                  </a:lnTo>
                  <a:lnTo>
                    <a:pt x="3175" y="130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60">
              <a:extLst>
                <a:ext uri="{FF2B5EF4-FFF2-40B4-BE49-F238E27FC236}">
                  <a16:creationId xmlns:a16="http://schemas.microsoft.com/office/drawing/2014/main" id="{51CF16C3-79CF-FE43-8598-5D61302DA157}"/>
                </a:ext>
              </a:extLst>
            </p:cNvPr>
            <p:cNvSpPr/>
            <p:nvPr/>
          </p:nvSpPr>
          <p:spPr>
            <a:xfrm>
              <a:off x="6839903" y="715092"/>
              <a:ext cx="469900" cy="1600200"/>
            </a:xfrm>
            <a:custGeom>
              <a:avLst/>
              <a:gdLst>
                <a:gd name="connsiteX0" fmla="*/ 5397 w 469900"/>
                <a:gd name="connsiteY0" fmla="*/ 1602658 h 1600200"/>
                <a:gd name="connsiteX1" fmla="*/ 3175 w 469900"/>
                <a:gd name="connsiteY1" fmla="*/ 43733 h 1600200"/>
                <a:gd name="connsiteX2" fmla="*/ 381000 w 469900"/>
                <a:gd name="connsiteY2" fmla="*/ 72308 h 1600200"/>
                <a:gd name="connsiteX3" fmla="*/ 463550 w 469900"/>
                <a:gd name="connsiteY3" fmla="*/ 275508 h 1600200"/>
                <a:gd name="connsiteX4" fmla="*/ 215900 w 469900"/>
                <a:gd name="connsiteY4" fmla="*/ 415208 h 1600200"/>
                <a:gd name="connsiteX5" fmla="*/ 211138 w 469900"/>
                <a:gd name="connsiteY5" fmla="*/ 415589 h 1600200"/>
                <a:gd name="connsiteX6" fmla="*/ 360997 w 469900"/>
                <a:gd name="connsiteY6" fmla="*/ 529508 h 1600200"/>
                <a:gd name="connsiteX7" fmla="*/ 367347 w 469900"/>
                <a:gd name="connsiteY7" fmla="*/ 694608 h 1600200"/>
                <a:gd name="connsiteX8" fmla="*/ 5397 w 469900"/>
                <a:gd name="connsiteY8" fmla="*/ 1602658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1600200">
                  <a:moveTo>
                    <a:pt x="5397" y="1602658"/>
                  </a:moveTo>
                  <a:cubicBezTo>
                    <a:pt x="4635" y="1083059"/>
                    <a:pt x="3894" y="563417"/>
                    <a:pt x="3175" y="43733"/>
                  </a:cubicBezTo>
                  <a:cubicBezTo>
                    <a:pt x="141986" y="-18497"/>
                    <a:pt x="289687" y="-9226"/>
                    <a:pt x="381000" y="72308"/>
                  </a:cubicBezTo>
                  <a:cubicBezTo>
                    <a:pt x="394081" y="83992"/>
                    <a:pt x="491236" y="173337"/>
                    <a:pt x="463550" y="275508"/>
                  </a:cubicBezTo>
                  <a:cubicBezTo>
                    <a:pt x="440499" y="360598"/>
                    <a:pt x="338963" y="424924"/>
                    <a:pt x="215900" y="415208"/>
                  </a:cubicBezTo>
                  <a:cubicBezTo>
                    <a:pt x="215519" y="415208"/>
                    <a:pt x="211772" y="414383"/>
                    <a:pt x="211138" y="415589"/>
                  </a:cubicBezTo>
                  <a:cubicBezTo>
                    <a:pt x="207899" y="421939"/>
                    <a:pt x="318706" y="457499"/>
                    <a:pt x="360997" y="529508"/>
                  </a:cubicBezTo>
                  <a:cubicBezTo>
                    <a:pt x="390969" y="580308"/>
                    <a:pt x="381253" y="640824"/>
                    <a:pt x="367347" y="694608"/>
                  </a:cubicBezTo>
                  <a:cubicBezTo>
                    <a:pt x="329247" y="843452"/>
                    <a:pt x="198374" y="1176129"/>
                    <a:pt x="5397" y="160265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63">
              <a:extLst>
                <a:ext uri="{FF2B5EF4-FFF2-40B4-BE49-F238E27FC236}">
                  <a16:creationId xmlns:a16="http://schemas.microsoft.com/office/drawing/2014/main" id="{0D480F79-7859-094D-B334-EF563F984AD7}"/>
                </a:ext>
              </a:extLst>
            </p:cNvPr>
            <p:cNvSpPr/>
            <p:nvPr/>
          </p:nvSpPr>
          <p:spPr>
            <a:xfrm>
              <a:off x="6841520" y="1419225"/>
              <a:ext cx="812800" cy="812800"/>
            </a:xfrm>
            <a:custGeom>
              <a:avLst/>
              <a:gdLst>
                <a:gd name="connsiteX0" fmla="*/ 3780 w 812800"/>
                <a:gd name="connsiteY0" fmla="*/ 187325 h 812800"/>
                <a:gd name="connsiteX1" fmla="*/ 63978 w 812800"/>
                <a:gd name="connsiteY1" fmla="*/ 35243 h 812800"/>
                <a:gd name="connsiteX2" fmla="*/ 168880 w 812800"/>
                <a:gd name="connsiteY2" fmla="*/ 3175 h 812800"/>
                <a:gd name="connsiteX3" fmla="*/ 340330 w 812800"/>
                <a:gd name="connsiteY3" fmla="*/ 212725 h 812800"/>
                <a:gd name="connsiteX4" fmla="*/ 651480 w 812800"/>
                <a:gd name="connsiteY4" fmla="*/ 41275 h 812800"/>
                <a:gd name="connsiteX5" fmla="*/ 810230 w 812800"/>
                <a:gd name="connsiteY5" fmla="*/ 288925 h 812800"/>
                <a:gd name="connsiteX6" fmla="*/ 676880 w 812800"/>
                <a:gd name="connsiteY6" fmla="*/ 504825 h 812800"/>
                <a:gd name="connsiteX7" fmla="*/ 666847 w 812800"/>
                <a:gd name="connsiteY7" fmla="*/ 721487 h 812800"/>
                <a:gd name="connsiteX8" fmla="*/ 492730 w 812800"/>
                <a:gd name="connsiteY8" fmla="*/ 809625 h 812800"/>
                <a:gd name="connsiteX9" fmla="*/ 3780 w 812800"/>
                <a:gd name="connsiteY9" fmla="*/ 593725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800" h="812800">
                  <a:moveTo>
                    <a:pt x="3780" y="187325"/>
                  </a:moveTo>
                  <a:cubicBezTo>
                    <a:pt x="3018" y="179896"/>
                    <a:pt x="-4475" y="88963"/>
                    <a:pt x="63978" y="35243"/>
                  </a:cubicBezTo>
                  <a:cubicBezTo>
                    <a:pt x="95157" y="14736"/>
                    <a:pt x="131565" y="3607"/>
                    <a:pt x="168880" y="3175"/>
                  </a:cubicBezTo>
                  <a:cubicBezTo>
                    <a:pt x="333980" y="3175"/>
                    <a:pt x="340330" y="212725"/>
                    <a:pt x="340330" y="212725"/>
                  </a:cubicBezTo>
                  <a:cubicBezTo>
                    <a:pt x="390686" y="73025"/>
                    <a:pt x="534640" y="3175"/>
                    <a:pt x="651480" y="41275"/>
                  </a:cubicBezTo>
                  <a:cubicBezTo>
                    <a:pt x="754795" y="74993"/>
                    <a:pt x="814549" y="185991"/>
                    <a:pt x="810230" y="288925"/>
                  </a:cubicBezTo>
                  <a:cubicBezTo>
                    <a:pt x="804515" y="426783"/>
                    <a:pt x="686024" y="499427"/>
                    <a:pt x="676880" y="504825"/>
                  </a:cubicBezTo>
                  <a:cubicBezTo>
                    <a:pt x="714517" y="573193"/>
                    <a:pt x="710642" y="656890"/>
                    <a:pt x="666847" y="721487"/>
                  </a:cubicBezTo>
                  <a:cubicBezTo>
                    <a:pt x="605950" y="809625"/>
                    <a:pt x="501049" y="809625"/>
                    <a:pt x="492730" y="809625"/>
                  </a:cubicBezTo>
                  <a:lnTo>
                    <a:pt x="3780" y="59372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64">
              <a:extLst>
                <a:ext uri="{FF2B5EF4-FFF2-40B4-BE49-F238E27FC236}">
                  <a16:creationId xmlns:a16="http://schemas.microsoft.com/office/drawing/2014/main" id="{0AF36F01-9325-7946-9F04-FEAE46F06A41}"/>
                </a:ext>
              </a:extLst>
            </p:cNvPr>
            <p:cNvSpPr/>
            <p:nvPr/>
          </p:nvSpPr>
          <p:spPr>
            <a:xfrm>
              <a:off x="6842125" y="1876425"/>
              <a:ext cx="508000" cy="533400"/>
            </a:xfrm>
            <a:custGeom>
              <a:avLst/>
              <a:gdLst>
                <a:gd name="connsiteX0" fmla="*/ 3175 w 508000"/>
                <a:gd name="connsiteY0" fmla="*/ 447675 h 533400"/>
                <a:gd name="connsiteX1" fmla="*/ 454025 w 508000"/>
                <a:gd name="connsiteY1" fmla="*/ 473075 h 533400"/>
                <a:gd name="connsiteX2" fmla="*/ 498475 w 508000"/>
                <a:gd name="connsiteY2" fmla="*/ 276225 h 533400"/>
                <a:gd name="connsiteX3" fmla="*/ 358775 w 508000"/>
                <a:gd name="connsiteY3" fmla="*/ 168275 h 533400"/>
                <a:gd name="connsiteX4" fmla="*/ 206375 w 508000"/>
                <a:gd name="connsiteY4" fmla="*/ 212725 h 533400"/>
                <a:gd name="connsiteX5" fmla="*/ 3175 w 508000"/>
                <a:gd name="connsiteY5" fmla="*/ 31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0" h="533400">
                  <a:moveTo>
                    <a:pt x="3175" y="447675"/>
                  </a:moveTo>
                  <a:cubicBezTo>
                    <a:pt x="185801" y="559435"/>
                    <a:pt x="371475" y="561404"/>
                    <a:pt x="454025" y="473075"/>
                  </a:cubicBezTo>
                  <a:cubicBezTo>
                    <a:pt x="490982" y="433388"/>
                    <a:pt x="528510" y="352425"/>
                    <a:pt x="498475" y="276225"/>
                  </a:cubicBezTo>
                  <a:cubicBezTo>
                    <a:pt x="475424" y="217742"/>
                    <a:pt x="417385" y="173863"/>
                    <a:pt x="358775" y="168275"/>
                  </a:cubicBezTo>
                  <a:cubicBezTo>
                    <a:pt x="289496" y="161925"/>
                    <a:pt x="263525" y="212725"/>
                    <a:pt x="206375" y="212725"/>
                  </a:cubicBezTo>
                  <a:cubicBezTo>
                    <a:pt x="157035" y="212725"/>
                    <a:pt x="87820" y="175196"/>
                    <a:pt x="317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65">
              <a:extLst>
                <a:ext uri="{FF2B5EF4-FFF2-40B4-BE49-F238E27FC236}">
                  <a16:creationId xmlns:a16="http://schemas.microsoft.com/office/drawing/2014/main" id="{ADA7615A-7426-E045-BAE9-8418D636B72C}"/>
                </a:ext>
              </a:extLst>
            </p:cNvPr>
            <p:cNvSpPr/>
            <p:nvPr/>
          </p:nvSpPr>
          <p:spPr>
            <a:xfrm>
              <a:off x="6907086" y="909456"/>
              <a:ext cx="254000" cy="50800"/>
            </a:xfrm>
            <a:custGeom>
              <a:avLst/>
              <a:gdLst>
                <a:gd name="connsiteX0" fmla="*/ 14415 w 254000"/>
                <a:gd name="connsiteY0" fmla="*/ 36694 h 50800"/>
                <a:gd name="connsiteX1" fmla="*/ 239840 w 254000"/>
                <a:gd name="connsiteY1" fmla="*/ 3351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50800">
                  <a:moveTo>
                    <a:pt x="14415" y="36694"/>
                  </a:moveTo>
                  <a:cubicBezTo>
                    <a:pt x="86643" y="8124"/>
                    <a:pt x="166835" y="6995"/>
                    <a:pt x="239840" y="3351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66">
              <a:extLst>
                <a:ext uri="{FF2B5EF4-FFF2-40B4-BE49-F238E27FC236}">
                  <a16:creationId xmlns:a16="http://schemas.microsoft.com/office/drawing/2014/main" id="{51163F4A-EA1D-B943-8F9B-75FBB47FBBCA}"/>
                </a:ext>
              </a:extLst>
            </p:cNvPr>
            <p:cNvSpPr/>
            <p:nvPr/>
          </p:nvSpPr>
          <p:spPr>
            <a:xfrm>
              <a:off x="7311972" y="1703261"/>
              <a:ext cx="127000" cy="266700"/>
            </a:xfrm>
            <a:custGeom>
              <a:avLst/>
              <a:gdLst>
                <a:gd name="connsiteX0" fmla="*/ 114353 w 127000"/>
                <a:gd name="connsiteY0" fmla="*/ 14415 h 266700"/>
                <a:gd name="connsiteX1" fmla="*/ 25453 w 127000"/>
                <a:gd name="connsiteY1" fmla="*/ 84265 h 266700"/>
                <a:gd name="connsiteX2" fmla="*/ 76253 w 127000"/>
                <a:gd name="connsiteY2" fmla="*/ 2557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66700">
                  <a:moveTo>
                    <a:pt x="114353" y="14415"/>
                  </a:moveTo>
                  <a:cubicBezTo>
                    <a:pt x="105209" y="16828"/>
                    <a:pt x="49710" y="32385"/>
                    <a:pt x="25453" y="84265"/>
                  </a:cubicBezTo>
                  <a:cubicBezTo>
                    <a:pt x="53" y="138747"/>
                    <a:pt x="19103" y="211265"/>
                    <a:pt x="76253" y="2557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67">
              <a:extLst>
                <a:ext uri="{FF2B5EF4-FFF2-40B4-BE49-F238E27FC236}">
                  <a16:creationId xmlns:a16="http://schemas.microsoft.com/office/drawing/2014/main" id="{DD136B48-5F22-0546-9D02-9CCB4417F462}"/>
                </a:ext>
              </a:extLst>
            </p:cNvPr>
            <p:cNvSpPr/>
            <p:nvPr/>
          </p:nvSpPr>
          <p:spPr>
            <a:xfrm>
              <a:off x="6916611" y="1804861"/>
              <a:ext cx="349250" cy="63500"/>
            </a:xfrm>
            <a:custGeom>
              <a:avLst/>
              <a:gdLst>
                <a:gd name="connsiteX0" fmla="*/ 14415 w 349250"/>
                <a:gd name="connsiteY0" fmla="*/ 14415 h 63500"/>
                <a:gd name="connsiteX1" fmla="*/ 198565 w 349250"/>
                <a:gd name="connsiteY1" fmla="*/ 52515 h 63500"/>
                <a:gd name="connsiteX2" fmla="*/ 338265 w 349250"/>
                <a:gd name="connsiteY2" fmla="*/ 1441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63500">
                  <a:moveTo>
                    <a:pt x="14415" y="14415"/>
                  </a:moveTo>
                  <a:cubicBezTo>
                    <a:pt x="71369" y="43117"/>
                    <a:pt x="134896" y="56261"/>
                    <a:pt x="198565" y="52515"/>
                  </a:cubicBezTo>
                  <a:cubicBezTo>
                    <a:pt x="247239" y="49454"/>
                    <a:pt x="294776" y="36489"/>
                    <a:pt x="338265" y="144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68">
              <a:extLst>
                <a:ext uri="{FF2B5EF4-FFF2-40B4-BE49-F238E27FC236}">
                  <a16:creationId xmlns:a16="http://schemas.microsoft.com/office/drawing/2014/main" id="{21A4D31F-F828-F442-A372-9E71C0E0E821}"/>
                </a:ext>
              </a:extLst>
            </p:cNvPr>
            <p:cNvSpPr/>
            <p:nvPr/>
          </p:nvSpPr>
          <p:spPr>
            <a:xfrm>
              <a:off x="6922961" y="2160461"/>
              <a:ext cx="247650" cy="127000"/>
            </a:xfrm>
            <a:custGeom>
              <a:avLst/>
              <a:gdLst>
                <a:gd name="connsiteX0" fmla="*/ 14415 w 247650"/>
                <a:gd name="connsiteY0" fmla="*/ 71565 h 127000"/>
                <a:gd name="connsiteX1" fmla="*/ 211265 w 247650"/>
                <a:gd name="connsiteY1" fmla="*/ 90615 h 127000"/>
                <a:gd name="connsiteX2" fmla="*/ 236665 w 247650"/>
                <a:gd name="connsiteY2" fmla="*/ 1441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127000">
                  <a:moveTo>
                    <a:pt x="14415" y="71565"/>
                  </a:moveTo>
                  <a:cubicBezTo>
                    <a:pt x="87694" y="129095"/>
                    <a:pt x="172530" y="130175"/>
                    <a:pt x="211265" y="90615"/>
                  </a:cubicBezTo>
                  <a:cubicBezTo>
                    <a:pt x="217107" y="84645"/>
                    <a:pt x="237426" y="61849"/>
                    <a:pt x="236665" y="14415"/>
                  </a:cubicBezTo>
                </a:path>
              </a:pathLst>
            </a:custGeom>
            <a:noFill/>
            <a:ln w="28829" cap="rnd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69">
              <a:extLst>
                <a:ext uri="{FF2B5EF4-FFF2-40B4-BE49-F238E27FC236}">
                  <a16:creationId xmlns:a16="http://schemas.microsoft.com/office/drawing/2014/main" id="{6C0067CB-8615-6449-A600-3B4924C317C5}"/>
                </a:ext>
              </a:extLst>
            </p:cNvPr>
            <p:cNvSpPr/>
            <p:nvPr/>
          </p:nvSpPr>
          <p:spPr>
            <a:xfrm>
              <a:off x="7253161" y="1144461"/>
              <a:ext cx="127000" cy="234950"/>
            </a:xfrm>
            <a:custGeom>
              <a:avLst/>
              <a:gdLst>
                <a:gd name="connsiteX0" fmla="*/ 14415 w 127000"/>
                <a:gd name="connsiteY0" fmla="*/ 14415 h 234950"/>
                <a:gd name="connsiteX1" fmla="*/ 103315 w 127000"/>
                <a:gd name="connsiteY1" fmla="*/ 96965 h 234950"/>
                <a:gd name="connsiteX2" fmla="*/ 96965 w 127000"/>
                <a:gd name="connsiteY2" fmla="*/ 22396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34950">
                  <a:moveTo>
                    <a:pt x="14415" y="14415"/>
                  </a:moveTo>
                  <a:cubicBezTo>
                    <a:pt x="54239" y="28369"/>
                    <a:pt x="86453" y="58281"/>
                    <a:pt x="103315" y="96965"/>
                  </a:cubicBezTo>
                  <a:cubicBezTo>
                    <a:pt x="129921" y="160465"/>
                    <a:pt x="100901" y="216662"/>
                    <a:pt x="96965" y="223965"/>
                  </a:cubicBezTo>
                </a:path>
              </a:pathLst>
            </a:custGeom>
            <a:noFill/>
            <a:ln w="28829" cap="rnd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70">
              <a:extLst>
                <a:ext uri="{FF2B5EF4-FFF2-40B4-BE49-F238E27FC236}">
                  <a16:creationId xmlns:a16="http://schemas.microsoft.com/office/drawing/2014/main" id="{B07DA241-4F36-0E42-AF42-6B56A5BBF30B}"/>
                </a:ext>
              </a:extLst>
            </p:cNvPr>
            <p:cNvSpPr/>
            <p:nvPr/>
          </p:nvSpPr>
          <p:spPr>
            <a:xfrm>
              <a:off x="6925493" y="1048796"/>
              <a:ext cx="184150" cy="247650"/>
            </a:xfrm>
            <a:custGeom>
              <a:avLst/>
              <a:gdLst>
                <a:gd name="connsiteX0" fmla="*/ 170632 w 184150"/>
                <a:gd name="connsiteY0" fmla="*/ 21179 h 247650"/>
                <a:gd name="connsiteX1" fmla="*/ 24582 w 184150"/>
                <a:gd name="connsiteY1" fmla="*/ 59279 h 247650"/>
                <a:gd name="connsiteX2" fmla="*/ 119832 w 184150"/>
                <a:gd name="connsiteY2" fmla="*/ 23707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247650">
                  <a:moveTo>
                    <a:pt x="170632" y="21179"/>
                  </a:moveTo>
                  <a:cubicBezTo>
                    <a:pt x="107704" y="3462"/>
                    <a:pt x="46363" y="22068"/>
                    <a:pt x="24582" y="59279"/>
                  </a:cubicBezTo>
                  <a:cubicBezTo>
                    <a:pt x="-3675" y="107602"/>
                    <a:pt x="26614" y="201328"/>
                    <a:pt x="119832" y="23707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9AD9339-16EE-0C43-BC5D-6E6DB7D7E366}"/>
              </a:ext>
            </a:extLst>
          </p:cNvPr>
          <p:cNvGrpSpPr/>
          <p:nvPr/>
        </p:nvGrpSpPr>
        <p:grpSpPr>
          <a:xfrm>
            <a:off x="12397803" y="5076929"/>
            <a:ext cx="8690200" cy="6775887"/>
            <a:chOff x="7279363" y="4875488"/>
            <a:chExt cx="8690200" cy="6775887"/>
          </a:xfrm>
        </p:grpSpPr>
        <p:sp>
          <p:nvSpPr>
            <p:cNvPr id="72" name="Oval 92">
              <a:extLst>
                <a:ext uri="{FF2B5EF4-FFF2-40B4-BE49-F238E27FC236}">
                  <a16:creationId xmlns:a16="http://schemas.microsoft.com/office/drawing/2014/main" id="{E7E22AB6-1D13-C241-ACB0-2A8D7C735E44}"/>
                </a:ext>
              </a:extLst>
            </p:cNvPr>
            <p:cNvSpPr/>
            <p:nvPr/>
          </p:nvSpPr>
          <p:spPr>
            <a:xfrm>
              <a:off x="7279363" y="4974352"/>
              <a:ext cx="739055" cy="7390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3" name="Oval 97">
              <a:extLst>
                <a:ext uri="{FF2B5EF4-FFF2-40B4-BE49-F238E27FC236}">
                  <a16:creationId xmlns:a16="http://schemas.microsoft.com/office/drawing/2014/main" id="{6C000411-7BE9-D24D-91F4-F39CB5DF6BD1}"/>
                </a:ext>
              </a:extLst>
            </p:cNvPr>
            <p:cNvSpPr/>
            <p:nvPr/>
          </p:nvSpPr>
          <p:spPr>
            <a:xfrm>
              <a:off x="7279363" y="6812285"/>
              <a:ext cx="739055" cy="7390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5" name="Oval 104">
              <a:extLst>
                <a:ext uri="{FF2B5EF4-FFF2-40B4-BE49-F238E27FC236}">
                  <a16:creationId xmlns:a16="http://schemas.microsoft.com/office/drawing/2014/main" id="{345FEA0D-27BC-664D-910C-BD7DECB5272B}"/>
                </a:ext>
              </a:extLst>
            </p:cNvPr>
            <p:cNvSpPr/>
            <p:nvPr/>
          </p:nvSpPr>
          <p:spPr>
            <a:xfrm>
              <a:off x="7287020" y="8743720"/>
              <a:ext cx="739055" cy="739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7" name="Oval 109">
              <a:extLst>
                <a:ext uri="{FF2B5EF4-FFF2-40B4-BE49-F238E27FC236}">
                  <a16:creationId xmlns:a16="http://schemas.microsoft.com/office/drawing/2014/main" id="{B31D026B-55BC-344B-BB25-416A399C335C}"/>
                </a:ext>
              </a:extLst>
            </p:cNvPr>
            <p:cNvSpPr/>
            <p:nvPr/>
          </p:nvSpPr>
          <p:spPr>
            <a:xfrm>
              <a:off x="7279363" y="10732671"/>
              <a:ext cx="739055" cy="7390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99" name="Gráfico 48">
              <a:extLst>
                <a:ext uri="{FF2B5EF4-FFF2-40B4-BE49-F238E27FC236}">
                  <a16:creationId xmlns:a16="http://schemas.microsoft.com/office/drawing/2014/main" id="{7AEBACB9-96F6-8049-BF45-CF06CD04D7BD}"/>
                </a:ext>
              </a:extLst>
            </p:cNvPr>
            <p:cNvGrpSpPr/>
            <p:nvPr/>
          </p:nvGrpSpPr>
          <p:grpSpPr>
            <a:xfrm>
              <a:off x="7500353" y="8931314"/>
              <a:ext cx="327542" cy="327541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00" name="Forma libre 288">
                <a:extLst>
                  <a:ext uri="{FF2B5EF4-FFF2-40B4-BE49-F238E27FC236}">
                    <a16:creationId xmlns:a16="http://schemas.microsoft.com/office/drawing/2014/main" id="{7556D8F2-609E-F44D-AF9E-A3BE900C861B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26" name="Gráfico 22">
              <a:extLst>
                <a:ext uri="{FF2B5EF4-FFF2-40B4-BE49-F238E27FC236}">
                  <a16:creationId xmlns:a16="http://schemas.microsoft.com/office/drawing/2014/main" id="{4D151AD0-F299-6247-8B72-01EE7D5D7FEE}"/>
                </a:ext>
              </a:extLst>
            </p:cNvPr>
            <p:cNvGrpSpPr/>
            <p:nvPr/>
          </p:nvGrpSpPr>
          <p:grpSpPr>
            <a:xfrm>
              <a:off x="7502557" y="5168637"/>
              <a:ext cx="299395" cy="299394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27" name="Forma libre 340">
                <a:extLst>
                  <a:ext uri="{FF2B5EF4-FFF2-40B4-BE49-F238E27FC236}">
                    <a16:creationId xmlns:a16="http://schemas.microsoft.com/office/drawing/2014/main" id="{2BBF4F12-4B1A-CD41-B0F9-081C8CBFFAB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8" name="Forma libre 341">
                <a:extLst>
                  <a:ext uri="{FF2B5EF4-FFF2-40B4-BE49-F238E27FC236}">
                    <a16:creationId xmlns:a16="http://schemas.microsoft.com/office/drawing/2014/main" id="{ED72C5C8-33C3-494F-9786-2D00B40256DA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9" name="Forma libre 342">
                <a:extLst>
                  <a:ext uri="{FF2B5EF4-FFF2-40B4-BE49-F238E27FC236}">
                    <a16:creationId xmlns:a16="http://schemas.microsoft.com/office/drawing/2014/main" id="{2C7D2263-3BF5-D544-92D8-52A207FBFF56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0" name="Forma libre 343">
                <a:extLst>
                  <a:ext uri="{FF2B5EF4-FFF2-40B4-BE49-F238E27FC236}">
                    <a16:creationId xmlns:a16="http://schemas.microsoft.com/office/drawing/2014/main" id="{5F528E6A-38B8-3B4B-8930-14C103B9BD0C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Forma libre 344">
                <a:extLst>
                  <a:ext uri="{FF2B5EF4-FFF2-40B4-BE49-F238E27FC236}">
                    <a16:creationId xmlns:a16="http://schemas.microsoft.com/office/drawing/2014/main" id="{9B457E0D-A337-6B41-9003-82BB7E327B68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Forma libre 345">
                <a:extLst>
                  <a:ext uri="{FF2B5EF4-FFF2-40B4-BE49-F238E27FC236}">
                    <a16:creationId xmlns:a16="http://schemas.microsoft.com/office/drawing/2014/main" id="{4DEB40A3-0C85-864B-8877-4661D81E6B41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Forma libre 346">
                <a:extLst>
                  <a:ext uri="{FF2B5EF4-FFF2-40B4-BE49-F238E27FC236}">
                    <a16:creationId xmlns:a16="http://schemas.microsoft.com/office/drawing/2014/main" id="{35C6A1B0-B85D-DD49-AF59-BC9E180BFAA8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53">
              <a:extLst>
                <a:ext uri="{FF2B5EF4-FFF2-40B4-BE49-F238E27FC236}">
                  <a16:creationId xmlns:a16="http://schemas.microsoft.com/office/drawing/2014/main" id="{2F75009D-CD83-2941-816B-AA9DF1987F06}"/>
                </a:ext>
              </a:extLst>
            </p:cNvPr>
            <p:cNvGrpSpPr/>
            <p:nvPr/>
          </p:nvGrpSpPr>
          <p:grpSpPr>
            <a:xfrm>
              <a:off x="7488399" y="6992204"/>
              <a:ext cx="320479" cy="343789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135" name="Freeform 154">
                <a:extLst>
                  <a:ext uri="{FF2B5EF4-FFF2-40B4-BE49-F238E27FC236}">
                    <a16:creationId xmlns:a16="http://schemas.microsoft.com/office/drawing/2014/main" id="{E6AE7A79-ECC9-1A44-A787-F474900CE784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6" name="Rectangle 155">
                <a:extLst>
                  <a:ext uri="{FF2B5EF4-FFF2-40B4-BE49-F238E27FC236}">
                    <a16:creationId xmlns:a16="http://schemas.microsoft.com/office/drawing/2014/main" id="{1F75AF89-B77E-154E-BE63-29860E174DD6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7" name="Rectangle 156">
                <a:extLst>
                  <a:ext uri="{FF2B5EF4-FFF2-40B4-BE49-F238E27FC236}">
                    <a16:creationId xmlns:a16="http://schemas.microsoft.com/office/drawing/2014/main" id="{BBC3A1ED-3A78-1E49-9B86-35625FDBEA31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8" name="Rectangle 157">
                <a:extLst>
                  <a:ext uri="{FF2B5EF4-FFF2-40B4-BE49-F238E27FC236}">
                    <a16:creationId xmlns:a16="http://schemas.microsoft.com/office/drawing/2014/main" id="{D2580169-EE5F-ED47-ADD2-F14B57A14F0A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9" name="Rectangle 158">
                <a:extLst>
                  <a:ext uri="{FF2B5EF4-FFF2-40B4-BE49-F238E27FC236}">
                    <a16:creationId xmlns:a16="http://schemas.microsoft.com/office/drawing/2014/main" id="{46F6DE9C-C34C-0E4C-B675-9AA362FF9E1F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ctangle 159">
                <a:extLst>
                  <a:ext uri="{FF2B5EF4-FFF2-40B4-BE49-F238E27FC236}">
                    <a16:creationId xmlns:a16="http://schemas.microsoft.com/office/drawing/2014/main" id="{1AF40011-48AF-B841-B339-4E919B78558D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41" name="Gráfico 225">
              <a:extLst>
                <a:ext uri="{FF2B5EF4-FFF2-40B4-BE49-F238E27FC236}">
                  <a16:creationId xmlns:a16="http://schemas.microsoft.com/office/drawing/2014/main" id="{65A1DD96-A158-E34E-8131-8848AFEDAF20}"/>
                </a:ext>
              </a:extLst>
            </p:cNvPr>
            <p:cNvGrpSpPr/>
            <p:nvPr/>
          </p:nvGrpSpPr>
          <p:grpSpPr>
            <a:xfrm>
              <a:off x="7466518" y="10918179"/>
              <a:ext cx="351056" cy="351056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142" name="Forma libre 439">
                <a:extLst>
                  <a:ext uri="{FF2B5EF4-FFF2-40B4-BE49-F238E27FC236}">
                    <a16:creationId xmlns:a16="http://schemas.microsoft.com/office/drawing/2014/main" id="{1445AF13-2CD5-1C45-A821-D7241528BF4A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561E59D8-EDBC-B549-8412-E2D8944FA0C6}"/>
                </a:ext>
              </a:extLst>
            </p:cNvPr>
            <p:cNvSpPr txBox="1"/>
            <p:nvPr/>
          </p:nvSpPr>
          <p:spPr>
            <a:xfrm>
              <a:off x="8417611" y="4875488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Present</a:t>
              </a:r>
            </a:p>
          </p:txBody>
        </p:sp>
        <p:sp>
          <p:nvSpPr>
            <p:cNvPr id="144" name="TextBox 132">
              <a:extLst>
                <a:ext uri="{FF2B5EF4-FFF2-40B4-BE49-F238E27FC236}">
                  <a16:creationId xmlns:a16="http://schemas.microsoft.com/office/drawing/2014/main" id="{D104CE78-C693-184A-B3D2-4B5C0F06E56A}"/>
                </a:ext>
              </a:extLst>
            </p:cNvPr>
            <p:cNvSpPr txBox="1"/>
            <p:nvPr/>
          </p:nvSpPr>
          <p:spPr>
            <a:xfrm>
              <a:off x="8445412" y="5468031"/>
              <a:ext cx="749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107C3F09-5FE3-CE4F-A583-C310570FF65F}"/>
                </a:ext>
              </a:extLst>
            </p:cNvPr>
            <p:cNvSpPr txBox="1"/>
            <p:nvPr/>
          </p:nvSpPr>
          <p:spPr>
            <a:xfrm>
              <a:off x="8417611" y="6743450"/>
              <a:ext cx="2177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Authorize</a:t>
              </a:r>
            </a:p>
          </p:txBody>
        </p:sp>
        <p:sp>
          <p:nvSpPr>
            <p:cNvPr id="146" name="TextBox 132">
              <a:extLst>
                <a:ext uri="{FF2B5EF4-FFF2-40B4-BE49-F238E27FC236}">
                  <a16:creationId xmlns:a16="http://schemas.microsoft.com/office/drawing/2014/main" id="{D125CC55-CDAF-EC44-A60D-20863A33E4A4}"/>
                </a:ext>
              </a:extLst>
            </p:cNvPr>
            <p:cNvSpPr txBox="1"/>
            <p:nvPr/>
          </p:nvSpPr>
          <p:spPr>
            <a:xfrm>
              <a:off x="8445412" y="7335993"/>
              <a:ext cx="749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9E97C231-7161-FC4E-B30C-49839B3D1E32}"/>
                </a:ext>
              </a:extLst>
            </p:cNvPr>
            <p:cNvSpPr txBox="1"/>
            <p:nvPr/>
          </p:nvSpPr>
          <p:spPr>
            <a:xfrm>
              <a:off x="8445412" y="8650922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148" name="TextBox 132">
              <a:extLst>
                <a:ext uri="{FF2B5EF4-FFF2-40B4-BE49-F238E27FC236}">
                  <a16:creationId xmlns:a16="http://schemas.microsoft.com/office/drawing/2014/main" id="{BFC7D217-3645-B748-B540-097726913543}"/>
                </a:ext>
              </a:extLst>
            </p:cNvPr>
            <p:cNvSpPr txBox="1"/>
            <p:nvPr/>
          </p:nvSpPr>
          <p:spPr>
            <a:xfrm>
              <a:off x="8473213" y="9243465"/>
              <a:ext cx="749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DEDF833D-FC5F-FF4A-ADF8-646B1007F600}"/>
                </a:ext>
              </a:extLst>
            </p:cNvPr>
            <p:cNvSpPr txBox="1"/>
            <p:nvPr/>
          </p:nvSpPr>
          <p:spPr>
            <a:xfrm>
              <a:off x="8445412" y="10597167"/>
              <a:ext cx="1851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Identify</a:t>
              </a:r>
            </a:p>
          </p:txBody>
        </p:sp>
        <p:sp>
          <p:nvSpPr>
            <p:cNvPr id="150" name="TextBox 132">
              <a:extLst>
                <a:ext uri="{FF2B5EF4-FFF2-40B4-BE49-F238E27FC236}">
                  <a16:creationId xmlns:a16="http://schemas.microsoft.com/office/drawing/2014/main" id="{3D908E36-01FB-CE49-AF8E-FD86FCA2B0B1}"/>
                </a:ext>
              </a:extLst>
            </p:cNvPr>
            <p:cNvSpPr txBox="1"/>
            <p:nvPr/>
          </p:nvSpPr>
          <p:spPr>
            <a:xfrm>
              <a:off x="8473213" y="11189710"/>
              <a:ext cx="749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5BC53684-6F40-5140-9C28-06E1D0922CE6}"/>
              </a:ext>
            </a:extLst>
          </p:cNvPr>
          <p:cNvGrpSpPr/>
          <p:nvPr/>
        </p:nvGrpSpPr>
        <p:grpSpPr>
          <a:xfrm>
            <a:off x="7249184" y="4438158"/>
            <a:ext cx="3773668" cy="7852684"/>
            <a:chOff x="6839903" y="715092"/>
            <a:chExt cx="814417" cy="1694733"/>
          </a:xfrm>
        </p:grpSpPr>
        <p:sp>
          <p:nvSpPr>
            <p:cNvPr id="160" name="Forma libre 159">
              <a:extLst>
                <a:ext uri="{FF2B5EF4-FFF2-40B4-BE49-F238E27FC236}">
                  <a16:creationId xmlns:a16="http://schemas.microsoft.com/office/drawing/2014/main" id="{0813F1D0-5453-8543-8923-3BD802A8F2C4}"/>
                </a:ext>
              </a:extLst>
            </p:cNvPr>
            <p:cNvSpPr/>
            <p:nvPr/>
          </p:nvSpPr>
          <p:spPr>
            <a:xfrm>
              <a:off x="6956425" y="942975"/>
              <a:ext cx="590550" cy="793750"/>
            </a:xfrm>
            <a:custGeom>
              <a:avLst/>
              <a:gdLst>
                <a:gd name="connsiteX0" fmla="*/ 307975 w 590550"/>
                <a:gd name="connsiteY0" fmla="*/ 3175 h 793750"/>
                <a:gd name="connsiteX1" fmla="*/ 542925 w 590550"/>
                <a:gd name="connsiteY1" fmla="*/ 542925 h 793750"/>
                <a:gd name="connsiteX2" fmla="*/ 174625 w 590550"/>
                <a:gd name="connsiteY2" fmla="*/ 790575 h 793750"/>
                <a:gd name="connsiteX3" fmla="*/ 3175 w 590550"/>
                <a:gd name="connsiteY3" fmla="*/ 130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793750">
                  <a:moveTo>
                    <a:pt x="307975" y="3175"/>
                  </a:moveTo>
                  <a:cubicBezTo>
                    <a:pt x="307975" y="3175"/>
                    <a:pt x="720725" y="53975"/>
                    <a:pt x="542925" y="542925"/>
                  </a:cubicBezTo>
                  <a:lnTo>
                    <a:pt x="174625" y="790575"/>
                  </a:lnTo>
                  <a:lnTo>
                    <a:pt x="3175" y="130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1" name="Forma libre 160">
              <a:extLst>
                <a:ext uri="{FF2B5EF4-FFF2-40B4-BE49-F238E27FC236}">
                  <a16:creationId xmlns:a16="http://schemas.microsoft.com/office/drawing/2014/main" id="{7E361823-1D2E-C249-A305-B6171B602855}"/>
                </a:ext>
              </a:extLst>
            </p:cNvPr>
            <p:cNvSpPr/>
            <p:nvPr/>
          </p:nvSpPr>
          <p:spPr>
            <a:xfrm>
              <a:off x="6839903" y="715092"/>
              <a:ext cx="469900" cy="1600200"/>
            </a:xfrm>
            <a:custGeom>
              <a:avLst/>
              <a:gdLst>
                <a:gd name="connsiteX0" fmla="*/ 5397 w 469900"/>
                <a:gd name="connsiteY0" fmla="*/ 1602658 h 1600200"/>
                <a:gd name="connsiteX1" fmla="*/ 3175 w 469900"/>
                <a:gd name="connsiteY1" fmla="*/ 43733 h 1600200"/>
                <a:gd name="connsiteX2" fmla="*/ 381000 w 469900"/>
                <a:gd name="connsiteY2" fmla="*/ 72308 h 1600200"/>
                <a:gd name="connsiteX3" fmla="*/ 463550 w 469900"/>
                <a:gd name="connsiteY3" fmla="*/ 275508 h 1600200"/>
                <a:gd name="connsiteX4" fmla="*/ 215900 w 469900"/>
                <a:gd name="connsiteY4" fmla="*/ 415208 h 1600200"/>
                <a:gd name="connsiteX5" fmla="*/ 211138 w 469900"/>
                <a:gd name="connsiteY5" fmla="*/ 415589 h 1600200"/>
                <a:gd name="connsiteX6" fmla="*/ 360997 w 469900"/>
                <a:gd name="connsiteY6" fmla="*/ 529508 h 1600200"/>
                <a:gd name="connsiteX7" fmla="*/ 367347 w 469900"/>
                <a:gd name="connsiteY7" fmla="*/ 694608 h 1600200"/>
                <a:gd name="connsiteX8" fmla="*/ 5397 w 469900"/>
                <a:gd name="connsiteY8" fmla="*/ 1602658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1600200">
                  <a:moveTo>
                    <a:pt x="5397" y="1602658"/>
                  </a:moveTo>
                  <a:cubicBezTo>
                    <a:pt x="4635" y="1083059"/>
                    <a:pt x="3894" y="563417"/>
                    <a:pt x="3175" y="43733"/>
                  </a:cubicBezTo>
                  <a:cubicBezTo>
                    <a:pt x="141986" y="-18497"/>
                    <a:pt x="289687" y="-9226"/>
                    <a:pt x="381000" y="72308"/>
                  </a:cubicBezTo>
                  <a:cubicBezTo>
                    <a:pt x="394081" y="83992"/>
                    <a:pt x="491236" y="173337"/>
                    <a:pt x="463550" y="275508"/>
                  </a:cubicBezTo>
                  <a:cubicBezTo>
                    <a:pt x="440499" y="360598"/>
                    <a:pt x="338963" y="424924"/>
                    <a:pt x="215900" y="415208"/>
                  </a:cubicBezTo>
                  <a:cubicBezTo>
                    <a:pt x="215519" y="415208"/>
                    <a:pt x="211772" y="414383"/>
                    <a:pt x="211138" y="415589"/>
                  </a:cubicBezTo>
                  <a:cubicBezTo>
                    <a:pt x="207899" y="421939"/>
                    <a:pt x="318706" y="457499"/>
                    <a:pt x="360997" y="529508"/>
                  </a:cubicBezTo>
                  <a:cubicBezTo>
                    <a:pt x="390969" y="580308"/>
                    <a:pt x="381253" y="640824"/>
                    <a:pt x="367347" y="694608"/>
                  </a:cubicBezTo>
                  <a:cubicBezTo>
                    <a:pt x="329247" y="843452"/>
                    <a:pt x="198374" y="1176129"/>
                    <a:pt x="5397" y="160265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2" name="Forma libre 161">
              <a:extLst>
                <a:ext uri="{FF2B5EF4-FFF2-40B4-BE49-F238E27FC236}">
                  <a16:creationId xmlns:a16="http://schemas.microsoft.com/office/drawing/2014/main" id="{5DAEF1FA-2A31-754E-AE83-852F4BF867FE}"/>
                </a:ext>
              </a:extLst>
            </p:cNvPr>
            <p:cNvSpPr/>
            <p:nvPr/>
          </p:nvSpPr>
          <p:spPr>
            <a:xfrm>
              <a:off x="6841520" y="1419225"/>
              <a:ext cx="812800" cy="812800"/>
            </a:xfrm>
            <a:custGeom>
              <a:avLst/>
              <a:gdLst>
                <a:gd name="connsiteX0" fmla="*/ 3780 w 812800"/>
                <a:gd name="connsiteY0" fmla="*/ 187325 h 812800"/>
                <a:gd name="connsiteX1" fmla="*/ 63978 w 812800"/>
                <a:gd name="connsiteY1" fmla="*/ 35243 h 812800"/>
                <a:gd name="connsiteX2" fmla="*/ 168880 w 812800"/>
                <a:gd name="connsiteY2" fmla="*/ 3175 h 812800"/>
                <a:gd name="connsiteX3" fmla="*/ 340330 w 812800"/>
                <a:gd name="connsiteY3" fmla="*/ 212725 h 812800"/>
                <a:gd name="connsiteX4" fmla="*/ 651480 w 812800"/>
                <a:gd name="connsiteY4" fmla="*/ 41275 h 812800"/>
                <a:gd name="connsiteX5" fmla="*/ 810230 w 812800"/>
                <a:gd name="connsiteY5" fmla="*/ 288925 h 812800"/>
                <a:gd name="connsiteX6" fmla="*/ 676880 w 812800"/>
                <a:gd name="connsiteY6" fmla="*/ 504825 h 812800"/>
                <a:gd name="connsiteX7" fmla="*/ 666847 w 812800"/>
                <a:gd name="connsiteY7" fmla="*/ 721487 h 812800"/>
                <a:gd name="connsiteX8" fmla="*/ 492730 w 812800"/>
                <a:gd name="connsiteY8" fmla="*/ 809625 h 812800"/>
                <a:gd name="connsiteX9" fmla="*/ 3780 w 812800"/>
                <a:gd name="connsiteY9" fmla="*/ 593725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800" h="812800">
                  <a:moveTo>
                    <a:pt x="3780" y="187325"/>
                  </a:moveTo>
                  <a:cubicBezTo>
                    <a:pt x="3018" y="179896"/>
                    <a:pt x="-4475" y="88963"/>
                    <a:pt x="63978" y="35243"/>
                  </a:cubicBezTo>
                  <a:cubicBezTo>
                    <a:pt x="95157" y="14736"/>
                    <a:pt x="131565" y="3607"/>
                    <a:pt x="168880" y="3175"/>
                  </a:cubicBezTo>
                  <a:cubicBezTo>
                    <a:pt x="333980" y="3175"/>
                    <a:pt x="340330" y="212725"/>
                    <a:pt x="340330" y="212725"/>
                  </a:cubicBezTo>
                  <a:cubicBezTo>
                    <a:pt x="390686" y="73025"/>
                    <a:pt x="534640" y="3175"/>
                    <a:pt x="651480" y="41275"/>
                  </a:cubicBezTo>
                  <a:cubicBezTo>
                    <a:pt x="754795" y="74993"/>
                    <a:pt x="814549" y="185991"/>
                    <a:pt x="810230" y="288925"/>
                  </a:cubicBezTo>
                  <a:cubicBezTo>
                    <a:pt x="804515" y="426783"/>
                    <a:pt x="686024" y="499427"/>
                    <a:pt x="676880" y="504825"/>
                  </a:cubicBezTo>
                  <a:cubicBezTo>
                    <a:pt x="714517" y="573193"/>
                    <a:pt x="710642" y="656890"/>
                    <a:pt x="666847" y="721487"/>
                  </a:cubicBezTo>
                  <a:cubicBezTo>
                    <a:pt x="605950" y="809625"/>
                    <a:pt x="501049" y="809625"/>
                    <a:pt x="492730" y="809625"/>
                  </a:cubicBezTo>
                  <a:lnTo>
                    <a:pt x="3780" y="59372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3" name="Forma libre 162">
              <a:extLst>
                <a:ext uri="{FF2B5EF4-FFF2-40B4-BE49-F238E27FC236}">
                  <a16:creationId xmlns:a16="http://schemas.microsoft.com/office/drawing/2014/main" id="{4AB08078-AE39-8948-AC02-B45DA56C01E2}"/>
                </a:ext>
              </a:extLst>
            </p:cNvPr>
            <p:cNvSpPr/>
            <p:nvPr/>
          </p:nvSpPr>
          <p:spPr>
            <a:xfrm>
              <a:off x="6842125" y="1876425"/>
              <a:ext cx="508000" cy="533400"/>
            </a:xfrm>
            <a:custGeom>
              <a:avLst/>
              <a:gdLst>
                <a:gd name="connsiteX0" fmla="*/ 3175 w 508000"/>
                <a:gd name="connsiteY0" fmla="*/ 447675 h 533400"/>
                <a:gd name="connsiteX1" fmla="*/ 454025 w 508000"/>
                <a:gd name="connsiteY1" fmla="*/ 473075 h 533400"/>
                <a:gd name="connsiteX2" fmla="*/ 498475 w 508000"/>
                <a:gd name="connsiteY2" fmla="*/ 276225 h 533400"/>
                <a:gd name="connsiteX3" fmla="*/ 358775 w 508000"/>
                <a:gd name="connsiteY3" fmla="*/ 168275 h 533400"/>
                <a:gd name="connsiteX4" fmla="*/ 206375 w 508000"/>
                <a:gd name="connsiteY4" fmla="*/ 212725 h 533400"/>
                <a:gd name="connsiteX5" fmla="*/ 3175 w 508000"/>
                <a:gd name="connsiteY5" fmla="*/ 31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0" h="533400">
                  <a:moveTo>
                    <a:pt x="3175" y="447675"/>
                  </a:moveTo>
                  <a:cubicBezTo>
                    <a:pt x="185801" y="559435"/>
                    <a:pt x="371475" y="561404"/>
                    <a:pt x="454025" y="473075"/>
                  </a:cubicBezTo>
                  <a:cubicBezTo>
                    <a:pt x="490982" y="433388"/>
                    <a:pt x="528510" y="352425"/>
                    <a:pt x="498475" y="276225"/>
                  </a:cubicBezTo>
                  <a:cubicBezTo>
                    <a:pt x="475424" y="217742"/>
                    <a:pt x="417385" y="173863"/>
                    <a:pt x="358775" y="168275"/>
                  </a:cubicBezTo>
                  <a:cubicBezTo>
                    <a:pt x="289496" y="161925"/>
                    <a:pt x="263525" y="212725"/>
                    <a:pt x="206375" y="212725"/>
                  </a:cubicBezTo>
                  <a:cubicBezTo>
                    <a:pt x="157035" y="212725"/>
                    <a:pt x="87820" y="175196"/>
                    <a:pt x="317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4" name="Forma libre 163">
              <a:extLst>
                <a:ext uri="{FF2B5EF4-FFF2-40B4-BE49-F238E27FC236}">
                  <a16:creationId xmlns:a16="http://schemas.microsoft.com/office/drawing/2014/main" id="{6DA548CF-6B54-4949-B8C6-D987F8BC5DE3}"/>
                </a:ext>
              </a:extLst>
            </p:cNvPr>
            <p:cNvSpPr/>
            <p:nvPr/>
          </p:nvSpPr>
          <p:spPr>
            <a:xfrm>
              <a:off x="6907086" y="909456"/>
              <a:ext cx="254000" cy="50800"/>
            </a:xfrm>
            <a:custGeom>
              <a:avLst/>
              <a:gdLst>
                <a:gd name="connsiteX0" fmla="*/ 14415 w 254000"/>
                <a:gd name="connsiteY0" fmla="*/ 36694 h 50800"/>
                <a:gd name="connsiteX1" fmla="*/ 239840 w 254000"/>
                <a:gd name="connsiteY1" fmla="*/ 3351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50800">
                  <a:moveTo>
                    <a:pt x="14415" y="36694"/>
                  </a:moveTo>
                  <a:cubicBezTo>
                    <a:pt x="86643" y="8124"/>
                    <a:pt x="166835" y="6995"/>
                    <a:pt x="239840" y="3351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5" name="Forma libre 164">
              <a:extLst>
                <a:ext uri="{FF2B5EF4-FFF2-40B4-BE49-F238E27FC236}">
                  <a16:creationId xmlns:a16="http://schemas.microsoft.com/office/drawing/2014/main" id="{E61E4FDA-9BE2-B743-A6B1-293524145BAB}"/>
                </a:ext>
              </a:extLst>
            </p:cNvPr>
            <p:cNvSpPr/>
            <p:nvPr/>
          </p:nvSpPr>
          <p:spPr>
            <a:xfrm>
              <a:off x="7311972" y="1703261"/>
              <a:ext cx="127000" cy="266700"/>
            </a:xfrm>
            <a:custGeom>
              <a:avLst/>
              <a:gdLst>
                <a:gd name="connsiteX0" fmla="*/ 114353 w 127000"/>
                <a:gd name="connsiteY0" fmla="*/ 14415 h 266700"/>
                <a:gd name="connsiteX1" fmla="*/ 25453 w 127000"/>
                <a:gd name="connsiteY1" fmla="*/ 84265 h 266700"/>
                <a:gd name="connsiteX2" fmla="*/ 76253 w 127000"/>
                <a:gd name="connsiteY2" fmla="*/ 2557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66700">
                  <a:moveTo>
                    <a:pt x="114353" y="14415"/>
                  </a:moveTo>
                  <a:cubicBezTo>
                    <a:pt x="105209" y="16828"/>
                    <a:pt x="49710" y="32385"/>
                    <a:pt x="25453" y="84265"/>
                  </a:cubicBezTo>
                  <a:cubicBezTo>
                    <a:pt x="53" y="138747"/>
                    <a:pt x="19103" y="211265"/>
                    <a:pt x="76253" y="2557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165">
              <a:extLst>
                <a:ext uri="{FF2B5EF4-FFF2-40B4-BE49-F238E27FC236}">
                  <a16:creationId xmlns:a16="http://schemas.microsoft.com/office/drawing/2014/main" id="{B9965F20-B4C4-9040-8103-5CD79F8BE42D}"/>
                </a:ext>
              </a:extLst>
            </p:cNvPr>
            <p:cNvSpPr/>
            <p:nvPr/>
          </p:nvSpPr>
          <p:spPr>
            <a:xfrm>
              <a:off x="6916611" y="1804861"/>
              <a:ext cx="349250" cy="63500"/>
            </a:xfrm>
            <a:custGeom>
              <a:avLst/>
              <a:gdLst>
                <a:gd name="connsiteX0" fmla="*/ 14415 w 349250"/>
                <a:gd name="connsiteY0" fmla="*/ 14415 h 63500"/>
                <a:gd name="connsiteX1" fmla="*/ 198565 w 349250"/>
                <a:gd name="connsiteY1" fmla="*/ 52515 h 63500"/>
                <a:gd name="connsiteX2" fmla="*/ 338265 w 349250"/>
                <a:gd name="connsiteY2" fmla="*/ 1441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250" h="63500">
                  <a:moveTo>
                    <a:pt x="14415" y="14415"/>
                  </a:moveTo>
                  <a:cubicBezTo>
                    <a:pt x="71369" y="43117"/>
                    <a:pt x="134896" y="56261"/>
                    <a:pt x="198565" y="52515"/>
                  </a:cubicBezTo>
                  <a:cubicBezTo>
                    <a:pt x="247239" y="49454"/>
                    <a:pt x="294776" y="36489"/>
                    <a:pt x="338265" y="14415"/>
                  </a:cubicBezTo>
                </a:path>
              </a:pathLst>
            </a:custGeom>
            <a:noFill/>
            <a:ln w="28829" cap="rnd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166">
              <a:extLst>
                <a:ext uri="{FF2B5EF4-FFF2-40B4-BE49-F238E27FC236}">
                  <a16:creationId xmlns:a16="http://schemas.microsoft.com/office/drawing/2014/main" id="{438D4222-BBCB-BC4F-90C5-190DBBB832E0}"/>
                </a:ext>
              </a:extLst>
            </p:cNvPr>
            <p:cNvSpPr/>
            <p:nvPr/>
          </p:nvSpPr>
          <p:spPr>
            <a:xfrm>
              <a:off x="6922961" y="2160461"/>
              <a:ext cx="247650" cy="127000"/>
            </a:xfrm>
            <a:custGeom>
              <a:avLst/>
              <a:gdLst>
                <a:gd name="connsiteX0" fmla="*/ 14415 w 247650"/>
                <a:gd name="connsiteY0" fmla="*/ 71565 h 127000"/>
                <a:gd name="connsiteX1" fmla="*/ 211265 w 247650"/>
                <a:gd name="connsiteY1" fmla="*/ 90615 h 127000"/>
                <a:gd name="connsiteX2" fmla="*/ 236665 w 247650"/>
                <a:gd name="connsiteY2" fmla="*/ 1441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127000">
                  <a:moveTo>
                    <a:pt x="14415" y="71565"/>
                  </a:moveTo>
                  <a:cubicBezTo>
                    <a:pt x="87694" y="129095"/>
                    <a:pt x="172530" y="130175"/>
                    <a:pt x="211265" y="90615"/>
                  </a:cubicBezTo>
                  <a:cubicBezTo>
                    <a:pt x="217107" y="84645"/>
                    <a:pt x="237426" y="61849"/>
                    <a:pt x="236665" y="14415"/>
                  </a:cubicBezTo>
                </a:path>
              </a:pathLst>
            </a:custGeom>
            <a:noFill/>
            <a:ln w="28829" cap="rnd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8" name="Forma libre 167">
              <a:extLst>
                <a:ext uri="{FF2B5EF4-FFF2-40B4-BE49-F238E27FC236}">
                  <a16:creationId xmlns:a16="http://schemas.microsoft.com/office/drawing/2014/main" id="{2F3AEF19-2F64-C147-9E8C-694AAD8CF75B}"/>
                </a:ext>
              </a:extLst>
            </p:cNvPr>
            <p:cNvSpPr/>
            <p:nvPr/>
          </p:nvSpPr>
          <p:spPr>
            <a:xfrm>
              <a:off x="7253161" y="1144461"/>
              <a:ext cx="127000" cy="234950"/>
            </a:xfrm>
            <a:custGeom>
              <a:avLst/>
              <a:gdLst>
                <a:gd name="connsiteX0" fmla="*/ 14415 w 127000"/>
                <a:gd name="connsiteY0" fmla="*/ 14415 h 234950"/>
                <a:gd name="connsiteX1" fmla="*/ 103315 w 127000"/>
                <a:gd name="connsiteY1" fmla="*/ 96965 h 234950"/>
                <a:gd name="connsiteX2" fmla="*/ 96965 w 127000"/>
                <a:gd name="connsiteY2" fmla="*/ 22396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34950">
                  <a:moveTo>
                    <a:pt x="14415" y="14415"/>
                  </a:moveTo>
                  <a:cubicBezTo>
                    <a:pt x="54239" y="28369"/>
                    <a:pt x="86453" y="58281"/>
                    <a:pt x="103315" y="96965"/>
                  </a:cubicBezTo>
                  <a:cubicBezTo>
                    <a:pt x="129921" y="160465"/>
                    <a:pt x="100901" y="216662"/>
                    <a:pt x="96965" y="223965"/>
                  </a:cubicBezTo>
                </a:path>
              </a:pathLst>
            </a:custGeom>
            <a:noFill/>
            <a:ln w="28829" cap="rnd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168">
              <a:extLst>
                <a:ext uri="{FF2B5EF4-FFF2-40B4-BE49-F238E27FC236}">
                  <a16:creationId xmlns:a16="http://schemas.microsoft.com/office/drawing/2014/main" id="{5008C379-E30D-2F43-9839-CDB3C9BE193B}"/>
                </a:ext>
              </a:extLst>
            </p:cNvPr>
            <p:cNvSpPr/>
            <p:nvPr/>
          </p:nvSpPr>
          <p:spPr>
            <a:xfrm>
              <a:off x="6925493" y="1048796"/>
              <a:ext cx="184150" cy="247650"/>
            </a:xfrm>
            <a:custGeom>
              <a:avLst/>
              <a:gdLst>
                <a:gd name="connsiteX0" fmla="*/ 170632 w 184150"/>
                <a:gd name="connsiteY0" fmla="*/ 21179 h 247650"/>
                <a:gd name="connsiteX1" fmla="*/ 24582 w 184150"/>
                <a:gd name="connsiteY1" fmla="*/ 59279 h 247650"/>
                <a:gd name="connsiteX2" fmla="*/ 119832 w 184150"/>
                <a:gd name="connsiteY2" fmla="*/ 23707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247650">
                  <a:moveTo>
                    <a:pt x="170632" y="21179"/>
                  </a:moveTo>
                  <a:cubicBezTo>
                    <a:pt x="107704" y="3462"/>
                    <a:pt x="46363" y="22068"/>
                    <a:pt x="24582" y="59279"/>
                  </a:cubicBezTo>
                  <a:cubicBezTo>
                    <a:pt x="-3675" y="107602"/>
                    <a:pt x="26614" y="201328"/>
                    <a:pt x="119832" y="237079"/>
                  </a:cubicBezTo>
                </a:path>
              </a:pathLst>
            </a:custGeom>
            <a:noFill/>
            <a:ln w="28829" cap="rnd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722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94">
            <a:extLst>
              <a:ext uri="{FF2B5EF4-FFF2-40B4-BE49-F238E27FC236}">
                <a16:creationId xmlns:a16="http://schemas.microsoft.com/office/drawing/2014/main" id="{1F0FA5B9-B707-2346-BB1F-8241AEA4FFC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56" name="CuadroTexto 350">
              <a:extLst>
                <a:ext uri="{FF2B5EF4-FFF2-40B4-BE49-F238E27FC236}">
                  <a16:creationId xmlns:a16="http://schemas.microsoft.com/office/drawing/2014/main" id="{1AF3E28A-77CC-7C4E-885F-5ADB238BAF7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57" name="CuadroTexto 351">
              <a:extLst>
                <a:ext uri="{FF2B5EF4-FFF2-40B4-BE49-F238E27FC236}">
                  <a16:creationId xmlns:a16="http://schemas.microsoft.com/office/drawing/2014/main" id="{B2444905-C79F-314D-BFEC-2875C662C5A7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58" name="Rectangle 99">
              <a:extLst>
                <a:ext uri="{FF2B5EF4-FFF2-40B4-BE49-F238E27FC236}">
                  <a16:creationId xmlns:a16="http://schemas.microsoft.com/office/drawing/2014/main" id="{00085EBE-1143-6E4B-8716-D885CD65F2D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1A52D94-68C1-7B47-81AD-1F66DA808809}"/>
              </a:ext>
            </a:extLst>
          </p:cNvPr>
          <p:cNvGrpSpPr/>
          <p:nvPr/>
        </p:nvGrpSpPr>
        <p:grpSpPr>
          <a:xfrm>
            <a:off x="884124" y="4899493"/>
            <a:ext cx="22531840" cy="7447692"/>
            <a:chOff x="730654" y="4899493"/>
            <a:chExt cx="22531840" cy="7447692"/>
          </a:xfrm>
        </p:grpSpPr>
        <p:sp>
          <p:nvSpPr>
            <p:cNvPr id="111" name="Rectangle: Rounded Corners 40">
              <a:extLst>
                <a:ext uri="{FF2B5EF4-FFF2-40B4-BE49-F238E27FC236}">
                  <a16:creationId xmlns:a16="http://schemas.microsoft.com/office/drawing/2014/main" id="{76773E1A-DE28-D842-90A3-46381F36342D}"/>
                </a:ext>
              </a:extLst>
            </p:cNvPr>
            <p:cNvSpPr/>
            <p:nvPr/>
          </p:nvSpPr>
          <p:spPr>
            <a:xfrm>
              <a:off x="5001243" y="9323701"/>
              <a:ext cx="9616996" cy="169553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36">
              <a:extLst>
                <a:ext uri="{FF2B5EF4-FFF2-40B4-BE49-F238E27FC236}">
                  <a16:creationId xmlns:a16="http://schemas.microsoft.com/office/drawing/2014/main" id="{9589A59E-3C75-E94B-A428-E8C2D1F60D49}"/>
                </a:ext>
              </a:extLst>
            </p:cNvPr>
            <p:cNvSpPr/>
            <p:nvPr/>
          </p:nvSpPr>
          <p:spPr>
            <a:xfrm>
              <a:off x="5001243" y="5513868"/>
              <a:ext cx="9616996" cy="169553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39">
              <a:extLst>
                <a:ext uri="{FF2B5EF4-FFF2-40B4-BE49-F238E27FC236}">
                  <a16:creationId xmlns:a16="http://schemas.microsoft.com/office/drawing/2014/main" id="{052EA21B-57E8-2643-BE32-CDB0116AE37A}"/>
                </a:ext>
              </a:extLst>
            </p:cNvPr>
            <p:cNvSpPr/>
            <p:nvPr/>
          </p:nvSpPr>
          <p:spPr>
            <a:xfrm>
              <a:off x="5001243" y="7418785"/>
              <a:ext cx="9616996" cy="16955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4A84EA93-9EE4-D247-96E0-963083869AC6}"/>
                </a:ext>
              </a:extLst>
            </p:cNvPr>
            <p:cNvSpPr txBox="1"/>
            <p:nvPr/>
          </p:nvSpPr>
          <p:spPr>
            <a:xfrm>
              <a:off x="8948132" y="6015301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4FC4CC3C-2B5B-094F-B30D-D34FFC91550D}"/>
                </a:ext>
              </a:extLst>
            </p:cNvPr>
            <p:cNvSpPr txBox="1"/>
            <p:nvPr/>
          </p:nvSpPr>
          <p:spPr>
            <a:xfrm>
              <a:off x="8948132" y="794913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872AD92C-E8F9-A649-9564-B9C4AA6ED7E7}"/>
                </a:ext>
              </a:extLst>
            </p:cNvPr>
            <p:cNvSpPr txBox="1"/>
            <p:nvPr/>
          </p:nvSpPr>
          <p:spPr>
            <a:xfrm>
              <a:off x="8948132" y="9848304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Identify</a:t>
              </a:r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102245D5-ADE3-0445-B399-8DD4BF25B2F5}"/>
                </a:ext>
              </a:extLst>
            </p:cNvPr>
            <p:cNvGrpSpPr/>
            <p:nvPr/>
          </p:nvGrpSpPr>
          <p:grpSpPr>
            <a:xfrm>
              <a:off x="13082928" y="5722490"/>
              <a:ext cx="1325134" cy="1299388"/>
              <a:chOff x="23408073" y="5685464"/>
              <a:chExt cx="1021792" cy="1001940"/>
            </a:xfrm>
          </p:grpSpPr>
          <p:sp>
            <p:nvSpPr>
              <p:cNvPr id="78" name="Oval 52">
                <a:extLst>
                  <a:ext uri="{FF2B5EF4-FFF2-40B4-BE49-F238E27FC236}">
                    <a16:creationId xmlns:a16="http://schemas.microsoft.com/office/drawing/2014/main" id="{FB0A8297-3C32-3C40-9116-99A32EF38911}"/>
                  </a:ext>
                </a:extLst>
              </p:cNvPr>
              <p:cNvSpPr/>
              <p:nvPr/>
            </p:nvSpPr>
            <p:spPr>
              <a:xfrm>
                <a:off x="23408073" y="5685464"/>
                <a:ext cx="1021792" cy="10019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Group 53">
                <a:extLst>
                  <a:ext uri="{FF2B5EF4-FFF2-40B4-BE49-F238E27FC236}">
                    <a16:creationId xmlns:a16="http://schemas.microsoft.com/office/drawing/2014/main" id="{905D71FF-B206-8049-8DFD-32B00FA5734A}"/>
                  </a:ext>
                </a:extLst>
              </p:cNvPr>
              <p:cNvGrpSpPr/>
              <p:nvPr/>
            </p:nvGrpSpPr>
            <p:grpSpPr>
              <a:xfrm>
                <a:off x="23658123" y="5907026"/>
                <a:ext cx="533801" cy="500372"/>
                <a:chOff x="4833935" y="3983047"/>
                <a:chExt cx="360361" cy="344489"/>
              </a:xfrm>
              <a:solidFill>
                <a:schemeClr val="bg1"/>
              </a:solidFill>
            </p:grpSpPr>
            <p:sp>
              <p:nvSpPr>
                <p:cNvPr id="80" name="Freeform 54">
                  <a:extLst>
                    <a:ext uri="{FF2B5EF4-FFF2-40B4-BE49-F238E27FC236}">
                      <a16:creationId xmlns:a16="http://schemas.microsoft.com/office/drawing/2014/main" id="{2F4E7003-0BDD-D543-9456-C20BEFF99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935" y="4179900"/>
                  <a:ext cx="74613" cy="128588"/>
                </a:xfrm>
                <a:custGeom>
                  <a:avLst/>
                  <a:gdLst>
                    <a:gd name="T0" fmla="*/ 18 w 20"/>
                    <a:gd name="T1" fmla="*/ 0 h 34"/>
                    <a:gd name="T2" fmla="*/ 2 w 20"/>
                    <a:gd name="T3" fmla="*/ 0 h 34"/>
                    <a:gd name="T4" fmla="*/ 0 w 20"/>
                    <a:gd name="T5" fmla="*/ 2 h 34"/>
                    <a:gd name="T6" fmla="*/ 0 w 20"/>
                    <a:gd name="T7" fmla="*/ 32 h 34"/>
                    <a:gd name="T8" fmla="*/ 2 w 20"/>
                    <a:gd name="T9" fmla="*/ 34 h 34"/>
                    <a:gd name="T10" fmla="*/ 18 w 20"/>
                    <a:gd name="T11" fmla="*/ 34 h 34"/>
                    <a:gd name="T12" fmla="*/ 20 w 20"/>
                    <a:gd name="T13" fmla="*/ 32 h 34"/>
                    <a:gd name="T14" fmla="*/ 20 w 20"/>
                    <a:gd name="T15" fmla="*/ 2 h 34"/>
                    <a:gd name="T16" fmla="*/ 18 w 20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4">
                      <a:moveTo>
                        <a:pt x="18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1" y="34"/>
                        <a:pt x="2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9" y="34"/>
                        <a:pt x="20" y="33"/>
                        <a:pt x="20" y="3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1" name="Freeform 55">
                  <a:extLst>
                    <a:ext uri="{FF2B5EF4-FFF2-40B4-BE49-F238E27FC236}">
                      <a16:creationId xmlns:a16="http://schemas.microsoft.com/office/drawing/2014/main" id="{A3AE498D-CDB1-944A-A9F9-1574B48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3" y="4194186"/>
                  <a:ext cx="277813" cy="133350"/>
                </a:xfrm>
                <a:custGeom>
                  <a:avLst/>
                  <a:gdLst>
                    <a:gd name="T0" fmla="*/ 73 w 74"/>
                    <a:gd name="T1" fmla="*/ 13 h 35"/>
                    <a:gd name="T2" fmla="*/ 59 w 74"/>
                    <a:gd name="T3" fmla="*/ 8 h 35"/>
                    <a:gd name="T4" fmla="*/ 47 w 74"/>
                    <a:gd name="T5" fmla="*/ 12 h 35"/>
                    <a:gd name="T6" fmla="*/ 47 w 74"/>
                    <a:gd name="T7" fmla="*/ 14 h 35"/>
                    <a:gd name="T8" fmla="*/ 45 w 74"/>
                    <a:gd name="T9" fmla="*/ 21 h 35"/>
                    <a:gd name="T10" fmla="*/ 38 w 74"/>
                    <a:gd name="T11" fmla="*/ 24 h 35"/>
                    <a:gd name="T12" fmla="*/ 18 w 74"/>
                    <a:gd name="T13" fmla="*/ 24 h 35"/>
                    <a:gd name="T14" fmla="*/ 16 w 74"/>
                    <a:gd name="T15" fmla="*/ 22 h 35"/>
                    <a:gd name="T16" fmla="*/ 18 w 74"/>
                    <a:gd name="T17" fmla="*/ 20 h 35"/>
                    <a:gd name="T18" fmla="*/ 38 w 74"/>
                    <a:gd name="T19" fmla="*/ 20 h 35"/>
                    <a:gd name="T20" fmla="*/ 42 w 74"/>
                    <a:gd name="T21" fmla="*/ 18 h 35"/>
                    <a:gd name="T22" fmla="*/ 43 w 74"/>
                    <a:gd name="T23" fmla="*/ 14 h 35"/>
                    <a:gd name="T24" fmla="*/ 38 w 74"/>
                    <a:gd name="T25" fmla="*/ 8 h 35"/>
                    <a:gd name="T26" fmla="*/ 27 w 74"/>
                    <a:gd name="T27" fmla="*/ 8 h 35"/>
                    <a:gd name="T28" fmla="*/ 26 w 74"/>
                    <a:gd name="T29" fmla="*/ 8 h 35"/>
                    <a:gd name="T30" fmla="*/ 25 w 74"/>
                    <a:gd name="T31" fmla="*/ 7 h 35"/>
                    <a:gd name="T32" fmla="*/ 8 w 74"/>
                    <a:gd name="T33" fmla="*/ 0 h 35"/>
                    <a:gd name="T34" fmla="*/ 2 w 74"/>
                    <a:gd name="T35" fmla="*/ 0 h 35"/>
                    <a:gd name="T36" fmla="*/ 0 w 74"/>
                    <a:gd name="T37" fmla="*/ 2 h 35"/>
                    <a:gd name="T38" fmla="*/ 0 w 74"/>
                    <a:gd name="T39" fmla="*/ 24 h 35"/>
                    <a:gd name="T40" fmla="*/ 1 w 74"/>
                    <a:gd name="T41" fmla="*/ 26 h 35"/>
                    <a:gd name="T42" fmla="*/ 16 w 74"/>
                    <a:gd name="T43" fmla="*/ 31 h 35"/>
                    <a:gd name="T44" fmla="*/ 32 w 74"/>
                    <a:gd name="T45" fmla="*/ 35 h 35"/>
                    <a:gd name="T46" fmla="*/ 49 w 74"/>
                    <a:gd name="T47" fmla="*/ 29 h 35"/>
                    <a:gd name="T48" fmla="*/ 73 w 74"/>
                    <a:gd name="T49" fmla="*/ 16 h 35"/>
                    <a:gd name="T50" fmla="*/ 74 w 74"/>
                    <a:gd name="T51" fmla="*/ 14 h 35"/>
                    <a:gd name="T52" fmla="*/ 73 w 74"/>
                    <a:gd name="T53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35">
                      <a:moveTo>
                        <a:pt x="73" y="13"/>
                      </a:moveTo>
                      <a:cubicBezTo>
                        <a:pt x="69" y="8"/>
                        <a:pt x="65" y="7"/>
                        <a:pt x="59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7"/>
                        <a:pt x="47" y="19"/>
                        <a:pt x="45" y="21"/>
                      </a:cubicBezTo>
                      <a:cubicBezTo>
                        <a:pt x="43" y="23"/>
                        <a:pt x="41" y="24"/>
                        <a:pt x="3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40" y="20"/>
                        <a:pt x="41" y="19"/>
                        <a:pt x="42" y="18"/>
                      </a:cubicBezTo>
                      <a:cubicBezTo>
                        <a:pt x="43" y="17"/>
                        <a:pt x="43" y="16"/>
                        <a:pt x="43" y="14"/>
                      </a:cubicBezTo>
                      <a:cubicBezTo>
                        <a:pt x="43" y="12"/>
                        <a:pt x="42" y="8"/>
                        <a:pt x="38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5" y="8"/>
                        <a:pt x="25" y="8"/>
                        <a:pt x="25" y="7"/>
                      </a:cubicBezTo>
                      <a:cubicBezTo>
                        <a:pt x="23" y="6"/>
                        <a:pt x="17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2" y="30"/>
                        <a:pt x="16" y="31"/>
                      </a:cubicBezTo>
                      <a:cubicBezTo>
                        <a:pt x="24" y="34"/>
                        <a:pt x="28" y="35"/>
                        <a:pt x="32" y="35"/>
                      </a:cubicBezTo>
                      <a:cubicBezTo>
                        <a:pt x="37" y="35"/>
                        <a:pt x="41" y="33"/>
                        <a:pt x="49" y="29"/>
                      </a:cubicBezTo>
                      <a:cubicBezTo>
                        <a:pt x="54" y="26"/>
                        <a:pt x="62" y="21"/>
                        <a:pt x="73" y="16"/>
                      </a:cubicBezTo>
                      <a:cubicBezTo>
                        <a:pt x="73" y="15"/>
                        <a:pt x="74" y="15"/>
                        <a:pt x="74" y="14"/>
                      </a:cubicBezTo>
                      <a:cubicBezTo>
                        <a:pt x="74" y="14"/>
                        <a:pt x="74" y="13"/>
                        <a:pt x="7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2" name="Freeform 56">
                  <a:extLst>
                    <a:ext uri="{FF2B5EF4-FFF2-40B4-BE49-F238E27FC236}">
                      <a16:creationId xmlns:a16="http://schemas.microsoft.com/office/drawing/2014/main" id="{D62A22D4-E4E4-2D43-8BBA-B4C66092BD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7140" y="3983047"/>
                  <a:ext cx="104775" cy="106363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3" name="Freeform 57">
                  <a:extLst>
                    <a:ext uri="{FF2B5EF4-FFF2-40B4-BE49-F238E27FC236}">
                      <a16:creationId xmlns:a16="http://schemas.microsoft.com/office/drawing/2014/main" id="{89BA43B8-8E49-AE48-B879-62250B3948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8875" y="4089401"/>
                  <a:ext cx="104775" cy="104775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84" name="Group 58">
              <a:extLst>
                <a:ext uri="{FF2B5EF4-FFF2-40B4-BE49-F238E27FC236}">
                  <a16:creationId xmlns:a16="http://schemas.microsoft.com/office/drawing/2014/main" id="{7DDD138D-984C-6A4B-95BF-3F41AE07863A}"/>
                </a:ext>
              </a:extLst>
            </p:cNvPr>
            <p:cNvGrpSpPr/>
            <p:nvPr/>
          </p:nvGrpSpPr>
          <p:grpSpPr>
            <a:xfrm>
              <a:off x="13099569" y="9556433"/>
              <a:ext cx="1325134" cy="1299388"/>
              <a:chOff x="23444564" y="9480843"/>
              <a:chExt cx="1021792" cy="1001940"/>
            </a:xfrm>
          </p:grpSpPr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BCC23D38-B583-A64A-82EB-4E29AFC2FC91}"/>
                  </a:ext>
                </a:extLst>
              </p:cNvPr>
              <p:cNvSpPr/>
              <p:nvPr/>
            </p:nvSpPr>
            <p:spPr>
              <a:xfrm>
                <a:off x="23444564" y="9480843"/>
                <a:ext cx="1021792" cy="10019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86" name="Group 60">
                <a:extLst>
                  <a:ext uri="{FF2B5EF4-FFF2-40B4-BE49-F238E27FC236}">
                    <a16:creationId xmlns:a16="http://schemas.microsoft.com/office/drawing/2014/main" id="{BCBDFACC-0964-894C-951C-DA894F0323B1}"/>
                  </a:ext>
                </a:extLst>
              </p:cNvPr>
              <p:cNvGrpSpPr/>
              <p:nvPr/>
            </p:nvGrpSpPr>
            <p:grpSpPr>
              <a:xfrm>
                <a:off x="23758230" y="9769011"/>
                <a:ext cx="429910" cy="425604"/>
                <a:chOff x="10456863" y="5349875"/>
                <a:chExt cx="285749" cy="285750"/>
              </a:xfrm>
              <a:solidFill>
                <a:schemeClr val="bg1"/>
              </a:solidFill>
            </p:grpSpPr>
            <p:sp>
              <p:nvSpPr>
                <p:cNvPr id="87" name="Freeform 3396">
                  <a:extLst>
                    <a:ext uri="{FF2B5EF4-FFF2-40B4-BE49-F238E27FC236}">
                      <a16:creationId xmlns:a16="http://schemas.microsoft.com/office/drawing/2014/main" id="{0C54CE78-5079-2444-80D5-E19BC2E78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66413" y="5445125"/>
                  <a:ext cx="57150" cy="57150"/>
                </a:xfrm>
                <a:custGeom>
                  <a:avLst/>
                  <a:gdLst>
                    <a:gd name="T0" fmla="*/ 80 w 145"/>
                    <a:gd name="T1" fmla="*/ 143 h 143"/>
                    <a:gd name="T2" fmla="*/ 94 w 145"/>
                    <a:gd name="T3" fmla="*/ 141 h 143"/>
                    <a:gd name="T4" fmla="*/ 107 w 145"/>
                    <a:gd name="T5" fmla="*/ 134 h 143"/>
                    <a:gd name="T6" fmla="*/ 118 w 145"/>
                    <a:gd name="T7" fmla="*/ 127 h 143"/>
                    <a:gd name="T8" fmla="*/ 128 w 145"/>
                    <a:gd name="T9" fmla="*/ 118 h 143"/>
                    <a:gd name="T10" fmla="*/ 136 w 145"/>
                    <a:gd name="T11" fmla="*/ 106 h 143"/>
                    <a:gd name="T12" fmla="*/ 141 w 145"/>
                    <a:gd name="T13" fmla="*/ 93 h 143"/>
                    <a:gd name="T14" fmla="*/ 144 w 145"/>
                    <a:gd name="T15" fmla="*/ 79 h 143"/>
                    <a:gd name="T16" fmla="*/ 144 w 145"/>
                    <a:gd name="T17" fmla="*/ 64 h 143"/>
                    <a:gd name="T18" fmla="*/ 141 w 145"/>
                    <a:gd name="T19" fmla="*/ 50 h 143"/>
                    <a:gd name="T20" fmla="*/ 136 w 145"/>
                    <a:gd name="T21" fmla="*/ 37 h 143"/>
                    <a:gd name="T22" fmla="*/ 128 w 145"/>
                    <a:gd name="T23" fmla="*/ 25 h 143"/>
                    <a:gd name="T24" fmla="*/ 118 w 145"/>
                    <a:gd name="T25" fmla="*/ 16 h 143"/>
                    <a:gd name="T26" fmla="*/ 107 w 145"/>
                    <a:gd name="T27" fmla="*/ 9 h 143"/>
                    <a:gd name="T28" fmla="*/ 94 w 145"/>
                    <a:gd name="T29" fmla="*/ 2 h 143"/>
                    <a:gd name="T30" fmla="*/ 80 w 145"/>
                    <a:gd name="T31" fmla="*/ 0 h 143"/>
                    <a:gd name="T32" fmla="*/ 65 w 145"/>
                    <a:gd name="T33" fmla="*/ 0 h 143"/>
                    <a:gd name="T34" fmla="*/ 51 w 145"/>
                    <a:gd name="T35" fmla="*/ 2 h 143"/>
                    <a:gd name="T36" fmla="*/ 38 w 145"/>
                    <a:gd name="T37" fmla="*/ 9 h 143"/>
                    <a:gd name="T38" fmla="*/ 27 w 145"/>
                    <a:gd name="T39" fmla="*/ 16 h 143"/>
                    <a:gd name="T40" fmla="*/ 17 w 145"/>
                    <a:gd name="T41" fmla="*/ 25 h 143"/>
                    <a:gd name="T42" fmla="*/ 9 w 145"/>
                    <a:gd name="T43" fmla="*/ 37 h 143"/>
                    <a:gd name="T44" fmla="*/ 4 w 145"/>
                    <a:gd name="T45" fmla="*/ 50 h 143"/>
                    <a:gd name="T46" fmla="*/ 1 w 145"/>
                    <a:gd name="T47" fmla="*/ 64 h 143"/>
                    <a:gd name="T48" fmla="*/ 1 w 145"/>
                    <a:gd name="T49" fmla="*/ 79 h 143"/>
                    <a:gd name="T50" fmla="*/ 4 w 145"/>
                    <a:gd name="T51" fmla="*/ 93 h 143"/>
                    <a:gd name="T52" fmla="*/ 9 w 145"/>
                    <a:gd name="T53" fmla="*/ 106 h 143"/>
                    <a:gd name="T54" fmla="*/ 17 w 145"/>
                    <a:gd name="T55" fmla="*/ 118 h 143"/>
                    <a:gd name="T56" fmla="*/ 27 w 145"/>
                    <a:gd name="T57" fmla="*/ 127 h 143"/>
                    <a:gd name="T58" fmla="*/ 38 w 145"/>
                    <a:gd name="T59" fmla="*/ 134 h 143"/>
                    <a:gd name="T60" fmla="*/ 51 w 145"/>
                    <a:gd name="T61" fmla="*/ 141 h 143"/>
                    <a:gd name="T62" fmla="*/ 65 w 145"/>
                    <a:gd name="T63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5" h="143">
                      <a:moveTo>
                        <a:pt x="73" y="143"/>
                      </a:moveTo>
                      <a:lnTo>
                        <a:pt x="80" y="143"/>
                      </a:lnTo>
                      <a:lnTo>
                        <a:pt x="87" y="142"/>
                      </a:lnTo>
                      <a:lnTo>
                        <a:pt x="94" y="141"/>
                      </a:lnTo>
                      <a:lnTo>
                        <a:pt x="100" y="138"/>
                      </a:lnTo>
                      <a:lnTo>
                        <a:pt x="107" y="134"/>
                      </a:lnTo>
                      <a:lnTo>
                        <a:pt x="113" y="132"/>
                      </a:lnTo>
                      <a:lnTo>
                        <a:pt x="118" y="127"/>
                      </a:lnTo>
                      <a:lnTo>
                        <a:pt x="123" y="123"/>
                      </a:lnTo>
                      <a:lnTo>
                        <a:pt x="128" y="118"/>
                      </a:lnTo>
                      <a:lnTo>
                        <a:pt x="132" y="111"/>
                      </a:lnTo>
                      <a:lnTo>
                        <a:pt x="136" y="106"/>
                      </a:lnTo>
                      <a:lnTo>
                        <a:pt x="139" y="100"/>
                      </a:lnTo>
                      <a:lnTo>
                        <a:pt x="141" y="93"/>
                      </a:lnTo>
                      <a:lnTo>
                        <a:pt x="144" y="86"/>
                      </a:lnTo>
                      <a:lnTo>
                        <a:pt x="144" y="79"/>
                      </a:lnTo>
                      <a:lnTo>
                        <a:pt x="145" y="72"/>
                      </a:lnTo>
                      <a:lnTo>
                        <a:pt x="144" y="64"/>
                      </a:lnTo>
                      <a:lnTo>
                        <a:pt x="144" y="57"/>
                      </a:lnTo>
                      <a:lnTo>
                        <a:pt x="141" y="50"/>
                      </a:lnTo>
                      <a:lnTo>
                        <a:pt x="139" y="43"/>
                      </a:lnTo>
                      <a:lnTo>
                        <a:pt x="136" y="37"/>
                      </a:lnTo>
                      <a:lnTo>
                        <a:pt x="132" y="32"/>
                      </a:lnTo>
                      <a:lnTo>
                        <a:pt x="128" y="25"/>
                      </a:lnTo>
                      <a:lnTo>
                        <a:pt x="123" y="20"/>
                      </a:lnTo>
                      <a:lnTo>
                        <a:pt x="118" y="16"/>
                      </a:lnTo>
                      <a:lnTo>
                        <a:pt x="113" y="11"/>
                      </a:lnTo>
                      <a:lnTo>
                        <a:pt x="107" y="9"/>
                      </a:lnTo>
                      <a:lnTo>
                        <a:pt x="100" y="5"/>
                      </a:lnTo>
                      <a:lnTo>
                        <a:pt x="94" y="2"/>
                      </a:lnTo>
                      <a:lnTo>
                        <a:pt x="87" y="1"/>
                      </a:lnTo>
                      <a:lnTo>
                        <a:pt x="80" y="0"/>
                      </a:lnTo>
                      <a:lnTo>
                        <a:pt x="73" y="0"/>
                      </a:lnTo>
                      <a:lnTo>
                        <a:pt x="65" y="0"/>
                      </a:lnTo>
                      <a:lnTo>
                        <a:pt x="58" y="1"/>
                      </a:lnTo>
                      <a:lnTo>
                        <a:pt x="51" y="2"/>
                      </a:lnTo>
                      <a:lnTo>
                        <a:pt x="45" y="5"/>
                      </a:lnTo>
                      <a:lnTo>
                        <a:pt x="38" y="9"/>
                      </a:lnTo>
                      <a:lnTo>
                        <a:pt x="32" y="11"/>
                      </a:lnTo>
                      <a:lnTo>
                        <a:pt x="27" y="16"/>
                      </a:lnTo>
                      <a:lnTo>
                        <a:pt x="22" y="20"/>
                      </a:lnTo>
                      <a:lnTo>
                        <a:pt x="17" y="25"/>
                      </a:lnTo>
                      <a:lnTo>
                        <a:pt x="13" y="32"/>
                      </a:lnTo>
                      <a:lnTo>
                        <a:pt x="9" y="37"/>
                      </a:lnTo>
                      <a:lnTo>
                        <a:pt x="6" y="43"/>
                      </a:lnTo>
                      <a:lnTo>
                        <a:pt x="4" y="50"/>
                      </a:lnTo>
                      <a:lnTo>
                        <a:pt x="3" y="57"/>
                      </a:lnTo>
                      <a:lnTo>
                        <a:pt x="1" y="64"/>
                      </a:lnTo>
                      <a:lnTo>
                        <a:pt x="0" y="72"/>
                      </a:lnTo>
                      <a:lnTo>
                        <a:pt x="1" y="79"/>
                      </a:lnTo>
                      <a:lnTo>
                        <a:pt x="3" y="86"/>
                      </a:lnTo>
                      <a:lnTo>
                        <a:pt x="4" y="93"/>
                      </a:lnTo>
                      <a:lnTo>
                        <a:pt x="6" y="100"/>
                      </a:lnTo>
                      <a:lnTo>
                        <a:pt x="9" y="106"/>
                      </a:lnTo>
                      <a:lnTo>
                        <a:pt x="13" y="111"/>
                      </a:lnTo>
                      <a:lnTo>
                        <a:pt x="17" y="118"/>
                      </a:lnTo>
                      <a:lnTo>
                        <a:pt x="22" y="123"/>
                      </a:lnTo>
                      <a:lnTo>
                        <a:pt x="27" y="127"/>
                      </a:lnTo>
                      <a:lnTo>
                        <a:pt x="32" y="132"/>
                      </a:lnTo>
                      <a:lnTo>
                        <a:pt x="38" y="134"/>
                      </a:lnTo>
                      <a:lnTo>
                        <a:pt x="45" y="138"/>
                      </a:lnTo>
                      <a:lnTo>
                        <a:pt x="51" y="141"/>
                      </a:lnTo>
                      <a:lnTo>
                        <a:pt x="58" y="142"/>
                      </a:lnTo>
                      <a:lnTo>
                        <a:pt x="65" y="143"/>
                      </a:lnTo>
                      <a:lnTo>
                        <a:pt x="73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" name="Freeform 3397">
                  <a:extLst>
                    <a:ext uri="{FF2B5EF4-FFF2-40B4-BE49-F238E27FC236}">
                      <a16:creationId xmlns:a16="http://schemas.microsoft.com/office/drawing/2014/main" id="{10F3BAE6-B3CD-0741-9A0B-A5A03DE3C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8950" y="5511800"/>
                  <a:ext cx="93662" cy="123825"/>
                </a:xfrm>
                <a:custGeom>
                  <a:avLst/>
                  <a:gdLst>
                    <a:gd name="T0" fmla="*/ 0 w 237"/>
                    <a:gd name="T1" fmla="*/ 0 h 312"/>
                    <a:gd name="T2" fmla="*/ 0 w 237"/>
                    <a:gd name="T3" fmla="*/ 11 h 312"/>
                    <a:gd name="T4" fmla="*/ 0 w 237"/>
                    <a:gd name="T5" fmla="*/ 40 h 312"/>
                    <a:gd name="T6" fmla="*/ 3 w 237"/>
                    <a:gd name="T7" fmla="*/ 67 h 312"/>
                    <a:gd name="T8" fmla="*/ 4 w 237"/>
                    <a:gd name="T9" fmla="*/ 81 h 312"/>
                    <a:gd name="T10" fmla="*/ 5 w 237"/>
                    <a:gd name="T11" fmla="*/ 94 h 312"/>
                    <a:gd name="T12" fmla="*/ 8 w 237"/>
                    <a:gd name="T13" fmla="*/ 106 h 312"/>
                    <a:gd name="T14" fmla="*/ 11 w 237"/>
                    <a:gd name="T15" fmla="*/ 119 h 312"/>
                    <a:gd name="T16" fmla="*/ 14 w 237"/>
                    <a:gd name="T17" fmla="*/ 131 h 312"/>
                    <a:gd name="T18" fmla="*/ 20 w 237"/>
                    <a:gd name="T19" fmla="*/ 141 h 312"/>
                    <a:gd name="T20" fmla="*/ 25 w 237"/>
                    <a:gd name="T21" fmla="*/ 151 h 312"/>
                    <a:gd name="T22" fmla="*/ 31 w 237"/>
                    <a:gd name="T23" fmla="*/ 160 h 312"/>
                    <a:gd name="T24" fmla="*/ 39 w 237"/>
                    <a:gd name="T25" fmla="*/ 169 h 312"/>
                    <a:gd name="T26" fmla="*/ 48 w 237"/>
                    <a:gd name="T27" fmla="*/ 176 h 312"/>
                    <a:gd name="T28" fmla="*/ 57 w 237"/>
                    <a:gd name="T29" fmla="*/ 182 h 312"/>
                    <a:gd name="T30" fmla="*/ 68 w 237"/>
                    <a:gd name="T31" fmla="*/ 186 h 312"/>
                    <a:gd name="T32" fmla="*/ 68 w 237"/>
                    <a:gd name="T33" fmla="*/ 312 h 312"/>
                    <a:gd name="T34" fmla="*/ 165 w 237"/>
                    <a:gd name="T35" fmla="*/ 312 h 312"/>
                    <a:gd name="T36" fmla="*/ 165 w 237"/>
                    <a:gd name="T37" fmla="*/ 186 h 312"/>
                    <a:gd name="T38" fmla="*/ 176 w 237"/>
                    <a:gd name="T39" fmla="*/ 182 h 312"/>
                    <a:gd name="T40" fmla="*/ 187 w 237"/>
                    <a:gd name="T41" fmla="*/ 176 h 312"/>
                    <a:gd name="T42" fmla="*/ 195 w 237"/>
                    <a:gd name="T43" fmla="*/ 169 h 312"/>
                    <a:gd name="T44" fmla="*/ 204 w 237"/>
                    <a:gd name="T45" fmla="*/ 160 h 312"/>
                    <a:gd name="T46" fmla="*/ 211 w 237"/>
                    <a:gd name="T47" fmla="*/ 151 h 312"/>
                    <a:gd name="T48" fmla="*/ 216 w 237"/>
                    <a:gd name="T49" fmla="*/ 141 h 312"/>
                    <a:gd name="T50" fmla="*/ 221 w 237"/>
                    <a:gd name="T51" fmla="*/ 131 h 312"/>
                    <a:gd name="T52" fmla="*/ 225 w 237"/>
                    <a:gd name="T53" fmla="*/ 119 h 312"/>
                    <a:gd name="T54" fmla="*/ 229 w 237"/>
                    <a:gd name="T55" fmla="*/ 106 h 312"/>
                    <a:gd name="T56" fmla="*/ 231 w 237"/>
                    <a:gd name="T57" fmla="*/ 94 h 312"/>
                    <a:gd name="T58" fmla="*/ 233 w 237"/>
                    <a:gd name="T59" fmla="*/ 81 h 312"/>
                    <a:gd name="T60" fmla="*/ 235 w 237"/>
                    <a:gd name="T61" fmla="*/ 68 h 312"/>
                    <a:gd name="T62" fmla="*/ 237 w 237"/>
                    <a:gd name="T63" fmla="*/ 40 h 312"/>
                    <a:gd name="T64" fmla="*/ 237 w 237"/>
                    <a:gd name="T65" fmla="*/ 11 h 312"/>
                    <a:gd name="T66" fmla="*/ 237 w 237"/>
                    <a:gd name="T67" fmla="*/ 0 h 312"/>
                    <a:gd name="T68" fmla="*/ 0 w 237"/>
                    <a:gd name="T69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7" h="312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0" y="40"/>
                      </a:lnTo>
                      <a:lnTo>
                        <a:pt x="3" y="67"/>
                      </a:lnTo>
                      <a:lnTo>
                        <a:pt x="4" y="81"/>
                      </a:lnTo>
                      <a:lnTo>
                        <a:pt x="5" y="94"/>
                      </a:lnTo>
                      <a:lnTo>
                        <a:pt x="8" y="106"/>
                      </a:lnTo>
                      <a:lnTo>
                        <a:pt x="11" y="119"/>
                      </a:lnTo>
                      <a:lnTo>
                        <a:pt x="14" y="131"/>
                      </a:lnTo>
                      <a:lnTo>
                        <a:pt x="20" y="141"/>
                      </a:lnTo>
                      <a:lnTo>
                        <a:pt x="25" y="151"/>
                      </a:lnTo>
                      <a:lnTo>
                        <a:pt x="31" y="160"/>
                      </a:lnTo>
                      <a:lnTo>
                        <a:pt x="39" y="169"/>
                      </a:lnTo>
                      <a:lnTo>
                        <a:pt x="48" y="176"/>
                      </a:lnTo>
                      <a:lnTo>
                        <a:pt x="57" y="182"/>
                      </a:lnTo>
                      <a:lnTo>
                        <a:pt x="68" y="186"/>
                      </a:lnTo>
                      <a:lnTo>
                        <a:pt x="68" y="312"/>
                      </a:lnTo>
                      <a:lnTo>
                        <a:pt x="165" y="312"/>
                      </a:lnTo>
                      <a:lnTo>
                        <a:pt x="165" y="186"/>
                      </a:lnTo>
                      <a:lnTo>
                        <a:pt x="176" y="182"/>
                      </a:lnTo>
                      <a:lnTo>
                        <a:pt x="187" y="176"/>
                      </a:lnTo>
                      <a:lnTo>
                        <a:pt x="195" y="169"/>
                      </a:lnTo>
                      <a:lnTo>
                        <a:pt x="204" y="160"/>
                      </a:lnTo>
                      <a:lnTo>
                        <a:pt x="211" y="151"/>
                      </a:lnTo>
                      <a:lnTo>
                        <a:pt x="216" y="141"/>
                      </a:lnTo>
                      <a:lnTo>
                        <a:pt x="221" y="131"/>
                      </a:lnTo>
                      <a:lnTo>
                        <a:pt x="225" y="119"/>
                      </a:lnTo>
                      <a:lnTo>
                        <a:pt x="229" y="106"/>
                      </a:lnTo>
                      <a:lnTo>
                        <a:pt x="231" y="94"/>
                      </a:lnTo>
                      <a:lnTo>
                        <a:pt x="233" y="81"/>
                      </a:lnTo>
                      <a:lnTo>
                        <a:pt x="235" y="68"/>
                      </a:lnTo>
                      <a:lnTo>
                        <a:pt x="237" y="40"/>
                      </a:lnTo>
                      <a:lnTo>
                        <a:pt x="237" y="11"/>
                      </a:lnTo>
                      <a:lnTo>
                        <a:pt x="2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9" name="Freeform 3398">
                  <a:extLst>
                    <a:ext uri="{FF2B5EF4-FFF2-40B4-BE49-F238E27FC236}">
                      <a16:creationId xmlns:a16="http://schemas.microsoft.com/office/drawing/2014/main" id="{B4E01F1C-BE65-8447-AA91-ECF810CA5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71163" y="5349875"/>
                  <a:ext cx="57150" cy="57150"/>
                </a:xfrm>
                <a:custGeom>
                  <a:avLst/>
                  <a:gdLst>
                    <a:gd name="T0" fmla="*/ 79 w 144"/>
                    <a:gd name="T1" fmla="*/ 144 h 144"/>
                    <a:gd name="T2" fmla="*/ 94 w 144"/>
                    <a:gd name="T3" fmla="*/ 140 h 144"/>
                    <a:gd name="T4" fmla="*/ 106 w 144"/>
                    <a:gd name="T5" fmla="*/ 135 h 144"/>
                    <a:gd name="T6" fmla="*/ 118 w 144"/>
                    <a:gd name="T7" fmla="*/ 128 h 144"/>
                    <a:gd name="T8" fmla="*/ 128 w 144"/>
                    <a:gd name="T9" fmla="*/ 119 h 144"/>
                    <a:gd name="T10" fmla="*/ 136 w 144"/>
                    <a:gd name="T11" fmla="*/ 107 h 144"/>
                    <a:gd name="T12" fmla="*/ 141 w 144"/>
                    <a:gd name="T13" fmla="*/ 94 h 144"/>
                    <a:gd name="T14" fmla="*/ 144 w 144"/>
                    <a:gd name="T15" fmla="*/ 80 h 144"/>
                    <a:gd name="T16" fmla="*/ 144 w 144"/>
                    <a:gd name="T17" fmla="*/ 65 h 144"/>
                    <a:gd name="T18" fmla="*/ 141 w 144"/>
                    <a:gd name="T19" fmla="*/ 51 h 144"/>
                    <a:gd name="T20" fmla="*/ 136 w 144"/>
                    <a:gd name="T21" fmla="*/ 38 h 144"/>
                    <a:gd name="T22" fmla="*/ 128 w 144"/>
                    <a:gd name="T23" fmla="*/ 26 h 144"/>
                    <a:gd name="T24" fmla="*/ 118 w 144"/>
                    <a:gd name="T25" fmla="*/ 17 h 144"/>
                    <a:gd name="T26" fmla="*/ 106 w 144"/>
                    <a:gd name="T27" fmla="*/ 8 h 144"/>
                    <a:gd name="T28" fmla="*/ 94 w 144"/>
                    <a:gd name="T29" fmla="*/ 3 h 144"/>
                    <a:gd name="T30" fmla="*/ 79 w 144"/>
                    <a:gd name="T31" fmla="*/ 0 h 144"/>
                    <a:gd name="T32" fmla="*/ 65 w 144"/>
                    <a:gd name="T33" fmla="*/ 0 h 144"/>
                    <a:gd name="T34" fmla="*/ 51 w 144"/>
                    <a:gd name="T35" fmla="*/ 3 h 144"/>
                    <a:gd name="T36" fmla="*/ 38 w 144"/>
                    <a:gd name="T37" fmla="*/ 8 h 144"/>
                    <a:gd name="T38" fmla="*/ 27 w 144"/>
                    <a:gd name="T39" fmla="*/ 17 h 144"/>
                    <a:gd name="T40" fmla="*/ 16 w 144"/>
                    <a:gd name="T41" fmla="*/ 26 h 144"/>
                    <a:gd name="T42" fmla="*/ 9 w 144"/>
                    <a:gd name="T43" fmla="*/ 38 h 144"/>
                    <a:gd name="T44" fmla="*/ 4 w 144"/>
                    <a:gd name="T45" fmla="*/ 51 h 144"/>
                    <a:gd name="T46" fmla="*/ 0 w 144"/>
                    <a:gd name="T47" fmla="*/ 65 h 144"/>
                    <a:gd name="T48" fmla="*/ 0 w 144"/>
                    <a:gd name="T49" fmla="*/ 80 h 144"/>
                    <a:gd name="T50" fmla="*/ 4 w 144"/>
                    <a:gd name="T51" fmla="*/ 94 h 144"/>
                    <a:gd name="T52" fmla="*/ 9 w 144"/>
                    <a:gd name="T53" fmla="*/ 107 h 144"/>
                    <a:gd name="T54" fmla="*/ 16 w 144"/>
                    <a:gd name="T55" fmla="*/ 119 h 144"/>
                    <a:gd name="T56" fmla="*/ 27 w 144"/>
                    <a:gd name="T57" fmla="*/ 128 h 144"/>
                    <a:gd name="T58" fmla="*/ 38 w 144"/>
                    <a:gd name="T59" fmla="*/ 135 h 144"/>
                    <a:gd name="T60" fmla="*/ 51 w 144"/>
                    <a:gd name="T61" fmla="*/ 140 h 144"/>
                    <a:gd name="T62" fmla="*/ 65 w 144"/>
                    <a:gd name="T6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4" h="144">
                      <a:moveTo>
                        <a:pt x="72" y="144"/>
                      </a:moveTo>
                      <a:lnTo>
                        <a:pt x="79" y="144"/>
                      </a:lnTo>
                      <a:lnTo>
                        <a:pt x="87" y="143"/>
                      </a:lnTo>
                      <a:lnTo>
                        <a:pt x="94" y="140"/>
                      </a:lnTo>
                      <a:lnTo>
                        <a:pt x="100" y="139"/>
                      </a:lnTo>
                      <a:lnTo>
                        <a:pt x="106" y="135"/>
                      </a:lnTo>
                      <a:lnTo>
                        <a:pt x="113" y="131"/>
                      </a:lnTo>
                      <a:lnTo>
                        <a:pt x="118" y="128"/>
                      </a:lnTo>
                      <a:lnTo>
                        <a:pt x="123" y="124"/>
                      </a:lnTo>
                      <a:lnTo>
                        <a:pt x="128" y="119"/>
                      </a:lnTo>
                      <a:lnTo>
                        <a:pt x="132" y="112"/>
                      </a:lnTo>
                      <a:lnTo>
                        <a:pt x="136" y="107"/>
                      </a:lnTo>
                      <a:lnTo>
                        <a:pt x="139" y="101"/>
                      </a:lnTo>
                      <a:lnTo>
                        <a:pt x="141" y="94"/>
                      </a:lnTo>
                      <a:lnTo>
                        <a:pt x="142" y="87"/>
                      </a:lnTo>
                      <a:lnTo>
                        <a:pt x="144" y="80"/>
                      </a:lnTo>
                      <a:lnTo>
                        <a:pt x="144" y="72"/>
                      </a:lnTo>
                      <a:lnTo>
                        <a:pt x="144" y="65"/>
                      </a:lnTo>
                      <a:lnTo>
                        <a:pt x="142" y="58"/>
                      </a:lnTo>
                      <a:lnTo>
                        <a:pt x="141" y="51"/>
                      </a:lnTo>
                      <a:lnTo>
                        <a:pt x="139" y="44"/>
                      </a:lnTo>
                      <a:lnTo>
                        <a:pt x="136" y="38"/>
                      </a:lnTo>
                      <a:lnTo>
                        <a:pt x="132" y="31"/>
                      </a:lnTo>
                      <a:lnTo>
                        <a:pt x="128" y="26"/>
                      </a:lnTo>
                      <a:lnTo>
                        <a:pt x="123" y="21"/>
                      </a:lnTo>
                      <a:lnTo>
                        <a:pt x="118" y="17"/>
                      </a:lnTo>
                      <a:lnTo>
                        <a:pt x="113" y="12"/>
                      </a:lnTo>
                      <a:lnTo>
                        <a:pt x="106" y="8"/>
                      </a:lnTo>
                      <a:lnTo>
                        <a:pt x="100" y="6"/>
                      </a:lnTo>
                      <a:lnTo>
                        <a:pt x="94" y="3"/>
                      </a:lnTo>
                      <a:lnTo>
                        <a:pt x="87" y="2"/>
                      </a:lnTo>
                      <a:lnTo>
                        <a:pt x="79" y="0"/>
                      </a:lnTo>
                      <a:lnTo>
                        <a:pt x="72" y="0"/>
                      </a:lnTo>
                      <a:lnTo>
                        <a:pt x="65" y="0"/>
                      </a:lnTo>
                      <a:lnTo>
                        <a:pt x="58" y="2"/>
                      </a:lnTo>
                      <a:lnTo>
                        <a:pt x="51" y="3"/>
                      </a:lnTo>
                      <a:lnTo>
                        <a:pt x="45" y="6"/>
                      </a:lnTo>
                      <a:lnTo>
                        <a:pt x="38" y="8"/>
                      </a:lnTo>
                      <a:lnTo>
                        <a:pt x="32" y="12"/>
                      </a:lnTo>
                      <a:lnTo>
                        <a:pt x="27" y="17"/>
                      </a:lnTo>
                      <a:lnTo>
                        <a:pt x="22" y="21"/>
                      </a:lnTo>
                      <a:lnTo>
                        <a:pt x="16" y="26"/>
                      </a:lnTo>
                      <a:lnTo>
                        <a:pt x="13" y="31"/>
                      </a:lnTo>
                      <a:lnTo>
                        <a:pt x="9" y="38"/>
                      </a:lnTo>
                      <a:lnTo>
                        <a:pt x="6" y="44"/>
                      </a:lnTo>
                      <a:lnTo>
                        <a:pt x="4" y="51"/>
                      </a:lnTo>
                      <a:lnTo>
                        <a:pt x="1" y="58"/>
                      </a:lnTo>
                      <a:lnTo>
                        <a:pt x="0" y="65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1" y="87"/>
                      </a:lnTo>
                      <a:lnTo>
                        <a:pt x="4" y="94"/>
                      </a:lnTo>
                      <a:lnTo>
                        <a:pt x="6" y="101"/>
                      </a:lnTo>
                      <a:lnTo>
                        <a:pt x="9" y="107"/>
                      </a:lnTo>
                      <a:lnTo>
                        <a:pt x="13" y="112"/>
                      </a:lnTo>
                      <a:lnTo>
                        <a:pt x="16" y="119"/>
                      </a:lnTo>
                      <a:lnTo>
                        <a:pt x="22" y="124"/>
                      </a:lnTo>
                      <a:lnTo>
                        <a:pt x="27" y="128"/>
                      </a:lnTo>
                      <a:lnTo>
                        <a:pt x="32" y="131"/>
                      </a:lnTo>
                      <a:lnTo>
                        <a:pt x="38" y="135"/>
                      </a:lnTo>
                      <a:lnTo>
                        <a:pt x="45" y="139"/>
                      </a:lnTo>
                      <a:lnTo>
                        <a:pt x="51" y="140"/>
                      </a:lnTo>
                      <a:lnTo>
                        <a:pt x="58" y="143"/>
                      </a:lnTo>
                      <a:lnTo>
                        <a:pt x="65" y="144"/>
                      </a:lnTo>
                      <a:lnTo>
                        <a:pt x="7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0" name="Freeform 3399">
                  <a:extLst>
                    <a:ext uri="{FF2B5EF4-FFF2-40B4-BE49-F238E27FC236}">
                      <a16:creationId xmlns:a16="http://schemas.microsoft.com/office/drawing/2014/main" id="{6891674F-4039-2243-AEA2-5350755AC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53700" y="5416550"/>
                  <a:ext cx="93662" cy="123825"/>
                </a:xfrm>
                <a:custGeom>
                  <a:avLst/>
                  <a:gdLst>
                    <a:gd name="T0" fmla="*/ 0 w 236"/>
                    <a:gd name="T1" fmla="*/ 11 h 312"/>
                    <a:gd name="T2" fmla="*/ 0 w 236"/>
                    <a:gd name="T3" fmla="*/ 40 h 312"/>
                    <a:gd name="T4" fmla="*/ 1 w 236"/>
                    <a:gd name="T5" fmla="*/ 68 h 312"/>
                    <a:gd name="T6" fmla="*/ 3 w 236"/>
                    <a:gd name="T7" fmla="*/ 82 h 312"/>
                    <a:gd name="T8" fmla="*/ 5 w 236"/>
                    <a:gd name="T9" fmla="*/ 95 h 312"/>
                    <a:gd name="T10" fmla="*/ 8 w 236"/>
                    <a:gd name="T11" fmla="*/ 108 h 312"/>
                    <a:gd name="T12" fmla="*/ 10 w 236"/>
                    <a:gd name="T13" fmla="*/ 120 h 312"/>
                    <a:gd name="T14" fmla="*/ 14 w 236"/>
                    <a:gd name="T15" fmla="*/ 132 h 312"/>
                    <a:gd name="T16" fmla="*/ 19 w 236"/>
                    <a:gd name="T17" fmla="*/ 144 h 312"/>
                    <a:gd name="T18" fmla="*/ 25 w 236"/>
                    <a:gd name="T19" fmla="*/ 154 h 312"/>
                    <a:gd name="T20" fmla="*/ 31 w 236"/>
                    <a:gd name="T21" fmla="*/ 163 h 312"/>
                    <a:gd name="T22" fmla="*/ 39 w 236"/>
                    <a:gd name="T23" fmla="*/ 171 h 312"/>
                    <a:gd name="T24" fmla="*/ 48 w 236"/>
                    <a:gd name="T25" fmla="*/ 178 h 312"/>
                    <a:gd name="T26" fmla="*/ 57 w 236"/>
                    <a:gd name="T27" fmla="*/ 183 h 312"/>
                    <a:gd name="T28" fmla="*/ 68 w 236"/>
                    <a:gd name="T29" fmla="*/ 188 h 312"/>
                    <a:gd name="T30" fmla="*/ 68 w 236"/>
                    <a:gd name="T31" fmla="*/ 312 h 312"/>
                    <a:gd name="T32" fmla="*/ 165 w 236"/>
                    <a:gd name="T33" fmla="*/ 312 h 312"/>
                    <a:gd name="T34" fmla="*/ 165 w 236"/>
                    <a:gd name="T35" fmla="*/ 188 h 312"/>
                    <a:gd name="T36" fmla="*/ 176 w 236"/>
                    <a:gd name="T37" fmla="*/ 185 h 312"/>
                    <a:gd name="T38" fmla="*/ 186 w 236"/>
                    <a:gd name="T39" fmla="*/ 178 h 312"/>
                    <a:gd name="T40" fmla="*/ 195 w 236"/>
                    <a:gd name="T41" fmla="*/ 172 h 312"/>
                    <a:gd name="T42" fmla="*/ 203 w 236"/>
                    <a:gd name="T43" fmla="*/ 163 h 312"/>
                    <a:gd name="T44" fmla="*/ 211 w 236"/>
                    <a:gd name="T45" fmla="*/ 154 h 312"/>
                    <a:gd name="T46" fmla="*/ 216 w 236"/>
                    <a:gd name="T47" fmla="*/ 144 h 312"/>
                    <a:gd name="T48" fmla="*/ 221 w 236"/>
                    <a:gd name="T49" fmla="*/ 132 h 312"/>
                    <a:gd name="T50" fmla="*/ 225 w 236"/>
                    <a:gd name="T51" fmla="*/ 120 h 312"/>
                    <a:gd name="T52" fmla="*/ 229 w 236"/>
                    <a:gd name="T53" fmla="*/ 108 h 312"/>
                    <a:gd name="T54" fmla="*/ 231 w 236"/>
                    <a:gd name="T55" fmla="*/ 95 h 312"/>
                    <a:gd name="T56" fmla="*/ 233 w 236"/>
                    <a:gd name="T57" fmla="*/ 82 h 312"/>
                    <a:gd name="T58" fmla="*/ 234 w 236"/>
                    <a:gd name="T59" fmla="*/ 68 h 312"/>
                    <a:gd name="T60" fmla="*/ 236 w 236"/>
                    <a:gd name="T61" fmla="*/ 40 h 312"/>
                    <a:gd name="T62" fmla="*/ 236 w 236"/>
                    <a:gd name="T63" fmla="*/ 11 h 312"/>
                    <a:gd name="T64" fmla="*/ 236 w 236"/>
                    <a:gd name="T65" fmla="*/ 0 h 312"/>
                    <a:gd name="T66" fmla="*/ 0 w 236"/>
                    <a:gd name="T67" fmla="*/ 0 h 312"/>
                    <a:gd name="T68" fmla="*/ 0 w 236"/>
                    <a:gd name="T69" fmla="*/ 11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6" h="312">
                      <a:moveTo>
                        <a:pt x="0" y="11"/>
                      </a:moveTo>
                      <a:lnTo>
                        <a:pt x="0" y="40"/>
                      </a:lnTo>
                      <a:lnTo>
                        <a:pt x="1" y="68"/>
                      </a:lnTo>
                      <a:lnTo>
                        <a:pt x="3" y="82"/>
                      </a:lnTo>
                      <a:lnTo>
                        <a:pt x="5" y="95"/>
                      </a:lnTo>
                      <a:lnTo>
                        <a:pt x="8" y="108"/>
                      </a:lnTo>
                      <a:lnTo>
                        <a:pt x="10" y="120"/>
                      </a:lnTo>
                      <a:lnTo>
                        <a:pt x="14" y="132"/>
                      </a:lnTo>
                      <a:lnTo>
                        <a:pt x="19" y="144"/>
                      </a:lnTo>
                      <a:lnTo>
                        <a:pt x="25" y="154"/>
                      </a:lnTo>
                      <a:lnTo>
                        <a:pt x="31" y="163"/>
                      </a:lnTo>
                      <a:lnTo>
                        <a:pt x="39" y="171"/>
                      </a:lnTo>
                      <a:lnTo>
                        <a:pt x="48" y="178"/>
                      </a:lnTo>
                      <a:lnTo>
                        <a:pt x="57" y="183"/>
                      </a:lnTo>
                      <a:lnTo>
                        <a:pt x="68" y="188"/>
                      </a:lnTo>
                      <a:lnTo>
                        <a:pt x="68" y="312"/>
                      </a:lnTo>
                      <a:lnTo>
                        <a:pt x="165" y="312"/>
                      </a:lnTo>
                      <a:lnTo>
                        <a:pt x="165" y="188"/>
                      </a:lnTo>
                      <a:lnTo>
                        <a:pt x="176" y="185"/>
                      </a:lnTo>
                      <a:lnTo>
                        <a:pt x="186" y="178"/>
                      </a:lnTo>
                      <a:lnTo>
                        <a:pt x="195" y="172"/>
                      </a:lnTo>
                      <a:lnTo>
                        <a:pt x="203" y="163"/>
                      </a:lnTo>
                      <a:lnTo>
                        <a:pt x="211" y="154"/>
                      </a:lnTo>
                      <a:lnTo>
                        <a:pt x="216" y="144"/>
                      </a:lnTo>
                      <a:lnTo>
                        <a:pt x="221" y="132"/>
                      </a:lnTo>
                      <a:lnTo>
                        <a:pt x="225" y="120"/>
                      </a:lnTo>
                      <a:lnTo>
                        <a:pt x="229" y="108"/>
                      </a:lnTo>
                      <a:lnTo>
                        <a:pt x="231" y="95"/>
                      </a:lnTo>
                      <a:lnTo>
                        <a:pt x="233" y="82"/>
                      </a:lnTo>
                      <a:lnTo>
                        <a:pt x="234" y="68"/>
                      </a:lnTo>
                      <a:lnTo>
                        <a:pt x="236" y="40"/>
                      </a:lnTo>
                      <a:lnTo>
                        <a:pt x="236" y="11"/>
                      </a:lnTo>
                      <a:lnTo>
                        <a:pt x="236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1" name="Freeform 3400">
                  <a:extLst>
                    <a:ext uri="{FF2B5EF4-FFF2-40B4-BE49-F238E27FC236}">
                      <a16:creationId xmlns:a16="http://schemas.microsoft.com/office/drawing/2014/main" id="{312185E8-958C-204A-B3DC-60455E590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5913" y="5445125"/>
                  <a:ext cx="57150" cy="57150"/>
                </a:xfrm>
                <a:custGeom>
                  <a:avLst/>
                  <a:gdLst>
                    <a:gd name="T0" fmla="*/ 79 w 143"/>
                    <a:gd name="T1" fmla="*/ 143 h 143"/>
                    <a:gd name="T2" fmla="*/ 93 w 143"/>
                    <a:gd name="T3" fmla="*/ 141 h 143"/>
                    <a:gd name="T4" fmla="*/ 106 w 143"/>
                    <a:gd name="T5" fmla="*/ 134 h 143"/>
                    <a:gd name="T6" fmla="*/ 118 w 143"/>
                    <a:gd name="T7" fmla="*/ 127 h 143"/>
                    <a:gd name="T8" fmla="*/ 128 w 143"/>
                    <a:gd name="T9" fmla="*/ 118 h 143"/>
                    <a:gd name="T10" fmla="*/ 136 w 143"/>
                    <a:gd name="T11" fmla="*/ 106 h 143"/>
                    <a:gd name="T12" fmla="*/ 141 w 143"/>
                    <a:gd name="T13" fmla="*/ 93 h 143"/>
                    <a:gd name="T14" fmla="*/ 143 w 143"/>
                    <a:gd name="T15" fmla="*/ 79 h 143"/>
                    <a:gd name="T16" fmla="*/ 143 w 143"/>
                    <a:gd name="T17" fmla="*/ 64 h 143"/>
                    <a:gd name="T18" fmla="*/ 141 w 143"/>
                    <a:gd name="T19" fmla="*/ 50 h 143"/>
                    <a:gd name="T20" fmla="*/ 136 w 143"/>
                    <a:gd name="T21" fmla="*/ 37 h 143"/>
                    <a:gd name="T22" fmla="*/ 128 w 143"/>
                    <a:gd name="T23" fmla="*/ 25 h 143"/>
                    <a:gd name="T24" fmla="*/ 118 w 143"/>
                    <a:gd name="T25" fmla="*/ 16 h 143"/>
                    <a:gd name="T26" fmla="*/ 106 w 143"/>
                    <a:gd name="T27" fmla="*/ 9 h 143"/>
                    <a:gd name="T28" fmla="*/ 93 w 143"/>
                    <a:gd name="T29" fmla="*/ 2 h 143"/>
                    <a:gd name="T30" fmla="*/ 79 w 143"/>
                    <a:gd name="T31" fmla="*/ 0 h 143"/>
                    <a:gd name="T32" fmla="*/ 64 w 143"/>
                    <a:gd name="T33" fmla="*/ 0 h 143"/>
                    <a:gd name="T34" fmla="*/ 51 w 143"/>
                    <a:gd name="T35" fmla="*/ 2 h 143"/>
                    <a:gd name="T36" fmla="*/ 37 w 143"/>
                    <a:gd name="T37" fmla="*/ 9 h 143"/>
                    <a:gd name="T38" fmla="*/ 27 w 143"/>
                    <a:gd name="T39" fmla="*/ 16 h 143"/>
                    <a:gd name="T40" fmla="*/ 16 w 143"/>
                    <a:gd name="T41" fmla="*/ 25 h 143"/>
                    <a:gd name="T42" fmla="*/ 9 w 143"/>
                    <a:gd name="T43" fmla="*/ 37 h 143"/>
                    <a:gd name="T44" fmla="*/ 4 w 143"/>
                    <a:gd name="T45" fmla="*/ 50 h 143"/>
                    <a:gd name="T46" fmla="*/ 0 w 143"/>
                    <a:gd name="T47" fmla="*/ 64 h 143"/>
                    <a:gd name="T48" fmla="*/ 0 w 143"/>
                    <a:gd name="T49" fmla="*/ 79 h 143"/>
                    <a:gd name="T50" fmla="*/ 4 w 143"/>
                    <a:gd name="T51" fmla="*/ 93 h 143"/>
                    <a:gd name="T52" fmla="*/ 9 w 143"/>
                    <a:gd name="T53" fmla="*/ 106 h 143"/>
                    <a:gd name="T54" fmla="*/ 16 w 143"/>
                    <a:gd name="T55" fmla="*/ 118 h 143"/>
                    <a:gd name="T56" fmla="*/ 27 w 143"/>
                    <a:gd name="T57" fmla="*/ 127 h 143"/>
                    <a:gd name="T58" fmla="*/ 37 w 143"/>
                    <a:gd name="T59" fmla="*/ 134 h 143"/>
                    <a:gd name="T60" fmla="*/ 51 w 143"/>
                    <a:gd name="T61" fmla="*/ 141 h 143"/>
                    <a:gd name="T62" fmla="*/ 64 w 143"/>
                    <a:gd name="T63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3" h="143">
                      <a:moveTo>
                        <a:pt x="72" y="143"/>
                      </a:moveTo>
                      <a:lnTo>
                        <a:pt x="79" y="143"/>
                      </a:lnTo>
                      <a:lnTo>
                        <a:pt x="87" y="142"/>
                      </a:lnTo>
                      <a:lnTo>
                        <a:pt x="93" y="141"/>
                      </a:lnTo>
                      <a:lnTo>
                        <a:pt x="100" y="138"/>
                      </a:lnTo>
                      <a:lnTo>
                        <a:pt x="106" y="134"/>
                      </a:lnTo>
                      <a:lnTo>
                        <a:pt x="113" y="132"/>
                      </a:lnTo>
                      <a:lnTo>
                        <a:pt x="118" y="127"/>
                      </a:lnTo>
                      <a:lnTo>
                        <a:pt x="123" y="123"/>
                      </a:lnTo>
                      <a:lnTo>
                        <a:pt x="128" y="118"/>
                      </a:lnTo>
                      <a:lnTo>
                        <a:pt x="132" y="111"/>
                      </a:lnTo>
                      <a:lnTo>
                        <a:pt x="136" y="106"/>
                      </a:lnTo>
                      <a:lnTo>
                        <a:pt x="138" y="100"/>
                      </a:lnTo>
                      <a:lnTo>
                        <a:pt x="141" y="93"/>
                      </a:lnTo>
                      <a:lnTo>
                        <a:pt x="142" y="86"/>
                      </a:lnTo>
                      <a:lnTo>
                        <a:pt x="143" y="79"/>
                      </a:lnTo>
                      <a:lnTo>
                        <a:pt x="143" y="72"/>
                      </a:lnTo>
                      <a:lnTo>
                        <a:pt x="143" y="64"/>
                      </a:lnTo>
                      <a:lnTo>
                        <a:pt x="142" y="57"/>
                      </a:lnTo>
                      <a:lnTo>
                        <a:pt x="141" y="50"/>
                      </a:lnTo>
                      <a:lnTo>
                        <a:pt x="138" y="43"/>
                      </a:lnTo>
                      <a:lnTo>
                        <a:pt x="136" y="37"/>
                      </a:lnTo>
                      <a:lnTo>
                        <a:pt x="132" y="32"/>
                      </a:lnTo>
                      <a:lnTo>
                        <a:pt x="128" y="25"/>
                      </a:lnTo>
                      <a:lnTo>
                        <a:pt x="123" y="20"/>
                      </a:lnTo>
                      <a:lnTo>
                        <a:pt x="118" y="16"/>
                      </a:lnTo>
                      <a:lnTo>
                        <a:pt x="113" y="11"/>
                      </a:lnTo>
                      <a:lnTo>
                        <a:pt x="106" y="9"/>
                      </a:lnTo>
                      <a:lnTo>
                        <a:pt x="100" y="5"/>
                      </a:lnTo>
                      <a:lnTo>
                        <a:pt x="93" y="2"/>
                      </a:lnTo>
                      <a:lnTo>
                        <a:pt x="86" y="1"/>
                      </a:lnTo>
                      <a:lnTo>
                        <a:pt x="79" y="0"/>
                      </a:lnTo>
                      <a:lnTo>
                        <a:pt x="72" y="0"/>
                      </a:lnTo>
                      <a:lnTo>
                        <a:pt x="64" y="0"/>
                      </a:lnTo>
                      <a:lnTo>
                        <a:pt x="57" y="1"/>
                      </a:lnTo>
                      <a:lnTo>
                        <a:pt x="51" y="2"/>
                      </a:lnTo>
                      <a:lnTo>
                        <a:pt x="43" y="5"/>
                      </a:lnTo>
                      <a:lnTo>
                        <a:pt x="37" y="9"/>
                      </a:lnTo>
                      <a:lnTo>
                        <a:pt x="32" y="11"/>
                      </a:lnTo>
                      <a:lnTo>
                        <a:pt x="27" y="16"/>
                      </a:lnTo>
                      <a:lnTo>
                        <a:pt x="21" y="20"/>
                      </a:lnTo>
                      <a:lnTo>
                        <a:pt x="16" y="25"/>
                      </a:lnTo>
                      <a:lnTo>
                        <a:pt x="12" y="32"/>
                      </a:lnTo>
                      <a:lnTo>
                        <a:pt x="9" y="37"/>
                      </a:lnTo>
                      <a:lnTo>
                        <a:pt x="5" y="43"/>
                      </a:lnTo>
                      <a:lnTo>
                        <a:pt x="4" y="50"/>
                      </a:lnTo>
                      <a:lnTo>
                        <a:pt x="1" y="57"/>
                      </a:lnTo>
                      <a:lnTo>
                        <a:pt x="0" y="64"/>
                      </a:lnTo>
                      <a:lnTo>
                        <a:pt x="0" y="72"/>
                      </a:lnTo>
                      <a:lnTo>
                        <a:pt x="0" y="79"/>
                      </a:lnTo>
                      <a:lnTo>
                        <a:pt x="1" y="86"/>
                      </a:lnTo>
                      <a:lnTo>
                        <a:pt x="4" y="93"/>
                      </a:lnTo>
                      <a:lnTo>
                        <a:pt x="5" y="100"/>
                      </a:lnTo>
                      <a:lnTo>
                        <a:pt x="9" y="106"/>
                      </a:lnTo>
                      <a:lnTo>
                        <a:pt x="12" y="111"/>
                      </a:lnTo>
                      <a:lnTo>
                        <a:pt x="16" y="118"/>
                      </a:lnTo>
                      <a:lnTo>
                        <a:pt x="21" y="123"/>
                      </a:lnTo>
                      <a:lnTo>
                        <a:pt x="27" y="127"/>
                      </a:lnTo>
                      <a:lnTo>
                        <a:pt x="32" y="132"/>
                      </a:lnTo>
                      <a:lnTo>
                        <a:pt x="37" y="134"/>
                      </a:lnTo>
                      <a:lnTo>
                        <a:pt x="43" y="138"/>
                      </a:lnTo>
                      <a:lnTo>
                        <a:pt x="51" y="141"/>
                      </a:lnTo>
                      <a:lnTo>
                        <a:pt x="57" y="142"/>
                      </a:lnTo>
                      <a:lnTo>
                        <a:pt x="64" y="143"/>
                      </a:lnTo>
                      <a:lnTo>
                        <a:pt x="72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2" name="Freeform 3401">
                  <a:extLst>
                    <a:ext uri="{FF2B5EF4-FFF2-40B4-BE49-F238E27FC236}">
                      <a16:creationId xmlns:a16="http://schemas.microsoft.com/office/drawing/2014/main" id="{25349BF0-BEA9-C749-9D59-F39EBF0AB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6863" y="5511800"/>
                  <a:ext cx="93662" cy="123825"/>
                </a:xfrm>
                <a:custGeom>
                  <a:avLst/>
                  <a:gdLst>
                    <a:gd name="T0" fmla="*/ 0 w 236"/>
                    <a:gd name="T1" fmla="*/ 11 h 312"/>
                    <a:gd name="T2" fmla="*/ 0 w 236"/>
                    <a:gd name="T3" fmla="*/ 40 h 312"/>
                    <a:gd name="T4" fmla="*/ 1 w 236"/>
                    <a:gd name="T5" fmla="*/ 67 h 312"/>
                    <a:gd name="T6" fmla="*/ 4 w 236"/>
                    <a:gd name="T7" fmla="*/ 81 h 312"/>
                    <a:gd name="T8" fmla="*/ 5 w 236"/>
                    <a:gd name="T9" fmla="*/ 94 h 312"/>
                    <a:gd name="T10" fmla="*/ 8 w 236"/>
                    <a:gd name="T11" fmla="*/ 106 h 312"/>
                    <a:gd name="T12" fmla="*/ 12 w 236"/>
                    <a:gd name="T13" fmla="*/ 119 h 312"/>
                    <a:gd name="T14" fmla="*/ 16 w 236"/>
                    <a:gd name="T15" fmla="*/ 131 h 312"/>
                    <a:gd name="T16" fmla="*/ 21 w 236"/>
                    <a:gd name="T17" fmla="*/ 142 h 312"/>
                    <a:gd name="T18" fmla="*/ 27 w 236"/>
                    <a:gd name="T19" fmla="*/ 153 h 312"/>
                    <a:gd name="T20" fmla="*/ 34 w 236"/>
                    <a:gd name="T21" fmla="*/ 163 h 312"/>
                    <a:gd name="T22" fmla="*/ 41 w 236"/>
                    <a:gd name="T23" fmla="*/ 171 h 312"/>
                    <a:gd name="T24" fmla="*/ 50 w 236"/>
                    <a:gd name="T25" fmla="*/ 178 h 312"/>
                    <a:gd name="T26" fmla="*/ 60 w 236"/>
                    <a:gd name="T27" fmla="*/ 185 h 312"/>
                    <a:gd name="T28" fmla="*/ 72 w 236"/>
                    <a:gd name="T29" fmla="*/ 189 h 312"/>
                    <a:gd name="T30" fmla="*/ 72 w 236"/>
                    <a:gd name="T31" fmla="*/ 312 h 312"/>
                    <a:gd name="T32" fmla="*/ 168 w 236"/>
                    <a:gd name="T33" fmla="*/ 312 h 312"/>
                    <a:gd name="T34" fmla="*/ 168 w 236"/>
                    <a:gd name="T35" fmla="*/ 189 h 312"/>
                    <a:gd name="T36" fmla="*/ 180 w 236"/>
                    <a:gd name="T37" fmla="*/ 185 h 312"/>
                    <a:gd name="T38" fmla="*/ 190 w 236"/>
                    <a:gd name="T39" fmla="*/ 178 h 312"/>
                    <a:gd name="T40" fmla="*/ 199 w 236"/>
                    <a:gd name="T41" fmla="*/ 171 h 312"/>
                    <a:gd name="T42" fmla="*/ 207 w 236"/>
                    <a:gd name="T43" fmla="*/ 162 h 312"/>
                    <a:gd name="T44" fmla="*/ 213 w 236"/>
                    <a:gd name="T45" fmla="*/ 153 h 312"/>
                    <a:gd name="T46" fmla="*/ 220 w 236"/>
                    <a:gd name="T47" fmla="*/ 142 h 312"/>
                    <a:gd name="T48" fmla="*/ 224 w 236"/>
                    <a:gd name="T49" fmla="*/ 131 h 312"/>
                    <a:gd name="T50" fmla="*/ 227 w 236"/>
                    <a:gd name="T51" fmla="*/ 118 h 312"/>
                    <a:gd name="T52" fmla="*/ 233 w 236"/>
                    <a:gd name="T53" fmla="*/ 92 h 312"/>
                    <a:gd name="T54" fmla="*/ 235 w 236"/>
                    <a:gd name="T55" fmla="*/ 65 h 312"/>
                    <a:gd name="T56" fmla="*/ 235 w 236"/>
                    <a:gd name="T57" fmla="*/ 38 h 312"/>
                    <a:gd name="T58" fmla="*/ 236 w 236"/>
                    <a:gd name="T59" fmla="*/ 11 h 312"/>
                    <a:gd name="T60" fmla="*/ 236 w 236"/>
                    <a:gd name="T61" fmla="*/ 0 h 312"/>
                    <a:gd name="T62" fmla="*/ 0 w 236"/>
                    <a:gd name="T63" fmla="*/ 0 h 312"/>
                    <a:gd name="T64" fmla="*/ 0 w 236"/>
                    <a:gd name="T65" fmla="*/ 11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312">
                      <a:moveTo>
                        <a:pt x="0" y="11"/>
                      </a:moveTo>
                      <a:lnTo>
                        <a:pt x="0" y="40"/>
                      </a:lnTo>
                      <a:lnTo>
                        <a:pt x="1" y="67"/>
                      </a:lnTo>
                      <a:lnTo>
                        <a:pt x="4" y="81"/>
                      </a:lnTo>
                      <a:lnTo>
                        <a:pt x="5" y="94"/>
                      </a:lnTo>
                      <a:lnTo>
                        <a:pt x="8" y="106"/>
                      </a:lnTo>
                      <a:lnTo>
                        <a:pt x="12" y="119"/>
                      </a:lnTo>
                      <a:lnTo>
                        <a:pt x="16" y="131"/>
                      </a:lnTo>
                      <a:lnTo>
                        <a:pt x="21" y="142"/>
                      </a:lnTo>
                      <a:lnTo>
                        <a:pt x="27" y="153"/>
                      </a:lnTo>
                      <a:lnTo>
                        <a:pt x="34" y="163"/>
                      </a:lnTo>
                      <a:lnTo>
                        <a:pt x="41" y="171"/>
                      </a:lnTo>
                      <a:lnTo>
                        <a:pt x="50" y="178"/>
                      </a:lnTo>
                      <a:lnTo>
                        <a:pt x="60" y="185"/>
                      </a:lnTo>
                      <a:lnTo>
                        <a:pt x="72" y="189"/>
                      </a:lnTo>
                      <a:lnTo>
                        <a:pt x="72" y="312"/>
                      </a:lnTo>
                      <a:lnTo>
                        <a:pt x="168" y="312"/>
                      </a:lnTo>
                      <a:lnTo>
                        <a:pt x="168" y="189"/>
                      </a:lnTo>
                      <a:lnTo>
                        <a:pt x="180" y="185"/>
                      </a:lnTo>
                      <a:lnTo>
                        <a:pt x="190" y="178"/>
                      </a:lnTo>
                      <a:lnTo>
                        <a:pt x="199" y="171"/>
                      </a:lnTo>
                      <a:lnTo>
                        <a:pt x="207" y="162"/>
                      </a:lnTo>
                      <a:lnTo>
                        <a:pt x="213" y="153"/>
                      </a:lnTo>
                      <a:lnTo>
                        <a:pt x="220" y="142"/>
                      </a:lnTo>
                      <a:lnTo>
                        <a:pt x="224" y="131"/>
                      </a:lnTo>
                      <a:lnTo>
                        <a:pt x="227" y="118"/>
                      </a:lnTo>
                      <a:lnTo>
                        <a:pt x="233" y="92"/>
                      </a:lnTo>
                      <a:lnTo>
                        <a:pt x="235" y="65"/>
                      </a:lnTo>
                      <a:lnTo>
                        <a:pt x="235" y="38"/>
                      </a:lnTo>
                      <a:lnTo>
                        <a:pt x="236" y="11"/>
                      </a:lnTo>
                      <a:lnTo>
                        <a:pt x="236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93" name="Group 70">
              <a:extLst>
                <a:ext uri="{FF2B5EF4-FFF2-40B4-BE49-F238E27FC236}">
                  <a16:creationId xmlns:a16="http://schemas.microsoft.com/office/drawing/2014/main" id="{1A4D2726-4CE0-9541-AA65-0D791037078E}"/>
                </a:ext>
              </a:extLst>
            </p:cNvPr>
            <p:cNvGrpSpPr/>
            <p:nvPr/>
          </p:nvGrpSpPr>
          <p:grpSpPr>
            <a:xfrm>
              <a:off x="13082930" y="7629209"/>
              <a:ext cx="1325134" cy="1299388"/>
              <a:chOff x="23408343" y="7587839"/>
              <a:chExt cx="1021792" cy="1001940"/>
            </a:xfrm>
          </p:grpSpPr>
          <p:sp>
            <p:nvSpPr>
              <p:cNvPr id="94" name="Oval 71">
                <a:extLst>
                  <a:ext uri="{FF2B5EF4-FFF2-40B4-BE49-F238E27FC236}">
                    <a16:creationId xmlns:a16="http://schemas.microsoft.com/office/drawing/2014/main" id="{B99F7BD7-0927-DE43-B101-ECE45B291852}"/>
                  </a:ext>
                </a:extLst>
              </p:cNvPr>
              <p:cNvSpPr/>
              <p:nvPr/>
            </p:nvSpPr>
            <p:spPr>
              <a:xfrm>
                <a:off x="23408343" y="7587839"/>
                <a:ext cx="1021792" cy="10019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6" name="Group 72">
                <a:extLst>
                  <a:ext uri="{FF2B5EF4-FFF2-40B4-BE49-F238E27FC236}">
                    <a16:creationId xmlns:a16="http://schemas.microsoft.com/office/drawing/2014/main" id="{E7F3520D-D5DE-F746-8E58-17E45A4F0B65}"/>
                  </a:ext>
                </a:extLst>
              </p:cNvPr>
              <p:cNvGrpSpPr/>
              <p:nvPr/>
            </p:nvGrpSpPr>
            <p:grpSpPr>
              <a:xfrm>
                <a:off x="23683072" y="7849110"/>
                <a:ext cx="472333" cy="472331"/>
                <a:chOff x="11045825" y="835025"/>
                <a:chExt cx="258763" cy="258763"/>
              </a:xfrm>
              <a:solidFill>
                <a:schemeClr val="bg1"/>
              </a:solidFill>
            </p:grpSpPr>
            <p:sp>
              <p:nvSpPr>
                <p:cNvPr id="98" name="Freeform 2131">
                  <a:extLst>
                    <a:ext uri="{FF2B5EF4-FFF2-40B4-BE49-F238E27FC236}">
                      <a16:creationId xmlns:a16="http://schemas.microsoft.com/office/drawing/2014/main" id="{5DEA21E1-8688-F845-9C5C-3101EA18E6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6950" y="1065213"/>
                  <a:ext cx="38100" cy="9525"/>
                </a:xfrm>
                <a:custGeom>
                  <a:avLst/>
                  <a:gdLst>
                    <a:gd name="T0" fmla="*/ 105 w 120"/>
                    <a:gd name="T1" fmla="*/ 0 h 29"/>
                    <a:gd name="T2" fmla="*/ 14 w 120"/>
                    <a:gd name="T3" fmla="*/ 0 h 29"/>
                    <a:gd name="T4" fmla="*/ 8 w 120"/>
                    <a:gd name="T5" fmla="*/ 1 h 29"/>
                    <a:gd name="T6" fmla="*/ 3 w 120"/>
                    <a:gd name="T7" fmla="*/ 4 h 29"/>
                    <a:gd name="T8" fmla="*/ 1 w 120"/>
                    <a:gd name="T9" fmla="*/ 9 h 29"/>
                    <a:gd name="T10" fmla="*/ 0 w 120"/>
                    <a:gd name="T11" fmla="*/ 15 h 29"/>
                    <a:gd name="T12" fmla="*/ 1 w 120"/>
                    <a:gd name="T13" fmla="*/ 21 h 29"/>
                    <a:gd name="T14" fmla="*/ 3 w 120"/>
                    <a:gd name="T15" fmla="*/ 26 h 29"/>
                    <a:gd name="T16" fmla="*/ 8 w 120"/>
                    <a:gd name="T17" fmla="*/ 28 h 29"/>
                    <a:gd name="T18" fmla="*/ 14 w 120"/>
                    <a:gd name="T19" fmla="*/ 29 h 29"/>
                    <a:gd name="T20" fmla="*/ 105 w 120"/>
                    <a:gd name="T21" fmla="*/ 29 h 29"/>
                    <a:gd name="T22" fmla="*/ 111 w 120"/>
                    <a:gd name="T23" fmla="*/ 28 h 29"/>
                    <a:gd name="T24" fmla="*/ 116 w 120"/>
                    <a:gd name="T25" fmla="*/ 26 h 29"/>
                    <a:gd name="T26" fmla="*/ 118 w 120"/>
                    <a:gd name="T27" fmla="*/ 21 h 29"/>
                    <a:gd name="T28" fmla="*/ 120 w 120"/>
                    <a:gd name="T29" fmla="*/ 15 h 29"/>
                    <a:gd name="T30" fmla="*/ 118 w 120"/>
                    <a:gd name="T31" fmla="*/ 9 h 29"/>
                    <a:gd name="T32" fmla="*/ 116 w 120"/>
                    <a:gd name="T33" fmla="*/ 4 h 29"/>
                    <a:gd name="T34" fmla="*/ 111 w 120"/>
                    <a:gd name="T35" fmla="*/ 1 h 29"/>
                    <a:gd name="T36" fmla="*/ 105 w 120"/>
                    <a:gd name="T3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0" h="29">
                      <a:moveTo>
                        <a:pt x="105" y="0"/>
                      </a:moveTo>
                      <a:lnTo>
                        <a:pt x="14" y="0"/>
                      </a:lnTo>
                      <a:lnTo>
                        <a:pt x="8" y="1"/>
                      </a:lnTo>
                      <a:lnTo>
                        <a:pt x="3" y="4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1" y="21"/>
                      </a:lnTo>
                      <a:lnTo>
                        <a:pt x="3" y="26"/>
                      </a:lnTo>
                      <a:lnTo>
                        <a:pt x="8" y="28"/>
                      </a:lnTo>
                      <a:lnTo>
                        <a:pt x="14" y="29"/>
                      </a:lnTo>
                      <a:lnTo>
                        <a:pt x="105" y="29"/>
                      </a:lnTo>
                      <a:lnTo>
                        <a:pt x="111" y="28"/>
                      </a:lnTo>
                      <a:lnTo>
                        <a:pt x="116" y="26"/>
                      </a:lnTo>
                      <a:lnTo>
                        <a:pt x="118" y="21"/>
                      </a:lnTo>
                      <a:lnTo>
                        <a:pt x="120" y="15"/>
                      </a:lnTo>
                      <a:lnTo>
                        <a:pt x="118" y="9"/>
                      </a:lnTo>
                      <a:lnTo>
                        <a:pt x="116" y="4"/>
                      </a:lnTo>
                      <a:lnTo>
                        <a:pt x="111" y="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1" name="Freeform 2132">
                  <a:extLst>
                    <a:ext uri="{FF2B5EF4-FFF2-40B4-BE49-F238E27FC236}">
                      <a16:creationId xmlns:a16="http://schemas.microsoft.com/office/drawing/2014/main" id="{450F4C93-1E69-A244-A7C5-05EECA60B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6475" y="1084263"/>
                  <a:ext cx="19050" cy="9525"/>
                </a:xfrm>
                <a:custGeom>
                  <a:avLst/>
                  <a:gdLst>
                    <a:gd name="T0" fmla="*/ 45 w 61"/>
                    <a:gd name="T1" fmla="*/ 0 h 30"/>
                    <a:gd name="T2" fmla="*/ 16 w 61"/>
                    <a:gd name="T3" fmla="*/ 0 h 30"/>
                    <a:gd name="T4" fmla="*/ 10 w 61"/>
                    <a:gd name="T5" fmla="*/ 1 h 30"/>
                    <a:gd name="T6" fmla="*/ 5 w 61"/>
                    <a:gd name="T7" fmla="*/ 5 h 30"/>
                    <a:gd name="T8" fmla="*/ 1 w 61"/>
                    <a:gd name="T9" fmla="*/ 8 h 30"/>
                    <a:gd name="T10" fmla="*/ 0 w 61"/>
                    <a:gd name="T11" fmla="*/ 14 h 30"/>
                    <a:gd name="T12" fmla="*/ 1 w 61"/>
                    <a:gd name="T13" fmla="*/ 21 h 30"/>
                    <a:gd name="T14" fmla="*/ 5 w 61"/>
                    <a:gd name="T15" fmla="*/ 25 h 30"/>
                    <a:gd name="T16" fmla="*/ 10 w 61"/>
                    <a:gd name="T17" fmla="*/ 29 h 30"/>
                    <a:gd name="T18" fmla="*/ 16 w 61"/>
                    <a:gd name="T19" fmla="*/ 30 h 30"/>
                    <a:gd name="T20" fmla="*/ 45 w 61"/>
                    <a:gd name="T21" fmla="*/ 30 h 30"/>
                    <a:gd name="T22" fmla="*/ 51 w 61"/>
                    <a:gd name="T23" fmla="*/ 29 h 30"/>
                    <a:gd name="T24" fmla="*/ 56 w 61"/>
                    <a:gd name="T25" fmla="*/ 25 h 30"/>
                    <a:gd name="T26" fmla="*/ 60 w 61"/>
                    <a:gd name="T27" fmla="*/ 21 h 30"/>
                    <a:gd name="T28" fmla="*/ 61 w 61"/>
                    <a:gd name="T29" fmla="*/ 14 h 30"/>
                    <a:gd name="T30" fmla="*/ 60 w 61"/>
                    <a:gd name="T31" fmla="*/ 8 h 30"/>
                    <a:gd name="T32" fmla="*/ 56 w 61"/>
                    <a:gd name="T33" fmla="*/ 5 h 30"/>
                    <a:gd name="T34" fmla="*/ 51 w 61"/>
                    <a:gd name="T35" fmla="*/ 1 h 30"/>
                    <a:gd name="T36" fmla="*/ 45 w 61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1" h="30">
                      <a:moveTo>
                        <a:pt x="45" y="0"/>
                      </a:moveTo>
                      <a:lnTo>
                        <a:pt x="16" y="0"/>
                      </a:lnTo>
                      <a:lnTo>
                        <a:pt x="10" y="1"/>
                      </a:lnTo>
                      <a:lnTo>
                        <a:pt x="5" y="5"/>
                      </a:lnTo>
                      <a:lnTo>
                        <a:pt x="1" y="8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5" y="25"/>
                      </a:lnTo>
                      <a:lnTo>
                        <a:pt x="10" y="29"/>
                      </a:lnTo>
                      <a:lnTo>
                        <a:pt x="16" y="30"/>
                      </a:lnTo>
                      <a:lnTo>
                        <a:pt x="45" y="30"/>
                      </a:lnTo>
                      <a:lnTo>
                        <a:pt x="51" y="29"/>
                      </a:lnTo>
                      <a:lnTo>
                        <a:pt x="56" y="25"/>
                      </a:lnTo>
                      <a:lnTo>
                        <a:pt x="60" y="21"/>
                      </a:lnTo>
                      <a:lnTo>
                        <a:pt x="61" y="14"/>
                      </a:lnTo>
                      <a:lnTo>
                        <a:pt x="60" y="8"/>
                      </a:lnTo>
                      <a:lnTo>
                        <a:pt x="56" y="5"/>
                      </a:lnTo>
                      <a:lnTo>
                        <a:pt x="51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2" name="Freeform 2133">
                  <a:extLst>
                    <a:ext uri="{FF2B5EF4-FFF2-40B4-BE49-F238E27FC236}">
                      <a16:creationId xmlns:a16="http://schemas.microsoft.com/office/drawing/2014/main" id="{EBDE14D4-68BA-9F42-A184-BD47F833A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5038" y="877888"/>
                  <a:ext cx="161925" cy="177800"/>
                </a:xfrm>
                <a:custGeom>
                  <a:avLst/>
                  <a:gdLst>
                    <a:gd name="T0" fmla="*/ 242 w 511"/>
                    <a:gd name="T1" fmla="*/ 1 h 556"/>
                    <a:gd name="T2" fmla="*/ 217 w 511"/>
                    <a:gd name="T3" fmla="*/ 3 h 556"/>
                    <a:gd name="T4" fmla="*/ 192 w 511"/>
                    <a:gd name="T5" fmla="*/ 8 h 556"/>
                    <a:gd name="T6" fmla="*/ 168 w 511"/>
                    <a:gd name="T7" fmla="*/ 15 h 556"/>
                    <a:gd name="T8" fmla="*/ 134 w 511"/>
                    <a:gd name="T9" fmla="*/ 31 h 556"/>
                    <a:gd name="T10" fmla="*/ 93 w 511"/>
                    <a:gd name="T11" fmla="*/ 58 h 556"/>
                    <a:gd name="T12" fmla="*/ 59 w 511"/>
                    <a:gd name="T13" fmla="*/ 94 h 556"/>
                    <a:gd name="T14" fmla="*/ 31 w 511"/>
                    <a:gd name="T15" fmla="*/ 134 h 556"/>
                    <a:gd name="T16" fmla="*/ 15 w 511"/>
                    <a:gd name="T17" fmla="*/ 168 h 556"/>
                    <a:gd name="T18" fmla="*/ 8 w 511"/>
                    <a:gd name="T19" fmla="*/ 191 h 556"/>
                    <a:gd name="T20" fmla="*/ 3 w 511"/>
                    <a:gd name="T21" fmla="*/ 217 h 556"/>
                    <a:gd name="T22" fmla="*/ 0 w 511"/>
                    <a:gd name="T23" fmla="*/ 243 h 556"/>
                    <a:gd name="T24" fmla="*/ 0 w 511"/>
                    <a:gd name="T25" fmla="*/ 277 h 556"/>
                    <a:gd name="T26" fmla="*/ 8 w 511"/>
                    <a:gd name="T27" fmla="*/ 317 h 556"/>
                    <a:gd name="T28" fmla="*/ 20 w 511"/>
                    <a:gd name="T29" fmla="*/ 355 h 556"/>
                    <a:gd name="T30" fmla="*/ 39 w 511"/>
                    <a:gd name="T31" fmla="*/ 392 h 556"/>
                    <a:gd name="T32" fmla="*/ 63 w 511"/>
                    <a:gd name="T33" fmla="*/ 423 h 556"/>
                    <a:gd name="T34" fmla="*/ 91 w 511"/>
                    <a:gd name="T35" fmla="*/ 451 h 556"/>
                    <a:gd name="T36" fmla="*/ 124 w 511"/>
                    <a:gd name="T37" fmla="*/ 475 h 556"/>
                    <a:gd name="T38" fmla="*/ 160 w 511"/>
                    <a:gd name="T39" fmla="*/ 493 h 556"/>
                    <a:gd name="T40" fmla="*/ 180 w 511"/>
                    <a:gd name="T41" fmla="*/ 542 h 556"/>
                    <a:gd name="T42" fmla="*/ 185 w 511"/>
                    <a:gd name="T43" fmla="*/ 552 h 556"/>
                    <a:gd name="T44" fmla="*/ 196 w 511"/>
                    <a:gd name="T45" fmla="*/ 556 h 556"/>
                    <a:gd name="T46" fmla="*/ 322 w 511"/>
                    <a:gd name="T47" fmla="*/ 555 h 556"/>
                    <a:gd name="T48" fmla="*/ 330 w 511"/>
                    <a:gd name="T49" fmla="*/ 547 h 556"/>
                    <a:gd name="T50" fmla="*/ 331 w 511"/>
                    <a:gd name="T51" fmla="*/ 500 h 556"/>
                    <a:gd name="T52" fmla="*/ 369 w 511"/>
                    <a:gd name="T53" fmla="*/ 484 h 556"/>
                    <a:gd name="T54" fmla="*/ 405 w 511"/>
                    <a:gd name="T55" fmla="*/ 464 h 556"/>
                    <a:gd name="T56" fmla="*/ 435 w 511"/>
                    <a:gd name="T57" fmla="*/ 438 h 556"/>
                    <a:gd name="T58" fmla="*/ 461 w 511"/>
                    <a:gd name="T59" fmla="*/ 407 h 556"/>
                    <a:gd name="T60" fmla="*/ 483 w 511"/>
                    <a:gd name="T61" fmla="*/ 373 h 556"/>
                    <a:gd name="T62" fmla="*/ 499 w 511"/>
                    <a:gd name="T63" fmla="*/ 337 h 556"/>
                    <a:gd name="T64" fmla="*/ 508 w 511"/>
                    <a:gd name="T65" fmla="*/ 298 h 556"/>
                    <a:gd name="T66" fmla="*/ 511 w 511"/>
                    <a:gd name="T67" fmla="*/ 256 h 556"/>
                    <a:gd name="T68" fmla="*/ 510 w 511"/>
                    <a:gd name="T69" fmla="*/ 229 h 556"/>
                    <a:gd name="T70" fmla="*/ 506 w 511"/>
                    <a:gd name="T71" fmla="*/ 205 h 556"/>
                    <a:gd name="T72" fmla="*/ 500 w 511"/>
                    <a:gd name="T73" fmla="*/ 179 h 556"/>
                    <a:gd name="T74" fmla="*/ 491 w 511"/>
                    <a:gd name="T75" fmla="*/ 156 h 556"/>
                    <a:gd name="T76" fmla="*/ 468 w 511"/>
                    <a:gd name="T77" fmla="*/ 113 h 556"/>
                    <a:gd name="T78" fmla="*/ 436 w 511"/>
                    <a:gd name="T79" fmla="*/ 75 h 556"/>
                    <a:gd name="T80" fmla="*/ 399 w 511"/>
                    <a:gd name="T81" fmla="*/ 44 h 556"/>
                    <a:gd name="T82" fmla="*/ 355 w 511"/>
                    <a:gd name="T83" fmla="*/ 20 h 556"/>
                    <a:gd name="T84" fmla="*/ 331 w 511"/>
                    <a:gd name="T85" fmla="*/ 12 h 556"/>
                    <a:gd name="T86" fmla="*/ 307 w 511"/>
                    <a:gd name="T87" fmla="*/ 6 h 556"/>
                    <a:gd name="T88" fmla="*/ 281 w 511"/>
                    <a:gd name="T89" fmla="*/ 1 h 556"/>
                    <a:gd name="T90" fmla="*/ 256 w 511"/>
                    <a:gd name="T91" fmla="*/ 0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11" h="556">
                      <a:moveTo>
                        <a:pt x="256" y="0"/>
                      </a:moveTo>
                      <a:lnTo>
                        <a:pt x="242" y="1"/>
                      </a:lnTo>
                      <a:lnTo>
                        <a:pt x="230" y="1"/>
                      </a:lnTo>
                      <a:lnTo>
                        <a:pt x="217" y="3"/>
                      </a:lnTo>
                      <a:lnTo>
                        <a:pt x="204" y="6"/>
                      </a:lnTo>
                      <a:lnTo>
                        <a:pt x="192" y="8"/>
                      </a:lnTo>
                      <a:lnTo>
                        <a:pt x="180" y="12"/>
                      </a:lnTo>
                      <a:lnTo>
                        <a:pt x="168" y="15"/>
                      </a:lnTo>
                      <a:lnTo>
                        <a:pt x="157" y="20"/>
                      </a:lnTo>
                      <a:lnTo>
                        <a:pt x="134" y="31"/>
                      </a:lnTo>
                      <a:lnTo>
                        <a:pt x="113" y="44"/>
                      </a:lnTo>
                      <a:lnTo>
                        <a:pt x="93" y="58"/>
                      </a:lnTo>
                      <a:lnTo>
                        <a:pt x="75" y="75"/>
                      </a:lnTo>
                      <a:lnTo>
                        <a:pt x="59" y="94"/>
                      </a:lnTo>
                      <a:lnTo>
                        <a:pt x="43" y="113"/>
                      </a:lnTo>
                      <a:lnTo>
                        <a:pt x="31" y="134"/>
                      </a:lnTo>
                      <a:lnTo>
                        <a:pt x="20" y="156"/>
                      </a:lnTo>
                      <a:lnTo>
                        <a:pt x="15" y="168"/>
                      </a:lnTo>
                      <a:lnTo>
                        <a:pt x="11" y="179"/>
                      </a:lnTo>
                      <a:lnTo>
                        <a:pt x="8" y="191"/>
                      </a:lnTo>
                      <a:lnTo>
                        <a:pt x="5" y="205"/>
                      </a:lnTo>
                      <a:lnTo>
                        <a:pt x="3" y="217"/>
                      </a:lnTo>
                      <a:lnTo>
                        <a:pt x="2" y="229"/>
                      </a:lnTo>
                      <a:lnTo>
                        <a:pt x="0" y="243"/>
                      </a:lnTo>
                      <a:lnTo>
                        <a:pt x="0" y="256"/>
                      </a:lnTo>
                      <a:lnTo>
                        <a:pt x="0" y="277"/>
                      </a:lnTo>
                      <a:lnTo>
                        <a:pt x="3" y="298"/>
                      </a:lnTo>
                      <a:lnTo>
                        <a:pt x="8" y="317"/>
                      </a:lnTo>
                      <a:lnTo>
                        <a:pt x="13" y="337"/>
                      </a:lnTo>
                      <a:lnTo>
                        <a:pt x="20" y="355"/>
                      </a:lnTo>
                      <a:lnTo>
                        <a:pt x="28" y="373"/>
                      </a:lnTo>
                      <a:lnTo>
                        <a:pt x="39" y="392"/>
                      </a:lnTo>
                      <a:lnTo>
                        <a:pt x="50" y="407"/>
                      </a:lnTo>
                      <a:lnTo>
                        <a:pt x="63" y="423"/>
                      </a:lnTo>
                      <a:lnTo>
                        <a:pt x="76" y="438"/>
                      </a:lnTo>
                      <a:lnTo>
                        <a:pt x="91" y="451"/>
                      </a:lnTo>
                      <a:lnTo>
                        <a:pt x="107" y="464"/>
                      </a:lnTo>
                      <a:lnTo>
                        <a:pt x="124" y="475"/>
                      </a:lnTo>
                      <a:lnTo>
                        <a:pt x="142" y="484"/>
                      </a:lnTo>
                      <a:lnTo>
                        <a:pt x="160" y="493"/>
                      </a:lnTo>
                      <a:lnTo>
                        <a:pt x="180" y="500"/>
                      </a:lnTo>
                      <a:lnTo>
                        <a:pt x="180" y="542"/>
                      </a:lnTo>
                      <a:lnTo>
                        <a:pt x="181" y="547"/>
                      </a:lnTo>
                      <a:lnTo>
                        <a:pt x="185" y="552"/>
                      </a:lnTo>
                      <a:lnTo>
                        <a:pt x="190" y="555"/>
                      </a:lnTo>
                      <a:lnTo>
                        <a:pt x="196" y="556"/>
                      </a:lnTo>
                      <a:lnTo>
                        <a:pt x="316" y="556"/>
                      </a:lnTo>
                      <a:lnTo>
                        <a:pt x="322" y="555"/>
                      </a:lnTo>
                      <a:lnTo>
                        <a:pt x="327" y="552"/>
                      </a:lnTo>
                      <a:lnTo>
                        <a:pt x="330" y="547"/>
                      </a:lnTo>
                      <a:lnTo>
                        <a:pt x="331" y="542"/>
                      </a:lnTo>
                      <a:lnTo>
                        <a:pt x="331" y="500"/>
                      </a:lnTo>
                      <a:lnTo>
                        <a:pt x="351" y="493"/>
                      </a:lnTo>
                      <a:lnTo>
                        <a:pt x="369" y="484"/>
                      </a:lnTo>
                      <a:lnTo>
                        <a:pt x="388" y="475"/>
                      </a:lnTo>
                      <a:lnTo>
                        <a:pt x="405" y="464"/>
                      </a:lnTo>
                      <a:lnTo>
                        <a:pt x="421" y="451"/>
                      </a:lnTo>
                      <a:lnTo>
                        <a:pt x="435" y="438"/>
                      </a:lnTo>
                      <a:lnTo>
                        <a:pt x="449" y="423"/>
                      </a:lnTo>
                      <a:lnTo>
                        <a:pt x="461" y="407"/>
                      </a:lnTo>
                      <a:lnTo>
                        <a:pt x="473" y="392"/>
                      </a:lnTo>
                      <a:lnTo>
                        <a:pt x="483" y="373"/>
                      </a:lnTo>
                      <a:lnTo>
                        <a:pt x="491" y="355"/>
                      </a:lnTo>
                      <a:lnTo>
                        <a:pt x="499" y="337"/>
                      </a:lnTo>
                      <a:lnTo>
                        <a:pt x="504" y="317"/>
                      </a:lnTo>
                      <a:lnTo>
                        <a:pt x="508" y="298"/>
                      </a:lnTo>
                      <a:lnTo>
                        <a:pt x="511" y="277"/>
                      </a:lnTo>
                      <a:lnTo>
                        <a:pt x="511" y="256"/>
                      </a:lnTo>
                      <a:lnTo>
                        <a:pt x="511" y="243"/>
                      </a:lnTo>
                      <a:lnTo>
                        <a:pt x="510" y="229"/>
                      </a:lnTo>
                      <a:lnTo>
                        <a:pt x="508" y="217"/>
                      </a:lnTo>
                      <a:lnTo>
                        <a:pt x="506" y="205"/>
                      </a:lnTo>
                      <a:lnTo>
                        <a:pt x="504" y="191"/>
                      </a:lnTo>
                      <a:lnTo>
                        <a:pt x="500" y="179"/>
                      </a:lnTo>
                      <a:lnTo>
                        <a:pt x="496" y="168"/>
                      </a:lnTo>
                      <a:lnTo>
                        <a:pt x="491" y="156"/>
                      </a:lnTo>
                      <a:lnTo>
                        <a:pt x="480" y="134"/>
                      </a:lnTo>
                      <a:lnTo>
                        <a:pt x="468" y="113"/>
                      </a:lnTo>
                      <a:lnTo>
                        <a:pt x="452" y="94"/>
                      </a:lnTo>
                      <a:lnTo>
                        <a:pt x="436" y="75"/>
                      </a:lnTo>
                      <a:lnTo>
                        <a:pt x="418" y="58"/>
                      </a:lnTo>
                      <a:lnTo>
                        <a:pt x="399" y="44"/>
                      </a:lnTo>
                      <a:lnTo>
                        <a:pt x="378" y="31"/>
                      </a:lnTo>
                      <a:lnTo>
                        <a:pt x="355" y="20"/>
                      </a:lnTo>
                      <a:lnTo>
                        <a:pt x="344" y="15"/>
                      </a:lnTo>
                      <a:lnTo>
                        <a:pt x="331" y="12"/>
                      </a:lnTo>
                      <a:lnTo>
                        <a:pt x="319" y="8"/>
                      </a:lnTo>
                      <a:lnTo>
                        <a:pt x="307" y="6"/>
                      </a:lnTo>
                      <a:lnTo>
                        <a:pt x="295" y="3"/>
                      </a:lnTo>
                      <a:lnTo>
                        <a:pt x="281" y="1"/>
                      </a:lnTo>
                      <a:lnTo>
                        <a:pt x="269" y="1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3" name="Freeform 2134">
                  <a:extLst>
                    <a:ext uri="{FF2B5EF4-FFF2-40B4-BE49-F238E27FC236}">
                      <a16:creationId xmlns:a16="http://schemas.microsoft.com/office/drawing/2014/main" id="{EC8AE645-6C55-B741-A65E-735381DB0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45825" y="949325"/>
                  <a:ext cx="28575" cy="11113"/>
                </a:xfrm>
                <a:custGeom>
                  <a:avLst/>
                  <a:gdLst>
                    <a:gd name="T0" fmla="*/ 76 w 90"/>
                    <a:gd name="T1" fmla="*/ 0 h 31"/>
                    <a:gd name="T2" fmla="*/ 16 w 90"/>
                    <a:gd name="T3" fmla="*/ 0 h 31"/>
                    <a:gd name="T4" fmla="*/ 10 w 90"/>
                    <a:gd name="T5" fmla="*/ 2 h 31"/>
                    <a:gd name="T6" fmla="*/ 5 w 90"/>
                    <a:gd name="T7" fmla="*/ 5 h 31"/>
                    <a:gd name="T8" fmla="*/ 1 w 90"/>
                    <a:gd name="T9" fmla="*/ 10 h 31"/>
                    <a:gd name="T10" fmla="*/ 0 w 90"/>
                    <a:gd name="T11" fmla="*/ 15 h 31"/>
                    <a:gd name="T12" fmla="*/ 1 w 90"/>
                    <a:gd name="T13" fmla="*/ 21 h 31"/>
                    <a:gd name="T14" fmla="*/ 5 w 90"/>
                    <a:gd name="T15" fmla="*/ 26 h 31"/>
                    <a:gd name="T16" fmla="*/ 10 w 90"/>
                    <a:gd name="T17" fmla="*/ 30 h 31"/>
                    <a:gd name="T18" fmla="*/ 16 w 90"/>
                    <a:gd name="T19" fmla="*/ 31 h 31"/>
                    <a:gd name="T20" fmla="*/ 76 w 90"/>
                    <a:gd name="T21" fmla="*/ 31 h 31"/>
                    <a:gd name="T22" fmla="*/ 82 w 90"/>
                    <a:gd name="T23" fmla="*/ 30 h 31"/>
                    <a:gd name="T24" fmla="*/ 87 w 90"/>
                    <a:gd name="T25" fmla="*/ 26 h 31"/>
                    <a:gd name="T26" fmla="*/ 89 w 90"/>
                    <a:gd name="T27" fmla="*/ 21 h 31"/>
                    <a:gd name="T28" fmla="*/ 90 w 90"/>
                    <a:gd name="T29" fmla="*/ 15 h 31"/>
                    <a:gd name="T30" fmla="*/ 89 w 90"/>
                    <a:gd name="T31" fmla="*/ 10 h 31"/>
                    <a:gd name="T32" fmla="*/ 87 w 90"/>
                    <a:gd name="T33" fmla="*/ 5 h 31"/>
                    <a:gd name="T34" fmla="*/ 82 w 90"/>
                    <a:gd name="T35" fmla="*/ 2 h 31"/>
                    <a:gd name="T36" fmla="*/ 76 w 90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31">
                      <a:moveTo>
                        <a:pt x="76" y="0"/>
                      </a:move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1" y="21"/>
                      </a:lnTo>
                      <a:lnTo>
                        <a:pt x="5" y="26"/>
                      </a:lnTo>
                      <a:lnTo>
                        <a:pt x="10" y="30"/>
                      </a:lnTo>
                      <a:lnTo>
                        <a:pt x="16" y="31"/>
                      </a:lnTo>
                      <a:lnTo>
                        <a:pt x="76" y="31"/>
                      </a:lnTo>
                      <a:lnTo>
                        <a:pt x="82" y="30"/>
                      </a:lnTo>
                      <a:lnTo>
                        <a:pt x="87" y="26"/>
                      </a:lnTo>
                      <a:lnTo>
                        <a:pt x="89" y="21"/>
                      </a:lnTo>
                      <a:lnTo>
                        <a:pt x="90" y="15"/>
                      </a:lnTo>
                      <a:lnTo>
                        <a:pt x="89" y="10"/>
                      </a:lnTo>
                      <a:lnTo>
                        <a:pt x="87" y="5"/>
                      </a:lnTo>
                      <a:lnTo>
                        <a:pt x="82" y="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4" name="Freeform 2135">
                  <a:extLst>
                    <a:ext uri="{FF2B5EF4-FFF2-40B4-BE49-F238E27FC236}">
                      <a16:creationId xmlns:a16="http://schemas.microsoft.com/office/drawing/2014/main" id="{15C12668-7D83-EF45-9806-140B2143B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4400" y="863600"/>
                  <a:ext cx="34925" cy="34925"/>
                </a:xfrm>
                <a:custGeom>
                  <a:avLst/>
                  <a:gdLst>
                    <a:gd name="T0" fmla="*/ 91 w 107"/>
                    <a:gd name="T1" fmla="*/ 107 h 107"/>
                    <a:gd name="T2" fmla="*/ 97 w 107"/>
                    <a:gd name="T3" fmla="*/ 105 h 107"/>
                    <a:gd name="T4" fmla="*/ 102 w 107"/>
                    <a:gd name="T5" fmla="*/ 102 h 107"/>
                    <a:gd name="T6" fmla="*/ 105 w 107"/>
                    <a:gd name="T7" fmla="*/ 97 h 107"/>
                    <a:gd name="T8" fmla="*/ 107 w 107"/>
                    <a:gd name="T9" fmla="*/ 91 h 107"/>
                    <a:gd name="T10" fmla="*/ 105 w 107"/>
                    <a:gd name="T11" fmla="*/ 86 h 107"/>
                    <a:gd name="T12" fmla="*/ 102 w 107"/>
                    <a:gd name="T13" fmla="*/ 81 h 107"/>
                    <a:gd name="T14" fmla="*/ 26 w 107"/>
                    <a:gd name="T15" fmla="*/ 5 h 107"/>
                    <a:gd name="T16" fmla="*/ 21 w 107"/>
                    <a:gd name="T17" fmla="*/ 2 h 107"/>
                    <a:gd name="T18" fmla="*/ 16 w 107"/>
                    <a:gd name="T19" fmla="*/ 0 h 107"/>
                    <a:gd name="T20" fmla="*/ 10 w 107"/>
                    <a:gd name="T21" fmla="*/ 2 h 107"/>
                    <a:gd name="T22" fmla="*/ 5 w 107"/>
                    <a:gd name="T23" fmla="*/ 5 h 107"/>
                    <a:gd name="T24" fmla="*/ 2 w 107"/>
                    <a:gd name="T25" fmla="*/ 10 h 107"/>
                    <a:gd name="T26" fmla="*/ 0 w 107"/>
                    <a:gd name="T27" fmla="*/ 16 h 107"/>
                    <a:gd name="T28" fmla="*/ 2 w 107"/>
                    <a:gd name="T29" fmla="*/ 21 h 107"/>
                    <a:gd name="T30" fmla="*/ 5 w 107"/>
                    <a:gd name="T31" fmla="*/ 26 h 107"/>
                    <a:gd name="T32" fmla="*/ 81 w 107"/>
                    <a:gd name="T33" fmla="*/ 102 h 107"/>
                    <a:gd name="T34" fmla="*/ 86 w 107"/>
                    <a:gd name="T35" fmla="*/ 105 h 107"/>
                    <a:gd name="T36" fmla="*/ 91 w 107"/>
                    <a:gd name="T37" fmla="*/ 10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107">
                      <a:moveTo>
                        <a:pt x="91" y="107"/>
                      </a:moveTo>
                      <a:lnTo>
                        <a:pt x="97" y="105"/>
                      </a:lnTo>
                      <a:lnTo>
                        <a:pt x="102" y="102"/>
                      </a:lnTo>
                      <a:lnTo>
                        <a:pt x="105" y="97"/>
                      </a:lnTo>
                      <a:lnTo>
                        <a:pt x="107" y="91"/>
                      </a:lnTo>
                      <a:lnTo>
                        <a:pt x="105" y="86"/>
                      </a:lnTo>
                      <a:lnTo>
                        <a:pt x="102" y="81"/>
                      </a:lnTo>
                      <a:lnTo>
                        <a:pt x="26" y="5"/>
                      </a:lnTo>
                      <a:lnTo>
                        <a:pt x="21" y="2"/>
                      </a:ln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2" y="21"/>
                      </a:lnTo>
                      <a:lnTo>
                        <a:pt x="5" y="26"/>
                      </a:lnTo>
                      <a:lnTo>
                        <a:pt x="81" y="102"/>
                      </a:lnTo>
                      <a:lnTo>
                        <a:pt x="86" y="105"/>
                      </a:lnTo>
                      <a:lnTo>
                        <a:pt x="91" y="1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5" name="Freeform 2136">
                  <a:extLst>
                    <a:ext uri="{FF2B5EF4-FFF2-40B4-BE49-F238E27FC236}">
                      <a16:creationId xmlns:a16="http://schemas.microsoft.com/office/drawing/2014/main" id="{5BFE58EE-FA75-F148-8DED-1F1ACA6E1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1238" y="835025"/>
                  <a:ext cx="9525" cy="28575"/>
                </a:xfrm>
                <a:custGeom>
                  <a:avLst/>
                  <a:gdLst>
                    <a:gd name="T0" fmla="*/ 15 w 29"/>
                    <a:gd name="T1" fmla="*/ 90 h 90"/>
                    <a:gd name="T2" fmla="*/ 21 w 29"/>
                    <a:gd name="T3" fmla="*/ 89 h 90"/>
                    <a:gd name="T4" fmla="*/ 26 w 29"/>
                    <a:gd name="T5" fmla="*/ 87 h 90"/>
                    <a:gd name="T6" fmla="*/ 28 w 29"/>
                    <a:gd name="T7" fmla="*/ 82 h 90"/>
                    <a:gd name="T8" fmla="*/ 29 w 29"/>
                    <a:gd name="T9" fmla="*/ 76 h 90"/>
                    <a:gd name="T10" fmla="*/ 29 w 29"/>
                    <a:gd name="T11" fmla="*/ 16 h 90"/>
                    <a:gd name="T12" fmla="*/ 28 w 29"/>
                    <a:gd name="T13" fmla="*/ 10 h 90"/>
                    <a:gd name="T14" fmla="*/ 26 w 29"/>
                    <a:gd name="T15" fmla="*/ 5 h 90"/>
                    <a:gd name="T16" fmla="*/ 21 w 29"/>
                    <a:gd name="T17" fmla="*/ 1 h 90"/>
                    <a:gd name="T18" fmla="*/ 15 w 29"/>
                    <a:gd name="T19" fmla="*/ 0 h 90"/>
                    <a:gd name="T20" fmla="*/ 9 w 29"/>
                    <a:gd name="T21" fmla="*/ 1 h 90"/>
                    <a:gd name="T22" fmla="*/ 4 w 29"/>
                    <a:gd name="T23" fmla="*/ 5 h 90"/>
                    <a:gd name="T24" fmla="*/ 1 w 29"/>
                    <a:gd name="T25" fmla="*/ 10 h 90"/>
                    <a:gd name="T26" fmla="*/ 0 w 29"/>
                    <a:gd name="T27" fmla="*/ 16 h 90"/>
                    <a:gd name="T28" fmla="*/ 0 w 29"/>
                    <a:gd name="T29" fmla="*/ 76 h 90"/>
                    <a:gd name="T30" fmla="*/ 1 w 29"/>
                    <a:gd name="T31" fmla="*/ 82 h 90"/>
                    <a:gd name="T32" fmla="*/ 4 w 29"/>
                    <a:gd name="T33" fmla="*/ 87 h 90"/>
                    <a:gd name="T34" fmla="*/ 9 w 29"/>
                    <a:gd name="T35" fmla="*/ 89 h 90"/>
                    <a:gd name="T36" fmla="*/ 15 w 29"/>
                    <a:gd name="T3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90">
                      <a:moveTo>
                        <a:pt x="15" y="90"/>
                      </a:moveTo>
                      <a:lnTo>
                        <a:pt x="21" y="89"/>
                      </a:lnTo>
                      <a:lnTo>
                        <a:pt x="26" y="87"/>
                      </a:lnTo>
                      <a:lnTo>
                        <a:pt x="28" y="82"/>
                      </a:lnTo>
                      <a:lnTo>
                        <a:pt x="29" y="76"/>
                      </a:lnTo>
                      <a:lnTo>
                        <a:pt x="29" y="16"/>
                      </a:lnTo>
                      <a:lnTo>
                        <a:pt x="28" y="10"/>
                      </a:lnTo>
                      <a:lnTo>
                        <a:pt x="26" y="5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1" y="10"/>
                      </a:lnTo>
                      <a:lnTo>
                        <a:pt x="0" y="16"/>
                      </a:lnTo>
                      <a:lnTo>
                        <a:pt x="0" y="76"/>
                      </a:lnTo>
                      <a:lnTo>
                        <a:pt x="1" y="82"/>
                      </a:lnTo>
                      <a:lnTo>
                        <a:pt x="4" y="87"/>
                      </a:lnTo>
                      <a:lnTo>
                        <a:pt x="9" y="89"/>
                      </a:lnTo>
                      <a:lnTo>
                        <a:pt x="15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6" name="Freeform 2137">
                  <a:extLst>
                    <a:ext uri="{FF2B5EF4-FFF2-40B4-BE49-F238E27FC236}">
                      <a16:creationId xmlns:a16="http://schemas.microsoft.com/office/drawing/2014/main" id="{64F14800-2C6C-4342-9738-75EE249A9F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42675" y="863600"/>
                  <a:ext cx="33338" cy="34925"/>
                </a:xfrm>
                <a:custGeom>
                  <a:avLst/>
                  <a:gdLst>
                    <a:gd name="T0" fmla="*/ 101 w 106"/>
                    <a:gd name="T1" fmla="*/ 5 h 107"/>
                    <a:gd name="T2" fmla="*/ 96 w 106"/>
                    <a:gd name="T3" fmla="*/ 2 h 107"/>
                    <a:gd name="T4" fmla="*/ 90 w 106"/>
                    <a:gd name="T5" fmla="*/ 0 h 107"/>
                    <a:gd name="T6" fmla="*/ 85 w 106"/>
                    <a:gd name="T7" fmla="*/ 2 h 107"/>
                    <a:gd name="T8" fmla="*/ 80 w 106"/>
                    <a:gd name="T9" fmla="*/ 5 h 107"/>
                    <a:gd name="T10" fmla="*/ 5 w 106"/>
                    <a:gd name="T11" fmla="*/ 80 h 107"/>
                    <a:gd name="T12" fmla="*/ 1 w 106"/>
                    <a:gd name="T13" fmla="*/ 86 h 107"/>
                    <a:gd name="T14" fmla="*/ 0 w 106"/>
                    <a:gd name="T15" fmla="*/ 91 h 107"/>
                    <a:gd name="T16" fmla="*/ 1 w 106"/>
                    <a:gd name="T17" fmla="*/ 97 h 107"/>
                    <a:gd name="T18" fmla="*/ 5 w 106"/>
                    <a:gd name="T19" fmla="*/ 102 h 107"/>
                    <a:gd name="T20" fmla="*/ 10 w 106"/>
                    <a:gd name="T21" fmla="*/ 105 h 107"/>
                    <a:gd name="T22" fmla="*/ 16 w 106"/>
                    <a:gd name="T23" fmla="*/ 107 h 107"/>
                    <a:gd name="T24" fmla="*/ 21 w 106"/>
                    <a:gd name="T25" fmla="*/ 105 h 107"/>
                    <a:gd name="T26" fmla="*/ 25 w 106"/>
                    <a:gd name="T27" fmla="*/ 102 h 107"/>
                    <a:gd name="T28" fmla="*/ 101 w 106"/>
                    <a:gd name="T29" fmla="*/ 26 h 107"/>
                    <a:gd name="T30" fmla="*/ 105 w 106"/>
                    <a:gd name="T31" fmla="*/ 21 h 107"/>
                    <a:gd name="T32" fmla="*/ 106 w 106"/>
                    <a:gd name="T33" fmla="*/ 16 h 107"/>
                    <a:gd name="T34" fmla="*/ 105 w 106"/>
                    <a:gd name="T35" fmla="*/ 10 h 107"/>
                    <a:gd name="T36" fmla="*/ 101 w 106"/>
                    <a:gd name="T37" fmla="*/ 5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6" h="107">
                      <a:moveTo>
                        <a:pt x="101" y="5"/>
                      </a:moveTo>
                      <a:lnTo>
                        <a:pt x="96" y="2"/>
                      </a:lnTo>
                      <a:lnTo>
                        <a:pt x="90" y="0"/>
                      </a:lnTo>
                      <a:lnTo>
                        <a:pt x="85" y="2"/>
                      </a:lnTo>
                      <a:lnTo>
                        <a:pt x="80" y="5"/>
                      </a:lnTo>
                      <a:lnTo>
                        <a:pt x="5" y="80"/>
                      </a:lnTo>
                      <a:lnTo>
                        <a:pt x="1" y="86"/>
                      </a:lnTo>
                      <a:lnTo>
                        <a:pt x="0" y="91"/>
                      </a:lnTo>
                      <a:lnTo>
                        <a:pt x="1" y="97"/>
                      </a:lnTo>
                      <a:lnTo>
                        <a:pt x="5" y="102"/>
                      </a:lnTo>
                      <a:lnTo>
                        <a:pt x="10" y="105"/>
                      </a:lnTo>
                      <a:lnTo>
                        <a:pt x="16" y="107"/>
                      </a:lnTo>
                      <a:lnTo>
                        <a:pt x="21" y="105"/>
                      </a:lnTo>
                      <a:lnTo>
                        <a:pt x="25" y="102"/>
                      </a:lnTo>
                      <a:lnTo>
                        <a:pt x="101" y="26"/>
                      </a:lnTo>
                      <a:lnTo>
                        <a:pt x="105" y="21"/>
                      </a:lnTo>
                      <a:lnTo>
                        <a:pt x="106" y="16"/>
                      </a:lnTo>
                      <a:lnTo>
                        <a:pt x="105" y="10"/>
                      </a:lnTo>
                      <a:lnTo>
                        <a:pt x="10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7" name="Freeform 2138">
                  <a:extLst>
                    <a:ext uri="{FF2B5EF4-FFF2-40B4-BE49-F238E27FC236}">
                      <a16:creationId xmlns:a16="http://schemas.microsoft.com/office/drawing/2014/main" id="{8BC19105-2628-174C-AC7D-DACED8ADA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76013" y="949325"/>
                  <a:ext cx="28575" cy="11113"/>
                </a:xfrm>
                <a:custGeom>
                  <a:avLst/>
                  <a:gdLst>
                    <a:gd name="T0" fmla="*/ 75 w 90"/>
                    <a:gd name="T1" fmla="*/ 0 h 31"/>
                    <a:gd name="T2" fmla="*/ 15 w 90"/>
                    <a:gd name="T3" fmla="*/ 0 h 31"/>
                    <a:gd name="T4" fmla="*/ 9 w 90"/>
                    <a:gd name="T5" fmla="*/ 2 h 31"/>
                    <a:gd name="T6" fmla="*/ 4 w 90"/>
                    <a:gd name="T7" fmla="*/ 5 h 31"/>
                    <a:gd name="T8" fmla="*/ 1 w 90"/>
                    <a:gd name="T9" fmla="*/ 10 h 31"/>
                    <a:gd name="T10" fmla="*/ 0 w 90"/>
                    <a:gd name="T11" fmla="*/ 15 h 31"/>
                    <a:gd name="T12" fmla="*/ 1 w 90"/>
                    <a:gd name="T13" fmla="*/ 21 h 31"/>
                    <a:gd name="T14" fmla="*/ 4 w 90"/>
                    <a:gd name="T15" fmla="*/ 26 h 31"/>
                    <a:gd name="T16" fmla="*/ 9 w 90"/>
                    <a:gd name="T17" fmla="*/ 30 h 31"/>
                    <a:gd name="T18" fmla="*/ 15 w 90"/>
                    <a:gd name="T19" fmla="*/ 31 h 31"/>
                    <a:gd name="T20" fmla="*/ 75 w 90"/>
                    <a:gd name="T21" fmla="*/ 31 h 31"/>
                    <a:gd name="T22" fmla="*/ 81 w 90"/>
                    <a:gd name="T23" fmla="*/ 30 h 31"/>
                    <a:gd name="T24" fmla="*/ 86 w 90"/>
                    <a:gd name="T25" fmla="*/ 26 h 31"/>
                    <a:gd name="T26" fmla="*/ 89 w 90"/>
                    <a:gd name="T27" fmla="*/ 21 h 31"/>
                    <a:gd name="T28" fmla="*/ 90 w 90"/>
                    <a:gd name="T29" fmla="*/ 15 h 31"/>
                    <a:gd name="T30" fmla="*/ 89 w 90"/>
                    <a:gd name="T31" fmla="*/ 10 h 31"/>
                    <a:gd name="T32" fmla="*/ 86 w 90"/>
                    <a:gd name="T33" fmla="*/ 5 h 31"/>
                    <a:gd name="T34" fmla="*/ 81 w 90"/>
                    <a:gd name="T35" fmla="*/ 2 h 31"/>
                    <a:gd name="T36" fmla="*/ 75 w 90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31">
                      <a:moveTo>
                        <a:pt x="75" y="0"/>
                      </a:moveTo>
                      <a:lnTo>
                        <a:pt x="15" y="0"/>
                      </a:lnTo>
                      <a:lnTo>
                        <a:pt x="9" y="2"/>
                      </a:lnTo>
                      <a:lnTo>
                        <a:pt x="4" y="5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1" y="21"/>
                      </a:lnTo>
                      <a:lnTo>
                        <a:pt x="4" y="26"/>
                      </a:lnTo>
                      <a:lnTo>
                        <a:pt x="9" y="30"/>
                      </a:lnTo>
                      <a:lnTo>
                        <a:pt x="15" y="31"/>
                      </a:lnTo>
                      <a:lnTo>
                        <a:pt x="75" y="31"/>
                      </a:lnTo>
                      <a:lnTo>
                        <a:pt x="81" y="30"/>
                      </a:lnTo>
                      <a:lnTo>
                        <a:pt x="86" y="26"/>
                      </a:lnTo>
                      <a:lnTo>
                        <a:pt x="89" y="21"/>
                      </a:lnTo>
                      <a:lnTo>
                        <a:pt x="90" y="15"/>
                      </a:lnTo>
                      <a:lnTo>
                        <a:pt x="89" y="10"/>
                      </a:lnTo>
                      <a:lnTo>
                        <a:pt x="86" y="5"/>
                      </a:lnTo>
                      <a:lnTo>
                        <a:pt x="81" y="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1BD0F797-698F-E34E-A540-6B71387ED9D6}"/>
                </a:ext>
              </a:extLst>
            </p:cNvPr>
            <p:cNvSpPr/>
            <p:nvPr/>
          </p:nvSpPr>
          <p:spPr>
            <a:xfrm>
              <a:off x="15045838" y="5903588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9C4C5AAB-21EE-5F4B-B273-660C26458573}"/>
                </a:ext>
              </a:extLst>
            </p:cNvPr>
            <p:cNvSpPr/>
            <p:nvPr/>
          </p:nvSpPr>
          <p:spPr>
            <a:xfrm>
              <a:off x="15045838" y="7761565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CCCE5E9B-1A4D-F442-9612-C706A5CFAA41}"/>
                </a:ext>
              </a:extLst>
            </p:cNvPr>
            <p:cNvSpPr/>
            <p:nvPr/>
          </p:nvSpPr>
          <p:spPr>
            <a:xfrm>
              <a:off x="15045838" y="9692276"/>
              <a:ext cx="821665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grpSp>
          <p:nvGrpSpPr>
            <p:cNvPr id="112" name="Group 22">
              <a:extLst>
                <a:ext uri="{FF2B5EF4-FFF2-40B4-BE49-F238E27FC236}">
                  <a16:creationId xmlns:a16="http://schemas.microsoft.com/office/drawing/2014/main" id="{B0784EC1-F5DB-AF45-BE32-DA55FE8800F3}"/>
                </a:ext>
              </a:extLst>
            </p:cNvPr>
            <p:cNvGrpSpPr/>
            <p:nvPr/>
          </p:nvGrpSpPr>
          <p:grpSpPr>
            <a:xfrm>
              <a:off x="730654" y="4899493"/>
              <a:ext cx="7726637" cy="7447692"/>
              <a:chOff x="11001618" y="13439142"/>
              <a:chExt cx="2966879" cy="2859771"/>
            </a:xfrm>
          </p:grpSpPr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AB9DCB1E-358C-9643-A4CC-4703CDAAC1E4}"/>
                  </a:ext>
                </a:extLst>
              </p:cNvPr>
              <p:cNvSpPr/>
              <p:nvPr/>
            </p:nvSpPr>
            <p:spPr>
              <a:xfrm>
                <a:off x="12476095" y="15407501"/>
                <a:ext cx="932811" cy="891412"/>
              </a:xfrm>
              <a:custGeom>
                <a:avLst/>
                <a:gdLst>
                  <a:gd name="connsiteX0" fmla="*/ 231217 w 932811"/>
                  <a:gd name="connsiteY0" fmla="*/ -195 h 891412"/>
                  <a:gd name="connsiteX1" fmla="*/ 274335 w 932811"/>
                  <a:gd name="connsiteY1" fmla="*/ 127105 h 891412"/>
                  <a:gd name="connsiteX2" fmla="*/ 368378 w 932811"/>
                  <a:gd name="connsiteY2" fmla="*/ 186334 h 891412"/>
                  <a:gd name="connsiteX3" fmla="*/ 524196 w 932811"/>
                  <a:gd name="connsiteY3" fmla="*/ 404140 h 891412"/>
                  <a:gd name="connsiteX4" fmla="*/ 787953 w 932811"/>
                  <a:gd name="connsiteY4" fmla="*/ 463370 h 891412"/>
                  <a:gd name="connsiteX5" fmla="*/ 831072 w 932811"/>
                  <a:gd name="connsiteY5" fmla="*/ 667106 h 891412"/>
                  <a:gd name="connsiteX6" fmla="*/ 932634 w 932811"/>
                  <a:gd name="connsiteY6" fmla="*/ 821500 h 891412"/>
                  <a:gd name="connsiteX7" fmla="*/ 720562 w 932811"/>
                  <a:gd name="connsiteY7" fmla="*/ 846790 h 891412"/>
                  <a:gd name="connsiteX8" fmla="*/ 576737 w 932811"/>
                  <a:gd name="connsiteY8" fmla="*/ 773870 h 891412"/>
                  <a:gd name="connsiteX9" fmla="*/ 466609 w 932811"/>
                  <a:gd name="connsiteY9" fmla="*/ 534102 h 891412"/>
                  <a:gd name="connsiteX10" fmla="*/ 193143 w 932811"/>
                  <a:gd name="connsiteY10" fmla="*/ 458901 h 891412"/>
                  <a:gd name="connsiteX11" fmla="*/ -178 w 932811"/>
                  <a:gd name="connsiteY11" fmla="*/ 162851 h 891412"/>
                  <a:gd name="connsiteX12" fmla="*/ 115186 w 932811"/>
                  <a:gd name="connsiteY12" fmla="*/ 105334 h 891412"/>
                  <a:gd name="connsiteX13" fmla="*/ 231217 w 932811"/>
                  <a:gd name="connsiteY13" fmla="*/ -195 h 89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2811" h="891412">
                    <a:moveTo>
                      <a:pt x="231217" y="-195"/>
                    </a:moveTo>
                    <a:cubicBezTo>
                      <a:pt x="236071" y="44888"/>
                      <a:pt x="250787" y="88345"/>
                      <a:pt x="274335" y="127105"/>
                    </a:cubicBezTo>
                    <a:cubicBezTo>
                      <a:pt x="312409" y="186334"/>
                      <a:pt x="368378" y="186334"/>
                      <a:pt x="368378" y="186334"/>
                    </a:cubicBezTo>
                    <a:cubicBezTo>
                      <a:pt x="368378" y="186334"/>
                      <a:pt x="430534" y="341109"/>
                      <a:pt x="524196" y="404140"/>
                    </a:cubicBezTo>
                    <a:cubicBezTo>
                      <a:pt x="601923" y="455384"/>
                      <a:pt x="695738" y="476451"/>
                      <a:pt x="787953" y="463370"/>
                    </a:cubicBezTo>
                    <a:cubicBezTo>
                      <a:pt x="787953" y="463370"/>
                      <a:pt x="792712" y="577454"/>
                      <a:pt x="831072" y="667106"/>
                    </a:cubicBezTo>
                    <a:cubicBezTo>
                      <a:pt x="856086" y="723853"/>
                      <a:pt x="890419" y="776038"/>
                      <a:pt x="932634" y="821500"/>
                    </a:cubicBezTo>
                    <a:cubicBezTo>
                      <a:pt x="932634" y="821500"/>
                      <a:pt x="826693" y="959829"/>
                      <a:pt x="720562" y="846790"/>
                    </a:cubicBezTo>
                    <a:cubicBezTo>
                      <a:pt x="683820" y="807716"/>
                      <a:pt x="614240" y="809997"/>
                      <a:pt x="576737" y="773870"/>
                    </a:cubicBezTo>
                    <a:cubicBezTo>
                      <a:pt x="437673" y="639630"/>
                      <a:pt x="466609" y="534102"/>
                      <a:pt x="466609" y="534102"/>
                    </a:cubicBezTo>
                    <a:cubicBezTo>
                      <a:pt x="368797" y="550901"/>
                      <a:pt x="268567" y="523340"/>
                      <a:pt x="193143" y="458901"/>
                    </a:cubicBezTo>
                    <a:cubicBezTo>
                      <a:pt x="25427" y="317531"/>
                      <a:pt x="-178" y="162851"/>
                      <a:pt x="-178" y="162851"/>
                    </a:cubicBezTo>
                    <a:cubicBezTo>
                      <a:pt x="-178" y="162851"/>
                      <a:pt x="37230" y="164467"/>
                      <a:pt x="115186" y="105334"/>
                    </a:cubicBezTo>
                    <a:cubicBezTo>
                      <a:pt x="157639" y="74540"/>
                      <a:pt x="196550" y="39145"/>
                      <a:pt x="231217" y="-195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9B801F56-87C1-F742-A836-90B879CCFB16}"/>
                  </a:ext>
                </a:extLst>
              </p:cNvPr>
              <p:cNvSpPr/>
              <p:nvPr/>
            </p:nvSpPr>
            <p:spPr>
              <a:xfrm>
                <a:off x="11001618" y="13439142"/>
                <a:ext cx="1533872" cy="1804239"/>
              </a:xfrm>
              <a:custGeom>
                <a:avLst/>
                <a:gdLst>
                  <a:gd name="connsiteX0" fmla="*/ 1533695 w 1533872"/>
                  <a:gd name="connsiteY0" fmla="*/ 62759 h 1804239"/>
                  <a:gd name="connsiteX1" fmla="*/ 1232054 w 1533872"/>
                  <a:gd name="connsiteY1" fmla="*/ 4386 h 1804239"/>
                  <a:gd name="connsiteX2" fmla="*/ 999232 w 1533872"/>
                  <a:gd name="connsiteY2" fmla="*/ 114002 h 1804239"/>
                  <a:gd name="connsiteX3" fmla="*/ 1021410 w 1533872"/>
                  <a:gd name="connsiteY3" fmla="*/ 242443 h 1804239"/>
                  <a:gd name="connsiteX4" fmla="*/ 1192743 w 1533872"/>
                  <a:gd name="connsiteY4" fmla="*/ 345404 h 1804239"/>
                  <a:gd name="connsiteX5" fmla="*/ 1221013 w 1533872"/>
                  <a:gd name="connsiteY5" fmla="*/ 368003 h 1804239"/>
                  <a:gd name="connsiteX6" fmla="*/ 1202261 w 1533872"/>
                  <a:gd name="connsiteY6" fmla="*/ 395507 h 1804239"/>
                  <a:gd name="connsiteX7" fmla="*/ 1166853 w 1533872"/>
                  <a:gd name="connsiteY7" fmla="*/ 398834 h 1804239"/>
                  <a:gd name="connsiteX8" fmla="*/ 973247 w 1533872"/>
                  <a:gd name="connsiteY8" fmla="*/ 259841 h 1804239"/>
                  <a:gd name="connsiteX9" fmla="*/ 948308 w 1533872"/>
                  <a:gd name="connsiteY9" fmla="*/ 133302 h 1804239"/>
                  <a:gd name="connsiteX10" fmla="*/ 735856 w 1533872"/>
                  <a:gd name="connsiteY10" fmla="*/ 191770 h 1804239"/>
                  <a:gd name="connsiteX11" fmla="*/ 590794 w 1533872"/>
                  <a:gd name="connsiteY11" fmla="*/ 347686 h 1804239"/>
                  <a:gd name="connsiteX12" fmla="*/ 592032 w 1533872"/>
                  <a:gd name="connsiteY12" fmla="*/ 384478 h 1804239"/>
                  <a:gd name="connsiteX13" fmla="*/ 592032 w 1533872"/>
                  <a:gd name="connsiteY13" fmla="*/ 393985 h 1804239"/>
                  <a:gd name="connsiteX14" fmla="*/ 705397 w 1533872"/>
                  <a:gd name="connsiteY14" fmla="*/ 546859 h 1804239"/>
                  <a:gd name="connsiteX15" fmla="*/ 709394 w 1533872"/>
                  <a:gd name="connsiteY15" fmla="*/ 546859 h 1804239"/>
                  <a:gd name="connsiteX16" fmla="*/ 822093 w 1533872"/>
                  <a:gd name="connsiteY16" fmla="*/ 452834 h 1804239"/>
                  <a:gd name="connsiteX17" fmla="*/ 851410 w 1533872"/>
                  <a:gd name="connsiteY17" fmla="*/ 431633 h 1804239"/>
                  <a:gd name="connsiteX18" fmla="*/ 872655 w 1533872"/>
                  <a:gd name="connsiteY18" fmla="*/ 460582 h 1804239"/>
                  <a:gd name="connsiteX19" fmla="*/ 872637 w 1533872"/>
                  <a:gd name="connsiteY19" fmla="*/ 460725 h 1804239"/>
                  <a:gd name="connsiteX20" fmla="*/ 709490 w 1533872"/>
                  <a:gd name="connsiteY20" fmla="*/ 598007 h 1804239"/>
                  <a:gd name="connsiteX21" fmla="*/ 704064 w 1533872"/>
                  <a:gd name="connsiteY21" fmla="*/ 598007 h 1804239"/>
                  <a:gd name="connsiteX22" fmla="*/ 541108 w 1533872"/>
                  <a:gd name="connsiteY22" fmla="*/ 404158 h 1804239"/>
                  <a:gd name="connsiteX23" fmla="*/ 541108 w 1533872"/>
                  <a:gd name="connsiteY23" fmla="*/ 393320 h 1804239"/>
                  <a:gd name="connsiteX24" fmla="*/ 357782 w 1533872"/>
                  <a:gd name="connsiteY24" fmla="*/ 469376 h 1804239"/>
                  <a:gd name="connsiteX25" fmla="*/ 262597 w 1533872"/>
                  <a:gd name="connsiteY25" fmla="*/ 628525 h 1804239"/>
                  <a:gd name="connsiteX26" fmla="*/ 463056 w 1533872"/>
                  <a:gd name="connsiteY26" fmla="*/ 776074 h 1804239"/>
                  <a:gd name="connsiteX27" fmla="*/ 509697 w 1533872"/>
                  <a:gd name="connsiteY27" fmla="*/ 966216 h 1804239"/>
                  <a:gd name="connsiteX28" fmla="*/ 400901 w 1533872"/>
                  <a:gd name="connsiteY28" fmla="*/ 1077353 h 1804239"/>
                  <a:gd name="connsiteX29" fmla="*/ 340553 w 1533872"/>
                  <a:gd name="connsiteY29" fmla="*/ 1091709 h 1804239"/>
                  <a:gd name="connsiteX30" fmla="*/ 294769 w 1533872"/>
                  <a:gd name="connsiteY30" fmla="*/ 1080681 h 1804239"/>
                  <a:gd name="connsiteX31" fmla="*/ 231186 w 1533872"/>
                  <a:gd name="connsiteY31" fmla="*/ 988177 h 1804239"/>
                  <a:gd name="connsiteX32" fmla="*/ 250128 w 1533872"/>
                  <a:gd name="connsiteY32" fmla="*/ 957355 h 1804239"/>
                  <a:gd name="connsiteX33" fmla="*/ 280987 w 1533872"/>
                  <a:gd name="connsiteY33" fmla="*/ 976274 h 1804239"/>
                  <a:gd name="connsiteX34" fmla="*/ 281444 w 1533872"/>
                  <a:gd name="connsiteY34" fmla="*/ 978670 h 1804239"/>
                  <a:gd name="connsiteX35" fmla="*/ 318566 w 1533872"/>
                  <a:gd name="connsiteY35" fmla="*/ 1035712 h 1804239"/>
                  <a:gd name="connsiteX36" fmla="*/ 379960 w 1533872"/>
                  <a:gd name="connsiteY36" fmla="*/ 1030959 h 1804239"/>
                  <a:gd name="connsiteX37" fmla="*/ 460581 w 1533872"/>
                  <a:gd name="connsiteY37" fmla="*/ 952145 h 1804239"/>
                  <a:gd name="connsiteX38" fmla="*/ 420223 w 1533872"/>
                  <a:gd name="connsiteY38" fmla="*/ 804025 h 1804239"/>
                  <a:gd name="connsiteX39" fmla="*/ 205867 w 1533872"/>
                  <a:gd name="connsiteY39" fmla="*/ 670926 h 1804239"/>
                  <a:gd name="connsiteX40" fmla="*/ 115822 w 1533872"/>
                  <a:gd name="connsiteY40" fmla="*/ 780352 h 1804239"/>
                  <a:gd name="connsiteX41" fmla="*/ 91645 w 1533872"/>
                  <a:gd name="connsiteY41" fmla="*/ 1043318 h 1804239"/>
                  <a:gd name="connsiteX42" fmla="*/ 1886 w 1533872"/>
                  <a:gd name="connsiteY42" fmla="*/ 1236216 h 1804239"/>
                  <a:gd name="connsiteX43" fmla="*/ 124960 w 1533872"/>
                  <a:gd name="connsiteY43" fmla="*/ 1412002 h 1804239"/>
                  <a:gd name="connsiteX44" fmla="*/ 146091 w 1533872"/>
                  <a:gd name="connsiteY44" fmla="*/ 1581227 h 1804239"/>
                  <a:gd name="connsiteX45" fmla="*/ 236802 w 1533872"/>
                  <a:gd name="connsiteY45" fmla="*/ 1641502 h 1804239"/>
                  <a:gd name="connsiteX46" fmla="*/ 457916 w 1533872"/>
                  <a:gd name="connsiteY46" fmla="*/ 1443565 h 1804239"/>
                  <a:gd name="connsiteX47" fmla="*/ 481332 w 1533872"/>
                  <a:gd name="connsiteY47" fmla="*/ 1444136 h 1804239"/>
                  <a:gd name="connsiteX48" fmla="*/ 480285 w 1533872"/>
                  <a:gd name="connsiteY48" fmla="*/ 1282515 h 1804239"/>
                  <a:gd name="connsiteX49" fmla="*/ 327227 w 1533872"/>
                  <a:gd name="connsiteY49" fmla="*/ 1281470 h 1804239"/>
                  <a:gd name="connsiteX50" fmla="*/ 290914 w 1533872"/>
                  <a:gd name="connsiteY50" fmla="*/ 1279711 h 1804239"/>
                  <a:gd name="connsiteX51" fmla="*/ 292675 w 1533872"/>
                  <a:gd name="connsiteY51" fmla="*/ 1243442 h 1804239"/>
                  <a:gd name="connsiteX52" fmla="*/ 512648 w 1533872"/>
                  <a:gd name="connsiteY52" fmla="*/ 1242491 h 1804239"/>
                  <a:gd name="connsiteX53" fmla="*/ 528829 w 1533872"/>
                  <a:gd name="connsiteY53" fmla="*/ 1465432 h 1804239"/>
                  <a:gd name="connsiteX54" fmla="*/ 545106 w 1533872"/>
                  <a:gd name="connsiteY54" fmla="*/ 1481023 h 1804239"/>
                  <a:gd name="connsiteX55" fmla="*/ 581371 w 1533872"/>
                  <a:gd name="connsiteY55" fmla="*/ 1587217 h 1804239"/>
                  <a:gd name="connsiteX56" fmla="*/ 504271 w 1533872"/>
                  <a:gd name="connsiteY56" fmla="*/ 1700066 h 1804239"/>
                  <a:gd name="connsiteX57" fmla="*/ 490184 w 1533872"/>
                  <a:gd name="connsiteY57" fmla="*/ 1704249 h 1804239"/>
                  <a:gd name="connsiteX58" fmla="*/ 464570 w 1533872"/>
                  <a:gd name="connsiteY58" fmla="*/ 1678684 h 1804239"/>
                  <a:gd name="connsiteX59" fmla="*/ 476001 w 1533872"/>
                  <a:gd name="connsiteY59" fmla="*/ 1657379 h 1804239"/>
                  <a:gd name="connsiteX60" fmla="*/ 530637 w 1533872"/>
                  <a:gd name="connsiteY60" fmla="*/ 1580087 h 1804239"/>
                  <a:gd name="connsiteX61" fmla="*/ 506365 w 1533872"/>
                  <a:gd name="connsiteY61" fmla="*/ 1514488 h 1804239"/>
                  <a:gd name="connsiteX62" fmla="*/ 462771 w 1533872"/>
                  <a:gd name="connsiteY62" fmla="*/ 1494428 h 1804239"/>
                  <a:gd name="connsiteX63" fmla="*/ 272401 w 1533872"/>
                  <a:gd name="connsiteY63" fmla="*/ 1680861 h 1804239"/>
                  <a:gd name="connsiteX64" fmla="*/ 439450 w 1533872"/>
                  <a:gd name="connsiteY64" fmla="*/ 1801791 h 1804239"/>
                  <a:gd name="connsiteX65" fmla="*/ 648857 w 1533872"/>
                  <a:gd name="connsiteY65" fmla="*/ 1773270 h 1804239"/>
                  <a:gd name="connsiteX66" fmla="*/ 663516 w 1533872"/>
                  <a:gd name="connsiteY66" fmla="*/ 1746935 h 1804239"/>
                  <a:gd name="connsiteX67" fmla="*/ 713202 w 1533872"/>
                  <a:gd name="connsiteY67" fmla="*/ 1545006 h 1804239"/>
                  <a:gd name="connsiteX68" fmla="*/ 925559 w 1533872"/>
                  <a:gd name="connsiteY68" fmla="*/ 1444991 h 1804239"/>
                  <a:gd name="connsiteX69" fmla="*/ 1007037 w 1533872"/>
                  <a:gd name="connsiteY69" fmla="*/ 1310086 h 1804239"/>
                  <a:gd name="connsiteX70" fmla="*/ 1020934 w 1533872"/>
                  <a:gd name="connsiteY70" fmla="*/ 1299343 h 1804239"/>
                  <a:gd name="connsiteX71" fmla="*/ 962586 w 1533872"/>
                  <a:gd name="connsiteY71" fmla="*/ 1158353 h 1804239"/>
                  <a:gd name="connsiteX72" fmla="*/ 821998 w 1533872"/>
                  <a:gd name="connsiteY72" fmla="*/ 990744 h 1804239"/>
                  <a:gd name="connsiteX73" fmla="*/ 717295 w 1533872"/>
                  <a:gd name="connsiteY73" fmla="*/ 1019265 h 1804239"/>
                  <a:gd name="connsiteX74" fmla="*/ 655806 w 1533872"/>
                  <a:gd name="connsiteY74" fmla="*/ 1115667 h 1804239"/>
                  <a:gd name="connsiteX75" fmla="*/ 689406 w 1533872"/>
                  <a:gd name="connsiteY75" fmla="*/ 1196096 h 1804239"/>
                  <a:gd name="connsiteX76" fmla="*/ 691814 w 1533872"/>
                  <a:gd name="connsiteY76" fmla="*/ 1232185 h 1804239"/>
                  <a:gd name="connsiteX77" fmla="*/ 655691 w 1533872"/>
                  <a:gd name="connsiteY77" fmla="*/ 1234590 h 1804239"/>
                  <a:gd name="connsiteX78" fmla="*/ 654378 w 1533872"/>
                  <a:gd name="connsiteY78" fmla="*/ 1233364 h 1804239"/>
                  <a:gd name="connsiteX79" fmla="*/ 604691 w 1533872"/>
                  <a:gd name="connsiteY79" fmla="*/ 1113385 h 1804239"/>
                  <a:gd name="connsiteX80" fmla="*/ 685598 w 1533872"/>
                  <a:gd name="connsiteY80" fmla="*/ 979050 h 1804239"/>
                  <a:gd name="connsiteX81" fmla="*/ 835800 w 1533872"/>
                  <a:gd name="connsiteY81" fmla="*/ 941592 h 1804239"/>
                  <a:gd name="connsiteX82" fmla="*/ 1010655 w 1533872"/>
                  <a:gd name="connsiteY82" fmla="*/ 1140195 h 1804239"/>
                  <a:gd name="connsiteX83" fmla="*/ 1067004 w 1533872"/>
                  <a:gd name="connsiteY83" fmla="*/ 1276526 h 1804239"/>
                  <a:gd name="connsiteX84" fmla="*/ 1200263 w 1533872"/>
                  <a:gd name="connsiteY84" fmla="*/ 1270442 h 1804239"/>
                  <a:gd name="connsiteX85" fmla="*/ 1233863 w 1533872"/>
                  <a:gd name="connsiteY85" fmla="*/ 1232413 h 1804239"/>
                  <a:gd name="connsiteX86" fmla="*/ 1219395 w 1533872"/>
                  <a:gd name="connsiteY86" fmla="*/ 1126885 h 1804239"/>
                  <a:gd name="connsiteX87" fmla="*/ 1259848 w 1533872"/>
                  <a:gd name="connsiteY87" fmla="*/ 1061001 h 1804239"/>
                  <a:gd name="connsiteX88" fmla="*/ 1219966 w 1533872"/>
                  <a:gd name="connsiteY88" fmla="*/ 940452 h 1804239"/>
                  <a:gd name="connsiteX89" fmla="*/ 1275173 w 1533872"/>
                  <a:gd name="connsiteY89" fmla="*/ 842053 h 1804239"/>
                  <a:gd name="connsiteX90" fmla="*/ 1271461 w 1533872"/>
                  <a:gd name="connsiteY90" fmla="*/ 835208 h 1804239"/>
                  <a:gd name="connsiteX91" fmla="*/ 1130111 w 1533872"/>
                  <a:gd name="connsiteY91" fmla="*/ 700588 h 1804239"/>
                  <a:gd name="connsiteX92" fmla="*/ 977816 w 1533872"/>
                  <a:gd name="connsiteY92" fmla="*/ 763335 h 1804239"/>
                  <a:gd name="connsiteX93" fmla="*/ 942217 w 1533872"/>
                  <a:gd name="connsiteY93" fmla="*/ 770370 h 1804239"/>
                  <a:gd name="connsiteX94" fmla="*/ 935173 w 1533872"/>
                  <a:gd name="connsiteY94" fmla="*/ 734814 h 1804239"/>
                  <a:gd name="connsiteX95" fmla="*/ 1131444 w 1533872"/>
                  <a:gd name="connsiteY95" fmla="*/ 642595 h 1804239"/>
                  <a:gd name="connsiteX96" fmla="*/ 1284406 w 1533872"/>
                  <a:gd name="connsiteY96" fmla="*/ 747648 h 1804239"/>
                  <a:gd name="connsiteX97" fmla="*/ 1300016 w 1533872"/>
                  <a:gd name="connsiteY97" fmla="*/ 571007 h 1804239"/>
                  <a:gd name="connsiteX98" fmla="*/ 1445840 w 1533872"/>
                  <a:gd name="connsiteY98" fmla="*/ 338845 h 1804239"/>
                  <a:gd name="connsiteX99" fmla="*/ 1439748 w 1533872"/>
                  <a:gd name="connsiteY99" fmla="*/ 148703 h 1804239"/>
                  <a:gd name="connsiteX100" fmla="*/ 1533695 w 1533872"/>
                  <a:gd name="connsiteY100" fmla="*/ 62759 h 180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533872" h="1804239">
                    <a:moveTo>
                      <a:pt x="1533695" y="62759"/>
                    </a:moveTo>
                    <a:cubicBezTo>
                      <a:pt x="1442451" y="10318"/>
                      <a:pt x="1336301" y="-10217"/>
                      <a:pt x="1232054" y="4386"/>
                    </a:cubicBezTo>
                    <a:cubicBezTo>
                      <a:pt x="1094988" y="23971"/>
                      <a:pt x="1026741" y="82629"/>
                      <a:pt x="999232" y="114002"/>
                    </a:cubicBezTo>
                    <a:cubicBezTo>
                      <a:pt x="999232" y="157763"/>
                      <a:pt x="1006733" y="201211"/>
                      <a:pt x="1021410" y="242443"/>
                    </a:cubicBezTo>
                    <a:cubicBezTo>
                      <a:pt x="1066718" y="367841"/>
                      <a:pt x="1187222" y="346355"/>
                      <a:pt x="1192743" y="345404"/>
                    </a:cubicBezTo>
                    <a:cubicBezTo>
                      <a:pt x="1206802" y="343845"/>
                      <a:pt x="1219452" y="353961"/>
                      <a:pt x="1221013" y="368003"/>
                    </a:cubicBezTo>
                    <a:cubicBezTo>
                      <a:pt x="1222403" y="380533"/>
                      <a:pt x="1214445" y="392208"/>
                      <a:pt x="1202261" y="395507"/>
                    </a:cubicBezTo>
                    <a:cubicBezTo>
                      <a:pt x="1190592" y="397750"/>
                      <a:pt x="1178732" y="398872"/>
                      <a:pt x="1166853" y="398834"/>
                    </a:cubicBezTo>
                    <a:cubicBezTo>
                      <a:pt x="1103745" y="398834"/>
                      <a:pt x="1013129" y="370313"/>
                      <a:pt x="973247" y="259841"/>
                    </a:cubicBezTo>
                    <a:cubicBezTo>
                      <a:pt x="958617" y="219150"/>
                      <a:pt x="950212" y="176492"/>
                      <a:pt x="948308" y="133302"/>
                    </a:cubicBezTo>
                    <a:cubicBezTo>
                      <a:pt x="906713" y="134728"/>
                      <a:pt x="831326" y="145091"/>
                      <a:pt x="735856" y="191770"/>
                    </a:cubicBezTo>
                    <a:cubicBezTo>
                      <a:pt x="631152" y="242918"/>
                      <a:pt x="606119" y="305094"/>
                      <a:pt x="590794" y="347686"/>
                    </a:cubicBezTo>
                    <a:lnTo>
                      <a:pt x="592032" y="384478"/>
                    </a:lnTo>
                    <a:lnTo>
                      <a:pt x="592032" y="393985"/>
                    </a:lnTo>
                    <a:cubicBezTo>
                      <a:pt x="592032" y="400070"/>
                      <a:pt x="594411" y="544102"/>
                      <a:pt x="705397" y="546859"/>
                    </a:cubicBezTo>
                    <a:lnTo>
                      <a:pt x="709394" y="546859"/>
                    </a:lnTo>
                    <a:cubicBezTo>
                      <a:pt x="803913" y="546859"/>
                      <a:pt x="820475" y="462531"/>
                      <a:pt x="822093" y="452834"/>
                    </a:cubicBezTo>
                    <a:cubicBezTo>
                      <a:pt x="824378" y="438925"/>
                      <a:pt x="837466" y="429466"/>
                      <a:pt x="851410" y="431633"/>
                    </a:cubicBezTo>
                    <a:cubicBezTo>
                      <a:pt x="865279" y="433772"/>
                      <a:pt x="874797" y="446731"/>
                      <a:pt x="872655" y="460582"/>
                    </a:cubicBezTo>
                    <a:cubicBezTo>
                      <a:pt x="872655" y="460630"/>
                      <a:pt x="872646" y="460677"/>
                      <a:pt x="872637" y="460725"/>
                    </a:cubicBezTo>
                    <a:cubicBezTo>
                      <a:pt x="865307" y="508260"/>
                      <a:pt x="821617" y="598007"/>
                      <a:pt x="709490" y="598007"/>
                    </a:cubicBezTo>
                    <a:lnTo>
                      <a:pt x="704064" y="598007"/>
                    </a:lnTo>
                    <a:cubicBezTo>
                      <a:pt x="581466" y="594965"/>
                      <a:pt x="544439" y="475176"/>
                      <a:pt x="541108" y="404158"/>
                    </a:cubicBezTo>
                    <a:lnTo>
                      <a:pt x="541108" y="393320"/>
                    </a:lnTo>
                    <a:cubicBezTo>
                      <a:pt x="474916" y="404110"/>
                      <a:pt x="412151" y="430150"/>
                      <a:pt x="357782" y="469376"/>
                    </a:cubicBezTo>
                    <a:cubicBezTo>
                      <a:pt x="305383" y="506996"/>
                      <a:pt x="270926" y="564609"/>
                      <a:pt x="262597" y="628525"/>
                    </a:cubicBezTo>
                    <a:cubicBezTo>
                      <a:pt x="333795" y="645257"/>
                      <a:pt x="403946" y="685567"/>
                      <a:pt x="463056" y="776074"/>
                    </a:cubicBezTo>
                    <a:cubicBezTo>
                      <a:pt x="509982" y="847758"/>
                      <a:pt x="525688" y="911835"/>
                      <a:pt x="509697" y="966216"/>
                    </a:cubicBezTo>
                    <a:cubicBezTo>
                      <a:pt x="495800" y="1013751"/>
                      <a:pt x="459154" y="1051114"/>
                      <a:pt x="400901" y="1077353"/>
                    </a:cubicBezTo>
                    <a:cubicBezTo>
                      <a:pt x="382026" y="1086347"/>
                      <a:pt x="361456" y="1091233"/>
                      <a:pt x="340553" y="1091709"/>
                    </a:cubicBezTo>
                    <a:cubicBezTo>
                      <a:pt x="324620" y="1091851"/>
                      <a:pt x="308885" y="1088067"/>
                      <a:pt x="294769" y="1080681"/>
                    </a:cubicBezTo>
                    <a:cubicBezTo>
                      <a:pt x="244322" y="1054441"/>
                      <a:pt x="231662" y="990839"/>
                      <a:pt x="231186" y="988177"/>
                    </a:cubicBezTo>
                    <a:cubicBezTo>
                      <a:pt x="227893" y="974439"/>
                      <a:pt x="236374" y="960644"/>
                      <a:pt x="250128" y="957355"/>
                    </a:cubicBezTo>
                    <a:cubicBezTo>
                      <a:pt x="263882" y="954065"/>
                      <a:pt x="277693" y="962536"/>
                      <a:pt x="280987" y="976274"/>
                    </a:cubicBezTo>
                    <a:cubicBezTo>
                      <a:pt x="281177" y="977063"/>
                      <a:pt x="281329" y="977862"/>
                      <a:pt x="281444" y="978670"/>
                    </a:cubicBezTo>
                    <a:cubicBezTo>
                      <a:pt x="283823" y="990268"/>
                      <a:pt x="295055" y="1023448"/>
                      <a:pt x="318566" y="1035712"/>
                    </a:cubicBezTo>
                    <a:cubicBezTo>
                      <a:pt x="334271" y="1043793"/>
                      <a:pt x="354926" y="1042177"/>
                      <a:pt x="379960" y="1030959"/>
                    </a:cubicBezTo>
                    <a:cubicBezTo>
                      <a:pt x="423935" y="1011184"/>
                      <a:pt x="451063" y="984659"/>
                      <a:pt x="460581" y="952145"/>
                    </a:cubicBezTo>
                    <a:cubicBezTo>
                      <a:pt x="472194" y="912501"/>
                      <a:pt x="458583" y="862684"/>
                      <a:pt x="420223" y="804025"/>
                    </a:cubicBezTo>
                    <a:cubicBezTo>
                      <a:pt x="359686" y="711712"/>
                      <a:pt x="289344" y="678437"/>
                      <a:pt x="205867" y="670926"/>
                    </a:cubicBezTo>
                    <a:cubicBezTo>
                      <a:pt x="180928" y="687658"/>
                      <a:pt x="149518" y="719602"/>
                      <a:pt x="115822" y="780352"/>
                    </a:cubicBezTo>
                    <a:cubicBezTo>
                      <a:pt x="37199" y="922388"/>
                      <a:pt x="91645" y="1043318"/>
                      <a:pt x="91645" y="1043318"/>
                    </a:cubicBezTo>
                    <a:cubicBezTo>
                      <a:pt x="91645" y="1043318"/>
                      <a:pt x="-16294" y="1088191"/>
                      <a:pt x="1886" y="1236216"/>
                    </a:cubicBezTo>
                    <a:cubicBezTo>
                      <a:pt x="20066" y="1384241"/>
                      <a:pt x="124960" y="1412002"/>
                      <a:pt x="124960" y="1412002"/>
                    </a:cubicBezTo>
                    <a:cubicBezTo>
                      <a:pt x="124960" y="1412002"/>
                      <a:pt x="91645" y="1517720"/>
                      <a:pt x="146091" y="1581227"/>
                    </a:cubicBezTo>
                    <a:cubicBezTo>
                      <a:pt x="169963" y="1609539"/>
                      <a:pt x="201431" y="1630446"/>
                      <a:pt x="236802" y="1641502"/>
                    </a:cubicBezTo>
                    <a:cubicBezTo>
                      <a:pt x="273258" y="1584460"/>
                      <a:pt x="366539" y="1452217"/>
                      <a:pt x="457916" y="1443565"/>
                    </a:cubicBezTo>
                    <a:cubicBezTo>
                      <a:pt x="465712" y="1442795"/>
                      <a:pt x="473584" y="1442995"/>
                      <a:pt x="481332" y="1444136"/>
                    </a:cubicBezTo>
                    <a:cubicBezTo>
                      <a:pt x="498180" y="1419893"/>
                      <a:pt x="547961" y="1336801"/>
                      <a:pt x="480285" y="1282515"/>
                    </a:cubicBezTo>
                    <a:cubicBezTo>
                      <a:pt x="399663" y="1216822"/>
                      <a:pt x="330178" y="1278808"/>
                      <a:pt x="327227" y="1281470"/>
                    </a:cubicBezTo>
                    <a:cubicBezTo>
                      <a:pt x="316710" y="1290996"/>
                      <a:pt x="300452" y="1290216"/>
                      <a:pt x="290914" y="1279711"/>
                    </a:cubicBezTo>
                    <a:cubicBezTo>
                      <a:pt x="281377" y="1269206"/>
                      <a:pt x="282158" y="1252967"/>
                      <a:pt x="292675" y="1243442"/>
                    </a:cubicBezTo>
                    <a:cubicBezTo>
                      <a:pt x="328655" y="1210452"/>
                      <a:pt x="420985" y="1167860"/>
                      <a:pt x="512648" y="1242491"/>
                    </a:cubicBezTo>
                    <a:cubicBezTo>
                      <a:pt x="596696" y="1310847"/>
                      <a:pt x="564904" y="1409910"/>
                      <a:pt x="528829" y="1465432"/>
                    </a:cubicBezTo>
                    <a:cubicBezTo>
                      <a:pt x="534711" y="1470128"/>
                      <a:pt x="540165" y="1475347"/>
                      <a:pt x="545106" y="1481023"/>
                    </a:cubicBezTo>
                    <a:cubicBezTo>
                      <a:pt x="574232" y="1514583"/>
                      <a:pt x="586416" y="1550330"/>
                      <a:pt x="581371" y="1587217"/>
                    </a:cubicBezTo>
                    <a:cubicBezTo>
                      <a:pt x="571853" y="1654527"/>
                      <a:pt x="507032" y="1698164"/>
                      <a:pt x="504271" y="1700066"/>
                    </a:cubicBezTo>
                    <a:cubicBezTo>
                      <a:pt x="500093" y="1702813"/>
                      <a:pt x="495191" y="1704268"/>
                      <a:pt x="490184" y="1704249"/>
                    </a:cubicBezTo>
                    <a:cubicBezTo>
                      <a:pt x="476039" y="1704249"/>
                      <a:pt x="464579" y="1692802"/>
                      <a:pt x="464570" y="1678684"/>
                    </a:cubicBezTo>
                    <a:cubicBezTo>
                      <a:pt x="464570" y="1670119"/>
                      <a:pt x="468863" y="1662123"/>
                      <a:pt x="476001" y="1657379"/>
                    </a:cubicBezTo>
                    <a:cubicBezTo>
                      <a:pt x="476668" y="1657379"/>
                      <a:pt x="524736" y="1624199"/>
                      <a:pt x="530637" y="1580087"/>
                    </a:cubicBezTo>
                    <a:cubicBezTo>
                      <a:pt x="533588" y="1558125"/>
                      <a:pt x="525593" y="1536734"/>
                      <a:pt x="506365" y="1514488"/>
                    </a:cubicBezTo>
                    <a:cubicBezTo>
                      <a:pt x="496304" y="1500693"/>
                      <a:pt x="479799" y="1493106"/>
                      <a:pt x="462771" y="1494428"/>
                    </a:cubicBezTo>
                    <a:cubicBezTo>
                      <a:pt x="396141" y="1500798"/>
                      <a:pt x="308191" y="1622488"/>
                      <a:pt x="272401" y="1680861"/>
                    </a:cubicBezTo>
                    <a:cubicBezTo>
                      <a:pt x="284109" y="1722978"/>
                      <a:pt x="321326" y="1791428"/>
                      <a:pt x="439450" y="1801791"/>
                    </a:cubicBezTo>
                    <a:cubicBezTo>
                      <a:pt x="541964" y="1810823"/>
                      <a:pt x="610212" y="1790953"/>
                      <a:pt x="648857" y="1773270"/>
                    </a:cubicBezTo>
                    <a:lnTo>
                      <a:pt x="663516" y="1746935"/>
                    </a:lnTo>
                    <a:cubicBezTo>
                      <a:pt x="657614" y="1718414"/>
                      <a:pt x="648096" y="1634372"/>
                      <a:pt x="713202" y="1545006"/>
                    </a:cubicBezTo>
                    <a:cubicBezTo>
                      <a:pt x="775643" y="1459442"/>
                      <a:pt x="880918" y="1446417"/>
                      <a:pt x="925559" y="1444991"/>
                    </a:cubicBezTo>
                    <a:cubicBezTo>
                      <a:pt x="937619" y="1392493"/>
                      <a:pt x="966165" y="1345224"/>
                      <a:pt x="1007037" y="1310086"/>
                    </a:cubicBezTo>
                    <a:cubicBezTo>
                      <a:pt x="1011606" y="1306188"/>
                      <a:pt x="1016556" y="1302670"/>
                      <a:pt x="1020934" y="1299343"/>
                    </a:cubicBezTo>
                    <a:cubicBezTo>
                      <a:pt x="1004372" y="1262265"/>
                      <a:pt x="984193" y="1214635"/>
                      <a:pt x="962586" y="1158353"/>
                    </a:cubicBezTo>
                    <a:cubicBezTo>
                      <a:pt x="928034" y="1068131"/>
                      <a:pt x="875492" y="1005480"/>
                      <a:pt x="821998" y="990744"/>
                    </a:cubicBezTo>
                    <a:cubicBezTo>
                      <a:pt x="788207" y="981237"/>
                      <a:pt x="752894" y="990744"/>
                      <a:pt x="717295" y="1019265"/>
                    </a:cubicBezTo>
                    <a:cubicBezTo>
                      <a:pt x="677984" y="1050163"/>
                      <a:pt x="657233" y="1082677"/>
                      <a:pt x="655806" y="1115667"/>
                    </a:cubicBezTo>
                    <a:cubicBezTo>
                      <a:pt x="653807" y="1161206"/>
                      <a:pt x="689120" y="1195716"/>
                      <a:pt x="689406" y="1196096"/>
                    </a:cubicBezTo>
                    <a:cubicBezTo>
                      <a:pt x="700047" y="1205394"/>
                      <a:pt x="701133" y="1221556"/>
                      <a:pt x="691814" y="1232185"/>
                    </a:cubicBezTo>
                    <a:cubicBezTo>
                      <a:pt x="682505" y="1242814"/>
                      <a:pt x="666333" y="1243888"/>
                      <a:pt x="655691" y="1234590"/>
                    </a:cubicBezTo>
                    <a:cubicBezTo>
                      <a:pt x="655235" y="1234201"/>
                      <a:pt x="654796" y="1233792"/>
                      <a:pt x="654378" y="1233364"/>
                    </a:cubicBezTo>
                    <a:cubicBezTo>
                      <a:pt x="652189" y="1231273"/>
                      <a:pt x="601550" y="1182882"/>
                      <a:pt x="604691" y="1113385"/>
                    </a:cubicBezTo>
                    <a:cubicBezTo>
                      <a:pt x="606785" y="1064804"/>
                      <a:pt x="634008" y="1019645"/>
                      <a:pt x="685598" y="979050"/>
                    </a:cubicBezTo>
                    <a:cubicBezTo>
                      <a:pt x="747088" y="930849"/>
                      <a:pt x="801153" y="931990"/>
                      <a:pt x="835800" y="941592"/>
                    </a:cubicBezTo>
                    <a:cubicBezTo>
                      <a:pt x="905951" y="960606"/>
                      <a:pt x="969630" y="1033335"/>
                      <a:pt x="1010655" y="1140195"/>
                    </a:cubicBezTo>
                    <a:cubicBezTo>
                      <a:pt x="1031309" y="1194100"/>
                      <a:pt x="1050918" y="1240304"/>
                      <a:pt x="1067004" y="1276526"/>
                    </a:cubicBezTo>
                    <a:cubicBezTo>
                      <a:pt x="1110246" y="1263577"/>
                      <a:pt x="1156021" y="1261486"/>
                      <a:pt x="1200263" y="1270442"/>
                    </a:cubicBezTo>
                    <a:lnTo>
                      <a:pt x="1233863" y="1232413"/>
                    </a:lnTo>
                    <a:cubicBezTo>
                      <a:pt x="1214036" y="1200964"/>
                      <a:pt x="1208763" y="1162498"/>
                      <a:pt x="1219395" y="1126885"/>
                    </a:cubicBezTo>
                    <a:cubicBezTo>
                      <a:pt x="1226448" y="1101577"/>
                      <a:pt x="1240459" y="1078751"/>
                      <a:pt x="1259848" y="1061001"/>
                    </a:cubicBezTo>
                    <a:cubicBezTo>
                      <a:pt x="1228637" y="1029124"/>
                      <a:pt x="1213912" y="984631"/>
                      <a:pt x="1219966" y="940452"/>
                    </a:cubicBezTo>
                    <a:cubicBezTo>
                      <a:pt x="1226058" y="902138"/>
                      <a:pt x="1245637" y="867247"/>
                      <a:pt x="1275173" y="842053"/>
                    </a:cubicBezTo>
                    <a:cubicBezTo>
                      <a:pt x="1273565" y="839990"/>
                      <a:pt x="1272318" y="837680"/>
                      <a:pt x="1271461" y="835208"/>
                    </a:cubicBezTo>
                    <a:cubicBezTo>
                      <a:pt x="1270985" y="833972"/>
                      <a:pt x="1221203" y="715704"/>
                      <a:pt x="1130111" y="700588"/>
                    </a:cubicBezTo>
                    <a:cubicBezTo>
                      <a:pt x="1039019" y="685472"/>
                      <a:pt x="977816" y="762479"/>
                      <a:pt x="977816" y="763335"/>
                    </a:cubicBezTo>
                    <a:cubicBezTo>
                      <a:pt x="969934" y="775095"/>
                      <a:pt x="953991" y="778242"/>
                      <a:pt x="942217" y="770370"/>
                    </a:cubicBezTo>
                    <a:cubicBezTo>
                      <a:pt x="930442" y="762498"/>
                      <a:pt x="927291" y="746574"/>
                      <a:pt x="935173" y="734814"/>
                    </a:cubicBezTo>
                    <a:cubicBezTo>
                      <a:pt x="938504" y="729870"/>
                      <a:pt x="1009132" y="622250"/>
                      <a:pt x="1131444" y="642595"/>
                    </a:cubicBezTo>
                    <a:cubicBezTo>
                      <a:pt x="1199501" y="653909"/>
                      <a:pt x="1255184" y="701063"/>
                      <a:pt x="1284406" y="747648"/>
                    </a:cubicBezTo>
                    <a:cubicBezTo>
                      <a:pt x="1280465" y="688314"/>
                      <a:pt x="1285729" y="628734"/>
                      <a:pt x="1300016" y="571007"/>
                    </a:cubicBezTo>
                    <a:cubicBezTo>
                      <a:pt x="1330285" y="447985"/>
                      <a:pt x="1411858" y="367841"/>
                      <a:pt x="1445840" y="338845"/>
                    </a:cubicBezTo>
                    <a:cubicBezTo>
                      <a:pt x="1428897" y="300816"/>
                      <a:pt x="1401388" y="212686"/>
                      <a:pt x="1439748" y="148703"/>
                    </a:cubicBezTo>
                    <a:cubicBezTo>
                      <a:pt x="1461459" y="111074"/>
                      <a:pt x="1494269" y="81060"/>
                      <a:pt x="1533695" y="627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4">
                <a:extLst>
                  <a:ext uri="{FF2B5EF4-FFF2-40B4-BE49-F238E27FC236}">
                    <a16:creationId xmlns:a16="http://schemas.microsoft.com/office/drawing/2014/main" id="{8DEFC290-EC0A-FD4B-9D0E-E32AA0E62E1E}"/>
                  </a:ext>
                </a:extLst>
              </p:cNvPr>
              <p:cNvSpPr/>
              <p:nvPr/>
            </p:nvSpPr>
            <p:spPr>
              <a:xfrm>
                <a:off x="12260599" y="13471318"/>
                <a:ext cx="1427864" cy="1168773"/>
              </a:xfrm>
              <a:custGeom>
                <a:avLst/>
                <a:gdLst>
                  <a:gd name="connsiteX0" fmla="*/ 1210571 w 1427864"/>
                  <a:gd name="connsiteY0" fmla="*/ 422560 h 1168773"/>
                  <a:gd name="connsiteX1" fmla="*/ 1210571 w 1427864"/>
                  <a:gd name="connsiteY1" fmla="*/ 420658 h 1168773"/>
                  <a:gd name="connsiteX2" fmla="*/ 1088068 w 1427864"/>
                  <a:gd name="connsiteY2" fmla="*/ 455834 h 1168773"/>
                  <a:gd name="connsiteX3" fmla="*/ 1071125 w 1427864"/>
                  <a:gd name="connsiteY3" fmla="*/ 505081 h 1168773"/>
                  <a:gd name="connsiteX4" fmla="*/ 1097777 w 1427864"/>
                  <a:gd name="connsiteY4" fmla="*/ 571631 h 1168773"/>
                  <a:gd name="connsiteX5" fmla="*/ 1121183 w 1427864"/>
                  <a:gd name="connsiteY5" fmla="*/ 599220 h 1168773"/>
                  <a:gd name="connsiteX6" fmla="*/ 1095016 w 1427864"/>
                  <a:gd name="connsiteY6" fmla="*/ 622683 h 1168773"/>
                  <a:gd name="connsiteX7" fmla="*/ 1095016 w 1427864"/>
                  <a:gd name="connsiteY7" fmla="*/ 622683 h 1168773"/>
                  <a:gd name="connsiteX8" fmla="*/ 1013158 w 1427864"/>
                  <a:gd name="connsiteY8" fmla="*/ 518961 h 1168773"/>
                  <a:gd name="connsiteX9" fmla="*/ 1052564 w 1427864"/>
                  <a:gd name="connsiteY9" fmla="*/ 418757 h 1168773"/>
                  <a:gd name="connsiteX10" fmla="*/ 1197626 w 1427864"/>
                  <a:gd name="connsiteY10" fmla="*/ 369320 h 1168773"/>
                  <a:gd name="connsiteX11" fmla="*/ 1032385 w 1427864"/>
                  <a:gd name="connsiteY11" fmla="*/ 183457 h 1168773"/>
                  <a:gd name="connsiteX12" fmla="*/ 745403 w 1427864"/>
                  <a:gd name="connsiteY12" fmla="*/ 130503 h 1168773"/>
                  <a:gd name="connsiteX13" fmla="*/ 739025 w 1427864"/>
                  <a:gd name="connsiteY13" fmla="*/ 214165 h 1168773"/>
                  <a:gd name="connsiteX14" fmla="*/ 557508 w 1427864"/>
                  <a:gd name="connsiteY14" fmla="*/ 394799 h 1168773"/>
                  <a:gd name="connsiteX15" fmla="*/ 571214 w 1427864"/>
                  <a:gd name="connsiteY15" fmla="*/ 526567 h 1168773"/>
                  <a:gd name="connsiteX16" fmla="*/ 629563 w 1427864"/>
                  <a:gd name="connsiteY16" fmla="*/ 564595 h 1168773"/>
                  <a:gd name="connsiteX17" fmla="*/ 755302 w 1427864"/>
                  <a:gd name="connsiteY17" fmla="*/ 539211 h 1168773"/>
                  <a:gd name="connsiteX18" fmla="*/ 790520 w 1427864"/>
                  <a:gd name="connsiteY18" fmla="*/ 497190 h 1168773"/>
                  <a:gd name="connsiteX19" fmla="*/ 824644 w 1427864"/>
                  <a:gd name="connsiteY19" fmla="*/ 484879 h 1168773"/>
                  <a:gd name="connsiteX20" fmla="*/ 836971 w 1427864"/>
                  <a:gd name="connsiteY20" fmla="*/ 518961 h 1168773"/>
                  <a:gd name="connsiteX21" fmla="*/ 667256 w 1427864"/>
                  <a:gd name="connsiteY21" fmla="*/ 620117 h 1168773"/>
                  <a:gd name="connsiteX22" fmla="*/ 619664 w 1427864"/>
                  <a:gd name="connsiteY22" fmla="*/ 615268 h 1168773"/>
                  <a:gd name="connsiteX23" fmla="*/ 527810 w 1427864"/>
                  <a:gd name="connsiteY23" fmla="*/ 553947 h 1168773"/>
                  <a:gd name="connsiteX24" fmla="*/ 505061 w 1427864"/>
                  <a:gd name="connsiteY24" fmla="*/ 400218 h 1168773"/>
                  <a:gd name="connsiteX25" fmla="*/ 390839 w 1427864"/>
                  <a:gd name="connsiteY25" fmla="*/ 348215 h 1168773"/>
                  <a:gd name="connsiteX26" fmla="*/ 398635 w 1427864"/>
                  <a:gd name="connsiteY26" fmla="*/ 312896 h 1168773"/>
                  <a:gd name="connsiteX27" fmla="*/ 432625 w 1427864"/>
                  <a:gd name="connsiteY27" fmla="*/ 318743 h 1168773"/>
                  <a:gd name="connsiteX28" fmla="*/ 511724 w 1427864"/>
                  <a:gd name="connsiteY28" fmla="*/ 349355 h 1168773"/>
                  <a:gd name="connsiteX29" fmla="*/ 511724 w 1427864"/>
                  <a:gd name="connsiteY29" fmla="*/ 349355 h 1168773"/>
                  <a:gd name="connsiteX30" fmla="*/ 689053 w 1427864"/>
                  <a:gd name="connsiteY30" fmla="*/ 204087 h 1168773"/>
                  <a:gd name="connsiteX31" fmla="*/ 693146 w 1427864"/>
                  <a:gd name="connsiteY31" fmla="*/ 114911 h 1168773"/>
                  <a:gd name="connsiteX32" fmla="*/ 335061 w 1427864"/>
                  <a:gd name="connsiteY32" fmla="*/ 26686 h 1168773"/>
                  <a:gd name="connsiteX33" fmla="*/ 224171 w 1427864"/>
                  <a:gd name="connsiteY33" fmla="*/ 129172 h 1168773"/>
                  <a:gd name="connsiteX34" fmla="*/ 234356 w 1427864"/>
                  <a:gd name="connsiteY34" fmla="*/ 303341 h 1168773"/>
                  <a:gd name="connsiteX35" fmla="*/ 227693 w 1427864"/>
                  <a:gd name="connsiteY35" fmla="*/ 332433 h 1168773"/>
                  <a:gd name="connsiteX36" fmla="*/ 84440 w 1427864"/>
                  <a:gd name="connsiteY36" fmla="*/ 551095 h 1168773"/>
                  <a:gd name="connsiteX37" fmla="*/ 74921 w 1427864"/>
                  <a:gd name="connsiteY37" fmla="*/ 759015 h 1168773"/>
                  <a:gd name="connsiteX38" fmla="*/ 251203 w 1427864"/>
                  <a:gd name="connsiteY38" fmla="*/ 755782 h 1168773"/>
                  <a:gd name="connsiteX39" fmla="*/ 283947 w 1427864"/>
                  <a:gd name="connsiteY39" fmla="*/ 714522 h 1168773"/>
                  <a:gd name="connsiteX40" fmla="*/ 230072 w 1427864"/>
                  <a:gd name="connsiteY40" fmla="*/ 564405 h 1168773"/>
                  <a:gd name="connsiteX41" fmla="*/ 223485 w 1427864"/>
                  <a:gd name="connsiteY41" fmla="*/ 528839 h 1168773"/>
                  <a:gd name="connsiteX42" fmla="*/ 259094 w 1427864"/>
                  <a:gd name="connsiteY42" fmla="*/ 522270 h 1168773"/>
                  <a:gd name="connsiteX43" fmla="*/ 261007 w 1427864"/>
                  <a:gd name="connsiteY43" fmla="*/ 523715 h 1168773"/>
                  <a:gd name="connsiteX44" fmla="*/ 333252 w 1427864"/>
                  <a:gd name="connsiteY44" fmla="*/ 728212 h 1168773"/>
                  <a:gd name="connsiteX45" fmla="*/ 276142 w 1427864"/>
                  <a:gd name="connsiteY45" fmla="*/ 800465 h 1168773"/>
                  <a:gd name="connsiteX46" fmla="*/ 172676 w 1427864"/>
                  <a:gd name="connsiteY46" fmla="*/ 823187 h 1168773"/>
                  <a:gd name="connsiteX47" fmla="*/ 83868 w 1427864"/>
                  <a:gd name="connsiteY47" fmla="*/ 813680 h 1168773"/>
                  <a:gd name="connsiteX48" fmla="*/ 71970 w 1427864"/>
                  <a:gd name="connsiteY48" fmla="*/ 827275 h 1168773"/>
                  <a:gd name="connsiteX49" fmla="*/ 5341 w 1427864"/>
                  <a:gd name="connsiteY49" fmla="*/ 916642 h 1168773"/>
                  <a:gd name="connsiteX50" fmla="*/ 50363 w 1427864"/>
                  <a:gd name="connsiteY50" fmla="*/ 1014755 h 1168773"/>
                  <a:gd name="connsiteX51" fmla="*/ 55894 w 1427864"/>
                  <a:gd name="connsiteY51" fmla="*/ 1046413 h 1168773"/>
                  <a:gd name="connsiteX52" fmla="*/ 44272 w 1427864"/>
                  <a:gd name="connsiteY52" fmla="*/ 1054970 h 1168773"/>
                  <a:gd name="connsiteX53" fmla="*/ 3342 w 1427864"/>
                  <a:gd name="connsiteY53" fmla="*/ 1109445 h 1168773"/>
                  <a:gd name="connsiteX54" fmla="*/ 8006 w 1427864"/>
                  <a:gd name="connsiteY54" fmla="*/ 1168579 h 1168773"/>
                  <a:gd name="connsiteX55" fmla="*/ 363045 w 1427864"/>
                  <a:gd name="connsiteY55" fmla="*/ 1012948 h 1168773"/>
                  <a:gd name="connsiteX56" fmla="*/ 675537 w 1427864"/>
                  <a:gd name="connsiteY56" fmla="*/ 1075505 h 1168773"/>
                  <a:gd name="connsiteX57" fmla="*/ 716847 w 1427864"/>
                  <a:gd name="connsiteY57" fmla="*/ 795807 h 1168773"/>
                  <a:gd name="connsiteX58" fmla="*/ 661450 w 1427864"/>
                  <a:gd name="connsiteY58" fmla="*/ 753216 h 1168773"/>
                  <a:gd name="connsiteX59" fmla="*/ 526478 w 1427864"/>
                  <a:gd name="connsiteY59" fmla="*/ 776888 h 1168773"/>
                  <a:gd name="connsiteX60" fmla="*/ 488404 w 1427864"/>
                  <a:gd name="connsiteY60" fmla="*/ 825469 h 1168773"/>
                  <a:gd name="connsiteX61" fmla="*/ 455089 w 1427864"/>
                  <a:gd name="connsiteY61" fmla="*/ 839730 h 1168773"/>
                  <a:gd name="connsiteX62" fmla="*/ 440811 w 1427864"/>
                  <a:gd name="connsiteY62" fmla="*/ 806455 h 1168773"/>
                  <a:gd name="connsiteX63" fmla="*/ 672777 w 1427864"/>
                  <a:gd name="connsiteY63" fmla="*/ 703208 h 1168773"/>
                  <a:gd name="connsiteX64" fmla="*/ 762822 w 1427864"/>
                  <a:gd name="connsiteY64" fmla="*/ 773751 h 1168773"/>
                  <a:gd name="connsiteX65" fmla="*/ 740834 w 1427864"/>
                  <a:gd name="connsiteY65" fmla="*/ 1046793 h 1168773"/>
                  <a:gd name="connsiteX66" fmla="*/ 788426 w 1427864"/>
                  <a:gd name="connsiteY66" fmla="*/ 1032343 h 1168773"/>
                  <a:gd name="connsiteX67" fmla="*/ 902172 w 1427864"/>
                  <a:gd name="connsiteY67" fmla="*/ 1041850 h 1168773"/>
                  <a:gd name="connsiteX68" fmla="*/ 937486 w 1427864"/>
                  <a:gd name="connsiteY68" fmla="*/ 979103 h 1168773"/>
                  <a:gd name="connsiteX69" fmla="*/ 995072 w 1427864"/>
                  <a:gd name="connsiteY69" fmla="*/ 944783 h 1168773"/>
                  <a:gd name="connsiteX70" fmla="*/ 1060750 w 1427864"/>
                  <a:gd name="connsiteY70" fmla="*/ 814346 h 1168773"/>
                  <a:gd name="connsiteX71" fmla="*/ 1172402 w 1427864"/>
                  <a:gd name="connsiteY71" fmla="*/ 787441 h 1168773"/>
                  <a:gd name="connsiteX72" fmla="*/ 1251025 w 1427864"/>
                  <a:gd name="connsiteY72" fmla="*/ 621257 h 1168773"/>
                  <a:gd name="connsiteX73" fmla="*/ 1427687 w 1427864"/>
                  <a:gd name="connsiteY73" fmla="*/ 595683 h 1168773"/>
                  <a:gd name="connsiteX74" fmla="*/ 1376954 w 1427864"/>
                  <a:gd name="connsiteY74" fmla="*/ 488634 h 1168773"/>
                  <a:gd name="connsiteX75" fmla="*/ 1210571 w 1427864"/>
                  <a:gd name="connsiteY75" fmla="*/ 422560 h 116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427864" h="1168773">
                    <a:moveTo>
                      <a:pt x="1210571" y="422560"/>
                    </a:moveTo>
                    <a:cubicBezTo>
                      <a:pt x="1210619" y="421923"/>
                      <a:pt x="1210619" y="421295"/>
                      <a:pt x="1210571" y="420658"/>
                    </a:cubicBezTo>
                    <a:cubicBezTo>
                      <a:pt x="1158790" y="419612"/>
                      <a:pt x="1112435" y="432257"/>
                      <a:pt x="1088068" y="455834"/>
                    </a:cubicBezTo>
                    <a:cubicBezTo>
                      <a:pt x="1074381" y="468289"/>
                      <a:pt x="1067994" y="486856"/>
                      <a:pt x="1071125" y="505081"/>
                    </a:cubicBezTo>
                    <a:cubicBezTo>
                      <a:pt x="1078550" y="560412"/>
                      <a:pt x="1095302" y="570775"/>
                      <a:pt x="1097777" y="571631"/>
                    </a:cubicBezTo>
                    <a:cubicBezTo>
                      <a:pt x="1111874" y="572790"/>
                      <a:pt x="1122354" y="585150"/>
                      <a:pt x="1121183" y="599220"/>
                    </a:cubicBezTo>
                    <a:cubicBezTo>
                      <a:pt x="1120069" y="612739"/>
                      <a:pt x="1108590" y="623026"/>
                      <a:pt x="1095016" y="622683"/>
                    </a:cubicBezTo>
                    <a:lnTo>
                      <a:pt x="1095016" y="622683"/>
                    </a:lnTo>
                    <a:cubicBezTo>
                      <a:pt x="1084927" y="622683"/>
                      <a:pt x="1027435" y="624585"/>
                      <a:pt x="1013158" y="518961"/>
                    </a:cubicBezTo>
                    <a:cubicBezTo>
                      <a:pt x="1008303" y="483215"/>
                      <a:pt x="1026674" y="443760"/>
                      <a:pt x="1052564" y="418757"/>
                    </a:cubicBezTo>
                    <a:cubicBezTo>
                      <a:pt x="1084261" y="388144"/>
                      <a:pt x="1137660" y="370746"/>
                      <a:pt x="1197626" y="369320"/>
                    </a:cubicBezTo>
                    <a:cubicBezTo>
                      <a:pt x="1179255" y="321785"/>
                      <a:pt x="1135756" y="248676"/>
                      <a:pt x="1032385" y="183457"/>
                    </a:cubicBezTo>
                    <a:cubicBezTo>
                      <a:pt x="909406" y="105975"/>
                      <a:pt x="798801" y="117478"/>
                      <a:pt x="745403" y="130503"/>
                    </a:cubicBezTo>
                    <a:cubicBezTo>
                      <a:pt x="746802" y="158549"/>
                      <a:pt x="744660" y="186651"/>
                      <a:pt x="739025" y="214165"/>
                    </a:cubicBezTo>
                    <a:cubicBezTo>
                      <a:pt x="719132" y="304672"/>
                      <a:pt x="648190" y="375262"/>
                      <a:pt x="557508" y="394799"/>
                    </a:cubicBezTo>
                    <a:cubicBezTo>
                      <a:pt x="552368" y="423320"/>
                      <a:pt x="545419" y="485401"/>
                      <a:pt x="571214" y="526567"/>
                    </a:cubicBezTo>
                    <a:cubicBezTo>
                      <a:pt x="584207" y="547112"/>
                      <a:pt x="605500" y="560992"/>
                      <a:pt x="629563" y="564595"/>
                    </a:cubicBezTo>
                    <a:cubicBezTo>
                      <a:pt x="679440" y="574578"/>
                      <a:pt x="721702" y="566021"/>
                      <a:pt x="755302" y="539211"/>
                    </a:cubicBezTo>
                    <a:cubicBezTo>
                      <a:pt x="769837" y="527793"/>
                      <a:pt x="781830" y="513485"/>
                      <a:pt x="790520" y="497190"/>
                    </a:cubicBezTo>
                    <a:cubicBezTo>
                      <a:pt x="796536" y="484375"/>
                      <a:pt x="811813" y="478870"/>
                      <a:pt x="824644" y="484879"/>
                    </a:cubicBezTo>
                    <a:cubicBezTo>
                      <a:pt x="837475" y="490887"/>
                      <a:pt x="842986" y="506146"/>
                      <a:pt x="836971" y="518961"/>
                    </a:cubicBezTo>
                    <a:cubicBezTo>
                      <a:pt x="804379" y="582278"/>
                      <a:pt x="738521" y="621533"/>
                      <a:pt x="667256" y="620117"/>
                    </a:cubicBezTo>
                    <a:cubicBezTo>
                      <a:pt x="651275" y="620031"/>
                      <a:pt x="635331" y="618415"/>
                      <a:pt x="619664" y="615268"/>
                    </a:cubicBezTo>
                    <a:cubicBezTo>
                      <a:pt x="581675" y="608889"/>
                      <a:pt x="548237" y="586566"/>
                      <a:pt x="527810" y="553947"/>
                    </a:cubicBezTo>
                    <a:cubicBezTo>
                      <a:pt x="497066" y="504511"/>
                      <a:pt x="499255" y="439292"/>
                      <a:pt x="505061" y="400218"/>
                    </a:cubicBezTo>
                    <a:cubicBezTo>
                      <a:pt x="426819" y="397556"/>
                      <a:pt x="392267" y="350306"/>
                      <a:pt x="390839" y="348215"/>
                    </a:cubicBezTo>
                    <a:cubicBezTo>
                      <a:pt x="383224" y="336312"/>
                      <a:pt x="386718" y="320501"/>
                      <a:pt x="398635" y="312896"/>
                    </a:cubicBezTo>
                    <a:cubicBezTo>
                      <a:pt x="409781" y="305784"/>
                      <a:pt x="424506" y="308323"/>
                      <a:pt x="432625" y="318743"/>
                    </a:cubicBezTo>
                    <a:cubicBezTo>
                      <a:pt x="433387" y="319693"/>
                      <a:pt x="456327" y="349260"/>
                      <a:pt x="511724" y="349355"/>
                    </a:cubicBezTo>
                    <a:lnTo>
                      <a:pt x="511724" y="349355"/>
                    </a:lnTo>
                    <a:cubicBezTo>
                      <a:pt x="597324" y="347635"/>
                      <a:pt x="670607" y="287597"/>
                      <a:pt x="689053" y="204087"/>
                    </a:cubicBezTo>
                    <a:cubicBezTo>
                      <a:pt x="694860" y="174730"/>
                      <a:pt x="696240" y="144678"/>
                      <a:pt x="693146" y="114911"/>
                    </a:cubicBezTo>
                    <a:cubicBezTo>
                      <a:pt x="608832" y="5941"/>
                      <a:pt x="460448" y="-30613"/>
                      <a:pt x="335061" y="26686"/>
                    </a:cubicBezTo>
                    <a:cubicBezTo>
                      <a:pt x="335061" y="26686"/>
                      <a:pt x="274714" y="53115"/>
                      <a:pt x="224171" y="129172"/>
                    </a:cubicBezTo>
                    <a:cubicBezTo>
                      <a:pt x="194092" y="175091"/>
                      <a:pt x="218555" y="274059"/>
                      <a:pt x="234356" y="303341"/>
                    </a:cubicBezTo>
                    <a:cubicBezTo>
                      <a:pt x="239762" y="313333"/>
                      <a:pt x="236907" y="325778"/>
                      <a:pt x="227693" y="332433"/>
                    </a:cubicBezTo>
                    <a:cubicBezTo>
                      <a:pt x="226646" y="333193"/>
                      <a:pt x="118135" y="413623"/>
                      <a:pt x="84440" y="551095"/>
                    </a:cubicBezTo>
                    <a:cubicBezTo>
                      <a:pt x="67477" y="619080"/>
                      <a:pt x="64241" y="689765"/>
                      <a:pt x="74921" y="759015"/>
                    </a:cubicBezTo>
                    <a:cubicBezTo>
                      <a:pt x="113852" y="768522"/>
                      <a:pt x="202278" y="783068"/>
                      <a:pt x="251203" y="755782"/>
                    </a:cubicBezTo>
                    <a:cubicBezTo>
                      <a:pt x="267413" y="747207"/>
                      <a:pt x="279292" y="732243"/>
                      <a:pt x="283947" y="714522"/>
                    </a:cubicBezTo>
                    <a:cubicBezTo>
                      <a:pt x="308885" y="625250"/>
                      <a:pt x="230929" y="565071"/>
                      <a:pt x="230072" y="564405"/>
                    </a:cubicBezTo>
                    <a:cubicBezTo>
                      <a:pt x="218422" y="556400"/>
                      <a:pt x="215471" y="540476"/>
                      <a:pt x="223485" y="528839"/>
                    </a:cubicBezTo>
                    <a:cubicBezTo>
                      <a:pt x="231509" y="517203"/>
                      <a:pt x="247443" y="514265"/>
                      <a:pt x="259094" y="522270"/>
                    </a:cubicBezTo>
                    <a:cubicBezTo>
                      <a:pt x="259760" y="522717"/>
                      <a:pt x="260398" y="523202"/>
                      <a:pt x="261007" y="523715"/>
                    </a:cubicBezTo>
                    <a:cubicBezTo>
                      <a:pt x="265386" y="526947"/>
                      <a:pt x="367424" y="605856"/>
                      <a:pt x="333252" y="728212"/>
                    </a:cubicBezTo>
                    <a:cubicBezTo>
                      <a:pt x="325000" y="759129"/>
                      <a:pt x="304335" y="785273"/>
                      <a:pt x="276142" y="800465"/>
                    </a:cubicBezTo>
                    <a:cubicBezTo>
                      <a:pt x="244093" y="816532"/>
                      <a:pt x="208523" y="824347"/>
                      <a:pt x="172676" y="823187"/>
                    </a:cubicBezTo>
                    <a:cubicBezTo>
                      <a:pt x="142835" y="822912"/>
                      <a:pt x="113090" y="819736"/>
                      <a:pt x="83868" y="813680"/>
                    </a:cubicBezTo>
                    <a:cubicBezTo>
                      <a:pt x="81965" y="819670"/>
                      <a:pt x="77653" y="824585"/>
                      <a:pt x="71970" y="827275"/>
                    </a:cubicBezTo>
                    <a:cubicBezTo>
                      <a:pt x="69686" y="828321"/>
                      <a:pt x="14859" y="855226"/>
                      <a:pt x="5341" y="916642"/>
                    </a:cubicBezTo>
                    <a:cubicBezTo>
                      <a:pt x="-3606" y="976061"/>
                      <a:pt x="48174" y="1013139"/>
                      <a:pt x="50363" y="1014755"/>
                    </a:cubicBezTo>
                    <a:cubicBezTo>
                      <a:pt x="60643" y="1021970"/>
                      <a:pt x="63118" y="1036145"/>
                      <a:pt x="55894" y="1046413"/>
                    </a:cubicBezTo>
                    <a:cubicBezTo>
                      <a:pt x="53057" y="1050444"/>
                      <a:pt x="48974" y="1053458"/>
                      <a:pt x="44272" y="1054970"/>
                    </a:cubicBezTo>
                    <a:cubicBezTo>
                      <a:pt x="43510" y="1054970"/>
                      <a:pt x="16858" y="1065332"/>
                      <a:pt x="3342" y="1109445"/>
                    </a:cubicBezTo>
                    <a:cubicBezTo>
                      <a:pt x="-2626" y="1129039"/>
                      <a:pt x="-960" y="1150164"/>
                      <a:pt x="8006" y="1168579"/>
                    </a:cubicBezTo>
                    <a:cubicBezTo>
                      <a:pt x="58549" y="1125227"/>
                      <a:pt x="196186" y="1021124"/>
                      <a:pt x="363045" y="1012948"/>
                    </a:cubicBezTo>
                    <a:cubicBezTo>
                      <a:pt x="484882" y="1006959"/>
                      <a:pt x="621567" y="1054494"/>
                      <a:pt x="675537" y="1075505"/>
                    </a:cubicBezTo>
                    <a:cubicBezTo>
                      <a:pt x="707710" y="997642"/>
                      <a:pt x="749591" y="864828"/>
                      <a:pt x="716847" y="795807"/>
                    </a:cubicBezTo>
                    <a:cubicBezTo>
                      <a:pt x="706387" y="773484"/>
                      <a:pt x="685731" y="757608"/>
                      <a:pt x="661450" y="753216"/>
                    </a:cubicBezTo>
                    <a:cubicBezTo>
                      <a:pt x="606814" y="740381"/>
                      <a:pt x="561410" y="748367"/>
                      <a:pt x="526478" y="776888"/>
                    </a:cubicBezTo>
                    <a:cubicBezTo>
                      <a:pt x="510239" y="789970"/>
                      <a:pt x="497218" y="806588"/>
                      <a:pt x="488404" y="825469"/>
                    </a:cubicBezTo>
                    <a:cubicBezTo>
                      <a:pt x="483150" y="838598"/>
                      <a:pt x="468234" y="844977"/>
                      <a:pt x="455089" y="839730"/>
                    </a:cubicBezTo>
                    <a:cubicBezTo>
                      <a:pt x="441944" y="834482"/>
                      <a:pt x="435557" y="819584"/>
                      <a:pt x="440811" y="806455"/>
                    </a:cubicBezTo>
                    <a:cubicBezTo>
                      <a:pt x="460419" y="756543"/>
                      <a:pt x="534092" y="670789"/>
                      <a:pt x="672777" y="703208"/>
                    </a:cubicBezTo>
                    <a:cubicBezTo>
                      <a:pt x="712364" y="710975"/>
                      <a:pt x="745841" y="737196"/>
                      <a:pt x="762822" y="773751"/>
                    </a:cubicBezTo>
                    <a:cubicBezTo>
                      <a:pt x="798516" y="849047"/>
                      <a:pt x="769580" y="965888"/>
                      <a:pt x="740834" y="1046793"/>
                    </a:cubicBezTo>
                    <a:cubicBezTo>
                      <a:pt x="756121" y="1040262"/>
                      <a:pt x="772083" y="1035413"/>
                      <a:pt x="788426" y="1032343"/>
                    </a:cubicBezTo>
                    <a:cubicBezTo>
                      <a:pt x="826567" y="1026658"/>
                      <a:pt x="865507" y="1029909"/>
                      <a:pt x="902172" y="1041850"/>
                    </a:cubicBezTo>
                    <a:cubicBezTo>
                      <a:pt x="907055" y="1017749"/>
                      <a:pt x="919410" y="995798"/>
                      <a:pt x="937486" y="979103"/>
                    </a:cubicBezTo>
                    <a:cubicBezTo>
                      <a:pt x="953610" y="963169"/>
                      <a:pt x="973380" y="951390"/>
                      <a:pt x="995072" y="944783"/>
                    </a:cubicBezTo>
                    <a:cubicBezTo>
                      <a:pt x="996691" y="910842"/>
                      <a:pt x="1007161" y="845339"/>
                      <a:pt x="1060750" y="814346"/>
                    </a:cubicBezTo>
                    <a:cubicBezTo>
                      <a:pt x="1094693" y="795065"/>
                      <a:pt x="1133395" y="785739"/>
                      <a:pt x="1172402" y="787441"/>
                    </a:cubicBezTo>
                    <a:cubicBezTo>
                      <a:pt x="1175162" y="747036"/>
                      <a:pt x="1188869" y="669838"/>
                      <a:pt x="1251025" y="621257"/>
                    </a:cubicBezTo>
                    <a:cubicBezTo>
                      <a:pt x="1320414" y="567067"/>
                      <a:pt x="1397038" y="585036"/>
                      <a:pt x="1427687" y="595683"/>
                    </a:cubicBezTo>
                    <a:cubicBezTo>
                      <a:pt x="1419406" y="556524"/>
                      <a:pt x="1402026" y="519855"/>
                      <a:pt x="1376954" y="488634"/>
                    </a:cubicBezTo>
                    <a:cubicBezTo>
                      <a:pt x="1325554" y="425507"/>
                      <a:pt x="1210571" y="422560"/>
                      <a:pt x="1210571" y="4225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BECD24B0-8B17-3D4B-983D-98ECAE42CF65}"/>
                  </a:ext>
                </a:extLst>
              </p:cNvPr>
              <p:cNvSpPr/>
              <p:nvPr/>
            </p:nvSpPr>
            <p:spPr>
              <a:xfrm>
                <a:off x="11673306" y="14528878"/>
                <a:ext cx="1665358" cy="1060720"/>
              </a:xfrm>
              <a:custGeom>
                <a:avLst/>
                <a:gdLst>
                  <a:gd name="connsiteX0" fmla="*/ 1624151 w 1665358"/>
                  <a:gd name="connsiteY0" fmla="*/ 277011 h 1060720"/>
                  <a:gd name="connsiteX1" fmla="*/ 1624503 w 1665358"/>
                  <a:gd name="connsiteY1" fmla="*/ 244877 h 1060720"/>
                  <a:gd name="connsiteX2" fmla="*/ 1625769 w 1665358"/>
                  <a:gd name="connsiteY2" fmla="*/ 243737 h 1060720"/>
                  <a:gd name="connsiteX3" fmla="*/ 1646425 w 1665358"/>
                  <a:gd name="connsiteY3" fmla="*/ 153514 h 1060720"/>
                  <a:gd name="connsiteX4" fmla="*/ 1558379 w 1665358"/>
                  <a:gd name="connsiteY4" fmla="*/ 124043 h 1060720"/>
                  <a:gd name="connsiteX5" fmla="*/ 1433496 w 1665358"/>
                  <a:gd name="connsiteY5" fmla="*/ 303061 h 1060720"/>
                  <a:gd name="connsiteX6" fmla="*/ 1389520 w 1665358"/>
                  <a:gd name="connsiteY6" fmla="*/ 312568 h 1060720"/>
                  <a:gd name="connsiteX7" fmla="*/ 1386760 w 1665358"/>
                  <a:gd name="connsiteY7" fmla="*/ 312568 h 1060720"/>
                  <a:gd name="connsiteX8" fmla="*/ 1367152 w 1665358"/>
                  <a:gd name="connsiteY8" fmla="*/ 404026 h 1060720"/>
                  <a:gd name="connsiteX9" fmla="*/ 1383143 w 1665358"/>
                  <a:gd name="connsiteY9" fmla="*/ 424181 h 1060720"/>
                  <a:gd name="connsiteX10" fmla="*/ 1449773 w 1665358"/>
                  <a:gd name="connsiteY10" fmla="*/ 427413 h 1060720"/>
                  <a:gd name="connsiteX11" fmla="*/ 1474521 w 1665358"/>
                  <a:gd name="connsiteY11" fmla="*/ 406688 h 1060720"/>
                  <a:gd name="connsiteX12" fmla="*/ 1515898 w 1665358"/>
                  <a:gd name="connsiteY12" fmla="*/ 404007 h 1060720"/>
                  <a:gd name="connsiteX13" fmla="*/ 1522113 w 1665358"/>
                  <a:gd name="connsiteY13" fmla="*/ 440343 h 1060720"/>
                  <a:gd name="connsiteX14" fmla="*/ 1420646 w 1665358"/>
                  <a:gd name="connsiteY14" fmla="*/ 493582 h 1060720"/>
                  <a:gd name="connsiteX15" fmla="*/ 1354778 w 1665358"/>
                  <a:gd name="connsiteY15" fmla="*/ 475234 h 1060720"/>
                  <a:gd name="connsiteX16" fmla="*/ 1310708 w 1665358"/>
                  <a:gd name="connsiteY16" fmla="*/ 419332 h 1060720"/>
                  <a:gd name="connsiteX17" fmla="*/ 1329745 w 1665358"/>
                  <a:gd name="connsiteY17" fmla="*/ 295740 h 1060720"/>
                  <a:gd name="connsiteX18" fmla="*/ 1270635 w 1665358"/>
                  <a:gd name="connsiteY18" fmla="*/ 231377 h 1060720"/>
                  <a:gd name="connsiteX19" fmla="*/ 1274537 w 1665358"/>
                  <a:gd name="connsiteY19" fmla="*/ 158838 h 1060720"/>
                  <a:gd name="connsiteX20" fmla="*/ 1314125 w 1665358"/>
                  <a:gd name="connsiteY20" fmla="*/ 146527 h 1060720"/>
                  <a:gd name="connsiteX21" fmla="*/ 1327079 w 1665358"/>
                  <a:gd name="connsiteY21" fmla="*/ 184793 h 1060720"/>
                  <a:gd name="connsiteX22" fmla="*/ 1364392 w 1665358"/>
                  <a:gd name="connsiteY22" fmla="*/ 247920 h 1060720"/>
                  <a:gd name="connsiteX23" fmla="*/ 1409319 w 1665358"/>
                  <a:gd name="connsiteY23" fmla="*/ 249726 h 1060720"/>
                  <a:gd name="connsiteX24" fmla="*/ 1503647 w 1665358"/>
                  <a:gd name="connsiteY24" fmla="*/ 102557 h 1060720"/>
                  <a:gd name="connsiteX25" fmla="*/ 1507645 w 1665358"/>
                  <a:gd name="connsiteY25" fmla="*/ 94476 h 1060720"/>
                  <a:gd name="connsiteX26" fmla="*/ 1490512 w 1665358"/>
                  <a:gd name="connsiteY26" fmla="*/ 33060 h 1060720"/>
                  <a:gd name="connsiteX27" fmla="*/ 1384095 w 1665358"/>
                  <a:gd name="connsiteY27" fmla="*/ 19180 h 1060720"/>
                  <a:gd name="connsiteX28" fmla="*/ 1292527 w 1665358"/>
                  <a:gd name="connsiteY28" fmla="*/ 64243 h 1060720"/>
                  <a:gd name="connsiteX29" fmla="*/ 1267684 w 1665358"/>
                  <a:gd name="connsiteY29" fmla="*/ 68712 h 1060720"/>
                  <a:gd name="connsiteX30" fmla="*/ 952242 w 1665358"/>
                  <a:gd name="connsiteY30" fmla="*/ 261 h 1060720"/>
                  <a:gd name="connsiteX31" fmla="*/ 606721 w 1665358"/>
                  <a:gd name="connsiteY31" fmla="*/ 161025 h 1060720"/>
                  <a:gd name="connsiteX32" fmla="*/ 571122 w 1665358"/>
                  <a:gd name="connsiteY32" fmla="*/ 201145 h 1060720"/>
                  <a:gd name="connsiteX33" fmla="*/ 571598 w 1665358"/>
                  <a:gd name="connsiteY33" fmla="*/ 206089 h 1060720"/>
                  <a:gd name="connsiteX34" fmla="*/ 703428 w 1665358"/>
                  <a:gd name="connsiteY34" fmla="*/ 393758 h 1060720"/>
                  <a:gd name="connsiteX35" fmla="*/ 804991 w 1665358"/>
                  <a:gd name="connsiteY35" fmla="*/ 326353 h 1060720"/>
                  <a:gd name="connsiteX36" fmla="*/ 841637 w 1665358"/>
                  <a:gd name="connsiteY36" fmla="*/ 307244 h 1060720"/>
                  <a:gd name="connsiteX37" fmla="*/ 860769 w 1665358"/>
                  <a:gd name="connsiteY37" fmla="*/ 343846 h 1060720"/>
                  <a:gd name="connsiteX38" fmla="*/ 713994 w 1665358"/>
                  <a:gd name="connsiteY38" fmla="*/ 452607 h 1060720"/>
                  <a:gd name="connsiteX39" fmla="*/ 698193 w 1665358"/>
                  <a:gd name="connsiteY39" fmla="*/ 451941 h 1060720"/>
                  <a:gd name="connsiteX40" fmla="*/ 514106 w 1665358"/>
                  <a:gd name="connsiteY40" fmla="*/ 225103 h 1060720"/>
                  <a:gd name="connsiteX41" fmla="*/ 365047 w 1665358"/>
                  <a:gd name="connsiteY41" fmla="*/ 255335 h 1060720"/>
                  <a:gd name="connsiteX42" fmla="*/ 295657 w 1665358"/>
                  <a:gd name="connsiteY42" fmla="*/ 380258 h 1060720"/>
                  <a:gd name="connsiteX43" fmla="*/ 271480 w 1665358"/>
                  <a:gd name="connsiteY43" fmla="*/ 401459 h 1060720"/>
                  <a:gd name="connsiteX44" fmla="*/ 78064 w 1665358"/>
                  <a:gd name="connsiteY44" fmla="*/ 482839 h 1060720"/>
                  <a:gd name="connsiteX45" fmla="*/ 37420 w 1665358"/>
                  <a:gd name="connsiteY45" fmla="*/ 654632 h 1060720"/>
                  <a:gd name="connsiteX46" fmla="*/ 35612 w 1665358"/>
                  <a:gd name="connsiteY46" fmla="*/ 672410 h 1060720"/>
                  <a:gd name="connsiteX47" fmla="*/ -178 w 1665358"/>
                  <a:gd name="connsiteY47" fmla="*/ 736392 h 1060720"/>
                  <a:gd name="connsiteX48" fmla="*/ 49985 w 1665358"/>
                  <a:gd name="connsiteY48" fmla="*/ 853995 h 1060720"/>
                  <a:gd name="connsiteX49" fmla="*/ 214464 w 1665358"/>
                  <a:gd name="connsiteY49" fmla="*/ 942221 h 1060720"/>
                  <a:gd name="connsiteX50" fmla="*/ 228837 w 1665358"/>
                  <a:gd name="connsiteY50" fmla="*/ 805414 h 1060720"/>
                  <a:gd name="connsiteX51" fmla="*/ 343059 w 1665358"/>
                  <a:gd name="connsiteY51" fmla="*/ 541403 h 1060720"/>
                  <a:gd name="connsiteX52" fmla="*/ 475651 w 1665358"/>
                  <a:gd name="connsiteY52" fmla="*/ 501188 h 1060720"/>
                  <a:gd name="connsiteX53" fmla="*/ 601295 w 1665358"/>
                  <a:gd name="connsiteY53" fmla="*/ 572110 h 1060720"/>
                  <a:gd name="connsiteX54" fmla="*/ 637180 w 1665358"/>
                  <a:gd name="connsiteY54" fmla="*/ 791344 h 1060720"/>
                  <a:gd name="connsiteX55" fmla="*/ 604950 w 1665358"/>
                  <a:gd name="connsiteY55" fmla="*/ 817184 h 1060720"/>
                  <a:gd name="connsiteX56" fmla="*/ 579079 w 1665358"/>
                  <a:gd name="connsiteY56" fmla="*/ 784993 h 1060720"/>
                  <a:gd name="connsiteX57" fmla="*/ 580069 w 1665358"/>
                  <a:gd name="connsiteY57" fmla="*/ 780030 h 1060720"/>
                  <a:gd name="connsiteX58" fmla="*/ 553988 w 1665358"/>
                  <a:gd name="connsiteY58" fmla="*/ 606146 h 1060720"/>
                  <a:gd name="connsiteX59" fmla="*/ 468322 w 1665358"/>
                  <a:gd name="connsiteY59" fmla="*/ 559181 h 1060720"/>
                  <a:gd name="connsiteX60" fmla="*/ 381894 w 1665358"/>
                  <a:gd name="connsiteY60" fmla="*/ 585230 h 1060720"/>
                  <a:gd name="connsiteX61" fmla="*/ 286709 w 1665358"/>
                  <a:gd name="connsiteY61" fmla="*/ 814065 h 1060720"/>
                  <a:gd name="connsiteX62" fmla="*/ 271956 w 1665358"/>
                  <a:gd name="connsiteY62" fmla="*/ 978062 h 1060720"/>
                  <a:gd name="connsiteX63" fmla="*/ 271956 w 1665358"/>
                  <a:gd name="connsiteY63" fmla="*/ 978728 h 1060720"/>
                  <a:gd name="connsiteX64" fmla="*/ 527146 w 1665358"/>
                  <a:gd name="connsiteY64" fmla="*/ 1060298 h 1060720"/>
                  <a:gd name="connsiteX65" fmla="*/ 1025629 w 1665358"/>
                  <a:gd name="connsiteY65" fmla="*/ 826615 h 1060720"/>
                  <a:gd name="connsiteX66" fmla="*/ 1026391 w 1665358"/>
                  <a:gd name="connsiteY66" fmla="*/ 824808 h 1060720"/>
                  <a:gd name="connsiteX67" fmla="*/ 1033053 w 1665358"/>
                  <a:gd name="connsiteY67" fmla="*/ 409350 h 1060720"/>
                  <a:gd name="connsiteX68" fmla="*/ 1169358 w 1665358"/>
                  <a:gd name="connsiteY68" fmla="*/ 408019 h 1060720"/>
                  <a:gd name="connsiteX69" fmla="*/ 1232561 w 1665358"/>
                  <a:gd name="connsiteY69" fmla="*/ 548438 h 1060720"/>
                  <a:gd name="connsiteX70" fmla="*/ 1203530 w 1665358"/>
                  <a:gd name="connsiteY70" fmla="*/ 577815 h 1060720"/>
                  <a:gd name="connsiteX71" fmla="*/ 1203434 w 1665358"/>
                  <a:gd name="connsiteY71" fmla="*/ 577815 h 1060720"/>
                  <a:gd name="connsiteX72" fmla="*/ 1203434 w 1665358"/>
                  <a:gd name="connsiteY72" fmla="*/ 577815 h 1060720"/>
                  <a:gd name="connsiteX73" fmla="*/ 1174213 w 1665358"/>
                  <a:gd name="connsiteY73" fmla="*/ 548723 h 1060720"/>
                  <a:gd name="connsiteX74" fmla="*/ 1137471 w 1665358"/>
                  <a:gd name="connsiteY74" fmla="*/ 456980 h 1060720"/>
                  <a:gd name="connsiteX75" fmla="*/ 1056755 w 1665358"/>
                  <a:gd name="connsiteY75" fmla="*/ 462779 h 1060720"/>
                  <a:gd name="connsiteX76" fmla="*/ 1067701 w 1665358"/>
                  <a:gd name="connsiteY76" fmla="*/ 768051 h 1060720"/>
                  <a:gd name="connsiteX77" fmla="*/ 1261021 w 1665358"/>
                  <a:gd name="connsiteY77" fmla="*/ 694561 h 1060720"/>
                  <a:gd name="connsiteX78" fmla="*/ 1324700 w 1665358"/>
                  <a:gd name="connsiteY78" fmla="*/ 604149 h 1060720"/>
                  <a:gd name="connsiteX79" fmla="*/ 1338407 w 1665358"/>
                  <a:gd name="connsiteY79" fmla="*/ 579621 h 1060720"/>
                  <a:gd name="connsiteX80" fmla="*/ 1365725 w 1665358"/>
                  <a:gd name="connsiteY80" fmla="*/ 587892 h 1060720"/>
                  <a:gd name="connsiteX81" fmla="*/ 1451391 w 1665358"/>
                  <a:gd name="connsiteY81" fmla="*/ 612706 h 1060720"/>
                  <a:gd name="connsiteX82" fmla="*/ 1549812 w 1665358"/>
                  <a:gd name="connsiteY82" fmla="*/ 540547 h 1060720"/>
                  <a:gd name="connsiteX83" fmla="*/ 1549812 w 1665358"/>
                  <a:gd name="connsiteY83" fmla="*/ 539882 h 1060720"/>
                  <a:gd name="connsiteX84" fmla="*/ 1551430 w 1665358"/>
                  <a:gd name="connsiteY84" fmla="*/ 537030 h 1060720"/>
                  <a:gd name="connsiteX85" fmla="*/ 1552001 w 1665358"/>
                  <a:gd name="connsiteY85" fmla="*/ 536174 h 1060720"/>
                  <a:gd name="connsiteX86" fmla="*/ 1554571 w 1665358"/>
                  <a:gd name="connsiteY86" fmla="*/ 533227 h 1060720"/>
                  <a:gd name="connsiteX87" fmla="*/ 1554571 w 1665358"/>
                  <a:gd name="connsiteY87" fmla="*/ 533227 h 1060720"/>
                  <a:gd name="connsiteX88" fmla="*/ 1557902 w 1665358"/>
                  <a:gd name="connsiteY88" fmla="*/ 530660 h 1060720"/>
                  <a:gd name="connsiteX89" fmla="*/ 1557902 w 1665358"/>
                  <a:gd name="connsiteY89" fmla="*/ 530660 h 1060720"/>
                  <a:gd name="connsiteX90" fmla="*/ 1561329 w 1665358"/>
                  <a:gd name="connsiteY90" fmla="*/ 528949 h 1060720"/>
                  <a:gd name="connsiteX91" fmla="*/ 1561901 w 1665358"/>
                  <a:gd name="connsiteY91" fmla="*/ 528949 h 1060720"/>
                  <a:gd name="connsiteX92" fmla="*/ 1565612 w 1665358"/>
                  <a:gd name="connsiteY92" fmla="*/ 527903 h 1060720"/>
                  <a:gd name="connsiteX93" fmla="*/ 1565612 w 1665358"/>
                  <a:gd name="connsiteY93" fmla="*/ 527903 h 1060720"/>
                  <a:gd name="connsiteX94" fmla="*/ 1569706 w 1665358"/>
                  <a:gd name="connsiteY94" fmla="*/ 527427 h 1060720"/>
                  <a:gd name="connsiteX95" fmla="*/ 1652040 w 1665358"/>
                  <a:gd name="connsiteY95" fmla="*/ 437776 h 1060720"/>
                  <a:gd name="connsiteX96" fmla="*/ 1624151 w 1665358"/>
                  <a:gd name="connsiteY96" fmla="*/ 277011 h 106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665358" h="1060720">
                    <a:moveTo>
                      <a:pt x="1624151" y="277011"/>
                    </a:moveTo>
                    <a:cubicBezTo>
                      <a:pt x="1615366" y="268037"/>
                      <a:pt x="1615527" y="253653"/>
                      <a:pt x="1624503" y="244877"/>
                    </a:cubicBezTo>
                    <a:cubicBezTo>
                      <a:pt x="1624913" y="244488"/>
                      <a:pt x="1625332" y="244098"/>
                      <a:pt x="1625769" y="243737"/>
                    </a:cubicBezTo>
                    <a:cubicBezTo>
                      <a:pt x="1650727" y="220853"/>
                      <a:pt x="1658942" y="184954"/>
                      <a:pt x="1646425" y="153514"/>
                    </a:cubicBezTo>
                    <a:cubicBezTo>
                      <a:pt x="1632527" y="117768"/>
                      <a:pt x="1584745" y="119860"/>
                      <a:pt x="1558379" y="124043"/>
                    </a:cubicBezTo>
                    <a:cubicBezTo>
                      <a:pt x="1549431" y="153039"/>
                      <a:pt x="1509549" y="268835"/>
                      <a:pt x="1433496" y="303061"/>
                    </a:cubicBezTo>
                    <a:cubicBezTo>
                      <a:pt x="1419675" y="309307"/>
                      <a:pt x="1404684" y="312549"/>
                      <a:pt x="1389520" y="312568"/>
                    </a:cubicBezTo>
                    <a:lnTo>
                      <a:pt x="1386760" y="312568"/>
                    </a:lnTo>
                    <a:cubicBezTo>
                      <a:pt x="1375243" y="336431"/>
                      <a:pt x="1359823" y="377406"/>
                      <a:pt x="1367152" y="404026"/>
                    </a:cubicBezTo>
                    <a:cubicBezTo>
                      <a:pt x="1369294" y="412744"/>
                      <a:pt x="1375138" y="420102"/>
                      <a:pt x="1383143" y="424181"/>
                    </a:cubicBezTo>
                    <a:cubicBezTo>
                      <a:pt x="1407225" y="437491"/>
                      <a:pt x="1428927" y="438536"/>
                      <a:pt x="1449773" y="427413"/>
                    </a:cubicBezTo>
                    <a:cubicBezTo>
                      <a:pt x="1459301" y="422194"/>
                      <a:pt x="1467706" y="415149"/>
                      <a:pt x="1474521" y="406688"/>
                    </a:cubicBezTo>
                    <a:cubicBezTo>
                      <a:pt x="1485210" y="394538"/>
                      <a:pt x="1503733" y="393340"/>
                      <a:pt x="1515898" y="404007"/>
                    </a:cubicBezTo>
                    <a:cubicBezTo>
                      <a:pt x="1526292" y="413133"/>
                      <a:pt x="1528890" y="428288"/>
                      <a:pt x="1522113" y="440343"/>
                    </a:cubicBezTo>
                    <a:cubicBezTo>
                      <a:pt x="1498488" y="472961"/>
                      <a:pt x="1460947" y="492660"/>
                      <a:pt x="1420646" y="493582"/>
                    </a:cubicBezTo>
                    <a:cubicBezTo>
                      <a:pt x="1397478" y="493230"/>
                      <a:pt x="1374786" y="486908"/>
                      <a:pt x="1354778" y="475234"/>
                    </a:cubicBezTo>
                    <a:cubicBezTo>
                      <a:pt x="1332990" y="463483"/>
                      <a:pt x="1317037" y="443242"/>
                      <a:pt x="1310708" y="419332"/>
                    </a:cubicBezTo>
                    <a:cubicBezTo>
                      <a:pt x="1299000" y="376455"/>
                      <a:pt x="1316133" y="326353"/>
                      <a:pt x="1329745" y="295740"/>
                    </a:cubicBezTo>
                    <a:cubicBezTo>
                      <a:pt x="1302531" y="282611"/>
                      <a:pt x="1281391" y="259585"/>
                      <a:pt x="1270635" y="231377"/>
                    </a:cubicBezTo>
                    <a:cubicBezTo>
                      <a:pt x="1262734" y="207572"/>
                      <a:pt x="1264124" y="181665"/>
                      <a:pt x="1274537" y="158838"/>
                    </a:cubicBezTo>
                    <a:cubicBezTo>
                      <a:pt x="1282067" y="144521"/>
                      <a:pt x="1299790" y="139007"/>
                      <a:pt x="1314125" y="146527"/>
                    </a:cubicBezTo>
                    <a:cubicBezTo>
                      <a:pt x="1327965" y="153790"/>
                      <a:pt x="1333666" y="170627"/>
                      <a:pt x="1327079" y="184793"/>
                    </a:cubicBezTo>
                    <a:cubicBezTo>
                      <a:pt x="1323082" y="193539"/>
                      <a:pt x="1314134" y="223867"/>
                      <a:pt x="1364392" y="247920"/>
                    </a:cubicBezTo>
                    <a:cubicBezTo>
                      <a:pt x="1378241" y="255582"/>
                      <a:pt x="1394898" y="256248"/>
                      <a:pt x="1409319" y="249726"/>
                    </a:cubicBezTo>
                    <a:cubicBezTo>
                      <a:pt x="1458244" y="227765"/>
                      <a:pt x="1494985" y="133740"/>
                      <a:pt x="1503647" y="102557"/>
                    </a:cubicBezTo>
                    <a:cubicBezTo>
                      <a:pt x="1504532" y="99666"/>
                      <a:pt x="1505884" y="96938"/>
                      <a:pt x="1507645" y="94476"/>
                    </a:cubicBezTo>
                    <a:lnTo>
                      <a:pt x="1490512" y="33060"/>
                    </a:lnTo>
                    <a:cubicBezTo>
                      <a:pt x="1471475" y="25835"/>
                      <a:pt x="1425881" y="11669"/>
                      <a:pt x="1384095" y="19180"/>
                    </a:cubicBezTo>
                    <a:cubicBezTo>
                      <a:pt x="1350133" y="25892"/>
                      <a:pt x="1318551" y="41436"/>
                      <a:pt x="1292527" y="64243"/>
                    </a:cubicBezTo>
                    <a:cubicBezTo>
                      <a:pt x="1285893" y="70584"/>
                      <a:pt x="1276108" y="72343"/>
                      <a:pt x="1267684" y="68712"/>
                    </a:cubicBezTo>
                    <a:cubicBezTo>
                      <a:pt x="1265971" y="67951"/>
                      <a:pt x="1094067" y="-6679"/>
                      <a:pt x="952242" y="261"/>
                    </a:cubicBezTo>
                    <a:cubicBezTo>
                      <a:pt x="768345" y="9292"/>
                      <a:pt x="616430" y="151803"/>
                      <a:pt x="606721" y="161025"/>
                    </a:cubicBezTo>
                    <a:lnTo>
                      <a:pt x="571122" y="201145"/>
                    </a:lnTo>
                    <a:cubicBezTo>
                      <a:pt x="571426" y="202780"/>
                      <a:pt x="571579" y="204434"/>
                      <a:pt x="571598" y="206089"/>
                    </a:cubicBezTo>
                    <a:cubicBezTo>
                      <a:pt x="571598" y="213219"/>
                      <a:pt x="573787" y="382159"/>
                      <a:pt x="703428" y="393758"/>
                    </a:cubicBezTo>
                    <a:cubicBezTo>
                      <a:pt x="778720" y="400413"/>
                      <a:pt x="802516" y="333959"/>
                      <a:pt x="804991" y="326353"/>
                    </a:cubicBezTo>
                    <a:cubicBezTo>
                      <a:pt x="809826" y="310971"/>
                      <a:pt x="826236" y="302414"/>
                      <a:pt x="841637" y="307244"/>
                    </a:cubicBezTo>
                    <a:cubicBezTo>
                      <a:pt x="857038" y="312073"/>
                      <a:pt x="865605" y="328464"/>
                      <a:pt x="860769" y="343846"/>
                    </a:cubicBezTo>
                    <a:cubicBezTo>
                      <a:pt x="848681" y="382825"/>
                      <a:pt x="802897" y="452607"/>
                      <a:pt x="713994" y="452607"/>
                    </a:cubicBezTo>
                    <a:cubicBezTo>
                      <a:pt x="708854" y="452607"/>
                      <a:pt x="703619" y="452607"/>
                      <a:pt x="698193" y="451941"/>
                    </a:cubicBezTo>
                    <a:cubicBezTo>
                      <a:pt x="563031" y="439867"/>
                      <a:pt x="520007" y="307529"/>
                      <a:pt x="514106" y="225103"/>
                    </a:cubicBezTo>
                    <a:cubicBezTo>
                      <a:pt x="482790" y="219779"/>
                      <a:pt x="412544" y="213884"/>
                      <a:pt x="365047" y="255335"/>
                    </a:cubicBezTo>
                    <a:cubicBezTo>
                      <a:pt x="327134" y="286880"/>
                      <a:pt x="302386" y="331430"/>
                      <a:pt x="295657" y="380258"/>
                    </a:cubicBezTo>
                    <a:cubicBezTo>
                      <a:pt x="294791" y="392760"/>
                      <a:pt x="283997" y="402219"/>
                      <a:pt x="271480" y="401459"/>
                    </a:cubicBezTo>
                    <a:cubicBezTo>
                      <a:pt x="270338" y="401459"/>
                      <a:pt x="142219" y="394614"/>
                      <a:pt x="78064" y="482839"/>
                    </a:cubicBezTo>
                    <a:cubicBezTo>
                      <a:pt x="13910" y="571065"/>
                      <a:pt x="37230" y="653966"/>
                      <a:pt x="37420" y="654632"/>
                    </a:cubicBezTo>
                    <a:cubicBezTo>
                      <a:pt x="39324" y="660555"/>
                      <a:pt x="38667" y="666991"/>
                      <a:pt x="35612" y="672410"/>
                    </a:cubicBezTo>
                    <a:lnTo>
                      <a:pt x="-178" y="736392"/>
                    </a:lnTo>
                    <a:cubicBezTo>
                      <a:pt x="1440" y="769002"/>
                      <a:pt x="13339" y="809882"/>
                      <a:pt x="49985" y="853995"/>
                    </a:cubicBezTo>
                    <a:cubicBezTo>
                      <a:pt x="90781" y="904202"/>
                      <a:pt x="150024" y="935984"/>
                      <a:pt x="214464" y="942221"/>
                    </a:cubicBezTo>
                    <a:cubicBezTo>
                      <a:pt x="216644" y="896387"/>
                      <a:pt x="221441" y="850706"/>
                      <a:pt x="228837" y="805414"/>
                    </a:cubicBezTo>
                    <a:cubicBezTo>
                      <a:pt x="249778" y="678400"/>
                      <a:pt x="288232" y="589604"/>
                      <a:pt x="343059" y="541403"/>
                    </a:cubicBezTo>
                    <a:cubicBezTo>
                      <a:pt x="378982" y="508822"/>
                      <a:pt x="427650" y="494058"/>
                      <a:pt x="475651" y="501188"/>
                    </a:cubicBezTo>
                    <a:cubicBezTo>
                      <a:pt x="530097" y="508223"/>
                      <a:pt x="572359" y="532086"/>
                      <a:pt x="601295" y="572110"/>
                    </a:cubicBezTo>
                    <a:cubicBezTo>
                      <a:pt x="662785" y="657674"/>
                      <a:pt x="638227" y="785924"/>
                      <a:pt x="637180" y="791344"/>
                    </a:cubicBezTo>
                    <a:cubicBezTo>
                      <a:pt x="635429" y="807363"/>
                      <a:pt x="620998" y="818933"/>
                      <a:pt x="604950" y="817184"/>
                    </a:cubicBezTo>
                    <a:cubicBezTo>
                      <a:pt x="588912" y="815434"/>
                      <a:pt x="577328" y="801021"/>
                      <a:pt x="579079" y="784993"/>
                    </a:cubicBezTo>
                    <a:cubicBezTo>
                      <a:pt x="579270" y="783319"/>
                      <a:pt x="579593" y="781656"/>
                      <a:pt x="580069" y="780030"/>
                    </a:cubicBezTo>
                    <a:cubicBezTo>
                      <a:pt x="580069" y="778129"/>
                      <a:pt x="600534" y="670509"/>
                      <a:pt x="553988" y="606146"/>
                    </a:cubicBezTo>
                    <a:cubicBezTo>
                      <a:pt x="534952" y="579431"/>
                      <a:pt x="506396" y="564030"/>
                      <a:pt x="468322" y="559181"/>
                    </a:cubicBezTo>
                    <a:cubicBezTo>
                      <a:pt x="437044" y="554266"/>
                      <a:pt x="405224" y="563849"/>
                      <a:pt x="381894" y="585230"/>
                    </a:cubicBezTo>
                    <a:cubicBezTo>
                      <a:pt x="338204" y="623258"/>
                      <a:pt x="305271" y="702738"/>
                      <a:pt x="286709" y="814065"/>
                    </a:cubicBezTo>
                    <a:cubicBezTo>
                      <a:pt x="277857" y="868303"/>
                      <a:pt x="272927" y="923111"/>
                      <a:pt x="271956" y="978062"/>
                    </a:cubicBezTo>
                    <a:lnTo>
                      <a:pt x="271956" y="978728"/>
                    </a:lnTo>
                    <a:cubicBezTo>
                      <a:pt x="295466" y="1014759"/>
                      <a:pt x="358479" y="1064291"/>
                      <a:pt x="527146" y="1060298"/>
                    </a:cubicBezTo>
                    <a:cubicBezTo>
                      <a:pt x="729985" y="1055640"/>
                      <a:pt x="939963" y="898678"/>
                      <a:pt x="1025629" y="826615"/>
                    </a:cubicBezTo>
                    <a:lnTo>
                      <a:pt x="1026391" y="824808"/>
                    </a:lnTo>
                    <a:cubicBezTo>
                      <a:pt x="993171" y="741146"/>
                      <a:pt x="897701" y="469054"/>
                      <a:pt x="1033053" y="409350"/>
                    </a:cubicBezTo>
                    <a:cubicBezTo>
                      <a:pt x="1087690" y="385202"/>
                      <a:pt x="1133474" y="384821"/>
                      <a:pt x="1169358" y="408019"/>
                    </a:cubicBezTo>
                    <a:cubicBezTo>
                      <a:pt x="1230467" y="447568"/>
                      <a:pt x="1232561" y="538265"/>
                      <a:pt x="1232561" y="548438"/>
                    </a:cubicBezTo>
                    <a:cubicBezTo>
                      <a:pt x="1232666" y="564552"/>
                      <a:pt x="1219673" y="577710"/>
                      <a:pt x="1203530" y="577815"/>
                    </a:cubicBezTo>
                    <a:cubicBezTo>
                      <a:pt x="1203501" y="577815"/>
                      <a:pt x="1203463" y="577815"/>
                      <a:pt x="1203434" y="577815"/>
                    </a:cubicBezTo>
                    <a:lnTo>
                      <a:pt x="1203434" y="577815"/>
                    </a:lnTo>
                    <a:cubicBezTo>
                      <a:pt x="1187329" y="577815"/>
                      <a:pt x="1174270" y="564809"/>
                      <a:pt x="1174213" y="548723"/>
                    </a:cubicBezTo>
                    <a:cubicBezTo>
                      <a:pt x="1174213" y="529709"/>
                      <a:pt x="1167074" y="475994"/>
                      <a:pt x="1137471" y="456980"/>
                    </a:cubicBezTo>
                    <a:cubicBezTo>
                      <a:pt x="1119291" y="445191"/>
                      <a:pt x="1092163" y="447473"/>
                      <a:pt x="1056755" y="462779"/>
                    </a:cubicBezTo>
                    <a:cubicBezTo>
                      <a:pt x="991172" y="491776"/>
                      <a:pt x="1028199" y="655963"/>
                      <a:pt x="1067701" y="768051"/>
                    </a:cubicBezTo>
                    <a:cubicBezTo>
                      <a:pt x="1091687" y="763963"/>
                      <a:pt x="1194011" y="744188"/>
                      <a:pt x="1261021" y="694561"/>
                    </a:cubicBezTo>
                    <a:cubicBezTo>
                      <a:pt x="1328031" y="644935"/>
                      <a:pt x="1324700" y="604625"/>
                      <a:pt x="1324700" y="604149"/>
                    </a:cubicBezTo>
                    <a:cubicBezTo>
                      <a:pt x="1322948" y="593777"/>
                      <a:pt x="1328641" y="583576"/>
                      <a:pt x="1338407" y="579621"/>
                    </a:cubicBezTo>
                    <a:cubicBezTo>
                      <a:pt x="1348334" y="575733"/>
                      <a:pt x="1359633" y="579155"/>
                      <a:pt x="1365725" y="587892"/>
                    </a:cubicBezTo>
                    <a:cubicBezTo>
                      <a:pt x="1365725" y="587892"/>
                      <a:pt x="1385904" y="610329"/>
                      <a:pt x="1451391" y="612706"/>
                    </a:cubicBezTo>
                    <a:cubicBezTo>
                      <a:pt x="1516878" y="615083"/>
                      <a:pt x="1549526" y="541308"/>
                      <a:pt x="1549812" y="540547"/>
                    </a:cubicBezTo>
                    <a:cubicBezTo>
                      <a:pt x="1549840" y="540328"/>
                      <a:pt x="1549840" y="540100"/>
                      <a:pt x="1549812" y="539882"/>
                    </a:cubicBezTo>
                    <a:cubicBezTo>
                      <a:pt x="1550298" y="538902"/>
                      <a:pt x="1550830" y="537952"/>
                      <a:pt x="1551430" y="537030"/>
                    </a:cubicBezTo>
                    <a:lnTo>
                      <a:pt x="1552001" y="536174"/>
                    </a:lnTo>
                    <a:cubicBezTo>
                      <a:pt x="1552753" y="535109"/>
                      <a:pt x="1553620" y="534120"/>
                      <a:pt x="1554571" y="533227"/>
                    </a:cubicBezTo>
                    <a:lnTo>
                      <a:pt x="1554571" y="533227"/>
                    </a:lnTo>
                    <a:cubicBezTo>
                      <a:pt x="1555618" y="532295"/>
                      <a:pt x="1556732" y="531430"/>
                      <a:pt x="1557902" y="530660"/>
                    </a:cubicBezTo>
                    <a:lnTo>
                      <a:pt x="1557902" y="530660"/>
                    </a:lnTo>
                    <a:lnTo>
                      <a:pt x="1561329" y="528949"/>
                    </a:lnTo>
                    <a:lnTo>
                      <a:pt x="1561901" y="528949"/>
                    </a:lnTo>
                    <a:lnTo>
                      <a:pt x="1565612" y="527903"/>
                    </a:lnTo>
                    <a:lnTo>
                      <a:pt x="1565612" y="527903"/>
                    </a:lnTo>
                    <a:cubicBezTo>
                      <a:pt x="1566955" y="527599"/>
                      <a:pt x="1568325" y="527437"/>
                      <a:pt x="1569706" y="527427"/>
                    </a:cubicBezTo>
                    <a:cubicBezTo>
                      <a:pt x="1569706" y="527427"/>
                      <a:pt x="1611682" y="523434"/>
                      <a:pt x="1652040" y="437776"/>
                    </a:cubicBezTo>
                    <a:cubicBezTo>
                      <a:pt x="1692399" y="352117"/>
                      <a:pt x="1627197" y="279959"/>
                      <a:pt x="1624151" y="2770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DEC5CEBB-18AF-4942-963C-BDBE4E1FA0EB}"/>
                  </a:ext>
                </a:extLst>
              </p:cNvPr>
              <p:cNvSpPr/>
              <p:nvPr/>
            </p:nvSpPr>
            <p:spPr>
              <a:xfrm>
                <a:off x="13205361" y="14101809"/>
                <a:ext cx="763136" cy="976424"/>
              </a:xfrm>
              <a:custGeom>
                <a:avLst/>
                <a:gdLst>
                  <a:gd name="connsiteX0" fmla="*/ 658161 w 763136"/>
                  <a:gd name="connsiteY0" fmla="*/ 322182 h 976424"/>
                  <a:gd name="connsiteX1" fmla="*/ 528329 w 763136"/>
                  <a:gd name="connsiteY1" fmla="*/ 363063 h 976424"/>
                  <a:gd name="connsiteX2" fmla="*/ 437332 w 763136"/>
                  <a:gd name="connsiteY2" fmla="*/ 341387 h 976424"/>
                  <a:gd name="connsiteX3" fmla="*/ 425339 w 763136"/>
                  <a:gd name="connsiteY3" fmla="*/ 335017 h 976424"/>
                  <a:gd name="connsiteX4" fmla="*/ 375558 w 763136"/>
                  <a:gd name="connsiteY4" fmla="*/ 539133 h 976424"/>
                  <a:gd name="connsiteX5" fmla="*/ 559169 w 763136"/>
                  <a:gd name="connsiteY5" fmla="*/ 556721 h 976424"/>
                  <a:gd name="connsiteX6" fmla="*/ 589381 w 763136"/>
                  <a:gd name="connsiteY6" fmla="*/ 564089 h 976424"/>
                  <a:gd name="connsiteX7" fmla="*/ 584298 w 763136"/>
                  <a:gd name="connsiteY7" fmla="*/ 592658 h 976424"/>
                  <a:gd name="connsiteX8" fmla="*/ 467791 w 763136"/>
                  <a:gd name="connsiteY8" fmla="*/ 630021 h 976424"/>
                  <a:gd name="connsiteX9" fmla="*/ 341195 w 763136"/>
                  <a:gd name="connsiteY9" fmla="*/ 566609 h 976424"/>
                  <a:gd name="connsiteX10" fmla="*/ 388788 w 763136"/>
                  <a:gd name="connsiteY10" fmla="*/ 309918 h 976424"/>
                  <a:gd name="connsiteX11" fmla="*/ 354331 w 763136"/>
                  <a:gd name="connsiteY11" fmla="*/ 107988 h 976424"/>
                  <a:gd name="connsiteX12" fmla="*/ 383600 w 763136"/>
                  <a:gd name="connsiteY12" fmla="*/ 97768 h 976424"/>
                  <a:gd name="connsiteX13" fmla="*/ 393833 w 763136"/>
                  <a:gd name="connsiteY13" fmla="*/ 127002 h 976424"/>
                  <a:gd name="connsiteX14" fmla="*/ 456750 w 763136"/>
                  <a:gd name="connsiteY14" fmla="*/ 302598 h 976424"/>
                  <a:gd name="connsiteX15" fmla="*/ 615613 w 763136"/>
                  <a:gd name="connsiteY15" fmla="*/ 297274 h 976424"/>
                  <a:gd name="connsiteX16" fmla="*/ 626465 w 763136"/>
                  <a:gd name="connsiteY16" fmla="*/ 291284 h 976424"/>
                  <a:gd name="connsiteX17" fmla="*/ 595625 w 763136"/>
                  <a:gd name="connsiteY17" fmla="*/ 121963 h 976424"/>
                  <a:gd name="connsiteX18" fmla="*/ 522903 w 763136"/>
                  <a:gd name="connsiteY18" fmla="*/ 13012 h 976424"/>
                  <a:gd name="connsiteX19" fmla="*/ 487780 w 763136"/>
                  <a:gd name="connsiteY19" fmla="*/ 14724 h 976424"/>
                  <a:gd name="connsiteX20" fmla="*/ 476834 w 763136"/>
                  <a:gd name="connsiteY20" fmla="*/ 12442 h 976424"/>
                  <a:gd name="connsiteX21" fmla="*/ 334056 w 763136"/>
                  <a:gd name="connsiteY21" fmla="*/ 27368 h 976424"/>
                  <a:gd name="connsiteX22" fmla="*/ 272377 w 763136"/>
                  <a:gd name="connsiteY22" fmla="*/ 181858 h 976424"/>
                  <a:gd name="connsiteX23" fmla="*/ 264381 w 763136"/>
                  <a:gd name="connsiteY23" fmla="*/ 200872 h 976424"/>
                  <a:gd name="connsiteX24" fmla="*/ 244678 w 763136"/>
                  <a:gd name="connsiteY24" fmla="*/ 205625 h 976424"/>
                  <a:gd name="connsiteX25" fmla="*/ 138547 w 763136"/>
                  <a:gd name="connsiteY25" fmla="*/ 224639 h 976424"/>
                  <a:gd name="connsiteX26" fmla="*/ 95428 w 763136"/>
                  <a:gd name="connsiteY26" fmla="*/ 333971 h 976424"/>
                  <a:gd name="connsiteX27" fmla="*/ 88480 w 763136"/>
                  <a:gd name="connsiteY27" fmla="*/ 352985 h 976424"/>
                  <a:gd name="connsiteX28" fmla="*/ 70109 w 763136"/>
                  <a:gd name="connsiteY28" fmla="*/ 358119 h 976424"/>
                  <a:gd name="connsiteX29" fmla="*/ 23374 w 763136"/>
                  <a:gd name="connsiteY29" fmla="*/ 383312 h 976424"/>
                  <a:gd name="connsiteX30" fmla="*/ -137 w 763136"/>
                  <a:gd name="connsiteY30" fmla="*/ 440355 h 976424"/>
                  <a:gd name="connsiteX31" fmla="*/ 18900 w 763136"/>
                  <a:gd name="connsiteY31" fmla="*/ 506904 h 976424"/>
                  <a:gd name="connsiteX32" fmla="*/ 157108 w 763136"/>
                  <a:gd name="connsiteY32" fmla="*/ 564993 h 976424"/>
                  <a:gd name="connsiteX33" fmla="*/ 138832 w 763136"/>
                  <a:gd name="connsiteY33" fmla="*/ 689820 h 976424"/>
                  <a:gd name="connsiteX34" fmla="*/ 162534 w 763136"/>
                  <a:gd name="connsiteY34" fmla="*/ 884335 h 976424"/>
                  <a:gd name="connsiteX35" fmla="*/ 97808 w 763136"/>
                  <a:gd name="connsiteY35" fmla="*/ 973986 h 976424"/>
                  <a:gd name="connsiteX36" fmla="*/ 225641 w 763136"/>
                  <a:gd name="connsiteY36" fmla="*/ 967236 h 976424"/>
                  <a:gd name="connsiteX37" fmla="*/ 367466 w 763136"/>
                  <a:gd name="connsiteY37" fmla="*/ 853912 h 976424"/>
                  <a:gd name="connsiteX38" fmla="*/ 370988 w 763136"/>
                  <a:gd name="connsiteY38" fmla="*/ 844405 h 976424"/>
                  <a:gd name="connsiteX39" fmla="*/ 410966 w 763136"/>
                  <a:gd name="connsiteY39" fmla="*/ 725947 h 976424"/>
                  <a:gd name="connsiteX40" fmla="*/ 492635 w 763136"/>
                  <a:gd name="connsiteY40" fmla="*/ 692197 h 976424"/>
                  <a:gd name="connsiteX41" fmla="*/ 493206 w 763136"/>
                  <a:gd name="connsiteY41" fmla="*/ 692197 h 976424"/>
                  <a:gd name="connsiteX42" fmla="*/ 567259 w 763136"/>
                  <a:gd name="connsiteY42" fmla="*/ 722144 h 976424"/>
                  <a:gd name="connsiteX43" fmla="*/ 593816 w 763136"/>
                  <a:gd name="connsiteY43" fmla="*/ 811415 h 976424"/>
                  <a:gd name="connsiteX44" fmla="*/ 570991 w 763136"/>
                  <a:gd name="connsiteY44" fmla="*/ 832502 h 976424"/>
                  <a:gd name="connsiteX45" fmla="*/ 549879 w 763136"/>
                  <a:gd name="connsiteY45" fmla="*/ 809704 h 976424"/>
                  <a:gd name="connsiteX46" fmla="*/ 550126 w 763136"/>
                  <a:gd name="connsiteY46" fmla="*/ 807137 h 976424"/>
                  <a:gd name="connsiteX47" fmla="*/ 534516 w 763136"/>
                  <a:gd name="connsiteY47" fmla="*/ 751331 h 976424"/>
                  <a:gd name="connsiteX48" fmla="*/ 493015 w 763136"/>
                  <a:gd name="connsiteY48" fmla="*/ 736024 h 976424"/>
                  <a:gd name="connsiteX49" fmla="*/ 493015 w 763136"/>
                  <a:gd name="connsiteY49" fmla="*/ 736024 h 976424"/>
                  <a:gd name="connsiteX50" fmla="*/ 443614 w 763136"/>
                  <a:gd name="connsiteY50" fmla="*/ 755704 h 976424"/>
                  <a:gd name="connsiteX51" fmla="*/ 415059 w 763136"/>
                  <a:gd name="connsiteY51" fmla="*/ 862278 h 976424"/>
                  <a:gd name="connsiteX52" fmla="*/ 415059 w 763136"/>
                  <a:gd name="connsiteY52" fmla="*/ 867983 h 976424"/>
                  <a:gd name="connsiteX53" fmla="*/ 450087 w 763136"/>
                  <a:gd name="connsiteY53" fmla="*/ 918370 h 976424"/>
                  <a:gd name="connsiteX54" fmla="*/ 611901 w 763136"/>
                  <a:gd name="connsiteY54" fmla="*/ 917514 h 976424"/>
                  <a:gd name="connsiteX55" fmla="*/ 762293 w 763136"/>
                  <a:gd name="connsiteY55" fmla="*/ 647989 h 976424"/>
                  <a:gd name="connsiteX56" fmla="*/ 658161 w 763136"/>
                  <a:gd name="connsiteY56" fmla="*/ 322182 h 97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63136" h="976424">
                    <a:moveTo>
                      <a:pt x="658161" y="322182"/>
                    </a:moveTo>
                    <a:cubicBezTo>
                      <a:pt x="619611" y="347766"/>
                      <a:pt x="574598" y="361941"/>
                      <a:pt x="528329" y="363063"/>
                    </a:cubicBezTo>
                    <a:cubicBezTo>
                      <a:pt x="496728" y="362986"/>
                      <a:pt x="465573" y="355562"/>
                      <a:pt x="437332" y="341387"/>
                    </a:cubicBezTo>
                    <a:cubicBezTo>
                      <a:pt x="433144" y="339390"/>
                      <a:pt x="429241" y="337203"/>
                      <a:pt x="425339" y="335017"/>
                    </a:cubicBezTo>
                    <a:cubicBezTo>
                      <a:pt x="394404" y="367531"/>
                      <a:pt x="315305" y="463457"/>
                      <a:pt x="375558" y="539133"/>
                    </a:cubicBezTo>
                    <a:cubicBezTo>
                      <a:pt x="449230" y="631542"/>
                      <a:pt x="554790" y="559859"/>
                      <a:pt x="559169" y="556721"/>
                    </a:cubicBezTo>
                    <a:cubicBezTo>
                      <a:pt x="569544" y="550428"/>
                      <a:pt x="583070" y="553717"/>
                      <a:pt x="589381" y="564089"/>
                    </a:cubicBezTo>
                    <a:cubicBezTo>
                      <a:pt x="595120" y="573530"/>
                      <a:pt x="592950" y="585765"/>
                      <a:pt x="584298" y="592658"/>
                    </a:cubicBezTo>
                    <a:cubicBezTo>
                      <a:pt x="549945" y="616197"/>
                      <a:pt x="509444" y="629184"/>
                      <a:pt x="467791" y="630021"/>
                    </a:cubicBezTo>
                    <a:cubicBezTo>
                      <a:pt x="417886" y="630230"/>
                      <a:pt x="370874" y="606681"/>
                      <a:pt x="341195" y="566609"/>
                    </a:cubicBezTo>
                    <a:cubicBezTo>
                      <a:pt x="270188" y="477433"/>
                      <a:pt x="333485" y="368481"/>
                      <a:pt x="388788" y="309918"/>
                    </a:cubicBezTo>
                    <a:cubicBezTo>
                      <a:pt x="297696" y="228633"/>
                      <a:pt x="353665" y="109319"/>
                      <a:pt x="354331" y="107988"/>
                    </a:cubicBezTo>
                    <a:cubicBezTo>
                      <a:pt x="359585" y="97093"/>
                      <a:pt x="372692" y="92520"/>
                      <a:pt x="383600" y="97768"/>
                    </a:cubicBezTo>
                    <a:cubicBezTo>
                      <a:pt x="394508" y="103016"/>
                      <a:pt x="399087" y="116107"/>
                      <a:pt x="393833" y="127002"/>
                    </a:cubicBezTo>
                    <a:cubicBezTo>
                      <a:pt x="388121" y="138981"/>
                      <a:pt x="341386" y="246030"/>
                      <a:pt x="456750" y="302598"/>
                    </a:cubicBezTo>
                    <a:cubicBezTo>
                      <a:pt x="507293" y="327506"/>
                      <a:pt x="560787" y="325700"/>
                      <a:pt x="615613" y="297274"/>
                    </a:cubicBezTo>
                    <a:cubicBezTo>
                      <a:pt x="619326" y="295372"/>
                      <a:pt x="622943" y="293281"/>
                      <a:pt x="626465" y="291284"/>
                    </a:cubicBezTo>
                    <a:cubicBezTo>
                      <a:pt x="628749" y="278164"/>
                      <a:pt x="635031" y="221787"/>
                      <a:pt x="595625" y="121963"/>
                    </a:cubicBezTo>
                    <a:cubicBezTo>
                      <a:pt x="572494" y="63495"/>
                      <a:pt x="544701" y="30886"/>
                      <a:pt x="522903" y="13012"/>
                    </a:cubicBezTo>
                    <a:lnTo>
                      <a:pt x="487780" y="14724"/>
                    </a:lnTo>
                    <a:cubicBezTo>
                      <a:pt x="484001" y="14866"/>
                      <a:pt x="480242" y="14087"/>
                      <a:pt x="476834" y="12442"/>
                    </a:cubicBezTo>
                    <a:cubicBezTo>
                      <a:pt x="473788" y="11016"/>
                      <a:pt x="398973" y="-23209"/>
                      <a:pt x="334056" y="27368"/>
                    </a:cubicBezTo>
                    <a:cubicBezTo>
                      <a:pt x="267427" y="79752"/>
                      <a:pt x="272377" y="180812"/>
                      <a:pt x="272377" y="181858"/>
                    </a:cubicBezTo>
                    <a:cubicBezTo>
                      <a:pt x="272929" y="189112"/>
                      <a:pt x="269950" y="196185"/>
                      <a:pt x="264381" y="200872"/>
                    </a:cubicBezTo>
                    <a:cubicBezTo>
                      <a:pt x="258946" y="205511"/>
                      <a:pt x="251627" y="207270"/>
                      <a:pt x="244678" y="205625"/>
                    </a:cubicBezTo>
                    <a:cubicBezTo>
                      <a:pt x="208165" y="199722"/>
                      <a:pt x="170729" y="206424"/>
                      <a:pt x="138547" y="224639"/>
                    </a:cubicBezTo>
                    <a:cubicBezTo>
                      <a:pt x="90955" y="252210"/>
                      <a:pt x="95333" y="333210"/>
                      <a:pt x="95428" y="333971"/>
                    </a:cubicBezTo>
                    <a:cubicBezTo>
                      <a:pt x="96266" y="341054"/>
                      <a:pt x="93686" y="348108"/>
                      <a:pt x="88480" y="352985"/>
                    </a:cubicBezTo>
                    <a:cubicBezTo>
                      <a:pt x="83549" y="357558"/>
                      <a:pt x="76705" y="359469"/>
                      <a:pt x="70109" y="358119"/>
                    </a:cubicBezTo>
                    <a:cubicBezTo>
                      <a:pt x="67063" y="358119"/>
                      <a:pt x="48978" y="359640"/>
                      <a:pt x="23374" y="383312"/>
                    </a:cubicBezTo>
                    <a:cubicBezTo>
                      <a:pt x="7716" y="398087"/>
                      <a:pt x="-841" y="418859"/>
                      <a:pt x="-137" y="440355"/>
                    </a:cubicBezTo>
                    <a:lnTo>
                      <a:pt x="18900" y="506904"/>
                    </a:lnTo>
                    <a:cubicBezTo>
                      <a:pt x="66968" y="498728"/>
                      <a:pt x="133597" y="504433"/>
                      <a:pt x="157108" y="564993"/>
                    </a:cubicBezTo>
                    <a:cubicBezTo>
                      <a:pt x="173737" y="606881"/>
                      <a:pt x="166779" y="654444"/>
                      <a:pt x="138832" y="689820"/>
                    </a:cubicBezTo>
                    <a:cubicBezTo>
                      <a:pt x="162534" y="721859"/>
                      <a:pt x="204034" y="796109"/>
                      <a:pt x="162534" y="884335"/>
                    </a:cubicBezTo>
                    <a:cubicBezTo>
                      <a:pt x="147790" y="918589"/>
                      <a:pt x="125688" y="949192"/>
                      <a:pt x="97808" y="973986"/>
                    </a:cubicBezTo>
                    <a:cubicBezTo>
                      <a:pt x="140508" y="978483"/>
                      <a:pt x="183655" y="976211"/>
                      <a:pt x="225641" y="967236"/>
                    </a:cubicBezTo>
                    <a:cubicBezTo>
                      <a:pt x="355854" y="943279"/>
                      <a:pt x="367371" y="854863"/>
                      <a:pt x="367466" y="853912"/>
                    </a:cubicBezTo>
                    <a:cubicBezTo>
                      <a:pt x="367914" y="850518"/>
                      <a:pt x="369123" y="847276"/>
                      <a:pt x="370988" y="844405"/>
                    </a:cubicBezTo>
                    <a:cubicBezTo>
                      <a:pt x="371845" y="814838"/>
                      <a:pt x="378222" y="761028"/>
                      <a:pt x="410966" y="725947"/>
                    </a:cubicBezTo>
                    <a:cubicBezTo>
                      <a:pt x="432002" y="703406"/>
                      <a:pt x="461804" y="691094"/>
                      <a:pt x="492635" y="692197"/>
                    </a:cubicBezTo>
                    <a:lnTo>
                      <a:pt x="493206" y="692197"/>
                    </a:lnTo>
                    <a:cubicBezTo>
                      <a:pt x="521095" y="690847"/>
                      <a:pt x="548165" y="701799"/>
                      <a:pt x="567259" y="722144"/>
                    </a:cubicBezTo>
                    <a:cubicBezTo>
                      <a:pt x="598861" y="757130"/>
                      <a:pt x="594006" y="809229"/>
                      <a:pt x="593816" y="811415"/>
                    </a:cubicBezTo>
                    <a:cubicBezTo>
                      <a:pt x="593340" y="823537"/>
                      <a:pt x="583127" y="832977"/>
                      <a:pt x="570991" y="832502"/>
                    </a:cubicBezTo>
                    <a:cubicBezTo>
                      <a:pt x="558854" y="832036"/>
                      <a:pt x="549403" y="821826"/>
                      <a:pt x="549879" y="809704"/>
                    </a:cubicBezTo>
                    <a:cubicBezTo>
                      <a:pt x="549907" y="808849"/>
                      <a:pt x="549993" y="807993"/>
                      <a:pt x="550126" y="807137"/>
                    </a:cubicBezTo>
                    <a:cubicBezTo>
                      <a:pt x="550126" y="806567"/>
                      <a:pt x="552982" y="771676"/>
                      <a:pt x="534516" y="751331"/>
                    </a:cubicBezTo>
                    <a:cubicBezTo>
                      <a:pt x="523551" y="740474"/>
                      <a:pt x="508416" y="734893"/>
                      <a:pt x="493015" y="736024"/>
                    </a:cubicBezTo>
                    <a:lnTo>
                      <a:pt x="493015" y="736024"/>
                    </a:lnTo>
                    <a:cubicBezTo>
                      <a:pt x="474464" y="735074"/>
                      <a:pt x="456417" y="742261"/>
                      <a:pt x="443614" y="755704"/>
                    </a:cubicBezTo>
                    <a:cubicBezTo>
                      <a:pt x="410585" y="790975"/>
                      <a:pt x="415059" y="861518"/>
                      <a:pt x="415059" y="862278"/>
                    </a:cubicBezTo>
                    <a:cubicBezTo>
                      <a:pt x="415297" y="864170"/>
                      <a:pt x="415297" y="866091"/>
                      <a:pt x="415059" y="867983"/>
                    </a:cubicBezTo>
                    <a:cubicBezTo>
                      <a:pt x="419866" y="888632"/>
                      <a:pt x="432402" y="906657"/>
                      <a:pt x="450087" y="918370"/>
                    </a:cubicBezTo>
                    <a:cubicBezTo>
                      <a:pt x="510624" y="958014"/>
                      <a:pt x="611901" y="917514"/>
                      <a:pt x="611901" y="917514"/>
                    </a:cubicBezTo>
                    <a:cubicBezTo>
                      <a:pt x="670154" y="887187"/>
                      <a:pt x="754678" y="814743"/>
                      <a:pt x="762293" y="647989"/>
                    </a:cubicBezTo>
                    <a:cubicBezTo>
                      <a:pt x="770479" y="468401"/>
                      <a:pt x="701280" y="367151"/>
                      <a:pt x="658161" y="3221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8">
                <a:extLst>
                  <a:ext uri="{FF2B5EF4-FFF2-40B4-BE49-F238E27FC236}">
                    <a16:creationId xmlns:a16="http://schemas.microsoft.com/office/drawing/2014/main" id="{28F3F110-8CFD-E64F-B8FF-09FFC2ADA84D}"/>
                  </a:ext>
                </a:extLst>
              </p:cNvPr>
              <p:cNvSpPr/>
              <p:nvPr/>
            </p:nvSpPr>
            <p:spPr>
              <a:xfrm>
                <a:off x="12749963" y="15021420"/>
                <a:ext cx="1027134" cy="808326"/>
              </a:xfrm>
              <a:custGeom>
                <a:avLst/>
                <a:gdLst>
                  <a:gd name="connsiteX0" fmla="*/ 849516 w 1027134"/>
                  <a:gd name="connsiteY0" fmla="*/ 560532 h 808326"/>
                  <a:gd name="connsiteX1" fmla="*/ 662192 w 1027134"/>
                  <a:gd name="connsiteY1" fmla="*/ 463750 h 808326"/>
                  <a:gd name="connsiteX2" fmla="*/ 637158 w 1027134"/>
                  <a:gd name="connsiteY2" fmla="*/ 413743 h 808326"/>
                  <a:gd name="connsiteX3" fmla="*/ 488955 w 1027134"/>
                  <a:gd name="connsiteY3" fmla="*/ 440077 h 808326"/>
                  <a:gd name="connsiteX4" fmla="*/ 488384 w 1027134"/>
                  <a:gd name="connsiteY4" fmla="*/ 575363 h 808326"/>
                  <a:gd name="connsiteX5" fmla="*/ 487147 w 1027134"/>
                  <a:gd name="connsiteY5" fmla="*/ 606261 h 808326"/>
                  <a:gd name="connsiteX6" fmla="*/ 472203 w 1027134"/>
                  <a:gd name="connsiteY6" fmla="*/ 612155 h 808326"/>
                  <a:gd name="connsiteX7" fmla="*/ 456212 w 1027134"/>
                  <a:gd name="connsiteY7" fmla="*/ 605120 h 808326"/>
                  <a:gd name="connsiteX8" fmla="*/ 455546 w 1027134"/>
                  <a:gd name="connsiteY8" fmla="*/ 411651 h 808326"/>
                  <a:gd name="connsiteX9" fmla="*/ 630210 w 1027134"/>
                  <a:gd name="connsiteY9" fmla="*/ 364116 h 808326"/>
                  <a:gd name="connsiteX10" fmla="*/ 644773 w 1027134"/>
                  <a:gd name="connsiteY10" fmla="*/ 307834 h 808326"/>
                  <a:gd name="connsiteX11" fmla="*/ 821246 w 1027134"/>
                  <a:gd name="connsiteY11" fmla="*/ 223601 h 808326"/>
                  <a:gd name="connsiteX12" fmla="*/ 835096 w 1027134"/>
                  <a:gd name="connsiteY12" fmla="*/ 251314 h 808326"/>
                  <a:gd name="connsiteX13" fmla="*/ 807349 w 1027134"/>
                  <a:gd name="connsiteY13" fmla="*/ 265147 h 808326"/>
                  <a:gd name="connsiteX14" fmla="*/ 683609 w 1027134"/>
                  <a:gd name="connsiteY14" fmla="*/ 327704 h 808326"/>
                  <a:gd name="connsiteX15" fmla="*/ 697982 w 1027134"/>
                  <a:gd name="connsiteY15" fmla="*/ 438366 h 808326"/>
                  <a:gd name="connsiteX16" fmla="*/ 869981 w 1027134"/>
                  <a:gd name="connsiteY16" fmla="*/ 515183 h 808326"/>
                  <a:gd name="connsiteX17" fmla="*/ 882069 w 1027134"/>
                  <a:gd name="connsiteY17" fmla="*/ 513567 h 808326"/>
                  <a:gd name="connsiteX18" fmla="*/ 993340 w 1027134"/>
                  <a:gd name="connsiteY18" fmla="*/ 334739 h 808326"/>
                  <a:gd name="connsiteX19" fmla="*/ 1017897 w 1027134"/>
                  <a:gd name="connsiteY19" fmla="*/ 55707 h 808326"/>
                  <a:gd name="connsiteX20" fmla="*/ 882354 w 1027134"/>
                  <a:gd name="connsiteY20" fmla="*/ 36693 h 808326"/>
                  <a:gd name="connsiteX21" fmla="*/ 842663 w 1027134"/>
                  <a:gd name="connsiteY21" fmla="*/ -195 h 808326"/>
                  <a:gd name="connsiteX22" fmla="*/ 688844 w 1027134"/>
                  <a:gd name="connsiteY22" fmla="*/ 90693 h 808326"/>
                  <a:gd name="connsiteX23" fmla="*/ 590708 w 1027134"/>
                  <a:gd name="connsiteY23" fmla="*/ 100200 h 808326"/>
                  <a:gd name="connsiteX24" fmla="*/ 503233 w 1027134"/>
                  <a:gd name="connsiteY24" fmla="*/ 86414 h 808326"/>
                  <a:gd name="connsiteX25" fmla="*/ 373211 w 1027134"/>
                  <a:gd name="connsiteY25" fmla="*/ 164372 h 808326"/>
                  <a:gd name="connsiteX26" fmla="*/ 286688 w 1027134"/>
                  <a:gd name="connsiteY26" fmla="*/ 146214 h 808326"/>
                  <a:gd name="connsiteX27" fmla="*/ 211111 w 1027134"/>
                  <a:gd name="connsiteY27" fmla="*/ 237292 h 808326"/>
                  <a:gd name="connsiteX28" fmla="*/ 4751 w 1027134"/>
                  <a:gd name="connsiteY28" fmla="*/ 318006 h 808326"/>
                  <a:gd name="connsiteX29" fmla="*/ 34258 w 1027134"/>
                  <a:gd name="connsiteY29" fmla="*/ 454813 h 808326"/>
                  <a:gd name="connsiteX30" fmla="*/ 99174 w 1027134"/>
                  <a:gd name="connsiteY30" fmla="*/ 489038 h 808326"/>
                  <a:gd name="connsiteX31" fmla="*/ 155428 w 1027134"/>
                  <a:gd name="connsiteY31" fmla="*/ 483429 h 808326"/>
                  <a:gd name="connsiteX32" fmla="*/ 235288 w 1027134"/>
                  <a:gd name="connsiteY32" fmla="*/ 427718 h 808326"/>
                  <a:gd name="connsiteX33" fmla="*/ 206733 w 1027134"/>
                  <a:gd name="connsiteY33" fmla="*/ 318102 h 808326"/>
                  <a:gd name="connsiteX34" fmla="*/ 203915 w 1027134"/>
                  <a:gd name="connsiteY34" fmla="*/ 287175 h 808326"/>
                  <a:gd name="connsiteX35" fmla="*/ 232813 w 1027134"/>
                  <a:gd name="connsiteY35" fmla="*/ 282830 h 808326"/>
                  <a:gd name="connsiteX36" fmla="*/ 277455 w 1027134"/>
                  <a:gd name="connsiteY36" fmla="*/ 439982 h 808326"/>
                  <a:gd name="connsiteX37" fmla="*/ 157237 w 1027134"/>
                  <a:gd name="connsiteY37" fmla="*/ 527637 h 808326"/>
                  <a:gd name="connsiteX38" fmla="*/ 242903 w 1027134"/>
                  <a:gd name="connsiteY38" fmla="*/ 693535 h 808326"/>
                  <a:gd name="connsiteX39" fmla="*/ 717875 w 1027134"/>
                  <a:gd name="connsiteY39" fmla="*/ 763032 h 808326"/>
                  <a:gd name="connsiteX40" fmla="*/ 849706 w 1027134"/>
                  <a:gd name="connsiteY40" fmla="*/ 559391 h 80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27134" h="808326">
                    <a:moveTo>
                      <a:pt x="849516" y="560532"/>
                    </a:moveTo>
                    <a:cubicBezTo>
                      <a:pt x="775072" y="560437"/>
                      <a:pt x="705282" y="524376"/>
                      <a:pt x="662192" y="463750"/>
                    </a:cubicBezTo>
                    <a:cubicBezTo>
                      <a:pt x="651360" y="448443"/>
                      <a:pt x="642917" y="431578"/>
                      <a:pt x="637158" y="413743"/>
                    </a:cubicBezTo>
                    <a:cubicBezTo>
                      <a:pt x="618121" y="404996"/>
                      <a:pt x="542449" y="377330"/>
                      <a:pt x="488955" y="440077"/>
                    </a:cubicBezTo>
                    <a:cubicBezTo>
                      <a:pt x="453166" y="478001"/>
                      <a:pt x="452919" y="537135"/>
                      <a:pt x="488384" y="575363"/>
                    </a:cubicBezTo>
                    <a:cubicBezTo>
                      <a:pt x="496580" y="584233"/>
                      <a:pt x="496028" y="598066"/>
                      <a:pt x="487147" y="606261"/>
                    </a:cubicBezTo>
                    <a:cubicBezTo>
                      <a:pt x="483083" y="610025"/>
                      <a:pt x="477743" y="612126"/>
                      <a:pt x="472203" y="612155"/>
                    </a:cubicBezTo>
                    <a:cubicBezTo>
                      <a:pt x="466121" y="612136"/>
                      <a:pt x="460324" y="609588"/>
                      <a:pt x="456212" y="605120"/>
                    </a:cubicBezTo>
                    <a:cubicBezTo>
                      <a:pt x="405526" y="550663"/>
                      <a:pt x="405241" y="466450"/>
                      <a:pt x="455546" y="411651"/>
                    </a:cubicBezTo>
                    <a:cubicBezTo>
                      <a:pt x="508754" y="349190"/>
                      <a:pt x="581380" y="350140"/>
                      <a:pt x="630210" y="364116"/>
                    </a:cubicBezTo>
                    <a:cubicBezTo>
                      <a:pt x="630857" y="344512"/>
                      <a:pt x="635826" y="325298"/>
                      <a:pt x="644773" y="307834"/>
                    </a:cubicBezTo>
                    <a:cubicBezTo>
                      <a:pt x="694079" y="210957"/>
                      <a:pt x="781744" y="210386"/>
                      <a:pt x="821246" y="223601"/>
                    </a:cubicBezTo>
                    <a:cubicBezTo>
                      <a:pt x="832734" y="227433"/>
                      <a:pt x="838931" y="239839"/>
                      <a:pt x="835096" y="251314"/>
                    </a:cubicBezTo>
                    <a:cubicBezTo>
                      <a:pt x="831259" y="262789"/>
                      <a:pt x="818838" y="268978"/>
                      <a:pt x="807349" y="265147"/>
                    </a:cubicBezTo>
                    <a:cubicBezTo>
                      <a:pt x="799258" y="262580"/>
                      <a:pt x="727299" y="242425"/>
                      <a:pt x="683609" y="327704"/>
                    </a:cubicBezTo>
                    <a:cubicBezTo>
                      <a:pt x="666856" y="360788"/>
                      <a:pt x="671996" y="401193"/>
                      <a:pt x="697982" y="438366"/>
                    </a:cubicBezTo>
                    <a:cubicBezTo>
                      <a:pt x="737045" y="493326"/>
                      <a:pt x="802923" y="522751"/>
                      <a:pt x="869981" y="515183"/>
                    </a:cubicBezTo>
                    <a:cubicBezTo>
                      <a:pt x="874169" y="514708"/>
                      <a:pt x="878166" y="514232"/>
                      <a:pt x="882069" y="513567"/>
                    </a:cubicBezTo>
                    <a:cubicBezTo>
                      <a:pt x="910625" y="490179"/>
                      <a:pt x="951363" y="440457"/>
                      <a:pt x="993340" y="334739"/>
                    </a:cubicBezTo>
                    <a:cubicBezTo>
                      <a:pt x="1027178" y="245781"/>
                      <a:pt x="1035678" y="149199"/>
                      <a:pt x="1017897" y="55707"/>
                    </a:cubicBezTo>
                    <a:cubicBezTo>
                      <a:pt x="999908" y="61886"/>
                      <a:pt x="932231" y="65214"/>
                      <a:pt x="882354" y="36693"/>
                    </a:cubicBezTo>
                    <a:cubicBezTo>
                      <a:pt x="866316" y="27813"/>
                      <a:pt x="852685" y="15149"/>
                      <a:pt x="842663" y="-195"/>
                    </a:cubicBezTo>
                    <a:cubicBezTo>
                      <a:pt x="819342" y="34981"/>
                      <a:pt x="774415" y="74911"/>
                      <a:pt x="688844" y="90693"/>
                    </a:cubicBezTo>
                    <a:cubicBezTo>
                      <a:pt x="656481" y="96786"/>
                      <a:pt x="623642" y="99972"/>
                      <a:pt x="590708" y="100200"/>
                    </a:cubicBezTo>
                    <a:cubicBezTo>
                      <a:pt x="560944" y="101141"/>
                      <a:pt x="531265" y="96463"/>
                      <a:pt x="503233" y="86414"/>
                    </a:cubicBezTo>
                    <a:cubicBezTo>
                      <a:pt x="484196" y="116552"/>
                      <a:pt x="442411" y="166939"/>
                      <a:pt x="373211" y="164372"/>
                    </a:cubicBezTo>
                    <a:cubicBezTo>
                      <a:pt x="343447" y="164106"/>
                      <a:pt x="314044" y="157926"/>
                      <a:pt x="286688" y="146214"/>
                    </a:cubicBezTo>
                    <a:cubicBezTo>
                      <a:pt x="277836" y="170647"/>
                      <a:pt x="257276" y="203256"/>
                      <a:pt x="211111" y="237292"/>
                    </a:cubicBezTo>
                    <a:cubicBezTo>
                      <a:pt x="140294" y="289675"/>
                      <a:pt x="39779" y="311542"/>
                      <a:pt x="4751" y="318006"/>
                    </a:cubicBezTo>
                    <a:cubicBezTo>
                      <a:pt x="4751" y="318006"/>
                      <a:pt x="-17999" y="395489"/>
                      <a:pt x="34258" y="454813"/>
                    </a:cubicBezTo>
                    <a:cubicBezTo>
                      <a:pt x="54818" y="478105"/>
                      <a:pt x="80613" y="484190"/>
                      <a:pt x="99174" y="489038"/>
                    </a:cubicBezTo>
                    <a:cubicBezTo>
                      <a:pt x="118059" y="488934"/>
                      <a:pt x="136896" y="487061"/>
                      <a:pt x="155428" y="483429"/>
                    </a:cubicBezTo>
                    <a:cubicBezTo>
                      <a:pt x="200260" y="473922"/>
                      <a:pt x="227198" y="455478"/>
                      <a:pt x="235288" y="427718"/>
                    </a:cubicBezTo>
                    <a:cubicBezTo>
                      <a:pt x="256039" y="356605"/>
                      <a:pt x="208636" y="319622"/>
                      <a:pt x="206733" y="318102"/>
                    </a:cubicBezTo>
                    <a:cubicBezTo>
                      <a:pt x="197405" y="310334"/>
                      <a:pt x="196139" y="296492"/>
                      <a:pt x="203915" y="287175"/>
                    </a:cubicBezTo>
                    <a:cubicBezTo>
                      <a:pt x="211045" y="278609"/>
                      <a:pt x="223466" y="276746"/>
                      <a:pt x="232813" y="282830"/>
                    </a:cubicBezTo>
                    <a:cubicBezTo>
                      <a:pt x="235859" y="285112"/>
                      <a:pt x="307057" y="338732"/>
                      <a:pt x="277455" y="439982"/>
                    </a:cubicBezTo>
                    <a:cubicBezTo>
                      <a:pt x="260988" y="496549"/>
                      <a:pt x="205400" y="518986"/>
                      <a:pt x="157237" y="527637"/>
                    </a:cubicBezTo>
                    <a:cubicBezTo>
                      <a:pt x="160378" y="568042"/>
                      <a:pt x="176940" y="633166"/>
                      <a:pt x="242903" y="693535"/>
                    </a:cubicBezTo>
                    <a:cubicBezTo>
                      <a:pt x="348748" y="790222"/>
                      <a:pt x="545401" y="856677"/>
                      <a:pt x="717875" y="763032"/>
                    </a:cubicBezTo>
                    <a:cubicBezTo>
                      <a:pt x="844090" y="694486"/>
                      <a:pt x="853608" y="603408"/>
                      <a:pt x="849706" y="5593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65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94">
            <a:extLst>
              <a:ext uri="{FF2B5EF4-FFF2-40B4-BE49-F238E27FC236}">
                <a16:creationId xmlns:a16="http://schemas.microsoft.com/office/drawing/2014/main" id="{1F0FA5B9-B707-2346-BB1F-8241AEA4FFC1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56" name="CuadroTexto 350">
              <a:extLst>
                <a:ext uri="{FF2B5EF4-FFF2-40B4-BE49-F238E27FC236}">
                  <a16:creationId xmlns:a16="http://schemas.microsoft.com/office/drawing/2014/main" id="{1AF3E28A-77CC-7C4E-885F-5ADB238BAF7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57" name="CuadroTexto 351">
              <a:extLst>
                <a:ext uri="{FF2B5EF4-FFF2-40B4-BE49-F238E27FC236}">
                  <a16:creationId xmlns:a16="http://schemas.microsoft.com/office/drawing/2014/main" id="{B2444905-C79F-314D-BFEC-2875C662C5A7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58" name="Rectangle 99">
              <a:extLst>
                <a:ext uri="{FF2B5EF4-FFF2-40B4-BE49-F238E27FC236}">
                  <a16:creationId xmlns:a16="http://schemas.microsoft.com/office/drawing/2014/main" id="{00085EBE-1143-6E4B-8716-D885CD65F2D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Овал 8">
            <a:extLst>
              <a:ext uri="{FF2B5EF4-FFF2-40B4-BE49-F238E27FC236}">
                <a16:creationId xmlns:a16="http://schemas.microsoft.com/office/drawing/2014/main" id="{27F56FE9-3753-EB4E-B080-F8E300A5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024" y="640905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1" name="Овал 56">
            <a:extLst>
              <a:ext uri="{FF2B5EF4-FFF2-40B4-BE49-F238E27FC236}">
                <a16:creationId xmlns:a16="http://schemas.microsoft.com/office/drawing/2014/main" id="{2E11489C-2926-734D-8319-153BC1A1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80" y="974273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2" name="Овал 58">
            <a:extLst>
              <a:ext uri="{FF2B5EF4-FFF2-40B4-BE49-F238E27FC236}">
                <a16:creationId xmlns:a16="http://schemas.microsoft.com/office/drawing/2014/main" id="{93C554F4-93C4-3F4F-9013-B24AEE1B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945" y="640905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76BA32A0-BCA2-3344-8E0D-2622E243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14" y="974273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4" name="Полилиния 12">
            <a:extLst>
              <a:ext uri="{FF2B5EF4-FFF2-40B4-BE49-F238E27FC236}">
                <a16:creationId xmlns:a16="http://schemas.microsoft.com/office/drawing/2014/main" id="{EBD7513C-2EA4-9944-8CC8-BDFD09BD31C5}"/>
              </a:ext>
            </a:extLst>
          </p:cNvPr>
          <p:cNvSpPr>
            <a:spLocks/>
          </p:cNvSpPr>
          <p:nvPr/>
        </p:nvSpPr>
        <p:spPr bwMode="auto">
          <a:xfrm>
            <a:off x="15797870" y="5364410"/>
            <a:ext cx="1951759" cy="1087075"/>
          </a:xfrm>
          <a:custGeom>
            <a:avLst/>
            <a:gdLst>
              <a:gd name="T0" fmla="*/ 0 w 2117558"/>
              <a:gd name="T1" fmla="*/ 1179513 h 1179094"/>
              <a:gd name="T2" fmla="*/ 986667 w 2117558"/>
              <a:gd name="T3" fmla="*/ 19257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Полилиния 65">
            <a:extLst>
              <a:ext uri="{FF2B5EF4-FFF2-40B4-BE49-F238E27FC236}">
                <a16:creationId xmlns:a16="http://schemas.microsoft.com/office/drawing/2014/main" id="{76724977-65E6-F94D-BD22-663501C8EEE1}"/>
              </a:ext>
            </a:extLst>
          </p:cNvPr>
          <p:cNvSpPr>
            <a:spLocks/>
          </p:cNvSpPr>
          <p:nvPr/>
        </p:nvSpPr>
        <p:spPr bwMode="auto">
          <a:xfrm flipH="1">
            <a:off x="6670226" y="5352705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6" name="Полилиния 69">
            <a:extLst>
              <a:ext uri="{FF2B5EF4-FFF2-40B4-BE49-F238E27FC236}">
                <a16:creationId xmlns:a16="http://schemas.microsoft.com/office/drawing/2014/main" id="{CE7BA7F4-255A-F14B-980B-2565045EAC4D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6651206" y="9868560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8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7" name="Полилиния 70">
            <a:extLst>
              <a:ext uri="{FF2B5EF4-FFF2-40B4-BE49-F238E27FC236}">
                <a16:creationId xmlns:a16="http://schemas.microsoft.com/office/drawing/2014/main" id="{66FE14E9-6002-FD43-B239-463DDD674135}"/>
              </a:ext>
            </a:extLst>
          </p:cNvPr>
          <p:cNvSpPr>
            <a:spLocks/>
          </p:cNvSpPr>
          <p:nvPr/>
        </p:nvSpPr>
        <p:spPr bwMode="auto">
          <a:xfrm flipV="1">
            <a:off x="15805186" y="9868560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8" name="Rounded Rectangle 87">
            <a:extLst>
              <a:ext uri="{FF2B5EF4-FFF2-40B4-BE49-F238E27FC236}">
                <a16:creationId xmlns:a16="http://schemas.microsoft.com/office/drawing/2014/main" id="{61FE664E-207B-B64F-982A-ADAADDA24F40}"/>
              </a:ext>
            </a:extLst>
          </p:cNvPr>
          <p:cNvSpPr/>
          <p:nvPr/>
        </p:nvSpPr>
        <p:spPr>
          <a:xfrm>
            <a:off x="1926772" y="4779491"/>
            <a:ext cx="4743453" cy="11751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59" name="Rounded Rectangle 88">
            <a:extLst>
              <a:ext uri="{FF2B5EF4-FFF2-40B4-BE49-F238E27FC236}">
                <a16:creationId xmlns:a16="http://schemas.microsoft.com/office/drawing/2014/main" id="{4C38361E-66F6-3B40-93A4-B8C0864C07F5}"/>
              </a:ext>
            </a:extLst>
          </p:cNvPr>
          <p:cNvSpPr/>
          <p:nvPr/>
        </p:nvSpPr>
        <p:spPr>
          <a:xfrm>
            <a:off x="1926772" y="10329633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</a:t>
            </a:r>
          </a:p>
        </p:txBody>
      </p:sp>
      <p:sp>
        <p:nvSpPr>
          <p:cNvPr id="60" name="Rounded Rectangle 89">
            <a:extLst>
              <a:ext uri="{FF2B5EF4-FFF2-40B4-BE49-F238E27FC236}">
                <a16:creationId xmlns:a16="http://schemas.microsoft.com/office/drawing/2014/main" id="{651BDC87-86BF-884B-88ED-5C89886CCEE3}"/>
              </a:ext>
            </a:extLst>
          </p:cNvPr>
          <p:cNvSpPr/>
          <p:nvPr/>
        </p:nvSpPr>
        <p:spPr>
          <a:xfrm>
            <a:off x="17764259" y="4779491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61" name="Rounded Rectangle 90">
            <a:extLst>
              <a:ext uri="{FF2B5EF4-FFF2-40B4-BE49-F238E27FC236}">
                <a16:creationId xmlns:a16="http://schemas.microsoft.com/office/drawing/2014/main" id="{2A7452FA-7F7D-D649-A276-95BE280C44BE}"/>
              </a:ext>
            </a:extLst>
          </p:cNvPr>
          <p:cNvSpPr/>
          <p:nvPr/>
        </p:nvSpPr>
        <p:spPr>
          <a:xfrm>
            <a:off x="17764259" y="10329633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7EF307B3-20B4-EF4C-A429-8FC6EF20A503}"/>
              </a:ext>
            </a:extLst>
          </p:cNvPr>
          <p:cNvSpPr/>
          <p:nvPr/>
        </p:nvSpPr>
        <p:spPr>
          <a:xfrm>
            <a:off x="2229762" y="6070874"/>
            <a:ext cx="413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AD0FC19B-DBBE-E547-B782-55E4B9A869F5}"/>
              </a:ext>
            </a:extLst>
          </p:cNvPr>
          <p:cNvSpPr/>
          <p:nvPr/>
        </p:nvSpPr>
        <p:spPr>
          <a:xfrm>
            <a:off x="18080419" y="6070874"/>
            <a:ext cx="413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2E152D0-F6FB-9B42-A86F-54E7CD5DA840}"/>
              </a:ext>
            </a:extLst>
          </p:cNvPr>
          <p:cNvSpPr/>
          <p:nvPr/>
        </p:nvSpPr>
        <p:spPr>
          <a:xfrm>
            <a:off x="2229762" y="8757483"/>
            <a:ext cx="413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8CEF6C98-4D5F-6D46-8B65-9B3504B35CAA}"/>
              </a:ext>
            </a:extLst>
          </p:cNvPr>
          <p:cNvSpPr/>
          <p:nvPr/>
        </p:nvSpPr>
        <p:spPr>
          <a:xfrm>
            <a:off x="18080419" y="8757483"/>
            <a:ext cx="413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7FDBFFE-A6BF-974B-ACE5-0DBC541C34CF}"/>
              </a:ext>
            </a:extLst>
          </p:cNvPr>
          <p:cNvGrpSpPr/>
          <p:nvPr/>
        </p:nvGrpSpPr>
        <p:grpSpPr>
          <a:xfrm>
            <a:off x="9342651" y="5815303"/>
            <a:ext cx="2795814" cy="4479118"/>
            <a:chOff x="9342651" y="5419063"/>
            <a:chExt cx="2795814" cy="4479118"/>
          </a:xfrm>
          <a:solidFill>
            <a:schemeClr val="accent2"/>
          </a:solidFill>
        </p:grpSpPr>
        <p:sp>
          <p:nvSpPr>
            <p:cNvPr id="68" name="Forma libre 67">
              <a:extLst>
                <a:ext uri="{FF2B5EF4-FFF2-40B4-BE49-F238E27FC236}">
                  <a16:creationId xmlns:a16="http://schemas.microsoft.com/office/drawing/2014/main" id="{D9D99C75-5D6E-3D4A-9E98-840116622FDF}"/>
                </a:ext>
              </a:extLst>
            </p:cNvPr>
            <p:cNvSpPr/>
            <p:nvPr/>
          </p:nvSpPr>
          <p:spPr>
            <a:xfrm>
              <a:off x="9342651" y="5419063"/>
              <a:ext cx="2779122" cy="4479118"/>
            </a:xfrm>
            <a:custGeom>
              <a:avLst/>
              <a:gdLst>
                <a:gd name="connsiteX0" fmla="*/ 765233 w 1193800"/>
                <a:gd name="connsiteY0" fmla="*/ 159405 h 1924050"/>
                <a:gd name="connsiteX1" fmla="*/ 425635 w 1193800"/>
                <a:gd name="connsiteY1" fmla="*/ 249955 h 1924050"/>
                <a:gd name="connsiteX2" fmla="*/ 320035 w 1193800"/>
                <a:gd name="connsiteY2" fmla="*/ 604603 h 1924050"/>
                <a:gd name="connsiteX3" fmla="*/ 123883 w 1193800"/>
                <a:gd name="connsiteY3" fmla="*/ 808311 h 1924050"/>
                <a:gd name="connsiteX4" fmla="*/ 123883 w 1193800"/>
                <a:gd name="connsiteY4" fmla="*/ 1147846 h 1924050"/>
                <a:gd name="connsiteX5" fmla="*/ 3233 w 1193800"/>
                <a:gd name="connsiteY5" fmla="*/ 1479824 h 1924050"/>
                <a:gd name="connsiteX6" fmla="*/ 123883 w 1193800"/>
                <a:gd name="connsiteY6" fmla="*/ 1796752 h 1924050"/>
                <a:gd name="connsiteX7" fmla="*/ 312542 w 1193800"/>
                <a:gd name="connsiteY7" fmla="*/ 1909909 h 1924050"/>
                <a:gd name="connsiteX8" fmla="*/ 689795 w 1193800"/>
                <a:gd name="connsiteY8" fmla="*/ 1842028 h 1924050"/>
                <a:gd name="connsiteX9" fmla="*/ 1195382 w 1193800"/>
                <a:gd name="connsiteY9" fmla="*/ 1796752 h 1924050"/>
                <a:gd name="connsiteX10" fmla="*/ 1195382 w 1193800"/>
                <a:gd name="connsiteY10" fmla="*/ 76410 h 1924050"/>
                <a:gd name="connsiteX11" fmla="*/ 923729 w 1193800"/>
                <a:gd name="connsiteY11" fmla="*/ 16022 h 1924050"/>
                <a:gd name="connsiteX12" fmla="*/ 765233 w 1193800"/>
                <a:gd name="connsiteY12" fmla="*/ 159405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3800" h="1924050">
                  <a:moveTo>
                    <a:pt x="765233" y="159405"/>
                  </a:moveTo>
                  <a:cubicBezTo>
                    <a:pt x="751136" y="156103"/>
                    <a:pt x="567050" y="116479"/>
                    <a:pt x="425635" y="249955"/>
                  </a:cubicBezTo>
                  <a:cubicBezTo>
                    <a:pt x="274442" y="392704"/>
                    <a:pt x="318003" y="595777"/>
                    <a:pt x="320035" y="604603"/>
                  </a:cubicBezTo>
                  <a:cubicBezTo>
                    <a:pt x="233299" y="648104"/>
                    <a:pt x="164076" y="719994"/>
                    <a:pt x="123883" y="808311"/>
                  </a:cubicBezTo>
                  <a:cubicBezTo>
                    <a:pt x="50922" y="972141"/>
                    <a:pt x="113025" y="1122636"/>
                    <a:pt x="123883" y="1147846"/>
                  </a:cubicBezTo>
                  <a:cubicBezTo>
                    <a:pt x="98991" y="1176802"/>
                    <a:pt x="439" y="1297960"/>
                    <a:pt x="3233" y="1479824"/>
                  </a:cubicBezTo>
                  <a:cubicBezTo>
                    <a:pt x="5656" y="1596227"/>
                    <a:pt x="48284" y="1708206"/>
                    <a:pt x="123883" y="1796752"/>
                  </a:cubicBezTo>
                  <a:cubicBezTo>
                    <a:pt x="175923" y="1850154"/>
                    <a:pt x="240926" y="1889143"/>
                    <a:pt x="312542" y="1909909"/>
                  </a:cubicBezTo>
                  <a:cubicBezTo>
                    <a:pt x="503677" y="1964075"/>
                    <a:pt x="664014" y="1859490"/>
                    <a:pt x="689795" y="1842028"/>
                  </a:cubicBezTo>
                  <a:cubicBezTo>
                    <a:pt x="847651" y="1949072"/>
                    <a:pt x="1059057" y="1930141"/>
                    <a:pt x="1195382" y="1796752"/>
                  </a:cubicBezTo>
                  <a:lnTo>
                    <a:pt x="1195382" y="76410"/>
                  </a:lnTo>
                  <a:cubicBezTo>
                    <a:pt x="1190365" y="71965"/>
                    <a:pt x="1069208" y="-32556"/>
                    <a:pt x="923729" y="16022"/>
                  </a:cubicBezTo>
                  <a:cubicBezTo>
                    <a:pt x="818764" y="51074"/>
                    <a:pt x="773679" y="141688"/>
                    <a:pt x="765233" y="1594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68">
              <a:extLst>
                <a:ext uri="{FF2B5EF4-FFF2-40B4-BE49-F238E27FC236}">
                  <a16:creationId xmlns:a16="http://schemas.microsoft.com/office/drawing/2014/main" id="{B4409307-0580-D642-B391-A0C136138028}"/>
                </a:ext>
              </a:extLst>
            </p:cNvPr>
            <p:cNvSpPr/>
            <p:nvPr/>
          </p:nvSpPr>
          <p:spPr>
            <a:xfrm>
              <a:off x="10217092" y="6769203"/>
              <a:ext cx="399129" cy="1699995"/>
            </a:xfrm>
            <a:custGeom>
              <a:avLst/>
              <a:gdLst>
                <a:gd name="connsiteX0" fmla="*/ 163358 w 171450"/>
                <a:gd name="connsiteY0" fmla="*/ 9525 h 730250"/>
                <a:gd name="connsiteX1" fmla="*/ 163358 w 171450"/>
                <a:gd name="connsiteY1" fmla="*/ 183324 h 730250"/>
                <a:gd name="connsiteX2" fmla="*/ 12418 w 171450"/>
                <a:gd name="connsiteY2" fmla="*/ 409702 h 730250"/>
                <a:gd name="connsiteX3" fmla="*/ 163358 w 171450"/>
                <a:gd name="connsiteY3" fmla="*/ 726567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30250">
                  <a:moveTo>
                    <a:pt x="163358" y="9525"/>
                  </a:moveTo>
                  <a:lnTo>
                    <a:pt x="163358" y="183324"/>
                  </a:lnTo>
                  <a:cubicBezTo>
                    <a:pt x="146213" y="193992"/>
                    <a:pt x="32294" y="267843"/>
                    <a:pt x="12418" y="409702"/>
                  </a:cubicBezTo>
                  <a:cubicBezTo>
                    <a:pt x="-4600" y="531432"/>
                    <a:pt x="54455" y="655257"/>
                    <a:pt x="163358" y="726567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69">
              <a:extLst>
                <a:ext uri="{FF2B5EF4-FFF2-40B4-BE49-F238E27FC236}">
                  <a16:creationId xmlns:a16="http://schemas.microsoft.com/office/drawing/2014/main" id="{04DE1A41-A839-B44D-B572-7D19E8F9D45E}"/>
                </a:ext>
              </a:extLst>
            </p:cNvPr>
            <p:cNvSpPr/>
            <p:nvPr/>
          </p:nvSpPr>
          <p:spPr>
            <a:xfrm>
              <a:off x="10092115" y="8379106"/>
              <a:ext cx="1877386" cy="650433"/>
            </a:xfrm>
            <a:custGeom>
              <a:avLst/>
              <a:gdLst>
                <a:gd name="connsiteX0" fmla="*/ 9525 w 806450"/>
                <a:gd name="connsiteY0" fmla="*/ 174399 h 279400"/>
                <a:gd name="connsiteX1" fmla="*/ 137795 w 806450"/>
                <a:gd name="connsiteY1" fmla="*/ 114010 h 279400"/>
                <a:gd name="connsiteX2" fmla="*/ 243459 w 806450"/>
                <a:gd name="connsiteY2" fmla="*/ 272760 h 279400"/>
                <a:gd name="connsiteX3" fmla="*/ 428491 w 806450"/>
                <a:gd name="connsiteY3" fmla="*/ 173344 h 279400"/>
                <a:gd name="connsiteX4" fmla="*/ 515049 w 806450"/>
                <a:gd name="connsiteY4" fmla="*/ 242598 h 279400"/>
                <a:gd name="connsiteX5" fmla="*/ 605600 w 806450"/>
                <a:gd name="connsiteY5" fmla="*/ 16220 h 279400"/>
                <a:gd name="connsiteX6" fmla="*/ 801814 w 806450"/>
                <a:gd name="connsiteY6" fmla="*/ 114327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50" h="279400">
                  <a:moveTo>
                    <a:pt x="9525" y="174399"/>
                  </a:moveTo>
                  <a:cubicBezTo>
                    <a:pt x="40196" y="129949"/>
                    <a:pt x="90615" y="106200"/>
                    <a:pt x="137795" y="114010"/>
                  </a:cubicBezTo>
                  <a:cubicBezTo>
                    <a:pt x="201993" y="124678"/>
                    <a:pt x="253238" y="193195"/>
                    <a:pt x="243459" y="272760"/>
                  </a:cubicBezTo>
                  <a:cubicBezTo>
                    <a:pt x="267101" y="194212"/>
                    <a:pt x="349943" y="149702"/>
                    <a:pt x="428491" y="173344"/>
                  </a:cubicBezTo>
                  <a:cubicBezTo>
                    <a:pt x="465200" y="184393"/>
                    <a:pt x="496215" y="209208"/>
                    <a:pt x="515049" y="242598"/>
                  </a:cubicBezTo>
                  <a:cubicBezTo>
                    <a:pt x="472249" y="149189"/>
                    <a:pt x="521398" y="43271"/>
                    <a:pt x="605600" y="16220"/>
                  </a:cubicBezTo>
                  <a:cubicBezTo>
                    <a:pt x="678878" y="-7338"/>
                    <a:pt x="767588" y="32667"/>
                    <a:pt x="801814" y="114327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70">
              <a:extLst>
                <a:ext uri="{FF2B5EF4-FFF2-40B4-BE49-F238E27FC236}">
                  <a16:creationId xmlns:a16="http://schemas.microsoft.com/office/drawing/2014/main" id="{D7BC0F4E-AEFD-BE4C-9A01-D4B8525BF2D1}"/>
                </a:ext>
              </a:extLst>
            </p:cNvPr>
            <p:cNvSpPr/>
            <p:nvPr/>
          </p:nvSpPr>
          <p:spPr>
            <a:xfrm>
              <a:off x="9413968" y="8095346"/>
              <a:ext cx="960867" cy="1226953"/>
            </a:xfrm>
            <a:custGeom>
              <a:avLst/>
              <a:gdLst>
                <a:gd name="connsiteX0" fmla="*/ 89564 w 412750"/>
                <a:gd name="connsiteY0" fmla="*/ 9525 h 527050"/>
                <a:gd name="connsiteX1" fmla="*/ 37509 w 412750"/>
                <a:gd name="connsiteY1" fmla="*/ 251301 h 527050"/>
                <a:gd name="connsiteX2" fmla="*/ 225391 w 412750"/>
                <a:gd name="connsiteY2" fmla="*/ 326453 h 527050"/>
                <a:gd name="connsiteX3" fmla="*/ 263110 w 412750"/>
                <a:gd name="connsiteY3" fmla="*/ 477266 h 527050"/>
                <a:gd name="connsiteX4" fmla="*/ 406493 w 412750"/>
                <a:gd name="connsiteY4" fmla="*/ 515366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50" h="527050">
                  <a:moveTo>
                    <a:pt x="89564" y="9525"/>
                  </a:moveTo>
                  <a:cubicBezTo>
                    <a:pt x="8425" y="61915"/>
                    <a:pt x="-14880" y="170162"/>
                    <a:pt x="37509" y="251301"/>
                  </a:cubicBezTo>
                  <a:cubicBezTo>
                    <a:pt x="77812" y="313720"/>
                    <a:pt x="153158" y="343858"/>
                    <a:pt x="225391" y="326453"/>
                  </a:cubicBezTo>
                  <a:cubicBezTo>
                    <a:pt x="208957" y="379827"/>
                    <a:pt x="223484" y="437912"/>
                    <a:pt x="263110" y="477266"/>
                  </a:cubicBezTo>
                  <a:cubicBezTo>
                    <a:pt x="322356" y="535622"/>
                    <a:pt x="402810" y="516064"/>
                    <a:pt x="406493" y="515366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71">
              <a:extLst>
                <a:ext uri="{FF2B5EF4-FFF2-40B4-BE49-F238E27FC236}">
                  <a16:creationId xmlns:a16="http://schemas.microsoft.com/office/drawing/2014/main" id="{9CA0DCAE-0929-CF49-81DC-DB476DDF07AB}"/>
                </a:ext>
              </a:extLst>
            </p:cNvPr>
            <p:cNvSpPr/>
            <p:nvPr/>
          </p:nvSpPr>
          <p:spPr>
            <a:xfrm>
              <a:off x="10453744" y="9289777"/>
              <a:ext cx="517390" cy="487825"/>
            </a:xfrm>
            <a:custGeom>
              <a:avLst/>
              <a:gdLst>
                <a:gd name="connsiteX0" fmla="*/ 216388 w 222250"/>
                <a:gd name="connsiteY0" fmla="*/ 175577 h 209550"/>
                <a:gd name="connsiteX1" fmla="*/ 27730 w 222250"/>
                <a:gd name="connsiteY1" fmla="*/ 152908 h 209550"/>
                <a:gd name="connsiteX2" fmla="*/ 35286 w 222250"/>
                <a:gd name="connsiteY2" fmla="*/ 95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9550">
                  <a:moveTo>
                    <a:pt x="216388" y="175577"/>
                  </a:moveTo>
                  <a:cubicBezTo>
                    <a:pt x="149967" y="223012"/>
                    <a:pt x="63607" y="206439"/>
                    <a:pt x="27730" y="152908"/>
                  </a:cubicBezTo>
                  <a:cubicBezTo>
                    <a:pt x="1060" y="113157"/>
                    <a:pt x="3790" y="55435"/>
                    <a:pt x="35286" y="9525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72">
              <a:extLst>
                <a:ext uri="{FF2B5EF4-FFF2-40B4-BE49-F238E27FC236}">
                  <a16:creationId xmlns:a16="http://schemas.microsoft.com/office/drawing/2014/main" id="{70A1B057-89AD-5648-89E2-713636894395}"/>
                </a:ext>
              </a:extLst>
            </p:cNvPr>
            <p:cNvSpPr/>
            <p:nvPr/>
          </p:nvSpPr>
          <p:spPr>
            <a:xfrm>
              <a:off x="11672963" y="8956136"/>
              <a:ext cx="443477" cy="354782"/>
            </a:xfrm>
            <a:custGeom>
              <a:avLst/>
              <a:gdLst>
                <a:gd name="connsiteX0" fmla="*/ 9525 w 190500"/>
                <a:gd name="connsiteY0" fmla="*/ 9525 h 152400"/>
                <a:gd name="connsiteX1" fmla="*/ 145352 w 190500"/>
                <a:gd name="connsiteY1" fmla="*/ 69850 h 152400"/>
                <a:gd name="connsiteX2" fmla="*/ 183324 w 190500"/>
                <a:gd name="connsiteY2" fmla="*/ 14560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152400">
                  <a:moveTo>
                    <a:pt x="9525" y="9525"/>
                  </a:moveTo>
                  <a:cubicBezTo>
                    <a:pt x="22923" y="9525"/>
                    <a:pt x="95250" y="12192"/>
                    <a:pt x="145352" y="69850"/>
                  </a:cubicBezTo>
                  <a:cubicBezTo>
                    <a:pt x="164122" y="91545"/>
                    <a:pt x="177174" y="117585"/>
                    <a:pt x="183324" y="145605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38E13F37-F88F-8D42-A90E-91C43BFE38AA}"/>
                </a:ext>
              </a:extLst>
            </p:cNvPr>
            <p:cNvSpPr/>
            <p:nvPr/>
          </p:nvSpPr>
          <p:spPr>
            <a:xfrm>
              <a:off x="10900128" y="9061534"/>
              <a:ext cx="576520" cy="384347"/>
            </a:xfrm>
            <a:custGeom>
              <a:avLst/>
              <a:gdLst>
                <a:gd name="connsiteX0" fmla="*/ 9525 w 247650"/>
                <a:gd name="connsiteY0" fmla="*/ 92520 h 165100"/>
                <a:gd name="connsiteX1" fmla="*/ 84963 w 247650"/>
                <a:gd name="connsiteY1" fmla="*/ 145352 h 165100"/>
                <a:gd name="connsiteX2" fmla="*/ 243713 w 247650"/>
                <a:gd name="connsiteY2" fmla="*/ 137795 h 165100"/>
                <a:gd name="connsiteX3" fmla="*/ 190900 w 247650"/>
                <a:gd name="connsiteY3" fmla="*/ 25288 h 165100"/>
                <a:gd name="connsiteX4" fmla="*/ 198438 w 247650"/>
                <a:gd name="connsiteY4" fmla="*/ 9525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65100">
                  <a:moveTo>
                    <a:pt x="9525" y="92520"/>
                  </a:moveTo>
                  <a:cubicBezTo>
                    <a:pt x="30085" y="115908"/>
                    <a:pt x="55955" y="134026"/>
                    <a:pt x="84963" y="145352"/>
                  </a:cubicBezTo>
                  <a:cubicBezTo>
                    <a:pt x="160274" y="174244"/>
                    <a:pt x="228537" y="144653"/>
                    <a:pt x="243713" y="137795"/>
                  </a:cubicBezTo>
                  <a:cubicBezTo>
                    <a:pt x="198061" y="121311"/>
                    <a:pt x="174415" y="70940"/>
                    <a:pt x="190900" y="25288"/>
                  </a:cubicBezTo>
                  <a:cubicBezTo>
                    <a:pt x="192882" y="19796"/>
                    <a:pt x="195408" y="14516"/>
                    <a:pt x="198438" y="9525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96">
              <a:extLst>
                <a:ext uri="{FF2B5EF4-FFF2-40B4-BE49-F238E27FC236}">
                  <a16:creationId xmlns:a16="http://schemas.microsoft.com/office/drawing/2014/main" id="{0C52F3BD-233C-124F-987A-C9461906F478}"/>
                </a:ext>
              </a:extLst>
            </p:cNvPr>
            <p:cNvSpPr/>
            <p:nvPr/>
          </p:nvSpPr>
          <p:spPr>
            <a:xfrm>
              <a:off x="9369686" y="8956136"/>
              <a:ext cx="872171" cy="813041"/>
            </a:xfrm>
            <a:custGeom>
              <a:avLst/>
              <a:gdLst>
                <a:gd name="connsiteX0" fmla="*/ 10670 w 374650"/>
                <a:gd name="connsiteY0" fmla="*/ 9525 h 349250"/>
                <a:gd name="connsiteX1" fmla="*/ 78615 w 374650"/>
                <a:gd name="connsiteY1" fmla="*/ 152845 h 349250"/>
                <a:gd name="connsiteX2" fmla="*/ 169166 w 374650"/>
                <a:gd name="connsiteY2" fmla="*/ 160401 h 349250"/>
                <a:gd name="connsiteX3" fmla="*/ 221934 w 374650"/>
                <a:gd name="connsiteY3" fmla="*/ 333946 h 349250"/>
                <a:gd name="connsiteX4" fmla="*/ 365317 w 374650"/>
                <a:gd name="connsiteY4" fmla="*/ 28111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650" h="349250">
                  <a:moveTo>
                    <a:pt x="10670" y="9525"/>
                  </a:moveTo>
                  <a:cubicBezTo>
                    <a:pt x="3431" y="71374"/>
                    <a:pt x="31053" y="128651"/>
                    <a:pt x="78615" y="152845"/>
                  </a:cubicBezTo>
                  <a:cubicBezTo>
                    <a:pt x="106862" y="166339"/>
                    <a:pt x="139072" y="169028"/>
                    <a:pt x="169166" y="160401"/>
                  </a:cubicBezTo>
                  <a:cubicBezTo>
                    <a:pt x="131701" y="228917"/>
                    <a:pt x="162816" y="310261"/>
                    <a:pt x="221934" y="333946"/>
                  </a:cubicBezTo>
                  <a:cubicBezTo>
                    <a:pt x="269877" y="352996"/>
                    <a:pt x="332234" y="332867"/>
                    <a:pt x="365317" y="281115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98">
              <a:extLst>
                <a:ext uri="{FF2B5EF4-FFF2-40B4-BE49-F238E27FC236}">
                  <a16:creationId xmlns:a16="http://schemas.microsoft.com/office/drawing/2014/main" id="{3BEE1780-D518-8941-86B6-7ABCB25463E6}"/>
                </a:ext>
              </a:extLst>
            </p:cNvPr>
            <p:cNvSpPr/>
            <p:nvPr/>
          </p:nvSpPr>
          <p:spPr>
            <a:xfrm>
              <a:off x="9760004" y="6830696"/>
              <a:ext cx="339999" cy="960867"/>
            </a:xfrm>
            <a:custGeom>
              <a:avLst/>
              <a:gdLst>
                <a:gd name="connsiteX0" fmla="*/ 61636 w 146050"/>
                <a:gd name="connsiteY0" fmla="*/ 409448 h 412750"/>
                <a:gd name="connsiteX1" fmla="*/ 16360 w 146050"/>
                <a:gd name="connsiteY1" fmla="*/ 183071 h 412750"/>
                <a:gd name="connsiteX2" fmla="*/ 137010 w 146050"/>
                <a:gd name="connsiteY2" fmla="*/ 952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12750">
                  <a:moveTo>
                    <a:pt x="61636" y="409448"/>
                  </a:moveTo>
                  <a:cubicBezTo>
                    <a:pt x="51412" y="394907"/>
                    <a:pt x="-10881" y="303022"/>
                    <a:pt x="16360" y="183071"/>
                  </a:cubicBezTo>
                  <a:cubicBezTo>
                    <a:pt x="33261" y="112081"/>
                    <a:pt x="76354" y="50096"/>
                    <a:pt x="137010" y="9525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B9A2F884-89E5-6442-BABC-3574E880231A}"/>
                </a:ext>
              </a:extLst>
            </p:cNvPr>
            <p:cNvSpPr/>
            <p:nvPr/>
          </p:nvSpPr>
          <p:spPr>
            <a:xfrm>
              <a:off x="10833404" y="5794291"/>
              <a:ext cx="384347" cy="1079127"/>
            </a:xfrm>
            <a:custGeom>
              <a:avLst/>
              <a:gdLst>
                <a:gd name="connsiteX0" fmla="*/ 121182 w 165100"/>
                <a:gd name="connsiteY0" fmla="*/ 9525 h 463550"/>
                <a:gd name="connsiteX1" fmla="*/ 121182 w 165100"/>
                <a:gd name="connsiteY1" fmla="*/ 213233 h 463550"/>
                <a:gd name="connsiteX2" fmla="*/ 15581 w 165100"/>
                <a:gd name="connsiteY2" fmla="*/ 379222 h 463550"/>
                <a:gd name="connsiteX3" fmla="*/ 158901 w 165100"/>
                <a:gd name="connsiteY3" fmla="*/ 45472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463550">
                  <a:moveTo>
                    <a:pt x="121182" y="9525"/>
                  </a:moveTo>
                  <a:lnTo>
                    <a:pt x="121182" y="213233"/>
                  </a:lnTo>
                  <a:cubicBezTo>
                    <a:pt x="36600" y="231267"/>
                    <a:pt x="-7406" y="316357"/>
                    <a:pt x="15581" y="379222"/>
                  </a:cubicBezTo>
                  <a:cubicBezTo>
                    <a:pt x="33806" y="429578"/>
                    <a:pt x="93813" y="464439"/>
                    <a:pt x="158901" y="454723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118">
              <a:extLst>
                <a:ext uri="{FF2B5EF4-FFF2-40B4-BE49-F238E27FC236}">
                  <a16:creationId xmlns:a16="http://schemas.microsoft.com/office/drawing/2014/main" id="{83EEEE79-6942-CE4C-B01C-4FF2458C454A}"/>
                </a:ext>
              </a:extLst>
            </p:cNvPr>
            <p:cNvSpPr/>
            <p:nvPr/>
          </p:nvSpPr>
          <p:spPr>
            <a:xfrm>
              <a:off x="11251511" y="6484404"/>
              <a:ext cx="886954" cy="266086"/>
            </a:xfrm>
            <a:custGeom>
              <a:avLst/>
              <a:gdLst>
                <a:gd name="connsiteX0" fmla="*/ 9525 w 381000"/>
                <a:gd name="connsiteY0" fmla="*/ 60171 h 114300"/>
                <a:gd name="connsiteX1" fmla="*/ 220790 w 381000"/>
                <a:gd name="connsiteY1" fmla="*/ 14896 h 114300"/>
                <a:gd name="connsiteX2" fmla="*/ 371666 w 381000"/>
                <a:gd name="connsiteY2" fmla="*/ 1054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14300">
                  <a:moveTo>
                    <a:pt x="9525" y="60171"/>
                  </a:moveTo>
                  <a:cubicBezTo>
                    <a:pt x="24193" y="49821"/>
                    <a:pt x="109347" y="-8155"/>
                    <a:pt x="220790" y="14896"/>
                  </a:cubicBezTo>
                  <a:cubicBezTo>
                    <a:pt x="279710" y="27567"/>
                    <a:pt x="332769" y="59411"/>
                    <a:pt x="371666" y="105447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119">
              <a:extLst>
                <a:ext uri="{FF2B5EF4-FFF2-40B4-BE49-F238E27FC236}">
                  <a16:creationId xmlns:a16="http://schemas.microsoft.com/office/drawing/2014/main" id="{88D38D76-C454-3B43-85F3-65FB6B361A7C}"/>
                </a:ext>
              </a:extLst>
            </p:cNvPr>
            <p:cNvSpPr/>
            <p:nvPr/>
          </p:nvSpPr>
          <p:spPr>
            <a:xfrm>
              <a:off x="11541049" y="5442021"/>
              <a:ext cx="339999" cy="768694"/>
            </a:xfrm>
            <a:custGeom>
              <a:avLst/>
              <a:gdLst>
                <a:gd name="connsiteX0" fmla="*/ 124927 w 146050"/>
                <a:gd name="connsiteY0" fmla="*/ 9525 h 330200"/>
                <a:gd name="connsiteX1" fmla="*/ 51140 w 146050"/>
                <a:gd name="connsiteY1" fmla="*/ 93028 h 330200"/>
                <a:gd name="connsiteX2" fmla="*/ 43583 w 146050"/>
                <a:gd name="connsiteY2" fmla="*/ 168466 h 330200"/>
                <a:gd name="connsiteX3" fmla="*/ 27493 w 146050"/>
                <a:gd name="connsiteY3" fmla="*/ 290438 h 330200"/>
                <a:gd name="connsiteX4" fmla="*/ 141691 w 146050"/>
                <a:gd name="connsiteY4" fmla="*/ 311849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50" h="330200">
                  <a:moveTo>
                    <a:pt x="124927" y="9525"/>
                  </a:moveTo>
                  <a:cubicBezTo>
                    <a:pt x="91049" y="27529"/>
                    <a:pt x="64837" y="57192"/>
                    <a:pt x="51140" y="93028"/>
                  </a:cubicBezTo>
                  <a:cubicBezTo>
                    <a:pt x="42355" y="117147"/>
                    <a:pt x="39757" y="143084"/>
                    <a:pt x="43583" y="168466"/>
                  </a:cubicBezTo>
                  <a:cubicBezTo>
                    <a:pt x="5458" y="197704"/>
                    <a:pt x="-1746" y="252313"/>
                    <a:pt x="27493" y="290438"/>
                  </a:cubicBezTo>
                  <a:cubicBezTo>
                    <a:pt x="54516" y="325674"/>
                    <a:pt x="103740" y="334903"/>
                    <a:pt x="141691" y="311849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120">
              <a:extLst>
                <a:ext uri="{FF2B5EF4-FFF2-40B4-BE49-F238E27FC236}">
                  <a16:creationId xmlns:a16="http://schemas.microsoft.com/office/drawing/2014/main" id="{0233002B-ECFA-AE4C-9FA0-4E44F4F73DEC}"/>
                </a:ext>
              </a:extLst>
            </p:cNvPr>
            <p:cNvSpPr/>
            <p:nvPr/>
          </p:nvSpPr>
          <p:spPr>
            <a:xfrm>
              <a:off x="11391945" y="7006313"/>
              <a:ext cx="546955" cy="827824"/>
            </a:xfrm>
            <a:custGeom>
              <a:avLst/>
              <a:gdLst>
                <a:gd name="connsiteX0" fmla="*/ 9525 w 234950"/>
                <a:gd name="connsiteY0" fmla="*/ 9525 h 355600"/>
                <a:gd name="connsiteX1" fmla="*/ 107633 w 234950"/>
                <a:gd name="connsiteY1" fmla="*/ 115189 h 355600"/>
                <a:gd name="connsiteX2" fmla="*/ 9525 w 234950"/>
                <a:gd name="connsiteY2" fmla="*/ 334010 h 355600"/>
                <a:gd name="connsiteX3" fmla="*/ 228346 w 234950"/>
                <a:gd name="connsiteY3" fmla="*/ 34906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355600">
                  <a:moveTo>
                    <a:pt x="9525" y="9525"/>
                  </a:moveTo>
                  <a:cubicBezTo>
                    <a:pt x="23051" y="15875"/>
                    <a:pt x="86423" y="46799"/>
                    <a:pt x="107633" y="115189"/>
                  </a:cubicBezTo>
                  <a:cubicBezTo>
                    <a:pt x="131318" y="191389"/>
                    <a:pt x="92901" y="283591"/>
                    <a:pt x="9525" y="334010"/>
                  </a:cubicBezTo>
                  <a:lnTo>
                    <a:pt x="228346" y="349060"/>
                  </a:ln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121">
              <a:extLst>
                <a:ext uri="{FF2B5EF4-FFF2-40B4-BE49-F238E27FC236}">
                  <a16:creationId xmlns:a16="http://schemas.microsoft.com/office/drawing/2014/main" id="{CB71C265-CE0D-0C44-A588-F658352551E9}"/>
                </a:ext>
              </a:extLst>
            </p:cNvPr>
            <p:cNvSpPr/>
            <p:nvPr/>
          </p:nvSpPr>
          <p:spPr>
            <a:xfrm>
              <a:off x="10705855" y="7357695"/>
              <a:ext cx="266086" cy="768694"/>
            </a:xfrm>
            <a:custGeom>
              <a:avLst/>
              <a:gdLst>
                <a:gd name="connsiteX0" fmla="*/ 108090 w 114300"/>
                <a:gd name="connsiteY0" fmla="*/ 9525 h 330200"/>
                <a:gd name="connsiteX1" fmla="*/ 9983 w 114300"/>
                <a:gd name="connsiteY1" fmla="*/ 183071 h 330200"/>
                <a:gd name="connsiteX2" fmla="*/ 108090 w 114300"/>
                <a:gd name="connsiteY2" fmla="*/ 32639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330200">
                  <a:moveTo>
                    <a:pt x="108090" y="9525"/>
                  </a:moveTo>
                  <a:cubicBezTo>
                    <a:pt x="43480" y="42397"/>
                    <a:pt x="4833" y="110761"/>
                    <a:pt x="9983" y="183071"/>
                  </a:cubicBezTo>
                  <a:cubicBezTo>
                    <a:pt x="17984" y="278321"/>
                    <a:pt x="102820" y="323723"/>
                    <a:pt x="108090" y="326390"/>
                  </a:cubicBezTo>
                </a:path>
              </a:pathLst>
            </a:custGeom>
            <a:grpFill/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9AC54CE-9CA1-8644-9E05-F20614C2F63A}"/>
              </a:ext>
            </a:extLst>
          </p:cNvPr>
          <p:cNvGrpSpPr/>
          <p:nvPr/>
        </p:nvGrpSpPr>
        <p:grpSpPr>
          <a:xfrm>
            <a:off x="12217404" y="5815303"/>
            <a:ext cx="2785182" cy="4479118"/>
            <a:chOff x="12217404" y="5419063"/>
            <a:chExt cx="2785182" cy="4479118"/>
          </a:xfrm>
          <a:solidFill>
            <a:schemeClr val="accent5"/>
          </a:solidFill>
        </p:grpSpPr>
        <p:sp>
          <p:nvSpPr>
            <p:cNvPr id="123" name="Forma libre 122">
              <a:extLst>
                <a:ext uri="{FF2B5EF4-FFF2-40B4-BE49-F238E27FC236}">
                  <a16:creationId xmlns:a16="http://schemas.microsoft.com/office/drawing/2014/main" id="{A86EFA58-8DEE-654B-A595-900E5FA34AA2}"/>
                </a:ext>
              </a:extLst>
            </p:cNvPr>
            <p:cNvSpPr/>
            <p:nvPr/>
          </p:nvSpPr>
          <p:spPr>
            <a:xfrm>
              <a:off x="12223464" y="5419063"/>
              <a:ext cx="2779122" cy="4479118"/>
            </a:xfrm>
            <a:custGeom>
              <a:avLst/>
              <a:gdLst>
                <a:gd name="connsiteX0" fmla="*/ 433260 w 1193800"/>
                <a:gd name="connsiteY0" fmla="*/ 159405 h 1924050"/>
                <a:gd name="connsiteX1" fmla="*/ 772795 w 1193800"/>
                <a:gd name="connsiteY1" fmla="*/ 249955 h 1924050"/>
                <a:gd name="connsiteX2" fmla="*/ 878459 w 1193800"/>
                <a:gd name="connsiteY2" fmla="*/ 604603 h 1924050"/>
                <a:gd name="connsiteX3" fmla="*/ 1074610 w 1193800"/>
                <a:gd name="connsiteY3" fmla="*/ 808311 h 1924050"/>
                <a:gd name="connsiteX4" fmla="*/ 1074610 w 1193800"/>
                <a:gd name="connsiteY4" fmla="*/ 1147846 h 1924050"/>
                <a:gd name="connsiteX5" fmla="*/ 1195260 w 1193800"/>
                <a:gd name="connsiteY5" fmla="*/ 1479824 h 1924050"/>
                <a:gd name="connsiteX6" fmla="*/ 1074610 w 1193800"/>
                <a:gd name="connsiteY6" fmla="*/ 1796752 h 1924050"/>
                <a:gd name="connsiteX7" fmla="*/ 885952 w 1193800"/>
                <a:gd name="connsiteY7" fmla="*/ 1909909 h 1924050"/>
                <a:gd name="connsiteX8" fmla="*/ 508698 w 1193800"/>
                <a:gd name="connsiteY8" fmla="*/ 1842028 h 1924050"/>
                <a:gd name="connsiteX9" fmla="*/ 3175 w 1193800"/>
                <a:gd name="connsiteY9" fmla="*/ 1796752 h 1924050"/>
                <a:gd name="connsiteX10" fmla="*/ 3175 w 1193800"/>
                <a:gd name="connsiteY10" fmla="*/ 76410 h 1924050"/>
                <a:gd name="connsiteX11" fmla="*/ 274765 w 1193800"/>
                <a:gd name="connsiteY11" fmla="*/ 16022 h 1924050"/>
                <a:gd name="connsiteX12" fmla="*/ 433260 w 1193800"/>
                <a:gd name="connsiteY12" fmla="*/ 159405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3800" h="1924050">
                  <a:moveTo>
                    <a:pt x="433260" y="159405"/>
                  </a:moveTo>
                  <a:cubicBezTo>
                    <a:pt x="447357" y="156103"/>
                    <a:pt x="631444" y="116479"/>
                    <a:pt x="772795" y="249955"/>
                  </a:cubicBezTo>
                  <a:cubicBezTo>
                    <a:pt x="923989" y="392704"/>
                    <a:pt x="880745" y="595777"/>
                    <a:pt x="878459" y="604603"/>
                  </a:cubicBezTo>
                  <a:cubicBezTo>
                    <a:pt x="965185" y="648116"/>
                    <a:pt x="1034405" y="720003"/>
                    <a:pt x="1074610" y="808311"/>
                  </a:cubicBezTo>
                  <a:cubicBezTo>
                    <a:pt x="1147635" y="972141"/>
                    <a:pt x="1085469" y="1122636"/>
                    <a:pt x="1074610" y="1147846"/>
                  </a:cubicBezTo>
                  <a:cubicBezTo>
                    <a:pt x="1099566" y="1176802"/>
                    <a:pt x="1198118" y="1297960"/>
                    <a:pt x="1195260" y="1479824"/>
                  </a:cubicBezTo>
                  <a:cubicBezTo>
                    <a:pt x="1192869" y="1596233"/>
                    <a:pt x="1150237" y="1708222"/>
                    <a:pt x="1074610" y="1796752"/>
                  </a:cubicBezTo>
                  <a:cubicBezTo>
                    <a:pt x="1022570" y="1850154"/>
                    <a:pt x="957567" y="1889143"/>
                    <a:pt x="885952" y="1909909"/>
                  </a:cubicBezTo>
                  <a:cubicBezTo>
                    <a:pt x="694881" y="1964075"/>
                    <a:pt x="534543" y="1859490"/>
                    <a:pt x="508698" y="1842028"/>
                  </a:cubicBezTo>
                  <a:cubicBezTo>
                    <a:pt x="350862" y="1949062"/>
                    <a:pt x="139479" y="1930131"/>
                    <a:pt x="3175" y="1796752"/>
                  </a:cubicBezTo>
                  <a:lnTo>
                    <a:pt x="3175" y="76410"/>
                  </a:lnTo>
                  <a:cubicBezTo>
                    <a:pt x="8128" y="71965"/>
                    <a:pt x="129349" y="-32556"/>
                    <a:pt x="274765" y="16022"/>
                  </a:cubicBezTo>
                  <a:cubicBezTo>
                    <a:pt x="379857" y="51074"/>
                    <a:pt x="424879" y="141688"/>
                    <a:pt x="433260" y="1594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123">
              <a:extLst>
                <a:ext uri="{FF2B5EF4-FFF2-40B4-BE49-F238E27FC236}">
                  <a16:creationId xmlns:a16="http://schemas.microsoft.com/office/drawing/2014/main" id="{8D255C32-5FD9-254A-8E3B-61F6DE049DC0}"/>
                </a:ext>
              </a:extLst>
            </p:cNvPr>
            <p:cNvSpPr/>
            <p:nvPr/>
          </p:nvSpPr>
          <p:spPr>
            <a:xfrm>
              <a:off x="13736905" y="6769203"/>
              <a:ext cx="399129" cy="1699995"/>
            </a:xfrm>
            <a:custGeom>
              <a:avLst/>
              <a:gdLst>
                <a:gd name="connsiteX0" fmla="*/ 9525 w 171450"/>
                <a:gd name="connsiteY0" fmla="*/ 9525 h 730250"/>
                <a:gd name="connsiteX1" fmla="*/ 9525 w 171450"/>
                <a:gd name="connsiteY1" fmla="*/ 183324 h 730250"/>
                <a:gd name="connsiteX2" fmla="*/ 160401 w 171450"/>
                <a:gd name="connsiteY2" fmla="*/ 409702 h 730250"/>
                <a:gd name="connsiteX3" fmla="*/ 9525 w 171450"/>
                <a:gd name="connsiteY3" fmla="*/ 726567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30250">
                  <a:moveTo>
                    <a:pt x="9525" y="9525"/>
                  </a:moveTo>
                  <a:lnTo>
                    <a:pt x="9525" y="183324"/>
                  </a:lnTo>
                  <a:cubicBezTo>
                    <a:pt x="26606" y="193992"/>
                    <a:pt x="140589" y="267843"/>
                    <a:pt x="160401" y="409702"/>
                  </a:cubicBezTo>
                  <a:cubicBezTo>
                    <a:pt x="177419" y="531432"/>
                    <a:pt x="118364" y="655257"/>
                    <a:pt x="9525" y="726567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124">
              <a:extLst>
                <a:ext uri="{FF2B5EF4-FFF2-40B4-BE49-F238E27FC236}">
                  <a16:creationId xmlns:a16="http://schemas.microsoft.com/office/drawing/2014/main" id="{95C8203D-3F56-D542-9C13-E0D05D90D3E0}"/>
                </a:ext>
              </a:extLst>
            </p:cNvPr>
            <p:cNvSpPr/>
            <p:nvPr/>
          </p:nvSpPr>
          <p:spPr>
            <a:xfrm>
              <a:off x="12375577" y="8379106"/>
              <a:ext cx="1877386" cy="650433"/>
            </a:xfrm>
            <a:custGeom>
              <a:avLst/>
              <a:gdLst>
                <a:gd name="connsiteX0" fmla="*/ 801751 w 806450"/>
                <a:gd name="connsiteY0" fmla="*/ 174399 h 279400"/>
                <a:gd name="connsiteX1" fmla="*/ 673481 w 806450"/>
                <a:gd name="connsiteY1" fmla="*/ 114010 h 279400"/>
                <a:gd name="connsiteX2" fmla="*/ 567880 w 806450"/>
                <a:gd name="connsiteY2" fmla="*/ 272760 h 279400"/>
                <a:gd name="connsiteX3" fmla="*/ 382721 w 806450"/>
                <a:gd name="connsiteY3" fmla="*/ 173391 h 279400"/>
                <a:gd name="connsiteX4" fmla="*/ 296227 w 806450"/>
                <a:gd name="connsiteY4" fmla="*/ 242598 h 279400"/>
                <a:gd name="connsiteX5" fmla="*/ 205677 w 806450"/>
                <a:gd name="connsiteY5" fmla="*/ 16220 h 279400"/>
                <a:gd name="connsiteX6" fmla="*/ 9525 w 806450"/>
                <a:gd name="connsiteY6" fmla="*/ 114327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450" h="279400">
                  <a:moveTo>
                    <a:pt x="801751" y="174399"/>
                  </a:moveTo>
                  <a:cubicBezTo>
                    <a:pt x="771144" y="129949"/>
                    <a:pt x="720725" y="106200"/>
                    <a:pt x="673481" y="114010"/>
                  </a:cubicBezTo>
                  <a:cubicBezTo>
                    <a:pt x="609346" y="124678"/>
                    <a:pt x="558102" y="193195"/>
                    <a:pt x="567880" y="272760"/>
                  </a:cubicBezTo>
                  <a:cubicBezTo>
                    <a:pt x="544190" y="194190"/>
                    <a:pt x="461291" y="149701"/>
                    <a:pt x="382721" y="173391"/>
                  </a:cubicBezTo>
                  <a:cubicBezTo>
                    <a:pt x="346047" y="184449"/>
                    <a:pt x="315060" y="209243"/>
                    <a:pt x="296227" y="242598"/>
                  </a:cubicBezTo>
                  <a:cubicBezTo>
                    <a:pt x="339027" y="149189"/>
                    <a:pt x="289878" y="43271"/>
                    <a:pt x="205677" y="16220"/>
                  </a:cubicBezTo>
                  <a:cubicBezTo>
                    <a:pt x="132461" y="-7338"/>
                    <a:pt x="43688" y="32667"/>
                    <a:pt x="9525" y="114327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125">
              <a:extLst>
                <a:ext uri="{FF2B5EF4-FFF2-40B4-BE49-F238E27FC236}">
                  <a16:creationId xmlns:a16="http://schemas.microsoft.com/office/drawing/2014/main" id="{ACBA98DA-2D39-FE4F-A4CC-186DBA89FE2D}"/>
                </a:ext>
              </a:extLst>
            </p:cNvPr>
            <p:cNvSpPr/>
            <p:nvPr/>
          </p:nvSpPr>
          <p:spPr>
            <a:xfrm>
              <a:off x="13973277" y="8095346"/>
              <a:ext cx="960867" cy="1226953"/>
            </a:xfrm>
            <a:custGeom>
              <a:avLst/>
              <a:gdLst>
                <a:gd name="connsiteX0" fmla="*/ 326707 w 412750"/>
                <a:gd name="connsiteY0" fmla="*/ 9525 h 527050"/>
                <a:gd name="connsiteX1" fmla="*/ 379199 w 412750"/>
                <a:gd name="connsiteY1" fmla="*/ 251115 h 527050"/>
                <a:gd name="connsiteX2" fmla="*/ 190944 w 412750"/>
                <a:gd name="connsiteY2" fmla="*/ 326453 h 527050"/>
                <a:gd name="connsiteX3" fmla="*/ 152844 w 412750"/>
                <a:gd name="connsiteY3" fmla="*/ 477329 h 527050"/>
                <a:gd name="connsiteX4" fmla="*/ 9525 w 412750"/>
                <a:gd name="connsiteY4" fmla="*/ 515429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50" h="527050">
                  <a:moveTo>
                    <a:pt x="326707" y="9525"/>
                  </a:moveTo>
                  <a:cubicBezTo>
                    <a:pt x="407915" y="61743"/>
                    <a:pt x="431417" y="169906"/>
                    <a:pt x="379199" y="251115"/>
                  </a:cubicBezTo>
                  <a:cubicBezTo>
                    <a:pt x="338910" y="313773"/>
                    <a:pt x="263338" y="344016"/>
                    <a:pt x="190944" y="326453"/>
                  </a:cubicBezTo>
                  <a:cubicBezTo>
                    <a:pt x="207337" y="379916"/>
                    <a:pt x="192655" y="438059"/>
                    <a:pt x="152844" y="477329"/>
                  </a:cubicBezTo>
                  <a:cubicBezTo>
                    <a:pt x="93663" y="535686"/>
                    <a:pt x="13145" y="516128"/>
                    <a:pt x="9525" y="515429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126">
              <a:extLst>
                <a:ext uri="{FF2B5EF4-FFF2-40B4-BE49-F238E27FC236}">
                  <a16:creationId xmlns:a16="http://schemas.microsoft.com/office/drawing/2014/main" id="{1B54986A-9FA8-1B4B-BB20-AF8544655C23}"/>
                </a:ext>
              </a:extLst>
            </p:cNvPr>
            <p:cNvSpPr/>
            <p:nvPr/>
          </p:nvSpPr>
          <p:spPr>
            <a:xfrm>
              <a:off x="13376802" y="9289777"/>
              <a:ext cx="517390" cy="487825"/>
            </a:xfrm>
            <a:custGeom>
              <a:avLst/>
              <a:gdLst>
                <a:gd name="connsiteX0" fmla="*/ 9525 w 222250"/>
                <a:gd name="connsiteY0" fmla="*/ 175577 h 209550"/>
                <a:gd name="connsiteX1" fmla="*/ 198120 w 222250"/>
                <a:gd name="connsiteY1" fmla="*/ 152908 h 209550"/>
                <a:gd name="connsiteX2" fmla="*/ 190627 w 222250"/>
                <a:gd name="connsiteY2" fmla="*/ 95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9550">
                  <a:moveTo>
                    <a:pt x="9525" y="175577"/>
                  </a:moveTo>
                  <a:cubicBezTo>
                    <a:pt x="75946" y="223012"/>
                    <a:pt x="161925" y="206439"/>
                    <a:pt x="198120" y="152908"/>
                  </a:cubicBezTo>
                  <a:cubicBezTo>
                    <a:pt x="224790" y="113157"/>
                    <a:pt x="222059" y="55435"/>
                    <a:pt x="190627" y="9525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127">
              <a:extLst>
                <a:ext uri="{FF2B5EF4-FFF2-40B4-BE49-F238E27FC236}">
                  <a16:creationId xmlns:a16="http://schemas.microsoft.com/office/drawing/2014/main" id="{CE3A7FB9-DCEE-394C-B642-FBB3D85C439A}"/>
                </a:ext>
              </a:extLst>
            </p:cNvPr>
            <p:cNvSpPr/>
            <p:nvPr/>
          </p:nvSpPr>
          <p:spPr>
            <a:xfrm>
              <a:off x="12235292" y="8956136"/>
              <a:ext cx="443477" cy="354782"/>
            </a:xfrm>
            <a:custGeom>
              <a:avLst/>
              <a:gdLst>
                <a:gd name="connsiteX0" fmla="*/ 183070 w 190500"/>
                <a:gd name="connsiteY0" fmla="*/ 9525 h 152400"/>
                <a:gd name="connsiteX1" fmla="*/ 47244 w 190500"/>
                <a:gd name="connsiteY1" fmla="*/ 69850 h 152400"/>
                <a:gd name="connsiteX2" fmla="*/ 9525 w 190500"/>
                <a:gd name="connsiteY2" fmla="*/ 1453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152400">
                  <a:moveTo>
                    <a:pt x="183070" y="9525"/>
                  </a:moveTo>
                  <a:cubicBezTo>
                    <a:pt x="169672" y="9525"/>
                    <a:pt x="97409" y="12192"/>
                    <a:pt x="47244" y="69850"/>
                  </a:cubicBezTo>
                  <a:cubicBezTo>
                    <a:pt x="28652" y="91531"/>
                    <a:pt x="15696" y="117465"/>
                    <a:pt x="9525" y="145352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128">
              <a:extLst>
                <a:ext uri="{FF2B5EF4-FFF2-40B4-BE49-F238E27FC236}">
                  <a16:creationId xmlns:a16="http://schemas.microsoft.com/office/drawing/2014/main" id="{1AABF1E3-E8B5-1E4B-8D73-95D658263C04}"/>
                </a:ext>
              </a:extLst>
            </p:cNvPr>
            <p:cNvSpPr/>
            <p:nvPr/>
          </p:nvSpPr>
          <p:spPr>
            <a:xfrm>
              <a:off x="12866654" y="9061534"/>
              <a:ext cx="576520" cy="384347"/>
            </a:xfrm>
            <a:custGeom>
              <a:avLst/>
              <a:gdLst>
                <a:gd name="connsiteX0" fmla="*/ 243713 w 247650"/>
                <a:gd name="connsiteY0" fmla="*/ 92520 h 165100"/>
                <a:gd name="connsiteX1" fmla="*/ 168275 w 247650"/>
                <a:gd name="connsiteY1" fmla="*/ 145352 h 165100"/>
                <a:gd name="connsiteX2" fmla="*/ 9525 w 247650"/>
                <a:gd name="connsiteY2" fmla="*/ 137795 h 165100"/>
                <a:gd name="connsiteX3" fmla="*/ 62339 w 247650"/>
                <a:gd name="connsiteY3" fmla="*/ 25288 h 165100"/>
                <a:gd name="connsiteX4" fmla="*/ 54801 w 247650"/>
                <a:gd name="connsiteY4" fmla="*/ 9525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165100">
                  <a:moveTo>
                    <a:pt x="243713" y="92520"/>
                  </a:moveTo>
                  <a:cubicBezTo>
                    <a:pt x="223166" y="115923"/>
                    <a:pt x="197293" y="134043"/>
                    <a:pt x="168275" y="145352"/>
                  </a:cubicBezTo>
                  <a:cubicBezTo>
                    <a:pt x="93028" y="174244"/>
                    <a:pt x="24765" y="144653"/>
                    <a:pt x="9525" y="137795"/>
                  </a:cubicBezTo>
                  <a:cubicBezTo>
                    <a:pt x="55177" y="121311"/>
                    <a:pt x="78822" y="70940"/>
                    <a:pt x="62339" y="25288"/>
                  </a:cubicBezTo>
                  <a:cubicBezTo>
                    <a:pt x="60356" y="19796"/>
                    <a:pt x="57831" y="14516"/>
                    <a:pt x="54801" y="9525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129">
              <a:extLst>
                <a:ext uri="{FF2B5EF4-FFF2-40B4-BE49-F238E27FC236}">
                  <a16:creationId xmlns:a16="http://schemas.microsoft.com/office/drawing/2014/main" id="{E080362B-7249-8A47-8AF3-F097EFD83891}"/>
                </a:ext>
              </a:extLst>
            </p:cNvPr>
            <p:cNvSpPr/>
            <p:nvPr/>
          </p:nvSpPr>
          <p:spPr>
            <a:xfrm>
              <a:off x="14114452" y="8956136"/>
              <a:ext cx="872171" cy="813041"/>
            </a:xfrm>
            <a:custGeom>
              <a:avLst/>
              <a:gdLst>
                <a:gd name="connsiteX0" fmla="*/ 364172 w 374650"/>
                <a:gd name="connsiteY0" fmla="*/ 9525 h 349250"/>
                <a:gd name="connsiteX1" fmla="*/ 296290 w 374650"/>
                <a:gd name="connsiteY1" fmla="*/ 152845 h 349250"/>
                <a:gd name="connsiteX2" fmla="*/ 205739 w 374650"/>
                <a:gd name="connsiteY2" fmla="*/ 160401 h 349250"/>
                <a:gd name="connsiteX3" fmla="*/ 152908 w 374650"/>
                <a:gd name="connsiteY3" fmla="*/ 333946 h 349250"/>
                <a:gd name="connsiteX4" fmla="*/ 9525 w 374650"/>
                <a:gd name="connsiteY4" fmla="*/ 28111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650" h="349250">
                  <a:moveTo>
                    <a:pt x="364172" y="9525"/>
                  </a:moveTo>
                  <a:cubicBezTo>
                    <a:pt x="371411" y="71374"/>
                    <a:pt x="343789" y="128651"/>
                    <a:pt x="296290" y="152845"/>
                  </a:cubicBezTo>
                  <a:cubicBezTo>
                    <a:pt x="268043" y="166339"/>
                    <a:pt x="235833" y="169028"/>
                    <a:pt x="205739" y="160401"/>
                  </a:cubicBezTo>
                  <a:cubicBezTo>
                    <a:pt x="243205" y="228917"/>
                    <a:pt x="212089" y="310261"/>
                    <a:pt x="152908" y="333946"/>
                  </a:cubicBezTo>
                  <a:cubicBezTo>
                    <a:pt x="104965" y="352996"/>
                    <a:pt x="42608" y="332867"/>
                    <a:pt x="9525" y="281115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130">
              <a:extLst>
                <a:ext uri="{FF2B5EF4-FFF2-40B4-BE49-F238E27FC236}">
                  <a16:creationId xmlns:a16="http://schemas.microsoft.com/office/drawing/2014/main" id="{6E1BC837-E2FC-E74D-9027-CBD9E8A1D036}"/>
                </a:ext>
              </a:extLst>
            </p:cNvPr>
            <p:cNvSpPr/>
            <p:nvPr/>
          </p:nvSpPr>
          <p:spPr>
            <a:xfrm>
              <a:off x="14255182" y="6830696"/>
              <a:ext cx="339999" cy="960867"/>
            </a:xfrm>
            <a:custGeom>
              <a:avLst/>
              <a:gdLst>
                <a:gd name="connsiteX0" fmla="*/ 84899 w 146050"/>
                <a:gd name="connsiteY0" fmla="*/ 409448 h 412750"/>
                <a:gd name="connsiteX1" fmla="*/ 130175 w 146050"/>
                <a:gd name="connsiteY1" fmla="*/ 183071 h 412750"/>
                <a:gd name="connsiteX2" fmla="*/ 9525 w 146050"/>
                <a:gd name="connsiteY2" fmla="*/ 952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12750">
                  <a:moveTo>
                    <a:pt x="84899" y="409448"/>
                  </a:moveTo>
                  <a:cubicBezTo>
                    <a:pt x="95123" y="394907"/>
                    <a:pt x="157480" y="303022"/>
                    <a:pt x="130175" y="183071"/>
                  </a:cubicBezTo>
                  <a:cubicBezTo>
                    <a:pt x="113298" y="112071"/>
                    <a:pt x="70200" y="50077"/>
                    <a:pt x="9525" y="9525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131">
              <a:extLst>
                <a:ext uri="{FF2B5EF4-FFF2-40B4-BE49-F238E27FC236}">
                  <a16:creationId xmlns:a16="http://schemas.microsoft.com/office/drawing/2014/main" id="{689FD30A-0E60-CF4A-A81D-44938878DFEC}"/>
                </a:ext>
              </a:extLst>
            </p:cNvPr>
            <p:cNvSpPr/>
            <p:nvPr/>
          </p:nvSpPr>
          <p:spPr>
            <a:xfrm>
              <a:off x="13130820" y="5794291"/>
              <a:ext cx="384347" cy="1079127"/>
            </a:xfrm>
            <a:custGeom>
              <a:avLst/>
              <a:gdLst>
                <a:gd name="connsiteX0" fmla="*/ 47244 w 165100"/>
                <a:gd name="connsiteY0" fmla="*/ 9525 h 463550"/>
                <a:gd name="connsiteX1" fmla="*/ 47244 w 165100"/>
                <a:gd name="connsiteY1" fmla="*/ 213233 h 463550"/>
                <a:gd name="connsiteX2" fmla="*/ 152908 w 165100"/>
                <a:gd name="connsiteY2" fmla="*/ 379222 h 463550"/>
                <a:gd name="connsiteX3" fmla="*/ 9525 w 165100"/>
                <a:gd name="connsiteY3" fmla="*/ 45472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463550">
                  <a:moveTo>
                    <a:pt x="47244" y="9525"/>
                  </a:moveTo>
                  <a:lnTo>
                    <a:pt x="47244" y="213233"/>
                  </a:lnTo>
                  <a:cubicBezTo>
                    <a:pt x="131890" y="231267"/>
                    <a:pt x="175831" y="316040"/>
                    <a:pt x="152908" y="379222"/>
                  </a:cubicBezTo>
                  <a:cubicBezTo>
                    <a:pt x="134620" y="429578"/>
                    <a:pt x="74613" y="464439"/>
                    <a:pt x="9525" y="454723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132">
              <a:extLst>
                <a:ext uri="{FF2B5EF4-FFF2-40B4-BE49-F238E27FC236}">
                  <a16:creationId xmlns:a16="http://schemas.microsoft.com/office/drawing/2014/main" id="{18FF2569-CC4D-8643-ACD8-5FF7DCEA281A}"/>
                </a:ext>
              </a:extLst>
            </p:cNvPr>
            <p:cNvSpPr/>
            <p:nvPr/>
          </p:nvSpPr>
          <p:spPr>
            <a:xfrm>
              <a:off x="12217404" y="6484404"/>
              <a:ext cx="886954" cy="266086"/>
            </a:xfrm>
            <a:custGeom>
              <a:avLst/>
              <a:gdLst>
                <a:gd name="connsiteX0" fmla="*/ 371729 w 381000"/>
                <a:gd name="connsiteY0" fmla="*/ 60171 h 114300"/>
                <a:gd name="connsiteX1" fmla="*/ 160465 w 381000"/>
                <a:gd name="connsiteY1" fmla="*/ 14896 h 114300"/>
                <a:gd name="connsiteX2" fmla="*/ 9525 w 381000"/>
                <a:gd name="connsiteY2" fmla="*/ 1054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14300">
                  <a:moveTo>
                    <a:pt x="371729" y="60171"/>
                  </a:moveTo>
                  <a:cubicBezTo>
                    <a:pt x="357060" y="49821"/>
                    <a:pt x="271844" y="-8155"/>
                    <a:pt x="160465" y="14896"/>
                  </a:cubicBezTo>
                  <a:cubicBezTo>
                    <a:pt x="101521" y="27554"/>
                    <a:pt x="48438" y="59399"/>
                    <a:pt x="9525" y="105447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133">
              <a:extLst>
                <a:ext uri="{FF2B5EF4-FFF2-40B4-BE49-F238E27FC236}">
                  <a16:creationId xmlns:a16="http://schemas.microsoft.com/office/drawing/2014/main" id="{41B5C6A0-3C83-AD40-A1EB-79AEC8B48952}"/>
                </a:ext>
              </a:extLst>
            </p:cNvPr>
            <p:cNvSpPr/>
            <p:nvPr/>
          </p:nvSpPr>
          <p:spPr>
            <a:xfrm>
              <a:off x="12463388" y="5442021"/>
              <a:ext cx="339999" cy="768694"/>
            </a:xfrm>
            <a:custGeom>
              <a:avLst/>
              <a:gdLst>
                <a:gd name="connsiteX0" fmla="*/ 26225 w 146050"/>
                <a:gd name="connsiteY0" fmla="*/ 9525 h 330200"/>
                <a:gd name="connsiteX1" fmla="*/ 100075 w 146050"/>
                <a:gd name="connsiteY1" fmla="*/ 93028 h 330200"/>
                <a:gd name="connsiteX2" fmla="*/ 107569 w 146050"/>
                <a:gd name="connsiteY2" fmla="*/ 168466 h 330200"/>
                <a:gd name="connsiteX3" fmla="*/ 124990 w 146050"/>
                <a:gd name="connsiteY3" fmla="*/ 290165 h 330200"/>
                <a:gd name="connsiteX4" fmla="*/ 9525 w 146050"/>
                <a:gd name="connsiteY4" fmla="*/ 311849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50" h="330200">
                  <a:moveTo>
                    <a:pt x="26225" y="9525"/>
                  </a:moveTo>
                  <a:cubicBezTo>
                    <a:pt x="60126" y="27517"/>
                    <a:pt x="86361" y="57181"/>
                    <a:pt x="100075" y="93028"/>
                  </a:cubicBezTo>
                  <a:cubicBezTo>
                    <a:pt x="108847" y="117150"/>
                    <a:pt x="111423" y="143089"/>
                    <a:pt x="107569" y="168466"/>
                  </a:cubicBezTo>
                  <a:cubicBezTo>
                    <a:pt x="145986" y="197261"/>
                    <a:pt x="153785" y="251748"/>
                    <a:pt x="124990" y="290165"/>
                  </a:cubicBezTo>
                  <a:cubicBezTo>
                    <a:pt x="97948" y="326242"/>
                    <a:pt x="47813" y="335657"/>
                    <a:pt x="9525" y="311849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134">
              <a:extLst>
                <a:ext uri="{FF2B5EF4-FFF2-40B4-BE49-F238E27FC236}">
                  <a16:creationId xmlns:a16="http://schemas.microsoft.com/office/drawing/2014/main" id="{F0469653-E6DA-A643-AE3C-A285A4E92160}"/>
                </a:ext>
              </a:extLst>
            </p:cNvPr>
            <p:cNvSpPr/>
            <p:nvPr/>
          </p:nvSpPr>
          <p:spPr>
            <a:xfrm>
              <a:off x="12410760" y="7006313"/>
              <a:ext cx="546955" cy="827824"/>
            </a:xfrm>
            <a:custGeom>
              <a:avLst/>
              <a:gdLst>
                <a:gd name="connsiteX0" fmla="*/ 228346 w 234950"/>
                <a:gd name="connsiteY0" fmla="*/ 9525 h 355600"/>
                <a:gd name="connsiteX1" fmla="*/ 130239 w 234950"/>
                <a:gd name="connsiteY1" fmla="*/ 115189 h 355600"/>
                <a:gd name="connsiteX2" fmla="*/ 228346 w 234950"/>
                <a:gd name="connsiteY2" fmla="*/ 334010 h 355600"/>
                <a:gd name="connsiteX3" fmla="*/ 9525 w 234950"/>
                <a:gd name="connsiteY3" fmla="*/ 34906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355600">
                  <a:moveTo>
                    <a:pt x="228346" y="9525"/>
                  </a:moveTo>
                  <a:cubicBezTo>
                    <a:pt x="214820" y="15875"/>
                    <a:pt x="151511" y="46799"/>
                    <a:pt x="130239" y="115189"/>
                  </a:cubicBezTo>
                  <a:cubicBezTo>
                    <a:pt x="106552" y="191389"/>
                    <a:pt x="144970" y="283591"/>
                    <a:pt x="228346" y="334010"/>
                  </a:cubicBezTo>
                  <a:lnTo>
                    <a:pt x="9525" y="349060"/>
                  </a:ln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135">
              <a:extLst>
                <a:ext uri="{FF2B5EF4-FFF2-40B4-BE49-F238E27FC236}">
                  <a16:creationId xmlns:a16="http://schemas.microsoft.com/office/drawing/2014/main" id="{06C3AABF-F6B8-3E40-B851-0B70F24999FC}"/>
                </a:ext>
              </a:extLst>
            </p:cNvPr>
            <p:cNvSpPr/>
            <p:nvPr/>
          </p:nvSpPr>
          <p:spPr>
            <a:xfrm>
              <a:off x="13376802" y="7357695"/>
              <a:ext cx="266086" cy="768694"/>
            </a:xfrm>
            <a:custGeom>
              <a:avLst/>
              <a:gdLst>
                <a:gd name="connsiteX0" fmla="*/ 9525 w 114300"/>
                <a:gd name="connsiteY0" fmla="*/ 9525 h 330200"/>
                <a:gd name="connsiteX1" fmla="*/ 107569 w 114300"/>
                <a:gd name="connsiteY1" fmla="*/ 183071 h 330200"/>
                <a:gd name="connsiteX2" fmla="*/ 9525 w 114300"/>
                <a:gd name="connsiteY2" fmla="*/ 32639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330200">
                  <a:moveTo>
                    <a:pt x="9525" y="9525"/>
                  </a:moveTo>
                  <a:cubicBezTo>
                    <a:pt x="74111" y="42416"/>
                    <a:pt x="112731" y="110776"/>
                    <a:pt x="107569" y="183071"/>
                  </a:cubicBezTo>
                  <a:cubicBezTo>
                    <a:pt x="99568" y="278321"/>
                    <a:pt x="14732" y="323723"/>
                    <a:pt x="9525" y="326390"/>
                  </a:cubicBezTo>
                </a:path>
              </a:pathLst>
            </a:custGeom>
            <a:grpFill/>
            <a:ln w="19050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425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00F814F-0548-954F-806F-7B8E6A3ABEB4}"/>
              </a:ext>
            </a:extLst>
          </p:cNvPr>
          <p:cNvGrpSpPr/>
          <p:nvPr/>
        </p:nvGrpSpPr>
        <p:grpSpPr>
          <a:xfrm>
            <a:off x="2435059" y="3078480"/>
            <a:ext cx="19181357" cy="9495941"/>
            <a:chOff x="6254589" y="2377440"/>
            <a:chExt cx="19181357" cy="9495941"/>
          </a:xfrm>
        </p:grpSpPr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F06ED8AE-C695-A542-B019-B35C501C3700}"/>
                </a:ext>
              </a:extLst>
            </p:cNvPr>
            <p:cNvGrpSpPr/>
            <p:nvPr/>
          </p:nvGrpSpPr>
          <p:grpSpPr>
            <a:xfrm>
              <a:off x="6254589" y="2377440"/>
              <a:ext cx="9897772" cy="9477743"/>
              <a:chOff x="7466173" y="3515901"/>
              <a:chExt cx="9175903" cy="8786507"/>
            </a:xfrm>
          </p:grpSpPr>
          <p:grpSp>
            <p:nvGrpSpPr>
              <p:cNvPr id="41" name="Group 4">
                <a:extLst>
                  <a:ext uri="{FF2B5EF4-FFF2-40B4-BE49-F238E27FC236}">
                    <a16:creationId xmlns:a16="http://schemas.microsoft.com/office/drawing/2014/main" id="{FEA0564F-F10F-7B41-BDF0-C90260BE9622}"/>
                  </a:ext>
                </a:extLst>
              </p:cNvPr>
              <p:cNvGrpSpPr/>
              <p:nvPr/>
            </p:nvGrpSpPr>
            <p:grpSpPr>
              <a:xfrm>
                <a:off x="7475423" y="3515901"/>
                <a:ext cx="9166653" cy="8786507"/>
                <a:chOff x="1872169" y="4796062"/>
                <a:chExt cx="1376400" cy="1319320"/>
              </a:xfrm>
            </p:grpSpPr>
            <p:sp>
              <p:nvSpPr>
                <p:cNvPr id="61" name="Forma libre 1240">
                  <a:extLst>
                    <a:ext uri="{FF2B5EF4-FFF2-40B4-BE49-F238E27FC236}">
                      <a16:creationId xmlns:a16="http://schemas.microsoft.com/office/drawing/2014/main" id="{3E85D8E6-D836-2449-BBCB-AD12E35045F4}"/>
                    </a:ext>
                  </a:extLst>
                </p:cNvPr>
                <p:cNvSpPr/>
                <p:nvPr/>
              </p:nvSpPr>
              <p:spPr>
                <a:xfrm>
                  <a:off x="2005273" y="5650231"/>
                  <a:ext cx="693089" cy="465151"/>
                </a:xfrm>
                <a:custGeom>
                  <a:avLst/>
                  <a:gdLst>
                    <a:gd name="connsiteX0" fmla="*/ 562057 w 693088"/>
                    <a:gd name="connsiteY0" fmla="*/ 465130 h 465151"/>
                    <a:gd name="connsiteX1" fmla="*/ 131984 w 693088"/>
                    <a:gd name="connsiteY1" fmla="*/ 465130 h 465151"/>
                    <a:gd name="connsiteX2" fmla="*/ 138 w 693088"/>
                    <a:gd name="connsiteY2" fmla="*/ 59323 h 465151"/>
                    <a:gd name="connsiteX3" fmla="*/ 90545 w 693088"/>
                    <a:gd name="connsiteY3" fmla="*/ 59323 h 465151"/>
                    <a:gd name="connsiteX4" fmla="*/ 171250 w 693088"/>
                    <a:gd name="connsiteY4" fmla="*/ 138 h 465151"/>
                    <a:gd name="connsiteX5" fmla="*/ 228221 w 693088"/>
                    <a:gd name="connsiteY5" fmla="*/ 59323 h 465151"/>
                    <a:gd name="connsiteX6" fmla="*/ 693916 w 693088"/>
                    <a:gd name="connsiteY6" fmla="*/ 59323 h 465151"/>
                    <a:gd name="connsiteX7" fmla="*/ 633420 w 693088"/>
                    <a:gd name="connsiteY7" fmla="*/ 245516 h 465151"/>
                    <a:gd name="connsiteX8" fmla="*/ 560573 w 693088"/>
                    <a:gd name="connsiteY8" fmla="*/ 283616 h 465151"/>
                    <a:gd name="connsiteX9" fmla="*/ 591623 w 693088"/>
                    <a:gd name="connsiteY9" fmla="*/ 374154 h 465151"/>
                    <a:gd name="connsiteX10" fmla="*/ 562057 w 693088"/>
                    <a:gd name="connsiteY10" fmla="*/ 465130 h 465151"/>
                    <a:gd name="connsiteX11" fmla="*/ 562057 w 693088"/>
                    <a:gd name="connsiteY11" fmla="*/ 465130 h 465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088" h="465151">
                      <a:moveTo>
                        <a:pt x="562057" y="465130"/>
                      </a:moveTo>
                      <a:lnTo>
                        <a:pt x="131984" y="465130"/>
                      </a:lnTo>
                      <a:lnTo>
                        <a:pt x="138" y="59323"/>
                      </a:lnTo>
                      <a:lnTo>
                        <a:pt x="90545" y="59323"/>
                      </a:lnTo>
                      <a:lnTo>
                        <a:pt x="171250" y="138"/>
                      </a:lnTo>
                      <a:lnTo>
                        <a:pt x="228221" y="59323"/>
                      </a:lnTo>
                      <a:lnTo>
                        <a:pt x="693916" y="59323"/>
                      </a:lnTo>
                      <a:lnTo>
                        <a:pt x="633420" y="245516"/>
                      </a:lnTo>
                      <a:lnTo>
                        <a:pt x="560573" y="283616"/>
                      </a:lnTo>
                      <a:lnTo>
                        <a:pt x="591623" y="374154"/>
                      </a:lnTo>
                      <a:lnTo>
                        <a:pt x="562057" y="465130"/>
                      </a:lnTo>
                      <a:lnTo>
                        <a:pt x="562057" y="46513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3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2" name="Forma libre 1241">
                  <a:extLst>
                    <a:ext uri="{FF2B5EF4-FFF2-40B4-BE49-F238E27FC236}">
                      <a16:creationId xmlns:a16="http://schemas.microsoft.com/office/drawing/2014/main" id="{08B3BFBC-1048-C44F-AFFD-9EA7DF8AF6B8}"/>
                    </a:ext>
                  </a:extLst>
                </p:cNvPr>
                <p:cNvSpPr/>
                <p:nvPr/>
              </p:nvSpPr>
              <p:spPr>
                <a:xfrm>
                  <a:off x="2565708" y="5454695"/>
                  <a:ext cx="560567" cy="659958"/>
                </a:xfrm>
                <a:custGeom>
                  <a:avLst/>
                  <a:gdLst>
                    <a:gd name="connsiteX0" fmla="*/ 428223 w 560566"/>
                    <a:gd name="connsiteY0" fmla="*/ 660666 h 659958"/>
                    <a:gd name="connsiteX1" fmla="*/ 1623 w 560566"/>
                    <a:gd name="connsiteY1" fmla="*/ 660666 h 659958"/>
                    <a:gd name="connsiteX2" fmla="*/ 31188 w 560566"/>
                    <a:gd name="connsiteY2" fmla="*/ 569690 h 659958"/>
                    <a:gd name="connsiteX3" fmla="*/ 138 w 560566"/>
                    <a:gd name="connsiteY3" fmla="*/ 479151 h 659958"/>
                    <a:gd name="connsiteX4" fmla="*/ 72985 w 560566"/>
                    <a:gd name="connsiteY4" fmla="*/ 441051 h 659958"/>
                    <a:gd name="connsiteX5" fmla="*/ 216255 w 560566"/>
                    <a:gd name="connsiteY5" fmla="*/ 138 h 659958"/>
                    <a:gd name="connsiteX6" fmla="*/ 360876 w 560566"/>
                    <a:gd name="connsiteY6" fmla="*/ 105215 h 659958"/>
                    <a:gd name="connsiteX7" fmla="*/ 378249 w 560566"/>
                    <a:gd name="connsiteY7" fmla="*/ 188412 h 659958"/>
                    <a:gd name="connsiteX8" fmla="*/ 473824 w 560566"/>
                    <a:gd name="connsiteY8" fmla="*/ 187272 h 659958"/>
                    <a:gd name="connsiteX9" fmla="*/ 561381 w 560566"/>
                    <a:gd name="connsiteY9" fmla="*/ 250883 h 659958"/>
                    <a:gd name="connsiteX10" fmla="*/ 428223 w 560566"/>
                    <a:gd name="connsiteY10" fmla="*/ 660666 h 659958"/>
                    <a:gd name="connsiteX11" fmla="*/ 428223 w 560566"/>
                    <a:gd name="connsiteY11" fmla="*/ 660666 h 659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0566" h="659958">
                      <a:moveTo>
                        <a:pt x="428223" y="660666"/>
                      </a:moveTo>
                      <a:lnTo>
                        <a:pt x="1623" y="660666"/>
                      </a:lnTo>
                      <a:lnTo>
                        <a:pt x="31188" y="569690"/>
                      </a:lnTo>
                      <a:lnTo>
                        <a:pt x="138" y="479151"/>
                      </a:lnTo>
                      <a:lnTo>
                        <a:pt x="72985" y="441051"/>
                      </a:lnTo>
                      <a:lnTo>
                        <a:pt x="216255" y="138"/>
                      </a:lnTo>
                      <a:lnTo>
                        <a:pt x="360876" y="105215"/>
                      </a:lnTo>
                      <a:lnTo>
                        <a:pt x="378249" y="188412"/>
                      </a:lnTo>
                      <a:lnTo>
                        <a:pt x="473824" y="187272"/>
                      </a:lnTo>
                      <a:lnTo>
                        <a:pt x="561381" y="250883"/>
                      </a:lnTo>
                      <a:lnTo>
                        <a:pt x="428223" y="660666"/>
                      </a:lnTo>
                      <a:lnTo>
                        <a:pt x="428223" y="66066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3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3" name="Forma libre 1242">
                  <a:extLst>
                    <a:ext uri="{FF2B5EF4-FFF2-40B4-BE49-F238E27FC236}">
                      <a16:creationId xmlns:a16="http://schemas.microsoft.com/office/drawing/2014/main" id="{4F08E204-B75C-7849-876C-C2884C628D46}"/>
                    </a:ext>
                  </a:extLst>
                </p:cNvPr>
                <p:cNvSpPr/>
                <p:nvPr/>
              </p:nvSpPr>
              <p:spPr>
                <a:xfrm>
                  <a:off x="2556806" y="5047138"/>
                  <a:ext cx="691763" cy="657308"/>
                </a:xfrm>
                <a:custGeom>
                  <a:avLst/>
                  <a:gdLst>
                    <a:gd name="connsiteX0" fmla="*/ 692935 w 691763"/>
                    <a:gd name="connsiteY0" fmla="*/ 252778 h 657307"/>
                    <a:gd name="connsiteX1" fmla="*/ 561129 w 691763"/>
                    <a:gd name="connsiteY1" fmla="*/ 658440 h 657307"/>
                    <a:gd name="connsiteX2" fmla="*/ 473572 w 691763"/>
                    <a:gd name="connsiteY2" fmla="*/ 594830 h 657307"/>
                    <a:gd name="connsiteX3" fmla="*/ 377998 w 691763"/>
                    <a:gd name="connsiteY3" fmla="*/ 595969 h 657307"/>
                    <a:gd name="connsiteX4" fmla="*/ 360624 w 691763"/>
                    <a:gd name="connsiteY4" fmla="*/ 512773 h 657307"/>
                    <a:gd name="connsiteX5" fmla="*/ 138 w 691763"/>
                    <a:gd name="connsiteY5" fmla="*/ 250856 h 657307"/>
                    <a:gd name="connsiteX6" fmla="*/ 144415 w 691763"/>
                    <a:gd name="connsiteY6" fmla="*/ 146032 h 657307"/>
                    <a:gd name="connsiteX7" fmla="*/ 236650 w 691763"/>
                    <a:gd name="connsiteY7" fmla="*/ 146297 h 657307"/>
                    <a:gd name="connsiteX8" fmla="*/ 255600 w 691763"/>
                    <a:gd name="connsiteY8" fmla="*/ 65260 h 657307"/>
                    <a:gd name="connsiteX9" fmla="*/ 345212 w 691763"/>
                    <a:gd name="connsiteY9" fmla="*/ 138 h 657307"/>
                    <a:gd name="connsiteX10" fmla="*/ 692935 w 691763"/>
                    <a:gd name="connsiteY10" fmla="*/ 252778 h 657307"/>
                    <a:gd name="connsiteX11" fmla="*/ 692935 w 691763"/>
                    <a:gd name="connsiteY11" fmla="*/ 252778 h 6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1763" h="657307">
                      <a:moveTo>
                        <a:pt x="692935" y="252778"/>
                      </a:moveTo>
                      <a:lnTo>
                        <a:pt x="561129" y="658440"/>
                      </a:lnTo>
                      <a:lnTo>
                        <a:pt x="473572" y="594830"/>
                      </a:lnTo>
                      <a:lnTo>
                        <a:pt x="377998" y="595969"/>
                      </a:lnTo>
                      <a:lnTo>
                        <a:pt x="360624" y="512773"/>
                      </a:lnTo>
                      <a:lnTo>
                        <a:pt x="138" y="250856"/>
                      </a:lnTo>
                      <a:lnTo>
                        <a:pt x="144415" y="146032"/>
                      </a:lnTo>
                      <a:lnTo>
                        <a:pt x="236650" y="146297"/>
                      </a:lnTo>
                      <a:lnTo>
                        <a:pt x="255600" y="65260"/>
                      </a:lnTo>
                      <a:lnTo>
                        <a:pt x="345212" y="138"/>
                      </a:lnTo>
                      <a:lnTo>
                        <a:pt x="692935" y="252778"/>
                      </a:lnTo>
                      <a:lnTo>
                        <a:pt x="692935" y="2527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3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0" name="Forma libre 1243">
                  <a:extLst>
                    <a:ext uri="{FF2B5EF4-FFF2-40B4-BE49-F238E27FC236}">
                      <a16:creationId xmlns:a16="http://schemas.microsoft.com/office/drawing/2014/main" id="{194A7276-EA4D-4543-AE6B-B500472244BB}"/>
                    </a:ext>
                  </a:extLst>
                </p:cNvPr>
                <p:cNvSpPr/>
                <p:nvPr/>
              </p:nvSpPr>
              <p:spPr>
                <a:xfrm>
                  <a:off x="2212161" y="4796062"/>
                  <a:ext cx="694414" cy="658633"/>
                </a:xfrm>
                <a:custGeom>
                  <a:avLst/>
                  <a:gdLst>
                    <a:gd name="connsiteX0" fmla="*/ 348856 w 694413"/>
                    <a:gd name="connsiteY0" fmla="*/ 138 h 658633"/>
                    <a:gd name="connsiteX1" fmla="*/ 694433 w 694413"/>
                    <a:gd name="connsiteY1" fmla="*/ 251214 h 658633"/>
                    <a:gd name="connsiteX2" fmla="*/ 604822 w 694413"/>
                    <a:gd name="connsiteY2" fmla="*/ 316335 h 658633"/>
                    <a:gd name="connsiteX3" fmla="*/ 585871 w 694413"/>
                    <a:gd name="connsiteY3" fmla="*/ 397372 h 658633"/>
                    <a:gd name="connsiteX4" fmla="*/ 493636 w 694413"/>
                    <a:gd name="connsiteY4" fmla="*/ 397107 h 658633"/>
                    <a:gd name="connsiteX5" fmla="*/ 132143 w 694413"/>
                    <a:gd name="connsiteY5" fmla="*/ 659739 h 658633"/>
                    <a:gd name="connsiteX6" fmla="*/ 76709 w 694413"/>
                    <a:gd name="connsiteY6" fmla="*/ 489144 h 658633"/>
                    <a:gd name="connsiteX7" fmla="*/ 116810 w 694413"/>
                    <a:gd name="connsiteY7" fmla="*/ 412824 h 658633"/>
                    <a:gd name="connsiteX8" fmla="*/ 35257 w 694413"/>
                    <a:gd name="connsiteY8" fmla="*/ 361565 h 658633"/>
                    <a:gd name="connsiteX9" fmla="*/ 138 w 694413"/>
                    <a:gd name="connsiteY9" fmla="*/ 253494 h 658633"/>
                    <a:gd name="connsiteX10" fmla="*/ 348856 w 694413"/>
                    <a:gd name="connsiteY10" fmla="*/ 138 h 658633"/>
                    <a:gd name="connsiteX11" fmla="*/ 348856 w 694413"/>
                    <a:gd name="connsiteY11" fmla="*/ 138 h 658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4413" h="658633">
                      <a:moveTo>
                        <a:pt x="348856" y="138"/>
                      </a:moveTo>
                      <a:lnTo>
                        <a:pt x="694433" y="251214"/>
                      </a:lnTo>
                      <a:lnTo>
                        <a:pt x="604822" y="316335"/>
                      </a:lnTo>
                      <a:lnTo>
                        <a:pt x="585871" y="397372"/>
                      </a:lnTo>
                      <a:lnTo>
                        <a:pt x="493636" y="397107"/>
                      </a:lnTo>
                      <a:lnTo>
                        <a:pt x="132143" y="659739"/>
                      </a:lnTo>
                      <a:lnTo>
                        <a:pt x="76709" y="489144"/>
                      </a:lnTo>
                      <a:lnTo>
                        <a:pt x="116810" y="412824"/>
                      </a:lnTo>
                      <a:lnTo>
                        <a:pt x="35257" y="361565"/>
                      </a:lnTo>
                      <a:lnTo>
                        <a:pt x="138" y="253494"/>
                      </a:lnTo>
                      <a:lnTo>
                        <a:pt x="348856" y="138"/>
                      </a:lnTo>
                      <a:lnTo>
                        <a:pt x="348856" y="1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3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1" name="Forma libre 1244">
                  <a:extLst>
                    <a:ext uri="{FF2B5EF4-FFF2-40B4-BE49-F238E27FC236}">
                      <a16:creationId xmlns:a16="http://schemas.microsoft.com/office/drawing/2014/main" id="{CC983E91-1F96-454F-9B47-0796509AB6BD}"/>
                    </a:ext>
                  </a:extLst>
                </p:cNvPr>
                <p:cNvSpPr/>
                <p:nvPr/>
              </p:nvSpPr>
              <p:spPr>
                <a:xfrm>
                  <a:off x="1872169" y="5049417"/>
                  <a:ext cx="559242" cy="659958"/>
                </a:xfrm>
                <a:custGeom>
                  <a:avLst/>
                  <a:gdLst>
                    <a:gd name="connsiteX0" fmla="*/ 133243 w 559241"/>
                    <a:gd name="connsiteY0" fmla="*/ 660136 h 659958"/>
                    <a:gd name="connsiteX1" fmla="*/ 138 w 559241"/>
                    <a:gd name="connsiteY1" fmla="*/ 250498 h 659958"/>
                    <a:gd name="connsiteX2" fmla="*/ 344708 w 559241"/>
                    <a:gd name="connsiteY2" fmla="*/ 138 h 659958"/>
                    <a:gd name="connsiteX3" fmla="*/ 379826 w 559241"/>
                    <a:gd name="connsiteY3" fmla="*/ 108210 h 659958"/>
                    <a:gd name="connsiteX4" fmla="*/ 461380 w 559241"/>
                    <a:gd name="connsiteY4" fmla="*/ 159469 h 659958"/>
                    <a:gd name="connsiteX5" fmla="*/ 421279 w 559241"/>
                    <a:gd name="connsiteY5" fmla="*/ 235788 h 659958"/>
                    <a:gd name="connsiteX6" fmla="*/ 559168 w 559241"/>
                    <a:gd name="connsiteY6" fmla="*/ 660136 h 659958"/>
                    <a:gd name="connsiteX7" fmla="*/ 361326 w 559241"/>
                    <a:gd name="connsiteY7" fmla="*/ 660136 h 659958"/>
                    <a:gd name="connsiteX8" fmla="*/ 304355 w 559241"/>
                    <a:gd name="connsiteY8" fmla="*/ 600952 h 659958"/>
                    <a:gd name="connsiteX9" fmla="*/ 223650 w 559241"/>
                    <a:gd name="connsiteY9" fmla="*/ 660136 h 659958"/>
                    <a:gd name="connsiteX10" fmla="*/ 133243 w 559241"/>
                    <a:gd name="connsiteY10" fmla="*/ 660136 h 659958"/>
                    <a:gd name="connsiteX11" fmla="*/ 133243 w 559241"/>
                    <a:gd name="connsiteY11" fmla="*/ 660136 h 659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9241" h="659958">
                      <a:moveTo>
                        <a:pt x="133243" y="660136"/>
                      </a:moveTo>
                      <a:lnTo>
                        <a:pt x="138" y="250498"/>
                      </a:lnTo>
                      <a:lnTo>
                        <a:pt x="344708" y="138"/>
                      </a:lnTo>
                      <a:lnTo>
                        <a:pt x="379826" y="108210"/>
                      </a:lnTo>
                      <a:lnTo>
                        <a:pt x="461380" y="159469"/>
                      </a:lnTo>
                      <a:lnTo>
                        <a:pt x="421279" y="235788"/>
                      </a:lnTo>
                      <a:lnTo>
                        <a:pt x="559168" y="660136"/>
                      </a:lnTo>
                      <a:lnTo>
                        <a:pt x="361326" y="660136"/>
                      </a:lnTo>
                      <a:lnTo>
                        <a:pt x="304355" y="600952"/>
                      </a:lnTo>
                      <a:lnTo>
                        <a:pt x="223650" y="660136"/>
                      </a:lnTo>
                      <a:lnTo>
                        <a:pt x="133243" y="660136"/>
                      </a:lnTo>
                      <a:lnTo>
                        <a:pt x="133243" y="66013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3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b="1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3833A4AE-EE5E-2E49-8220-9D6E4F903A7C}"/>
                  </a:ext>
                </a:extLst>
              </p:cNvPr>
              <p:cNvSpPr txBox="1"/>
              <p:nvPr/>
            </p:nvSpPr>
            <p:spPr>
              <a:xfrm>
                <a:off x="10422733" y="5057774"/>
                <a:ext cx="3017520" cy="72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Develop</a:t>
                </a: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C3DE122B-3811-704A-A05E-2825CCA19272}"/>
                  </a:ext>
                </a:extLst>
              </p:cNvPr>
              <p:cNvSpPr txBox="1"/>
              <p:nvPr/>
            </p:nvSpPr>
            <p:spPr>
              <a:xfrm>
                <a:off x="13287853" y="6856094"/>
                <a:ext cx="3017520" cy="72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Advertise</a:t>
                </a:r>
              </a:p>
            </p:txBody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710EA544-DF60-6B44-B9BA-FCA5C3939555}"/>
                  </a:ext>
                </a:extLst>
              </p:cNvPr>
              <p:cNvSpPr txBox="1"/>
              <p:nvPr/>
            </p:nvSpPr>
            <p:spPr>
              <a:xfrm>
                <a:off x="12452200" y="10552238"/>
                <a:ext cx="3017520" cy="72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Prioritize</a:t>
                </a:r>
              </a:p>
            </p:txBody>
          </p:sp>
          <p:sp>
            <p:nvSpPr>
              <p:cNvPr id="45" name="TextBox 42">
                <a:extLst>
                  <a:ext uri="{FF2B5EF4-FFF2-40B4-BE49-F238E27FC236}">
                    <a16:creationId xmlns:a16="http://schemas.microsoft.com/office/drawing/2014/main" id="{595D8DBC-D093-554D-ABCE-69B1167471BB}"/>
                  </a:ext>
                </a:extLst>
              </p:cNvPr>
              <p:cNvSpPr txBox="1"/>
              <p:nvPr/>
            </p:nvSpPr>
            <p:spPr>
              <a:xfrm>
                <a:off x="9221320" y="10552238"/>
                <a:ext cx="3017520" cy="72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Present</a:t>
                </a:r>
              </a:p>
            </p:txBody>
          </p:sp>
          <p:sp>
            <p:nvSpPr>
              <p:cNvPr id="48" name="TextBox 43">
                <a:extLst>
                  <a:ext uri="{FF2B5EF4-FFF2-40B4-BE49-F238E27FC236}">
                    <a16:creationId xmlns:a16="http://schemas.microsoft.com/office/drawing/2014/main" id="{FD0FB6F4-6C77-2641-8259-5C41A15990E3}"/>
                  </a:ext>
                </a:extLst>
              </p:cNvPr>
              <p:cNvSpPr txBox="1"/>
              <p:nvPr/>
            </p:nvSpPr>
            <p:spPr>
              <a:xfrm>
                <a:off x="7466173" y="6856094"/>
                <a:ext cx="3017520" cy="72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Identify</a:t>
                </a:r>
              </a:p>
            </p:txBody>
          </p:sp>
        </p:grp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82DB7566-7BC4-2C41-86DB-DA75C4FEF6CC}"/>
                </a:ext>
              </a:extLst>
            </p:cNvPr>
            <p:cNvSpPr txBox="1"/>
            <p:nvPr/>
          </p:nvSpPr>
          <p:spPr>
            <a:xfrm>
              <a:off x="17904028" y="7711871"/>
              <a:ext cx="7531918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3B6D91E6-FF23-A94B-AE19-44A6B0BA1419}"/>
                </a:ext>
              </a:extLst>
            </p:cNvPr>
            <p:cNvSpPr txBox="1"/>
            <p:nvPr/>
          </p:nvSpPr>
          <p:spPr>
            <a:xfrm>
              <a:off x="17904028" y="9418080"/>
              <a:ext cx="7531918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8" name="Rectangle 53">
              <a:extLst>
                <a:ext uri="{FF2B5EF4-FFF2-40B4-BE49-F238E27FC236}">
                  <a16:creationId xmlns:a16="http://schemas.microsoft.com/office/drawing/2014/main" id="{C86373B6-BFD8-534E-B0E6-E42F723DD392}"/>
                </a:ext>
              </a:extLst>
            </p:cNvPr>
            <p:cNvSpPr/>
            <p:nvPr/>
          </p:nvSpPr>
          <p:spPr>
            <a:xfrm>
              <a:off x="17503754" y="7550954"/>
              <a:ext cx="225911" cy="8389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03FAA594-79A8-4447-917D-5637D1735CBC}"/>
                </a:ext>
              </a:extLst>
            </p:cNvPr>
            <p:cNvSpPr/>
            <p:nvPr/>
          </p:nvSpPr>
          <p:spPr>
            <a:xfrm>
              <a:off x="17503754" y="9310193"/>
              <a:ext cx="225911" cy="838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TextBox 57">
              <a:extLst>
                <a:ext uri="{FF2B5EF4-FFF2-40B4-BE49-F238E27FC236}">
                  <a16:creationId xmlns:a16="http://schemas.microsoft.com/office/drawing/2014/main" id="{B38E4F0C-17F3-9E49-A363-55BC0369647D}"/>
                </a:ext>
              </a:extLst>
            </p:cNvPr>
            <p:cNvSpPr txBox="1"/>
            <p:nvPr/>
          </p:nvSpPr>
          <p:spPr>
            <a:xfrm>
              <a:off x="17904028" y="11142270"/>
              <a:ext cx="7531918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81" name="Rectangle 58">
              <a:extLst>
                <a:ext uri="{FF2B5EF4-FFF2-40B4-BE49-F238E27FC236}">
                  <a16:creationId xmlns:a16="http://schemas.microsoft.com/office/drawing/2014/main" id="{F2ACC4B1-B987-784A-B35C-311ADCDA68AA}"/>
                </a:ext>
              </a:extLst>
            </p:cNvPr>
            <p:cNvSpPr/>
            <p:nvPr/>
          </p:nvSpPr>
          <p:spPr>
            <a:xfrm>
              <a:off x="17503754" y="11034383"/>
              <a:ext cx="225911" cy="83899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6658959C-7AD1-8543-8340-F5CB84A10B82}"/>
                </a:ext>
              </a:extLst>
            </p:cNvPr>
            <p:cNvGrpSpPr/>
            <p:nvPr/>
          </p:nvGrpSpPr>
          <p:grpSpPr>
            <a:xfrm>
              <a:off x="10185796" y="6742848"/>
              <a:ext cx="1994144" cy="1535017"/>
              <a:chOff x="5648472" y="4050145"/>
              <a:chExt cx="11365423" cy="8748674"/>
            </a:xfrm>
            <a:solidFill>
              <a:schemeClr val="tx1"/>
            </a:solidFill>
          </p:grpSpPr>
          <p:sp>
            <p:nvSpPr>
              <p:cNvPr id="83" name="Forma libre 82">
                <a:extLst>
                  <a:ext uri="{FF2B5EF4-FFF2-40B4-BE49-F238E27FC236}">
                    <a16:creationId xmlns:a16="http://schemas.microsoft.com/office/drawing/2014/main" id="{A465B1C6-4E00-3645-8A6C-82EC7BC09706}"/>
                  </a:ext>
                </a:extLst>
              </p:cNvPr>
              <p:cNvSpPr/>
              <p:nvPr/>
            </p:nvSpPr>
            <p:spPr>
              <a:xfrm rot="20793833">
                <a:off x="5648472" y="5022980"/>
                <a:ext cx="5760698" cy="6218662"/>
              </a:xfrm>
              <a:custGeom>
                <a:avLst/>
                <a:gdLst>
                  <a:gd name="connsiteX0" fmla="*/ 1517656 w 1517650"/>
                  <a:gd name="connsiteY0" fmla="*/ 16538 h 1638300"/>
                  <a:gd name="connsiteX1" fmla="*/ 819156 w 1517650"/>
                  <a:gd name="connsiteY1" fmla="*/ 80038 h 1638300"/>
                  <a:gd name="connsiteX2" fmla="*/ 101605 w 1517650"/>
                  <a:gd name="connsiteY2" fmla="*/ 664239 h 1638300"/>
                  <a:gd name="connsiteX3" fmla="*/ 88905 w 1517650"/>
                  <a:gd name="connsiteY3" fmla="*/ 892839 h 1638300"/>
                  <a:gd name="connsiteX4" fmla="*/ 31755 w 1517650"/>
                  <a:gd name="connsiteY4" fmla="*/ 1330989 h 1638300"/>
                  <a:gd name="connsiteX5" fmla="*/ 323855 w 1517650"/>
                  <a:gd name="connsiteY5" fmla="*/ 1610389 h 1638300"/>
                  <a:gd name="connsiteX6" fmla="*/ 641356 w 1517650"/>
                  <a:gd name="connsiteY6" fmla="*/ 1614580 h 1638300"/>
                  <a:gd name="connsiteX7" fmla="*/ 1054106 w 1517650"/>
                  <a:gd name="connsiteY7" fmla="*/ 1330989 h 1638300"/>
                  <a:gd name="connsiteX8" fmla="*/ 1377956 w 1517650"/>
                  <a:gd name="connsiteY8" fmla="*/ 1280189 h 1638300"/>
                  <a:gd name="connsiteX9" fmla="*/ 1517656 w 1517650"/>
                  <a:gd name="connsiteY9" fmla="*/ 1653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7650" h="1638300">
                    <a:moveTo>
                      <a:pt x="1517656" y="16538"/>
                    </a:moveTo>
                    <a:cubicBezTo>
                      <a:pt x="1199394" y="-23467"/>
                      <a:pt x="956379" y="34826"/>
                      <a:pt x="819156" y="80038"/>
                    </a:cubicBezTo>
                    <a:cubicBezTo>
                      <a:pt x="666120" y="130458"/>
                      <a:pt x="199967" y="286858"/>
                      <a:pt x="101605" y="664239"/>
                    </a:cubicBezTo>
                    <a:cubicBezTo>
                      <a:pt x="82619" y="738899"/>
                      <a:pt x="78306" y="816535"/>
                      <a:pt x="88905" y="892839"/>
                    </a:cubicBezTo>
                    <a:cubicBezTo>
                      <a:pt x="76205" y="910872"/>
                      <a:pt x="-52890" y="1105818"/>
                      <a:pt x="31755" y="1330989"/>
                    </a:cubicBezTo>
                    <a:cubicBezTo>
                      <a:pt x="106114" y="1528728"/>
                      <a:pt x="288486" y="1598070"/>
                      <a:pt x="323855" y="1610389"/>
                    </a:cubicBezTo>
                    <a:cubicBezTo>
                      <a:pt x="472064" y="1662141"/>
                      <a:pt x="604208" y="1626009"/>
                      <a:pt x="641356" y="1614580"/>
                    </a:cubicBezTo>
                    <a:cubicBezTo>
                      <a:pt x="836428" y="1554255"/>
                      <a:pt x="859542" y="1417730"/>
                      <a:pt x="1054106" y="1330989"/>
                    </a:cubicBezTo>
                    <a:cubicBezTo>
                      <a:pt x="1174184" y="1277585"/>
                      <a:pt x="1291659" y="1273458"/>
                      <a:pt x="1377956" y="1280189"/>
                    </a:cubicBezTo>
                    <a:cubicBezTo>
                      <a:pt x="1275248" y="855600"/>
                      <a:pt x="1324683" y="408439"/>
                      <a:pt x="1517656" y="16538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4" name="Forma libre 83">
                <a:extLst>
                  <a:ext uri="{FF2B5EF4-FFF2-40B4-BE49-F238E27FC236}">
                    <a16:creationId xmlns:a16="http://schemas.microsoft.com/office/drawing/2014/main" id="{5C6E79B8-D302-2048-8E1B-5C0AE4409BA2}"/>
                  </a:ext>
                </a:extLst>
              </p:cNvPr>
              <p:cNvSpPr/>
              <p:nvPr/>
            </p:nvSpPr>
            <p:spPr>
              <a:xfrm rot="20793833">
                <a:off x="10688582" y="4050145"/>
                <a:ext cx="4483221" cy="4579634"/>
              </a:xfrm>
              <a:custGeom>
                <a:avLst/>
                <a:gdLst>
                  <a:gd name="connsiteX0" fmla="*/ 35661 w 1181100"/>
                  <a:gd name="connsiteY0" fmla="*/ 1203325 h 1206500"/>
                  <a:gd name="connsiteX1" fmla="*/ 48361 w 1181100"/>
                  <a:gd name="connsiteY1" fmla="*/ 434975 h 1206500"/>
                  <a:gd name="connsiteX2" fmla="*/ 200761 w 1181100"/>
                  <a:gd name="connsiteY2" fmla="*/ 3175 h 1206500"/>
                  <a:gd name="connsiteX3" fmla="*/ 1178661 w 1181100"/>
                  <a:gd name="connsiteY3" fmla="*/ 504825 h 1206500"/>
                  <a:gd name="connsiteX4" fmla="*/ 1042136 w 1181100"/>
                  <a:gd name="connsiteY4" fmla="*/ 589788 h 1206500"/>
                  <a:gd name="connsiteX5" fmla="*/ 346811 w 1181100"/>
                  <a:gd name="connsiteY5" fmla="*/ 663575 h 1206500"/>
                  <a:gd name="connsiteX6" fmla="*/ 35661 w 1181100"/>
                  <a:gd name="connsiteY6" fmla="*/ 1203325 h 120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00" h="1206500">
                    <a:moveTo>
                      <a:pt x="35661" y="1203325"/>
                    </a:moveTo>
                    <a:cubicBezTo>
                      <a:pt x="-11578" y="948940"/>
                      <a:pt x="-7259" y="687660"/>
                      <a:pt x="48361" y="434975"/>
                    </a:cubicBezTo>
                    <a:cubicBezTo>
                      <a:pt x="81653" y="285449"/>
                      <a:pt x="132821" y="140473"/>
                      <a:pt x="200761" y="3175"/>
                    </a:cubicBezTo>
                    <a:cubicBezTo>
                      <a:pt x="581277" y="30830"/>
                      <a:pt x="934229" y="211891"/>
                      <a:pt x="1178661" y="504825"/>
                    </a:cubicBezTo>
                    <a:cubicBezTo>
                      <a:pt x="1136522" y="538233"/>
                      <a:pt x="1090719" y="566737"/>
                      <a:pt x="1042136" y="589788"/>
                    </a:cubicBezTo>
                    <a:cubicBezTo>
                      <a:pt x="755497" y="725424"/>
                      <a:pt x="539597" y="586169"/>
                      <a:pt x="346811" y="663575"/>
                    </a:cubicBezTo>
                    <a:cubicBezTo>
                      <a:pt x="236257" y="708025"/>
                      <a:pt x="106527" y="834390"/>
                      <a:pt x="35661" y="120332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84">
                <a:extLst>
                  <a:ext uri="{FF2B5EF4-FFF2-40B4-BE49-F238E27FC236}">
                    <a16:creationId xmlns:a16="http://schemas.microsoft.com/office/drawing/2014/main" id="{7C7621F0-A954-5D40-951F-D7250BDAAAC8}"/>
                  </a:ext>
                </a:extLst>
              </p:cNvPr>
              <p:cNvSpPr/>
              <p:nvPr/>
            </p:nvSpPr>
            <p:spPr>
              <a:xfrm rot="20793833">
                <a:off x="9118911" y="6966159"/>
                <a:ext cx="6170454" cy="5375045"/>
              </a:xfrm>
              <a:custGeom>
                <a:avLst/>
                <a:gdLst>
                  <a:gd name="connsiteX0" fmla="*/ 672204 w 1625600"/>
                  <a:gd name="connsiteY0" fmla="*/ 636794 h 1416050"/>
                  <a:gd name="connsiteX1" fmla="*/ 748404 w 1625600"/>
                  <a:gd name="connsiteY1" fmla="*/ 408194 h 1416050"/>
                  <a:gd name="connsiteX2" fmla="*/ 964304 w 1625600"/>
                  <a:gd name="connsiteY2" fmla="*/ 52594 h 1416050"/>
                  <a:gd name="connsiteX3" fmla="*/ 1408804 w 1625600"/>
                  <a:gd name="connsiteY3" fmla="*/ 77994 h 1416050"/>
                  <a:gd name="connsiteX4" fmla="*/ 1624704 w 1625600"/>
                  <a:gd name="connsiteY4" fmla="*/ 554244 h 1416050"/>
                  <a:gd name="connsiteX5" fmla="*/ 1364354 w 1625600"/>
                  <a:gd name="connsiteY5" fmla="*/ 1093994 h 1416050"/>
                  <a:gd name="connsiteX6" fmla="*/ 100704 w 1625600"/>
                  <a:gd name="connsiteY6" fmla="*/ 1259094 h 1416050"/>
                  <a:gd name="connsiteX7" fmla="*/ 5454 w 1625600"/>
                  <a:gd name="connsiteY7" fmla="*/ 979694 h 1416050"/>
                  <a:gd name="connsiteX8" fmla="*/ 303904 w 1625600"/>
                  <a:gd name="connsiteY8" fmla="*/ 662194 h 1416050"/>
                  <a:gd name="connsiteX9" fmla="*/ 672204 w 1625600"/>
                  <a:gd name="connsiteY9" fmla="*/ 636794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600" h="1416050">
                    <a:moveTo>
                      <a:pt x="672204" y="636794"/>
                    </a:moveTo>
                    <a:cubicBezTo>
                      <a:pt x="692636" y="559027"/>
                      <a:pt x="718089" y="482667"/>
                      <a:pt x="748404" y="408194"/>
                    </a:cubicBezTo>
                    <a:cubicBezTo>
                      <a:pt x="829112" y="209884"/>
                      <a:pt x="869498" y="110760"/>
                      <a:pt x="964304" y="52594"/>
                    </a:cubicBezTo>
                    <a:cubicBezTo>
                      <a:pt x="1096130" y="-28241"/>
                      <a:pt x="1282566" y="-2905"/>
                      <a:pt x="1408804" y="77994"/>
                    </a:cubicBezTo>
                    <a:cubicBezTo>
                      <a:pt x="1626799" y="217694"/>
                      <a:pt x="1625085" y="497793"/>
                      <a:pt x="1624704" y="554244"/>
                    </a:cubicBezTo>
                    <a:cubicBezTo>
                      <a:pt x="1622926" y="840629"/>
                      <a:pt x="1425758" y="1033796"/>
                      <a:pt x="1364354" y="1093994"/>
                    </a:cubicBezTo>
                    <a:cubicBezTo>
                      <a:pt x="1000880" y="1450102"/>
                      <a:pt x="337241" y="1520206"/>
                      <a:pt x="100704" y="1259094"/>
                    </a:cubicBezTo>
                    <a:cubicBezTo>
                      <a:pt x="92830" y="1250458"/>
                      <a:pt x="-13596" y="1129300"/>
                      <a:pt x="5454" y="979694"/>
                    </a:cubicBezTo>
                    <a:cubicBezTo>
                      <a:pt x="31489" y="776494"/>
                      <a:pt x="269296" y="676736"/>
                      <a:pt x="303904" y="662194"/>
                    </a:cubicBezTo>
                    <a:cubicBezTo>
                      <a:pt x="461257" y="596091"/>
                      <a:pt x="607370" y="621110"/>
                      <a:pt x="672204" y="636794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6" name="Forma libre 85">
                <a:extLst>
                  <a:ext uri="{FF2B5EF4-FFF2-40B4-BE49-F238E27FC236}">
                    <a16:creationId xmlns:a16="http://schemas.microsoft.com/office/drawing/2014/main" id="{25DA4518-9299-5744-90ED-C3B9F47B4770}"/>
                  </a:ext>
                </a:extLst>
              </p:cNvPr>
              <p:cNvSpPr/>
              <p:nvPr/>
            </p:nvSpPr>
            <p:spPr>
              <a:xfrm rot="20793833">
                <a:off x="14542188" y="5695541"/>
                <a:ext cx="2338024" cy="4941185"/>
              </a:xfrm>
              <a:custGeom>
                <a:avLst/>
                <a:gdLst>
                  <a:gd name="connsiteX0" fmla="*/ 3175 w 615950"/>
                  <a:gd name="connsiteY0" fmla="*/ 142875 h 1301750"/>
                  <a:gd name="connsiteX1" fmla="*/ 339725 w 615950"/>
                  <a:gd name="connsiteY1" fmla="*/ 3175 h 1301750"/>
                  <a:gd name="connsiteX2" fmla="*/ 549275 w 615950"/>
                  <a:gd name="connsiteY2" fmla="*/ 314325 h 1301750"/>
                  <a:gd name="connsiteX3" fmla="*/ 466725 w 615950"/>
                  <a:gd name="connsiteY3" fmla="*/ 1241425 h 1301750"/>
                  <a:gd name="connsiteX4" fmla="*/ 28575 w 615950"/>
                  <a:gd name="connsiteY4" fmla="*/ 1254125 h 1301750"/>
                  <a:gd name="connsiteX5" fmla="*/ 212725 w 615950"/>
                  <a:gd name="connsiteY5" fmla="*/ 587375 h 1301750"/>
                  <a:gd name="connsiteX6" fmla="*/ 3175 w 615950"/>
                  <a:gd name="connsiteY6" fmla="*/ 142875 h 130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5950" h="1301750">
                    <a:moveTo>
                      <a:pt x="3175" y="142875"/>
                    </a:moveTo>
                    <a:cubicBezTo>
                      <a:pt x="124379" y="122013"/>
                      <a:pt x="239375" y="74279"/>
                      <a:pt x="339725" y="3175"/>
                    </a:cubicBezTo>
                    <a:cubicBezTo>
                      <a:pt x="429606" y="91896"/>
                      <a:pt x="500851" y="197684"/>
                      <a:pt x="549275" y="314325"/>
                    </a:cubicBezTo>
                    <a:cubicBezTo>
                      <a:pt x="727583" y="748792"/>
                      <a:pt x="506095" y="1169353"/>
                      <a:pt x="466725" y="1241425"/>
                    </a:cubicBezTo>
                    <a:cubicBezTo>
                      <a:pt x="169608" y="1330325"/>
                      <a:pt x="63500" y="1304544"/>
                      <a:pt x="28575" y="1254125"/>
                    </a:cubicBezTo>
                    <a:cubicBezTo>
                      <a:pt x="-48895" y="1142238"/>
                      <a:pt x="232410" y="917575"/>
                      <a:pt x="212725" y="587375"/>
                    </a:cubicBezTo>
                    <a:cubicBezTo>
                      <a:pt x="201613" y="401574"/>
                      <a:pt x="101283" y="250825"/>
                      <a:pt x="3175" y="1428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7" name="Forma libre 86">
                <a:extLst>
                  <a:ext uri="{FF2B5EF4-FFF2-40B4-BE49-F238E27FC236}">
                    <a16:creationId xmlns:a16="http://schemas.microsoft.com/office/drawing/2014/main" id="{071AEC44-AC96-1C49-A5E1-1B2AC707F7B8}"/>
                  </a:ext>
                </a:extLst>
              </p:cNvPr>
              <p:cNvSpPr/>
              <p:nvPr/>
            </p:nvSpPr>
            <p:spPr>
              <a:xfrm rot="20793833">
                <a:off x="13085051" y="10619887"/>
                <a:ext cx="3928844" cy="2000577"/>
              </a:xfrm>
              <a:custGeom>
                <a:avLst/>
                <a:gdLst>
                  <a:gd name="connsiteX0" fmla="*/ 3175 w 1035050"/>
                  <a:gd name="connsiteY0" fmla="*/ 295275 h 527050"/>
                  <a:gd name="connsiteX1" fmla="*/ 498475 w 1035050"/>
                  <a:gd name="connsiteY1" fmla="*/ 3175 h 527050"/>
                  <a:gd name="connsiteX2" fmla="*/ 587375 w 1035050"/>
                  <a:gd name="connsiteY2" fmla="*/ 79375 h 527050"/>
                  <a:gd name="connsiteX3" fmla="*/ 790575 w 1035050"/>
                  <a:gd name="connsiteY3" fmla="*/ 104775 h 527050"/>
                  <a:gd name="connsiteX4" fmla="*/ 1025525 w 1035050"/>
                  <a:gd name="connsiteY4" fmla="*/ 60325 h 527050"/>
                  <a:gd name="connsiteX5" fmla="*/ 968375 w 1035050"/>
                  <a:gd name="connsiteY5" fmla="*/ 365125 h 527050"/>
                  <a:gd name="connsiteX6" fmla="*/ 657225 w 1035050"/>
                  <a:gd name="connsiteY6" fmla="*/ 479425 h 527050"/>
                  <a:gd name="connsiteX7" fmla="*/ 111125 w 1035050"/>
                  <a:gd name="connsiteY7" fmla="*/ 473075 h 527050"/>
                  <a:gd name="connsiteX8" fmla="*/ 3175 w 1035050"/>
                  <a:gd name="connsiteY8" fmla="*/ 295275 h 5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5050" h="527050">
                    <a:moveTo>
                      <a:pt x="3175" y="295275"/>
                    </a:moveTo>
                    <a:cubicBezTo>
                      <a:pt x="194610" y="251726"/>
                      <a:pt x="367728" y="149631"/>
                      <a:pt x="498475" y="3175"/>
                    </a:cubicBezTo>
                    <a:cubicBezTo>
                      <a:pt x="522241" y="34713"/>
                      <a:pt x="552573" y="60712"/>
                      <a:pt x="587375" y="79375"/>
                    </a:cubicBezTo>
                    <a:cubicBezTo>
                      <a:pt x="603314" y="87757"/>
                      <a:pt x="655764" y="113284"/>
                      <a:pt x="790575" y="104775"/>
                    </a:cubicBezTo>
                    <a:cubicBezTo>
                      <a:pt x="870415" y="99625"/>
                      <a:pt x="949322" y="84697"/>
                      <a:pt x="1025525" y="60325"/>
                    </a:cubicBezTo>
                    <a:cubicBezTo>
                      <a:pt x="1040638" y="148082"/>
                      <a:pt x="1044575" y="274257"/>
                      <a:pt x="968375" y="365125"/>
                    </a:cubicBezTo>
                    <a:cubicBezTo>
                      <a:pt x="946785" y="390906"/>
                      <a:pt x="903351" y="435801"/>
                      <a:pt x="657225" y="479425"/>
                    </a:cubicBezTo>
                    <a:cubicBezTo>
                      <a:pt x="363220" y="531495"/>
                      <a:pt x="214122" y="555625"/>
                      <a:pt x="111125" y="473075"/>
                    </a:cubicBezTo>
                    <a:cubicBezTo>
                      <a:pt x="75120" y="444119"/>
                      <a:pt x="29146" y="391986"/>
                      <a:pt x="3175" y="295275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8" name="Forma libre 87">
                <a:extLst>
                  <a:ext uri="{FF2B5EF4-FFF2-40B4-BE49-F238E27FC236}">
                    <a16:creationId xmlns:a16="http://schemas.microsoft.com/office/drawing/2014/main" id="{27A9981C-CFF8-AD43-A26D-846E2B9E78FF}"/>
                  </a:ext>
                </a:extLst>
              </p:cNvPr>
              <p:cNvSpPr/>
              <p:nvPr/>
            </p:nvSpPr>
            <p:spPr>
              <a:xfrm rot="20793833">
                <a:off x="14916249" y="11786479"/>
                <a:ext cx="1349787" cy="1012340"/>
              </a:xfrm>
              <a:custGeom>
                <a:avLst/>
                <a:gdLst>
                  <a:gd name="connsiteX0" fmla="*/ 334839 w 355600"/>
                  <a:gd name="connsiteY0" fmla="*/ 101880 h 266700"/>
                  <a:gd name="connsiteX1" fmla="*/ 199724 w 355600"/>
                  <a:gd name="connsiteY1" fmla="*/ 232134 h 266700"/>
                  <a:gd name="connsiteX2" fmla="*/ 24038 w 355600"/>
                  <a:gd name="connsiteY2" fmla="*/ 166131 h 266700"/>
                  <a:gd name="connsiteX3" fmla="*/ 159153 w 355600"/>
                  <a:gd name="connsiteY3" fmla="*/ 35877 h 266700"/>
                  <a:gd name="connsiteX4" fmla="*/ 334839 w 355600"/>
                  <a:gd name="connsiteY4" fmla="*/ 10188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00" h="266700">
                    <a:moveTo>
                      <a:pt x="334839" y="101880"/>
                    </a:moveTo>
                    <a:cubicBezTo>
                      <a:pt x="346043" y="156075"/>
                      <a:pt x="285549" y="214391"/>
                      <a:pt x="199724" y="232134"/>
                    </a:cubicBezTo>
                    <a:cubicBezTo>
                      <a:pt x="113899" y="249876"/>
                      <a:pt x="35241" y="220326"/>
                      <a:pt x="24038" y="166131"/>
                    </a:cubicBezTo>
                    <a:cubicBezTo>
                      <a:pt x="12834" y="111936"/>
                      <a:pt x="73328" y="53620"/>
                      <a:pt x="159153" y="35877"/>
                    </a:cubicBezTo>
                    <a:cubicBezTo>
                      <a:pt x="244978" y="18135"/>
                      <a:pt x="323636" y="47685"/>
                      <a:pt x="334839" y="101880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9" name="TextBox 51">
              <a:extLst>
                <a:ext uri="{FF2B5EF4-FFF2-40B4-BE49-F238E27FC236}">
                  <a16:creationId xmlns:a16="http://schemas.microsoft.com/office/drawing/2014/main" id="{5E9A5752-BCB4-0E43-8D64-CB0A36058563}"/>
                </a:ext>
              </a:extLst>
            </p:cNvPr>
            <p:cNvSpPr txBox="1"/>
            <p:nvPr/>
          </p:nvSpPr>
          <p:spPr>
            <a:xfrm>
              <a:off x="17904028" y="5987681"/>
              <a:ext cx="7531918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91" name="Rectangle 53">
              <a:extLst>
                <a:ext uri="{FF2B5EF4-FFF2-40B4-BE49-F238E27FC236}">
                  <a16:creationId xmlns:a16="http://schemas.microsoft.com/office/drawing/2014/main" id="{8B092C7E-C80F-194F-83E2-74456D7EE44B}"/>
                </a:ext>
              </a:extLst>
            </p:cNvPr>
            <p:cNvSpPr/>
            <p:nvPr/>
          </p:nvSpPr>
          <p:spPr>
            <a:xfrm>
              <a:off x="17503754" y="5826764"/>
              <a:ext cx="225911" cy="838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9" name="TextBox 51">
              <a:extLst>
                <a:ext uri="{FF2B5EF4-FFF2-40B4-BE49-F238E27FC236}">
                  <a16:creationId xmlns:a16="http://schemas.microsoft.com/office/drawing/2014/main" id="{0DF9424B-662F-1E44-AF93-99CD1235BA5A}"/>
                </a:ext>
              </a:extLst>
            </p:cNvPr>
            <p:cNvSpPr txBox="1"/>
            <p:nvPr/>
          </p:nvSpPr>
          <p:spPr>
            <a:xfrm>
              <a:off x="17904028" y="4284452"/>
              <a:ext cx="7531918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88295341-F1F9-4A41-8BFE-7D20E9DE919F}"/>
                </a:ext>
              </a:extLst>
            </p:cNvPr>
            <p:cNvSpPr/>
            <p:nvPr/>
          </p:nvSpPr>
          <p:spPr>
            <a:xfrm>
              <a:off x="17503754" y="4123535"/>
              <a:ext cx="225911" cy="838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1" name="Group 94">
            <a:extLst>
              <a:ext uri="{FF2B5EF4-FFF2-40B4-BE49-F238E27FC236}">
                <a16:creationId xmlns:a16="http://schemas.microsoft.com/office/drawing/2014/main" id="{7D4383DD-935D-0742-BC88-DEDAF7AE372F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102" name="CuadroTexto 350">
              <a:extLst>
                <a:ext uri="{FF2B5EF4-FFF2-40B4-BE49-F238E27FC236}">
                  <a16:creationId xmlns:a16="http://schemas.microsoft.com/office/drawing/2014/main" id="{02A6838F-83BC-BB4D-B11D-950E1F82E3CE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103" name="CuadroTexto 351">
              <a:extLst>
                <a:ext uri="{FF2B5EF4-FFF2-40B4-BE49-F238E27FC236}">
                  <a16:creationId xmlns:a16="http://schemas.microsoft.com/office/drawing/2014/main" id="{52A1D1BE-56B4-2F41-88A3-99884393C4C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4" name="Rectangle 99">
              <a:extLst>
                <a:ext uri="{FF2B5EF4-FFF2-40B4-BE49-F238E27FC236}">
                  <a16:creationId xmlns:a16="http://schemas.microsoft.com/office/drawing/2014/main" id="{E448CAEF-BCD2-644A-ABEF-4ED5E667941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57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22">
            <a:extLst>
              <a:ext uri="{FF2B5EF4-FFF2-40B4-BE49-F238E27FC236}">
                <a16:creationId xmlns:a16="http://schemas.microsoft.com/office/drawing/2014/main" id="{8D6117D7-1F7C-C443-9658-AC8A529ACC71}"/>
              </a:ext>
            </a:extLst>
          </p:cNvPr>
          <p:cNvGrpSpPr/>
          <p:nvPr/>
        </p:nvGrpSpPr>
        <p:grpSpPr>
          <a:xfrm>
            <a:off x="1489247" y="1969176"/>
            <a:ext cx="10143859" cy="9777648"/>
            <a:chOff x="11001618" y="13439142"/>
            <a:chExt cx="2966879" cy="2859771"/>
          </a:xfrm>
        </p:grpSpPr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B553588C-7B09-4E41-A917-197669639946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C428D497-17C6-9444-8009-4EA9DB5D7E64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D230724-F67C-8445-BEA7-ACB870A3A388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F1EAC50A-C482-3B48-92D0-4B0F638374D6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F60E5463-56E5-8A4A-882C-27BD894A8DAE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A86B9F7E-AA74-F448-BAFA-A83A50554796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solidFill>
              <a:schemeClr val="accent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Freeform 117">
            <a:extLst>
              <a:ext uri="{FF2B5EF4-FFF2-40B4-BE49-F238E27FC236}">
                <a16:creationId xmlns:a16="http://schemas.microsoft.com/office/drawing/2014/main" id="{06519020-5D9D-9547-93A0-DF87AE89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937" y="4833699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17">
            <a:extLst>
              <a:ext uri="{FF2B5EF4-FFF2-40B4-BE49-F238E27FC236}">
                <a16:creationId xmlns:a16="http://schemas.microsoft.com/office/drawing/2014/main" id="{18571216-A9D4-E945-AD17-EE60A521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80" y="3540692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17">
            <a:extLst>
              <a:ext uri="{FF2B5EF4-FFF2-40B4-BE49-F238E27FC236}">
                <a16:creationId xmlns:a16="http://schemas.microsoft.com/office/drawing/2014/main" id="{80D28ADC-1A6A-A242-BD72-47C034F3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70" y="6606541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17">
            <a:extLst>
              <a:ext uri="{FF2B5EF4-FFF2-40B4-BE49-F238E27FC236}">
                <a16:creationId xmlns:a16="http://schemas.microsoft.com/office/drawing/2014/main" id="{6909F8C4-F133-5A4A-9C96-0899BAE3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058" y="8257482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D266AB63-1661-5340-8D8E-65466AB499AB}"/>
              </a:ext>
            </a:extLst>
          </p:cNvPr>
          <p:cNvSpPr txBox="1"/>
          <p:nvPr/>
        </p:nvSpPr>
        <p:spPr>
          <a:xfrm>
            <a:off x="3003627" y="4992493"/>
            <a:ext cx="615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42" name="CuadroTexto 350">
            <a:extLst>
              <a:ext uri="{FF2B5EF4-FFF2-40B4-BE49-F238E27FC236}">
                <a16:creationId xmlns:a16="http://schemas.microsoft.com/office/drawing/2014/main" id="{F612BD89-B27D-7746-8DFF-AB7D5DD8D1A9}"/>
              </a:ext>
            </a:extLst>
          </p:cNvPr>
          <p:cNvSpPr txBox="1"/>
          <p:nvPr/>
        </p:nvSpPr>
        <p:spPr>
          <a:xfrm>
            <a:off x="7967950" y="3669006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43" name="CuadroTexto 350">
            <a:extLst>
              <a:ext uri="{FF2B5EF4-FFF2-40B4-BE49-F238E27FC236}">
                <a16:creationId xmlns:a16="http://schemas.microsoft.com/office/drawing/2014/main" id="{A796D8AD-50D7-BE41-BCC1-4AA9FCC5725B}"/>
              </a:ext>
            </a:extLst>
          </p:cNvPr>
          <p:cNvSpPr txBox="1"/>
          <p:nvPr/>
        </p:nvSpPr>
        <p:spPr>
          <a:xfrm>
            <a:off x="6593040" y="6713500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44" name="CuadroTexto 350">
            <a:extLst>
              <a:ext uri="{FF2B5EF4-FFF2-40B4-BE49-F238E27FC236}">
                <a16:creationId xmlns:a16="http://schemas.microsoft.com/office/drawing/2014/main" id="{0D543326-58E9-B448-B5D5-1D5E08A196F9}"/>
              </a:ext>
            </a:extLst>
          </p:cNvPr>
          <p:cNvSpPr txBox="1"/>
          <p:nvPr/>
        </p:nvSpPr>
        <p:spPr>
          <a:xfrm>
            <a:off x="9185304" y="8385472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45" name="Freeform 117">
            <a:extLst>
              <a:ext uri="{FF2B5EF4-FFF2-40B4-BE49-F238E27FC236}">
                <a16:creationId xmlns:a16="http://schemas.microsoft.com/office/drawing/2014/main" id="{B261E50F-C3BC-5347-BA42-52F8D13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26" y="3002380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CuadroTexto 350">
            <a:extLst>
              <a:ext uri="{FF2B5EF4-FFF2-40B4-BE49-F238E27FC236}">
                <a16:creationId xmlns:a16="http://schemas.microsoft.com/office/drawing/2014/main" id="{6D908CB3-F925-724D-B24F-80598AC46EEF}"/>
              </a:ext>
            </a:extLst>
          </p:cNvPr>
          <p:cNvSpPr txBox="1"/>
          <p:nvPr/>
        </p:nvSpPr>
        <p:spPr>
          <a:xfrm>
            <a:off x="13348016" y="3161174"/>
            <a:ext cx="615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EC25B131-74F0-5F4E-8785-2A53F4DF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26" y="5273289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CuadroTexto 350">
            <a:extLst>
              <a:ext uri="{FF2B5EF4-FFF2-40B4-BE49-F238E27FC236}">
                <a16:creationId xmlns:a16="http://schemas.microsoft.com/office/drawing/2014/main" id="{56060187-C95A-4349-A7D6-AA0848240B8E}"/>
              </a:ext>
            </a:extLst>
          </p:cNvPr>
          <p:cNvSpPr txBox="1"/>
          <p:nvPr/>
        </p:nvSpPr>
        <p:spPr>
          <a:xfrm>
            <a:off x="13348016" y="5432083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51" name="Freeform 117">
            <a:extLst>
              <a:ext uri="{FF2B5EF4-FFF2-40B4-BE49-F238E27FC236}">
                <a16:creationId xmlns:a16="http://schemas.microsoft.com/office/drawing/2014/main" id="{F1102A19-79B6-B741-BD9F-B775A0DB5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26" y="7544198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CuadroTexto 350">
            <a:extLst>
              <a:ext uri="{FF2B5EF4-FFF2-40B4-BE49-F238E27FC236}">
                <a16:creationId xmlns:a16="http://schemas.microsoft.com/office/drawing/2014/main" id="{106BA479-A775-E147-94FD-2165B016295C}"/>
              </a:ext>
            </a:extLst>
          </p:cNvPr>
          <p:cNvSpPr txBox="1"/>
          <p:nvPr/>
        </p:nvSpPr>
        <p:spPr>
          <a:xfrm>
            <a:off x="13378496" y="7702992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59" name="Freeform 117">
            <a:extLst>
              <a:ext uri="{FF2B5EF4-FFF2-40B4-BE49-F238E27FC236}">
                <a16:creationId xmlns:a16="http://schemas.microsoft.com/office/drawing/2014/main" id="{8A765091-98C5-9845-A4FD-5353C287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26" y="9805940"/>
            <a:ext cx="1333255" cy="1333252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CuadroTexto 350">
            <a:extLst>
              <a:ext uri="{FF2B5EF4-FFF2-40B4-BE49-F238E27FC236}">
                <a16:creationId xmlns:a16="http://schemas.microsoft.com/office/drawing/2014/main" id="{3A9D842E-1867-0445-8634-A4476CE1E962}"/>
              </a:ext>
            </a:extLst>
          </p:cNvPr>
          <p:cNvSpPr txBox="1"/>
          <p:nvPr/>
        </p:nvSpPr>
        <p:spPr>
          <a:xfrm>
            <a:off x="13348016" y="9964734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61" name="Rectangle 56">
            <a:extLst>
              <a:ext uri="{FF2B5EF4-FFF2-40B4-BE49-F238E27FC236}">
                <a16:creationId xmlns:a16="http://schemas.microsoft.com/office/drawing/2014/main" id="{392F6A64-6C55-A940-B8D4-CC23E87B46B7}"/>
              </a:ext>
            </a:extLst>
          </p:cNvPr>
          <p:cNvSpPr/>
          <p:nvPr/>
        </p:nvSpPr>
        <p:spPr>
          <a:xfrm>
            <a:off x="14681271" y="3188401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01EE2E1E-CC7F-7E48-823D-73EC8CDD96BD}"/>
              </a:ext>
            </a:extLst>
          </p:cNvPr>
          <p:cNvSpPr/>
          <p:nvPr/>
        </p:nvSpPr>
        <p:spPr>
          <a:xfrm>
            <a:off x="14681271" y="5432083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3" name="Rectangle 56">
            <a:extLst>
              <a:ext uri="{FF2B5EF4-FFF2-40B4-BE49-F238E27FC236}">
                <a16:creationId xmlns:a16="http://schemas.microsoft.com/office/drawing/2014/main" id="{0755F106-AF9F-F14E-A24F-3DB713BF893F}"/>
              </a:ext>
            </a:extLst>
          </p:cNvPr>
          <p:cNvSpPr/>
          <p:nvPr/>
        </p:nvSpPr>
        <p:spPr>
          <a:xfrm>
            <a:off x="14681271" y="7779936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4" name="Rectangle 56">
            <a:extLst>
              <a:ext uri="{FF2B5EF4-FFF2-40B4-BE49-F238E27FC236}">
                <a16:creationId xmlns:a16="http://schemas.microsoft.com/office/drawing/2014/main" id="{47BA8F8E-B997-7645-BC44-28E4CAC8BBDE}"/>
              </a:ext>
            </a:extLst>
          </p:cNvPr>
          <p:cNvSpPr/>
          <p:nvPr/>
        </p:nvSpPr>
        <p:spPr>
          <a:xfrm>
            <a:off x="14681271" y="10041678"/>
            <a:ext cx="8216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72844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94">
            <a:extLst>
              <a:ext uri="{FF2B5EF4-FFF2-40B4-BE49-F238E27FC236}">
                <a16:creationId xmlns:a16="http://schemas.microsoft.com/office/drawing/2014/main" id="{D7EF50D0-DEC5-824F-BA32-CF24B278DA7B}"/>
              </a:ext>
            </a:extLst>
          </p:cNvPr>
          <p:cNvGrpSpPr/>
          <p:nvPr/>
        </p:nvGrpSpPr>
        <p:grpSpPr>
          <a:xfrm>
            <a:off x="7632274" y="1071658"/>
            <a:ext cx="9113392" cy="2182173"/>
            <a:chOff x="7632274" y="1071658"/>
            <a:chExt cx="9113392" cy="218217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BBBB48BE-85E0-5D4D-8C3E-F63803D4DB8A}"/>
                </a:ext>
              </a:extLst>
            </p:cNvPr>
            <p:cNvSpPr txBox="1"/>
            <p:nvPr/>
          </p:nvSpPr>
          <p:spPr>
            <a:xfrm>
              <a:off x="7632274" y="1071658"/>
              <a:ext cx="9113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Brain Infographics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17BB91B8-C8F4-564C-819C-C62A7AC8EF0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42" name="Rectangle 99">
              <a:extLst>
                <a:ext uri="{FF2B5EF4-FFF2-40B4-BE49-F238E27FC236}">
                  <a16:creationId xmlns:a16="http://schemas.microsoft.com/office/drawing/2014/main" id="{CD390AEA-AF5B-684C-BB38-248F296EBA7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Rounded Rectangle 66">
            <a:extLst>
              <a:ext uri="{FF2B5EF4-FFF2-40B4-BE49-F238E27FC236}">
                <a16:creationId xmlns:a16="http://schemas.microsoft.com/office/drawing/2014/main" id="{490A4A5F-E8E2-5841-990D-02B332353E1D}"/>
              </a:ext>
            </a:extLst>
          </p:cNvPr>
          <p:cNvSpPr/>
          <p:nvPr/>
        </p:nvSpPr>
        <p:spPr>
          <a:xfrm>
            <a:off x="5246167" y="4649002"/>
            <a:ext cx="149832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C99F85AB-8352-A24E-8319-ABC6F3B3E8DD}"/>
              </a:ext>
            </a:extLst>
          </p:cNvPr>
          <p:cNvSpPr txBox="1"/>
          <p:nvPr/>
        </p:nvSpPr>
        <p:spPr>
          <a:xfrm>
            <a:off x="8365323" y="4964281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089629C9-F954-354D-829C-6E67AB364797}"/>
              </a:ext>
            </a:extLst>
          </p:cNvPr>
          <p:cNvSpPr/>
          <p:nvPr/>
        </p:nvSpPr>
        <p:spPr>
          <a:xfrm>
            <a:off x="8365323" y="5554145"/>
            <a:ext cx="10758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grpSp>
        <p:nvGrpSpPr>
          <p:cNvPr id="32" name="Group 178">
            <a:extLst>
              <a:ext uri="{FF2B5EF4-FFF2-40B4-BE49-F238E27FC236}">
                <a16:creationId xmlns:a16="http://schemas.microsoft.com/office/drawing/2014/main" id="{298CF7A4-C06B-8A4F-A73C-5AE5D5CE98B5}"/>
              </a:ext>
            </a:extLst>
          </p:cNvPr>
          <p:cNvGrpSpPr/>
          <p:nvPr/>
        </p:nvGrpSpPr>
        <p:grpSpPr>
          <a:xfrm>
            <a:off x="4157772" y="4155981"/>
            <a:ext cx="3574687" cy="3445634"/>
            <a:chOff x="11001618" y="13439142"/>
            <a:chExt cx="2966879" cy="2859771"/>
          </a:xfrm>
          <a:solidFill>
            <a:schemeClr val="accent5"/>
          </a:solidFill>
        </p:grpSpPr>
        <p:sp>
          <p:nvSpPr>
            <p:cNvPr id="33" name="Freeform 179">
              <a:extLst>
                <a:ext uri="{FF2B5EF4-FFF2-40B4-BE49-F238E27FC236}">
                  <a16:creationId xmlns:a16="http://schemas.microsoft.com/office/drawing/2014/main" id="{6A74CF72-B5EE-5B42-91EB-C3E470600ECE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180">
              <a:extLst>
                <a:ext uri="{FF2B5EF4-FFF2-40B4-BE49-F238E27FC236}">
                  <a16:creationId xmlns:a16="http://schemas.microsoft.com/office/drawing/2014/main" id="{864DDD45-A57C-4D4A-BC21-6819EE7AE596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81">
              <a:extLst>
                <a:ext uri="{FF2B5EF4-FFF2-40B4-BE49-F238E27FC236}">
                  <a16:creationId xmlns:a16="http://schemas.microsoft.com/office/drawing/2014/main" id="{02B6AABE-AA3C-BA41-9BEB-D649080374B4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82">
              <a:extLst>
                <a:ext uri="{FF2B5EF4-FFF2-40B4-BE49-F238E27FC236}">
                  <a16:creationId xmlns:a16="http://schemas.microsoft.com/office/drawing/2014/main" id="{5A2915A5-20AC-E34A-8853-521E2BD228DA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183">
              <a:extLst>
                <a:ext uri="{FF2B5EF4-FFF2-40B4-BE49-F238E27FC236}">
                  <a16:creationId xmlns:a16="http://schemas.microsoft.com/office/drawing/2014/main" id="{8C3190A0-B8A7-CD42-8A73-17A14E1614E8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184">
              <a:extLst>
                <a:ext uri="{FF2B5EF4-FFF2-40B4-BE49-F238E27FC236}">
                  <a16:creationId xmlns:a16="http://schemas.microsoft.com/office/drawing/2014/main" id="{38C4E63A-822D-B544-BF68-4B44C81D40C0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ounded Rectangle 66">
            <a:extLst>
              <a:ext uri="{FF2B5EF4-FFF2-40B4-BE49-F238E27FC236}">
                <a16:creationId xmlns:a16="http://schemas.microsoft.com/office/drawing/2014/main" id="{8DFCC02F-0EFF-BF40-B949-FCF09FA3A0ED}"/>
              </a:ext>
            </a:extLst>
          </p:cNvPr>
          <p:cNvSpPr/>
          <p:nvPr/>
        </p:nvSpPr>
        <p:spPr>
          <a:xfrm flipH="1">
            <a:off x="4157772" y="7144416"/>
            <a:ext cx="149832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8473ABF5-EE35-FF4D-AA55-2EC8879DBDF2}"/>
              </a:ext>
            </a:extLst>
          </p:cNvPr>
          <p:cNvSpPr txBox="1"/>
          <p:nvPr/>
        </p:nvSpPr>
        <p:spPr>
          <a:xfrm flipH="1">
            <a:off x="12432545" y="745969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Prioritize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4C6AAE4A-78E1-554E-8561-A0BED51ED217}"/>
              </a:ext>
            </a:extLst>
          </p:cNvPr>
          <p:cNvSpPr/>
          <p:nvPr/>
        </p:nvSpPr>
        <p:spPr>
          <a:xfrm flipH="1">
            <a:off x="5263249" y="8049559"/>
            <a:ext cx="10758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grpSp>
        <p:nvGrpSpPr>
          <p:cNvPr id="46" name="Group 178">
            <a:extLst>
              <a:ext uri="{FF2B5EF4-FFF2-40B4-BE49-F238E27FC236}">
                <a16:creationId xmlns:a16="http://schemas.microsoft.com/office/drawing/2014/main" id="{81EBDDBA-6AA2-5A4C-8DED-E12997EFE061}"/>
              </a:ext>
            </a:extLst>
          </p:cNvPr>
          <p:cNvGrpSpPr/>
          <p:nvPr/>
        </p:nvGrpSpPr>
        <p:grpSpPr>
          <a:xfrm flipH="1">
            <a:off x="16654716" y="6651395"/>
            <a:ext cx="3574687" cy="3445634"/>
            <a:chOff x="11001618" y="13439142"/>
            <a:chExt cx="2966879" cy="2859771"/>
          </a:xfrm>
          <a:solidFill>
            <a:schemeClr val="accent1"/>
          </a:solidFill>
        </p:grpSpPr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EAB11CEE-68C6-0B43-8209-53DE75B189D8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4EBCF02A-19B1-494A-9A74-16BEEBADC08F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421EE458-9B5C-D449-B3E1-BBDCBBE8E149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F4B5652E-3CCA-2E41-9A6B-DBFAA4F1DD9A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CC5DF6A3-2EC2-A149-943A-07B457DF03CD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3092CA8D-8762-2847-9CA6-55921ECF7E55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Rounded Rectangle 66">
            <a:extLst>
              <a:ext uri="{FF2B5EF4-FFF2-40B4-BE49-F238E27FC236}">
                <a16:creationId xmlns:a16="http://schemas.microsoft.com/office/drawing/2014/main" id="{02EBEAA7-3C63-6E46-ACA5-F95B4073D122}"/>
              </a:ext>
            </a:extLst>
          </p:cNvPr>
          <p:cNvSpPr/>
          <p:nvPr/>
        </p:nvSpPr>
        <p:spPr>
          <a:xfrm>
            <a:off x="5246167" y="9618478"/>
            <a:ext cx="149832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C76D9A25-EB90-1C4C-8AF1-91E915A3F97E}"/>
              </a:ext>
            </a:extLst>
          </p:cNvPr>
          <p:cNvSpPr txBox="1"/>
          <p:nvPr/>
        </p:nvSpPr>
        <p:spPr>
          <a:xfrm>
            <a:off x="8365323" y="9933757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9EF491FD-B75E-2541-95CE-5C6A638E2351}"/>
              </a:ext>
            </a:extLst>
          </p:cNvPr>
          <p:cNvSpPr/>
          <p:nvPr/>
        </p:nvSpPr>
        <p:spPr>
          <a:xfrm>
            <a:off x="8365323" y="10523621"/>
            <a:ext cx="10758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grpSp>
        <p:nvGrpSpPr>
          <p:cNvPr id="78" name="Group 178">
            <a:extLst>
              <a:ext uri="{FF2B5EF4-FFF2-40B4-BE49-F238E27FC236}">
                <a16:creationId xmlns:a16="http://schemas.microsoft.com/office/drawing/2014/main" id="{15E198FA-A998-A343-A585-1AC6C02EADD1}"/>
              </a:ext>
            </a:extLst>
          </p:cNvPr>
          <p:cNvGrpSpPr/>
          <p:nvPr/>
        </p:nvGrpSpPr>
        <p:grpSpPr>
          <a:xfrm>
            <a:off x="4157772" y="9125457"/>
            <a:ext cx="3574687" cy="3445634"/>
            <a:chOff x="11001618" y="13439142"/>
            <a:chExt cx="2966879" cy="2859771"/>
          </a:xfrm>
          <a:solidFill>
            <a:schemeClr val="accent2"/>
          </a:solidFill>
        </p:grpSpPr>
        <p:sp>
          <p:nvSpPr>
            <p:cNvPr id="79" name="Freeform 179">
              <a:extLst>
                <a:ext uri="{FF2B5EF4-FFF2-40B4-BE49-F238E27FC236}">
                  <a16:creationId xmlns:a16="http://schemas.microsoft.com/office/drawing/2014/main" id="{3310D913-2295-C94E-AE08-C41D2D60B9CF}"/>
                </a:ext>
              </a:extLst>
            </p:cNvPr>
            <p:cNvSpPr/>
            <p:nvPr/>
          </p:nvSpPr>
          <p:spPr>
            <a:xfrm>
              <a:off x="12476095" y="15407501"/>
              <a:ext cx="932811" cy="891412"/>
            </a:xfrm>
            <a:custGeom>
              <a:avLst/>
              <a:gdLst>
                <a:gd name="connsiteX0" fmla="*/ 231217 w 932811"/>
                <a:gd name="connsiteY0" fmla="*/ -195 h 891412"/>
                <a:gd name="connsiteX1" fmla="*/ 274335 w 932811"/>
                <a:gd name="connsiteY1" fmla="*/ 127105 h 891412"/>
                <a:gd name="connsiteX2" fmla="*/ 368378 w 932811"/>
                <a:gd name="connsiteY2" fmla="*/ 186334 h 891412"/>
                <a:gd name="connsiteX3" fmla="*/ 524196 w 932811"/>
                <a:gd name="connsiteY3" fmla="*/ 404140 h 891412"/>
                <a:gd name="connsiteX4" fmla="*/ 787953 w 932811"/>
                <a:gd name="connsiteY4" fmla="*/ 463370 h 891412"/>
                <a:gd name="connsiteX5" fmla="*/ 831072 w 932811"/>
                <a:gd name="connsiteY5" fmla="*/ 667106 h 891412"/>
                <a:gd name="connsiteX6" fmla="*/ 932634 w 932811"/>
                <a:gd name="connsiteY6" fmla="*/ 821500 h 891412"/>
                <a:gd name="connsiteX7" fmla="*/ 720562 w 932811"/>
                <a:gd name="connsiteY7" fmla="*/ 846790 h 891412"/>
                <a:gd name="connsiteX8" fmla="*/ 576737 w 932811"/>
                <a:gd name="connsiteY8" fmla="*/ 773870 h 891412"/>
                <a:gd name="connsiteX9" fmla="*/ 466609 w 932811"/>
                <a:gd name="connsiteY9" fmla="*/ 534102 h 891412"/>
                <a:gd name="connsiteX10" fmla="*/ 193143 w 932811"/>
                <a:gd name="connsiteY10" fmla="*/ 458901 h 891412"/>
                <a:gd name="connsiteX11" fmla="*/ -178 w 932811"/>
                <a:gd name="connsiteY11" fmla="*/ 162851 h 891412"/>
                <a:gd name="connsiteX12" fmla="*/ 115186 w 932811"/>
                <a:gd name="connsiteY12" fmla="*/ 105334 h 891412"/>
                <a:gd name="connsiteX13" fmla="*/ 231217 w 932811"/>
                <a:gd name="connsiteY13" fmla="*/ -195 h 8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811" h="891412">
                  <a:moveTo>
                    <a:pt x="231217" y="-195"/>
                  </a:moveTo>
                  <a:cubicBezTo>
                    <a:pt x="236071" y="44888"/>
                    <a:pt x="250787" y="88345"/>
                    <a:pt x="274335" y="127105"/>
                  </a:cubicBezTo>
                  <a:cubicBezTo>
                    <a:pt x="312409" y="186334"/>
                    <a:pt x="368378" y="186334"/>
                    <a:pt x="368378" y="186334"/>
                  </a:cubicBezTo>
                  <a:cubicBezTo>
                    <a:pt x="368378" y="186334"/>
                    <a:pt x="430534" y="341109"/>
                    <a:pt x="524196" y="404140"/>
                  </a:cubicBezTo>
                  <a:cubicBezTo>
                    <a:pt x="601923" y="455384"/>
                    <a:pt x="695738" y="476451"/>
                    <a:pt x="787953" y="463370"/>
                  </a:cubicBezTo>
                  <a:cubicBezTo>
                    <a:pt x="787953" y="463370"/>
                    <a:pt x="792712" y="577454"/>
                    <a:pt x="831072" y="667106"/>
                  </a:cubicBezTo>
                  <a:cubicBezTo>
                    <a:pt x="856086" y="723853"/>
                    <a:pt x="890419" y="776038"/>
                    <a:pt x="932634" y="821500"/>
                  </a:cubicBezTo>
                  <a:cubicBezTo>
                    <a:pt x="932634" y="821500"/>
                    <a:pt x="826693" y="959829"/>
                    <a:pt x="720562" y="846790"/>
                  </a:cubicBezTo>
                  <a:cubicBezTo>
                    <a:pt x="683820" y="807716"/>
                    <a:pt x="614240" y="809997"/>
                    <a:pt x="576737" y="773870"/>
                  </a:cubicBezTo>
                  <a:cubicBezTo>
                    <a:pt x="437673" y="639630"/>
                    <a:pt x="466609" y="534102"/>
                    <a:pt x="466609" y="534102"/>
                  </a:cubicBezTo>
                  <a:cubicBezTo>
                    <a:pt x="368797" y="550901"/>
                    <a:pt x="268567" y="523340"/>
                    <a:pt x="193143" y="458901"/>
                  </a:cubicBezTo>
                  <a:cubicBezTo>
                    <a:pt x="25427" y="317531"/>
                    <a:pt x="-178" y="162851"/>
                    <a:pt x="-178" y="162851"/>
                  </a:cubicBezTo>
                  <a:cubicBezTo>
                    <a:pt x="-178" y="162851"/>
                    <a:pt x="37230" y="164467"/>
                    <a:pt x="115186" y="105334"/>
                  </a:cubicBezTo>
                  <a:cubicBezTo>
                    <a:pt x="157639" y="74540"/>
                    <a:pt x="196550" y="39145"/>
                    <a:pt x="231217" y="-195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180">
              <a:extLst>
                <a:ext uri="{FF2B5EF4-FFF2-40B4-BE49-F238E27FC236}">
                  <a16:creationId xmlns:a16="http://schemas.microsoft.com/office/drawing/2014/main" id="{3D4B4583-449F-9B4A-ADFD-18E9F46063D5}"/>
                </a:ext>
              </a:extLst>
            </p:cNvPr>
            <p:cNvSpPr/>
            <p:nvPr/>
          </p:nvSpPr>
          <p:spPr>
            <a:xfrm>
              <a:off x="11001618" y="13439142"/>
              <a:ext cx="1533872" cy="1804239"/>
            </a:xfrm>
            <a:custGeom>
              <a:avLst/>
              <a:gdLst>
                <a:gd name="connsiteX0" fmla="*/ 1533695 w 1533872"/>
                <a:gd name="connsiteY0" fmla="*/ 62759 h 1804239"/>
                <a:gd name="connsiteX1" fmla="*/ 1232054 w 1533872"/>
                <a:gd name="connsiteY1" fmla="*/ 4386 h 1804239"/>
                <a:gd name="connsiteX2" fmla="*/ 999232 w 1533872"/>
                <a:gd name="connsiteY2" fmla="*/ 114002 h 1804239"/>
                <a:gd name="connsiteX3" fmla="*/ 1021410 w 1533872"/>
                <a:gd name="connsiteY3" fmla="*/ 242443 h 1804239"/>
                <a:gd name="connsiteX4" fmla="*/ 1192743 w 1533872"/>
                <a:gd name="connsiteY4" fmla="*/ 345404 h 1804239"/>
                <a:gd name="connsiteX5" fmla="*/ 1221013 w 1533872"/>
                <a:gd name="connsiteY5" fmla="*/ 368003 h 1804239"/>
                <a:gd name="connsiteX6" fmla="*/ 1202261 w 1533872"/>
                <a:gd name="connsiteY6" fmla="*/ 395507 h 1804239"/>
                <a:gd name="connsiteX7" fmla="*/ 1166853 w 1533872"/>
                <a:gd name="connsiteY7" fmla="*/ 398834 h 1804239"/>
                <a:gd name="connsiteX8" fmla="*/ 973247 w 1533872"/>
                <a:gd name="connsiteY8" fmla="*/ 259841 h 1804239"/>
                <a:gd name="connsiteX9" fmla="*/ 948308 w 1533872"/>
                <a:gd name="connsiteY9" fmla="*/ 133302 h 1804239"/>
                <a:gd name="connsiteX10" fmla="*/ 735856 w 1533872"/>
                <a:gd name="connsiteY10" fmla="*/ 191770 h 1804239"/>
                <a:gd name="connsiteX11" fmla="*/ 590794 w 1533872"/>
                <a:gd name="connsiteY11" fmla="*/ 347686 h 1804239"/>
                <a:gd name="connsiteX12" fmla="*/ 592032 w 1533872"/>
                <a:gd name="connsiteY12" fmla="*/ 384478 h 1804239"/>
                <a:gd name="connsiteX13" fmla="*/ 592032 w 1533872"/>
                <a:gd name="connsiteY13" fmla="*/ 393985 h 1804239"/>
                <a:gd name="connsiteX14" fmla="*/ 705397 w 1533872"/>
                <a:gd name="connsiteY14" fmla="*/ 546859 h 1804239"/>
                <a:gd name="connsiteX15" fmla="*/ 709394 w 1533872"/>
                <a:gd name="connsiteY15" fmla="*/ 546859 h 1804239"/>
                <a:gd name="connsiteX16" fmla="*/ 822093 w 1533872"/>
                <a:gd name="connsiteY16" fmla="*/ 452834 h 1804239"/>
                <a:gd name="connsiteX17" fmla="*/ 851410 w 1533872"/>
                <a:gd name="connsiteY17" fmla="*/ 431633 h 1804239"/>
                <a:gd name="connsiteX18" fmla="*/ 872655 w 1533872"/>
                <a:gd name="connsiteY18" fmla="*/ 460582 h 1804239"/>
                <a:gd name="connsiteX19" fmla="*/ 872637 w 1533872"/>
                <a:gd name="connsiteY19" fmla="*/ 460725 h 1804239"/>
                <a:gd name="connsiteX20" fmla="*/ 709490 w 1533872"/>
                <a:gd name="connsiteY20" fmla="*/ 598007 h 1804239"/>
                <a:gd name="connsiteX21" fmla="*/ 704064 w 1533872"/>
                <a:gd name="connsiteY21" fmla="*/ 598007 h 1804239"/>
                <a:gd name="connsiteX22" fmla="*/ 541108 w 1533872"/>
                <a:gd name="connsiteY22" fmla="*/ 404158 h 1804239"/>
                <a:gd name="connsiteX23" fmla="*/ 541108 w 1533872"/>
                <a:gd name="connsiteY23" fmla="*/ 393320 h 1804239"/>
                <a:gd name="connsiteX24" fmla="*/ 357782 w 1533872"/>
                <a:gd name="connsiteY24" fmla="*/ 469376 h 1804239"/>
                <a:gd name="connsiteX25" fmla="*/ 262597 w 1533872"/>
                <a:gd name="connsiteY25" fmla="*/ 628525 h 1804239"/>
                <a:gd name="connsiteX26" fmla="*/ 463056 w 1533872"/>
                <a:gd name="connsiteY26" fmla="*/ 776074 h 1804239"/>
                <a:gd name="connsiteX27" fmla="*/ 509697 w 1533872"/>
                <a:gd name="connsiteY27" fmla="*/ 966216 h 1804239"/>
                <a:gd name="connsiteX28" fmla="*/ 400901 w 1533872"/>
                <a:gd name="connsiteY28" fmla="*/ 1077353 h 1804239"/>
                <a:gd name="connsiteX29" fmla="*/ 340553 w 1533872"/>
                <a:gd name="connsiteY29" fmla="*/ 1091709 h 1804239"/>
                <a:gd name="connsiteX30" fmla="*/ 294769 w 1533872"/>
                <a:gd name="connsiteY30" fmla="*/ 1080681 h 1804239"/>
                <a:gd name="connsiteX31" fmla="*/ 231186 w 1533872"/>
                <a:gd name="connsiteY31" fmla="*/ 988177 h 1804239"/>
                <a:gd name="connsiteX32" fmla="*/ 250128 w 1533872"/>
                <a:gd name="connsiteY32" fmla="*/ 957355 h 1804239"/>
                <a:gd name="connsiteX33" fmla="*/ 280987 w 1533872"/>
                <a:gd name="connsiteY33" fmla="*/ 976274 h 1804239"/>
                <a:gd name="connsiteX34" fmla="*/ 281444 w 1533872"/>
                <a:gd name="connsiteY34" fmla="*/ 978670 h 1804239"/>
                <a:gd name="connsiteX35" fmla="*/ 318566 w 1533872"/>
                <a:gd name="connsiteY35" fmla="*/ 1035712 h 1804239"/>
                <a:gd name="connsiteX36" fmla="*/ 379960 w 1533872"/>
                <a:gd name="connsiteY36" fmla="*/ 1030959 h 1804239"/>
                <a:gd name="connsiteX37" fmla="*/ 460581 w 1533872"/>
                <a:gd name="connsiteY37" fmla="*/ 952145 h 1804239"/>
                <a:gd name="connsiteX38" fmla="*/ 420223 w 1533872"/>
                <a:gd name="connsiteY38" fmla="*/ 804025 h 1804239"/>
                <a:gd name="connsiteX39" fmla="*/ 205867 w 1533872"/>
                <a:gd name="connsiteY39" fmla="*/ 670926 h 1804239"/>
                <a:gd name="connsiteX40" fmla="*/ 115822 w 1533872"/>
                <a:gd name="connsiteY40" fmla="*/ 780352 h 1804239"/>
                <a:gd name="connsiteX41" fmla="*/ 91645 w 1533872"/>
                <a:gd name="connsiteY41" fmla="*/ 1043318 h 1804239"/>
                <a:gd name="connsiteX42" fmla="*/ 1886 w 1533872"/>
                <a:gd name="connsiteY42" fmla="*/ 1236216 h 1804239"/>
                <a:gd name="connsiteX43" fmla="*/ 124960 w 1533872"/>
                <a:gd name="connsiteY43" fmla="*/ 1412002 h 1804239"/>
                <a:gd name="connsiteX44" fmla="*/ 146091 w 1533872"/>
                <a:gd name="connsiteY44" fmla="*/ 1581227 h 1804239"/>
                <a:gd name="connsiteX45" fmla="*/ 236802 w 1533872"/>
                <a:gd name="connsiteY45" fmla="*/ 1641502 h 1804239"/>
                <a:gd name="connsiteX46" fmla="*/ 457916 w 1533872"/>
                <a:gd name="connsiteY46" fmla="*/ 1443565 h 1804239"/>
                <a:gd name="connsiteX47" fmla="*/ 481332 w 1533872"/>
                <a:gd name="connsiteY47" fmla="*/ 1444136 h 1804239"/>
                <a:gd name="connsiteX48" fmla="*/ 480285 w 1533872"/>
                <a:gd name="connsiteY48" fmla="*/ 1282515 h 1804239"/>
                <a:gd name="connsiteX49" fmla="*/ 327227 w 1533872"/>
                <a:gd name="connsiteY49" fmla="*/ 1281470 h 1804239"/>
                <a:gd name="connsiteX50" fmla="*/ 290914 w 1533872"/>
                <a:gd name="connsiteY50" fmla="*/ 1279711 h 1804239"/>
                <a:gd name="connsiteX51" fmla="*/ 292675 w 1533872"/>
                <a:gd name="connsiteY51" fmla="*/ 1243442 h 1804239"/>
                <a:gd name="connsiteX52" fmla="*/ 512648 w 1533872"/>
                <a:gd name="connsiteY52" fmla="*/ 1242491 h 1804239"/>
                <a:gd name="connsiteX53" fmla="*/ 528829 w 1533872"/>
                <a:gd name="connsiteY53" fmla="*/ 1465432 h 1804239"/>
                <a:gd name="connsiteX54" fmla="*/ 545106 w 1533872"/>
                <a:gd name="connsiteY54" fmla="*/ 1481023 h 1804239"/>
                <a:gd name="connsiteX55" fmla="*/ 581371 w 1533872"/>
                <a:gd name="connsiteY55" fmla="*/ 1587217 h 1804239"/>
                <a:gd name="connsiteX56" fmla="*/ 504271 w 1533872"/>
                <a:gd name="connsiteY56" fmla="*/ 1700066 h 1804239"/>
                <a:gd name="connsiteX57" fmla="*/ 490184 w 1533872"/>
                <a:gd name="connsiteY57" fmla="*/ 1704249 h 1804239"/>
                <a:gd name="connsiteX58" fmla="*/ 464570 w 1533872"/>
                <a:gd name="connsiteY58" fmla="*/ 1678684 h 1804239"/>
                <a:gd name="connsiteX59" fmla="*/ 476001 w 1533872"/>
                <a:gd name="connsiteY59" fmla="*/ 1657379 h 1804239"/>
                <a:gd name="connsiteX60" fmla="*/ 530637 w 1533872"/>
                <a:gd name="connsiteY60" fmla="*/ 1580087 h 1804239"/>
                <a:gd name="connsiteX61" fmla="*/ 506365 w 1533872"/>
                <a:gd name="connsiteY61" fmla="*/ 1514488 h 1804239"/>
                <a:gd name="connsiteX62" fmla="*/ 462771 w 1533872"/>
                <a:gd name="connsiteY62" fmla="*/ 1494428 h 1804239"/>
                <a:gd name="connsiteX63" fmla="*/ 272401 w 1533872"/>
                <a:gd name="connsiteY63" fmla="*/ 1680861 h 1804239"/>
                <a:gd name="connsiteX64" fmla="*/ 439450 w 1533872"/>
                <a:gd name="connsiteY64" fmla="*/ 1801791 h 1804239"/>
                <a:gd name="connsiteX65" fmla="*/ 648857 w 1533872"/>
                <a:gd name="connsiteY65" fmla="*/ 1773270 h 1804239"/>
                <a:gd name="connsiteX66" fmla="*/ 663516 w 1533872"/>
                <a:gd name="connsiteY66" fmla="*/ 1746935 h 1804239"/>
                <a:gd name="connsiteX67" fmla="*/ 713202 w 1533872"/>
                <a:gd name="connsiteY67" fmla="*/ 1545006 h 1804239"/>
                <a:gd name="connsiteX68" fmla="*/ 925559 w 1533872"/>
                <a:gd name="connsiteY68" fmla="*/ 1444991 h 1804239"/>
                <a:gd name="connsiteX69" fmla="*/ 1007037 w 1533872"/>
                <a:gd name="connsiteY69" fmla="*/ 1310086 h 1804239"/>
                <a:gd name="connsiteX70" fmla="*/ 1020934 w 1533872"/>
                <a:gd name="connsiteY70" fmla="*/ 1299343 h 1804239"/>
                <a:gd name="connsiteX71" fmla="*/ 962586 w 1533872"/>
                <a:gd name="connsiteY71" fmla="*/ 1158353 h 1804239"/>
                <a:gd name="connsiteX72" fmla="*/ 821998 w 1533872"/>
                <a:gd name="connsiteY72" fmla="*/ 990744 h 1804239"/>
                <a:gd name="connsiteX73" fmla="*/ 717295 w 1533872"/>
                <a:gd name="connsiteY73" fmla="*/ 1019265 h 1804239"/>
                <a:gd name="connsiteX74" fmla="*/ 655806 w 1533872"/>
                <a:gd name="connsiteY74" fmla="*/ 1115667 h 1804239"/>
                <a:gd name="connsiteX75" fmla="*/ 689406 w 1533872"/>
                <a:gd name="connsiteY75" fmla="*/ 1196096 h 1804239"/>
                <a:gd name="connsiteX76" fmla="*/ 691814 w 1533872"/>
                <a:gd name="connsiteY76" fmla="*/ 1232185 h 1804239"/>
                <a:gd name="connsiteX77" fmla="*/ 655691 w 1533872"/>
                <a:gd name="connsiteY77" fmla="*/ 1234590 h 1804239"/>
                <a:gd name="connsiteX78" fmla="*/ 654378 w 1533872"/>
                <a:gd name="connsiteY78" fmla="*/ 1233364 h 1804239"/>
                <a:gd name="connsiteX79" fmla="*/ 604691 w 1533872"/>
                <a:gd name="connsiteY79" fmla="*/ 1113385 h 1804239"/>
                <a:gd name="connsiteX80" fmla="*/ 685598 w 1533872"/>
                <a:gd name="connsiteY80" fmla="*/ 979050 h 1804239"/>
                <a:gd name="connsiteX81" fmla="*/ 835800 w 1533872"/>
                <a:gd name="connsiteY81" fmla="*/ 941592 h 1804239"/>
                <a:gd name="connsiteX82" fmla="*/ 1010655 w 1533872"/>
                <a:gd name="connsiteY82" fmla="*/ 1140195 h 1804239"/>
                <a:gd name="connsiteX83" fmla="*/ 1067004 w 1533872"/>
                <a:gd name="connsiteY83" fmla="*/ 1276526 h 1804239"/>
                <a:gd name="connsiteX84" fmla="*/ 1200263 w 1533872"/>
                <a:gd name="connsiteY84" fmla="*/ 1270442 h 1804239"/>
                <a:gd name="connsiteX85" fmla="*/ 1233863 w 1533872"/>
                <a:gd name="connsiteY85" fmla="*/ 1232413 h 1804239"/>
                <a:gd name="connsiteX86" fmla="*/ 1219395 w 1533872"/>
                <a:gd name="connsiteY86" fmla="*/ 1126885 h 1804239"/>
                <a:gd name="connsiteX87" fmla="*/ 1259848 w 1533872"/>
                <a:gd name="connsiteY87" fmla="*/ 1061001 h 1804239"/>
                <a:gd name="connsiteX88" fmla="*/ 1219966 w 1533872"/>
                <a:gd name="connsiteY88" fmla="*/ 940452 h 1804239"/>
                <a:gd name="connsiteX89" fmla="*/ 1275173 w 1533872"/>
                <a:gd name="connsiteY89" fmla="*/ 842053 h 1804239"/>
                <a:gd name="connsiteX90" fmla="*/ 1271461 w 1533872"/>
                <a:gd name="connsiteY90" fmla="*/ 835208 h 1804239"/>
                <a:gd name="connsiteX91" fmla="*/ 1130111 w 1533872"/>
                <a:gd name="connsiteY91" fmla="*/ 700588 h 1804239"/>
                <a:gd name="connsiteX92" fmla="*/ 977816 w 1533872"/>
                <a:gd name="connsiteY92" fmla="*/ 763335 h 1804239"/>
                <a:gd name="connsiteX93" fmla="*/ 942217 w 1533872"/>
                <a:gd name="connsiteY93" fmla="*/ 770370 h 1804239"/>
                <a:gd name="connsiteX94" fmla="*/ 935173 w 1533872"/>
                <a:gd name="connsiteY94" fmla="*/ 734814 h 1804239"/>
                <a:gd name="connsiteX95" fmla="*/ 1131444 w 1533872"/>
                <a:gd name="connsiteY95" fmla="*/ 642595 h 1804239"/>
                <a:gd name="connsiteX96" fmla="*/ 1284406 w 1533872"/>
                <a:gd name="connsiteY96" fmla="*/ 747648 h 1804239"/>
                <a:gd name="connsiteX97" fmla="*/ 1300016 w 1533872"/>
                <a:gd name="connsiteY97" fmla="*/ 571007 h 1804239"/>
                <a:gd name="connsiteX98" fmla="*/ 1445840 w 1533872"/>
                <a:gd name="connsiteY98" fmla="*/ 338845 h 1804239"/>
                <a:gd name="connsiteX99" fmla="*/ 1439748 w 1533872"/>
                <a:gd name="connsiteY99" fmla="*/ 148703 h 1804239"/>
                <a:gd name="connsiteX100" fmla="*/ 1533695 w 1533872"/>
                <a:gd name="connsiteY100" fmla="*/ 62759 h 180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533872" h="1804239">
                  <a:moveTo>
                    <a:pt x="1533695" y="62759"/>
                  </a:moveTo>
                  <a:cubicBezTo>
                    <a:pt x="1442451" y="10318"/>
                    <a:pt x="1336301" y="-10217"/>
                    <a:pt x="1232054" y="4386"/>
                  </a:cubicBezTo>
                  <a:cubicBezTo>
                    <a:pt x="1094988" y="23971"/>
                    <a:pt x="1026741" y="82629"/>
                    <a:pt x="999232" y="114002"/>
                  </a:cubicBezTo>
                  <a:cubicBezTo>
                    <a:pt x="999232" y="157763"/>
                    <a:pt x="1006733" y="201211"/>
                    <a:pt x="1021410" y="242443"/>
                  </a:cubicBezTo>
                  <a:cubicBezTo>
                    <a:pt x="1066718" y="367841"/>
                    <a:pt x="1187222" y="346355"/>
                    <a:pt x="1192743" y="345404"/>
                  </a:cubicBezTo>
                  <a:cubicBezTo>
                    <a:pt x="1206802" y="343845"/>
                    <a:pt x="1219452" y="353961"/>
                    <a:pt x="1221013" y="368003"/>
                  </a:cubicBezTo>
                  <a:cubicBezTo>
                    <a:pt x="1222403" y="380533"/>
                    <a:pt x="1214445" y="392208"/>
                    <a:pt x="1202261" y="395507"/>
                  </a:cubicBezTo>
                  <a:cubicBezTo>
                    <a:pt x="1190592" y="397750"/>
                    <a:pt x="1178732" y="398872"/>
                    <a:pt x="1166853" y="398834"/>
                  </a:cubicBezTo>
                  <a:cubicBezTo>
                    <a:pt x="1103745" y="398834"/>
                    <a:pt x="1013129" y="370313"/>
                    <a:pt x="973247" y="259841"/>
                  </a:cubicBezTo>
                  <a:cubicBezTo>
                    <a:pt x="958617" y="219150"/>
                    <a:pt x="950212" y="176492"/>
                    <a:pt x="948308" y="133302"/>
                  </a:cubicBezTo>
                  <a:cubicBezTo>
                    <a:pt x="906713" y="134728"/>
                    <a:pt x="831326" y="145091"/>
                    <a:pt x="735856" y="191770"/>
                  </a:cubicBezTo>
                  <a:cubicBezTo>
                    <a:pt x="631152" y="242918"/>
                    <a:pt x="606119" y="305094"/>
                    <a:pt x="590794" y="347686"/>
                  </a:cubicBezTo>
                  <a:lnTo>
                    <a:pt x="592032" y="384478"/>
                  </a:lnTo>
                  <a:lnTo>
                    <a:pt x="592032" y="393985"/>
                  </a:lnTo>
                  <a:cubicBezTo>
                    <a:pt x="592032" y="400070"/>
                    <a:pt x="594411" y="544102"/>
                    <a:pt x="705397" y="546859"/>
                  </a:cubicBezTo>
                  <a:lnTo>
                    <a:pt x="709394" y="546859"/>
                  </a:lnTo>
                  <a:cubicBezTo>
                    <a:pt x="803913" y="546859"/>
                    <a:pt x="820475" y="462531"/>
                    <a:pt x="822093" y="452834"/>
                  </a:cubicBezTo>
                  <a:cubicBezTo>
                    <a:pt x="824378" y="438925"/>
                    <a:pt x="837466" y="429466"/>
                    <a:pt x="851410" y="431633"/>
                  </a:cubicBezTo>
                  <a:cubicBezTo>
                    <a:pt x="865279" y="433772"/>
                    <a:pt x="874797" y="446731"/>
                    <a:pt x="872655" y="460582"/>
                  </a:cubicBezTo>
                  <a:cubicBezTo>
                    <a:pt x="872655" y="460630"/>
                    <a:pt x="872646" y="460677"/>
                    <a:pt x="872637" y="460725"/>
                  </a:cubicBezTo>
                  <a:cubicBezTo>
                    <a:pt x="865307" y="508260"/>
                    <a:pt x="821617" y="598007"/>
                    <a:pt x="709490" y="598007"/>
                  </a:cubicBezTo>
                  <a:lnTo>
                    <a:pt x="704064" y="598007"/>
                  </a:lnTo>
                  <a:cubicBezTo>
                    <a:pt x="581466" y="594965"/>
                    <a:pt x="544439" y="475176"/>
                    <a:pt x="541108" y="404158"/>
                  </a:cubicBezTo>
                  <a:lnTo>
                    <a:pt x="541108" y="393320"/>
                  </a:lnTo>
                  <a:cubicBezTo>
                    <a:pt x="474916" y="404110"/>
                    <a:pt x="412151" y="430150"/>
                    <a:pt x="357782" y="469376"/>
                  </a:cubicBezTo>
                  <a:cubicBezTo>
                    <a:pt x="305383" y="506996"/>
                    <a:pt x="270926" y="564609"/>
                    <a:pt x="262597" y="628525"/>
                  </a:cubicBezTo>
                  <a:cubicBezTo>
                    <a:pt x="333795" y="645257"/>
                    <a:pt x="403946" y="685567"/>
                    <a:pt x="463056" y="776074"/>
                  </a:cubicBezTo>
                  <a:cubicBezTo>
                    <a:pt x="509982" y="847758"/>
                    <a:pt x="525688" y="911835"/>
                    <a:pt x="509697" y="966216"/>
                  </a:cubicBezTo>
                  <a:cubicBezTo>
                    <a:pt x="495800" y="1013751"/>
                    <a:pt x="459154" y="1051114"/>
                    <a:pt x="400901" y="1077353"/>
                  </a:cubicBezTo>
                  <a:cubicBezTo>
                    <a:pt x="382026" y="1086347"/>
                    <a:pt x="361456" y="1091233"/>
                    <a:pt x="340553" y="1091709"/>
                  </a:cubicBezTo>
                  <a:cubicBezTo>
                    <a:pt x="324620" y="1091851"/>
                    <a:pt x="308885" y="1088067"/>
                    <a:pt x="294769" y="1080681"/>
                  </a:cubicBezTo>
                  <a:cubicBezTo>
                    <a:pt x="244322" y="1054441"/>
                    <a:pt x="231662" y="990839"/>
                    <a:pt x="231186" y="988177"/>
                  </a:cubicBezTo>
                  <a:cubicBezTo>
                    <a:pt x="227893" y="974439"/>
                    <a:pt x="236374" y="960644"/>
                    <a:pt x="250128" y="957355"/>
                  </a:cubicBezTo>
                  <a:cubicBezTo>
                    <a:pt x="263882" y="954065"/>
                    <a:pt x="277693" y="962536"/>
                    <a:pt x="280987" y="976274"/>
                  </a:cubicBezTo>
                  <a:cubicBezTo>
                    <a:pt x="281177" y="977063"/>
                    <a:pt x="281329" y="977862"/>
                    <a:pt x="281444" y="978670"/>
                  </a:cubicBezTo>
                  <a:cubicBezTo>
                    <a:pt x="283823" y="990268"/>
                    <a:pt x="295055" y="1023448"/>
                    <a:pt x="318566" y="1035712"/>
                  </a:cubicBezTo>
                  <a:cubicBezTo>
                    <a:pt x="334271" y="1043793"/>
                    <a:pt x="354926" y="1042177"/>
                    <a:pt x="379960" y="1030959"/>
                  </a:cubicBezTo>
                  <a:cubicBezTo>
                    <a:pt x="423935" y="1011184"/>
                    <a:pt x="451063" y="984659"/>
                    <a:pt x="460581" y="952145"/>
                  </a:cubicBezTo>
                  <a:cubicBezTo>
                    <a:pt x="472194" y="912501"/>
                    <a:pt x="458583" y="862684"/>
                    <a:pt x="420223" y="804025"/>
                  </a:cubicBezTo>
                  <a:cubicBezTo>
                    <a:pt x="359686" y="711712"/>
                    <a:pt x="289344" y="678437"/>
                    <a:pt x="205867" y="670926"/>
                  </a:cubicBezTo>
                  <a:cubicBezTo>
                    <a:pt x="180928" y="687658"/>
                    <a:pt x="149518" y="719602"/>
                    <a:pt x="115822" y="780352"/>
                  </a:cubicBezTo>
                  <a:cubicBezTo>
                    <a:pt x="37199" y="922388"/>
                    <a:pt x="91645" y="1043318"/>
                    <a:pt x="91645" y="1043318"/>
                  </a:cubicBezTo>
                  <a:cubicBezTo>
                    <a:pt x="91645" y="1043318"/>
                    <a:pt x="-16294" y="1088191"/>
                    <a:pt x="1886" y="1236216"/>
                  </a:cubicBezTo>
                  <a:cubicBezTo>
                    <a:pt x="20066" y="1384241"/>
                    <a:pt x="124960" y="1412002"/>
                    <a:pt x="124960" y="1412002"/>
                  </a:cubicBezTo>
                  <a:cubicBezTo>
                    <a:pt x="124960" y="1412002"/>
                    <a:pt x="91645" y="1517720"/>
                    <a:pt x="146091" y="1581227"/>
                  </a:cubicBezTo>
                  <a:cubicBezTo>
                    <a:pt x="169963" y="1609539"/>
                    <a:pt x="201431" y="1630446"/>
                    <a:pt x="236802" y="1641502"/>
                  </a:cubicBezTo>
                  <a:cubicBezTo>
                    <a:pt x="273258" y="1584460"/>
                    <a:pt x="366539" y="1452217"/>
                    <a:pt x="457916" y="1443565"/>
                  </a:cubicBezTo>
                  <a:cubicBezTo>
                    <a:pt x="465712" y="1442795"/>
                    <a:pt x="473584" y="1442995"/>
                    <a:pt x="481332" y="1444136"/>
                  </a:cubicBezTo>
                  <a:cubicBezTo>
                    <a:pt x="498180" y="1419893"/>
                    <a:pt x="547961" y="1336801"/>
                    <a:pt x="480285" y="1282515"/>
                  </a:cubicBezTo>
                  <a:cubicBezTo>
                    <a:pt x="399663" y="1216822"/>
                    <a:pt x="330178" y="1278808"/>
                    <a:pt x="327227" y="1281470"/>
                  </a:cubicBezTo>
                  <a:cubicBezTo>
                    <a:pt x="316710" y="1290996"/>
                    <a:pt x="300452" y="1290216"/>
                    <a:pt x="290914" y="1279711"/>
                  </a:cubicBezTo>
                  <a:cubicBezTo>
                    <a:pt x="281377" y="1269206"/>
                    <a:pt x="282158" y="1252967"/>
                    <a:pt x="292675" y="1243442"/>
                  </a:cubicBezTo>
                  <a:cubicBezTo>
                    <a:pt x="328655" y="1210452"/>
                    <a:pt x="420985" y="1167860"/>
                    <a:pt x="512648" y="1242491"/>
                  </a:cubicBezTo>
                  <a:cubicBezTo>
                    <a:pt x="596696" y="1310847"/>
                    <a:pt x="564904" y="1409910"/>
                    <a:pt x="528829" y="1465432"/>
                  </a:cubicBezTo>
                  <a:cubicBezTo>
                    <a:pt x="534711" y="1470128"/>
                    <a:pt x="540165" y="1475347"/>
                    <a:pt x="545106" y="1481023"/>
                  </a:cubicBezTo>
                  <a:cubicBezTo>
                    <a:pt x="574232" y="1514583"/>
                    <a:pt x="586416" y="1550330"/>
                    <a:pt x="581371" y="1587217"/>
                  </a:cubicBezTo>
                  <a:cubicBezTo>
                    <a:pt x="571853" y="1654527"/>
                    <a:pt x="507032" y="1698164"/>
                    <a:pt x="504271" y="1700066"/>
                  </a:cubicBezTo>
                  <a:cubicBezTo>
                    <a:pt x="500093" y="1702813"/>
                    <a:pt x="495191" y="1704268"/>
                    <a:pt x="490184" y="1704249"/>
                  </a:cubicBezTo>
                  <a:cubicBezTo>
                    <a:pt x="476039" y="1704249"/>
                    <a:pt x="464579" y="1692802"/>
                    <a:pt x="464570" y="1678684"/>
                  </a:cubicBezTo>
                  <a:cubicBezTo>
                    <a:pt x="464570" y="1670119"/>
                    <a:pt x="468863" y="1662123"/>
                    <a:pt x="476001" y="1657379"/>
                  </a:cubicBezTo>
                  <a:cubicBezTo>
                    <a:pt x="476668" y="1657379"/>
                    <a:pt x="524736" y="1624199"/>
                    <a:pt x="530637" y="1580087"/>
                  </a:cubicBezTo>
                  <a:cubicBezTo>
                    <a:pt x="533588" y="1558125"/>
                    <a:pt x="525593" y="1536734"/>
                    <a:pt x="506365" y="1514488"/>
                  </a:cubicBezTo>
                  <a:cubicBezTo>
                    <a:pt x="496304" y="1500693"/>
                    <a:pt x="479799" y="1493106"/>
                    <a:pt x="462771" y="1494428"/>
                  </a:cubicBezTo>
                  <a:cubicBezTo>
                    <a:pt x="396141" y="1500798"/>
                    <a:pt x="308191" y="1622488"/>
                    <a:pt x="272401" y="1680861"/>
                  </a:cubicBezTo>
                  <a:cubicBezTo>
                    <a:pt x="284109" y="1722978"/>
                    <a:pt x="321326" y="1791428"/>
                    <a:pt x="439450" y="1801791"/>
                  </a:cubicBezTo>
                  <a:cubicBezTo>
                    <a:pt x="541964" y="1810823"/>
                    <a:pt x="610212" y="1790953"/>
                    <a:pt x="648857" y="1773270"/>
                  </a:cubicBezTo>
                  <a:lnTo>
                    <a:pt x="663516" y="1746935"/>
                  </a:lnTo>
                  <a:cubicBezTo>
                    <a:pt x="657614" y="1718414"/>
                    <a:pt x="648096" y="1634372"/>
                    <a:pt x="713202" y="1545006"/>
                  </a:cubicBezTo>
                  <a:cubicBezTo>
                    <a:pt x="775643" y="1459442"/>
                    <a:pt x="880918" y="1446417"/>
                    <a:pt x="925559" y="1444991"/>
                  </a:cubicBezTo>
                  <a:cubicBezTo>
                    <a:pt x="937619" y="1392493"/>
                    <a:pt x="966165" y="1345224"/>
                    <a:pt x="1007037" y="1310086"/>
                  </a:cubicBezTo>
                  <a:cubicBezTo>
                    <a:pt x="1011606" y="1306188"/>
                    <a:pt x="1016556" y="1302670"/>
                    <a:pt x="1020934" y="1299343"/>
                  </a:cubicBezTo>
                  <a:cubicBezTo>
                    <a:pt x="1004372" y="1262265"/>
                    <a:pt x="984193" y="1214635"/>
                    <a:pt x="962586" y="1158353"/>
                  </a:cubicBezTo>
                  <a:cubicBezTo>
                    <a:pt x="928034" y="1068131"/>
                    <a:pt x="875492" y="1005480"/>
                    <a:pt x="821998" y="990744"/>
                  </a:cubicBezTo>
                  <a:cubicBezTo>
                    <a:pt x="788207" y="981237"/>
                    <a:pt x="752894" y="990744"/>
                    <a:pt x="717295" y="1019265"/>
                  </a:cubicBezTo>
                  <a:cubicBezTo>
                    <a:pt x="677984" y="1050163"/>
                    <a:pt x="657233" y="1082677"/>
                    <a:pt x="655806" y="1115667"/>
                  </a:cubicBezTo>
                  <a:cubicBezTo>
                    <a:pt x="653807" y="1161206"/>
                    <a:pt x="689120" y="1195716"/>
                    <a:pt x="689406" y="1196096"/>
                  </a:cubicBezTo>
                  <a:cubicBezTo>
                    <a:pt x="700047" y="1205394"/>
                    <a:pt x="701133" y="1221556"/>
                    <a:pt x="691814" y="1232185"/>
                  </a:cubicBezTo>
                  <a:cubicBezTo>
                    <a:pt x="682505" y="1242814"/>
                    <a:pt x="666333" y="1243888"/>
                    <a:pt x="655691" y="1234590"/>
                  </a:cubicBezTo>
                  <a:cubicBezTo>
                    <a:pt x="655235" y="1234201"/>
                    <a:pt x="654796" y="1233792"/>
                    <a:pt x="654378" y="1233364"/>
                  </a:cubicBezTo>
                  <a:cubicBezTo>
                    <a:pt x="652189" y="1231273"/>
                    <a:pt x="601550" y="1182882"/>
                    <a:pt x="604691" y="1113385"/>
                  </a:cubicBezTo>
                  <a:cubicBezTo>
                    <a:pt x="606785" y="1064804"/>
                    <a:pt x="634008" y="1019645"/>
                    <a:pt x="685598" y="979050"/>
                  </a:cubicBezTo>
                  <a:cubicBezTo>
                    <a:pt x="747088" y="930849"/>
                    <a:pt x="801153" y="931990"/>
                    <a:pt x="835800" y="941592"/>
                  </a:cubicBezTo>
                  <a:cubicBezTo>
                    <a:pt x="905951" y="960606"/>
                    <a:pt x="969630" y="1033335"/>
                    <a:pt x="1010655" y="1140195"/>
                  </a:cubicBezTo>
                  <a:cubicBezTo>
                    <a:pt x="1031309" y="1194100"/>
                    <a:pt x="1050918" y="1240304"/>
                    <a:pt x="1067004" y="1276526"/>
                  </a:cubicBezTo>
                  <a:cubicBezTo>
                    <a:pt x="1110246" y="1263577"/>
                    <a:pt x="1156021" y="1261486"/>
                    <a:pt x="1200263" y="1270442"/>
                  </a:cubicBezTo>
                  <a:lnTo>
                    <a:pt x="1233863" y="1232413"/>
                  </a:lnTo>
                  <a:cubicBezTo>
                    <a:pt x="1214036" y="1200964"/>
                    <a:pt x="1208763" y="1162498"/>
                    <a:pt x="1219395" y="1126885"/>
                  </a:cubicBezTo>
                  <a:cubicBezTo>
                    <a:pt x="1226448" y="1101577"/>
                    <a:pt x="1240459" y="1078751"/>
                    <a:pt x="1259848" y="1061001"/>
                  </a:cubicBezTo>
                  <a:cubicBezTo>
                    <a:pt x="1228637" y="1029124"/>
                    <a:pt x="1213912" y="984631"/>
                    <a:pt x="1219966" y="940452"/>
                  </a:cubicBezTo>
                  <a:cubicBezTo>
                    <a:pt x="1226058" y="902138"/>
                    <a:pt x="1245637" y="867247"/>
                    <a:pt x="1275173" y="842053"/>
                  </a:cubicBezTo>
                  <a:cubicBezTo>
                    <a:pt x="1273565" y="839990"/>
                    <a:pt x="1272318" y="837680"/>
                    <a:pt x="1271461" y="835208"/>
                  </a:cubicBezTo>
                  <a:cubicBezTo>
                    <a:pt x="1270985" y="833972"/>
                    <a:pt x="1221203" y="715704"/>
                    <a:pt x="1130111" y="700588"/>
                  </a:cubicBezTo>
                  <a:cubicBezTo>
                    <a:pt x="1039019" y="685472"/>
                    <a:pt x="977816" y="762479"/>
                    <a:pt x="977816" y="763335"/>
                  </a:cubicBezTo>
                  <a:cubicBezTo>
                    <a:pt x="969934" y="775095"/>
                    <a:pt x="953991" y="778242"/>
                    <a:pt x="942217" y="770370"/>
                  </a:cubicBezTo>
                  <a:cubicBezTo>
                    <a:pt x="930442" y="762498"/>
                    <a:pt x="927291" y="746574"/>
                    <a:pt x="935173" y="734814"/>
                  </a:cubicBezTo>
                  <a:cubicBezTo>
                    <a:pt x="938504" y="729870"/>
                    <a:pt x="1009132" y="622250"/>
                    <a:pt x="1131444" y="642595"/>
                  </a:cubicBezTo>
                  <a:cubicBezTo>
                    <a:pt x="1199501" y="653909"/>
                    <a:pt x="1255184" y="701063"/>
                    <a:pt x="1284406" y="747648"/>
                  </a:cubicBezTo>
                  <a:cubicBezTo>
                    <a:pt x="1280465" y="688314"/>
                    <a:pt x="1285729" y="628734"/>
                    <a:pt x="1300016" y="571007"/>
                  </a:cubicBezTo>
                  <a:cubicBezTo>
                    <a:pt x="1330285" y="447985"/>
                    <a:pt x="1411858" y="367841"/>
                    <a:pt x="1445840" y="338845"/>
                  </a:cubicBezTo>
                  <a:cubicBezTo>
                    <a:pt x="1428897" y="300816"/>
                    <a:pt x="1401388" y="212686"/>
                    <a:pt x="1439748" y="148703"/>
                  </a:cubicBezTo>
                  <a:cubicBezTo>
                    <a:pt x="1461459" y="111074"/>
                    <a:pt x="1494269" y="81060"/>
                    <a:pt x="1533695" y="62759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181">
              <a:extLst>
                <a:ext uri="{FF2B5EF4-FFF2-40B4-BE49-F238E27FC236}">
                  <a16:creationId xmlns:a16="http://schemas.microsoft.com/office/drawing/2014/main" id="{3AF39AE4-43A4-C44E-BF16-7AAC62701D13}"/>
                </a:ext>
              </a:extLst>
            </p:cNvPr>
            <p:cNvSpPr/>
            <p:nvPr/>
          </p:nvSpPr>
          <p:spPr>
            <a:xfrm>
              <a:off x="12260599" y="13471318"/>
              <a:ext cx="1427864" cy="1168773"/>
            </a:xfrm>
            <a:custGeom>
              <a:avLst/>
              <a:gdLst>
                <a:gd name="connsiteX0" fmla="*/ 1210571 w 1427864"/>
                <a:gd name="connsiteY0" fmla="*/ 422560 h 1168773"/>
                <a:gd name="connsiteX1" fmla="*/ 1210571 w 1427864"/>
                <a:gd name="connsiteY1" fmla="*/ 420658 h 1168773"/>
                <a:gd name="connsiteX2" fmla="*/ 1088068 w 1427864"/>
                <a:gd name="connsiteY2" fmla="*/ 455834 h 1168773"/>
                <a:gd name="connsiteX3" fmla="*/ 1071125 w 1427864"/>
                <a:gd name="connsiteY3" fmla="*/ 505081 h 1168773"/>
                <a:gd name="connsiteX4" fmla="*/ 1097777 w 1427864"/>
                <a:gd name="connsiteY4" fmla="*/ 571631 h 1168773"/>
                <a:gd name="connsiteX5" fmla="*/ 1121183 w 1427864"/>
                <a:gd name="connsiteY5" fmla="*/ 599220 h 1168773"/>
                <a:gd name="connsiteX6" fmla="*/ 1095016 w 1427864"/>
                <a:gd name="connsiteY6" fmla="*/ 622683 h 1168773"/>
                <a:gd name="connsiteX7" fmla="*/ 1095016 w 1427864"/>
                <a:gd name="connsiteY7" fmla="*/ 622683 h 1168773"/>
                <a:gd name="connsiteX8" fmla="*/ 1013158 w 1427864"/>
                <a:gd name="connsiteY8" fmla="*/ 518961 h 1168773"/>
                <a:gd name="connsiteX9" fmla="*/ 1052564 w 1427864"/>
                <a:gd name="connsiteY9" fmla="*/ 418757 h 1168773"/>
                <a:gd name="connsiteX10" fmla="*/ 1197626 w 1427864"/>
                <a:gd name="connsiteY10" fmla="*/ 369320 h 1168773"/>
                <a:gd name="connsiteX11" fmla="*/ 1032385 w 1427864"/>
                <a:gd name="connsiteY11" fmla="*/ 183457 h 1168773"/>
                <a:gd name="connsiteX12" fmla="*/ 745403 w 1427864"/>
                <a:gd name="connsiteY12" fmla="*/ 130503 h 1168773"/>
                <a:gd name="connsiteX13" fmla="*/ 739025 w 1427864"/>
                <a:gd name="connsiteY13" fmla="*/ 214165 h 1168773"/>
                <a:gd name="connsiteX14" fmla="*/ 557508 w 1427864"/>
                <a:gd name="connsiteY14" fmla="*/ 394799 h 1168773"/>
                <a:gd name="connsiteX15" fmla="*/ 571214 w 1427864"/>
                <a:gd name="connsiteY15" fmla="*/ 526567 h 1168773"/>
                <a:gd name="connsiteX16" fmla="*/ 629563 w 1427864"/>
                <a:gd name="connsiteY16" fmla="*/ 564595 h 1168773"/>
                <a:gd name="connsiteX17" fmla="*/ 755302 w 1427864"/>
                <a:gd name="connsiteY17" fmla="*/ 539211 h 1168773"/>
                <a:gd name="connsiteX18" fmla="*/ 790520 w 1427864"/>
                <a:gd name="connsiteY18" fmla="*/ 497190 h 1168773"/>
                <a:gd name="connsiteX19" fmla="*/ 824644 w 1427864"/>
                <a:gd name="connsiteY19" fmla="*/ 484879 h 1168773"/>
                <a:gd name="connsiteX20" fmla="*/ 836971 w 1427864"/>
                <a:gd name="connsiteY20" fmla="*/ 518961 h 1168773"/>
                <a:gd name="connsiteX21" fmla="*/ 667256 w 1427864"/>
                <a:gd name="connsiteY21" fmla="*/ 620117 h 1168773"/>
                <a:gd name="connsiteX22" fmla="*/ 619664 w 1427864"/>
                <a:gd name="connsiteY22" fmla="*/ 615268 h 1168773"/>
                <a:gd name="connsiteX23" fmla="*/ 527810 w 1427864"/>
                <a:gd name="connsiteY23" fmla="*/ 553947 h 1168773"/>
                <a:gd name="connsiteX24" fmla="*/ 505061 w 1427864"/>
                <a:gd name="connsiteY24" fmla="*/ 400218 h 1168773"/>
                <a:gd name="connsiteX25" fmla="*/ 390839 w 1427864"/>
                <a:gd name="connsiteY25" fmla="*/ 348215 h 1168773"/>
                <a:gd name="connsiteX26" fmla="*/ 398635 w 1427864"/>
                <a:gd name="connsiteY26" fmla="*/ 312896 h 1168773"/>
                <a:gd name="connsiteX27" fmla="*/ 432625 w 1427864"/>
                <a:gd name="connsiteY27" fmla="*/ 318743 h 1168773"/>
                <a:gd name="connsiteX28" fmla="*/ 511724 w 1427864"/>
                <a:gd name="connsiteY28" fmla="*/ 349355 h 1168773"/>
                <a:gd name="connsiteX29" fmla="*/ 511724 w 1427864"/>
                <a:gd name="connsiteY29" fmla="*/ 349355 h 1168773"/>
                <a:gd name="connsiteX30" fmla="*/ 689053 w 1427864"/>
                <a:gd name="connsiteY30" fmla="*/ 204087 h 1168773"/>
                <a:gd name="connsiteX31" fmla="*/ 693146 w 1427864"/>
                <a:gd name="connsiteY31" fmla="*/ 114911 h 1168773"/>
                <a:gd name="connsiteX32" fmla="*/ 335061 w 1427864"/>
                <a:gd name="connsiteY32" fmla="*/ 26686 h 1168773"/>
                <a:gd name="connsiteX33" fmla="*/ 224171 w 1427864"/>
                <a:gd name="connsiteY33" fmla="*/ 129172 h 1168773"/>
                <a:gd name="connsiteX34" fmla="*/ 234356 w 1427864"/>
                <a:gd name="connsiteY34" fmla="*/ 303341 h 1168773"/>
                <a:gd name="connsiteX35" fmla="*/ 227693 w 1427864"/>
                <a:gd name="connsiteY35" fmla="*/ 332433 h 1168773"/>
                <a:gd name="connsiteX36" fmla="*/ 84440 w 1427864"/>
                <a:gd name="connsiteY36" fmla="*/ 551095 h 1168773"/>
                <a:gd name="connsiteX37" fmla="*/ 74921 w 1427864"/>
                <a:gd name="connsiteY37" fmla="*/ 759015 h 1168773"/>
                <a:gd name="connsiteX38" fmla="*/ 251203 w 1427864"/>
                <a:gd name="connsiteY38" fmla="*/ 755782 h 1168773"/>
                <a:gd name="connsiteX39" fmla="*/ 283947 w 1427864"/>
                <a:gd name="connsiteY39" fmla="*/ 714522 h 1168773"/>
                <a:gd name="connsiteX40" fmla="*/ 230072 w 1427864"/>
                <a:gd name="connsiteY40" fmla="*/ 564405 h 1168773"/>
                <a:gd name="connsiteX41" fmla="*/ 223485 w 1427864"/>
                <a:gd name="connsiteY41" fmla="*/ 528839 h 1168773"/>
                <a:gd name="connsiteX42" fmla="*/ 259094 w 1427864"/>
                <a:gd name="connsiteY42" fmla="*/ 522270 h 1168773"/>
                <a:gd name="connsiteX43" fmla="*/ 261007 w 1427864"/>
                <a:gd name="connsiteY43" fmla="*/ 523715 h 1168773"/>
                <a:gd name="connsiteX44" fmla="*/ 333252 w 1427864"/>
                <a:gd name="connsiteY44" fmla="*/ 728212 h 1168773"/>
                <a:gd name="connsiteX45" fmla="*/ 276142 w 1427864"/>
                <a:gd name="connsiteY45" fmla="*/ 800465 h 1168773"/>
                <a:gd name="connsiteX46" fmla="*/ 172676 w 1427864"/>
                <a:gd name="connsiteY46" fmla="*/ 823187 h 1168773"/>
                <a:gd name="connsiteX47" fmla="*/ 83868 w 1427864"/>
                <a:gd name="connsiteY47" fmla="*/ 813680 h 1168773"/>
                <a:gd name="connsiteX48" fmla="*/ 71970 w 1427864"/>
                <a:gd name="connsiteY48" fmla="*/ 827275 h 1168773"/>
                <a:gd name="connsiteX49" fmla="*/ 5341 w 1427864"/>
                <a:gd name="connsiteY49" fmla="*/ 916642 h 1168773"/>
                <a:gd name="connsiteX50" fmla="*/ 50363 w 1427864"/>
                <a:gd name="connsiteY50" fmla="*/ 1014755 h 1168773"/>
                <a:gd name="connsiteX51" fmla="*/ 55894 w 1427864"/>
                <a:gd name="connsiteY51" fmla="*/ 1046413 h 1168773"/>
                <a:gd name="connsiteX52" fmla="*/ 44272 w 1427864"/>
                <a:gd name="connsiteY52" fmla="*/ 1054970 h 1168773"/>
                <a:gd name="connsiteX53" fmla="*/ 3342 w 1427864"/>
                <a:gd name="connsiteY53" fmla="*/ 1109445 h 1168773"/>
                <a:gd name="connsiteX54" fmla="*/ 8006 w 1427864"/>
                <a:gd name="connsiteY54" fmla="*/ 1168579 h 1168773"/>
                <a:gd name="connsiteX55" fmla="*/ 363045 w 1427864"/>
                <a:gd name="connsiteY55" fmla="*/ 1012948 h 1168773"/>
                <a:gd name="connsiteX56" fmla="*/ 675537 w 1427864"/>
                <a:gd name="connsiteY56" fmla="*/ 1075505 h 1168773"/>
                <a:gd name="connsiteX57" fmla="*/ 716847 w 1427864"/>
                <a:gd name="connsiteY57" fmla="*/ 795807 h 1168773"/>
                <a:gd name="connsiteX58" fmla="*/ 661450 w 1427864"/>
                <a:gd name="connsiteY58" fmla="*/ 753216 h 1168773"/>
                <a:gd name="connsiteX59" fmla="*/ 526478 w 1427864"/>
                <a:gd name="connsiteY59" fmla="*/ 776888 h 1168773"/>
                <a:gd name="connsiteX60" fmla="*/ 488404 w 1427864"/>
                <a:gd name="connsiteY60" fmla="*/ 825469 h 1168773"/>
                <a:gd name="connsiteX61" fmla="*/ 455089 w 1427864"/>
                <a:gd name="connsiteY61" fmla="*/ 839730 h 1168773"/>
                <a:gd name="connsiteX62" fmla="*/ 440811 w 1427864"/>
                <a:gd name="connsiteY62" fmla="*/ 806455 h 1168773"/>
                <a:gd name="connsiteX63" fmla="*/ 672777 w 1427864"/>
                <a:gd name="connsiteY63" fmla="*/ 703208 h 1168773"/>
                <a:gd name="connsiteX64" fmla="*/ 762822 w 1427864"/>
                <a:gd name="connsiteY64" fmla="*/ 773751 h 1168773"/>
                <a:gd name="connsiteX65" fmla="*/ 740834 w 1427864"/>
                <a:gd name="connsiteY65" fmla="*/ 1046793 h 1168773"/>
                <a:gd name="connsiteX66" fmla="*/ 788426 w 1427864"/>
                <a:gd name="connsiteY66" fmla="*/ 1032343 h 1168773"/>
                <a:gd name="connsiteX67" fmla="*/ 902172 w 1427864"/>
                <a:gd name="connsiteY67" fmla="*/ 1041850 h 1168773"/>
                <a:gd name="connsiteX68" fmla="*/ 937486 w 1427864"/>
                <a:gd name="connsiteY68" fmla="*/ 979103 h 1168773"/>
                <a:gd name="connsiteX69" fmla="*/ 995072 w 1427864"/>
                <a:gd name="connsiteY69" fmla="*/ 944783 h 1168773"/>
                <a:gd name="connsiteX70" fmla="*/ 1060750 w 1427864"/>
                <a:gd name="connsiteY70" fmla="*/ 814346 h 1168773"/>
                <a:gd name="connsiteX71" fmla="*/ 1172402 w 1427864"/>
                <a:gd name="connsiteY71" fmla="*/ 787441 h 1168773"/>
                <a:gd name="connsiteX72" fmla="*/ 1251025 w 1427864"/>
                <a:gd name="connsiteY72" fmla="*/ 621257 h 1168773"/>
                <a:gd name="connsiteX73" fmla="*/ 1427687 w 1427864"/>
                <a:gd name="connsiteY73" fmla="*/ 595683 h 1168773"/>
                <a:gd name="connsiteX74" fmla="*/ 1376954 w 1427864"/>
                <a:gd name="connsiteY74" fmla="*/ 488634 h 1168773"/>
                <a:gd name="connsiteX75" fmla="*/ 1210571 w 1427864"/>
                <a:gd name="connsiteY75" fmla="*/ 422560 h 11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427864" h="1168773">
                  <a:moveTo>
                    <a:pt x="1210571" y="422560"/>
                  </a:moveTo>
                  <a:cubicBezTo>
                    <a:pt x="1210619" y="421923"/>
                    <a:pt x="1210619" y="421295"/>
                    <a:pt x="1210571" y="420658"/>
                  </a:cubicBezTo>
                  <a:cubicBezTo>
                    <a:pt x="1158790" y="419612"/>
                    <a:pt x="1112435" y="432257"/>
                    <a:pt x="1088068" y="455834"/>
                  </a:cubicBezTo>
                  <a:cubicBezTo>
                    <a:pt x="1074381" y="468289"/>
                    <a:pt x="1067994" y="486856"/>
                    <a:pt x="1071125" y="505081"/>
                  </a:cubicBezTo>
                  <a:cubicBezTo>
                    <a:pt x="1078550" y="560412"/>
                    <a:pt x="1095302" y="570775"/>
                    <a:pt x="1097777" y="571631"/>
                  </a:cubicBezTo>
                  <a:cubicBezTo>
                    <a:pt x="1111874" y="572790"/>
                    <a:pt x="1122354" y="585150"/>
                    <a:pt x="1121183" y="599220"/>
                  </a:cubicBezTo>
                  <a:cubicBezTo>
                    <a:pt x="1120069" y="612739"/>
                    <a:pt x="1108590" y="623026"/>
                    <a:pt x="1095016" y="622683"/>
                  </a:cubicBezTo>
                  <a:lnTo>
                    <a:pt x="1095016" y="622683"/>
                  </a:lnTo>
                  <a:cubicBezTo>
                    <a:pt x="1084927" y="622683"/>
                    <a:pt x="1027435" y="624585"/>
                    <a:pt x="1013158" y="518961"/>
                  </a:cubicBezTo>
                  <a:cubicBezTo>
                    <a:pt x="1008303" y="483215"/>
                    <a:pt x="1026674" y="443760"/>
                    <a:pt x="1052564" y="418757"/>
                  </a:cubicBezTo>
                  <a:cubicBezTo>
                    <a:pt x="1084261" y="388144"/>
                    <a:pt x="1137660" y="370746"/>
                    <a:pt x="1197626" y="369320"/>
                  </a:cubicBezTo>
                  <a:cubicBezTo>
                    <a:pt x="1179255" y="321785"/>
                    <a:pt x="1135756" y="248676"/>
                    <a:pt x="1032385" y="183457"/>
                  </a:cubicBezTo>
                  <a:cubicBezTo>
                    <a:pt x="909406" y="105975"/>
                    <a:pt x="798801" y="117478"/>
                    <a:pt x="745403" y="130503"/>
                  </a:cubicBezTo>
                  <a:cubicBezTo>
                    <a:pt x="746802" y="158549"/>
                    <a:pt x="744660" y="186651"/>
                    <a:pt x="739025" y="214165"/>
                  </a:cubicBezTo>
                  <a:cubicBezTo>
                    <a:pt x="719132" y="304672"/>
                    <a:pt x="648190" y="375262"/>
                    <a:pt x="557508" y="394799"/>
                  </a:cubicBezTo>
                  <a:cubicBezTo>
                    <a:pt x="552368" y="423320"/>
                    <a:pt x="545419" y="485401"/>
                    <a:pt x="571214" y="526567"/>
                  </a:cubicBezTo>
                  <a:cubicBezTo>
                    <a:pt x="584207" y="547112"/>
                    <a:pt x="605500" y="560992"/>
                    <a:pt x="629563" y="564595"/>
                  </a:cubicBezTo>
                  <a:cubicBezTo>
                    <a:pt x="679440" y="574578"/>
                    <a:pt x="721702" y="566021"/>
                    <a:pt x="755302" y="539211"/>
                  </a:cubicBezTo>
                  <a:cubicBezTo>
                    <a:pt x="769837" y="527793"/>
                    <a:pt x="781830" y="513485"/>
                    <a:pt x="790520" y="497190"/>
                  </a:cubicBezTo>
                  <a:cubicBezTo>
                    <a:pt x="796536" y="484375"/>
                    <a:pt x="811813" y="478870"/>
                    <a:pt x="824644" y="484879"/>
                  </a:cubicBezTo>
                  <a:cubicBezTo>
                    <a:pt x="837475" y="490887"/>
                    <a:pt x="842986" y="506146"/>
                    <a:pt x="836971" y="518961"/>
                  </a:cubicBezTo>
                  <a:cubicBezTo>
                    <a:pt x="804379" y="582278"/>
                    <a:pt x="738521" y="621533"/>
                    <a:pt x="667256" y="620117"/>
                  </a:cubicBezTo>
                  <a:cubicBezTo>
                    <a:pt x="651275" y="620031"/>
                    <a:pt x="635331" y="618415"/>
                    <a:pt x="619664" y="615268"/>
                  </a:cubicBezTo>
                  <a:cubicBezTo>
                    <a:pt x="581675" y="608889"/>
                    <a:pt x="548237" y="586566"/>
                    <a:pt x="527810" y="553947"/>
                  </a:cubicBezTo>
                  <a:cubicBezTo>
                    <a:pt x="497066" y="504511"/>
                    <a:pt x="499255" y="439292"/>
                    <a:pt x="505061" y="400218"/>
                  </a:cubicBezTo>
                  <a:cubicBezTo>
                    <a:pt x="426819" y="397556"/>
                    <a:pt x="392267" y="350306"/>
                    <a:pt x="390839" y="348215"/>
                  </a:cubicBezTo>
                  <a:cubicBezTo>
                    <a:pt x="383224" y="336312"/>
                    <a:pt x="386718" y="320501"/>
                    <a:pt x="398635" y="312896"/>
                  </a:cubicBezTo>
                  <a:cubicBezTo>
                    <a:pt x="409781" y="305784"/>
                    <a:pt x="424506" y="308323"/>
                    <a:pt x="432625" y="318743"/>
                  </a:cubicBezTo>
                  <a:cubicBezTo>
                    <a:pt x="433387" y="319693"/>
                    <a:pt x="456327" y="349260"/>
                    <a:pt x="511724" y="349355"/>
                  </a:cubicBezTo>
                  <a:lnTo>
                    <a:pt x="511724" y="349355"/>
                  </a:lnTo>
                  <a:cubicBezTo>
                    <a:pt x="597324" y="347635"/>
                    <a:pt x="670607" y="287597"/>
                    <a:pt x="689053" y="204087"/>
                  </a:cubicBezTo>
                  <a:cubicBezTo>
                    <a:pt x="694860" y="174730"/>
                    <a:pt x="696240" y="144678"/>
                    <a:pt x="693146" y="114911"/>
                  </a:cubicBezTo>
                  <a:cubicBezTo>
                    <a:pt x="608832" y="5941"/>
                    <a:pt x="460448" y="-30613"/>
                    <a:pt x="335061" y="26686"/>
                  </a:cubicBezTo>
                  <a:cubicBezTo>
                    <a:pt x="335061" y="26686"/>
                    <a:pt x="274714" y="53115"/>
                    <a:pt x="224171" y="129172"/>
                  </a:cubicBezTo>
                  <a:cubicBezTo>
                    <a:pt x="194092" y="175091"/>
                    <a:pt x="218555" y="274059"/>
                    <a:pt x="234356" y="303341"/>
                  </a:cubicBezTo>
                  <a:cubicBezTo>
                    <a:pt x="239762" y="313333"/>
                    <a:pt x="236907" y="325778"/>
                    <a:pt x="227693" y="332433"/>
                  </a:cubicBezTo>
                  <a:cubicBezTo>
                    <a:pt x="226646" y="333193"/>
                    <a:pt x="118135" y="413623"/>
                    <a:pt x="84440" y="551095"/>
                  </a:cubicBezTo>
                  <a:cubicBezTo>
                    <a:pt x="67477" y="619080"/>
                    <a:pt x="64241" y="689765"/>
                    <a:pt x="74921" y="759015"/>
                  </a:cubicBezTo>
                  <a:cubicBezTo>
                    <a:pt x="113852" y="768522"/>
                    <a:pt x="202278" y="783068"/>
                    <a:pt x="251203" y="755782"/>
                  </a:cubicBezTo>
                  <a:cubicBezTo>
                    <a:pt x="267413" y="747207"/>
                    <a:pt x="279292" y="732243"/>
                    <a:pt x="283947" y="714522"/>
                  </a:cubicBezTo>
                  <a:cubicBezTo>
                    <a:pt x="308885" y="625250"/>
                    <a:pt x="230929" y="565071"/>
                    <a:pt x="230072" y="564405"/>
                  </a:cubicBezTo>
                  <a:cubicBezTo>
                    <a:pt x="218422" y="556400"/>
                    <a:pt x="215471" y="540476"/>
                    <a:pt x="223485" y="528839"/>
                  </a:cubicBezTo>
                  <a:cubicBezTo>
                    <a:pt x="231509" y="517203"/>
                    <a:pt x="247443" y="514265"/>
                    <a:pt x="259094" y="522270"/>
                  </a:cubicBezTo>
                  <a:cubicBezTo>
                    <a:pt x="259760" y="522717"/>
                    <a:pt x="260398" y="523202"/>
                    <a:pt x="261007" y="523715"/>
                  </a:cubicBezTo>
                  <a:cubicBezTo>
                    <a:pt x="265386" y="526947"/>
                    <a:pt x="367424" y="605856"/>
                    <a:pt x="333252" y="728212"/>
                  </a:cubicBezTo>
                  <a:cubicBezTo>
                    <a:pt x="325000" y="759129"/>
                    <a:pt x="304335" y="785273"/>
                    <a:pt x="276142" y="800465"/>
                  </a:cubicBezTo>
                  <a:cubicBezTo>
                    <a:pt x="244093" y="816532"/>
                    <a:pt x="208523" y="824347"/>
                    <a:pt x="172676" y="823187"/>
                  </a:cubicBezTo>
                  <a:cubicBezTo>
                    <a:pt x="142835" y="822912"/>
                    <a:pt x="113090" y="819736"/>
                    <a:pt x="83868" y="813680"/>
                  </a:cubicBezTo>
                  <a:cubicBezTo>
                    <a:pt x="81965" y="819670"/>
                    <a:pt x="77653" y="824585"/>
                    <a:pt x="71970" y="827275"/>
                  </a:cubicBezTo>
                  <a:cubicBezTo>
                    <a:pt x="69686" y="828321"/>
                    <a:pt x="14859" y="855226"/>
                    <a:pt x="5341" y="916642"/>
                  </a:cubicBezTo>
                  <a:cubicBezTo>
                    <a:pt x="-3606" y="976061"/>
                    <a:pt x="48174" y="1013139"/>
                    <a:pt x="50363" y="1014755"/>
                  </a:cubicBezTo>
                  <a:cubicBezTo>
                    <a:pt x="60643" y="1021970"/>
                    <a:pt x="63118" y="1036145"/>
                    <a:pt x="55894" y="1046413"/>
                  </a:cubicBezTo>
                  <a:cubicBezTo>
                    <a:pt x="53057" y="1050444"/>
                    <a:pt x="48974" y="1053458"/>
                    <a:pt x="44272" y="1054970"/>
                  </a:cubicBezTo>
                  <a:cubicBezTo>
                    <a:pt x="43510" y="1054970"/>
                    <a:pt x="16858" y="1065332"/>
                    <a:pt x="3342" y="1109445"/>
                  </a:cubicBezTo>
                  <a:cubicBezTo>
                    <a:pt x="-2626" y="1129039"/>
                    <a:pt x="-960" y="1150164"/>
                    <a:pt x="8006" y="1168579"/>
                  </a:cubicBezTo>
                  <a:cubicBezTo>
                    <a:pt x="58549" y="1125227"/>
                    <a:pt x="196186" y="1021124"/>
                    <a:pt x="363045" y="1012948"/>
                  </a:cubicBezTo>
                  <a:cubicBezTo>
                    <a:pt x="484882" y="1006959"/>
                    <a:pt x="621567" y="1054494"/>
                    <a:pt x="675537" y="1075505"/>
                  </a:cubicBezTo>
                  <a:cubicBezTo>
                    <a:pt x="707710" y="997642"/>
                    <a:pt x="749591" y="864828"/>
                    <a:pt x="716847" y="795807"/>
                  </a:cubicBezTo>
                  <a:cubicBezTo>
                    <a:pt x="706387" y="773484"/>
                    <a:pt x="685731" y="757608"/>
                    <a:pt x="661450" y="753216"/>
                  </a:cubicBezTo>
                  <a:cubicBezTo>
                    <a:pt x="606814" y="740381"/>
                    <a:pt x="561410" y="748367"/>
                    <a:pt x="526478" y="776888"/>
                  </a:cubicBezTo>
                  <a:cubicBezTo>
                    <a:pt x="510239" y="789970"/>
                    <a:pt x="497218" y="806588"/>
                    <a:pt x="488404" y="825469"/>
                  </a:cubicBezTo>
                  <a:cubicBezTo>
                    <a:pt x="483150" y="838598"/>
                    <a:pt x="468234" y="844977"/>
                    <a:pt x="455089" y="839730"/>
                  </a:cubicBezTo>
                  <a:cubicBezTo>
                    <a:pt x="441944" y="834482"/>
                    <a:pt x="435557" y="819584"/>
                    <a:pt x="440811" y="806455"/>
                  </a:cubicBezTo>
                  <a:cubicBezTo>
                    <a:pt x="460419" y="756543"/>
                    <a:pt x="534092" y="670789"/>
                    <a:pt x="672777" y="703208"/>
                  </a:cubicBezTo>
                  <a:cubicBezTo>
                    <a:pt x="712364" y="710975"/>
                    <a:pt x="745841" y="737196"/>
                    <a:pt x="762822" y="773751"/>
                  </a:cubicBezTo>
                  <a:cubicBezTo>
                    <a:pt x="798516" y="849047"/>
                    <a:pt x="769580" y="965888"/>
                    <a:pt x="740834" y="1046793"/>
                  </a:cubicBezTo>
                  <a:cubicBezTo>
                    <a:pt x="756121" y="1040262"/>
                    <a:pt x="772083" y="1035413"/>
                    <a:pt x="788426" y="1032343"/>
                  </a:cubicBezTo>
                  <a:cubicBezTo>
                    <a:pt x="826567" y="1026658"/>
                    <a:pt x="865507" y="1029909"/>
                    <a:pt x="902172" y="1041850"/>
                  </a:cubicBezTo>
                  <a:cubicBezTo>
                    <a:pt x="907055" y="1017749"/>
                    <a:pt x="919410" y="995798"/>
                    <a:pt x="937486" y="979103"/>
                  </a:cubicBezTo>
                  <a:cubicBezTo>
                    <a:pt x="953610" y="963169"/>
                    <a:pt x="973380" y="951390"/>
                    <a:pt x="995072" y="944783"/>
                  </a:cubicBezTo>
                  <a:cubicBezTo>
                    <a:pt x="996691" y="910842"/>
                    <a:pt x="1007161" y="845339"/>
                    <a:pt x="1060750" y="814346"/>
                  </a:cubicBezTo>
                  <a:cubicBezTo>
                    <a:pt x="1094693" y="795065"/>
                    <a:pt x="1133395" y="785739"/>
                    <a:pt x="1172402" y="787441"/>
                  </a:cubicBezTo>
                  <a:cubicBezTo>
                    <a:pt x="1175162" y="747036"/>
                    <a:pt x="1188869" y="669838"/>
                    <a:pt x="1251025" y="621257"/>
                  </a:cubicBezTo>
                  <a:cubicBezTo>
                    <a:pt x="1320414" y="567067"/>
                    <a:pt x="1397038" y="585036"/>
                    <a:pt x="1427687" y="595683"/>
                  </a:cubicBezTo>
                  <a:cubicBezTo>
                    <a:pt x="1419406" y="556524"/>
                    <a:pt x="1402026" y="519855"/>
                    <a:pt x="1376954" y="488634"/>
                  </a:cubicBezTo>
                  <a:cubicBezTo>
                    <a:pt x="1325554" y="425507"/>
                    <a:pt x="1210571" y="422560"/>
                    <a:pt x="1210571" y="422560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182">
              <a:extLst>
                <a:ext uri="{FF2B5EF4-FFF2-40B4-BE49-F238E27FC236}">
                  <a16:creationId xmlns:a16="http://schemas.microsoft.com/office/drawing/2014/main" id="{4419F595-5BAE-E845-BAB2-CB162BC7F718}"/>
                </a:ext>
              </a:extLst>
            </p:cNvPr>
            <p:cNvSpPr/>
            <p:nvPr/>
          </p:nvSpPr>
          <p:spPr>
            <a:xfrm>
              <a:off x="11673306" y="14528878"/>
              <a:ext cx="1665358" cy="1060720"/>
            </a:xfrm>
            <a:custGeom>
              <a:avLst/>
              <a:gdLst>
                <a:gd name="connsiteX0" fmla="*/ 1624151 w 1665358"/>
                <a:gd name="connsiteY0" fmla="*/ 277011 h 1060720"/>
                <a:gd name="connsiteX1" fmla="*/ 1624503 w 1665358"/>
                <a:gd name="connsiteY1" fmla="*/ 244877 h 1060720"/>
                <a:gd name="connsiteX2" fmla="*/ 1625769 w 1665358"/>
                <a:gd name="connsiteY2" fmla="*/ 243737 h 1060720"/>
                <a:gd name="connsiteX3" fmla="*/ 1646425 w 1665358"/>
                <a:gd name="connsiteY3" fmla="*/ 153514 h 1060720"/>
                <a:gd name="connsiteX4" fmla="*/ 1558379 w 1665358"/>
                <a:gd name="connsiteY4" fmla="*/ 124043 h 1060720"/>
                <a:gd name="connsiteX5" fmla="*/ 1433496 w 1665358"/>
                <a:gd name="connsiteY5" fmla="*/ 303061 h 1060720"/>
                <a:gd name="connsiteX6" fmla="*/ 1389520 w 1665358"/>
                <a:gd name="connsiteY6" fmla="*/ 312568 h 1060720"/>
                <a:gd name="connsiteX7" fmla="*/ 1386760 w 1665358"/>
                <a:gd name="connsiteY7" fmla="*/ 312568 h 1060720"/>
                <a:gd name="connsiteX8" fmla="*/ 1367152 w 1665358"/>
                <a:gd name="connsiteY8" fmla="*/ 404026 h 1060720"/>
                <a:gd name="connsiteX9" fmla="*/ 1383143 w 1665358"/>
                <a:gd name="connsiteY9" fmla="*/ 424181 h 1060720"/>
                <a:gd name="connsiteX10" fmla="*/ 1449773 w 1665358"/>
                <a:gd name="connsiteY10" fmla="*/ 427413 h 1060720"/>
                <a:gd name="connsiteX11" fmla="*/ 1474521 w 1665358"/>
                <a:gd name="connsiteY11" fmla="*/ 406688 h 1060720"/>
                <a:gd name="connsiteX12" fmla="*/ 1515898 w 1665358"/>
                <a:gd name="connsiteY12" fmla="*/ 404007 h 1060720"/>
                <a:gd name="connsiteX13" fmla="*/ 1522113 w 1665358"/>
                <a:gd name="connsiteY13" fmla="*/ 440343 h 1060720"/>
                <a:gd name="connsiteX14" fmla="*/ 1420646 w 1665358"/>
                <a:gd name="connsiteY14" fmla="*/ 493582 h 1060720"/>
                <a:gd name="connsiteX15" fmla="*/ 1354778 w 1665358"/>
                <a:gd name="connsiteY15" fmla="*/ 475234 h 1060720"/>
                <a:gd name="connsiteX16" fmla="*/ 1310708 w 1665358"/>
                <a:gd name="connsiteY16" fmla="*/ 419332 h 1060720"/>
                <a:gd name="connsiteX17" fmla="*/ 1329745 w 1665358"/>
                <a:gd name="connsiteY17" fmla="*/ 295740 h 1060720"/>
                <a:gd name="connsiteX18" fmla="*/ 1270635 w 1665358"/>
                <a:gd name="connsiteY18" fmla="*/ 231377 h 1060720"/>
                <a:gd name="connsiteX19" fmla="*/ 1274537 w 1665358"/>
                <a:gd name="connsiteY19" fmla="*/ 158838 h 1060720"/>
                <a:gd name="connsiteX20" fmla="*/ 1314125 w 1665358"/>
                <a:gd name="connsiteY20" fmla="*/ 146527 h 1060720"/>
                <a:gd name="connsiteX21" fmla="*/ 1327079 w 1665358"/>
                <a:gd name="connsiteY21" fmla="*/ 184793 h 1060720"/>
                <a:gd name="connsiteX22" fmla="*/ 1364392 w 1665358"/>
                <a:gd name="connsiteY22" fmla="*/ 247920 h 1060720"/>
                <a:gd name="connsiteX23" fmla="*/ 1409319 w 1665358"/>
                <a:gd name="connsiteY23" fmla="*/ 249726 h 1060720"/>
                <a:gd name="connsiteX24" fmla="*/ 1503647 w 1665358"/>
                <a:gd name="connsiteY24" fmla="*/ 102557 h 1060720"/>
                <a:gd name="connsiteX25" fmla="*/ 1507645 w 1665358"/>
                <a:gd name="connsiteY25" fmla="*/ 94476 h 1060720"/>
                <a:gd name="connsiteX26" fmla="*/ 1490512 w 1665358"/>
                <a:gd name="connsiteY26" fmla="*/ 33060 h 1060720"/>
                <a:gd name="connsiteX27" fmla="*/ 1384095 w 1665358"/>
                <a:gd name="connsiteY27" fmla="*/ 19180 h 1060720"/>
                <a:gd name="connsiteX28" fmla="*/ 1292527 w 1665358"/>
                <a:gd name="connsiteY28" fmla="*/ 64243 h 1060720"/>
                <a:gd name="connsiteX29" fmla="*/ 1267684 w 1665358"/>
                <a:gd name="connsiteY29" fmla="*/ 68712 h 1060720"/>
                <a:gd name="connsiteX30" fmla="*/ 952242 w 1665358"/>
                <a:gd name="connsiteY30" fmla="*/ 261 h 1060720"/>
                <a:gd name="connsiteX31" fmla="*/ 606721 w 1665358"/>
                <a:gd name="connsiteY31" fmla="*/ 161025 h 1060720"/>
                <a:gd name="connsiteX32" fmla="*/ 571122 w 1665358"/>
                <a:gd name="connsiteY32" fmla="*/ 201145 h 1060720"/>
                <a:gd name="connsiteX33" fmla="*/ 571598 w 1665358"/>
                <a:gd name="connsiteY33" fmla="*/ 206089 h 1060720"/>
                <a:gd name="connsiteX34" fmla="*/ 703428 w 1665358"/>
                <a:gd name="connsiteY34" fmla="*/ 393758 h 1060720"/>
                <a:gd name="connsiteX35" fmla="*/ 804991 w 1665358"/>
                <a:gd name="connsiteY35" fmla="*/ 326353 h 1060720"/>
                <a:gd name="connsiteX36" fmla="*/ 841637 w 1665358"/>
                <a:gd name="connsiteY36" fmla="*/ 307244 h 1060720"/>
                <a:gd name="connsiteX37" fmla="*/ 860769 w 1665358"/>
                <a:gd name="connsiteY37" fmla="*/ 343846 h 1060720"/>
                <a:gd name="connsiteX38" fmla="*/ 713994 w 1665358"/>
                <a:gd name="connsiteY38" fmla="*/ 452607 h 1060720"/>
                <a:gd name="connsiteX39" fmla="*/ 698193 w 1665358"/>
                <a:gd name="connsiteY39" fmla="*/ 451941 h 1060720"/>
                <a:gd name="connsiteX40" fmla="*/ 514106 w 1665358"/>
                <a:gd name="connsiteY40" fmla="*/ 225103 h 1060720"/>
                <a:gd name="connsiteX41" fmla="*/ 365047 w 1665358"/>
                <a:gd name="connsiteY41" fmla="*/ 255335 h 1060720"/>
                <a:gd name="connsiteX42" fmla="*/ 295657 w 1665358"/>
                <a:gd name="connsiteY42" fmla="*/ 380258 h 1060720"/>
                <a:gd name="connsiteX43" fmla="*/ 271480 w 1665358"/>
                <a:gd name="connsiteY43" fmla="*/ 401459 h 1060720"/>
                <a:gd name="connsiteX44" fmla="*/ 78064 w 1665358"/>
                <a:gd name="connsiteY44" fmla="*/ 482839 h 1060720"/>
                <a:gd name="connsiteX45" fmla="*/ 37420 w 1665358"/>
                <a:gd name="connsiteY45" fmla="*/ 654632 h 1060720"/>
                <a:gd name="connsiteX46" fmla="*/ 35612 w 1665358"/>
                <a:gd name="connsiteY46" fmla="*/ 672410 h 1060720"/>
                <a:gd name="connsiteX47" fmla="*/ -178 w 1665358"/>
                <a:gd name="connsiteY47" fmla="*/ 736392 h 1060720"/>
                <a:gd name="connsiteX48" fmla="*/ 49985 w 1665358"/>
                <a:gd name="connsiteY48" fmla="*/ 853995 h 1060720"/>
                <a:gd name="connsiteX49" fmla="*/ 214464 w 1665358"/>
                <a:gd name="connsiteY49" fmla="*/ 942221 h 1060720"/>
                <a:gd name="connsiteX50" fmla="*/ 228837 w 1665358"/>
                <a:gd name="connsiteY50" fmla="*/ 805414 h 1060720"/>
                <a:gd name="connsiteX51" fmla="*/ 343059 w 1665358"/>
                <a:gd name="connsiteY51" fmla="*/ 541403 h 1060720"/>
                <a:gd name="connsiteX52" fmla="*/ 475651 w 1665358"/>
                <a:gd name="connsiteY52" fmla="*/ 501188 h 1060720"/>
                <a:gd name="connsiteX53" fmla="*/ 601295 w 1665358"/>
                <a:gd name="connsiteY53" fmla="*/ 572110 h 1060720"/>
                <a:gd name="connsiteX54" fmla="*/ 637180 w 1665358"/>
                <a:gd name="connsiteY54" fmla="*/ 791344 h 1060720"/>
                <a:gd name="connsiteX55" fmla="*/ 604950 w 1665358"/>
                <a:gd name="connsiteY55" fmla="*/ 817184 h 1060720"/>
                <a:gd name="connsiteX56" fmla="*/ 579079 w 1665358"/>
                <a:gd name="connsiteY56" fmla="*/ 784993 h 1060720"/>
                <a:gd name="connsiteX57" fmla="*/ 580069 w 1665358"/>
                <a:gd name="connsiteY57" fmla="*/ 780030 h 1060720"/>
                <a:gd name="connsiteX58" fmla="*/ 553988 w 1665358"/>
                <a:gd name="connsiteY58" fmla="*/ 606146 h 1060720"/>
                <a:gd name="connsiteX59" fmla="*/ 468322 w 1665358"/>
                <a:gd name="connsiteY59" fmla="*/ 559181 h 1060720"/>
                <a:gd name="connsiteX60" fmla="*/ 381894 w 1665358"/>
                <a:gd name="connsiteY60" fmla="*/ 585230 h 1060720"/>
                <a:gd name="connsiteX61" fmla="*/ 286709 w 1665358"/>
                <a:gd name="connsiteY61" fmla="*/ 814065 h 1060720"/>
                <a:gd name="connsiteX62" fmla="*/ 271956 w 1665358"/>
                <a:gd name="connsiteY62" fmla="*/ 978062 h 1060720"/>
                <a:gd name="connsiteX63" fmla="*/ 271956 w 1665358"/>
                <a:gd name="connsiteY63" fmla="*/ 978728 h 1060720"/>
                <a:gd name="connsiteX64" fmla="*/ 527146 w 1665358"/>
                <a:gd name="connsiteY64" fmla="*/ 1060298 h 1060720"/>
                <a:gd name="connsiteX65" fmla="*/ 1025629 w 1665358"/>
                <a:gd name="connsiteY65" fmla="*/ 826615 h 1060720"/>
                <a:gd name="connsiteX66" fmla="*/ 1026391 w 1665358"/>
                <a:gd name="connsiteY66" fmla="*/ 824808 h 1060720"/>
                <a:gd name="connsiteX67" fmla="*/ 1033053 w 1665358"/>
                <a:gd name="connsiteY67" fmla="*/ 409350 h 1060720"/>
                <a:gd name="connsiteX68" fmla="*/ 1169358 w 1665358"/>
                <a:gd name="connsiteY68" fmla="*/ 408019 h 1060720"/>
                <a:gd name="connsiteX69" fmla="*/ 1232561 w 1665358"/>
                <a:gd name="connsiteY69" fmla="*/ 548438 h 1060720"/>
                <a:gd name="connsiteX70" fmla="*/ 1203530 w 1665358"/>
                <a:gd name="connsiteY70" fmla="*/ 577815 h 1060720"/>
                <a:gd name="connsiteX71" fmla="*/ 1203434 w 1665358"/>
                <a:gd name="connsiteY71" fmla="*/ 577815 h 1060720"/>
                <a:gd name="connsiteX72" fmla="*/ 1203434 w 1665358"/>
                <a:gd name="connsiteY72" fmla="*/ 577815 h 1060720"/>
                <a:gd name="connsiteX73" fmla="*/ 1174213 w 1665358"/>
                <a:gd name="connsiteY73" fmla="*/ 548723 h 1060720"/>
                <a:gd name="connsiteX74" fmla="*/ 1137471 w 1665358"/>
                <a:gd name="connsiteY74" fmla="*/ 456980 h 1060720"/>
                <a:gd name="connsiteX75" fmla="*/ 1056755 w 1665358"/>
                <a:gd name="connsiteY75" fmla="*/ 462779 h 1060720"/>
                <a:gd name="connsiteX76" fmla="*/ 1067701 w 1665358"/>
                <a:gd name="connsiteY76" fmla="*/ 768051 h 1060720"/>
                <a:gd name="connsiteX77" fmla="*/ 1261021 w 1665358"/>
                <a:gd name="connsiteY77" fmla="*/ 694561 h 1060720"/>
                <a:gd name="connsiteX78" fmla="*/ 1324700 w 1665358"/>
                <a:gd name="connsiteY78" fmla="*/ 604149 h 1060720"/>
                <a:gd name="connsiteX79" fmla="*/ 1338407 w 1665358"/>
                <a:gd name="connsiteY79" fmla="*/ 579621 h 1060720"/>
                <a:gd name="connsiteX80" fmla="*/ 1365725 w 1665358"/>
                <a:gd name="connsiteY80" fmla="*/ 587892 h 1060720"/>
                <a:gd name="connsiteX81" fmla="*/ 1451391 w 1665358"/>
                <a:gd name="connsiteY81" fmla="*/ 612706 h 1060720"/>
                <a:gd name="connsiteX82" fmla="*/ 1549812 w 1665358"/>
                <a:gd name="connsiteY82" fmla="*/ 540547 h 1060720"/>
                <a:gd name="connsiteX83" fmla="*/ 1549812 w 1665358"/>
                <a:gd name="connsiteY83" fmla="*/ 539882 h 1060720"/>
                <a:gd name="connsiteX84" fmla="*/ 1551430 w 1665358"/>
                <a:gd name="connsiteY84" fmla="*/ 537030 h 1060720"/>
                <a:gd name="connsiteX85" fmla="*/ 1552001 w 1665358"/>
                <a:gd name="connsiteY85" fmla="*/ 536174 h 1060720"/>
                <a:gd name="connsiteX86" fmla="*/ 1554571 w 1665358"/>
                <a:gd name="connsiteY86" fmla="*/ 533227 h 1060720"/>
                <a:gd name="connsiteX87" fmla="*/ 1554571 w 1665358"/>
                <a:gd name="connsiteY87" fmla="*/ 533227 h 1060720"/>
                <a:gd name="connsiteX88" fmla="*/ 1557902 w 1665358"/>
                <a:gd name="connsiteY88" fmla="*/ 530660 h 1060720"/>
                <a:gd name="connsiteX89" fmla="*/ 1557902 w 1665358"/>
                <a:gd name="connsiteY89" fmla="*/ 530660 h 1060720"/>
                <a:gd name="connsiteX90" fmla="*/ 1561329 w 1665358"/>
                <a:gd name="connsiteY90" fmla="*/ 528949 h 1060720"/>
                <a:gd name="connsiteX91" fmla="*/ 1561901 w 1665358"/>
                <a:gd name="connsiteY91" fmla="*/ 528949 h 1060720"/>
                <a:gd name="connsiteX92" fmla="*/ 1565612 w 1665358"/>
                <a:gd name="connsiteY92" fmla="*/ 527903 h 1060720"/>
                <a:gd name="connsiteX93" fmla="*/ 1565612 w 1665358"/>
                <a:gd name="connsiteY93" fmla="*/ 527903 h 1060720"/>
                <a:gd name="connsiteX94" fmla="*/ 1569706 w 1665358"/>
                <a:gd name="connsiteY94" fmla="*/ 527427 h 1060720"/>
                <a:gd name="connsiteX95" fmla="*/ 1652040 w 1665358"/>
                <a:gd name="connsiteY95" fmla="*/ 437776 h 1060720"/>
                <a:gd name="connsiteX96" fmla="*/ 1624151 w 1665358"/>
                <a:gd name="connsiteY96" fmla="*/ 277011 h 10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665358" h="1060720">
                  <a:moveTo>
                    <a:pt x="1624151" y="277011"/>
                  </a:moveTo>
                  <a:cubicBezTo>
                    <a:pt x="1615366" y="268037"/>
                    <a:pt x="1615527" y="253653"/>
                    <a:pt x="1624503" y="244877"/>
                  </a:cubicBezTo>
                  <a:cubicBezTo>
                    <a:pt x="1624913" y="244488"/>
                    <a:pt x="1625332" y="244098"/>
                    <a:pt x="1625769" y="243737"/>
                  </a:cubicBezTo>
                  <a:cubicBezTo>
                    <a:pt x="1650727" y="220853"/>
                    <a:pt x="1658942" y="184954"/>
                    <a:pt x="1646425" y="153514"/>
                  </a:cubicBezTo>
                  <a:cubicBezTo>
                    <a:pt x="1632527" y="117768"/>
                    <a:pt x="1584745" y="119860"/>
                    <a:pt x="1558379" y="124043"/>
                  </a:cubicBezTo>
                  <a:cubicBezTo>
                    <a:pt x="1549431" y="153039"/>
                    <a:pt x="1509549" y="268835"/>
                    <a:pt x="1433496" y="303061"/>
                  </a:cubicBezTo>
                  <a:cubicBezTo>
                    <a:pt x="1419675" y="309307"/>
                    <a:pt x="1404684" y="312549"/>
                    <a:pt x="1389520" y="312568"/>
                  </a:cubicBezTo>
                  <a:lnTo>
                    <a:pt x="1386760" y="312568"/>
                  </a:lnTo>
                  <a:cubicBezTo>
                    <a:pt x="1375243" y="336431"/>
                    <a:pt x="1359823" y="377406"/>
                    <a:pt x="1367152" y="404026"/>
                  </a:cubicBezTo>
                  <a:cubicBezTo>
                    <a:pt x="1369294" y="412744"/>
                    <a:pt x="1375138" y="420102"/>
                    <a:pt x="1383143" y="424181"/>
                  </a:cubicBezTo>
                  <a:cubicBezTo>
                    <a:pt x="1407225" y="437491"/>
                    <a:pt x="1428927" y="438536"/>
                    <a:pt x="1449773" y="427413"/>
                  </a:cubicBezTo>
                  <a:cubicBezTo>
                    <a:pt x="1459301" y="422194"/>
                    <a:pt x="1467706" y="415149"/>
                    <a:pt x="1474521" y="406688"/>
                  </a:cubicBezTo>
                  <a:cubicBezTo>
                    <a:pt x="1485210" y="394538"/>
                    <a:pt x="1503733" y="393340"/>
                    <a:pt x="1515898" y="404007"/>
                  </a:cubicBezTo>
                  <a:cubicBezTo>
                    <a:pt x="1526292" y="413133"/>
                    <a:pt x="1528890" y="428288"/>
                    <a:pt x="1522113" y="440343"/>
                  </a:cubicBezTo>
                  <a:cubicBezTo>
                    <a:pt x="1498488" y="472961"/>
                    <a:pt x="1460947" y="492660"/>
                    <a:pt x="1420646" y="493582"/>
                  </a:cubicBezTo>
                  <a:cubicBezTo>
                    <a:pt x="1397478" y="493230"/>
                    <a:pt x="1374786" y="486908"/>
                    <a:pt x="1354778" y="475234"/>
                  </a:cubicBezTo>
                  <a:cubicBezTo>
                    <a:pt x="1332990" y="463483"/>
                    <a:pt x="1317037" y="443242"/>
                    <a:pt x="1310708" y="419332"/>
                  </a:cubicBezTo>
                  <a:cubicBezTo>
                    <a:pt x="1299000" y="376455"/>
                    <a:pt x="1316133" y="326353"/>
                    <a:pt x="1329745" y="295740"/>
                  </a:cubicBezTo>
                  <a:cubicBezTo>
                    <a:pt x="1302531" y="282611"/>
                    <a:pt x="1281391" y="259585"/>
                    <a:pt x="1270635" y="231377"/>
                  </a:cubicBezTo>
                  <a:cubicBezTo>
                    <a:pt x="1262734" y="207572"/>
                    <a:pt x="1264124" y="181665"/>
                    <a:pt x="1274537" y="158838"/>
                  </a:cubicBezTo>
                  <a:cubicBezTo>
                    <a:pt x="1282067" y="144521"/>
                    <a:pt x="1299790" y="139007"/>
                    <a:pt x="1314125" y="146527"/>
                  </a:cubicBezTo>
                  <a:cubicBezTo>
                    <a:pt x="1327965" y="153790"/>
                    <a:pt x="1333666" y="170627"/>
                    <a:pt x="1327079" y="184793"/>
                  </a:cubicBezTo>
                  <a:cubicBezTo>
                    <a:pt x="1323082" y="193539"/>
                    <a:pt x="1314134" y="223867"/>
                    <a:pt x="1364392" y="247920"/>
                  </a:cubicBezTo>
                  <a:cubicBezTo>
                    <a:pt x="1378241" y="255582"/>
                    <a:pt x="1394898" y="256248"/>
                    <a:pt x="1409319" y="249726"/>
                  </a:cubicBezTo>
                  <a:cubicBezTo>
                    <a:pt x="1458244" y="227765"/>
                    <a:pt x="1494985" y="133740"/>
                    <a:pt x="1503647" y="102557"/>
                  </a:cubicBezTo>
                  <a:cubicBezTo>
                    <a:pt x="1504532" y="99666"/>
                    <a:pt x="1505884" y="96938"/>
                    <a:pt x="1507645" y="94476"/>
                  </a:cubicBezTo>
                  <a:lnTo>
                    <a:pt x="1490512" y="33060"/>
                  </a:lnTo>
                  <a:cubicBezTo>
                    <a:pt x="1471475" y="25835"/>
                    <a:pt x="1425881" y="11669"/>
                    <a:pt x="1384095" y="19180"/>
                  </a:cubicBezTo>
                  <a:cubicBezTo>
                    <a:pt x="1350133" y="25892"/>
                    <a:pt x="1318551" y="41436"/>
                    <a:pt x="1292527" y="64243"/>
                  </a:cubicBezTo>
                  <a:cubicBezTo>
                    <a:pt x="1285893" y="70584"/>
                    <a:pt x="1276108" y="72343"/>
                    <a:pt x="1267684" y="68712"/>
                  </a:cubicBezTo>
                  <a:cubicBezTo>
                    <a:pt x="1265971" y="67951"/>
                    <a:pt x="1094067" y="-6679"/>
                    <a:pt x="952242" y="261"/>
                  </a:cubicBezTo>
                  <a:cubicBezTo>
                    <a:pt x="768345" y="9292"/>
                    <a:pt x="616430" y="151803"/>
                    <a:pt x="606721" y="161025"/>
                  </a:cubicBezTo>
                  <a:lnTo>
                    <a:pt x="571122" y="201145"/>
                  </a:lnTo>
                  <a:cubicBezTo>
                    <a:pt x="571426" y="202780"/>
                    <a:pt x="571579" y="204434"/>
                    <a:pt x="571598" y="206089"/>
                  </a:cubicBezTo>
                  <a:cubicBezTo>
                    <a:pt x="571598" y="213219"/>
                    <a:pt x="573787" y="382159"/>
                    <a:pt x="703428" y="393758"/>
                  </a:cubicBezTo>
                  <a:cubicBezTo>
                    <a:pt x="778720" y="400413"/>
                    <a:pt x="802516" y="333959"/>
                    <a:pt x="804991" y="326353"/>
                  </a:cubicBezTo>
                  <a:cubicBezTo>
                    <a:pt x="809826" y="310971"/>
                    <a:pt x="826236" y="302414"/>
                    <a:pt x="841637" y="307244"/>
                  </a:cubicBezTo>
                  <a:cubicBezTo>
                    <a:pt x="857038" y="312073"/>
                    <a:pt x="865605" y="328464"/>
                    <a:pt x="860769" y="343846"/>
                  </a:cubicBezTo>
                  <a:cubicBezTo>
                    <a:pt x="848681" y="382825"/>
                    <a:pt x="802897" y="452607"/>
                    <a:pt x="713994" y="452607"/>
                  </a:cubicBezTo>
                  <a:cubicBezTo>
                    <a:pt x="708854" y="452607"/>
                    <a:pt x="703619" y="452607"/>
                    <a:pt x="698193" y="451941"/>
                  </a:cubicBezTo>
                  <a:cubicBezTo>
                    <a:pt x="563031" y="439867"/>
                    <a:pt x="520007" y="307529"/>
                    <a:pt x="514106" y="225103"/>
                  </a:cubicBezTo>
                  <a:cubicBezTo>
                    <a:pt x="482790" y="219779"/>
                    <a:pt x="412544" y="213884"/>
                    <a:pt x="365047" y="255335"/>
                  </a:cubicBezTo>
                  <a:cubicBezTo>
                    <a:pt x="327134" y="286880"/>
                    <a:pt x="302386" y="331430"/>
                    <a:pt x="295657" y="380258"/>
                  </a:cubicBezTo>
                  <a:cubicBezTo>
                    <a:pt x="294791" y="392760"/>
                    <a:pt x="283997" y="402219"/>
                    <a:pt x="271480" y="401459"/>
                  </a:cubicBezTo>
                  <a:cubicBezTo>
                    <a:pt x="270338" y="401459"/>
                    <a:pt x="142219" y="394614"/>
                    <a:pt x="78064" y="482839"/>
                  </a:cubicBezTo>
                  <a:cubicBezTo>
                    <a:pt x="13910" y="571065"/>
                    <a:pt x="37230" y="653966"/>
                    <a:pt x="37420" y="654632"/>
                  </a:cubicBezTo>
                  <a:cubicBezTo>
                    <a:pt x="39324" y="660555"/>
                    <a:pt x="38667" y="666991"/>
                    <a:pt x="35612" y="672410"/>
                  </a:cubicBezTo>
                  <a:lnTo>
                    <a:pt x="-178" y="736392"/>
                  </a:lnTo>
                  <a:cubicBezTo>
                    <a:pt x="1440" y="769002"/>
                    <a:pt x="13339" y="809882"/>
                    <a:pt x="49985" y="853995"/>
                  </a:cubicBezTo>
                  <a:cubicBezTo>
                    <a:pt x="90781" y="904202"/>
                    <a:pt x="150024" y="935984"/>
                    <a:pt x="214464" y="942221"/>
                  </a:cubicBezTo>
                  <a:cubicBezTo>
                    <a:pt x="216644" y="896387"/>
                    <a:pt x="221441" y="850706"/>
                    <a:pt x="228837" y="805414"/>
                  </a:cubicBezTo>
                  <a:cubicBezTo>
                    <a:pt x="249778" y="678400"/>
                    <a:pt x="288232" y="589604"/>
                    <a:pt x="343059" y="541403"/>
                  </a:cubicBezTo>
                  <a:cubicBezTo>
                    <a:pt x="378982" y="508822"/>
                    <a:pt x="427650" y="494058"/>
                    <a:pt x="475651" y="501188"/>
                  </a:cubicBezTo>
                  <a:cubicBezTo>
                    <a:pt x="530097" y="508223"/>
                    <a:pt x="572359" y="532086"/>
                    <a:pt x="601295" y="572110"/>
                  </a:cubicBezTo>
                  <a:cubicBezTo>
                    <a:pt x="662785" y="657674"/>
                    <a:pt x="638227" y="785924"/>
                    <a:pt x="637180" y="791344"/>
                  </a:cubicBezTo>
                  <a:cubicBezTo>
                    <a:pt x="635429" y="807363"/>
                    <a:pt x="620998" y="818933"/>
                    <a:pt x="604950" y="817184"/>
                  </a:cubicBezTo>
                  <a:cubicBezTo>
                    <a:pt x="588912" y="815434"/>
                    <a:pt x="577328" y="801021"/>
                    <a:pt x="579079" y="784993"/>
                  </a:cubicBezTo>
                  <a:cubicBezTo>
                    <a:pt x="579270" y="783319"/>
                    <a:pt x="579593" y="781656"/>
                    <a:pt x="580069" y="780030"/>
                  </a:cubicBezTo>
                  <a:cubicBezTo>
                    <a:pt x="580069" y="778129"/>
                    <a:pt x="600534" y="670509"/>
                    <a:pt x="553988" y="606146"/>
                  </a:cubicBezTo>
                  <a:cubicBezTo>
                    <a:pt x="534952" y="579431"/>
                    <a:pt x="506396" y="564030"/>
                    <a:pt x="468322" y="559181"/>
                  </a:cubicBezTo>
                  <a:cubicBezTo>
                    <a:pt x="437044" y="554266"/>
                    <a:pt x="405224" y="563849"/>
                    <a:pt x="381894" y="585230"/>
                  </a:cubicBezTo>
                  <a:cubicBezTo>
                    <a:pt x="338204" y="623258"/>
                    <a:pt x="305271" y="702738"/>
                    <a:pt x="286709" y="814065"/>
                  </a:cubicBezTo>
                  <a:cubicBezTo>
                    <a:pt x="277857" y="868303"/>
                    <a:pt x="272927" y="923111"/>
                    <a:pt x="271956" y="978062"/>
                  </a:cubicBezTo>
                  <a:lnTo>
                    <a:pt x="271956" y="978728"/>
                  </a:lnTo>
                  <a:cubicBezTo>
                    <a:pt x="295466" y="1014759"/>
                    <a:pt x="358479" y="1064291"/>
                    <a:pt x="527146" y="1060298"/>
                  </a:cubicBezTo>
                  <a:cubicBezTo>
                    <a:pt x="729985" y="1055640"/>
                    <a:pt x="939963" y="898678"/>
                    <a:pt x="1025629" y="826615"/>
                  </a:cubicBezTo>
                  <a:lnTo>
                    <a:pt x="1026391" y="824808"/>
                  </a:lnTo>
                  <a:cubicBezTo>
                    <a:pt x="993171" y="741146"/>
                    <a:pt x="897701" y="469054"/>
                    <a:pt x="1033053" y="409350"/>
                  </a:cubicBezTo>
                  <a:cubicBezTo>
                    <a:pt x="1087690" y="385202"/>
                    <a:pt x="1133474" y="384821"/>
                    <a:pt x="1169358" y="408019"/>
                  </a:cubicBezTo>
                  <a:cubicBezTo>
                    <a:pt x="1230467" y="447568"/>
                    <a:pt x="1232561" y="538265"/>
                    <a:pt x="1232561" y="548438"/>
                  </a:cubicBezTo>
                  <a:cubicBezTo>
                    <a:pt x="1232666" y="564552"/>
                    <a:pt x="1219673" y="577710"/>
                    <a:pt x="1203530" y="577815"/>
                  </a:cubicBezTo>
                  <a:cubicBezTo>
                    <a:pt x="1203501" y="577815"/>
                    <a:pt x="1203463" y="577815"/>
                    <a:pt x="1203434" y="577815"/>
                  </a:cubicBezTo>
                  <a:lnTo>
                    <a:pt x="1203434" y="577815"/>
                  </a:lnTo>
                  <a:cubicBezTo>
                    <a:pt x="1187329" y="577815"/>
                    <a:pt x="1174270" y="564809"/>
                    <a:pt x="1174213" y="548723"/>
                  </a:cubicBezTo>
                  <a:cubicBezTo>
                    <a:pt x="1174213" y="529709"/>
                    <a:pt x="1167074" y="475994"/>
                    <a:pt x="1137471" y="456980"/>
                  </a:cubicBezTo>
                  <a:cubicBezTo>
                    <a:pt x="1119291" y="445191"/>
                    <a:pt x="1092163" y="447473"/>
                    <a:pt x="1056755" y="462779"/>
                  </a:cubicBezTo>
                  <a:cubicBezTo>
                    <a:pt x="991172" y="491776"/>
                    <a:pt x="1028199" y="655963"/>
                    <a:pt x="1067701" y="768051"/>
                  </a:cubicBezTo>
                  <a:cubicBezTo>
                    <a:pt x="1091687" y="763963"/>
                    <a:pt x="1194011" y="744188"/>
                    <a:pt x="1261021" y="694561"/>
                  </a:cubicBezTo>
                  <a:cubicBezTo>
                    <a:pt x="1328031" y="644935"/>
                    <a:pt x="1324700" y="604625"/>
                    <a:pt x="1324700" y="604149"/>
                  </a:cubicBezTo>
                  <a:cubicBezTo>
                    <a:pt x="1322948" y="593777"/>
                    <a:pt x="1328641" y="583576"/>
                    <a:pt x="1338407" y="579621"/>
                  </a:cubicBezTo>
                  <a:cubicBezTo>
                    <a:pt x="1348334" y="575733"/>
                    <a:pt x="1359633" y="579155"/>
                    <a:pt x="1365725" y="587892"/>
                  </a:cubicBezTo>
                  <a:cubicBezTo>
                    <a:pt x="1365725" y="587892"/>
                    <a:pt x="1385904" y="610329"/>
                    <a:pt x="1451391" y="612706"/>
                  </a:cubicBezTo>
                  <a:cubicBezTo>
                    <a:pt x="1516878" y="615083"/>
                    <a:pt x="1549526" y="541308"/>
                    <a:pt x="1549812" y="540547"/>
                  </a:cubicBezTo>
                  <a:cubicBezTo>
                    <a:pt x="1549840" y="540328"/>
                    <a:pt x="1549840" y="540100"/>
                    <a:pt x="1549812" y="539882"/>
                  </a:cubicBezTo>
                  <a:cubicBezTo>
                    <a:pt x="1550298" y="538902"/>
                    <a:pt x="1550830" y="537952"/>
                    <a:pt x="1551430" y="537030"/>
                  </a:cubicBezTo>
                  <a:lnTo>
                    <a:pt x="1552001" y="536174"/>
                  </a:lnTo>
                  <a:cubicBezTo>
                    <a:pt x="1552753" y="535109"/>
                    <a:pt x="1553620" y="534120"/>
                    <a:pt x="1554571" y="533227"/>
                  </a:cubicBezTo>
                  <a:lnTo>
                    <a:pt x="1554571" y="533227"/>
                  </a:lnTo>
                  <a:cubicBezTo>
                    <a:pt x="1555618" y="532295"/>
                    <a:pt x="1556732" y="531430"/>
                    <a:pt x="1557902" y="530660"/>
                  </a:cubicBezTo>
                  <a:lnTo>
                    <a:pt x="1557902" y="530660"/>
                  </a:lnTo>
                  <a:lnTo>
                    <a:pt x="1561329" y="528949"/>
                  </a:lnTo>
                  <a:lnTo>
                    <a:pt x="1561901" y="528949"/>
                  </a:lnTo>
                  <a:lnTo>
                    <a:pt x="1565612" y="527903"/>
                  </a:lnTo>
                  <a:lnTo>
                    <a:pt x="1565612" y="527903"/>
                  </a:lnTo>
                  <a:cubicBezTo>
                    <a:pt x="1566955" y="527599"/>
                    <a:pt x="1568325" y="527437"/>
                    <a:pt x="1569706" y="527427"/>
                  </a:cubicBezTo>
                  <a:cubicBezTo>
                    <a:pt x="1569706" y="527427"/>
                    <a:pt x="1611682" y="523434"/>
                    <a:pt x="1652040" y="437776"/>
                  </a:cubicBezTo>
                  <a:cubicBezTo>
                    <a:pt x="1692399" y="352117"/>
                    <a:pt x="1627197" y="279959"/>
                    <a:pt x="1624151" y="27701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183">
              <a:extLst>
                <a:ext uri="{FF2B5EF4-FFF2-40B4-BE49-F238E27FC236}">
                  <a16:creationId xmlns:a16="http://schemas.microsoft.com/office/drawing/2014/main" id="{98C26D54-205F-A041-9522-DEC33E238074}"/>
                </a:ext>
              </a:extLst>
            </p:cNvPr>
            <p:cNvSpPr/>
            <p:nvPr/>
          </p:nvSpPr>
          <p:spPr>
            <a:xfrm>
              <a:off x="13205361" y="14101809"/>
              <a:ext cx="763136" cy="976424"/>
            </a:xfrm>
            <a:custGeom>
              <a:avLst/>
              <a:gdLst>
                <a:gd name="connsiteX0" fmla="*/ 658161 w 763136"/>
                <a:gd name="connsiteY0" fmla="*/ 322182 h 976424"/>
                <a:gd name="connsiteX1" fmla="*/ 528329 w 763136"/>
                <a:gd name="connsiteY1" fmla="*/ 363063 h 976424"/>
                <a:gd name="connsiteX2" fmla="*/ 437332 w 763136"/>
                <a:gd name="connsiteY2" fmla="*/ 341387 h 976424"/>
                <a:gd name="connsiteX3" fmla="*/ 425339 w 763136"/>
                <a:gd name="connsiteY3" fmla="*/ 335017 h 976424"/>
                <a:gd name="connsiteX4" fmla="*/ 375558 w 763136"/>
                <a:gd name="connsiteY4" fmla="*/ 539133 h 976424"/>
                <a:gd name="connsiteX5" fmla="*/ 559169 w 763136"/>
                <a:gd name="connsiteY5" fmla="*/ 556721 h 976424"/>
                <a:gd name="connsiteX6" fmla="*/ 589381 w 763136"/>
                <a:gd name="connsiteY6" fmla="*/ 564089 h 976424"/>
                <a:gd name="connsiteX7" fmla="*/ 584298 w 763136"/>
                <a:gd name="connsiteY7" fmla="*/ 592658 h 976424"/>
                <a:gd name="connsiteX8" fmla="*/ 467791 w 763136"/>
                <a:gd name="connsiteY8" fmla="*/ 630021 h 976424"/>
                <a:gd name="connsiteX9" fmla="*/ 341195 w 763136"/>
                <a:gd name="connsiteY9" fmla="*/ 566609 h 976424"/>
                <a:gd name="connsiteX10" fmla="*/ 388788 w 763136"/>
                <a:gd name="connsiteY10" fmla="*/ 309918 h 976424"/>
                <a:gd name="connsiteX11" fmla="*/ 354331 w 763136"/>
                <a:gd name="connsiteY11" fmla="*/ 107988 h 976424"/>
                <a:gd name="connsiteX12" fmla="*/ 383600 w 763136"/>
                <a:gd name="connsiteY12" fmla="*/ 97768 h 976424"/>
                <a:gd name="connsiteX13" fmla="*/ 393833 w 763136"/>
                <a:gd name="connsiteY13" fmla="*/ 127002 h 976424"/>
                <a:gd name="connsiteX14" fmla="*/ 456750 w 763136"/>
                <a:gd name="connsiteY14" fmla="*/ 302598 h 976424"/>
                <a:gd name="connsiteX15" fmla="*/ 615613 w 763136"/>
                <a:gd name="connsiteY15" fmla="*/ 297274 h 976424"/>
                <a:gd name="connsiteX16" fmla="*/ 626465 w 763136"/>
                <a:gd name="connsiteY16" fmla="*/ 291284 h 976424"/>
                <a:gd name="connsiteX17" fmla="*/ 595625 w 763136"/>
                <a:gd name="connsiteY17" fmla="*/ 121963 h 976424"/>
                <a:gd name="connsiteX18" fmla="*/ 522903 w 763136"/>
                <a:gd name="connsiteY18" fmla="*/ 13012 h 976424"/>
                <a:gd name="connsiteX19" fmla="*/ 487780 w 763136"/>
                <a:gd name="connsiteY19" fmla="*/ 14724 h 976424"/>
                <a:gd name="connsiteX20" fmla="*/ 476834 w 763136"/>
                <a:gd name="connsiteY20" fmla="*/ 12442 h 976424"/>
                <a:gd name="connsiteX21" fmla="*/ 334056 w 763136"/>
                <a:gd name="connsiteY21" fmla="*/ 27368 h 976424"/>
                <a:gd name="connsiteX22" fmla="*/ 272377 w 763136"/>
                <a:gd name="connsiteY22" fmla="*/ 181858 h 976424"/>
                <a:gd name="connsiteX23" fmla="*/ 264381 w 763136"/>
                <a:gd name="connsiteY23" fmla="*/ 200872 h 976424"/>
                <a:gd name="connsiteX24" fmla="*/ 244678 w 763136"/>
                <a:gd name="connsiteY24" fmla="*/ 205625 h 976424"/>
                <a:gd name="connsiteX25" fmla="*/ 138547 w 763136"/>
                <a:gd name="connsiteY25" fmla="*/ 224639 h 976424"/>
                <a:gd name="connsiteX26" fmla="*/ 95428 w 763136"/>
                <a:gd name="connsiteY26" fmla="*/ 333971 h 976424"/>
                <a:gd name="connsiteX27" fmla="*/ 88480 w 763136"/>
                <a:gd name="connsiteY27" fmla="*/ 352985 h 976424"/>
                <a:gd name="connsiteX28" fmla="*/ 70109 w 763136"/>
                <a:gd name="connsiteY28" fmla="*/ 358119 h 976424"/>
                <a:gd name="connsiteX29" fmla="*/ 23374 w 763136"/>
                <a:gd name="connsiteY29" fmla="*/ 383312 h 976424"/>
                <a:gd name="connsiteX30" fmla="*/ -137 w 763136"/>
                <a:gd name="connsiteY30" fmla="*/ 440355 h 976424"/>
                <a:gd name="connsiteX31" fmla="*/ 18900 w 763136"/>
                <a:gd name="connsiteY31" fmla="*/ 506904 h 976424"/>
                <a:gd name="connsiteX32" fmla="*/ 157108 w 763136"/>
                <a:gd name="connsiteY32" fmla="*/ 564993 h 976424"/>
                <a:gd name="connsiteX33" fmla="*/ 138832 w 763136"/>
                <a:gd name="connsiteY33" fmla="*/ 689820 h 976424"/>
                <a:gd name="connsiteX34" fmla="*/ 162534 w 763136"/>
                <a:gd name="connsiteY34" fmla="*/ 884335 h 976424"/>
                <a:gd name="connsiteX35" fmla="*/ 97808 w 763136"/>
                <a:gd name="connsiteY35" fmla="*/ 973986 h 976424"/>
                <a:gd name="connsiteX36" fmla="*/ 225641 w 763136"/>
                <a:gd name="connsiteY36" fmla="*/ 967236 h 976424"/>
                <a:gd name="connsiteX37" fmla="*/ 367466 w 763136"/>
                <a:gd name="connsiteY37" fmla="*/ 853912 h 976424"/>
                <a:gd name="connsiteX38" fmla="*/ 370988 w 763136"/>
                <a:gd name="connsiteY38" fmla="*/ 844405 h 976424"/>
                <a:gd name="connsiteX39" fmla="*/ 410966 w 763136"/>
                <a:gd name="connsiteY39" fmla="*/ 725947 h 976424"/>
                <a:gd name="connsiteX40" fmla="*/ 492635 w 763136"/>
                <a:gd name="connsiteY40" fmla="*/ 692197 h 976424"/>
                <a:gd name="connsiteX41" fmla="*/ 493206 w 763136"/>
                <a:gd name="connsiteY41" fmla="*/ 692197 h 976424"/>
                <a:gd name="connsiteX42" fmla="*/ 567259 w 763136"/>
                <a:gd name="connsiteY42" fmla="*/ 722144 h 976424"/>
                <a:gd name="connsiteX43" fmla="*/ 593816 w 763136"/>
                <a:gd name="connsiteY43" fmla="*/ 811415 h 976424"/>
                <a:gd name="connsiteX44" fmla="*/ 570991 w 763136"/>
                <a:gd name="connsiteY44" fmla="*/ 832502 h 976424"/>
                <a:gd name="connsiteX45" fmla="*/ 549879 w 763136"/>
                <a:gd name="connsiteY45" fmla="*/ 809704 h 976424"/>
                <a:gd name="connsiteX46" fmla="*/ 550126 w 763136"/>
                <a:gd name="connsiteY46" fmla="*/ 807137 h 976424"/>
                <a:gd name="connsiteX47" fmla="*/ 534516 w 763136"/>
                <a:gd name="connsiteY47" fmla="*/ 751331 h 976424"/>
                <a:gd name="connsiteX48" fmla="*/ 493015 w 763136"/>
                <a:gd name="connsiteY48" fmla="*/ 736024 h 976424"/>
                <a:gd name="connsiteX49" fmla="*/ 493015 w 763136"/>
                <a:gd name="connsiteY49" fmla="*/ 736024 h 976424"/>
                <a:gd name="connsiteX50" fmla="*/ 443614 w 763136"/>
                <a:gd name="connsiteY50" fmla="*/ 755704 h 976424"/>
                <a:gd name="connsiteX51" fmla="*/ 415059 w 763136"/>
                <a:gd name="connsiteY51" fmla="*/ 862278 h 976424"/>
                <a:gd name="connsiteX52" fmla="*/ 415059 w 763136"/>
                <a:gd name="connsiteY52" fmla="*/ 867983 h 976424"/>
                <a:gd name="connsiteX53" fmla="*/ 450087 w 763136"/>
                <a:gd name="connsiteY53" fmla="*/ 918370 h 976424"/>
                <a:gd name="connsiteX54" fmla="*/ 611901 w 763136"/>
                <a:gd name="connsiteY54" fmla="*/ 917514 h 976424"/>
                <a:gd name="connsiteX55" fmla="*/ 762293 w 763136"/>
                <a:gd name="connsiteY55" fmla="*/ 647989 h 976424"/>
                <a:gd name="connsiteX56" fmla="*/ 658161 w 763136"/>
                <a:gd name="connsiteY56" fmla="*/ 322182 h 97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63136" h="976424">
                  <a:moveTo>
                    <a:pt x="658161" y="322182"/>
                  </a:moveTo>
                  <a:cubicBezTo>
                    <a:pt x="619611" y="347766"/>
                    <a:pt x="574598" y="361941"/>
                    <a:pt x="528329" y="363063"/>
                  </a:cubicBezTo>
                  <a:cubicBezTo>
                    <a:pt x="496728" y="362986"/>
                    <a:pt x="465573" y="355562"/>
                    <a:pt x="437332" y="341387"/>
                  </a:cubicBezTo>
                  <a:cubicBezTo>
                    <a:pt x="433144" y="339390"/>
                    <a:pt x="429241" y="337203"/>
                    <a:pt x="425339" y="335017"/>
                  </a:cubicBezTo>
                  <a:cubicBezTo>
                    <a:pt x="394404" y="367531"/>
                    <a:pt x="315305" y="463457"/>
                    <a:pt x="375558" y="539133"/>
                  </a:cubicBezTo>
                  <a:cubicBezTo>
                    <a:pt x="449230" y="631542"/>
                    <a:pt x="554790" y="559859"/>
                    <a:pt x="559169" y="556721"/>
                  </a:cubicBezTo>
                  <a:cubicBezTo>
                    <a:pt x="569544" y="550428"/>
                    <a:pt x="583070" y="553717"/>
                    <a:pt x="589381" y="564089"/>
                  </a:cubicBezTo>
                  <a:cubicBezTo>
                    <a:pt x="595120" y="573530"/>
                    <a:pt x="592950" y="585765"/>
                    <a:pt x="584298" y="592658"/>
                  </a:cubicBezTo>
                  <a:cubicBezTo>
                    <a:pt x="549945" y="616197"/>
                    <a:pt x="509444" y="629184"/>
                    <a:pt x="467791" y="630021"/>
                  </a:cubicBezTo>
                  <a:cubicBezTo>
                    <a:pt x="417886" y="630230"/>
                    <a:pt x="370874" y="606681"/>
                    <a:pt x="341195" y="566609"/>
                  </a:cubicBezTo>
                  <a:cubicBezTo>
                    <a:pt x="270188" y="477433"/>
                    <a:pt x="333485" y="368481"/>
                    <a:pt x="388788" y="309918"/>
                  </a:cubicBezTo>
                  <a:cubicBezTo>
                    <a:pt x="297696" y="228633"/>
                    <a:pt x="353665" y="109319"/>
                    <a:pt x="354331" y="107988"/>
                  </a:cubicBezTo>
                  <a:cubicBezTo>
                    <a:pt x="359585" y="97093"/>
                    <a:pt x="372692" y="92520"/>
                    <a:pt x="383600" y="97768"/>
                  </a:cubicBezTo>
                  <a:cubicBezTo>
                    <a:pt x="394508" y="103016"/>
                    <a:pt x="399087" y="116107"/>
                    <a:pt x="393833" y="127002"/>
                  </a:cubicBezTo>
                  <a:cubicBezTo>
                    <a:pt x="388121" y="138981"/>
                    <a:pt x="341386" y="246030"/>
                    <a:pt x="456750" y="302598"/>
                  </a:cubicBezTo>
                  <a:cubicBezTo>
                    <a:pt x="507293" y="327506"/>
                    <a:pt x="560787" y="325700"/>
                    <a:pt x="615613" y="297274"/>
                  </a:cubicBezTo>
                  <a:cubicBezTo>
                    <a:pt x="619326" y="295372"/>
                    <a:pt x="622943" y="293281"/>
                    <a:pt x="626465" y="291284"/>
                  </a:cubicBezTo>
                  <a:cubicBezTo>
                    <a:pt x="628749" y="278164"/>
                    <a:pt x="635031" y="221787"/>
                    <a:pt x="595625" y="121963"/>
                  </a:cubicBezTo>
                  <a:cubicBezTo>
                    <a:pt x="572494" y="63495"/>
                    <a:pt x="544701" y="30886"/>
                    <a:pt x="522903" y="13012"/>
                  </a:cubicBezTo>
                  <a:lnTo>
                    <a:pt x="487780" y="14724"/>
                  </a:lnTo>
                  <a:cubicBezTo>
                    <a:pt x="484001" y="14866"/>
                    <a:pt x="480242" y="14087"/>
                    <a:pt x="476834" y="12442"/>
                  </a:cubicBezTo>
                  <a:cubicBezTo>
                    <a:pt x="473788" y="11016"/>
                    <a:pt x="398973" y="-23209"/>
                    <a:pt x="334056" y="27368"/>
                  </a:cubicBezTo>
                  <a:cubicBezTo>
                    <a:pt x="267427" y="79752"/>
                    <a:pt x="272377" y="180812"/>
                    <a:pt x="272377" y="181858"/>
                  </a:cubicBezTo>
                  <a:cubicBezTo>
                    <a:pt x="272929" y="189112"/>
                    <a:pt x="269950" y="196185"/>
                    <a:pt x="264381" y="200872"/>
                  </a:cubicBezTo>
                  <a:cubicBezTo>
                    <a:pt x="258946" y="205511"/>
                    <a:pt x="251627" y="207270"/>
                    <a:pt x="244678" y="205625"/>
                  </a:cubicBezTo>
                  <a:cubicBezTo>
                    <a:pt x="208165" y="199722"/>
                    <a:pt x="170729" y="206424"/>
                    <a:pt x="138547" y="224639"/>
                  </a:cubicBezTo>
                  <a:cubicBezTo>
                    <a:pt x="90955" y="252210"/>
                    <a:pt x="95333" y="333210"/>
                    <a:pt x="95428" y="333971"/>
                  </a:cubicBezTo>
                  <a:cubicBezTo>
                    <a:pt x="96266" y="341054"/>
                    <a:pt x="93686" y="348108"/>
                    <a:pt x="88480" y="352985"/>
                  </a:cubicBezTo>
                  <a:cubicBezTo>
                    <a:pt x="83549" y="357558"/>
                    <a:pt x="76705" y="359469"/>
                    <a:pt x="70109" y="358119"/>
                  </a:cubicBezTo>
                  <a:cubicBezTo>
                    <a:pt x="67063" y="358119"/>
                    <a:pt x="48978" y="359640"/>
                    <a:pt x="23374" y="383312"/>
                  </a:cubicBezTo>
                  <a:cubicBezTo>
                    <a:pt x="7716" y="398087"/>
                    <a:pt x="-841" y="418859"/>
                    <a:pt x="-137" y="440355"/>
                  </a:cubicBezTo>
                  <a:lnTo>
                    <a:pt x="18900" y="506904"/>
                  </a:lnTo>
                  <a:cubicBezTo>
                    <a:pt x="66968" y="498728"/>
                    <a:pt x="133597" y="504433"/>
                    <a:pt x="157108" y="564993"/>
                  </a:cubicBezTo>
                  <a:cubicBezTo>
                    <a:pt x="173737" y="606881"/>
                    <a:pt x="166779" y="654444"/>
                    <a:pt x="138832" y="689820"/>
                  </a:cubicBezTo>
                  <a:cubicBezTo>
                    <a:pt x="162534" y="721859"/>
                    <a:pt x="204034" y="796109"/>
                    <a:pt x="162534" y="884335"/>
                  </a:cubicBezTo>
                  <a:cubicBezTo>
                    <a:pt x="147790" y="918589"/>
                    <a:pt x="125688" y="949192"/>
                    <a:pt x="97808" y="973986"/>
                  </a:cubicBezTo>
                  <a:cubicBezTo>
                    <a:pt x="140508" y="978483"/>
                    <a:pt x="183655" y="976211"/>
                    <a:pt x="225641" y="967236"/>
                  </a:cubicBezTo>
                  <a:cubicBezTo>
                    <a:pt x="355854" y="943279"/>
                    <a:pt x="367371" y="854863"/>
                    <a:pt x="367466" y="853912"/>
                  </a:cubicBezTo>
                  <a:cubicBezTo>
                    <a:pt x="367914" y="850518"/>
                    <a:pt x="369123" y="847276"/>
                    <a:pt x="370988" y="844405"/>
                  </a:cubicBezTo>
                  <a:cubicBezTo>
                    <a:pt x="371845" y="814838"/>
                    <a:pt x="378222" y="761028"/>
                    <a:pt x="410966" y="725947"/>
                  </a:cubicBezTo>
                  <a:cubicBezTo>
                    <a:pt x="432002" y="703406"/>
                    <a:pt x="461804" y="691094"/>
                    <a:pt x="492635" y="692197"/>
                  </a:cubicBezTo>
                  <a:lnTo>
                    <a:pt x="493206" y="692197"/>
                  </a:lnTo>
                  <a:cubicBezTo>
                    <a:pt x="521095" y="690847"/>
                    <a:pt x="548165" y="701799"/>
                    <a:pt x="567259" y="722144"/>
                  </a:cubicBezTo>
                  <a:cubicBezTo>
                    <a:pt x="598861" y="757130"/>
                    <a:pt x="594006" y="809229"/>
                    <a:pt x="593816" y="811415"/>
                  </a:cubicBezTo>
                  <a:cubicBezTo>
                    <a:pt x="593340" y="823537"/>
                    <a:pt x="583127" y="832977"/>
                    <a:pt x="570991" y="832502"/>
                  </a:cubicBezTo>
                  <a:cubicBezTo>
                    <a:pt x="558854" y="832036"/>
                    <a:pt x="549403" y="821826"/>
                    <a:pt x="549879" y="809704"/>
                  </a:cubicBezTo>
                  <a:cubicBezTo>
                    <a:pt x="549907" y="808849"/>
                    <a:pt x="549993" y="807993"/>
                    <a:pt x="550126" y="807137"/>
                  </a:cubicBezTo>
                  <a:cubicBezTo>
                    <a:pt x="550126" y="806567"/>
                    <a:pt x="552982" y="771676"/>
                    <a:pt x="534516" y="751331"/>
                  </a:cubicBezTo>
                  <a:cubicBezTo>
                    <a:pt x="523551" y="740474"/>
                    <a:pt x="508416" y="734893"/>
                    <a:pt x="493015" y="736024"/>
                  </a:cubicBezTo>
                  <a:lnTo>
                    <a:pt x="493015" y="736024"/>
                  </a:lnTo>
                  <a:cubicBezTo>
                    <a:pt x="474464" y="735074"/>
                    <a:pt x="456417" y="742261"/>
                    <a:pt x="443614" y="755704"/>
                  </a:cubicBezTo>
                  <a:cubicBezTo>
                    <a:pt x="410585" y="790975"/>
                    <a:pt x="415059" y="861518"/>
                    <a:pt x="415059" y="862278"/>
                  </a:cubicBezTo>
                  <a:cubicBezTo>
                    <a:pt x="415297" y="864170"/>
                    <a:pt x="415297" y="866091"/>
                    <a:pt x="415059" y="867983"/>
                  </a:cubicBezTo>
                  <a:cubicBezTo>
                    <a:pt x="419866" y="888632"/>
                    <a:pt x="432402" y="906657"/>
                    <a:pt x="450087" y="918370"/>
                  </a:cubicBezTo>
                  <a:cubicBezTo>
                    <a:pt x="510624" y="958014"/>
                    <a:pt x="611901" y="917514"/>
                    <a:pt x="611901" y="917514"/>
                  </a:cubicBezTo>
                  <a:cubicBezTo>
                    <a:pt x="670154" y="887187"/>
                    <a:pt x="754678" y="814743"/>
                    <a:pt x="762293" y="647989"/>
                  </a:cubicBezTo>
                  <a:cubicBezTo>
                    <a:pt x="770479" y="468401"/>
                    <a:pt x="701280" y="367151"/>
                    <a:pt x="658161" y="322182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184">
              <a:extLst>
                <a:ext uri="{FF2B5EF4-FFF2-40B4-BE49-F238E27FC236}">
                  <a16:creationId xmlns:a16="http://schemas.microsoft.com/office/drawing/2014/main" id="{CCA8F0C4-84BC-F044-A712-79D1EA6FF11F}"/>
                </a:ext>
              </a:extLst>
            </p:cNvPr>
            <p:cNvSpPr/>
            <p:nvPr/>
          </p:nvSpPr>
          <p:spPr>
            <a:xfrm>
              <a:off x="12749963" y="15021420"/>
              <a:ext cx="1027134" cy="808326"/>
            </a:xfrm>
            <a:custGeom>
              <a:avLst/>
              <a:gdLst>
                <a:gd name="connsiteX0" fmla="*/ 849516 w 1027134"/>
                <a:gd name="connsiteY0" fmla="*/ 560532 h 808326"/>
                <a:gd name="connsiteX1" fmla="*/ 662192 w 1027134"/>
                <a:gd name="connsiteY1" fmla="*/ 463750 h 808326"/>
                <a:gd name="connsiteX2" fmla="*/ 637158 w 1027134"/>
                <a:gd name="connsiteY2" fmla="*/ 413743 h 808326"/>
                <a:gd name="connsiteX3" fmla="*/ 488955 w 1027134"/>
                <a:gd name="connsiteY3" fmla="*/ 440077 h 808326"/>
                <a:gd name="connsiteX4" fmla="*/ 488384 w 1027134"/>
                <a:gd name="connsiteY4" fmla="*/ 575363 h 808326"/>
                <a:gd name="connsiteX5" fmla="*/ 487147 w 1027134"/>
                <a:gd name="connsiteY5" fmla="*/ 606261 h 808326"/>
                <a:gd name="connsiteX6" fmla="*/ 472203 w 1027134"/>
                <a:gd name="connsiteY6" fmla="*/ 612155 h 808326"/>
                <a:gd name="connsiteX7" fmla="*/ 456212 w 1027134"/>
                <a:gd name="connsiteY7" fmla="*/ 605120 h 808326"/>
                <a:gd name="connsiteX8" fmla="*/ 455546 w 1027134"/>
                <a:gd name="connsiteY8" fmla="*/ 411651 h 808326"/>
                <a:gd name="connsiteX9" fmla="*/ 630210 w 1027134"/>
                <a:gd name="connsiteY9" fmla="*/ 364116 h 808326"/>
                <a:gd name="connsiteX10" fmla="*/ 644773 w 1027134"/>
                <a:gd name="connsiteY10" fmla="*/ 307834 h 808326"/>
                <a:gd name="connsiteX11" fmla="*/ 821246 w 1027134"/>
                <a:gd name="connsiteY11" fmla="*/ 223601 h 808326"/>
                <a:gd name="connsiteX12" fmla="*/ 835096 w 1027134"/>
                <a:gd name="connsiteY12" fmla="*/ 251314 h 808326"/>
                <a:gd name="connsiteX13" fmla="*/ 807349 w 1027134"/>
                <a:gd name="connsiteY13" fmla="*/ 265147 h 808326"/>
                <a:gd name="connsiteX14" fmla="*/ 683609 w 1027134"/>
                <a:gd name="connsiteY14" fmla="*/ 327704 h 808326"/>
                <a:gd name="connsiteX15" fmla="*/ 697982 w 1027134"/>
                <a:gd name="connsiteY15" fmla="*/ 438366 h 808326"/>
                <a:gd name="connsiteX16" fmla="*/ 869981 w 1027134"/>
                <a:gd name="connsiteY16" fmla="*/ 515183 h 808326"/>
                <a:gd name="connsiteX17" fmla="*/ 882069 w 1027134"/>
                <a:gd name="connsiteY17" fmla="*/ 513567 h 808326"/>
                <a:gd name="connsiteX18" fmla="*/ 993340 w 1027134"/>
                <a:gd name="connsiteY18" fmla="*/ 334739 h 808326"/>
                <a:gd name="connsiteX19" fmla="*/ 1017897 w 1027134"/>
                <a:gd name="connsiteY19" fmla="*/ 55707 h 808326"/>
                <a:gd name="connsiteX20" fmla="*/ 882354 w 1027134"/>
                <a:gd name="connsiteY20" fmla="*/ 36693 h 808326"/>
                <a:gd name="connsiteX21" fmla="*/ 842663 w 1027134"/>
                <a:gd name="connsiteY21" fmla="*/ -195 h 808326"/>
                <a:gd name="connsiteX22" fmla="*/ 688844 w 1027134"/>
                <a:gd name="connsiteY22" fmla="*/ 90693 h 808326"/>
                <a:gd name="connsiteX23" fmla="*/ 590708 w 1027134"/>
                <a:gd name="connsiteY23" fmla="*/ 100200 h 808326"/>
                <a:gd name="connsiteX24" fmla="*/ 503233 w 1027134"/>
                <a:gd name="connsiteY24" fmla="*/ 86414 h 808326"/>
                <a:gd name="connsiteX25" fmla="*/ 373211 w 1027134"/>
                <a:gd name="connsiteY25" fmla="*/ 164372 h 808326"/>
                <a:gd name="connsiteX26" fmla="*/ 286688 w 1027134"/>
                <a:gd name="connsiteY26" fmla="*/ 146214 h 808326"/>
                <a:gd name="connsiteX27" fmla="*/ 211111 w 1027134"/>
                <a:gd name="connsiteY27" fmla="*/ 237292 h 808326"/>
                <a:gd name="connsiteX28" fmla="*/ 4751 w 1027134"/>
                <a:gd name="connsiteY28" fmla="*/ 318006 h 808326"/>
                <a:gd name="connsiteX29" fmla="*/ 34258 w 1027134"/>
                <a:gd name="connsiteY29" fmla="*/ 454813 h 808326"/>
                <a:gd name="connsiteX30" fmla="*/ 99174 w 1027134"/>
                <a:gd name="connsiteY30" fmla="*/ 489038 h 808326"/>
                <a:gd name="connsiteX31" fmla="*/ 155428 w 1027134"/>
                <a:gd name="connsiteY31" fmla="*/ 483429 h 808326"/>
                <a:gd name="connsiteX32" fmla="*/ 235288 w 1027134"/>
                <a:gd name="connsiteY32" fmla="*/ 427718 h 808326"/>
                <a:gd name="connsiteX33" fmla="*/ 206733 w 1027134"/>
                <a:gd name="connsiteY33" fmla="*/ 318102 h 808326"/>
                <a:gd name="connsiteX34" fmla="*/ 203915 w 1027134"/>
                <a:gd name="connsiteY34" fmla="*/ 287175 h 808326"/>
                <a:gd name="connsiteX35" fmla="*/ 232813 w 1027134"/>
                <a:gd name="connsiteY35" fmla="*/ 282830 h 808326"/>
                <a:gd name="connsiteX36" fmla="*/ 277455 w 1027134"/>
                <a:gd name="connsiteY36" fmla="*/ 439982 h 808326"/>
                <a:gd name="connsiteX37" fmla="*/ 157237 w 1027134"/>
                <a:gd name="connsiteY37" fmla="*/ 527637 h 808326"/>
                <a:gd name="connsiteX38" fmla="*/ 242903 w 1027134"/>
                <a:gd name="connsiteY38" fmla="*/ 693535 h 808326"/>
                <a:gd name="connsiteX39" fmla="*/ 717875 w 1027134"/>
                <a:gd name="connsiteY39" fmla="*/ 763032 h 808326"/>
                <a:gd name="connsiteX40" fmla="*/ 849706 w 1027134"/>
                <a:gd name="connsiteY40" fmla="*/ 559391 h 80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7134" h="808326">
                  <a:moveTo>
                    <a:pt x="849516" y="560532"/>
                  </a:moveTo>
                  <a:cubicBezTo>
                    <a:pt x="775072" y="560437"/>
                    <a:pt x="705282" y="524376"/>
                    <a:pt x="662192" y="463750"/>
                  </a:cubicBezTo>
                  <a:cubicBezTo>
                    <a:pt x="651360" y="448443"/>
                    <a:pt x="642917" y="431578"/>
                    <a:pt x="637158" y="413743"/>
                  </a:cubicBezTo>
                  <a:cubicBezTo>
                    <a:pt x="618121" y="404996"/>
                    <a:pt x="542449" y="377330"/>
                    <a:pt x="488955" y="440077"/>
                  </a:cubicBezTo>
                  <a:cubicBezTo>
                    <a:pt x="453166" y="478001"/>
                    <a:pt x="452919" y="537135"/>
                    <a:pt x="488384" y="575363"/>
                  </a:cubicBezTo>
                  <a:cubicBezTo>
                    <a:pt x="496580" y="584233"/>
                    <a:pt x="496028" y="598066"/>
                    <a:pt x="487147" y="606261"/>
                  </a:cubicBezTo>
                  <a:cubicBezTo>
                    <a:pt x="483083" y="610025"/>
                    <a:pt x="477743" y="612126"/>
                    <a:pt x="472203" y="612155"/>
                  </a:cubicBezTo>
                  <a:cubicBezTo>
                    <a:pt x="466121" y="612136"/>
                    <a:pt x="460324" y="609588"/>
                    <a:pt x="456212" y="605120"/>
                  </a:cubicBezTo>
                  <a:cubicBezTo>
                    <a:pt x="405526" y="550663"/>
                    <a:pt x="405241" y="466450"/>
                    <a:pt x="455546" y="411651"/>
                  </a:cubicBezTo>
                  <a:cubicBezTo>
                    <a:pt x="508754" y="349190"/>
                    <a:pt x="581380" y="350140"/>
                    <a:pt x="630210" y="364116"/>
                  </a:cubicBezTo>
                  <a:cubicBezTo>
                    <a:pt x="630857" y="344512"/>
                    <a:pt x="635826" y="325298"/>
                    <a:pt x="644773" y="307834"/>
                  </a:cubicBezTo>
                  <a:cubicBezTo>
                    <a:pt x="694079" y="210957"/>
                    <a:pt x="781744" y="210386"/>
                    <a:pt x="821246" y="223601"/>
                  </a:cubicBezTo>
                  <a:cubicBezTo>
                    <a:pt x="832734" y="227433"/>
                    <a:pt x="838931" y="239839"/>
                    <a:pt x="835096" y="251314"/>
                  </a:cubicBezTo>
                  <a:cubicBezTo>
                    <a:pt x="831259" y="262789"/>
                    <a:pt x="818838" y="268978"/>
                    <a:pt x="807349" y="265147"/>
                  </a:cubicBezTo>
                  <a:cubicBezTo>
                    <a:pt x="799258" y="262580"/>
                    <a:pt x="727299" y="242425"/>
                    <a:pt x="683609" y="327704"/>
                  </a:cubicBezTo>
                  <a:cubicBezTo>
                    <a:pt x="666856" y="360788"/>
                    <a:pt x="671996" y="401193"/>
                    <a:pt x="697982" y="438366"/>
                  </a:cubicBezTo>
                  <a:cubicBezTo>
                    <a:pt x="737045" y="493326"/>
                    <a:pt x="802923" y="522751"/>
                    <a:pt x="869981" y="515183"/>
                  </a:cubicBezTo>
                  <a:cubicBezTo>
                    <a:pt x="874169" y="514708"/>
                    <a:pt x="878166" y="514232"/>
                    <a:pt x="882069" y="513567"/>
                  </a:cubicBezTo>
                  <a:cubicBezTo>
                    <a:pt x="910625" y="490179"/>
                    <a:pt x="951363" y="440457"/>
                    <a:pt x="993340" y="334739"/>
                  </a:cubicBezTo>
                  <a:cubicBezTo>
                    <a:pt x="1027178" y="245781"/>
                    <a:pt x="1035678" y="149199"/>
                    <a:pt x="1017897" y="55707"/>
                  </a:cubicBezTo>
                  <a:cubicBezTo>
                    <a:pt x="999908" y="61886"/>
                    <a:pt x="932231" y="65214"/>
                    <a:pt x="882354" y="36693"/>
                  </a:cubicBezTo>
                  <a:cubicBezTo>
                    <a:pt x="866316" y="27813"/>
                    <a:pt x="852685" y="15149"/>
                    <a:pt x="842663" y="-195"/>
                  </a:cubicBezTo>
                  <a:cubicBezTo>
                    <a:pt x="819342" y="34981"/>
                    <a:pt x="774415" y="74911"/>
                    <a:pt x="688844" y="90693"/>
                  </a:cubicBezTo>
                  <a:cubicBezTo>
                    <a:pt x="656481" y="96786"/>
                    <a:pt x="623642" y="99972"/>
                    <a:pt x="590708" y="100200"/>
                  </a:cubicBezTo>
                  <a:cubicBezTo>
                    <a:pt x="560944" y="101141"/>
                    <a:pt x="531265" y="96463"/>
                    <a:pt x="503233" y="86414"/>
                  </a:cubicBezTo>
                  <a:cubicBezTo>
                    <a:pt x="484196" y="116552"/>
                    <a:pt x="442411" y="166939"/>
                    <a:pt x="373211" y="164372"/>
                  </a:cubicBezTo>
                  <a:cubicBezTo>
                    <a:pt x="343447" y="164106"/>
                    <a:pt x="314044" y="157926"/>
                    <a:pt x="286688" y="146214"/>
                  </a:cubicBezTo>
                  <a:cubicBezTo>
                    <a:pt x="277836" y="170647"/>
                    <a:pt x="257276" y="203256"/>
                    <a:pt x="211111" y="237292"/>
                  </a:cubicBezTo>
                  <a:cubicBezTo>
                    <a:pt x="140294" y="289675"/>
                    <a:pt x="39779" y="311542"/>
                    <a:pt x="4751" y="318006"/>
                  </a:cubicBezTo>
                  <a:cubicBezTo>
                    <a:pt x="4751" y="318006"/>
                    <a:pt x="-17999" y="395489"/>
                    <a:pt x="34258" y="454813"/>
                  </a:cubicBezTo>
                  <a:cubicBezTo>
                    <a:pt x="54818" y="478105"/>
                    <a:pt x="80613" y="484190"/>
                    <a:pt x="99174" y="489038"/>
                  </a:cubicBezTo>
                  <a:cubicBezTo>
                    <a:pt x="118059" y="488934"/>
                    <a:pt x="136896" y="487061"/>
                    <a:pt x="155428" y="483429"/>
                  </a:cubicBezTo>
                  <a:cubicBezTo>
                    <a:pt x="200260" y="473922"/>
                    <a:pt x="227198" y="455478"/>
                    <a:pt x="235288" y="427718"/>
                  </a:cubicBezTo>
                  <a:cubicBezTo>
                    <a:pt x="256039" y="356605"/>
                    <a:pt x="208636" y="319622"/>
                    <a:pt x="206733" y="318102"/>
                  </a:cubicBezTo>
                  <a:cubicBezTo>
                    <a:pt x="197405" y="310334"/>
                    <a:pt x="196139" y="296492"/>
                    <a:pt x="203915" y="287175"/>
                  </a:cubicBezTo>
                  <a:cubicBezTo>
                    <a:pt x="211045" y="278609"/>
                    <a:pt x="223466" y="276746"/>
                    <a:pt x="232813" y="282830"/>
                  </a:cubicBezTo>
                  <a:cubicBezTo>
                    <a:pt x="235859" y="285112"/>
                    <a:pt x="307057" y="338732"/>
                    <a:pt x="277455" y="439982"/>
                  </a:cubicBezTo>
                  <a:cubicBezTo>
                    <a:pt x="260988" y="496549"/>
                    <a:pt x="205400" y="518986"/>
                    <a:pt x="157237" y="527637"/>
                  </a:cubicBezTo>
                  <a:cubicBezTo>
                    <a:pt x="160378" y="568042"/>
                    <a:pt x="176940" y="633166"/>
                    <a:pt x="242903" y="693535"/>
                  </a:cubicBezTo>
                  <a:cubicBezTo>
                    <a:pt x="348748" y="790222"/>
                    <a:pt x="545401" y="856677"/>
                    <a:pt x="717875" y="763032"/>
                  </a:cubicBezTo>
                  <a:cubicBezTo>
                    <a:pt x="844090" y="694486"/>
                    <a:pt x="853608" y="603408"/>
                    <a:pt x="849706" y="559391"/>
                  </a:cubicBezTo>
                  <a:close/>
                </a:path>
              </a:pathLst>
            </a:custGeom>
            <a:grpFill/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1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Light B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53E4"/>
      </a:accent1>
      <a:accent2>
        <a:srgbClr val="00B2A6"/>
      </a:accent2>
      <a:accent3>
        <a:srgbClr val="42BDDD"/>
      </a:accent3>
      <a:accent4>
        <a:srgbClr val="FCBC52"/>
      </a:accent4>
      <a:accent5>
        <a:srgbClr val="FB8652"/>
      </a:accent5>
      <a:accent6>
        <a:srgbClr val="989998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8507</TotalTime>
  <Words>1294</Words>
  <Application>Microsoft Macintosh PowerPoint</Application>
  <PresentationFormat>Personalizado</PresentationFormat>
  <Paragraphs>278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Lato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739</cp:revision>
  <dcterms:created xsi:type="dcterms:W3CDTF">2020-05-04T13:20:50Z</dcterms:created>
  <dcterms:modified xsi:type="dcterms:W3CDTF">2020-10-01T14:04:45Z</dcterms:modified>
</cp:coreProperties>
</file>