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321" r:id="rId2"/>
    <p:sldId id="322" r:id="rId3"/>
    <p:sldId id="323" r:id="rId4"/>
    <p:sldId id="327" r:id="rId5"/>
    <p:sldId id="324" r:id="rId6"/>
    <p:sldId id="325" r:id="rId7"/>
    <p:sldId id="326" r:id="rId8"/>
    <p:sldId id="328" r:id="rId9"/>
    <p:sldId id="329" r:id="rId10"/>
    <p:sldId id="330" r:id="rId11"/>
    <p:sldId id="331" r:id="rId12"/>
    <p:sldId id="332" r:id="rId13"/>
    <p:sldId id="334" r:id="rId14"/>
    <p:sldId id="333" r:id="rId15"/>
    <p:sldId id="335" r:id="rId16"/>
    <p:sldId id="336" r:id="rId17"/>
    <p:sldId id="337" r:id="rId18"/>
    <p:sldId id="338" r:id="rId19"/>
    <p:sldId id="339" r:id="rId20"/>
    <p:sldId id="340"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FA"/>
    <a:srgbClr val="F3F4FF"/>
    <a:srgbClr val="FF8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9"/>
    <p:restoredTop sz="95970"/>
  </p:normalViewPr>
  <p:slideViewPr>
    <p:cSldViewPr snapToGrid="0" snapToObjects="1">
      <p:cViewPr>
        <p:scale>
          <a:sx n="26" d="100"/>
          <a:sy n="26" d="100"/>
        </p:scale>
        <p:origin x="1960" y="1600"/>
      </p:cViewPr>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showGuide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F6222F-6F58-8540-8A72-EDE368F751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2DD9A-7229-DE47-8F73-52D81D0D54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AD4F1-479E-5C47-B88D-2363DB5B26D1}" type="datetimeFigureOut">
              <a:rPr lang="en-US" smtClean="0"/>
              <a:t>11/19/20</a:t>
            </a:fld>
            <a:endParaRPr lang="en-US"/>
          </a:p>
        </p:txBody>
      </p:sp>
      <p:sp>
        <p:nvSpPr>
          <p:cNvPr id="4" name="Footer Placeholder 3">
            <a:extLst>
              <a:ext uri="{FF2B5EF4-FFF2-40B4-BE49-F238E27FC236}">
                <a16:creationId xmlns:a16="http://schemas.microsoft.com/office/drawing/2014/main" id="{E5E4EDB4-1948-DF49-99DA-1F74C05CC1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6273F7-C43B-F841-8365-2C3BCAF9A3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4054B-8162-9947-B129-2808241D7F69}" type="slidenum">
              <a:rPr lang="en-US" smtClean="0"/>
              <a:t>‹#›</a:t>
            </a:fld>
            <a:endParaRPr lang="en-US"/>
          </a:p>
        </p:txBody>
      </p:sp>
    </p:spTree>
    <p:extLst>
      <p:ext uri="{BB962C8B-B14F-4D97-AF65-F5344CB8AC3E}">
        <p14:creationId xmlns:p14="http://schemas.microsoft.com/office/powerpoint/2010/main" val="2425421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843A89-77E8-524F-9AC4-8915E409437C}"/>
              </a:ext>
            </a:extLst>
          </p:cNvPr>
          <p:cNvSpPr/>
          <p:nvPr/>
        </p:nvSpPr>
        <p:spPr>
          <a:xfrm>
            <a:off x="2108718" y="4748981"/>
            <a:ext cx="20174241" cy="3293917"/>
          </a:xfrm>
          <a:custGeom>
            <a:avLst/>
            <a:gdLst>
              <a:gd name="connsiteX0" fmla="*/ 0 w 20174241"/>
              <a:gd name="connsiteY0" fmla="*/ 0 h 3342563"/>
              <a:gd name="connsiteX1" fmla="*/ 20174241 w 20174241"/>
              <a:gd name="connsiteY1" fmla="*/ 0 h 3342563"/>
              <a:gd name="connsiteX2" fmla="*/ 20174241 w 20174241"/>
              <a:gd name="connsiteY2" fmla="*/ 3342563 h 3342563"/>
              <a:gd name="connsiteX3" fmla="*/ 0 w 20174241"/>
              <a:gd name="connsiteY3" fmla="*/ 3342563 h 3342563"/>
              <a:gd name="connsiteX4" fmla="*/ 0 w 20174241"/>
              <a:gd name="connsiteY4" fmla="*/ 0 h 3342563"/>
              <a:gd name="connsiteX0" fmla="*/ 0 w 20174241"/>
              <a:gd name="connsiteY0" fmla="*/ 0 h 3342563"/>
              <a:gd name="connsiteX1" fmla="*/ 2846740 w 20174241"/>
              <a:gd name="connsiteY1" fmla="*/ 19149 h 3342563"/>
              <a:gd name="connsiteX2" fmla="*/ 20174241 w 20174241"/>
              <a:gd name="connsiteY2" fmla="*/ 0 h 3342563"/>
              <a:gd name="connsiteX3" fmla="*/ 20174241 w 20174241"/>
              <a:gd name="connsiteY3" fmla="*/ 3342563 h 3342563"/>
              <a:gd name="connsiteX4" fmla="*/ 0 w 20174241"/>
              <a:gd name="connsiteY4" fmla="*/ 3342563 h 3342563"/>
              <a:gd name="connsiteX5" fmla="*/ 0 w 20174241"/>
              <a:gd name="connsiteY5" fmla="*/ 0 h 3342563"/>
              <a:gd name="connsiteX0" fmla="*/ 0 w 20174241"/>
              <a:gd name="connsiteY0" fmla="*/ 0 h 3342563"/>
              <a:gd name="connsiteX1" fmla="*/ 2846740 w 20174241"/>
              <a:gd name="connsiteY1" fmla="*/ 19149 h 3342563"/>
              <a:gd name="connsiteX2" fmla="*/ 5707927 w 20174241"/>
              <a:gd name="connsiteY2" fmla="*/ 19149 h 3342563"/>
              <a:gd name="connsiteX3" fmla="*/ 20174241 w 20174241"/>
              <a:gd name="connsiteY3" fmla="*/ 0 h 3342563"/>
              <a:gd name="connsiteX4" fmla="*/ 20174241 w 20174241"/>
              <a:gd name="connsiteY4" fmla="*/ 3342563 h 3342563"/>
              <a:gd name="connsiteX5" fmla="*/ 0 w 20174241"/>
              <a:gd name="connsiteY5" fmla="*/ 3342563 h 3342563"/>
              <a:gd name="connsiteX6" fmla="*/ 0 w 20174241"/>
              <a:gd name="connsiteY6" fmla="*/ 0 h 3342563"/>
              <a:gd name="connsiteX0" fmla="*/ 0 w 20174241"/>
              <a:gd name="connsiteY0" fmla="*/ 0 h 3342563"/>
              <a:gd name="connsiteX1" fmla="*/ 2846740 w 20174241"/>
              <a:gd name="connsiteY1" fmla="*/ 19149 h 3342563"/>
              <a:gd name="connsiteX2" fmla="*/ 5707927 w 20174241"/>
              <a:gd name="connsiteY2" fmla="*/ 19149 h 3342563"/>
              <a:gd name="connsiteX3" fmla="*/ 8628108 w 20174241"/>
              <a:gd name="connsiteY3" fmla="*/ 19149 h 3342563"/>
              <a:gd name="connsiteX4" fmla="*/ 20174241 w 20174241"/>
              <a:gd name="connsiteY4" fmla="*/ 0 h 3342563"/>
              <a:gd name="connsiteX5" fmla="*/ 20174241 w 20174241"/>
              <a:gd name="connsiteY5" fmla="*/ 3342563 h 3342563"/>
              <a:gd name="connsiteX6" fmla="*/ 0 w 20174241"/>
              <a:gd name="connsiteY6" fmla="*/ 3342563 h 3342563"/>
              <a:gd name="connsiteX7" fmla="*/ 0 w 20174241"/>
              <a:gd name="connsiteY7" fmla="*/ 0 h 3342563"/>
              <a:gd name="connsiteX0" fmla="*/ 0 w 20174241"/>
              <a:gd name="connsiteY0" fmla="*/ 0 h 3342563"/>
              <a:gd name="connsiteX1" fmla="*/ 2846740 w 20174241"/>
              <a:gd name="connsiteY1" fmla="*/ 19149 h 3342563"/>
              <a:gd name="connsiteX2" fmla="*/ 5707927 w 20174241"/>
              <a:gd name="connsiteY2" fmla="*/ 19149 h 3342563"/>
              <a:gd name="connsiteX3" fmla="*/ 8628108 w 20174241"/>
              <a:gd name="connsiteY3" fmla="*/ 19149 h 3342563"/>
              <a:gd name="connsiteX4" fmla="*/ 11135334 w 20174241"/>
              <a:gd name="connsiteY4" fmla="*/ 19149 h 3342563"/>
              <a:gd name="connsiteX5" fmla="*/ 20174241 w 20174241"/>
              <a:gd name="connsiteY5" fmla="*/ 0 h 3342563"/>
              <a:gd name="connsiteX6" fmla="*/ 20174241 w 20174241"/>
              <a:gd name="connsiteY6" fmla="*/ 3342563 h 3342563"/>
              <a:gd name="connsiteX7" fmla="*/ 0 w 20174241"/>
              <a:gd name="connsiteY7" fmla="*/ 3342563 h 3342563"/>
              <a:gd name="connsiteX8" fmla="*/ 0 w 20174241"/>
              <a:gd name="connsiteY8" fmla="*/ 0 h 3342563"/>
              <a:gd name="connsiteX0" fmla="*/ 0 w 20174241"/>
              <a:gd name="connsiteY0" fmla="*/ 0 h 3342563"/>
              <a:gd name="connsiteX1" fmla="*/ 2846740 w 20174241"/>
              <a:gd name="connsiteY1" fmla="*/ 19149 h 3342563"/>
              <a:gd name="connsiteX2" fmla="*/ 5707927 w 20174241"/>
              <a:gd name="connsiteY2" fmla="*/ 19149 h 3342563"/>
              <a:gd name="connsiteX3" fmla="*/ 8628108 w 20174241"/>
              <a:gd name="connsiteY3" fmla="*/ 19149 h 3342563"/>
              <a:gd name="connsiteX4" fmla="*/ 11135334 w 20174241"/>
              <a:gd name="connsiteY4" fmla="*/ 19149 h 3342563"/>
              <a:gd name="connsiteX5" fmla="*/ 14586456 w 20174241"/>
              <a:gd name="connsiteY5" fmla="*/ 19149 h 3342563"/>
              <a:gd name="connsiteX6" fmla="*/ 20174241 w 20174241"/>
              <a:gd name="connsiteY6" fmla="*/ 0 h 3342563"/>
              <a:gd name="connsiteX7" fmla="*/ 20174241 w 20174241"/>
              <a:gd name="connsiteY7" fmla="*/ 3342563 h 3342563"/>
              <a:gd name="connsiteX8" fmla="*/ 0 w 20174241"/>
              <a:gd name="connsiteY8" fmla="*/ 3342563 h 3342563"/>
              <a:gd name="connsiteX9" fmla="*/ 0 w 20174241"/>
              <a:gd name="connsiteY9" fmla="*/ 0 h 3342563"/>
              <a:gd name="connsiteX0" fmla="*/ 0 w 20174241"/>
              <a:gd name="connsiteY0" fmla="*/ 0 h 3342563"/>
              <a:gd name="connsiteX1" fmla="*/ 2846740 w 20174241"/>
              <a:gd name="connsiteY1" fmla="*/ 19149 h 3342563"/>
              <a:gd name="connsiteX2" fmla="*/ 5707927 w 20174241"/>
              <a:gd name="connsiteY2" fmla="*/ 19149 h 3342563"/>
              <a:gd name="connsiteX3" fmla="*/ 8628108 w 20174241"/>
              <a:gd name="connsiteY3" fmla="*/ 19149 h 3342563"/>
              <a:gd name="connsiteX4" fmla="*/ 11135334 w 20174241"/>
              <a:gd name="connsiteY4" fmla="*/ 19149 h 3342563"/>
              <a:gd name="connsiteX5" fmla="*/ 14586456 w 20174241"/>
              <a:gd name="connsiteY5" fmla="*/ 19149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0 h 3342563"/>
              <a:gd name="connsiteX0" fmla="*/ 0 w 20174241"/>
              <a:gd name="connsiteY0" fmla="*/ 1120877 h 3342563"/>
              <a:gd name="connsiteX1" fmla="*/ 2846740 w 20174241"/>
              <a:gd name="connsiteY1" fmla="*/ 19149 h 3342563"/>
              <a:gd name="connsiteX2" fmla="*/ 5707927 w 20174241"/>
              <a:gd name="connsiteY2" fmla="*/ 19149 h 3342563"/>
              <a:gd name="connsiteX3" fmla="*/ 8628108 w 20174241"/>
              <a:gd name="connsiteY3" fmla="*/ 19149 h 3342563"/>
              <a:gd name="connsiteX4" fmla="*/ 11135334 w 20174241"/>
              <a:gd name="connsiteY4" fmla="*/ 19149 h 3342563"/>
              <a:gd name="connsiteX5" fmla="*/ 14586456 w 20174241"/>
              <a:gd name="connsiteY5" fmla="*/ 19149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174241"/>
              <a:gd name="connsiteY0" fmla="*/ 1120877 h 3342563"/>
              <a:gd name="connsiteX1" fmla="*/ 2935231 w 20174241"/>
              <a:gd name="connsiteY1" fmla="*/ 520594 h 3342563"/>
              <a:gd name="connsiteX2" fmla="*/ 5707927 w 20174241"/>
              <a:gd name="connsiteY2" fmla="*/ 19149 h 3342563"/>
              <a:gd name="connsiteX3" fmla="*/ 8628108 w 20174241"/>
              <a:gd name="connsiteY3" fmla="*/ 19149 h 3342563"/>
              <a:gd name="connsiteX4" fmla="*/ 11135334 w 20174241"/>
              <a:gd name="connsiteY4" fmla="*/ 19149 h 3342563"/>
              <a:gd name="connsiteX5" fmla="*/ 14586456 w 20174241"/>
              <a:gd name="connsiteY5" fmla="*/ 19149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174241"/>
              <a:gd name="connsiteY0" fmla="*/ 1120877 h 3342563"/>
              <a:gd name="connsiteX1" fmla="*/ 2935231 w 20174241"/>
              <a:gd name="connsiteY1" fmla="*/ 520594 h 3342563"/>
              <a:gd name="connsiteX2" fmla="*/ 5796417 w 20174241"/>
              <a:gd name="connsiteY2" fmla="*/ 1317007 h 3342563"/>
              <a:gd name="connsiteX3" fmla="*/ 8628108 w 20174241"/>
              <a:gd name="connsiteY3" fmla="*/ 19149 h 3342563"/>
              <a:gd name="connsiteX4" fmla="*/ 11135334 w 20174241"/>
              <a:gd name="connsiteY4" fmla="*/ 19149 h 3342563"/>
              <a:gd name="connsiteX5" fmla="*/ 14586456 w 20174241"/>
              <a:gd name="connsiteY5" fmla="*/ 19149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174241"/>
              <a:gd name="connsiteY0" fmla="*/ 1120877 h 3342563"/>
              <a:gd name="connsiteX1" fmla="*/ 2935231 w 20174241"/>
              <a:gd name="connsiteY1" fmla="*/ 520594 h 3342563"/>
              <a:gd name="connsiteX2" fmla="*/ 5796417 w 20174241"/>
              <a:gd name="connsiteY2" fmla="*/ 1317007 h 3342563"/>
              <a:gd name="connsiteX3" fmla="*/ 8687101 w 20174241"/>
              <a:gd name="connsiteY3" fmla="*/ 992543 h 3342563"/>
              <a:gd name="connsiteX4" fmla="*/ 11135334 w 20174241"/>
              <a:gd name="connsiteY4" fmla="*/ 19149 h 3342563"/>
              <a:gd name="connsiteX5" fmla="*/ 14586456 w 20174241"/>
              <a:gd name="connsiteY5" fmla="*/ 19149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174241"/>
              <a:gd name="connsiteY0" fmla="*/ 1120877 h 3342563"/>
              <a:gd name="connsiteX1" fmla="*/ 2935231 w 20174241"/>
              <a:gd name="connsiteY1" fmla="*/ 520594 h 3342563"/>
              <a:gd name="connsiteX2" fmla="*/ 5796417 w 20174241"/>
              <a:gd name="connsiteY2" fmla="*/ 1317007 h 3342563"/>
              <a:gd name="connsiteX3" fmla="*/ 8687101 w 20174241"/>
              <a:gd name="connsiteY3" fmla="*/ 992543 h 3342563"/>
              <a:gd name="connsiteX4" fmla="*/ 11548288 w 20174241"/>
              <a:gd name="connsiteY4" fmla="*/ 48646 h 3342563"/>
              <a:gd name="connsiteX5" fmla="*/ 14586456 w 20174241"/>
              <a:gd name="connsiteY5" fmla="*/ 19149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174241"/>
              <a:gd name="connsiteY0" fmla="*/ 1120877 h 3342563"/>
              <a:gd name="connsiteX1" fmla="*/ 2935231 w 20174241"/>
              <a:gd name="connsiteY1" fmla="*/ 520594 h 3342563"/>
              <a:gd name="connsiteX2" fmla="*/ 5796417 w 20174241"/>
              <a:gd name="connsiteY2" fmla="*/ 1317007 h 3342563"/>
              <a:gd name="connsiteX3" fmla="*/ 8687101 w 20174241"/>
              <a:gd name="connsiteY3" fmla="*/ 992543 h 3342563"/>
              <a:gd name="connsiteX4" fmla="*/ 11548288 w 20174241"/>
              <a:gd name="connsiteY4" fmla="*/ 48646 h 3342563"/>
              <a:gd name="connsiteX5" fmla="*/ 14379979 w 20174241"/>
              <a:gd name="connsiteY5" fmla="*/ 874555 h 3342563"/>
              <a:gd name="connsiteX6" fmla="*/ 17241166 w 20174241"/>
              <a:gd name="connsiteY6" fmla="*/ 19149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174241"/>
              <a:gd name="connsiteY0" fmla="*/ 1120877 h 3342563"/>
              <a:gd name="connsiteX1" fmla="*/ 2935231 w 20174241"/>
              <a:gd name="connsiteY1" fmla="*/ 520594 h 3342563"/>
              <a:gd name="connsiteX2" fmla="*/ 5796417 w 20174241"/>
              <a:gd name="connsiteY2" fmla="*/ 1317007 h 3342563"/>
              <a:gd name="connsiteX3" fmla="*/ 8687101 w 20174241"/>
              <a:gd name="connsiteY3" fmla="*/ 992543 h 3342563"/>
              <a:gd name="connsiteX4" fmla="*/ 11548288 w 20174241"/>
              <a:gd name="connsiteY4" fmla="*/ 48646 h 3342563"/>
              <a:gd name="connsiteX5" fmla="*/ 14379979 w 20174241"/>
              <a:gd name="connsiteY5" fmla="*/ 874555 h 3342563"/>
              <a:gd name="connsiteX6" fmla="*/ 17329656 w 20174241"/>
              <a:gd name="connsiteY6" fmla="*/ 579588 h 3342563"/>
              <a:gd name="connsiteX7" fmla="*/ 20174241 w 20174241"/>
              <a:gd name="connsiteY7" fmla="*/ 0 h 3342563"/>
              <a:gd name="connsiteX8" fmla="*/ 20174241 w 20174241"/>
              <a:gd name="connsiteY8" fmla="*/ 3342563 h 3342563"/>
              <a:gd name="connsiteX9" fmla="*/ 0 w 20174241"/>
              <a:gd name="connsiteY9" fmla="*/ 3342563 h 3342563"/>
              <a:gd name="connsiteX10" fmla="*/ 0 w 20174241"/>
              <a:gd name="connsiteY10" fmla="*/ 1120877 h 3342563"/>
              <a:gd name="connsiteX0" fmla="*/ 0 w 20203736"/>
              <a:gd name="connsiteY0" fmla="*/ 1072231 h 3293917"/>
              <a:gd name="connsiteX1" fmla="*/ 2935231 w 20203736"/>
              <a:gd name="connsiteY1" fmla="*/ 471948 h 3293917"/>
              <a:gd name="connsiteX2" fmla="*/ 5796417 w 20203736"/>
              <a:gd name="connsiteY2" fmla="*/ 1268361 h 3293917"/>
              <a:gd name="connsiteX3" fmla="*/ 8687101 w 20203736"/>
              <a:gd name="connsiteY3" fmla="*/ 943897 h 3293917"/>
              <a:gd name="connsiteX4" fmla="*/ 11548288 w 20203736"/>
              <a:gd name="connsiteY4" fmla="*/ 0 h 3293917"/>
              <a:gd name="connsiteX5" fmla="*/ 14379979 w 20203736"/>
              <a:gd name="connsiteY5" fmla="*/ 825909 h 3293917"/>
              <a:gd name="connsiteX6" fmla="*/ 17329656 w 20203736"/>
              <a:gd name="connsiteY6" fmla="*/ 530942 h 3293917"/>
              <a:gd name="connsiteX7" fmla="*/ 20203736 w 20203736"/>
              <a:gd name="connsiteY7" fmla="*/ 1337702 h 3293917"/>
              <a:gd name="connsiteX8" fmla="*/ 20174241 w 20203736"/>
              <a:gd name="connsiteY8" fmla="*/ 3293917 h 3293917"/>
              <a:gd name="connsiteX9" fmla="*/ 0 w 20203736"/>
              <a:gd name="connsiteY9" fmla="*/ 3293917 h 3293917"/>
              <a:gd name="connsiteX10" fmla="*/ 0 w 20203736"/>
              <a:gd name="connsiteY10" fmla="*/ 1072231 h 3293917"/>
              <a:gd name="connsiteX0" fmla="*/ 0 w 20174241"/>
              <a:gd name="connsiteY0" fmla="*/ 1072231 h 3293917"/>
              <a:gd name="connsiteX1" fmla="*/ 2935231 w 20174241"/>
              <a:gd name="connsiteY1" fmla="*/ 471948 h 3293917"/>
              <a:gd name="connsiteX2" fmla="*/ 5796417 w 20174241"/>
              <a:gd name="connsiteY2" fmla="*/ 1268361 h 3293917"/>
              <a:gd name="connsiteX3" fmla="*/ 8687101 w 20174241"/>
              <a:gd name="connsiteY3" fmla="*/ 943897 h 3293917"/>
              <a:gd name="connsiteX4" fmla="*/ 11548288 w 20174241"/>
              <a:gd name="connsiteY4" fmla="*/ 0 h 3293917"/>
              <a:gd name="connsiteX5" fmla="*/ 14379979 w 20174241"/>
              <a:gd name="connsiteY5" fmla="*/ 825909 h 3293917"/>
              <a:gd name="connsiteX6" fmla="*/ 17329656 w 20174241"/>
              <a:gd name="connsiteY6" fmla="*/ 530942 h 3293917"/>
              <a:gd name="connsiteX7" fmla="*/ 20163980 w 20174241"/>
              <a:gd name="connsiteY7" fmla="*/ 1313848 h 3293917"/>
              <a:gd name="connsiteX8" fmla="*/ 20174241 w 20174241"/>
              <a:gd name="connsiteY8" fmla="*/ 3293917 h 3293917"/>
              <a:gd name="connsiteX9" fmla="*/ 0 w 20174241"/>
              <a:gd name="connsiteY9" fmla="*/ 3293917 h 3293917"/>
              <a:gd name="connsiteX10" fmla="*/ 0 w 20174241"/>
              <a:gd name="connsiteY10" fmla="*/ 1072231 h 329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74241" h="3293917">
                <a:moveTo>
                  <a:pt x="0" y="1072231"/>
                </a:moveTo>
                <a:lnTo>
                  <a:pt x="2935231" y="471948"/>
                </a:lnTo>
                <a:lnTo>
                  <a:pt x="5796417" y="1268361"/>
                </a:lnTo>
                <a:lnTo>
                  <a:pt x="8687101" y="943897"/>
                </a:lnTo>
                <a:lnTo>
                  <a:pt x="11548288" y="0"/>
                </a:lnTo>
                <a:lnTo>
                  <a:pt x="14379979" y="825909"/>
                </a:lnTo>
                <a:lnTo>
                  <a:pt x="17329656" y="530942"/>
                </a:lnTo>
                <a:lnTo>
                  <a:pt x="20163980" y="1313848"/>
                </a:lnTo>
                <a:cubicBezTo>
                  <a:pt x="20167400" y="1973871"/>
                  <a:pt x="20170821" y="2633894"/>
                  <a:pt x="20174241" y="3293917"/>
                </a:cubicBezTo>
                <a:lnTo>
                  <a:pt x="0" y="3293917"/>
                </a:lnTo>
                <a:lnTo>
                  <a:pt x="0" y="1072231"/>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
            <a:extLst>
              <a:ext uri="{FF2B5EF4-FFF2-40B4-BE49-F238E27FC236}">
                <a16:creationId xmlns:a16="http://schemas.microsoft.com/office/drawing/2014/main" id="{AC632E9B-00A7-C948-AB43-EAFDA0AEAF5F}"/>
              </a:ext>
            </a:extLst>
          </p:cNvPr>
          <p:cNvSpPr/>
          <p:nvPr/>
        </p:nvSpPr>
        <p:spPr>
          <a:xfrm>
            <a:off x="2108718" y="4714403"/>
            <a:ext cx="11551730" cy="3342563"/>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95882" h="4886192">
                <a:moveTo>
                  <a:pt x="0" y="1578399"/>
                </a:moveTo>
                <a:lnTo>
                  <a:pt x="2501310" y="697230"/>
                </a:lnTo>
                <a:lnTo>
                  <a:pt x="4936697" y="1885950"/>
                </a:lnTo>
                <a:lnTo>
                  <a:pt x="7393881" y="1417320"/>
                </a:lnTo>
                <a:lnTo>
                  <a:pt x="9881634" y="0"/>
                </a:lnTo>
                <a:cubicBezTo>
                  <a:pt x="9880944" y="232763"/>
                  <a:pt x="9880253" y="465526"/>
                  <a:pt x="9879563" y="698289"/>
                </a:cubicBezTo>
                <a:cubicBezTo>
                  <a:pt x="9885003" y="2094257"/>
                  <a:pt x="9890442" y="3490224"/>
                  <a:pt x="9895882" y="4886192"/>
                </a:cubicBezTo>
                <a:lnTo>
                  <a:pt x="0" y="4886192"/>
                </a:lnTo>
                <a:lnTo>
                  <a:pt x="0" y="1578399"/>
                </a:lnTo>
                <a:close/>
              </a:path>
            </a:pathLst>
          </a:custGeom>
          <a:gradFill flip="none" rotWithShape="1">
            <a:gsLst>
              <a:gs pos="0">
                <a:schemeClr val="accent1">
                  <a:lumMod val="40000"/>
                  <a:lumOff val="60000"/>
                </a:schemeClr>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3">
            <a:extLst>
              <a:ext uri="{FF2B5EF4-FFF2-40B4-BE49-F238E27FC236}">
                <a16:creationId xmlns:a16="http://schemas.microsoft.com/office/drawing/2014/main" id="{ABC1B48C-2E6A-CB45-B08B-D3D8AE8C141D}"/>
              </a:ext>
            </a:extLst>
          </p:cNvPr>
          <p:cNvSpPr/>
          <p:nvPr/>
        </p:nvSpPr>
        <p:spPr>
          <a:xfrm flipH="1">
            <a:off x="13633455" y="4714403"/>
            <a:ext cx="8649504" cy="3342563"/>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3466280 w 9895882"/>
              <a:gd name="connsiteY1" fmla="*/ 2963352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4886192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0" fmla="*/ 0 w 7432373"/>
              <a:gd name="connsiteY0" fmla="*/ 4886192 h 4886192"/>
              <a:gd name="connsiteX1" fmla="*/ 26449 w 7432373"/>
              <a:gd name="connsiteY1" fmla="*/ 1956186 h 4886192"/>
              <a:gd name="connsiteX2" fmla="*/ 2518599 w 7432373"/>
              <a:gd name="connsiteY2" fmla="*/ 759515 h 4886192"/>
              <a:gd name="connsiteX3" fmla="*/ 4946039 w 7432373"/>
              <a:gd name="connsiteY3" fmla="*/ 1216152 h 4886192"/>
              <a:gd name="connsiteX4" fmla="*/ 7418125 w 7432373"/>
              <a:gd name="connsiteY4" fmla="*/ 0 h 4886192"/>
              <a:gd name="connsiteX5" fmla="*/ 7416054 w 7432373"/>
              <a:gd name="connsiteY5" fmla="*/ 698289 h 4886192"/>
              <a:gd name="connsiteX6" fmla="*/ 7432373 w 7432373"/>
              <a:gd name="connsiteY6" fmla="*/ 4886192 h 4886192"/>
              <a:gd name="connsiteX7" fmla="*/ 0 w 7432373"/>
              <a:gd name="connsiteY7" fmla="*/ 4886192 h 4886192"/>
              <a:gd name="connsiteX0" fmla="*/ 0 w 7409667"/>
              <a:gd name="connsiteY0" fmla="*/ 4886192 h 4886192"/>
              <a:gd name="connsiteX1" fmla="*/ 3743 w 7409667"/>
              <a:gd name="connsiteY1" fmla="*/ 1956186 h 4886192"/>
              <a:gd name="connsiteX2" fmla="*/ 2495893 w 7409667"/>
              <a:gd name="connsiteY2" fmla="*/ 759515 h 4886192"/>
              <a:gd name="connsiteX3" fmla="*/ 4923333 w 7409667"/>
              <a:gd name="connsiteY3" fmla="*/ 1216152 h 4886192"/>
              <a:gd name="connsiteX4" fmla="*/ 7395419 w 7409667"/>
              <a:gd name="connsiteY4" fmla="*/ 0 h 4886192"/>
              <a:gd name="connsiteX5" fmla="*/ 7393348 w 7409667"/>
              <a:gd name="connsiteY5" fmla="*/ 698289 h 4886192"/>
              <a:gd name="connsiteX6" fmla="*/ 7409667 w 7409667"/>
              <a:gd name="connsiteY6" fmla="*/ 4886192 h 4886192"/>
              <a:gd name="connsiteX7" fmla="*/ 0 w 7409667"/>
              <a:gd name="connsiteY7" fmla="*/ 4886192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9667" h="4886192">
                <a:moveTo>
                  <a:pt x="0" y="4886192"/>
                </a:moveTo>
                <a:cubicBezTo>
                  <a:pt x="1248" y="3909523"/>
                  <a:pt x="2495" y="2932855"/>
                  <a:pt x="3743" y="1956186"/>
                </a:cubicBezTo>
                <a:lnTo>
                  <a:pt x="2495893" y="759515"/>
                </a:lnTo>
                <a:lnTo>
                  <a:pt x="4923333" y="1216152"/>
                </a:lnTo>
                <a:lnTo>
                  <a:pt x="7395419" y="0"/>
                </a:lnTo>
                <a:cubicBezTo>
                  <a:pt x="7394729" y="232763"/>
                  <a:pt x="7394038" y="465526"/>
                  <a:pt x="7393348" y="698289"/>
                </a:cubicBezTo>
                <a:cubicBezTo>
                  <a:pt x="7398788" y="2094257"/>
                  <a:pt x="7404227" y="3490224"/>
                  <a:pt x="7409667" y="4886192"/>
                </a:cubicBezTo>
                <a:lnTo>
                  <a:pt x="0" y="4886192"/>
                </a:lnTo>
                <a:close/>
              </a:path>
            </a:pathLst>
          </a:custGeom>
          <a:pattFill prst="wd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Line">
            <a:extLst>
              <a:ext uri="{FF2B5EF4-FFF2-40B4-BE49-F238E27FC236}">
                <a16:creationId xmlns:a16="http://schemas.microsoft.com/office/drawing/2014/main" id="{C9EDD6A8-F514-CF4C-A1E4-53F522E6E35C}"/>
              </a:ext>
            </a:extLst>
          </p:cNvPr>
          <p:cNvSpPr/>
          <p:nvPr/>
        </p:nvSpPr>
        <p:spPr>
          <a:xfrm flipV="1">
            <a:off x="13625981" y="3897910"/>
            <a:ext cx="0" cy="4144988"/>
          </a:xfrm>
          <a:prstGeom prst="line">
            <a:avLst/>
          </a:prstGeom>
          <a:ln w="508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0">
            <a:extLst>
              <a:ext uri="{FF2B5EF4-FFF2-40B4-BE49-F238E27FC236}">
                <a16:creationId xmlns:a16="http://schemas.microsoft.com/office/drawing/2014/main" id="{ECCBA945-A75C-7749-9065-ECE24DFDCB1A}"/>
              </a:ext>
            </a:extLst>
          </p:cNvPr>
          <p:cNvSpPr txBox="1"/>
          <p:nvPr/>
        </p:nvSpPr>
        <p:spPr>
          <a:xfrm flipH="1">
            <a:off x="13887406" y="4057826"/>
            <a:ext cx="388157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+470 Students</a:t>
            </a:r>
          </a:p>
        </p:txBody>
      </p:sp>
      <p:sp>
        <p:nvSpPr>
          <p:cNvPr id="86" name="TextBox 85">
            <a:extLst>
              <a:ext uri="{FF2B5EF4-FFF2-40B4-BE49-F238E27FC236}">
                <a16:creationId xmlns:a16="http://schemas.microsoft.com/office/drawing/2014/main" id="{474F9493-3077-914D-8FEF-815502D79BB1}"/>
              </a:ext>
            </a:extLst>
          </p:cNvPr>
          <p:cNvSpPr txBox="1"/>
          <p:nvPr/>
        </p:nvSpPr>
        <p:spPr>
          <a:xfrm>
            <a:off x="951244"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Jan</a:t>
            </a:r>
          </a:p>
        </p:txBody>
      </p:sp>
      <p:sp>
        <p:nvSpPr>
          <p:cNvPr id="95" name="TextBox 94">
            <a:extLst>
              <a:ext uri="{FF2B5EF4-FFF2-40B4-BE49-F238E27FC236}">
                <a16:creationId xmlns:a16="http://schemas.microsoft.com/office/drawing/2014/main" id="{622F9479-FC76-C848-BA82-637D4C510D51}"/>
              </a:ext>
            </a:extLst>
          </p:cNvPr>
          <p:cNvSpPr txBox="1"/>
          <p:nvPr/>
        </p:nvSpPr>
        <p:spPr>
          <a:xfrm>
            <a:off x="3795378"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Feb</a:t>
            </a:r>
          </a:p>
        </p:txBody>
      </p:sp>
      <p:sp>
        <p:nvSpPr>
          <p:cNvPr id="96" name="TextBox 95">
            <a:extLst>
              <a:ext uri="{FF2B5EF4-FFF2-40B4-BE49-F238E27FC236}">
                <a16:creationId xmlns:a16="http://schemas.microsoft.com/office/drawing/2014/main" id="{6AC9B947-B586-F44D-8347-970CDA533E1A}"/>
              </a:ext>
            </a:extLst>
          </p:cNvPr>
          <p:cNvSpPr txBox="1"/>
          <p:nvPr/>
        </p:nvSpPr>
        <p:spPr>
          <a:xfrm>
            <a:off x="6741367"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Mar</a:t>
            </a:r>
          </a:p>
        </p:txBody>
      </p:sp>
      <p:sp>
        <p:nvSpPr>
          <p:cNvPr id="97" name="TextBox 96">
            <a:extLst>
              <a:ext uri="{FF2B5EF4-FFF2-40B4-BE49-F238E27FC236}">
                <a16:creationId xmlns:a16="http://schemas.microsoft.com/office/drawing/2014/main" id="{8B7BB2E6-9CF4-3844-BC58-D8568959272C}"/>
              </a:ext>
            </a:extLst>
          </p:cNvPr>
          <p:cNvSpPr txBox="1"/>
          <p:nvPr/>
        </p:nvSpPr>
        <p:spPr>
          <a:xfrm>
            <a:off x="9571214"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Apr</a:t>
            </a:r>
          </a:p>
        </p:txBody>
      </p:sp>
      <p:sp>
        <p:nvSpPr>
          <p:cNvPr id="98" name="TextBox 97">
            <a:extLst>
              <a:ext uri="{FF2B5EF4-FFF2-40B4-BE49-F238E27FC236}">
                <a16:creationId xmlns:a16="http://schemas.microsoft.com/office/drawing/2014/main" id="{3E659219-5964-2E4C-A803-F00CE35288A0}"/>
              </a:ext>
            </a:extLst>
          </p:cNvPr>
          <p:cNvSpPr txBox="1"/>
          <p:nvPr/>
        </p:nvSpPr>
        <p:spPr>
          <a:xfrm>
            <a:off x="12414425"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May</a:t>
            </a:r>
          </a:p>
        </p:txBody>
      </p:sp>
      <p:sp>
        <p:nvSpPr>
          <p:cNvPr id="99" name="TextBox 98">
            <a:extLst>
              <a:ext uri="{FF2B5EF4-FFF2-40B4-BE49-F238E27FC236}">
                <a16:creationId xmlns:a16="http://schemas.microsoft.com/office/drawing/2014/main" id="{1B1F65C4-9A35-3544-BB04-F675F014DDA3}"/>
              </a:ext>
            </a:extLst>
          </p:cNvPr>
          <p:cNvSpPr txBox="1"/>
          <p:nvPr/>
        </p:nvSpPr>
        <p:spPr>
          <a:xfrm>
            <a:off x="15330919"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Jun</a:t>
            </a:r>
          </a:p>
        </p:txBody>
      </p:sp>
      <p:sp>
        <p:nvSpPr>
          <p:cNvPr id="100" name="TextBox 99">
            <a:extLst>
              <a:ext uri="{FF2B5EF4-FFF2-40B4-BE49-F238E27FC236}">
                <a16:creationId xmlns:a16="http://schemas.microsoft.com/office/drawing/2014/main" id="{6CD29891-1DE0-904B-A8FC-2B861C27C8E1}"/>
              </a:ext>
            </a:extLst>
          </p:cNvPr>
          <p:cNvSpPr txBox="1"/>
          <p:nvPr/>
        </p:nvSpPr>
        <p:spPr>
          <a:xfrm>
            <a:off x="18162609"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Jul</a:t>
            </a:r>
          </a:p>
        </p:txBody>
      </p:sp>
      <p:sp>
        <p:nvSpPr>
          <p:cNvPr id="101" name="TextBox 100">
            <a:extLst>
              <a:ext uri="{FF2B5EF4-FFF2-40B4-BE49-F238E27FC236}">
                <a16:creationId xmlns:a16="http://schemas.microsoft.com/office/drawing/2014/main" id="{5BD1488C-ACF4-DC43-9EC9-832686217B8B}"/>
              </a:ext>
            </a:extLst>
          </p:cNvPr>
          <p:cNvSpPr txBox="1"/>
          <p:nvPr/>
        </p:nvSpPr>
        <p:spPr>
          <a:xfrm>
            <a:off x="21053293"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Aug</a:t>
            </a:r>
          </a:p>
        </p:txBody>
      </p:sp>
      <p:grpSp>
        <p:nvGrpSpPr>
          <p:cNvPr id="104" name="Group 103">
            <a:extLst>
              <a:ext uri="{FF2B5EF4-FFF2-40B4-BE49-F238E27FC236}">
                <a16:creationId xmlns:a16="http://schemas.microsoft.com/office/drawing/2014/main" id="{25136C98-FE64-0A41-98BD-5D689A869C9C}"/>
              </a:ext>
            </a:extLst>
          </p:cNvPr>
          <p:cNvGrpSpPr/>
          <p:nvPr/>
        </p:nvGrpSpPr>
        <p:grpSpPr>
          <a:xfrm>
            <a:off x="13507088" y="9512222"/>
            <a:ext cx="9101452" cy="3017326"/>
            <a:chOff x="1639572" y="10204044"/>
            <a:chExt cx="9101452" cy="3017326"/>
          </a:xfrm>
        </p:grpSpPr>
        <p:sp>
          <p:nvSpPr>
            <p:cNvPr id="105" name="TextBox 104">
              <a:extLst>
                <a:ext uri="{FF2B5EF4-FFF2-40B4-BE49-F238E27FC236}">
                  <a16:creationId xmlns:a16="http://schemas.microsoft.com/office/drawing/2014/main" id="{C1479D44-EDD0-6C48-8E3F-F64BE16A5E85}"/>
                </a:ext>
              </a:extLst>
            </p:cNvPr>
            <p:cNvSpPr txBox="1"/>
            <p:nvPr/>
          </p:nvSpPr>
          <p:spPr>
            <a:xfrm>
              <a:off x="1639572" y="11405488"/>
              <a:ext cx="910145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06" name="TextBox 105">
              <a:extLst>
                <a:ext uri="{FF2B5EF4-FFF2-40B4-BE49-F238E27FC236}">
                  <a16:creationId xmlns:a16="http://schemas.microsoft.com/office/drawing/2014/main" id="{0844DDDB-379A-0049-B43B-D567ABCCF835}"/>
                </a:ext>
              </a:extLst>
            </p:cNvPr>
            <p:cNvSpPr txBox="1"/>
            <p:nvPr/>
          </p:nvSpPr>
          <p:spPr>
            <a:xfrm>
              <a:off x="1639572" y="10204044"/>
              <a:ext cx="910145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sp>
        <p:nvSpPr>
          <p:cNvPr id="4" name="Oval 3">
            <a:extLst>
              <a:ext uri="{FF2B5EF4-FFF2-40B4-BE49-F238E27FC236}">
                <a16:creationId xmlns:a16="http://schemas.microsoft.com/office/drawing/2014/main" id="{78A21CBD-2B5B-8448-BE74-EE404A7C425E}"/>
              </a:ext>
            </a:extLst>
          </p:cNvPr>
          <p:cNvSpPr/>
          <p:nvPr/>
        </p:nvSpPr>
        <p:spPr>
          <a:xfrm>
            <a:off x="2044476" y="5717893"/>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3AB8873-C0D4-8B4F-A300-9C506C594D95}"/>
              </a:ext>
            </a:extLst>
          </p:cNvPr>
          <p:cNvSpPr/>
          <p:nvPr/>
        </p:nvSpPr>
        <p:spPr>
          <a:xfrm>
            <a:off x="4949722" y="5127584"/>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5A607CE-1675-E940-AE8F-9425EA858127}"/>
              </a:ext>
            </a:extLst>
          </p:cNvPr>
          <p:cNvSpPr/>
          <p:nvPr/>
        </p:nvSpPr>
        <p:spPr>
          <a:xfrm>
            <a:off x="7785519" y="5937812"/>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BB4D66-A9DF-814F-B9ED-DA859CA21885}"/>
              </a:ext>
            </a:extLst>
          </p:cNvPr>
          <p:cNvSpPr/>
          <p:nvPr/>
        </p:nvSpPr>
        <p:spPr>
          <a:xfrm>
            <a:off x="10667616" y="5590573"/>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5CF6A32-106D-9946-84CF-9265A265D695}"/>
              </a:ext>
            </a:extLst>
          </p:cNvPr>
          <p:cNvSpPr/>
          <p:nvPr/>
        </p:nvSpPr>
        <p:spPr>
          <a:xfrm>
            <a:off x="13538138" y="4629874"/>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847BA27-BBE7-6F48-98F1-919FEC9812BC}"/>
              </a:ext>
            </a:extLst>
          </p:cNvPr>
          <p:cNvSpPr/>
          <p:nvPr/>
        </p:nvSpPr>
        <p:spPr>
          <a:xfrm>
            <a:off x="16466533" y="5463251"/>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25016B-F46F-2B49-9A0A-905833F8CA31}"/>
              </a:ext>
            </a:extLst>
          </p:cNvPr>
          <p:cNvSpPr/>
          <p:nvPr/>
        </p:nvSpPr>
        <p:spPr>
          <a:xfrm>
            <a:off x="19302331" y="5162309"/>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B341C9-528A-7E49-9E17-36A7941B9CC0}"/>
              </a:ext>
            </a:extLst>
          </p:cNvPr>
          <p:cNvSpPr/>
          <p:nvPr/>
        </p:nvSpPr>
        <p:spPr>
          <a:xfrm>
            <a:off x="22196002" y="6007261"/>
            <a:ext cx="161951" cy="161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84C74D3-B9E5-BE40-A4DC-E9DCDC362B77}"/>
              </a:ext>
            </a:extLst>
          </p:cNvPr>
          <p:cNvSpPr txBox="1"/>
          <p:nvPr/>
        </p:nvSpPr>
        <p:spPr>
          <a:xfrm>
            <a:off x="2410175" y="12094131"/>
            <a:ext cx="164608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Customer</a:t>
            </a:r>
          </a:p>
        </p:txBody>
      </p:sp>
      <p:sp>
        <p:nvSpPr>
          <p:cNvPr id="44" name="TextBox 43">
            <a:extLst>
              <a:ext uri="{FF2B5EF4-FFF2-40B4-BE49-F238E27FC236}">
                <a16:creationId xmlns:a16="http://schemas.microsoft.com/office/drawing/2014/main" id="{C4EF851E-4999-334E-90C0-1132514E65EB}"/>
              </a:ext>
            </a:extLst>
          </p:cNvPr>
          <p:cNvSpPr txBox="1"/>
          <p:nvPr/>
        </p:nvSpPr>
        <p:spPr>
          <a:xfrm>
            <a:off x="4992617" y="12094131"/>
            <a:ext cx="164608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Product</a:t>
            </a:r>
          </a:p>
        </p:txBody>
      </p:sp>
      <p:sp>
        <p:nvSpPr>
          <p:cNvPr id="45" name="TextBox 44">
            <a:extLst>
              <a:ext uri="{FF2B5EF4-FFF2-40B4-BE49-F238E27FC236}">
                <a16:creationId xmlns:a16="http://schemas.microsoft.com/office/drawing/2014/main" id="{D79886F2-F813-D747-AD0E-D3EA6C4B733A}"/>
              </a:ext>
            </a:extLst>
          </p:cNvPr>
          <p:cNvSpPr txBox="1"/>
          <p:nvPr/>
        </p:nvSpPr>
        <p:spPr>
          <a:xfrm>
            <a:off x="7575059" y="12094131"/>
            <a:ext cx="164608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Marketing</a:t>
            </a:r>
          </a:p>
        </p:txBody>
      </p:sp>
      <p:sp>
        <p:nvSpPr>
          <p:cNvPr id="46" name="TextBox 45">
            <a:extLst>
              <a:ext uri="{FF2B5EF4-FFF2-40B4-BE49-F238E27FC236}">
                <a16:creationId xmlns:a16="http://schemas.microsoft.com/office/drawing/2014/main" id="{4A0EC2CE-99C3-1E48-8884-88963B14BF47}"/>
              </a:ext>
            </a:extLst>
          </p:cNvPr>
          <p:cNvSpPr txBox="1"/>
          <p:nvPr/>
        </p:nvSpPr>
        <p:spPr>
          <a:xfrm>
            <a:off x="1367788" y="9282495"/>
            <a:ext cx="442900" cy="369332"/>
          </a:xfrm>
          <a:prstGeom prst="rect">
            <a:avLst/>
          </a:prstGeom>
          <a:noFill/>
        </p:spPr>
        <p:txBody>
          <a:bodyPr wrap="square" rtlCol="0">
            <a:spAutoFit/>
          </a:bodyPr>
          <a:lstStyle/>
          <a:p>
            <a:pPr algn="r"/>
            <a:r>
              <a:rPr lang="en-US" dirty="0">
                <a:latin typeface="Century Gothic" panose="020B0502020202020204" pitchFamily="34" charset="0"/>
                <a:ea typeface="Lato Light" panose="020F0502020204030203" pitchFamily="34" charset="0"/>
                <a:cs typeface="Lato Light" panose="020F0502020204030203" pitchFamily="34" charset="0"/>
              </a:rPr>
              <a:t>5</a:t>
            </a:r>
          </a:p>
        </p:txBody>
      </p:sp>
      <p:sp>
        <p:nvSpPr>
          <p:cNvPr id="47" name="TextBox 46">
            <a:extLst>
              <a:ext uri="{FF2B5EF4-FFF2-40B4-BE49-F238E27FC236}">
                <a16:creationId xmlns:a16="http://schemas.microsoft.com/office/drawing/2014/main" id="{FF65A65E-E583-CD4B-9801-CF996FA5D64D}"/>
              </a:ext>
            </a:extLst>
          </p:cNvPr>
          <p:cNvSpPr txBox="1"/>
          <p:nvPr/>
        </p:nvSpPr>
        <p:spPr>
          <a:xfrm>
            <a:off x="1367788" y="9773985"/>
            <a:ext cx="442900" cy="369332"/>
          </a:xfrm>
          <a:prstGeom prst="rect">
            <a:avLst/>
          </a:prstGeom>
          <a:noFill/>
        </p:spPr>
        <p:txBody>
          <a:bodyPr wrap="square" rtlCol="0">
            <a:spAutoFit/>
          </a:bodyPr>
          <a:lstStyle/>
          <a:p>
            <a:pPr algn="r"/>
            <a:r>
              <a:rPr lang="en-US" dirty="0">
                <a:latin typeface="Century Gothic" panose="020B0502020202020204" pitchFamily="34" charset="0"/>
                <a:ea typeface="Lato Light" panose="020F0502020204030203" pitchFamily="34" charset="0"/>
                <a:cs typeface="Lato Light" panose="020F0502020204030203" pitchFamily="34" charset="0"/>
              </a:rPr>
              <a:t>4</a:t>
            </a:r>
          </a:p>
        </p:txBody>
      </p:sp>
      <p:sp>
        <p:nvSpPr>
          <p:cNvPr id="48" name="TextBox 47">
            <a:extLst>
              <a:ext uri="{FF2B5EF4-FFF2-40B4-BE49-F238E27FC236}">
                <a16:creationId xmlns:a16="http://schemas.microsoft.com/office/drawing/2014/main" id="{6E61A543-CB73-2348-A121-583EA859BD85}"/>
              </a:ext>
            </a:extLst>
          </p:cNvPr>
          <p:cNvSpPr txBox="1"/>
          <p:nvPr/>
        </p:nvSpPr>
        <p:spPr>
          <a:xfrm>
            <a:off x="1367788" y="10315767"/>
            <a:ext cx="442900" cy="369332"/>
          </a:xfrm>
          <a:prstGeom prst="rect">
            <a:avLst/>
          </a:prstGeom>
          <a:noFill/>
        </p:spPr>
        <p:txBody>
          <a:bodyPr wrap="square" rtlCol="0">
            <a:spAutoFit/>
          </a:bodyPr>
          <a:lstStyle/>
          <a:p>
            <a:pPr algn="r"/>
            <a:r>
              <a:rPr lang="en-US" dirty="0">
                <a:latin typeface="Century Gothic" panose="020B0502020202020204" pitchFamily="34" charset="0"/>
                <a:ea typeface="Lato Light" panose="020F0502020204030203" pitchFamily="34" charset="0"/>
                <a:cs typeface="Lato Light" panose="020F0502020204030203" pitchFamily="34" charset="0"/>
              </a:rPr>
              <a:t>3</a:t>
            </a:r>
          </a:p>
        </p:txBody>
      </p:sp>
      <p:sp>
        <p:nvSpPr>
          <p:cNvPr id="49" name="TextBox 48">
            <a:extLst>
              <a:ext uri="{FF2B5EF4-FFF2-40B4-BE49-F238E27FC236}">
                <a16:creationId xmlns:a16="http://schemas.microsoft.com/office/drawing/2014/main" id="{7D8959B7-65BF-914F-B797-C69CAC343D05}"/>
              </a:ext>
            </a:extLst>
          </p:cNvPr>
          <p:cNvSpPr txBox="1"/>
          <p:nvPr/>
        </p:nvSpPr>
        <p:spPr>
          <a:xfrm>
            <a:off x="1367788" y="10807257"/>
            <a:ext cx="442900" cy="369332"/>
          </a:xfrm>
          <a:prstGeom prst="rect">
            <a:avLst/>
          </a:prstGeom>
          <a:noFill/>
        </p:spPr>
        <p:txBody>
          <a:bodyPr wrap="square" rtlCol="0">
            <a:spAutoFit/>
          </a:bodyPr>
          <a:lstStyle/>
          <a:p>
            <a:pPr algn="r"/>
            <a:r>
              <a:rPr lang="en-US" dirty="0">
                <a:latin typeface="Century Gothic" panose="020B0502020202020204" pitchFamily="34" charset="0"/>
                <a:ea typeface="Lato Light" panose="020F0502020204030203" pitchFamily="34" charset="0"/>
                <a:cs typeface="Lato Light" panose="020F0502020204030203" pitchFamily="34" charset="0"/>
              </a:rPr>
              <a:t>2</a:t>
            </a:r>
          </a:p>
        </p:txBody>
      </p:sp>
      <p:sp>
        <p:nvSpPr>
          <p:cNvPr id="50" name="TextBox 49">
            <a:extLst>
              <a:ext uri="{FF2B5EF4-FFF2-40B4-BE49-F238E27FC236}">
                <a16:creationId xmlns:a16="http://schemas.microsoft.com/office/drawing/2014/main" id="{49675D0E-43BB-1D4F-A1B7-FBF9F2DEAB2A}"/>
              </a:ext>
            </a:extLst>
          </p:cNvPr>
          <p:cNvSpPr txBox="1"/>
          <p:nvPr/>
        </p:nvSpPr>
        <p:spPr>
          <a:xfrm>
            <a:off x="1367788" y="11303319"/>
            <a:ext cx="442900" cy="369332"/>
          </a:xfrm>
          <a:prstGeom prst="rect">
            <a:avLst/>
          </a:prstGeom>
          <a:noFill/>
        </p:spPr>
        <p:txBody>
          <a:bodyPr wrap="square" rtlCol="0">
            <a:spAutoFit/>
          </a:bodyPr>
          <a:lstStyle/>
          <a:p>
            <a:pPr algn="r"/>
            <a:r>
              <a:rPr lang="en-US" dirty="0">
                <a:latin typeface="Century Gothic" panose="020B0502020202020204" pitchFamily="34" charset="0"/>
                <a:ea typeface="Lato Light" panose="020F0502020204030203" pitchFamily="34" charset="0"/>
                <a:cs typeface="Lato Light" panose="020F0502020204030203" pitchFamily="34" charset="0"/>
              </a:rPr>
              <a:t>1</a:t>
            </a:r>
          </a:p>
        </p:txBody>
      </p:sp>
      <p:sp>
        <p:nvSpPr>
          <p:cNvPr id="51" name="TextBox 50">
            <a:extLst>
              <a:ext uri="{FF2B5EF4-FFF2-40B4-BE49-F238E27FC236}">
                <a16:creationId xmlns:a16="http://schemas.microsoft.com/office/drawing/2014/main" id="{2E782220-C219-7E49-B06E-12A5F1615DA8}"/>
              </a:ext>
            </a:extLst>
          </p:cNvPr>
          <p:cNvSpPr txBox="1"/>
          <p:nvPr/>
        </p:nvSpPr>
        <p:spPr>
          <a:xfrm>
            <a:off x="1367788" y="11794809"/>
            <a:ext cx="442900" cy="369332"/>
          </a:xfrm>
          <a:prstGeom prst="rect">
            <a:avLst/>
          </a:prstGeom>
          <a:noFill/>
        </p:spPr>
        <p:txBody>
          <a:bodyPr wrap="square" rtlCol="0">
            <a:spAutoFit/>
          </a:bodyPr>
          <a:lstStyle/>
          <a:p>
            <a:pPr algn="r"/>
            <a:r>
              <a:rPr lang="en-US" dirty="0">
                <a:latin typeface="Century Gothic" panose="020B0502020202020204" pitchFamily="34" charset="0"/>
                <a:ea typeface="Lato Light" panose="020F0502020204030203" pitchFamily="34" charset="0"/>
                <a:cs typeface="Lato Light" panose="020F0502020204030203" pitchFamily="34" charset="0"/>
              </a:rPr>
              <a:t>0</a:t>
            </a:r>
          </a:p>
        </p:txBody>
      </p:sp>
      <p:cxnSp>
        <p:nvCxnSpPr>
          <p:cNvPr id="7" name="Straight Connector 6">
            <a:extLst>
              <a:ext uri="{FF2B5EF4-FFF2-40B4-BE49-F238E27FC236}">
                <a16:creationId xmlns:a16="http://schemas.microsoft.com/office/drawing/2014/main" id="{87ADC29B-5029-584E-B557-A082EFB99983}"/>
              </a:ext>
            </a:extLst>
          </p:cNvPr>
          <p:cNvCxnSpPr/>
          <p:nvPr/>
        </p:nvCxnSpPr>
        <p:spPr>
          <a:xfrm>
            <a:off x="2044476" y="9467161"/>
            <a:ext cx="1026117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6D60D0-86A3-B249-83D4-D54F97A67CE0}"/>
              </a:ext>
            </a:extLst>
          </p:cNvPr>
          <p:cNvCxnSpPr/>
          <p:nvPr/>
        </p:nvCxnSpPr>
        <p:spPr>
          <a:xfrm>
            <a:off x="2044476" y="9978605"/>
            <a:ext cx="1026117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A5D8C26-A773-BD41-B999-F44E42BD7F12}"/>
              </a:ext>
            </a:extLst>
          </p:cNvPr>
          <p:cNvCxnSpPr/>
          <p:nvPr/>
        </p:nvCxnSpPr>
        <p:spPr>
          <a:xfrm>
            <a:off x="2044476" y="10490049"/>
            <a:ext cx="1026117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2AB4EA-154C-E54C-9E8F-8FDB4C933AD2}"/>
              </a:ext>
            </a:extLst>
          </p:cNvPr>
          <p:cNvCxnSpPr/>
          <p:nvPr/>
        </p:nvCxnSpPr>
        <p:spPr>
          <a:xfrm>
            <a:off x="2044476" y="11001493"/>
            <a:ext cx="1026117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205C4B8-1163-5041-BE93-4D8819129709}"/>
              </a:ext>
            </a:extLst>
          </p:cNvPr>
          <p:cNvCxnSpPr/>
          <p:nvPr/>
        </p:nvCxnSpPr>
        <p:spPr>
          <a:xfrm>
            <a:off x="2044476" y="11497438"/>
            <a:ext cx="1026117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1843F9B-AF84-374D-9CEB-80FF87B817E8}"/>
              </a:ext>
            </a:extLst>
          </p:cNvPr>
          <p:cNvCxnSpPr/>
          <p:nvPr/>
        </p:nvCxnSpPr>
        <p:spPr>
          <a:xfrm>
            <a:off x="2044476" y="12008882"/>
            <a:ext cx="1026117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F4ECF6B-787C-664D-A304-CE86ACD5A323}"/>
              </a:ext>
            </a:extLst>
          </p:cNvPr>
          <p:cNvSpPr/>
          <p:nvPr/>
        </p:nvSpPr>
        <p:spPr>
          <a:xfrm>
            <a:off x="2551471" y="9835387"/>
            <a:ext cx="619432" cy="2169800"/>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1ACA8D-0072-9A43-B67C-A8E151FDDE76}"/>
              </a:ext>
            </a:extLst>
          </p:cNvPr>
          <p:cNvSpPr/>
          <p:nvPr/>
        </p:nvSpPr>
        <p:spPr>
          <a:xfrm>
            <a:off x="3244646" y="10713667"/>
            <a:ext cx="619432" cy="129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562517-AE66-D047-9E47-CDBB2BF6311A}"/>
              </a:ext>
            </a:extLst>
          </p:cNvPr>
          <p:cNvSpPr/>
          <p:nvPr/>
        </p:nvSpPr>
        <p:spPr>
          <a:xfrm>
            <a:off x="5161936" y="10713665"/>
            <a:ext cx="619432" cy="1291521"/>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A1E1F6F-4006-8B4B-90CC-85DA2616B51C}"/>
              </a:ext>
            </a:extLst>
          </p:cNvPr>
          <p:cNvSpPr/>
          <p:nvPr/>
        </p:nvSpPr>
        <p:spPr>
          <a:xfrm>
            <a:off x="5855111" y="9808255"/>
            <a:ext cx="619432" cy="2196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A1CF48-F4B4-9148-A062-F059F0C5D8E8}"/>
              </a:ext>
            </a:extLst>
          </p:cNvPr>
          <p:cNvSpPr/>
          <p:nvPr/>
        </p:nvSpPr>
        <p:spPr>
          <a:xfrm>
            <a:off x="7742903" y="10158553"/>
            <a:ext cx="619432" cy="1846634"/>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8D2E1EC-BC85-2F45-9B61-B157A6103CB4}"/>
              </a:ext>
            </a:extLst>
          </p:cNvPr>
          <p:cNvSpPr/>
          <p:nvPr/>
        </p:nvSpPr>
        <p:spPr>
          <a:xfrm>
            <a:off x="8436078" y="11076039"/>
            <a:ext cx="619432" cy="9291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25F05C0-6481-0B45-9C00-07CD816EEE56}"/>
              </a:ext>
            </a:extLst>
          </p:cNvPr>
          <p:cNvSpPr/>
          <p:nvPr/>
        </p:nvSpPr>
        <p:spPr>
          <a:xfrm>
            <a:off x="10353368" y="9764678"/>
            <a:ext cx="619432" cy="2240508"/>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4762E9F-CC9D-E749-9733-CCD219A169D4}"/>
              </a:ext>
            </a:extLst>
          </p:cNvPr>
          <p:cNvSpPr/>
          <p:nvPr/>
        </p:nvSpPr>
        <p:spPr>
          <a:xfrm>
            <a:off x="11046543" y="10623412"/>
            <a:ext cx="619432" cy="13817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9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99853-4FAA-644D-99AF-6B0F341165C5}"/>
              </a:ext>
            </a:extLst>
          </p:cNvPr>
          <p:cNvSpPr/>
          <p:nvPr/>
        </p:nvSpPr>
        <p:spPr>
          <a:xfrm>
            <a:off x="2784764" y="4365032"/>
            <a:ext cx="12385963" cy="7336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D90DDC4-1EB8-9448-82DC-28C6DF2DD1B4}"/>
              </a:ext>
            </a:extLst>
          </p:cNvPr>
          <p:cNvGrpSpPr/>
          <p:nvPr/>
        </p:nvGrpSpPr>
        <p:grpSpPr>
          <a:xfrm>
            <a:off x="16997403" y="4365032"/>
            <a:ext cx="5483227" cy="7766035"/>
            <a:chOff x="15704418" y="4365032"/>
            <a:chExt cx="5483227" cy="7766035"/>
          </a:xfrm>
        </p:grpSpPr>
        <p:grpSp>
          <p:nvGrpSpPr>
            <p:cNvPr id="13" name="Group 12">
              <a:extLst>
                <a:ext uri="{FF2B5EF4-FFF2-40B4-BE49-F238E27FC236}">
                  <a16:creationId xmlns:a16="http://schemas.microsoft.com/office/drawing/2014/main" id="{CB1D444D-49D5-1F49-B0B2-79E32E519AB7}"/>
                </a:ext>
              </a:extLst>
            </p:cNvPr>
            <p:cNvGrpSpPr/>
            <p:nvPr/>
          </p:nvGrpSpPr>
          <p:grpSpPr>
            <a:xfrm>
              <a:off x="15704418" y="4365032"/>
              <a:ext cx="5483227" cy="3574300"/>
              <a:chOff x="1639572" y="10204044"/>
              <a:chExt cx="5483227" cy="3574300"/>
            </a:xfrm>
          </p:grpSpPr>
          <p:sp>
            <p:nvSpPr>
              <p:cNvPr id="14" name="TextBox 13">
                <a:extLst>
                  <a:ext uri="{FF2B5EF4-FFF2-40B4-BE49-F238E27FC236}">
                    <a16:creationId xmlns:a16="http://schemas.microsoft.com/office/drawing/2014/main" id="{693DE3AC-FEF2-9F44-B486-D84F63518525}"/>
                  </a:ext>
                </a:extLst>
              </p:cNvPr>
              <p:cNvSpPr txBox="1"/>
              <p:nvPr/>
            </p:nvSpPr>
            <p:spPr>
              <a:xfrm>
                <a:off x="1639572" y="11100688"/>
                <a:ext cx="5483226" cy="2677656"/>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7" name="TextBox 16">
                <a:extLst>
                  <a:ext uri="{FF2B5EF4-FFF2-40B4-BE49-F238E27FC236}">
                    <a16:creationId xmlns:a16="http://schemas.microsoft.com/office/drawing/2014/main" id="{309E1BD6-6551-7D48-99C1-F0468B8270D9}"/>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Education </a:t>
                </a:r>
              </a:p>
            </p:txBody>
          </p:sp>
        </p:grpSp>
        <p:grpSp>
          <p:nvGrpSpPr>
            <p:cNvPr id="24" name="Group 23">
              <a:extLst>
                <a:ext uri="{FF2B5EF4-FFF2-40B4-BE49-F238E27FC236}">
                  <a16:creationId xmlns:a16="http://schemas.microsoft.com/office/drawing/2014/main" id="{96C25E84-35C7-8748-921C-DE4DA26E5115}"/>
                </a:ext>
              </a:extLst>
            </p:cNvPr>
            <p:cNvGrpSpPr/>
            <p:nvPr/>
          </p:nvGrpSpPr>
          <p:grpSpPr>
            <a:xfrm>
              <a:off x="15704418" y="10257515"/>
              <a:ext cx="4746837" cy="1873552"/>
              <a:chOff x="1188507" y="9546387"/>
              <a:chExt cx="4746837" cy="1873552"/>
            </a:xfrm>
          </p:grpSpPr>
          <p:sp>
            <p:nvSpPr>
              <p:cNvPr id="25" name="Oval 24">
                <a:extLst>
                  <a:ext uri="{FF2B5EF4-FFF2-40B4-BE49-F238E27FC236}">
                    <a16:creationId xmlns:a16="http://schemas.microsoft.com/office/drawing/2014/main" id="{01D18D2A-A5E3-F847-87C3-84DB2F2CADD8}"/>
                  </a:ext>
                </a:extLst>
              </p:cNvPr>
              <p:cNvSpPr/>
              <p:nvPr/>
            </p:nvSpPr>
            <p:spPr>
              <a:xfrm>
                <a:off x="1188507" y="9546387"/>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17DF40D7-EBCD-6641-9314-07130DED388B}"/>
                  </a:ext>
                </a:extLst>
              </p:cNvPr>
              <p:cNvSpPr/>
              <p:nvPr/>
            </p:nvSpPr>
            <p:spPr>
              <a:xfrm>
                <a:off x="1188507" y="10748061"/>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D174AAE-4EB9-AB49-B327-80B4219F3601}"/>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8" name="TextBox 27">
                <a:extLst>
                  <a:ext uri="{FF2B5EF4-FFF2-40B4-BE49-F238E27FC236}">
                    <a16:creationId xmlns:a16="http://schemas.microsoft.com/office/drawing/2014/main" id="{AF035A16-344A-DC47-8277-3B80EE434CDB}"/>
                  </a:ext>
                </a:extLst>
              </p:cNvPr>
              <p:cNvSpPr txBox="1"/>
              <p:nvPr/>
            </p:nvSpPr>
            <p:spPr>
              <a:xfrm>
                <a:off x="2061614" y="10773608"/>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grpSp>
      <p:grpSp>
        <p:nvGrpSpPr>
          <p:cNvPr id="7" name="Group 6">
            <a:extLst>
              <a:ext uri="{FF2B5EF4-FFF2-40B4-BE49-F238E27FC236}">
                <a16:creationId xmlns:a16="http://schemas.microsoft.com/office/drawing/2014/main" id="{38E1FB33-23A5-3C49-92B1-1AC3A0809CAC}"/>
              </a:ext>
            </a:extLst>
          </p:cNvPr>
          <p:cNvGrpSpPr/>
          <p:nvPr/>
        </p:nvGrpSpPr>
        <p:grpSpPr>
          <a:xfrm>
            <a:off x="7072392" y="4914414"/>
            <a:ext cx="3745472" cy="1649514"/>
            <a:chOff x="18139720" y="8369220"/>
            <a:chExt cx="3745472" cy="1649514"/>
          </a:xfrm>
        </p:grpSpPr>
        <p:grpSp>
          <p:nvGrpSpPr>
            <p:cNvPr id="32" name="Group 31">
              <a:extLst>
                <a:ext uri="{FF2B5EF4-FFF2-40B4-BE49-F238E27FC236}">
                  <a16:creationId xmlns:a16="http://schemas.microsoft.com/office/drawing/2014/main" id="{984BCF50-B2BA-2542-8F73-3F2E37A1A0E2}"/>
                </a:ext>
              </a:extLst>
            </p:cNvPr>
            <p:cNvGrpSpPr/>
            <p:nvPr/>
          </p:nvGrpSpPr>
          <p:grpSpPr>
            <a:xfrm rot="10800000">
              <a:off x="18139720" y="8369220"/>
              <a:ext cx="3745472" cy="1649514"/>
              <a:chOff x="5632676" y="9634807"/>
              <a:chExt cx="3115084" cy="1371891"/>
            </a:xfrm>
            <a:solidFill>
              <a:schemeClr val="tx2"/>
            </a:solidFill>
          </p:grpSpPr>
          <p:sp>
            <p:nvSpPr>
              <p:cNvPr id="33" name="Rectangle 32">
                <a:extLst>
                  <a:ext uri="{FF2B5EF4-FFF2-40B4-BE49-F238E27FC236}">
                    <a16:creationId xmlns:a16="http://schemas.microsoft.com/office/drawing/2014/main" id="{53C9563F-1D19-BA4C-ADE8-012F83FE57F6}"/>
                  </a:ext>
                </a:extLst>
              </p:cNvPr>
              <p:cNvSpPr/>
              <p:nvPr/>
            </p:nvSpPr>
            <p:spPr>
              <a:xfrm>
                <a:off x="5632676" y="9906001"/>
                <a:ext cx="3115084" cy="1100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DF409EB7-8C98-D746-B7EB-043AFBA18E82}"/>
                  </a:ext>
                </a:extLst>
              </p:cNvPr>
              <p:cNvSpPr/>
              <p:nvPr/>
            </p:nvSpPr>
            <p:spPr>
              <a:xfrm>
                <a:off x="6928486" y="9634807"/>
                <a:ext cx="523464" cy="423593"/>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610ED5F-AB1C-584B-89E1-A3EE1CF0B0DA}"/>
                </a:ext>
              </a:extLst>
            </p:cNvPr>
            <p:cNvGrpSpPr/>
            <p:nvPr/>
          </p:nvGrpSpPr>
          <p:grpSpPr>
            <a:xfrm rot="10800000">
              <a:off x="18404936" y="8569275"/>
              <a:ext cx="3168514" cy="923330"/>
              <a:chOff x="10456252" y="8571853"/>
              <a:chExt cx="3168514" cy="923330"/>
            </a:xfrm>
          </p:grpSpPr>
          <p:sp>
            <p:nvSpPr>
              <p:cNvPr id="36" name="TextBox 60">
                <a:extLst>
                  <a:ext uri="{FF2B5EF4-FFF2-40B4-BE49-F238E27FC236}">
                    <a16:creationId xmlns:a16="http://schemas.microsoft.com/office/drawing/2014/main" id="{496D7AFE-9C1C-314C-B6E0-01B245122992}"/>
                  </a:ext>
                </a:extLst>
              </p:cNvPr>
              <p:cNvSpPr txBox="1"/>
              <p:nvPr/>
            </p:nvSpPr>
            <p:spPr>
              <a:xfrm rot="10800000">
                <a:off x="12462407" y="8811815"/>
                <a:ext cx="1162359" cy="523220"/>
              </a:xfrm>
              <a:prstGeom prst="rect">
                <a:avLst/>
              </a:prstGeom>
              <a:noFill/>
            </p:spPr>
            <p:txBody>
              <a:bodyPr wrap="square" rtlCol="0">
                <a:spAutoFit/>
              </a:bodyPr>
              <a:lstStyle/>
              <a:p>
                <a:r>
                  <a:rPr lang="en-US" sz="2800" b="1" dirty="0">
                    <a:solidFill>
                      <a:schemeClr val="bg1"/>
                    </a:solidFill>
                    <a:latin typeface="Century Gothic" panose="020B0502020202020204" pitchFamily="34" charset="0"/>
                    <a:ea typeface="Lato" panose="020F0502020204030203" pitchFamily="34" charset="0"/>
                    <a:cs typeface="Poppins Medium" pitchFamily="2" charset="77"/>
                  </a:rPr>
                  <a:t>2.4%</a:t>
                </a:r>
              </a:p>
            </p:txBody>
          </p:sp>
          <p:sp>
            <p:nvSpPr>
              <p:cNvPr id="37" name="TextBox 36">
                <a:extLst>
                  <a:ext uri="{FF2B5EF4-FFF2-40B4-BE49-F238E27FC236}">
                    <a16:creationId xmlns:a16="http://schemas.microsoft.com/office/drawing/2014/main" id="{68EDAAE9-BE3A-4C49-94C0-1C2F3094721A}"/>
                  </a:ext>
                </a:extLst>
              </p:cNvPr>
              <p:cNvSpPr txBox="1"/>
              <p:nvPr/>
            </p:nvSpPr>
            <p:spPr>
              <a:xfrm rot="10800000">
                <a:off x="10456252" y="8571853"/>
                <a:ext cx="1953059" cy="923330"/>
              </a:xfrm>
              <a:prstGeom prst="rect">
                <a:avLst/>
              </a:prstGeom>
              <a:noFill/>
            </p:spPr>
            <p:txBody>
              <a:bodyPr wrap="square" rtlCol="0">
                <a:spAutoFit/>
              </a:bodyPr>
              <a:lstStyle/>
              <a:p>
                <a:r>
                  <a:rPr lang="en-US" dirty="0">
                    <a:solidFill>
                      <a:schemeClr val="bg1"/>
                    </a:solidFill>
                    <a:latin typeface="Century Gothic" panose="020B0502020202020204" pitchFamily="34" charset="0"/>
                    <a:cs typeface="Poppins Light" pitchFamily="2" charset="77"/>
                  </a:rPr>
                  <a:t>Analysis of different brands and products.</a:t>
                </a:r>
              </a:p>
            </p:txBody>
          </p:sp>
        </p:grpSp>
      </p:grpSp>
      <p:sp>
        <p:nvSpPr>
          <p:cNvPr id="29" name="Rectangle 28">
            <a:extLst>
              <a:ext uri="{FF2B5EF4-FFF2-40B4-BE49-F238E27FC236}">
                <a16:creationId xmlns:a16="http://schemas.microsoft.com/office/drawing/2014/main" id="{55A84CEA-551D-7540-88EE-8D76FE81B5EE}"/>
              </a:ext>
            </a:extLst>
          </p:cNvPr>
          <p:cNvSpPr/>
          <p:nvPr/>
        </p:nvSpPr>
        <p:spPr>
          <a:xfrm>
            <a:off x="2784764" y="6437910"/>
            <a:ext cx="12401461" cy="5263310"/>
          </a:xfrm>
          <a:custGeom>
            <a:avLst/>
            <a:gdLst>
              <a:gd name="connsiteX0" fmla="*/ 0 w 12385963"/>
              <a:gd name="connsiteY0" fmla="*/ 0 h 5263310"/>
              <a:gd name="connsiteX1" fmla="*/ 12385963 w 12385963"/>
              <a:gd name="connsiteY1" fmla="*/ 0 h 5263310"/>
              <a:gd name="connsiteX2" fmla="*/ 12385963 w 12385963"/>
              <a:gd name="connsiteY2" fmla="*/ 5263310 h 5263310"/>
              <a:gd name="connsiteX3" fmla="*/ 0 w 12385963"/>
              <a:gd name="connsiteY3" fmla="*/ 5263310 h 5263310"/>
              <a:gd name="connsiteX4" fmla="*/ 0 w 12385963"/>
              <a:gd name="connsiteY4" fmla="*/ 0 h 5263310"/>
              <a:gd name="connsiteX0" fmla="*/ 0 w 12385963"/>
              <a:gd name="connsiteY0" fmla="*/ 0 h 5263310"/>
              <a:gd name="connsiteX1" fmla="*/ 3058097 w 12385963"/>
              <a:gd name="connsiteY1" fmla="*/ 9385 h 5263310"/>
              <a:gd name="connsiteX2" fmla="*/ 12385963 w 12385963"/>
              <a:gd name="connsiteY2" fmla="*/ 0 h 5263310"/>
              <a:gd name="connsiteX3" fmla="*/ 12385963 w 12385963"/>
              <a:gd name="connsiteY3" fmla="*/ 5263310 h 5263310"/>
              <a:gd name="connsiteX4" fmla="*/ 0 w 12385963"/>
              <a:gd name="connsiteY4" fmla="*/ 5263310 h 5263310"/>
              <a:gd name="connsiteX5" fmla="*/ 0 w 12385963"/>
              <a:gd name="connsiteY5" fmla="*/ 0 h 5263310"/>
              <a:gd name="connsiteX0" fmla="*/ 0 w 12385963"/>
              <a:gd name="connsiteY0" fmla="*/ 0 h 5263310"/>
              <a:gd name="connsiteX1" fmla="*/ 3058097 w 12385963"/>
              <a:gd name="connsiteY1" fmla="*/ 9385 h 5263310"/>
              <a:gd name="connsiteX2" fmla="*/ 6312741 w 12385963"/>
              <a:gd name="connsiteY2" fmla="*/ 9385 h 5263310"/>
              <a:gd name="connsiteX3" fmla="*/ 12385963 w 12385963"/>
              <a:gd name="connsiteY3" fmla="*/ 0 h 5263310"/>
              <a:gd name="connsiteX4" fmla="*/ 12385963 w 12385963"/>
              <a:gd name="connsiteY4" fmla="*/ 5263310 h 5263310"/>
              <a:gd name="connsiteX5" fmla="*/ 0 w 12385963"/>
              <a:gd name="connsiteY5" fmla="*/ 5263310 h 5263310"/>
              <a:gd name="connsiteX6" fmla="*/ 0 w 12385963"/>
              <a:gd name="connsiteY6" fmla="*/ 0 h 5263310"/>
              <a:gd name="connsiteX0" fmla="*/ 0 w 12385963"/>
              <a:gd name="connsiteY0" fmla="*/ 0 h 5263310"/>
              <a:gd name="connsiteX1" fmla="*/ 3058097 w 12385963"/>
              <a:gd name="connsiteY1" fmla="*/ 9385 h 5263310"/>
              <a:gd name="connsiteX2" fmla="*/ 6204253 w 12385963"/>
              <a:gd name="connsiteY2" fmla="*/ 195364 h 5263310"/>
              <a:gd name="connsiteX3" fmla="*/ 12385963 w 12385963"/>
              <a:gd name="connsiteY3" fmla="*/ 0 h 5263310"/>
              <a:gd name="connsiteX4" fmla="*/ 12385963 w 12385963"/>
              <a:gd name="connsiteY4" fmla="*/ 5263310 h 5263310"/>
              <a:gd name="connsiteX5" fmla="*/ 0 w 12385963"/>
              <a:gd name="connsiteY5" fmla="*/ 5263310 h 5263310"/>
              <a:gd name="connsiteX6" fmla="*/ 0 w 12385963"/>
              <a:gd name="connsiteY6" fmla="*/ 0 h 5263310"/>
              <a:gd name="connsiteX0" fmla="*/ 0 w 12385963"/>
              <a:gd name="connsiteY0" fmla="*/ 0 h 5263310"/>
              <a:gd name="connsiteX1" fmla="*/ 3058097 w 12385963"/>
              <a:gd name="connsiteY1" fmla="*/ 9385 h 5263310"/>
              <a:gd name="connsiteX2" fmla="*/ 6204253 w 12385963"/>
              <a:gd name="connsiteY2" fmla="*/ 195364 h 5263310"/>
              <a:gd name="connsiteX3" fmla="*/ 9272917 w 12385963"/>
              <a:gd name="connsiteY3" fmla="*/ 117873 h 5263310"/>
              <a:gd name="connsiteX4" fmla="*/ 12385963 w 12385963"/>
              <a:gd name="connsiteY4" fmla="*/ 0 h 5263310"/>
              <a:gd name="connsiteX5" fmla="*/ 12385963 w 12385963"/>
              <a:gd name="connsiteY5" fmla="*/ 5263310 h 5263310"/>
              <a:gd name="connsiteX6" fmla="*/ 0 w 12385963"/>
              <a:gd name="connsiteY6" fmla="*/ 5263310 h 5263310"/>
              <a:gd name="connsiteX7" fmla="*/ 0 w 12385963"/>
              <a:gd name="connsiteY7" fmla="*/ 0 h 5263310"/>
              <a:gd name="connsiteX0" fmla="*/ 0 w 12385963"/>
              <a:gd name="connsiteY0" fmla="*/ 0 h 5263310"/>
              <a:gd name="connsiteX1" fmla="*/ 3058097 w 12385963"/>
              <a:gd name="connsiteY1" fmla="*/ 9385 h 5263310"/>
              <a:gd name="connsiteX2" fmla="*/ 6204253 w 12385963"/>
              <a:gd name="connsiteY2" fmla="*/ 195364 h 5263310"/>
              <a:gd name="connsiteX3" fmla="*/ 9288415 w 12385963"/>
              <a:gd name="connsiteY3" fmla="*/ 2613100 h 5263310"/>
              <a:gd name="connsiteX4" fmla="*/ 12385963 w 12385963"/>
              <a:gd name="connsiteY4" fmla="*/ 0 h 5263310"/>
              <a:gd name="connsiteX5" fmla="*/ 12385963 w 12385963"/>
              <a:gd name="connsiteY5" fmla="*/ 5263310 h 5263310"/>
              <a:gd name="connsiteX6" fmla="*/ 0 w 12385963"/>
              <a:gd name="connsiteY6" fmla="*/ 5263310 h 5263310"/>
              <a:gd name="connsiteX7" fmla="*/ 0 w 12385963"/>
              <a:gd name="connsiteY7" fmla="*/ 0 h 5263310"/>
              <a:gd name="connsiteX0" fmla="*/ 0 w 12401461"/>
              <a:gd name="connsiteY0" fmla="*/ 0 h 5263310"/>
              <a:gd name="connsiteX1" fmla="*/ 3058097 w 12401461"/>
              <a:gd name="connsiteY1" fmla="*/ 9385 h 5263310"/>
              <a:gd name="connsiteX2" fmla="*/ 6204253 w 12401461"/>
              <a:gd name="connsiteY2" fmla="*/ 195364 h 5263310"/>
              <a:gd name="connsiteX3" fmla="*/ 9288415 w 12401461"/>
              <a:gd name="connsiteY3" fmla="*/ 2613100 h 5263310"/>
              <a:gd name="connsiteX4" fmla="*/ 12401461 w 12401461"/>
              <a:gd name="connsiteY4" fmla="*/ 2712204 h 5263310"/>
              <a:gd name="connsiteX5" fmla="*/ 12385963 w 12401461"/>
              <a:gd name="connsiteY5" fmla="*/ 5263310 h 5263310"/>
              <a:gd name="connsiteX6" fmla="*/ 0 w 12401461"/>
              <a:gd name="connsiteY6" fmla="*/ 5263310 h 5263310"/>
              <a:gd name="connsiteX7" fmla="*/ 0 w 12401461"/>
              <a:gd name="connsiteY7" fmla="*/ 0 h 5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1461" h="5263310">
                <a:moveTo>
                  <a:pt x="0" y="0"/>
                </a:moveTo>
                <a:lnTo>
                  <a:pt x="3058097" y="9385"/>
                </a:lnTo>
                <a:lnTo>
                  <a:pt x="6204253" y="195364"/>
                </a:lnTo>
                <a:lnTo>
                  <a:pt x="9288415" y="2613100"/>
                </a:lnTo>
                <a:lnTo>
                  <a:pt x="12401461" y="2712204"/>
                </a:lnTo>
                <a:lnTo>
                  <a:pt x="12385963" y="5263310"/>
                </a:lnTo>
                <a:lnTo>
                  <a:pt x="0" y="526331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D8A09B05-8797-2246-80E3-A01EB94BF9E9}"/>
              </a:ext>
            </a:extLst>
          </p:cNvPr>
          <p:cNvGrpSpPr/>
          <p:nvPr/>
        </p:nvGrpSpPr>
        <p:grpSpPr>
          <a:xfrm>
            <a:off x="1161490" y="4073236"/>
            <a:ext cx="1028410" cy="7747776"/>
            <a:chOff x="2041670" y="2340713"/>
            <a:chExt cx="1028410" cy="9369463"/>
          </a:xfrm>
        </p:grpSpPr>
        <p:sp>
          <p:nvSpPr>
            <p:cNvPr id="31" name="TextBox 30">
              <a:extLst>
                <a:ext uri="{FF2B5EF4-FFF2-40B4-BE49-F238E27FC236}">
                  <a16:creationId xmlns:a16="http://schemas.microsoft.com/office/drawing/2014/main" id="{2C024289-A64A-9A45-87A1-8E1B541FFB8D}"/>
                </a:ext>
              </a:extLst>
            </p:cNvPr>
            <p:cNvSpPr txBox="1"/>
            <p:nvPr/>
          </p:nvSpPr>
          <p:spPr>
            <a:xfrm>
              <a:off x="2041670" y="5882200"/>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38" name="TextBox 37">
              <a:extLst>
                <a:ext uri="{FF2B5EF4-FFF2-40B4-BE49-F238E27FC236}">
                  <a16:creationId xmlns:a16="http://schemas.microsoft.com/office/drawing/2014/main" id="{297BCD0E-A7F4-3D48-A825-18A855A98DA0}"/>
                </a:ext>
              </a:extLst>
            </p:cNvPr>
            <p:cNvSpPr txBox="1"/>
            <p:nvPr/>
          </p:nvSpPr>
          <p:spPr>
            <a:xfrm>
              <a:off x="2041670" y="6765427"/>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39" name="TextBox 38">
              <a:extLst>
                <a:ext uri="{FF2B5EF4-FFF2-40B4-BE49-F238E27FC236}">
                  <a16:creationId xmlns:a16="http://schemas.microsoft.com/office/drawing/2014/main" id="{96DD4FFD-0052-4645-9701-88984B3B8662}"/>
                </a:ext>
              </a:extLst>
            </p:cNvPr>
            <p:cNvSpPr txBox="1"/>
            <p:nvPr/>
          </p:nvSpPr>
          <p:spPr>
            <a:xfrm>
              <a:off x="2041670" y="7648654"/>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40" name="TextBox 39">
              <a:extLst>
                <a:ext uri="{FF2B5EF4-FFF2-40B4-BE49-F238E27FC236}">
                  <a16:creationId xmlns:a16="http://schemas.microsoft.com/office/drawing/2014/main" id="{5F997D9A-AA0D-A84E-9263-60F3EE246545}"/>
                </a:ext>
              </a:extLst>
            </p:cNvPr>
            <p:cNvSpPr txBox="1"/>
            <p:nvPr/>
          </p:nvSpPr>
          <p:spPr>
            <a:xfrm>
              <a:off x="2041670" y="853188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41" name="TextBox 40">
              <a:extLst>
                <a:ext uri="{FF2B5EF4-FFF2-40B4-BE49-F238E27FC236}">
                  <a16:creationId xmlns:a16="http://schemas.microsoft.com/office/drawing/2014/main" id="{BEF688F7-7294-7B46-9F3B-744A45B0A73E}"/>
                </a:ext>
              </a:extLst>
            </p:cNvPr>
            <p:cNvSpPr txBox="1"/>
            <p:nvPr/>
          </p:nvSpPr>
          <p:spPr>
            <a:xfrm>
              <a:off x="2041670" y="943589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42" name="TextBox 41">
              <a:extLst>
                <a:ext uri="{FF2B5EF4-FFF2-40B4-BE49-F238E27FC236}">
                  <a16:creationId xmlns:a16="http://schemas.microsoft.com/office/drawing/2014/main" id="{7C4A63CA-9945-BD42-B65F-72ACF7EDF0CD}"/>
                </a:ext>
              </a:extLst>
            </p:cNvPr>
            <p:cNvSpPr txBox="1"/>
            <p:nvPr/>
          </p:nvSpPr>
          <p:spPr>
            <a:xfrm>
              <a:off x="2041670" y="10319118"/>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43" name="TextBox 42">
              <a:extLst>
                <a:ext uri="{FF2B5EF4-FFF2-40B4-BE49-F238E27FC236}">
                  <a16:creationId xmlns:a16="http://schemas.microsoft.com/office/drawing/2014/main" id="{1002AADF-0B06-FC41-B1B3-91FA434BBF2B}"/>
                </a:ext>
              </a:extLst>
            </p:cNvPr>
            <p:cNvSpPr txBox="1"/>
            <p:nvPr/>
          </p:nvSpPr>
          <p:spPr>
            <a:xfrm>
              <a:off x="2041670" y="1120234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44" name="TextBox 43">
              <a:extLst>
                <a:ext uri="{FF2B5EF4-FFF2-40B4-BE49-F238E27FC236}">
                  <a16:creationId xmlns:a16="http://schemas.microsoft.com/office/drawing/2014/main" id="{BAEF2AC7-1566-874B-B6F6-73DA79239110}"/>
                </a:ext>
              </a:extLst>
            </p:cNvPr>
            <p:cNvSpPr txBox="1"/>
            <p:nvPr/>
          </p:nvSpPr>
          <p:spPr>
            <a:xfrm>
              <a:off x="2041670" y="322608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9</a:t>
              </a:r>
            </a:p>
          </p:txBody>
        </p:sp>
        <p:sp>
          <p:nvSpPr>
            <p:cNvPr id="45" name="TextBox 44">
              <a:extLst>
                <a:ext uri="{FF2B5EF4-FFF2-40B4-BE49-F238E27FC236}">
                  <a16:creationId xmlns:a16="http://schemas.microsoft.com/office/drawing/2014/main" id="{2113BB89-B350-7E41-8389-908FA5C7F064}"/>
                </a:ext>
              </a:extLst>
            </p:cNvPr>
            <p:cNvSpPr txBox="1"/>
            <p:nvPr/>
          </p:nvSpPr>
          <p:spPr>
            <a:xfrm>
              <a:off x="2041670" y="4109312"/>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46" name="TextBox 45">
              <a:extLst>
                <a:ext uri="{FF2B5EF4-FFF2-40B4-BE49-F238E27FC236}">
                  <a16:creationId xmlns:a16="http://schemas.microsoft.com/office/drawing/2014/main" id="{89E913A2-927A-C148-8FDC-968F9133306F}"/>
                </a:ext>
              </a:extLst>
            </p:cNvPr>
            <p:cNvSpPr txBox="1"/>
            <p:nvPr/>
          </p:nvSpPr>
          <p:spPr>
            <a:xfrm>
              <a:off x="2041670" y="4992539"/>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sp>
          <p:nvSpPr>
            <p:cNvPr id="47" name="TextBox 46">
              <a:extLst>
                <a:ext uri="{FF2B5EF4-FFF2-40B4-BE49-F238E27FC236}">
                  <a16:creationId xmlns:a16="http://schemas.microsoft.com/office/drawing/2014/main" id="{D5FBBF93-6B9F-4C4A-B35D-22A6A4791B4E}"/>
                </a:ext>
              </a:extLst>
            </p:cNvPr>
            <p:cNvSpPr txBox="1"/>
            <p:nvPr/>
          </p:nvSpPr>
          <p:spPr>
            <a:xfrm>
              <a:off x="2041670" y="2340713"/>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10</a:t>
              </a:r>
            </a:p>
          </p:txBody>
        </p:sp>
      </p:grpSp>
      <p:sp>
        <p:nvSpPr>
          <p:cNvPr id="48" name="TextBox 47">
            <a:extLst>
              <a:ext uri="{FF2B5EF4-FFF2-40B4-BE49-F238E27FC236}">
                <a16:creationId xmlns:a16="http://schemas.microsoft.com/office/drawing/2014/main" id="{16DE8AC9-2FCD-0B4C-8FA7-9727C1D6C650}"/>
              </a:ext>
            </a:extLst>
          </p:cNvPr>
          <p:cNvSpPr txBox="1"/>
          <p:nvPr/>
        </p:nvSpPr>
        <p:spPr>
          <a:xfrm>
            <a:off x="2270559" y="11738680"/>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49" name="TextBox 48">
            <a:extLst>
              <a:ext uri="{FF2B5EF4-FFF2-40B4-BE49-F238E27FC236}">
                <a16:creationId xmlns:a16="http://schemas.microsoft.com/office/drawing/2014/main" id="{CA3B7C6A-B2A9-F54A-9BFE-458DF96BB17D}"/>
              </a:ext>
            </a:extLst>
          </p:cNvPr>
          <p:cNvSpPr txBox="1"/>
          <p:nvPr/>
        </p:nvSpPr>
        <p:spPr>
          <a:xfrm>
            <a:off x="5219151" y="11738680"/>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50" name="TextBox 49">
            <a:extLst>
              <a:ext uri="{FF2B5EF4-FFF2-40B4-BE49-F238E27FC236}">
                <a16:creationId xmlns:a16="http://schemas.microsoft.com/office/drawing/2014/main" id="{90913CC9-1AD9-3B4D-A9EF-A4FEC475B3C4}"/>
              </a:ext>
            </a:extLst>
          </p:cNvPr>
          <p:cNvSpPr txBox="1"/>
          <p:nvPr/>
        </p:nvSpPr>
        <p:spPr>
          <a:xfrm>
            <a:off x="8255722" y="11738680"/>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51" name="TextBox 50">
            <a:extLst>
              <a:ext uri="{FF2B5EF4-FFF2-40B4-BE49-F238E27FC236}">
                <a16:creationId xmlns:a16="http://schemas.microsoft.com/office/drawing/2014/main" id="{FE12586F-618A-EB48-9A4A-0BC4B1D83392}"/>
              </a:ext>
            </a:extLst>
          </p:cNvPr>
          <p:cNvSpPr txBox="1"/>
          <p:nvPr/>
        </p:nvSpPr>
        <p:spPr>
          <a:xfrm>
            <a:off x="11509115" y="11738680"/>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52" name="TextBox 51">
            <a:extLst>
              <a:ext uri="{FF2B5EF4-FFF2-40B4-BE49-F238E27FC236}">
                <a16:creationId xmlns:a16="http://schemas.microsoft.com/office/drawing/2014/main" id="{73979234-E67B-3245-BA80-8C3CF5C75C7C}"/>
              </a:ext>
            </a:extLst>
          </p:cNvPr>
          <p:cNvSpPr txBox="1"/>
          <p:nvPr/>
        </p:nvSpPr>
        <p:spPr>
          <a:xfrm>
            <a:off x="14667952" y="11738680"/>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Tree>
    <p:extLst>
      <p:ext uri="{BB962C8B-B14F-4D97-AF65-F5344CB8AC3E}">
        <p14:creationId xmlns:p14="http://schemas.microsoft.com/office/powerpoint/2010/main" val="33146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992C1B-AEB2-0141-8244-7AD737F1008D}"/>
              </a:ext>
            </a:extLst>
          </p:cNvPr>
          <p:cNvGrpSpPr/>
          <p:nvPr/>
        </p:nvGrpSpPr>
        <p:grpSpPr>
          <a:xfrm>
            <a:off x="15787467" y="5092746"/>
            <a:ext cx="6060141" cy="6042212"/>
            <a:chOff x="3065929" y="5091954"/>
            <a:chExt cx="6060141" cy="6042212"/>
          </a:xfrm>
        </p:grpSpPr>
        <p:sp>
          <p:nvSpPr>
            <p:cNvPr id="22" name="Pie 21">
              <a:extLst>
                <a:ext uri="{FF2B5EF4-FFF2-40B4-BE49-F238E27FC236}">
                  <a16:creationId xmlns:a16="http://schemas.microsoft.com/office/drawing/2014/main" id="{A07048A9-82F7-504B-9364-88FA649BBE8F}"/>
                </a:ext>
              </a:extLst>
            </p:cNvPr>
            <p:cNvSpPr/>
            <p:nvPr/>
          </p:nvSpPr>
          <p:spPr>
            <a:xfrm>
              <a:off x="3065929" y="5091954"/>
              <a:ext cx="6042212" cy="6042212"/>
            </a:xfrm>
            <a:prstGeom prst="pie">
              <a:avLst>
                <a:gd name="adj1" fmla="val 16238735"/>
                <a:gd name="adj2" fmla="val 719129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Pie 23">
              <a:extLst>
                <a:ext uri="{FF2B5EF4-FFF2-40B4-BE49-F238E27FC236}">
                  <a16:creationId xmlns:a16="http://schemas.microsoft.com/office/drawing/2014/main" id="{13D4290A-752D-834B-959C-8AE2BE95EFCB}"/>
                </a:ext>
              </a:extLst>
            </p:cNvPr>
            <p:cNvSpPr/>
            <p:nvPr/>
          </p:nvSpPr>
          <p:spPr>
            <a:xfrm>
              <a:off x="3083858" y="5091954"/>
              <a:ext cx="6042212" cy="6042212"/>
            </a:xfrm>
            <a:prstGeom prst="pie">
              <a:avLst>
                <a:gd name="adj1" fmla="val 7203563"/>
                <a:gd name="adj2" fmla="val 137083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Pie 24">
              <a:extLst>
                <a:ext uri="{FF2B5EF4-FFF2-40B4-BE49-F238E27FC236}">
                  <a16:creationId xmlns:a16="http://schemas.microsoft.com/office/drawing/2014/main" id="{78AC1044-8B2A-1B4B-B936-A6C9FA7882CB}"/>
                </a:ext>
              </a:extLst>
            </p:cNvPr>
            <p:cNvSpPr/>
            <p:nvPr/>
          </p:nvSpPr>
          <p:spPr>
            <a:xfrm>
              <a:off x="3083858" y="5091954"/>
              <a:ext cx="6042212" cy="6042212"/>
            </a:xfrm>
            <a:prstGeom prst="pie">
              <a:avLst>
                <a:gd name="adj1" fmla="val 13687727"/>
                <a:gd name="adj2" fmla="val 163624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529D4521-37DA-0544-925E-93E729C26FD5}"/>
                </a:ext>
              </a:extLst>
            </p:cNvPr>
            <p:cNvSpPr/>
            <p:nvPr/>
          </p:nvSpPr>
          <p:spPr>
            <a:xfrm>
              <a:off x="4313702" y="6311154"/>
              <a:ext cx="3603811" cy="3603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3CBF832E-C106-1D44-8E64-D28633D8D101}"/>
              </a:ext>
            </a:extLst>
          </p:cNvPr>
          <p:cNvSpPr txBox="1"/>
          <p:nvPr/>
        </p:nvSpPr>
        <p:spPr>
          <a:xfrm>
            <a:off x="17271194" y="5560824"/>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17</a:t>
            </a:r>
          </a:p>
        </p:txBody>
      </p:sp>
      <p:sp>
        <p:nvSpPr>
          <p:cNvPr id="50" name="TextBox 49">
            <a:extLst>
              <a:ext uri="{FF2B5EF4-FFF2-40B4-BE49-F238E27FC236}">
                <a16:creationId xmlns:a16="http://schemas.microsoft.com/office/drawing/2014/main" id="{B8BC472B-037D-5947-8E96-972A67733363}"/>
              </a:ext>
            </a:extLst>
          </p:cNvPr>
          <p:cNvSpPr txBox="1"/>
          <p:nvPr/>
        </p:nvSpPr>
        <p:spPr>
          <a:xfrm>
            <a:off x="20096314" y="9214716"/>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50</a:t>
            </a:r>
          </a:p>
        </p:txBody>
      </p:sp>
      <p:sp>
        <p:nvSpPr>
          <p:cNvPr id="51" name="TextBox 50">
            <a:extLst>
              <a:ext uri="{FF2B5EF4-FFF2-40B4-BE49-F238E27FC236}">
                <a16:creationId xmlns:a16="http://schemas.microsoft.com/office/drawing/2014/main" id="{E0C9CFBA-5FF8-0E4B-B01F-0D3DDDA6CDF8}"/>
              </a:ext>
            </a:extLst>
          </p:cNvPr>
          <p:cNvSpPr txBox="1"/>
          <p:nvPr/>
        </p:nvSpPr>
        <p:spPr>
          <a:xfrm>
            <a:off x="15812181" y="7673783"/>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34</a:t>
            </a:r>
          </a:p>
        </p:txBody>
      </p:sp>
      <p:sp>
        <p:nvSpPr>
          <p:cNvPr id="9" name="Rounded Rectangle 8">
            <a:extLst>
              <a:ext uri="{FF2B5EF4-FFF2-40B4-BE49-F238E27FC236}">
                <a16:creationId xmlns:a16="http://schemas.microsoft.com/office/drawing/2014/main" id="{99E61F57-DD43-4140-AFC4-345F43A18176}"/>
              </a:ext>
            </a:extLst>
          </p:cNvPr>
          <p:cNvSpPr/>
          <p:nvPr/>
        </p:nvSpPr>
        <p:spPr>
          <a:xfrm>
            <a:off x="1609162" y="4968240"/>
            <a:ext cx="10982028" cy="1981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CD32989-7FB5-9645-B2C0-EF1FAE52A321}"/>
              </a:ext>
            </a:extLst>
          </p:cNvPr>
          <p:cNvSpPr txBox="1"/>
          <p:nvPr/>
        </p:nvSpPr>
        <p:spPr>
          <a:xfrm>
            <a:off x="6235693" y="5750993"/>
            <a:ext cx="2737653" cy="523220"/>
          </a:xfrm>
          <a:prstGeom prst="rect">
            <a:avLst/>
          </a:prstGeom>
          <a:noFill/>
        </p:spPr>
        <p:txBody>
          <a:bodyPr wrap="square" rtlCol="0">
            <a:spAutoFit/>
          </a:bodyPr>
          <a:lstStyle/>
          <a:p>
            <a:r>
              <a:rPr lang="en-US" sz="2800" dirty="0">
                <a:solidFill>
                  <a:schemeClr val="tx1">
                    <a:lumMod val="50000"/>
                  </a:schemeClr>
                </a:solidFill>
                <a:latin typeface="Century Gothic" panose="020B0502020202020204" pitchFamily="34" charset="0"/>
                <a:ea typeface="Lato Light" panose="020F0502020204030203" pitchFamily="34" charset="0"/>
                <a:cs typeface="Lato Light" panose="020F0502020204030203" pitchFamily="34" charset="0"/>
              </a:rPr>
              <a:t>Classroom 1</a:t>
            </a:r>
          </a:p>
        </p:txBody>
      </p:sp>
      <p:sp>
        <p:nvSpPr>
          <p:cNvPr id="39" name="TextBox 38">
            <a:extLst>
              <a:ext uri="{FF2B5EF4-FFF2-40B4-BE49-F238E27FC236}">
                <a16:creationId xmlns:a16="http://schemas.microsoft.com/office/drawing/2014/main" id="{451C5F2F-687B-1E4D-9758-09B7A997348C}"/>
              </a:ext>
            </a:extLst>
          </p:cNvPr>
          <p:cNvSpPr txBox="1"/>
          <p:nvPr/>
        </p:nvSpPr>
        <p:spPr>
          <a:xfrm>
            <a:off x="2031945" y="5689438"/>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John Smith</a:t>
            </a:r>
          </a:p>
        </p:txBody>
      </p:sp>
      <p:sp>
        <p:nvSpPr>
          <p:cNvPr id="40" name="TextBox 39">
            <a:extLst>
              <a:ext uri="{FF2B5EF4-FFF2-40B4-BE49-F238E27FC236}">
                <a16:creationId xmlns:a16="http://schemas.microsoft.com/office/drawing/2014/main" id="{6D987999-2C28-7F42-AC72-443907A2EA9A}"/>
              </a:ext>
            </a:extLst>
          </p:cNvPr>
          <p:cNvSpPr txBox="1"/>
          <p:nvPr/>
        </p:nvSpPr>
        <p:spPr>
          <a:xfrm>
            <a:off x="9853537" y="5750993"/>
            <a:ext cx="2737653" cy="523220"/>
          </a:xfrm>
          <a:prstGeom prst="rect">
            <a:avLst/>
          </a:prstGeom>
          <a:noFill/>
        </p:spPr>
        <p:txBody>
          <a:bodyPr wrap="square" rtlCol="0">
            <a:spAutoFit/>
          </a:bodyPr>
          <a:lstStyle/>
          <a:p>
            <a:r>
              <a:rPr lang="en-US" sz="2800" dirty="0">
                <a:solidFill>
                  <a:schemeClr val="tx1">
                    <a:lumMod val="50000"/>
                  </a:schemeClr>
                </a:solidFill>
                <a:latin typeface="Century Gothic" panose="020B0502020202020204" pitchFamily="34" charset="0"/>
                <a:ea typeface="Lato Light" panose="020F0502020204030203" pitchFamily="34" charset="0"/>
                <a:cs typeface="Lato Light" panose="020F0502020204030203" pitchFamily="34" charset="0"/>
              </a:rPr>
              <a:t>34 Students</a:t>
            </a:r>
          </a:p>
        </p:txBody>
      </p:sp>
      <p:grpSp>
        <p:nvGrpSpPr>
          <p:cNvPr id="41" name="Group 40">
            <a:extLst>
              <a:ext uri="{FF2B5EF4-FFF2-40B4-BE49-F238E27FC236}">
                <a16:creationId xmlns:a16="http://schemas.microsoft.com/office/drawing/2014/main" id="{B33230F0-FAAD-F74C-829B-3DDA7975FF52}"/>
              </a:ext>
            </a:extLst>
          </p:cNvPr>
          <p:cNvGrpSpPr/>
          <p:nvPr/>
        </p:nvGrpSpPr>
        <p:grpSpPr>
          <a:xfrm>
            <a:off x="2031945" y="7820831"/>
            <a:ext cx="10559245" cy="646331"/>
            <a:chOff x="3751105" y="5236386"/>
            <a:chExt cx="10559245" cy="646331"/>
          </a:xfrm>
        </p:grpSpPr>
        <p:sp>
          <p:nvSpPr>
            <p:cNvPr id="42" name="TextBox 41">
              <a:extLst>
                <a:ext uri="{FF2B5EF4-FFF2-40B4-BE49-F238E27FC236}">
                  <a16:creationId xmlns:a16="http://schemas.microsoft.com/office/drawing/2014/main" id="{966DB950-16DE-2645-955D-E66FBCEA4109}"/>
                </a:ext>
              </a:extLst>
            </p:cNvPr>
            <p:cNvSpPr txBox="1"/>
            <p:nvPr/>
          </p:nvSpPr>
          <p:spPr>
            <a:xfrm>
              <a:off x="7954853"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2</a:t>
              </a:r>
            </a:p>
          </p:txBody>
        </p:sp>
        <p:sp>
          <p:nvSpPr>
            <p:cNvPr id="43" name="TextBox 42">
              <a:extLst>
                <a:ext uri="{FF2B5EF4-FFF2-40B4-BE49-F238E27FC236}">
                  <a16:creationId xmlns:a16="http://schemas.microsoft.com/office/drawing/2014/main" id="{9C2EECFC-BF08-F54C-93E7-3985EFB23529}"/>
                </a:ext>
              </a:extLst>
            </p:cNvPr>
            <p:cNvSpPr txBox="1"/>
            <p:nvPr/>
          </p:nvSpPr>
          <p:spPr>
            <a:xfrm>
              <a:off x="3751105" y="5236386"/>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Katy Mills</a:t>
              </a:r>
            </a:p>
          </p:txBody>
        </p:sp>
        <p:sp>
          <p:nvSpPr>
            <p:cNvPr id="44" name="TextBox 43">
              <a:extLst>
                <a:ext uri="{FF2B5EF4-FFF2-40B4-BE49-F238E27FC236}">
                  <a16:creationId xmlns:a16="http://schemas.microsoft.com/office/drawing/2014/main" id="{6DDFCB42-2997-0243-8E88-9D3575AA3631}"/>
                </a:ext>
              </a:extLst>
            </p:cNvPr>
            <p:cNvSpPr txBox="1"/>
            <p:nvPr/>
          </p:nvSpPr>
          <p:spPr>
            <a:xfrm>
              <a:off x="11572697"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17 Students</a:t>
              </a:r>
            </a:p>
          </p:txBody>
        </p:sp>
      </p:grpSp>
      <p:grpSp>
        <p:nvGrpSpPr>
          <p:cNvPr id="45" name="Group 44">
            <a:extLst>
              <a:ext uri="{FF2B5EF4-FFF2-40B4-BE49-F238E27FC236}">
                <a16:creationId xmlns:a16="http://schemas.microsoft.com/office/drawing/2014/main" id="{B77891B8-C81F-4347-8D30-0321FF9179C2}"/>
              </a:ext>
            </a:extLst>
          </p:cNvPr>
          <p:cNvGrpSpPr/>
          <p:nvPr/>
        </p:nvGrpSpPr>
        <p:grpSpPr>
          <a:xfrm>
            <a:off x="2031945" y="10007439"/>
            <a:ext cx="10559245" cy="646331"/>
            <a:chOff x="3751105" y="5236386"/>
            <a:chExt cx="10559245" cy="646331"/>
          </a:xfrm>
        </p:grpSpPr>
        <p:sp>
          <p:nvSpPr>
            <p:cNvPr id="46" name="TextBox 45">
              <a:extLst>
                <a:ext uri="{FF2B5EF4-FFF2-40B4-BE49-F238E27FC236}">
                  <a16:creationId xmlns:a16="http://schemas.microsoft.com/office/drawing/2014/main" id="{DDCFD9AE-AF67-0245-B685-7A2F610517EA}"/>
                </a:ext>
              </a:extLst>
            </p:cNvPr>
            <p:cNvSpPr txBox="1"/>
            <p:nvPr/>
          </p:nvSpPr>
          <p:spPr>
            <a:xfrm>
              <a:off x="7954853"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3</a:t>
              </a:r>
            </a:p>
          </p:txBody>
        </p:sp>
        <p:sp>
          <p:nvSpPr>
            <p:cNvPr id="47" name="TextBox 46">
              <a:extLst>
                <a:ext uri="{FF2B5EF4-FFF2-40B4-BE49-F238E27FC236}">
                  <a16:creationId xmlns:a16="http://schemas.microsoft.com/office/drawing/2014/main" id="{E586C387-3032-4A4F-88D4-B18863B869CC}"/>
                </a:ext>
              </a:extLst>
            </p:cNvPr>
            <p:cNvSpPr txBox="1"/>
            <p:nvPr/>
          </p:nvSpPr>
          <p:spPr>
            <a:xfrm>
              <a:off x="3751105" y="5236386"/>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Tyler Brown</a:t>
              </a:r>
            </a:p>
          </p:txBody>
        </p:sp>
        <p:sp>
          <p:nvSpPr>
            <p:cNvPr id="48" name="TextBox 47">
              <a:extLst>
                <a:ext uri="{FF2B5EF4-FFF2-40B4-BE49-F238E27FC236}">
                  <a16:creationId xmlns:a16="http://schemas.microsoft.com/office/drawing/2014/main" id="{3F5A4F17-66F9-EC47-8D2F-3736D4052C7A}"/>
                </a:ext>
              </a:extLst>
            </p:cNvPr>
            <p:cNvSpPr txBox="1"/>
            <p:nvPr/>
          </p:nvSpPr>
          <p:spPr>
            <a:xfrm>
              <a:off x="11572697"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50 Students</a:t>
              </a:r>
            </a:p>
          </p:txBody>
        </p:sp>
      </p:grpSp>
      <p:grpSp>
        <p:nvGrpSpPr>
          <p:cNvPr id="3" name="Group 2">
            <a:extLst>
              <a:ext uri="{FF2B5EF4-FFF2-40B4-BE49-F238E27FC236}">
                <a16:creationId xmlns:a16="http://schemas.microsoft.com/office/drawing/2014/main" id="{662A6F61-80F2-9947-8909-A83C4DC19868}"/>
              </a:ext>
            </a:extLst>
          </p:cNvPr>
          <p:cNvGrpSpPr/>
          <p:nvPr/>
        </p:nvGrpSpPr>
        <p:grpSpPr>
          <a:xfrm>
            <a:off x="16143781" y="11390854"/>
            <a:ext cx="5834742" cy="523220"/>
            <a:chOff x="2383971" y="11457849"/>
            <a:chExt cx="5834742" cy="523220"/>
          </a:xfrm>
        </p:grpSpPr>
        <p:sp>
          <p:nvSpPr>
            <p:cNvPr id="28" name="Rectangle 27">
              <a:extLst>
                <a:ext uri="{FF2B5EF4-FFF2-40B4-BE49-F238E27FC236}">
                  <a16:creationId xmlns:a16="http://schemas.microsoft.com/office/drawing/2014/main" id="{3AB5E157-B9D0-7941-BCE7-9BDE9F9E0EB5}"/>
                </a:ext>
              </a:extLst>
            </p:cNvPr>
            <p:cNvSpPr/>
            <p:nvPr/>
          </p:nvSpPr>
          <p:spPr>
            <a:xfrm>
              <a:off x="2383971" y="11625943"/>
              <a:ext cx="187032" cy="187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AB07BDC-5C5E-964F-8CDC-A17E7AB32970}"/>
                </a:ext>
              </a:extLst>
            </p:cNvPr>
            <p:cNvSpPr/>
            <p:nvPr/>
          </p:nvSpPr>
          <p:spPr>
            <a:xfrm>
              <a:off x="3973285" y="11625943"/>
              <a:ext cx="187032" cy="187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E7365AF-1022-1B49-AB79-555849AF2439}"/>
                </a:ext>
              </a:extLst>
            </p:cNvPr>
            <p:cNvSpPr/>
            <p:nvPr/>
          </p:nvSpPr>
          <p:spPr>
            <a:xfrm>
              <a:off x="6041571" y="11625943"/>
              <a:ext cx="187032" cy="1870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3113A18-8264-6F47-80FB-FC10F129F023}"/>
                </a:ext>
              </a:extLst>
            </p:cNvPr>
            <p:cNvSpPr txBox="1"/>
            <p:nvPr/>
          </p:nvSpPr>
          <p:spPr>
            <a:xfrm>
              <a:off x="2583898" y="11457849"/>
              <a:ext cx="1459051"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Math</a:t>
              </a:r>
            </a:p>
          </p:txBody>
        </p:sp>
        <p:sp>
          <p:nvSpPr>
            <p:cNvPr id="32" name="TextBox 31">
              <a:extLst>
                <a:ext uri="{FF2B5EF4-FFF2-40B4-BE49-F238E27FC236}">
                  <a16:creationId xmlns:a16="http://schemas.microsoft.com/office/drawing/2014/main" id="{70AE088A-79AD-5F40-816E-0289E199C4C4}"/>
                </a:ext>
              </a:extLst>
            </p:cNvPr>
            <p:cNvSpPr txBox="1"/>
            <p:nvPr/>
          </p:nvSpPr>
          <p:spPr>
            <a:xfrm>
              <a:off x="4173212" y="11457849"/>
              <a:ext cx="1740105"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Science</a:t>
              </a:r>
            </a:p>
          </p:txBody>
        </p:sp>
        <p:sp>
          <p:nvSpPr>
            <p:cNvPr id="33" name="TextBox 32">
              <a:extLst>
                <a:ext uri="{FF2B5EF4-FFF2-40B4-BE49-F238E27FC236}">
                  <a16:creationId xmlns:a16="http://schemas.microsoft.com/office/drawing/2014/main" id="{8111B9E2-E686-3548-A45C-3F558566E97A}"/>
                </a:ext>
              </a:extLst>
            </p:cNvPr>
            <p:cNvSpPr txBox="1"/>
            <p:nvPr/>
          </p:nvSpPr>
          <p:spPr>
            <a:xfrm>
              <a:off x="6230611" y="11457849"/>
              <a:ext cx="1988102"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Grammar</a:t>
              </a:r>
            </a:p>
          </p:txBody>
        </p:sp>
      </p:grpSp>
    </p:spTree>
    <p:extLst>
      <p:ext uri="{BB962C8B-B14F-4D97-AF65-F5344CB8AC3E}">
        <p14:creationId xmlns:p14="http://schemas.microsoft.com/office/powerpoint/2010/main" val="190354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uadroTexto 351">
            <a:extLst>
              <a:ext uri="{FF2B5EF4-FFF2-40B4-BE49-F238E27FC236}">
                <a16:creationId xmlns:a16="http://schemas.microsoft.com/office/drawing/2014/main" id="{7EF06529-4B61-7C46-A1FE-D542A21739A2}"/>
              </a:ext>
            </a:extLst>
          </p:cNvPr>
          <p:cNvSpPr txBox="1"/>
          <p:nvPr/>
        </p:nvSpPr>
        <p:spPr>
          <a:xfrm>
            <a:off x="2117362" y="4179988"/>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a:t>
            </a:r>
          </a:p>
        </p:txBody>
      </p:sp>
      <p:sp>
        <p:nvSpPr>
          <p:cNvPr id="17" name="TextBox 16">
            <a:extLst>
              <a:ext uri="{FF2B5EF4-FFF2-40B4-BE49-F238E27FC236}">
                <a16:creationId xmlns:a16="http://schemas.microsoft.com/office/drawing/2014/main" id="{C42A9DCF-9E75-7640-8A47-062D79159FAA}"/>
              </a:ext>
            </a:extLst>
          </p:cNvPr>
          <p:cNvSpPr txBox="1"/>
          <p:nvPr/>
        </p:nvSpPr>
        <p:spPr>
          <a:xfrm>
            <a:off x="14159581" y="4310616"/>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sp>
        <p:nvSpPr>
          <p:cNvPr id="49" name="Rectangle 48">
            <a:extLst>
              <a:ext uri="{FF2B5EF4-FFF2-40B4-BE49-F238E27FC236}">
                <a16:creationId xmlns:a16="http://schemas.microsoft.com/office/drawing/2014/main" id="{B44E90D9-691E-314E-B3E3-2AEEC0EA0446}"/>
              </a:ext>
            </a:extLst>
          </p:cNvPr>
          <p:cNvSpPr/>
          <p:nvPr/>
        </p:nvSpPr>
        <p:spPr>
          <a:xfrm>
            <a:off x="2971801" y="8409709"/>
            <a:ext cx="19672210" cy="3338945"/>
          </a:xfrm>
          <a:prstGeom prst="rect">
            <a:avLst/>
          </a:prstGeom>
          <a:pattFill prst="wdUpDiag">
            <a:fgClr>
              <a:schemeClr val="accent1">
                <a:lumMod val="20000"/>
                <a:lumOff val="80000"/>
              </a:schemeClr>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076C6BC1-63F7-E74E-AB8E-1A9EBD15F6CB}"/>
              </a:ext>
            </a:extLst>
          </p:cNvPr>
          <p:cNvGrpSpPr/>
          <p:nvPr/>
        </p:nvGrpSpPr>
        <p:grpSpPr>
          <a:xfrm>
            <a:off x="2750094" y="6732996"/>
            <a:ext cx="19840998" cy="5518234"/>
            <a:chOff x="1361811" y="4371033"/>
            <a:chExt cx="21626141" cy="5518234"/>
          </a:xfrm>
        </p:grpSpPr>
        <p:cxnSp>
          <p:nvCxnSpPr>
            <p:cNvPr id="51" name="Straight Connector 50">
              <a:extLst>
                <a:ext uri="{FF2B5EF4-FFF2-40B4-BE49-F238E27FC236}">
                  <a16:creationId xmlns:a16="http://schemas.microsoft.com/office/drawing/2014/main" id="{5043B5F0-A72F-1C47-A4BD-B5B760C2E7E1}"/>
                </a:ext>
              </a:extLst>
            </p:cNvPr>
            <p:cNvCxnSpPr/>
            <p:nvPr/>
          </p:nvCxnSpPr>
          <p:spPr>
            <a:xfrm>
              <a:off x="1361811" y="43710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8E90D48-5834-764B-B93C-CA110AAC1BB7}"/>
                </a:ext>
              </a:extLst>
            </p:cNvPr>
            <p:cNvCxnSpPr/>
            <p:nvPr/>
          </p:nvCxnSpPr>
          <p:spPr>
            <a:xfrm>
              <a:off x="1361811" y="50060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C9249C8-46E8-7D40-918C-DBD36288660D}"/>
                </a:ext>
              </a:extLst>
            </p:cNvPr>
            <p:cNvCxnSpPr/>
            <p:nvPr/>
          </p:nvCxnSpPr>
          <p:spPr>
            <a:xfrm>
              <a:off x="1361811" y="5615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F87326F-B904-A349-BAC0-A16A6720F990}"/>
                </a:ext>
              </a:extLst>
            </p:cNvPr>
            <p:cNvCxnSpPr/>
            <p:nvPr/>
          </p:nvCxnSpPr>
          <p:spPr>
            <a:xfrm>
              <a:off x="1361811" y="6250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BCC0E9-CAAF-1C48-94C4-7F5CA8A30B1E}"/>
                </a:ext>
              </a:extLst>
            </p:cNvPr>
            <p:cNvCxnSpPr/>
            <p:nvPr/>
          </p:nvCxnSpPr>
          <p:spPr>
            <a:xfrm>
              <a:off x="1361811" y="6885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2B808B5-A41F-5847-B22A-E9D8DB2A1156}"/>
                </a:ext>
              </a:extLst>
            </p:cNvPr>
            <p:cNvCxnSpPr/>
            <p:nvPr/>
          </p:nvCxnSpPr>
          <p:spPr>
            <a:xfrm>
              <a:off x="1361811" y="7520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1E96AB9-7D22-9945-9D5C-721D259D74A8}"/>
                </a:ext>
              </a:extLst>
            </p:cNvPr>
            <p:cNvCxnSpPr/>
            <p:nvPr/>
          </p:nvCxnSpPr>
          <p:spPr>
            <a:xfrm>
              <a:off x="1361811" y="81302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2FBB76C-A160-8441-9A51-0E176BA7DB34}"/>
                </a:ext>
              </a:extLst>
            </p:cNvPr>
            <p:cNvCxnSpPr/>
            <p:nvPr/>
          </p:nvCxnSpPr>
          <p:spPr>
            <a:xfrm>
              <a:off x="1361811" y="87652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AA69685-7BDA-4047-9DED-8F9C33FC73CE}"/>
                </a:ext>
              </a:extLst>
            </p:cNvPr>
            <p:cNvCxnSpPr/>
            <p:nvPr/>
          </p:nvCxnSpPr>
          <p:spPr>
            <a:xfrm>
              <a:off x="1361811" y="93748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38FC53D-43AA-9F44-995B-C71BB0FA5C4B}"/>
                </a:ext>
              </a:extLst>
            </p:cNvPr>
            <p:cNvSpPr/>
            <p:nvPr/>
          </p:nvSpPr>
          <p:spPr>
            <a:xfrm>
              <a:off x="2039824" y="6654800"/>
              <a:ext cx="906576" cy="2708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17F888E-804A-BB4E-93F1-358D242539F2}"/>
                </a:ext>
              </a:extLst>
            </p:cNvPr>
            <p:cNvSpPr/>
            <p:nvPr/>
          </p:nvSpPr>
          <p:spPr>
            <a:xfrm>
              <a:off x="4198824" y="7823200"/>
              <a:ext cx="906576" cy="1540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F07A680-A6F3-6F44-9836-636525F66FE3}"/>
                </a:ext>
              </a:extLst>
            </p:cNvPr>
            <p:cNvSpPr/>
            <p:nvPr/>
          </p:nvSpPr>
          <p:spPr>
            <a:xfrm>
              <a:off x="6357824" y="7162800"/>
              <a:ext cx="906576" cy="2200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8619C4F-FF9B-D649-AAA6-932A1F4CC775}"/>
                </a:ext>
              </a:extLst>
            </p:cNvPr>
            <p:cNvSpPr/>
            <p:nvPr/>
          </p:nvSpPr>
          <p:spPr>
            <a:xfrm>
              <a:off x="8491424" y="6477000"/>
              <a:ext cx="906576" cy="2886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5EE9234-3E74-A141-B2EB-E5DCABF9FD71}"/>
                </a:ext>
              </a:extLst>
            </p:cNvPr>
            <p:cNvSpPr/>
            <p:nvPr/>
          </p:nvSpPr>
          <p:spPr>
            <a:xfrm>
              <a:off x="10650424" y="7162800"/>
              <a:ext cx="906576" cy="2200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2774377-F8F2-F44D-98BC-71214D580DEC}"/>
                </a:ext>
              </a:extLst>
            </p:cNvPr>
            <p:cNvSpPr/>
            <p:nvPr/>
          </p:nvSpPr>
          <p:spPr>
            <a:xfrm>
              <a:off x="12809424" y="5143675"/>
              <a:ext cx="906576" cy="4219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1E11D9C-6A93-A742-B3DD-87F11D83F218}"/>
                </a:ext>
              </a:extLst>
            </p:cNvPr>
            <p:cNvSpPr/>
            <p:nvPr/>
          </p:nvSpPr>
          <p:spPr>
            <a:xfrm>
              <a:off x="14968424" y="7543800"/>
              <a:ext cx="906576" cy="1819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CDEA54E-F58F-A84F-8ED8-5DE33542D7B0}"/>
                </a:ext>
              </a:extLst>
            </p:cNvPr>
            <p:cNvSpPr/>
            <p:nvPr/>
          </p:nvSpPr>
          <p:spPr>
            <a:xfrm>
              <a:off x="17102024" y="6248400"/>
              <a:ext cx="906576" cy="3115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1DCD6B-E089-7344-BAE1-DF502836FAC9}"/>
                </a:ext>
              </a:extLst>
            </p:cNvPr>
            <p:cNvSpPr/>
            <p:nvPr/>
          </p:nvSpPr>
          <p:spPr>
            <a:xfrm>
              <a:off x="19261024" y="8051800"/>
              <a:ext cx="906576" cy="1311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9E5773D-6E32-7B47-9789-3E32B94806DB}"/>
                </a:ext>
              </a:extLst>
            </p:cNvPr>
            <p:cNvSpPr/>
            <p:nvPr/>
          </p:nvSpPr>
          <p:spPr>
            <a:xfrm>
              <a:off x="21394624" y="7010400"/>
              <a:ext cx="906576" cy="2353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3DEFFB0-6788-4E4A-A2F7-98555E3A34E1}"/>
                </a:ext>
              </a:extLst>
            </p:cNvPr>
            <p:cNvSpPr txBox="1"/>
            <p:nvPr/>
          </p:nvSpPr>
          <p:spPr>
            <a:xfrm>
              <a:off x="1874653"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sp>
          <p:nvSpPr>
            <p:cNvPr id="71" name="TextBox 70">
              <a:extLst>
                <a:ext uri="{FF2B5EF4-FFF2-40B4-BE49-F238E27FC236}">
                  <a16:creationId xmlns:a16="http://schemas.microsoft.com/office/drawing/2014/main" id="{45026AF5-2871-0E4C-93F7-044BF17A9F7D}"/>
                </a:ext>
              </a:extLst>
            </p:cNvPr>
            <p:cNvSpPr txBox="1"/>
            <p:nvPr/>
          </p:nvSpPr>
          <p:spPr>
            <a:xfrm>
              <a:off x="4072783"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72" name="TextBox 71">
              <a:extLst>
                <a:ext uri="{FF2B5EF4-FFF2-40B4-BE49-F238E27FC236}">
                  <a16:creationId xmlns:a16="http://schemas.microsoft.com/office/drawing/2014/main" id="{2164ECF8-F59D-7144-92F8-0BD4C63DB801}"/>
                </a:ext>
              </a:extLst>
            </p:cNvPr>
            <p:cNvSpPr txBox="1"/>
            <p:nvPr/>
          </p:nvSpPr>
          <p:spPr>
            <a:xfrm>
              <a:off x="6191280"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73" name="TextBox 72">
              <a:extLst>
                <a:ext uri="{FF2B5EF4-FFF2-40B4-BE49-F238E27FC236}">
                  <a16:creationId xmlns:a16="http://schemas.microsoft.com/office/drawing/2014/main" id="{768A3EF1-044B-5541-8722-0E748EA694BE}"/>
                </a:ext>
              </a:extLst>
            </p:cNvPr>
            <p:cNvSpPr txBox="1"/>
            <p:nvPr/>
          </p:nvSpPr>
          <p:spPr>
            <a:xfrm>
              <a:off x="8334491"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74" name="TextBox 73">
              <a:extLst>
                <a:ext uri="{FF2B5EF4-FFF2-40B4-BE49-F238E27FC236}">
                  <a16:creationId xmlns:a16="http://schemas.microsoft.com/office/drawing/2014/main" id="{6E91F7B8-1C5B-FE43-B4A6-AB4F4FF40C6B}"/>
                </a:ext>
              </a:extLst>
            </p:cNvPr>
            <p:cNvSpPr txBox="1"/>
            <p:nvPr/>
          </p:nvSpPr>
          <p:spPr>
            <a:xfrm>
              <a:off x="10477702"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75" name="TextBox 74">
              <a:extLst>
                <a:ext uri="{FF2B5EF4-FFF2-40B4-BE49-F238E27FC236}">
                  <a16:creationId xmlns:a16="http://schemas.microsoft.com/office/drawing/2014/main" id="{D260E982-A87A-884F-964B-AF77EF1F455B}"/>
                </a:ext>
              </a:extLst>
            </p:cNvPr>
            <p:cNvSpPr txBox="1"/>
            <p:nvPr/>
          </p:nvSpPr>
          <p:spPr>
            <a:xfrm>
              <a:off x="12620913"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76" name="TextBox 75">
              <a:extLst>
                <a:ext uri="{FF2B5EF4-FFF2-40B4-BE49-F238E27FC236}">
                  <a16:creationId xmlns:a16="http://schemas.microsoft.com/office/drawing/2014/main" id="{374F8C60-38C7-2F4B-AE41-2C10FA233AE8}"/>
                </a:ext>
              </a:extLst>
            </p:cNvPr>
            <p:cNvSpPr txBox="1"/>
            <p:nvPr/>
          </p:nvSpPr>
          <p:spPr>
            <a:xfrm>
              <a:off x="14838266"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
          <p:nvSpPr>
            <p:cNvPr id="77" name="TextBox 76">
              <a:extLst>
                <a:ext uri="{FF2B5EF4-FFF2-40B4-BE49-F238E27FC236}">
                  <a16:creationId xmlns:a16="http://schemas.microsoft.com/office/drawing/2014/main" id="{32251B52-AA96-B549-A058-0AD8066F3885}"/>
                </a:ext>
              </a:extLst>
            </p:cNvPr>
            <p:cNvSpPr txBox="1"/>
            <p:nvPr/>
          </p:nvSpPr>
          <p:spPr>
            <a:xfrm>
              <a:off x="16957037"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Ago</a:t>
              </a:r>
            </a:p>
          </p:txBody>
        </p:sp>
        <p:sp>
          <p:nvSpPr>
            <p:cNvPr id="78" name="TextBox 77">
              <a:extLst>
                <a:ext uri="{FF2B5EF4-FFF2-40B4-BE49-F238E27FC236}">
                  <a16:creationId xmlns:a16="http://schemas.microsoft.com/office/drawing/2014/main" id="{AEA9FCB8-E4DE-6848-AB52-A01B9169989F}"/>
                </a:ext>
              </a:extLst>
            </p:cNvPr>
            <p:cNvSpPr txBox="1"/>
            <p:nvPr/>
          </p:nvSpPr>
          <p:spPr>
            <a:xfrm>
              <a:off x="19155914"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Sep</a:t>
              </a:r>
            </a:p>
          </p:txBody>
        </p:sp>
        <p:sp>
          <p:nvSpPr>
            <p:cNvPr id="79" name="TextBox 78">
              <a:extLst>
                <a:ext uri="{FF2B5EF4-FFF2-40B4-BE49-F238E27FC236}">
                  <a16:creationId xmlns:a16="http://schemas.microsoft.com/office/drawing/2014/main" id="{5451CC84-5977-A34D-BFCC-1DF1FAFC6DEB}"/>
                </a:ext>
              </a:extLst>
            </p:cNvPr>
            <p:cNvSpPr txBox="1"/>
            <p:nvPr/>
          </p:nvSpPr>
          <p:spPr>
            <a:xfrm>
              <a:off x="21239064"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Oct</a:t>
              </a:r>
            </a:p>
          </p:txBody>
        </p:sp>
      </p:grpSp>
      <p:grpSp>
        <p:nvGrpSpPr>
          <p:cNvPr id="80" name="Group 79">
            <a:extLst>
              <a:ext uri="{FF2B5EF4-FFF2-40B4-BE49-F238E27FC236}">
                <a16:creationId xmlns:a16="http://schemas.microsoft.com/office/drawing/2014/main" id="{01541445-14D3-B445-8D64-31FA8AA4CA4F}"/>
              </a:ext>
            </a:extLst>
          </p:cNvPr>
          <p:cNvGrpSpPr/>
          <p:nvPr/>
        </p:nvGrpSpPr>
        <p:grpSpPr>
          <a:xfrm>
            <a:off x="14386023" y="6858000"/>
            <a:ext cx="4785783" cy="665011"/>
            <a:chOff x="14006909" y="6151793"/>
            <a:chExt cx="4785783" cy="665011"/>
          </a:xfrm>
        </p:grpSpPr>
        <p:grpSp>
          <p:nvGrpSpPr>
            <p:cNvPr id="81" name="Group 80">
              <a:extLst>
                <a:ext uri="{FF2B5EF4-FFF2-40B4-BE49-F238E27FC236}">
                  <a16:creationId xmlns:a16="http://schemas.microsoft.com/office/drawing/2014/main" id="{EE01A399-80D4-034B-A51B-0E004773993C}"/>
                </a:ext>
              </a:extLst>
            </p:cNvPr>
            <p:cNvGrpSpPr/>
            <p:nvPr/>
          </p:nvGrpSpPr>
          <p:grpSpPr>
            <a:xfrm>
              <a:off x="14006909" y="6182271"/>
              <a:ext cx="543885" cy="634533"/>
              <a:chOff x="2477519" y="11183527"/>
              <a:chExt cx="363262" cy="423806"/>
            </a:xfrm>
            <a:solidFill>
              <a:schemeClr val="tx2"/>
            </a:solidFill>
          </p:grpSpPr>
          <p:sp>
            <p:nvSpPr>
              <p:cNvPr id="83" name="Forma libre 167">
                <a:extLst>
                  <a:ext uri="{FF2B5EF4-FFF2-40B4-BE49-F238E27FC236}">
                    <a16:creationId xmlns:a16="http://schemas.microsoft.com/office/drawing/2014/main" id="{1CCEB990-D2E5-9D43-A74F-1D90A2B8BBCC}"/>
                  </a:ext>
                </a:extLst>
              </p:cNvPr>
              <p:cNvSpPr/>
              <p:nvPr/>
            </p:nvSpPr>
            <p:spPr>
              <a:xfrm>
                <a:off x="2477519" y="11426529"/>
                <a:ext cx="363262" cy="180804"/>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a:p>
            </p:txBody>
          </p:sp>
          <p:sp>
            <p:nvSpPr>
              <p:cNvPr id="84" name="Forma libre 169">
                <a:extLst>
                  <a:ext uri="{FF2B5EF4-FFF2-40B4-BE49-F238E27FC236}">
                    <a16:creationId xmlns:a16="http://schemas.microsoft.com/office/drawing/2014/main" id="{9EC52FE0-9761-8348-9B80-838CFE601298}"/>
                  </a:ext>
                </a:extLst>
              </p:cNvPr>
              <p:cNvSpPr/>
              <p:nvPr/>
            </p:nvSpPr>
            <p:spPr>
              <a:xfrm>
                <a:off x="2553199" y="11183527"/>
                <a:ext cx="211903" cy="211903"/>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a:p>
            </p:txBody>
          </p:sp>
        </p:grpSp>
        <p:sp>
          <p:nvSpPr>
            <p:cNvPr id="82" name="TextBox 81">
              <a:extLst>
                <a:ext uri="{FF2B5EF4-FFF2-40B4-BE49-F238E27FC236}">
                  <a16:creationId xmlns:a16="http://schemas.microsoft.com/office/drawing/2014/main" id="{6F8C4458-32F3-504A-A7F5-EEF7B6481E52}"/>
                </a:ext>
              </a:extLst>
            </p:cNvPr>
            <p:cNvSpPr txBox="1"/>
            <p:nvPr/>
          </p:nvSpPr>
          <p:spPr>
            <a:xfrm>
              <a:off x="14918962" y="6151793"/>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Math Class</a:t>
              </a:r>
            </a:p>
          </p:txBody>
        </p:sp>
      </p:grpSp>
      <p:sp>
        <p:nvSpPr>
          <p:cNvPr id="86" name="TextBox 85">
            <a:extLst>
              <a:ext uri="{FF2B5EF4-FFF2-40B4-BE49-F238E27FC236}">
                <a16:creationId xmlns:a16="http://schemas.microsoft.com/office/drawing/2014/main" id="{EDB55349-4ADE-A641-B43E-0D0E4D9B0077}"/>
              </a:ext>
            </a:extLst>
          </p:cNvPr>
          <p:cNvSpPr txBox="1"/>
          <p:nvPr/>
        </p:nvSpPr>
        <p:spPr>
          <a:xfrm>
            <a:off x="2113156" y="764282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87" name="TextBox 86">
            <a:extLst>
              <a:ext uri="{FF2B5EF4-FFF2-40B4-BE49-F238E27FC236}">
                <a16:creationId xmlns:a16="http://schemas.microsoft.com/office/drawing/2014/main" id="{4B20DF64-85F1-3243-864F-EFF2D71750A5}"/>
              </a:ext>
            </a:extLst>
          </p:cNvPr>
          <p:cNvSpPr txBox="1"/>
          <p:nvPr/>
        </p:nvSpPr>
        <p:spPr>
          <a:xfrm>
            <a:off x="2113156" y="8290911"/>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88" name="TextBox 87">
            <a:extLst>
              <a:ext uri="{FF2B5EF4-FFF2-40B4-BE49-F238E27FC236}">
                <a16:creationId xmlns:a16="http://schemas.microsoft.com/office/drawing/2014/main" id="{C045FE36-BBD8-C340-9F1E-EEA44D4DBF95}"/>
              </a:ext>
            </a:extLst>
          </p:cNvPr>
          <p:cNvSpPr txBox="1"/>
          <p:nvPr/>
        </p:nvSpPr>
        <p:spPr>
          <a:xfrm>
            <a:off x="2113156" y="892555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89" name="TextBox 88">
            <a:extLst>
              <a:ext uri="{FF2B5EF4-FFF2-40B4-BE49-F238E27FC236}">
                <a16:creationId xmlns:a16="http://schemas.microsoft.com/office/drawing/2014/main" id="{34A22795-A214-2445-995D-8C08C3BFA2C8}"/>
              </a:ext>
            </a:extLst>
          </p:cNvPr>
          <p:cNvSpPr txBox="1"/>
          <p:nvPr/>
        </p:nvSpPr>
        <p:spPr>
          <a:xfrm>
            <a:off x="2113156" y="956019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90" name="TextBox 89">
            <a:extLst>
              <a:ext uri="{FF2B5EF4-FFF2-40B4-BE49-F238E27FC236}">
                <a16:creationId xmlns:a16="http://schemas.microsoft.com/office/drawing/2014/main" id="{7A37363E-107B-4642-B0C7-4835298B676D}"/>
              </a:ext>
            </a:extLst>
          </p:cNvPr>
          <p:cNvSpPr txBox="1"/>
          <p:nvPr/>
        </p:nvSpPr>
        <p:spPr>
          <a:xfrm>
            <a:off x="2113156" y="10159146"/>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91" name="TextBox 90">
            <a:extLst>
              <a:ext uri="{FF2B5EF4-FFF2-40B4-BE49-F238E27FC236}">
                <a16:creationId xmlns:a16="http://schemas.microsoft.com/office/drawing/2014/main" id="{848013EA-F436-644B-8335-DF1CCF2FCDA6}"/>
              </a:ext>
            </a:extLst>
          </p:cNvPr>
          <p:cNvSpPr txBox="1"/>
          <p:nvPr/>
        </p:nvSpPr>
        <p:spPr>
          <a:xfrm>
            <a:off x="2113156" y="10820682"/>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92" name="TextBox 91">
            <a:extLst>
              <a:ext uri="{FF2B5EF4-FFF2-40B4-BE49-F238E27FC236}">
                <a16:creationId xmlns:a16="http://schemas.microsoft.com/office/drawing/2014/main" id="{741C379E-4522-8044-B48E-92E9E73D0A34}"/>
              </a:ext>
            </a:extLst>
          </p:cNvPr>
          <p:cNvSpPr txBox="1"/>
          <p:nvPr/>
        </p:nvSpPr>
        <p:spPr>
          <a:xfrm>
            <a:off x="2113156" y="1141679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94" name="TextBox 93">
            <a:extLst>
              <a:ext uri="{FF2B5EF4-FFF2-40B4-BE49-F238E27FC236}">
                <a16:creationId xmlns:a16="http://schemas.microsoft.com/office/drawing/2014/main" id="{2DEA61C4-0573-9745-B1DF-2F33C9794847}"/>
              </a:ext>
            </a:extLst>
          </p:cNvPr>
          <p:cNvSpPr txBox="1"/>
          <p:nvPr/>
        </p:nvSpPr>
        <p:spPr>
          <a:xfrm>
            <a:off x="2113156" y="6408278"/>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95" name="TextBox 94">
            <a:extLst>
              <a:ext uri="{FF2B5EF4-FFF2-40B4-BE49-F238E27FC236}">
                <a16:creationId xmlns:a16="http://schemas.microsoft.com/office/drawing/2014/main" id="{9354BB15-4A65-B34D-B4A7-1E5E2CF5552F}"/>
              </a:ext>
            </a:extLst>
          </p:cNvPr>
          <p:cNvSpPr txBox="1"/>
          <p:nvPr/>
        </p:nvSpPr>
        <p:spPr>
          <a:xfrm>
            <a:off x="2113156" y="7042920"/>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spTree>
    <p:extLst>
      <p:ext uri="{BB962C8B-B14F-4D97-AF65-F5344CB8AC3E}">
        <p14:creationId xmlns:p14="http://schemas.microsoft.com/office/powerpoint/2010/main" val="132963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D89E341-D56E-244B-B22C-C737BFDBDFD2}"/>
              </a:ext>
            </a:extLst>
          </p:cNvPr>
          <p:cNvGrpSpPr/>
          <p:nvPr/>
        </p:nvGrpSpPr>
        <p:grpSpPr>
          <a:xfrm>
            <a:off x="2333716" y="4485195"/>
            <a:ext cx="8321032" cy="2712526"/>
            <a:chOff x="1639572" y="10204044"/>
            <a:chExt cx="8321032" cy="2712526"/>
          </a:xfrm>
        </p:grpSpPr>
        <p:sp>
          <p:nvSpPr>
            <p:cNvPr id="27" name="TextBox 26">
              <a:extLst>
                <a:ext uri="{FF2B5EF4-FFF2-40B4-BE49-F238E27FC236}">
                  <a16:creationId xmlns:a16="http://schemas.microsoft.com/office/drawing/2014/main" id="{7503BE16-0A0A-CD4A-AE9B-0BFE04EB42FA}"/>
                </a:ext>
              </a:extLst>
            </p:cNvPr>
            <p:cNvSpPr txBox="1"/>
            <p:nvPr/>
          </p:nvSpPr>
          <p:spPr>
            <a:xfrm>
              <a:off x="1639572" y="11100688"/>
              <a:ext cx="832103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8" name="TextBox 27">
              <a:extLst>
                <a:ext uri="{FF2B5EF4-FFF2-40B4-BE49-F238E27FC236}">
                  <a16:creationId xmlns:a16="http://schemas.microsoft.com/office/drawing/2014/main" id="{C515B687-7FF2-0E42-93ED-6F22D51F9196}"/>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Goals</a:t>
              </a:r>
            </a:p>
          </p:txBody>
        </p:sp>
      </p:grpSp>
      <p:sp>
        <p:nvSpPr>
          <p:cNvPr id="29" name="Rounded Rectangle 28">
            <a:extLst>
              <a:ext uri="{FF2B5EF4-FFF2-40B4-BE49-F238E27FC236}">
                <a16:creationId xmlns:a16="http://schemas.microsoft.com/office/drawing/2014/main" id="{3D2173FC-7909-9848-8FC4-A88C962DD36C}"/>
              </a:ext>
            </a:extLst>
          </p:cNvPr>
          <p:cNvSpPr/>
          <p:nvPr/>
        </p:nvSpPr>
        <p:spPr>
          <a:xfrm>
            <a:off x="2333716" y="7763412"/>
            <a:ext cx="7974066"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C76E1C7A-8DCA-CB4E-BA4D-B31EE6BAAAF7}"/>
              </a:ext>
            </a:extLst>
          </p:cNvPr>
          <p:cNvSpPr/>
          <p:nvPr/>
        </p:nvSpPr>
        <p:spPr>
          <a:xfrm>
            <a:off x="2333716" y="10372663"/>
            <a:ext cx="7974066"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B30E9F6B-58BE-8A45-AED7-456B7A3F698D}"/>
              </a:ext>
            </a:extLst>
          </p:cNvPr>
          <p:cNvSpPr/>
          <p:nvPr/>
        </p:nvSpPr>
        <p:spPr>
          <a:xfrm>
            <a:off x="2943102" y="8528371"/>
            <a:ext cx="326570" cy="2815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iangle 30">
            <a:extLst>
              <a:ext uri="{FF2B5EF4-FFF2-40B4-BE49-F238E27FC236}">
                <a16:creationId xmlns:a16="http://schemas.microsoft.com/office/drawing/2014/main" id="{50B36E81-81B9-1E42-9F68-5252E0112DBC}"/>
              </a:ext>
            </a:extLst>
          </p:cNvPr>
          <p:cNvSpPr/>
          <p:nvPr/>
        </p:nvSpPr>
        <p:spPr>
          <a:xfrm rot="10800000">
            <a:off x="2943102" y="11139841"/>
            <a:ext cx="326570" cy="2815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F35D24C-90F5-4C40-93A5-E4FC77EEEDC6}"/>
              </a:ext>
            </a:extLst>
          </p:cNvPr>
          <p:cNvSpPr txBox="1"/>
          <p:nvPr/>
        </p:nvSpPr>
        <p:spPr>
          <a:xfrm>
            <a:off x="5576632" y="8390898"/>
            <a:ext cx="141989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36" name="TextBox 35">
            <a:extLst>
              <a:ext uri="{FF2B5EF4-FFF2-40B4-BE49-F238E27FC236}">
                <a16:creationId xmlns:a16="http://schemas.microsoft.com/office/drawing/2014/main" id="{D88A85C2-BDC7-9B4B-BE1D-BFF17610EF6F}"/>
              </a:ext>
            </a:extLst>
          </p:cNvPr>
          <p:cNvSpPr txBox="1"/>
          <p:nvPr/>
        </p:nvSpPr>
        <p:spPr>
          <a:xfrm>
            <a:off x="3751597" y="8329343"/>
            <a:ext cx="177951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37" name="TextBox 36">
            <a:extLst>
              <a:ext uri="{FF2B5EF4-FFF2-40B4-BE49-F238E27FC236}">
                <a16:creationId xmlns:a16="http://schemas.microsoft.com/office/drawing/2014/main" id="{FAD32FC8-5758-424B-A2A7-2B0CDBAEDA6B}"/>
              </a:ext>
            </a:extLst>
          </p:cNvPr>
          <p:cNvSpPr txBox="1"/>
          <p:nvPr/>
        </p:nvSpPr>
        <p:spPr>
          <a:xfrm>
            <a:off x="7154492" y="8390898"/>
            <a:ext cx="2540510"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38" name="TextBox 37">
            <a:extLst>
              <a:ext uri="{FF2B5EF4-FFF2-40B4-BE49-F238E27FC236}">
                <a16:creationId xmlns:a16="http://schemas.microsoft.com/office/drawing/2014/main" id="{B5C2B238-F1CB-944B-A1EB-7934B175A706}"/>
              </a:ext>
            </a:extLst>
          </p:cNvPr>
          <p:cNvSpPr txBox="1"/>
          <p:nvPr/>
        </p:nvSpPr>
        <p:spPr>
          <a:xfrm>
            <a:off x="6269357" y="10995553"/>
            <a:ext cx="141989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39" name="TextBox 38">
            <a:extLst>
              <a:ext uri="{FF2B5EF4-FFF2-40B4-BE49-F238E27FC236}">
                <a16:creationId xmlns:a16="http://schemas.microsoft.com/office/drawing/2014/main" id="{12B085D1-9649-404D-8D9F-DF7513782E7A}"/>
              </a:ext>
            </a:extLst>
          </p:cNvPr>
          <p:cNvSpPr txBox="1"/>
          <p:nvPr/>
        </p:nvSpPr>
        <p:spPr>
          <a:xfrm>
            <a:off x="3751596" y="10933998"/>
            <a:ext cx="253598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40" name="TextBox 39">
            <a:extLst>
              <a:ext uri="{FF2B5EF4-FFF2-40B4-BE49-F238E27FC236}">
                <a16:creationId xmlns:a16="http://schemas.microsoft.com/office/drawing/2014/main" id="{E883C7BE-99FE-DF4E-AE48-710805B0FE63}"/>
              </a:ext>
            </a:extLst>
          </p:cNvPr>
          <p:cNvSpPr txBox="1"/>
          <p:nvPr/>
        </p:nvSpPr>
        <p:spPr>
          <a:xfrm>
            <a:off x="7847217" y="10995553"/>
            <a:ext cx="2540510"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Students</a:t>
            </a:r>
          </a:p>
        </p:txBody>
      </p:sp>
      <p:cxnSp>
        <p:nvCxnSpPr>
          <p:cNvPr id="20" name="Straight Connector 19">
            <a:extLst>
              <a:ext uri="{FF2B5EF4-FFF2-40B4-BE49-F238E27FC236}">
                <a16:creationId xmlns:a16="http://schemas.microsoft.com/office/drawing/2014/main" id="{4B0A0536-59B9-DE41-9CD6-728516247217}"/>
              </a:ext>
            </a:extLst>
          </p:cNvPr>
          <p:cNvCxnSpPr/>
          <p:nvPr/>
        </p:nvCxnSpPr>
        <p:spPr>
          <a:xfrm>
            <a:off x="12585261" y="446665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99A34D-C587-514B-A10D-B287487CFB15}"/>
              </a:ext>
            </a:extLst>
          </p:cNvPr>
          <p:cNvCxnSpPr/>
          <p:nvPr/>
        </p:nvCxnSpPr>
        <p:spPr>
          <a:xfrm>
            <a:off x="12585261" y="540010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D6A6C1-39F9-0940-A8F7-A10585ED9C91}"/>
              </a:ext>
            </a:extLst>
          </p:cNvPr>
          <p:cNvCxnSpPr/>
          <p:nvPr/>
        </p:nvCxnSpPr>
        <p:spPr>
          <a:xfrm>
            <a:off x="12585261" y="629545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FC783C-E917-C24F-9886-DD71A2C01E6E}"/>
              </a:ext>
            </a:extLst>
          </p:cNvPr>
          <p:cNvCxnSpPr/>
          <p:nvPr/>
        </p:nvCxnSpPr>
        <p:spPr>
          <a:xfrm>
            <a:off x="12585261" y="722890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92189E-822F-5441-823D-6C0D1D18448E}"/>
              </a:ext>
            </a:extLst>
          </p:cNvPr>
          <p:cNvCxnSpPr/>
          <p:nvPr/>
        </p:nvCxnSpPr>
        <p:spPr>
          <a:xfrm>
            <a:off x="12585261" y="812425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9A1FA1-F0A8-814C-AB55-53397B09D63A}"/>
              </a:ext>
            </a:extLst>
          </p:cNvPr>
          <p:cNvCxnSpPr/>
          <p:nvPr/>
        </p:nvCxnSpPr>
        <p:spPr>
          <a:xfrm>
            <a:off x="12585261" y="905770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185E3D-9E07-B24C-8BBB-0B9A359CEFF3}"/>
              </a:ext>
            </a:extLst>
          </p:cNvPr>
          <p:cNvCxnSpPr/>
          <p:nvPr/>
        </p:nvCxnSpPr>
        <p:spPr>
          <a:xfrm>
            <a:off x="12585261" y="993400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7989B8F-62F1-1A49-8DB1-5831B3DD421A}"/>
              </a:ext>
            </a:extLst>
          </p:cNvPr>
          <p:cNvCxnSpPr/>
          <p:nvPr/>
        </p:nvCxnSpPr>
        <p:spPr>
          <a:xfrm>
            <a:off x="12585261" y="1086745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475110-2632-CE40-9957-E6BC68B25372}"/>
              </a:ext>
            </a:extLst>
          </p:cNvPr>
          <p:cNvCxnSpPr/>
          <p:nvPr/>
        </p:nvCxnSpPr>
        <p:spPr>
          <a:xfrm>
            <a:off x="12585261" y="11743753"/>
            <a:ext cx="95740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C3B6D7-A345-4743-AC6D-07080585A1D2}"/>
              </a:ext>
            </a:extLst>
          </p:cNvPr>
          <p:cNvSpPr txBox="1"/>
          <p:nvPr/>
        </p:nvSpPr>
        <p:spPr>
          <a:xfrm>
            <a:off x="12717175"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sp>
        <p:nvSpPr>
          <p:cNvPr id="42" name="Rectangle 41">
            <a:extLst>
              <a:ext uri="{FF2B5EF4-FFF2-40B4-BE49-F238E27FC236}">
                <a16:creationId xmlns:a16="http://schemas.microsoft.com/office/drawing/2014/main" id="{0DE81C6B-4BF1-DF4B-9249-AD443885E13A}"/>
              </a:ext>
            </a:extLst>
          </p:cNvPr>
          <p:cNvSpPr/>
          <p:nvPr/>
        </p:nvSpPr>
        <p:spPr>
          <a:xfrm>
            <a:off x="12924937" y="6295453"/>
            <a:ext cx="389312" cy="54579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C69A13B-F264-8643-948E-BBDFDE859EF2}"/>
              </a:ext>
            </a:extLst>
          </p:cNvPr>
          <p:cNvSpPr/>
          <p:nvPr/>
        </p:nvSpPr>
        <p:spPr>
          <a:xfrm>
            <a:off x="13884112" y="8742412"/>
            <a:ext cx="389312" cy="30110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6D1E8A9-3BBE-3B45-9A3D-523827844510}"/>
              </a:ext>
            </a:extLst>
          </p:cNvPr>
          <p:cNvSpPr/>
          <p:nvPr/>
        </p:nvSpPr>
        <p:spPr>
          <a:xfrm>
            <a:off x="14825847" y="7215666"/>
            <a:ext cx="389312" cy="4537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B5207B2-07E7-6041-A536-4388E8218990}"/>
              </a:ext>
            </a:extLst>
          </p:cNvPr>
          <p:cNvSpPr/>
          <p:nvPr/>
        </p:nvSpPr>
        <p:spPr>
          <a:xfrm>
            <a:off x="15776302" y="5958147"/>
            <a:ext cx="389312" cy="57952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8AD06EA-8C0B-0647-9302-E329F7DEC2B4}"/>
              </a:ext>
            </a:extLst>
          </p:cNvPr>
          <p:cNvSpPr/>
          <p:nvPr/>
        </p:nvSpPr>
        <p:spPr>
          <a:xfrm>
            <a:off x="16735477" y="4930349"/>
            <a:ext cx="389312" cy="67915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3EAAF36-5487-6044-8B1B-396EE9E93B0B}"/>
              </a:ext>
            </a:extLst>
          </p:cNvPr>
          <p:cNvSpPr/>
          <p:nvPr/>
        </p:nvSpPr>
        <p:spPr>
          <a:xfrm>
            <a:off x="17677212" y="8136735"/>
            <a:ext cx="389312" cy="3616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7197AEC-0552-0643-81B0-5892FDAE11C8}"/>
              </a:ext>
            </a:extLst>
          </p:cNvPr>
          <p:cNvSpPr/>
          <p:nvPr/>
        </p:nvSpPr>
        <p:spPr>
          <a:xfrm>
            <a:off x="18636387" y="6695822"/>
            <a:ext cx="389312" cy="505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F693EB8-3213-E449-B245-175CEFC630E8}"/>
              </a:ext>
            </a:extLst>
          </p:cNvPr>
          <p:cNvSpPr/>
          <p:nvPr/>
        </p:nvSpPr>
        <p:spPr>
          <a:xfrm>
            <a:off x="19586842" y="9610825"/>
            <a:ext cx="389312" cy="21426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67782F7-8CFC-BF44-A97B-0F3E93E79940}"/>
              </a:ext>
            </a:extLst>
          </p:cNvPr>
          <p:cNvSpPr/>
          <p:nvPr/>
        </p:nvSpPr>
        <p:spPr>
          <a:xfrm>
            <a:off x="20528577" y="8293614"/>
            <a:ext cx="389312" cy="3459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3D9B522-0E25-C642-9A41-3625108F4236}"/>
              </a:ext>
            </a:extLst>
          </p:cNvPr>
          <p:cNvSpPr/>
          <p:nvPr/>
        </p:nvSpPr>
        <p:spPr>
          <a:xfrm>
            <a:off x="21479032" y="10404194"/>
            <a:ext cx="389312" cy="1349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FAB87FB-55E1-AD4C-B9EC-6DE991D9804C}"/>
              </a:ext>
            </a:extLst>
          </p:cNvPr>
          <p:cNvSpPr txBox="1"/>
          <p:nvPr/>
        </p:nvSpPr>
        <p:spPr>
          <a:xfrm>
            <a:off x="13652370"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53" name="TextBox 52">
            <a:extLst>
              <a:ext uri="{FF2B5EF4-FFF2-40B4-BE49-F238E27FC236}">
                <a16:creationId xmlns:a16="http://schemas.microsoft.com/office/drawing/2014/main" id="{84681CF3-9A63-C749-B7C6-88C9E58045EA}"/>
              </a:ext>
            </a:extLst>
          </p:cNvPr>
          <p:cNvSpPr txBox="1"/>
          <p:nvPr/>
        </p:nvSpPr>
        <p:spPr>
          <a:xfrm>
            <a:off x="14614542"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54" name="TextBox 53">
            <a:extLst>
              <a:ext uri="{FF2B5EF4-FFF2-40B4-BE49-F238E27FC236}">
                <a16:creationId xmlns:a16="http://schemas.microsoft.com/office/drawing/2014/main" id="{4363BBB5-0ABF-F843-BBFB-D5F3814562F0}"/>
              </a:ext>
            </a:extLst>
          </p:cNvPr>
          <p:cNvSpPr txBox="1"/>
          <p:nvPr/>
        </p:nvSpPr>
        <p:spPr>
          <a:xfrm>
            <a:off x="15585707"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55" name="TextBox 54">
            <a:extLst>
              <a:ext uri="{FF2B5EF4-FFF2-40B4-BE49-F238E27FC236}">
                <a16:creationId xmlns:a16="http://schemas.microsoft.com/office/drawing/2014/main" id="{C594E3DB-5C15-0144-95D3-A9E9F1DC107B}"/>
              </a:ext>
            </a:extLst>
          </p:cNvPr>
          <p:cNvSpPr txBox="1"/>
          <p:nvPr/>
        </p:nvSpPr>
        <p:spPr>
          <a:xfrm>
            <a:off x="16529894"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56" name="TextBox 55">
            <a:extLst>
              <a:ext uri="{FF2B5EF4-FFF2-40B4-BE49-F238E27FC236}">
                <a16:creationId xmlns:a16="http://schemas.microsoft.com/office/drawing/2014/main" id="{0FE384AB-AC43-6A49-B53A-ADC810EE9E13}"/>
              </a:ext>
            </a:extLst>
          </p:cNvPr>
          <p:cNvSpPr txBox="1"/>
          <p:nvPr/>
        </p:nvSpPr>
        <p:spPr>
          <a:xfrm>
            <a:off x="17465090"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57" name="TextBox 56">
            <a:extLst>
              <a:ext uri="{FF2B5EF4-FFF2-40B4-BE49-F238E27FC236}">
                <a16:creationId xmlns:a16="http://schemas.microsoft.com/office/drawing/2014/main" id="{B315C03A-E6E9-6043-B70F-EC57C46DF915}"/>
              </a:ext>
            </a:extLst>
          </p:cNvPr>
          <p:cNvSpPr txBox="1"/>
          <p:nvPr/>
        </p:nvSpPr>
        <p:spPr>
          <a:xfrm>
            <a:off x="18436253"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
        <p:nvSpPr>
          <p:cNvPr id="58" name="TextBox 57">
            <a:extLst>
              <a:ext uri="{FF2B5EF4-FFF2-40B4-BE49-F238E27FC236}">
                <a16:creationId xmlns:a16="http://schemas.microsoft.com/office/drawing/2014/main" id="{E6FAEDE6-B9D3-434D-BA27-2424DF905307}"/>
              </a:ext>
            </a:extLst>
          </p:cNvPr>
          <p:cNvSpPr txBox="1"/>
          <p:nvPr/>
        </p:nvSpPr>
        <p:spPr>
          <a:xfrm>
            <a:off x="19371449"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Ago</a:t>
            </a:r>
          </a:p>
        </p:txBody>
      </p:sp>
      <p:sp>
        <p:nvSpPr>
          <p:cNvPr id="59" name="TextBox 58">
            <a:extLst>
              <a:ext uri="{FF2B5EF4-FFF2-40B4-BE49-F238E27FC236}">
                <a16:creationId xmlns:a16="http://schemas.microsoft.com/office/drawing/2014/main" id="{CD8F9706-8E23-E64F-8C5A-316038ABB5FB}"/>
              </a:ext>
            </a:extLst>
          </p:cNvPr>
          <p:cNvSpPr txBox="1"/>
          <p:nvPr/>
        </p:nvSpPr>
        <p:spPr>
          <a:xfrm>
            <a:off x="20306644"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Sep</a:t>
            </a:r>
          </a:p>
        </p:txBody>
      </p:sp>
      <p:sp>
        <p:nvSpPr>
          <p:cNvPr id="60" name="TextBox 59">
            <a:extLst>
              <a:ext uri="{FF2B5EF4-FFF2-40B4-BE49-F238E27FC236}">
                <a16:creationId xmlns:a16="http://schemas.microsoft.com/office/drawing/2014/main" id="{1B390F0B-82E0-5149-8853-77C1878607FD}"/>
              </a:ext>
            </a:extLst>
          </p:cNvPr>
          <p:cNvSpPr txBox="1"/>
          <p:nvPr/>
        </p:nvSpPr>
        <p:spPr>
          <a:xfrm>
            <a:off x="21271270" y="11777268"/>
            <a:ext cx="760231"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Oct</a:t>
            </a:r>
          </a:p>
        </p:txBody>
      </p:sp>
      <p:sp>
        <p:nvSpPr>
          <p:cNvPr id="62" name="TextBox 61">
            <a:extLst>
              <a:ext uri="{FF2B5EF4-FFF2-40B4-BE49-F238E27FC236}">
                <a16:creationId xmlns:a16="http://schemas.microsoft.com/office/drawing/2014/main" id="{9858641D-3187-1848-A499-24035801849A}"/>
              </a:ext>
            </a:extLst>
          </p:cNvPr>
          <p:cNvSpPr txBox="1"/>
          <p:nvPr/>
        </p:nvSpPr>
        <p:spPr>
          <a:xfrm>
            <a:off x="11475707" y="5981836"/>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63" name="TextBox 62">
            <a:extLst>
              <a:ext uri="{FF2B5EF4-FFF2-40B4-BE49-F238E27FC236}">
                <a16:creationId xmlns:a16="http://schemas.microsoft.com/office/drawing/2014/main" id="{818D3B79-BB63-A34D-B55A-9D5BD6EC880E}"/>
              </a:ext>
            </a:extLst>
          </p:cNvPr>
          <p:cNvSpPr txBox="1"/>
          <p:nvPr/>
        </p:nvSpPr>
        <p:spPr>
          <a:xfrm>
            <a:off x="11475707" y="6931058"/>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64" name="TextBox 63">
            <a:extLst>
              <a:ext uri="{FF2B5EF4-FFF2-40B4-BE49-F238E27FC236}">
                <a16:creationId xmlns:a16="http://schemas.microsoft.com/office/drawing/2014/main" id="{5929FB3F-732E-574C-A91C-E0CE94C80E2B}"/>
              </a:ext>
            </a:extLst>
          </p:cNvPr>
          <p:cNvSpPr txBox="1"/>
          <p:nvPr/>
        </p:nvSpPr>
        <p:spPr>
          <a:xfrm>
            <a:off x="11475707" y="7811009"/>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65" name="TextBox 64">
            <a:extLst>
              <a:ext uri="{FF2B5EF4-FFF2-40B4-BE49-F238E27FC236}">
                <a16:creationId xmlns:a16="http://schemas.microsoft.com/office/drawing/2014/main" id="{9A195C02-0BF2-CE4D-B998-806BDEEF1B6E}"/>
              </a:ext>
            </a:extLst>
          </p:cNvPr>
          <p:cNvSpPr txBox="1"/>
          <p:nvPr/>
        </p:nvSpPr>
        <p:spPr>
          <a:xfrm>
            <a:off x="11475707" y="8746379"/>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66" name="TextBox 65">
            <a:extLst>
              <a:ext uri="{FF2B5EF4-FFF2-40B4-BE49-F238E27FC236}">
                <a16:creationId xmlns:a16="http://schemas.microsoft.com/office/drawing/2014/main" id="{91F13F7F-ACF7-304A-821B-F1D22DCCBE94}"/>
              </a:ext>
            </a:extLst>
          </p:cNvPr>
          <p:cNvSpPr txBox="1"/>
          <p:nvPr/>
        </p:nvSpPr>
        <p:spPr>
          <a:xfrm>
            <a:off x="11475707" y="9602861"/>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67" name="TextBox 66">
            <a:extLst>
              <a:ext uri="{FF2B5EF4-FFF2-40B4-BE49-F238E27FC236}">
                <a16:creationId xmlns:a16="http://schemas.microsoft.com/office/drawing/2014/main" id="{F2144CA9-464C-5440-A332-FF7CF91008DA}"/>
              </a:ext>
            </a:extLst>
          </p:cNvPr>
          <p:cNvSpPr txBox="1"/>
          <p:nvPr/>
        </p:nvSpPr>
        <p:spPr>
          <a:xfrm>
            <a:off x="11475707" y="10565939"/>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68" name="TextBox 67">
            <a:extLst>
              <a:ext uri="{FF2B5EF4-FFF2-40B4-BE49-F238E27FC236}">
                <a16:creationId xmlns:a16="http://schemas.microsoft.com/office/drawing/2014/main" id="{4DBF38B2-7994-784D-AAD0-692D0C99BEA0}"/>
              </a:ext>
            </a:extLst>
          </p:cNvPr>
          <p:cNvSpPr txBox="1"/>
          <p:nvPr/>
        </p:nvSpPr>
        <p:spPr>
          <a:xfrm>
            <a:off x="11475707" y="11401956"/>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70" name="TextBox 69">
            <a:extLst>
              <a:ext uri="{FF2B5EF4-FFF2-40B4-BE49-F238E27FC236}">
                <a16:creationId xmlns:a16="http://schemas.microsoft.com/office/drawing/2014/main" id="{541E1E15-8493-4149-8B78-A770D07D099B}"/>
              </a:ext>
            </a:extLst>
          </p:cNvPr>
          <p:cNvSpPr txBox="1"/>
          <p:nvPr/>
        </p:nvSpPr>
        <p:spPr>
          <a:xfrm>
            <a:off x="11475707" y="4147059"/>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71" name="TextBox 70">
            <a:extLst>
              <a:ext uri="{FF2B5EF4-FFF2-40B4-BE49-F238E27FC236}">
                <a16:creationId xmlns:a16="http://schemas.microsoft.com/office/drawing/2014/main" id="{A6ABD618-40F5-5045-A8E8-DB27C5EEFC8D}"/>
              </a:ext>
            </a:extLst>
          </p:cNvPr>
          <p:cNvSpPr txBox="1"/>
          <p:nvPr/>
        </p:nvSpPr>
        <p:spPr>
          <a:xfrm>
            <a:off x="11475707" y="5082428"/>
            <a:ext cx="1028410" cy="442218"/>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spTree>
    <p:extLst>
      <p:ext uri="{BB962C8B-B14F-4D97-AF65-F5344CB8AC3E}">
        <p14:creationId xmlns:p14="http://schemas.microsoft.com/office/powerpoint/2010/main" val="386824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a:extLst>
              <a:ext uri="{FF2B5EF4-FFF2-40B4-BE49-F238E27FC236}">
                <a16:creationId xmlns:a16="http://schemas.microsoft.com/office/drawing/2014/main" id="{A0F9F84A-8B28-1544-A49A-EC7A5287EFF1}"/>
              </a:ext>
            </a:extLst>
          </p:cNvPr>
          <p:cNvSpPr/>
          <p:nvPr/>
        </p:nvSpPr>
        <p:spPr>
          <a:xfrm flipV="1">
            <a:off x="9432556" y="3784904"/>
            <a:ext cx="2476870" cy="6690055"/>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DEA1EDA8-E0A7-6E44-B1ED-4CC37BCE54A1}"/>
              </a:ext>
            </a:extLst>
          </p:cNvPr>
          <p:cNvGrpSpPr/>
          <p:nvPr/>
        </p:nvGrpSpPr>
        <p:grpSpPr>
          <a:xfrm>
            <a:off x="2561458" y="11315078"/>
            <a:ext cx="8312728" cy="898525"/>
            <a:chOff x="2533690" y="10269667"/>
            <a:chExt cx="19849232" cy="898525"/>
          </a:xfrm>
        </p:grpSpPr>
        <p:sp>
          <p:nvSpPr>
            <p:cNvPr id="23" name="Rectangle 3">
              <a:extLst>
                <a:ext uri="{FF2B5EF4-FFF2-40B4-BE49-F238E27FC236}">
                  <a16:creationId xmlns:a16="http://schemas.microsoft.com/office/drawing/2014/main" id="{11BD2C7A-E608-3B4D-BC48-222C432E9F4D}"/>
                </a:ext>
              </a:extLst>
            </p:cNvPr>
            <p:cNvSpPr>
              <a:spLocks/>
            </p:cNvSpPr>
            <p:nvPr/>
          </p:nvSpPr>
          <p:spPr bwMode="auto">
            <a:xfrm>
              <a:off x="2533690" y="10269667"/>
              <a:ext cx="5914304" cy="898525"/>
            </a:xfrm>
            <a:prstGeom prst="rect">
              <a:avLst/>
            </a:prstGeom>
            <a:solidFill>
              <a:schemeClr val="accent1"/>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24" name="Text Box 4">
              <a:extLst>
                <a:ext uri="{FF2B5EF4-FFF2-40B4-BE49-F238E27FC236}">
                  <a16:creationId xmlns:a16="http://schemas.microsoft.com/office/drawing/2014/main" id="{4B048498-EE53-1149-A8EC-BBC9457887BF}"/>
                </a:ext>
              </a:extLst>
            </p:cNvPr>
            <p:cNvSpPr txBox="1">
              <a:spLocks/>
            </p:cNvSpPr>
            <p:nvPr/>
          </p:nvSpPr>
          <p:spPr bwMode="auto">
            <a:xfrm>
              <a:off x="3174528" y="10449811"/>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Learn</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sp>
          <p:nvSpPr>
            <p:cNvPr id="25" name="Rectangle 6">
              <a:extLst>
                <a:ext uri="{FF2B5EF4-FFF2-40B4-BE49-F238E27FC236}">
                  <a16:creationId xmlns:a16="http://schemas.microsoft.com/office/drawing/2014/main" id="{3F388A1F-4359-BC4D-8DD0-BB5A3B4661B4}"/>
                </a:ext>
              </a:extLst>
            </p:cNvPr>
            <p:cNvSpPr>
              <a:spLocks/>
            </p:cNvSpPr>
            <p:nvPr/>
          </p:nvSpPr>
          <p:spPr bwMode="auto">
            <a:xfrm>
              <a:off x="9499751" y="10269667"/>
              <a:ext cx="5914304" cy="898525"/>
            </a:xfrm>
            <a:prstGeom prst="rect">
              <a:avLst/>
            </a:prstGeom>
            <a:solidFill>
              <a:schemeClr val="accent2"/>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26" name="Text Box 7">
              <a:extLst>
                <a:ext uri="{FF2B5EF4-FFF2-40B4-BE49-F238E27FC236}">
                  <a16:creationId xmlns:a16="http://schemas.microsoft.com/office/drawing/2014/main" id="{DC2BE058-33B9-AC4C-9086-5ADFD99D89A7}"/>
                </a:ext>
              </a:extLst>
            </p:cNvPr>
            <p:cNvSpPr txBox="1">
              <a:spLocks/>
            </p:cNvSpPr>
            <p:nvPr/>
          </p:nvSpPr>
          <p:spPr bwMode="auto">
            <a:xfrm>
              <a:off x="10223751" y="10447662"/>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Creativity</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sp>
          <p:nvSpPr>
            <p:cNvPr id="29" name="Rectangle 6">
              <a:extLst>
                <a:ext uri="{FF2B5EF4-FFF2-40B4-BE49-F238E27FC236}">
                  <a16:creationId xmlns:a16="http://schemas.microsoft.com/office/drawing/2014/main" id="{13BE1DAC-B516-D74B-BC1B-A2B609383B06}"/>
                </a:ext>
              </a:extLst>
            </p:cNvPr>
            <p:cNvSpPr>
              <a:spLocks/>
            </p:cNvSpPr>
            <p:nvPr/>
          </p:nvSpPr>
          <p:spPr bwMode="auto">
            <a:xfrm>
              <a:off x="16468618" y="10269667"/>
              <a:ext cx="5914304" cy="898525"/>
            </a:xfrm>
            <a:prstGeom prst="rect">
              <a:avLst/>
            </a:prstGeom>
            <a:solidFill>
              <a:schemeClr val="accent3"/>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0" name="Text Box 7">
              <a:extLst>
                <a:ext uri="{FF2B5EF4-FFF2-40B4-BE49-F238E27FC236}">
                  <a16:creationId xmlns:a16="http://schemas.microsoft.com/office/drawing/2014/main" id="{3D46BEC5-0313-2743-8340-8AC338A5982D}"/>
                </a:ext>
              </a:extLst>
            </p:cNvPr>
            <p:cNvSpPr txBox="1">
              <a:spLocks/>
            </p:cNvSpPr>
            <p:nvPr/>
          </p:nvSpPr>
          <p:spPr bwMode="auto">
            <a:xfrm>
              <a:off x="17192619" y="10447662"/>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Study</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grpSp>
      <p:sp>
        <p:nvSpPr>
          <p:cNvPr id="34" name="TextBox 33">
            <a:extLst>
              <a:ext uri="{FF2B5EF4-FFF2-40B4-BE49-F238E27FC236}">
                <a16:creationId xmlns:a16="http://schemas.microsoft.com/office/drawing/2014/main" id="{65A37000-4A61-384B-8251-A157AA6BEBE2}"/>
              </a:ext>
            </a:extLst>
          </p:cNvPr>
          <p:cNvSpPr txBox="1"/>
          <p:nvPr/>
        </p:nvSpPr>
        <p:spPr>
          <a:xfrm>
            <a:off x="13093486" y="11282758"/>
            <a:ext cx="9300513"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grpSp>
        <p:nvGrpSpPr>
          <p:cNvPr id="5" name="Group 4">
            <a:extLst>
              <a:ext uri="{FF2B5EF4-FFF2-40B4-BE49-F238E27FC236}">
                <a16:creationId xmlns:a16="http://schemas.microsoft.com/office/drawing/2014/main" id="{4C0C41BF-779F-3844-8FFC-CA34C754394D}"/>
              </a:ext>
            </a:extLst>
          </p:cNvPr>
          <p:cNvGrpSpPr/>
          <p:nvPr/>
        </p:nvGrpSpPr>
        <p:grpSpPr>
          <a:xfrm>
            <a:off x="8955957" y="4097663"/>
            <a:ext cx="3495312" cy="1915646"/>
            <a:chOff x="9120591" y="4644614"/>
            <a:chExt cx="3495312" cy="1915646"/>
          </a:xfrm>
        </p:grpSpPr>
        <p:sp>
          <p:nvSpPr>
            <p:cNvPr id="36" name="TextBox 35">
              <a:extLst>
                <a:ext uri="{FF2B5EF4-FFF2-40B4-BE49-F238E27FC236}">
                  <a16:creationId xmlns:a16="http://schemas.microsoft.com/office/drawing/2014/main" id="{481307A4-ADBE-AF4E-A409-E2A4DCFCA4B8}"/>
                </a:ext>
              </a:extLst>
            </p:cNvPr>
            <p:cNvSpPr txBox="1"/>
            <p:nvPr/>
          </p:nvSpPr>
          <p:spPr>
            <a:xfrm>
              <a:off x="9872301" y="4644614"/>
              <a:ext cx="1991892" cy="954107"/>
            </a:xfrm>
            <a:prstGeom prst="rect">
              <a:avLst/>
            </a:prstGeom>
            <a:noFill/>
          </p:spPr>
          <p:txBody>
            <a:bodyPr wrap="square" rtlCol="0">
              <a:spAutoFit/>
            </a:bodyPr>
            <a:lstStyle/>
            <a:p>
              <a:pPr algn="ctr"/>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Less Progress</a:t>
              </a:r>
            </a:p>
          </p:txBody>
        </p:sp>
        <p:sp>
          <p:nvSpPr>
            <p:cNvPr id="37" name="Rectangle 13">
              <a:extLst>
                <a:ext uri="{FF2B5EF4-FFF2-40B4-BE49-F238E27FC236}">
                  <a16:creationId xmlns:a16="http://schemas.microsoft.com/office/drawing/2014/main" id="{282260A3-B76C-A240-8C5E-08ABA4A05A4D}"/>
                </a:ext>
              </a:extLst>
            </p:cNvPr>
            <p:cNvSpPr>
              <a:spLocks/>
            </p:cNvSpPr>
            <p:nvPr/>
          </p:nvSpPr>
          <p:spPr bwMode="auto">
            <a:xfrm>
              <a:off x="9120591" y="5719004"/>
              <a:ext cx="3495312" cy="841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800" b="1" baseline="0" dirty="0">
                  <a:solidFill>
                    <a:schemeClr val="tx2"/>
                  </a:solidFill>
                  <a:latin typeface="Century Gothic" panose="020B0502020202020204" pitchFamily="34" charset="0"/>
                  <a:ea typeface="Open Sans Light" charset="0"/>
                  <a:cs typeface="Open Sans Light" charset="0"/>
                  <a:sym typeface="Open Sans Light" charset="0"/>
                </a:rPr>
                <a:t>-2.7%</a:t>
              </a:r>
              <a:endParaRPr lang="x-none" altLang="x-none" sz="48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2" name="Rectangle 1">
            <a:extLst>
              <a:ext uri="{FF2B5EF4-FFF2-40B4-BE49-F238E27FC236}">
                <a16:creationId xmlns:a16="http://schemas.microsoft.com/office/drawing/2014/main" id="{BF6613DC-B890-1240-BF3C-FF7B141AA6B3}"/>
              </a:ext>
            </a:extLst>
          </p:cNvPr>
          <p:cNvSpPr/>
          <p:nvPr/>
        </p:nvSpPr>
        <p:spPr>
          <a:xfrm>
            <a:off x="3021106" y="5728447"/>
            <a:ext cx="412376"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390E22-B74C-5543-8B40-F1F7DBD6F602}"/>
              </a:ext>
            </a:extLst>
          </p:cNvPr>
          <p:cNvSpPr/>
          <p:nvPr/>
        </p:nvSpPr>
        <p:spPr>
          <a:xfrm>
            <a:off x="3505200" y="5620871"/>
            <a:ext cx="412376" cy="42223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EB2B28-B5A6-F940-AA5C-F4E4940BB603}"/>
              </a:ext>
            </a:extLst>
          </p:cNvPr>
          <p:cNvSpPr/>
          <p:nvPr/>
        </p:nvSpPr>
        <p:spPr>
          <a:xfrm>
            <a:off x="3989294" y="5051770"/>
            <a:ext cx="412376" cy="47914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6A9FD58-237D-EF44-9DB3-32506388C219}"/>
              </a:ext>
            </a:extLst>
          </p:cNvPr>
          <p:cNvSpPr/>
          <p:nvPr/>
        </p:nvSpPr>
        <p:spPr>
          <a:xfrm>
            <a:off x="6508377" y="7449671"/>
            <a:ext cx="412376" cy="2393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7D2F6C-9D60-364B-9087-4F84D6F298AF}"/>
              </a:ext>
            </a:extLst>
          </p:cNvPr>
          <p:cNvSpPr/>
          <p:nvPr/>
        </p:nvSpPr>
        <p:spPr>
          <a:xfrm>
            <a:off x="6992471" y="5620871"/>
            <a:ext cx="412376" cy="4222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852F-1468-8746-9079-9CF09763AE3D}"/>
              </a:ext>
            </a:extLst>
          </p:cNvPr>
          <p:cNvSpPr/>
          <p:nvPr/>
        </p:nvSpPr>
        <p:spPr>
          <a:xfrm>
            <a:off x="7476565" y="7933765"/>
            <a:ext cx="412376" cy="1909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F5B12EE-2683-E14B-AB02-9158D6F3B9F8}"/>
              </a:ext>
            </a:extLst>
          </p:cNvPr>
          <p:cNvSpPr/>
          <p:nvPr/>
        </p:nvSpPr>
        <p:spPr>
          <a:xfrm>
            <a:off x="10008315" y="6487081"/>
            <a:ext cx="412376" cy="33561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8F0680-304B-CD43-98BD-1647AA44C6D3}"/>
              </a:ext>
            </a:extLst>
          </p:cNvPr>
          <p:cNvSpPr/>
          <p:nvPr/>
        </p:nvSpPr>
        <p:spPr>
          <a:xfrm>
            <a:off x="10492409" y="8140148"/>
            <a:ext cx="412376" cy="1703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4CC0C1-16C7-2C40-9344-613214948DD1}"/>
              </a:ext>
            </a:extLst>
          </p:cNvPr>
          <p:cNvSpPr/>
          <p:nvPr/>
        </p:nvSpPr>
        <p:spPr>
          <a:xfrm>
            <a:off x="10976503" y="7933765"/>
            <a:ext cx="412376" cy="1909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97FBED-DC4D-0A4A-8282-BCE7661ADC99}"/>
              </a:ext>
            </a:extLst>
          </p:cNvPr>
          <p:cNvSpPr/>
          <p:nvPr/>
        </p:nvSpPr>
        <p:spPr>
          <a:xfrm>
            <a:off x="13496950" y="5546035"/>
            <a:ext cx="412376" cy="4297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DEF7C2-14AA-6240-9358-92F4FDBA6211}"/>
              </a:ext>
            </a:extLst>
          </p:cNvPr>
          <p:cNvSpPr/>
          <p:nvPr/>
        </p:nvSpPr>
        <p:spPr>
          <a:xfrm>
            <a:off x="13981044" y="5728447"/>
            <a:ext cx="412376" cy="41147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4BCD4AA-7452-644F-AC6A-D9EA6D6D57F4}"/>
              </a:ext>
            </a:extLst>
          </p:cNvPr>
          <p:cNvSpPr/>
          <p:nvPr/>
        </p:nvSpPr>
        <p:spPr>
          <a:xfrm>
            <a:off x="14465138" y="6957391"/>
            <a:ext cx="412376" cy="2885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6430D1F-D30A-904D-9804-7540F479477A}"/>
              </a:ext>
            </a:extLst>
          </p:cNvPr>
          <p:cNvSpPr/>
          <p:nvPr/>
        </p:nvSpPr>
        <p:spPr>
          <a:xfrm>
            <a:off x="16985585" y="5728447"/>
            <a:ext cx="412376" cy="4114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1E4FF25-7DE2-4F4E-AACE-9B36708EFFE4}"/>
              </a:ext>
            </a:extLst>
          </p:cNvPr>
          <p:cNvSpPr/>
          <p:nvPr/>
        </p:nvSpPr>
        <p:spPr>
          <a:xfrm>
            <a:off x="17469679" y="7449670"/>
            <a:ext cx="412376" cy="2393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466A874-C334-E44F-8D4D-B61DD4EEC22A}"/>
              </a:ext>
            </a:extLst>
          </p:cNvPr>
          <p:cNvSpPr/>
          <p:nvPr/>
        </p:nvSpPr>
        <p:spPr>
          <a:xfrm>
            <a:off x="17953773" y="5051770"/>
            <a:ext cx="412376" cy="47914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19C3B84-2705-6943-A7DD-6CFAE9E84392}"/>
              </a:ext>
            </a:extLst>
          </p:cNvPr>
          <p:cNvSpPr/>
          <p:nvPr/>
        </p:nvSpPr>
        <p:spPr>
          <a:xfrm>
            <a:off x="20484158" y="5728447"/>
            <a:ext cx="412376" cy="4114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A7AB269-2B4F-634C-BC06-09B59629DDDE}"/>
              </a:ext>
            </a:extLst>
          </p:cNvPr>
          <p:cNvSpPr/>
          <p:nvPr/>
        </p:nvSpPr>
        <p:spPr>
          <a:xfrm>
            <a:off x="20968252" y="7449670"/>
            <a:ext cx="412376" cy="2393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08FF493-BDDB-0342-A157-FF565887C791}"/>
              </a:ext>
            </a:extLst>
          </p:cNvPr>
          <p:cNvSpPr/>
          <p:nvPr/>
        </p:nvSpPr>
        <p:spPr>
          <a:xfrm>
            <a:off x="21452346" y="5051770"/>
            <a:ext cx="412376" cy="47914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9195432-412E-2C4F-9B26-77FEDC67AF49}"/>
              </a:ext>
            </a:extLst>
          </p:cNvPr>
          <p:cNvSpPr txBox="1"/>
          <p:nvPr/>
        </p:nvSpPr>
        <p:spPr>
          <a:xfrm>
            <a:off x="2942442" y="9875316"/>
            <a:ext cx="1537892"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January</a:t>
            </a:r>
          </a:p>
        </p:txBody>
      </p:sp>
      <p:sp>
        <p:nvSpPr>
          <p:cNvPr id="49" name="TextBox 48">
            <a:extLst>
              <a:ext uri="{FF2B5EF4-FFF2-40B4-BE49-F238E27FC236}">
                <a16:creationId xmlns:a16="http://schemas.microsoft.com/office/drawing/2014/main" id="{58A106DC-5426-E34B-98AE-9E49A774856B}"/>
              </a:ext>
            </a:extLst>
          </p:cNvPr>
          <p:cNvSpPr txBox="1"/>
          <p:nvPr/>
        </p:nvSpPr>
        <p:spPr>
          <a:xfrm>
            <a:off x="6429713" y="9875316"/>
            <a:ext cx="1537892"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February</a:t>
            </a:r>
          </a:p>
        </p:txBody>
      </p:sp>
      <p:sp>
        <p:nvSpPr>
          <p:cNvPr id="50" name="TextBox 49">
            <a:extLst>
              <a:ext uri="{FF2B5EF4-FFF2-40B4-BE49-F238E27FC236}">
                <a16:creationId xmlns:a16="http://schemas.microsoft.com/office/drawing/2014/main" id="{35D1F7FA-4AE1-1A4F-902A-7AFABC65D1BF}"/>
              </a:ext>
            </a:extLst>
          </p:cNvPr>
          <p:cNvSpPr txBox="1"/>
          <p:nvPr/>
        </p:nvSpPr>
        <p:spPr>
          <a:xfrm>
            <a:off x="9921058" y="9875316"/>
            <a:ext cx="1537892"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March</a:t>
            </a:r>
          </a:p>
        </p:txBody>
      </p:sp>
      <p:sp>
        <p:nvSpPr>
          <p:cNvPr id="51" name="TextBox 50">
            <a:extLst>
              <a:ext uri="{FF2B5EF4-FFF2-40B4-BE49-F238E27FC236}">
                <a16:creationId xmlns:a16="http://schemas.microsoft.com/office/drawing/2014/main" id="{BE59A341-7D9A-B344-8D39-265215EF3361}"/>
              </a:ext>
            </a:extLst>
          </p:cNvPr>
          <p:cNvSpPr txBox="1"/>
          <p:nvPr/>
        </p:nvSpPr>
        <p:spPr>
          <a:xfrm>
            <a:off x="13418286" y="9875316"/>
            <a:ext cx="1537892"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April</a:t>
            </a:r>
          </a:p>
        </p:txBody>
      </p:sp>
      <p:sp>
        <p:nvSpPr>
          <p:cNvPr id="52" name="TextBox 51">
            <a:extLst>
              <a:ext uri="{FF2B5EF4-FFF2-40B4-BE49-F238E27FC236}">
                <a16:creationId xmlns:a16="http://schemas.microsoft.com/office/drawing/2014/main" id="{49051E27-AF57-9C4C-9A8E-92047C3DE7AF}"/>
              </a:ext>
            </a:extLst>
          </p:cNvPr>
          <p:cNvSpPr txBox="1"/>
          <p:nvPr/>
        </p:nvSpPr>
        <p:spPr>
          <a:xfrm>
            <a:off x="16906921" y="9875316"/>
            <a:ext cx="1537892"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Mayo</a:t>
            </a:r>
          </a:p>
        </p:txBody>
      </p:sp>
      <p:sp>
        <p:nvSpPr>
          <p:cNvPr id="53" name="TextBox 52">
            <a:extLst>
              <a:ext uri="{FF2B5EF4-FFF2-40B4-BE49-F238E27FC236}">
                <a16:creationId xmlns:a16="http://schemas.microsoft.com/office/drawing/2014/main" id="{07C1533B-F0B4-2D4B-9645-DF7C0AE6B7FB}"/>
              </a:ext>
            </a:extLst>
          </p:cNvPr>
          <p:cNvSpPr txBox="1"/>
          <p:nvPr/>
        </p:nvSpPr>
        <p:spPr>
          <a:xfrm>
            <a:off x="20405494" y="9875316"/>
            <a:ext cx="1537892"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June</a:t>
            </a:r>
          </a:p>
        </p:txBody>
      </p:sp>
    </p:spTree>
    <p:extLst>
      <p:ext uri="{BB962C8B-B14F-4D97-AF65-F5344CB8AC3E}">
        <p14:creationId xmlns:p14="http://schemas.microsoft.com/office/powerpoint/2010/main" val="136700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761DE24-454C-1C47-B25D-F096D07C87D3}"/>
              </a:ext>
            </a:extLst>
          </p:cNvPr>
          <p:cNvGrpSpPr/>
          <p:nvPr/>
        </p:nvGrpSpPr>
        <p:grpSpPr>
          <a:xfrm>
            <a:off x="16119949" y="4150137"/>
            <a:ext cx="3873977" cy="3862516"/>
            <a:chOff x="4363377" y="4150137"/>
            <a:chExt cx="3873977" cy="3862516"/>
          </a:xfrm>
        </p:grpSpPr>
        <p:sp>
          <p:nvSpPr>
            <p:cNvPr id="82" name="Pie 81">
              <a:extLst>
                <a:ext uri="{FF2B5EF4-FFF2-40B4-BE49-F238E27FC236}">
                  <a16:creationId xmlns:a16="http://schemas.microsoft.com/office/drawing/2014/main" id="{A008A278-3791-7642-904E-0D8E00BE03CA}"/>
                </a:ext>
              </a:extLst>
            </p:cNvPr>
            <p:cNvSpPr/>
            <p:nvPr/>
          </p:nvSpPr>
          <p:spPr>
            <a:xfrm>
              <a:off x="4363377" y="4150137"/>
              <a:ext cx="3862516" cy="3862516"/>
            </a:xfrm>
            <a:prstGeom prst="pie">
              <a:avLst>
                <a:gd name="adj1" fmla="val 16238735"/>
                <a:gd name="adj2" fmla="val 31472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Pie 82">
              <a:extLst>
                <a:ext uri="{FF2B5EF4-FFF2-40B4-BE49-F238E27FC236}">
                  <a16:creationId xmlns:a16="http://schemas.microsoft.com/office/drawing/2014/main" id="{8240C6D8-C320-3C46-8D1B-301E6A64AFE7}"/>
                </a:ext>
              </a:extLst>
            </p:cNvPr>
            <p:cNvSpPr/>
            <p:nvPr/>
          </p:nvSpPr>
          <p:spPr>
            <a:xfrm>
              <a:off x="4374838" y="4150137"/>
              <a:ext cx="3862516" cy="3862516"/>
            </a:xfrm>
            <a:prstGeom prst="pie">
              <a:avLst>
                <a:gd name="adj1" fmla="val 3095323"/>
                <a:gd name="adj2" fmla="val 6890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Pie 83">
              <a:extLst>
                <a:ext uri="{FF2B5EF4-FFF2-40B4-BE49-F238E27FC236}">
                  <a16:creationId xmlns:a16="http://schemas.microsoft.com/office/drawing/2014/main" id="{0552DC19-0B36-0D46-B820-062736191C70}"/>
                </a:ext>
              </a:extLst>
            </p:cNvPr>
            <p:cNvSpPr/>
            <p:nvPr/>
          </p:nvSpPr>
          <p:spPr>
            <a:xfrm>
              <a:off x="4374838" y="4150137"/>
              <a:ext cx="3862516" cy="3862516"/>
            </a:xfrm>
            <a:prstGeom prst="pie">
              <a:avLst>
                <a:gd name="adj1" fmla="val 6826316"/>
                <a:gd name="adj2" fmla="val 87967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Pie 84">
              <a:extLst>
                <a:ext uri="{FF2B5EF4-FFF2-40B4-BE49-F238E27FC236}">
                  <a16:creationId xmlns:a16="http://schemas.microsoft.com/office/drawing/2014/main" id="{A7BE81DB-BDB7-2D4E-9D3B-0E13A5A45BC2}"/>
                </a:ext>
              </a:extLst>
            </p:cNvPr>
            <p:cNvSpPr/>
            <p:nvPr/>
          </p:nvSpPr>
          <p:spPr>
            <a:xfrm>
              <a:off x="4374838" y="4150137"/>
              <a:ext cx="3862516" cy="3862516"/>
            </a:xfrm>
            <a:prstGeom prst="pie">
              <a:avLst>
                <a:gd name="adj1" fmla="val 8656643"/>
                <a:gd name="adj2" fmla="val 1347056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Pie 85">
              <a:extLst>
                <a:ext uri="{FF2B5EF4-FFF2-40B4-BE49-F238E27FC236}">
                  <a16:creationId xmlns:a16="http://schemas.microsoft.com/office/drawing/2014/main" id="{616B907E-D341-D54F-AFC8-8BD575FBA02A}"/>
                </a:ext>
              </a:extLst>
            </p:cNvPr>
            <p:cNvSpPr/>
            <p:nvPr/>
          </p:nvSpPr>
          <p:spPr>
            <a:xfrm>
              <a:off x="4374838" y="4150137"/>
              <a:ext cx="3862516" cy="3862516"/>
            </a:xfrm>
            <a:prstGeom prst="pie">
              <a:avLst>
                <a:gd name="adj1" fmla="val 13398846"/>
                <a:gd name="adj2" fmla="val 1628198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Oval 86">
              <a:extLst>
                <a:ext uri="{FF2B5EF4-FFF2-40B4-BE49-F238E27FC236}">
                  <a16:creationId xmlns:a16="http://schemas.microsoft.com/office/drawing/2014/main" id="{635BB59E-CB19-384E-AAFC-2E5FF6547273}"/>
                </a:ext>
              </a:extLst>
            </p:cNvPr>
            <p:cNvSpPr/>
            <p:nvPr/>
          </p:nvSpPr>
          <p:spPr>
            <a:xfrm>
              <a:off x="4744298" y="4512794"/>
              <a:ext cx="3137204" cy="31372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F8D195F7-DAA0-0B43-A9E0-DA31B788B0ED}"/>
              </a:ext>
            </a:extLst>
          </p:cNvPr>
          <p:cNvGrpSpPr/>
          <p:nvPr/>
        </p:nvGrpSpPr>
        <p:grpSpPr>
          <a:xfrm>
            <a:off x="16786823" y="5374717"/>
            <a:ext cx="2568390" cy="1426032"/>
            <a:chOff x="3083708" y="6062957"/>
            <a:chExt cx="3495312" cy="1426032"/>
          </a:xfrm>
        </p:grpSpPr>
        <p:sp>
          <p:nvSpPr>
            <p:cNvPr id="44" name="TextBox 43">
              <a:extLst>
                <a:ext uri="{FF2B5EF4-FFF2-40B4-BE49-F238E27FC236}">
                  <a16:creationId xmlns:a16="http://schemas.microsoft.com/office/drawing/2014/main" id="{9AE0B618-6C3C-594B-B045-49612547D07E}"/>
                </a:ext>
              </a:extLst>
            </p:cNvPr>
            <p:cNvSpPr txBox="1"/>
            <p:nvPr/>
          </p:nvSpPr>
          <p:spPr>
            <a:xfrm>
              <a:off x="3083708" y="7088879"/>
              <a:ext cx="3495312" cy="400110"/>
            </a:xfrm>
            <a:prstGeom prst="rect">
              <a:avLst/>
            </a:prstGeom>
            <a:noFill/>
          </p:spPr>
          <p:txBody>
            <a:bodyPr wrap="square" rtlCol="0">
              <a:spAutoFit/>
            </a:bodyPr>
            <a:lstStyle/>
            <a:p>
              <a:pPr algn="ctr"/>
              <a:r>
                <a:rPr lang="en-US" sz="2000" dirty="0">
                  <a:latin typeface="Century Gothic" panose="020B0502020202020204" pitchFamily="34" charset="0"/>
                  <a:ea typeface="Roboto Medium" panose="02000000000000000000" pitchFamily="2" charset="0"/>
                  <a:cs typeface="Arial" panose="020B0604020202020204" pitchFamily="34" charset="0"/>
                </a:rPr>
                <a:t>Chemical Class</a:t>
              </a:r>
            </a:p>
          </p:txBody>
        </p:sp>
        <p:sp>
          <p:nvSpPr>
            <p:cNvPr id="45" name="Rectangle 13">
              <a:extLst>
                <a:ext uri="{FF2B5EF4-FFF2-40B4-BE49-F238E27FC236}">
                  <a16:creationId xmlns:a16="http://schemas.microsoft.com/office/drawing/2014/main" id="{8F0A5522-798A-4B4C-8828-E98864B32534}"/>
                </a:ext>
              </a:extLst>
            </p:cNvPr>
            <p:cNvSpPr>
              <a:spLocks/>
            </p:cNvSpPr>
            <p:nvPr/>
          </p:nvSpPr>
          <p:spPr bwMode="auto">
            <a:xfrm>
              <a:off x="3083708" y="6062957"/>
              <a:ext cx="3495312"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95.4</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114" name="Rounded Rectangle 113">
            <a:extLst>
              <a:ext uri="{FF2B5EF4-FFF2-40B4-BE49-F238E27FC236}">
                <a16:creationId xmlns:a16="http://schemas.microsoft.com/office/drawing/2014/main" id="{AAAB76AC-39D9-6147-B172-1756BDAC4E17}"/>
              </a:ext>
            </a:extLst>
          </p:cNvPr>
          <p:cNvSpPr/>
          <p:nvPr/>
        </p:nvSpPr>
        <p:spPr>
          <a:xfrm>
            <a:off x="14077240" y="11057831"/>
            <a:ext cx="8552401" cy="9062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ounded Rectangle 112">
            <a:extLst>
              <a:ext uri="{FF2B5EF4-FFF2-40B4-BE49-F238E27FC236}">
                <a16:creationId xmlns:a16="http://schemas.microsoft.com/office/drawing/2014/main" id="{D6EF8273-7778-174A-80BE-F30C5B655B2A}"/>
              </a:ext>
            </a:extLst>
          </p:cNvPr>
          <p:cNvSpPr/>
          <p:nvPr/>
        </p:nvSpPr>
        <p:spPr>
          <a:xfrm>
            <a:off x="1941094" y="8393857"/>
            <a:ext cx="8552401" cy="9062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Oval 48">
            <a:extLst>
              <a:ext uri="{FF2B5EF4-FFF2-40B4-BE49-F238E27FC236}">
                <a16:creationId xmlns:a16="http://schemas.microsoft.com/office/drawing/2014/main" id="{9034ECE8-5254-C54A-967B-227D98113717}"/>
              </a:ext>
            </a:extLst>
          </p:cNvPr>
          <p:cNvSpPr/>
          <p:nvPr/>
        </p:nvSpPr>
        <p:spPr>
          <a:xfrm>
            <a:off x="2153196" y="8525057"/>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E7EBD02-5275-FF44-9722-86B0520D60C4}"/>
              </a:ext>
            </a:extLst>
          </p:cNvPr>
          <p:cNvSpPr txBox="1"/>
          <p:nvPr/>
        </p:nvSpPr>
        <p:spPr>
          <a:xfrm>
            <a:off x="6372363" y="860859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51" name="TextBox 50">
            <a:extLst>
              <a:ext uri="{FF2B5EF4-FFF2-40B4-BE49-F238E27FC236}">
                <a16:creationId xmlns:a16="http://schemas.microsoft.com/office/drawing/2014/main" id="{EABEF73D-64D3-E04D-92F7-66D7257C2268}"/>
              </a:ext>
            </a:extLst>
          </p:cNvPr>
          <p:cNvSpPr txBox="1"/>
          <p:nvPr/>
        </p:nvSpPr>
        <p:spPr>
          <a:xfrm>
            <a:off x="3267591" y="860859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Jessy Jones</a:t>
            </a:r>
          </a:p>
        </p:txBody>
      </p:sp>
      <p:sp>
        <p:nvSpPr>
          <p:cNvPr id="53" name="Oval 52">
            <a:extLst>
              <a:ext uri="{FF2B5EF4-FFF2-40B4-BE49-F238E27FC236}">
                <a16:creationId xmlns:a16="http://schemas.microsoft.com/office/drawing/2014/main" id="{EB2BB043-4D99-8149-8DBE-25AE5734B6D5}"/>
              </a:ext>
            </a:extLst>
          </p:cNvPr>
          <p:cNvSpPr/>
          <p:nvPr/>
        </p:nvSpPr>
        <p:spPr>
          <a:xfrm>
            <a:off x="2153196" y="9384912"/>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1D0E358-4E55-AC45-8A81-B57620113231}"/>
              </a:ext>
            </a:extLst>
          </p:cNvPr>
          <p:cNvSpPr txBox="1"/>
          <p:nvPr/>
        </p:nvSpPr>
        <p:spPr>
          <a:xfrm>
            <a:off x="6372363" y="946844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55" name="TextBox 54">
            <a:extLst>
              <a:ext uri="{FF2B5EF4-FFF2-40B4-BE49-F238E27FC236}">
                <a16:creationId xmlns:a16="http://schemas.microsoft.com/office/drawing/2014/main" id="{55DEE6C7-6A4F-2F41-8967-502ADA6EF998}"/>
              </a:ext>
            </a:extLst>
          </p:cNvPr>
          <p:cNvSpPr txBox="1"/>
          <p:nvPr/>
        </p:nvSpPr>
        <p:spPr>
          <a:xfrm>
            <a:off x="3267591" y="9468445"/>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Kelly Clark</a:t>
            </a:r>
          </a:p>
        </p:txBody>
      </p:sp>
      <p:sp>
        <p:nvSpPr>
          <p:cNvPr id="57" name="Oval 56">
            <a:extLst>
              <a:ext uri="{FF2B5EF4-FFF2-40B4-BE49-F238E27FC236}">
                <a16:creationId xmlns:a16="http://schemas.microsoft.com/office/drawing/2014/main" id="{D47F315F-6197-3F42-BB59-3ED86F3DB4AB}"/>
              </a:ext>
            </a:extLst>
          </p:cNvPr>
          <p:cNvSpPr/>
          <p:nvPr/>
        </p:nvSpPr>
        <p:spPr>
          <a:xfrm>
            <a:off x="2153196" y="10282703"/>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TextBox 57">
            <a:extLst>
              <a:ext uri="{FF2B5EF4-FFF2-40B4-BE49-F238E27FC236}">
                <a16:creationId xmlns:a16="http://schemas.microsoft.com/office/drawing/2014/main" id="{8174C39B-AC45-DF48-8B89-44E3508CB106}"/>
              </a:ext>
            </a:extLst>
          </p:cNvPr>
          <p:cNvSpPr txBox="1"/>
          <p:nvPr/>
        </p:nvSpPr>
        <p:spPr>
          <a:xfrm>
            <a:off x="6372363" y="1036623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72 pts.</a:t>
            </a:r>
          </a:p>
        </p:txBody>
      </p:sp>
      <p:sp>
        <p:nvSpPr>
          <p:cNvPr id="59" name="TextBox 58">
            <a:extLst>
              <a:ext uri="{FF2B5EF4-FFF2-40B4-BE49-F238E27FC236}">
                <a16:creationId xmlns:a16="http://schemas.microsoft.com/office/drawing/2014/main" id="{D33FD78B-1054-0649-9D5F-0ECC9DD3D2BF}"/>
              </a:ext>
            </a:extLst>
          </p:cNvPr>
          <p:cNvSpPr txBox="1"/>
          <p:nvPr/>
        </p:nvSpPr>
        <p:spPr>
          <a:xfrm>
            <a:off x="3267591" y="10366236"/>
            <a:ext cx="2679362" cy="523220"/>
          </a:xfrm>
          <a:prstGeom prst="rect">
            <a:avLst/>
          </a:prstGeom>
          <a:noFill/>
        </p:spPr>
        <p:txBody>
          <a:bodyPr wrap="square" rtlCol="0">
            <a:spAutoFit/>
          </a:bodyPr>
          <a:lstStyle/>
          <a:p>
            <a:r>
              <a:rPr lang="en-US" sz="28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Grant Bradley</a:t>
            </a:r>
          </a:p>
        </p:txBody>
      </p:sp>
      <p:sp>
        <p:nvSpPr>
          <p:cNvPr id="61" name="Oval 60">
            <a:extLst>
              <a:ext uri="{FF2B5EF4-FFF2-40B4-BE49-F238E27FC236}">
                <a16:creationId xmlns:a16="http://schemas.microsoft.com/office/drawing/2014/main" id="{5852FC10-83A7-7F47-8C5C-3251628D50F5}"/>
              </a:ext>
            </a:extLst>
          </p:cNvPr>
          <p:cNvSpPr/>
          <p:nvPr/>
        </p:nvSpPr>
        <p:spPr>
          <a:xfrm>
            <a:off x="2153196" y="11157548"/>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A3E3C8B-0650-404C-A20C-8255D4ADA7D0}"/>
              </a:ext>
            </a:extLst>
          </p:cNvPr>
          <p:cNvSpPr txBox="1"/>
          <p:nvPr/>
        </p:nvSpPr>
        <p:spPr>
          <a:xfrm>
            <a:off x="6372363" y="1124108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95 pts.</a:t>
            </a:r>
          </a:p>
        </p:txBody>
      </p:sp>
      <p:sp>
        <p:nvSpPr>
          <p:cNvPr id="63" name="TextBox 62">
            <a:extLst>
              <a:ext uri="{FF2B5EF4-FFF2-40B4-BE49-F238E27FC236}">
                <a16:creationId xmlns:a16="http://schemas.microsoft.com/office/drawing/2014/main" id="{3B74B6E0-9F44-824F-BD30-2BD4DABC044A}"/>
              </a:ext>
            </a:extLst>
          </p:cNvPr>
          <p:cNvSpPr txBox="1"/>
          <p:nvPr/>
        </p:nvSpPr>
        <p:spPr>
          <a:xfrm>
            <a:off x="3267591" y="11241081"/>
            <a:ext cx="2679362" cy="523220"/>
          </a:xfrm>
          <a:prstGeom prst="rect">
            <a:avLst/>
          </a:prstGeom>
          <a:noFill/>
        </p:spPr>
        <p:txBody>
          <a:bodyPr wrap="square" rtlCol="0">
            <a:spAutoFit/>
          </a:bodyPr>
          <a:lstStyle/>
          <a:p>
            <a:r>
              <a:rPr lang="en-US" sz="2800" b="1" dirty="0">
                <a:solidFill>
                  <a:schemeClr val="accent4"/>
                </a:solidFill>
                <a:latin typeface="Century Gothic" panose="020B0502020202020204" pitchFamily="34" charset="0"/>
                <a:ea typeface="Roboto Medium" panose="02000000000000000000" pitchFamily="2" charset="0"/>
                <a:cs typeface="Arial" panose="020B0604020202020204" pitchFamily="34" charset="0"/>
              </a:rPr>
              <a:t>Jett Reynolds</a:t>
            </a:r>
          </a:p>
        </p:txBody>
      </p:sp>
      <p:sp>
        <p:nvSpPr>
          <p:cNvPr id="94" name="TextBox 93">
            <a:extLst>
              <a:ext uri="{FF2B5EF4-FFF2-40B4-BE49-F238E27FC236}">
                <a16:creationId xmlns:a16="http://schemas.microsoft.com/office/drawing/2014/main" id="{57AB9215-AE93-2548-B4DE-E31F645B03C6}"/>
              </a:ext>
            </a:extLst>
          </p:cNvPr>
          <p:cNvSpPr txBox="1"/>
          <p:nvPr/>
        </p:nvSpPr>
        <p:spPr>
          <a:xfrm>
            <a:off x="8297717" y="8608590"/>
            <a:ext cx="2255255"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95" name="TextBox 94">
            <a:extLst>
              <a:ext uri="{FF2B5EF4-FFF2-40B4-BE49-F238E27FC236}">
                <a16:creationId xmlns:a16="http://schemas.microsoft.com/office/drawing/2014/main" id="{1DEE425C-EED5-194A-851F-D0586A12AA6A}"/>
              </a:ext>
            </a:extLst>
          </p:cNvPr>
          <p:cNvSpPr txBox="1"/>
          <p:nvPr/>
        </p:nvSpPr>
        <p:spPr>
          <a:xfrm>
            <a:off x="8297718" y="9468445"/>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96" name="TextBox 95">
            <a:extLst>
              <a:ext uri="{FF2B5EF4-FFF2-40B4-BE49-F238E27FC236}">
                <a16:creationId xmlns:a16="http://schemas.microsoft.com/office/drawing/2014/main" id="{F0187CBD-56FE-5A42-9003-8326026F9D10}"/>
              </a:ext>
            </a:extLst>
          </p:cNvPr>
          <p:cNvSpPr txBox="1"/>
          <p:nvPr/>
        </p:nvSpPr>
        <p:spPr>
          <a:xfrm>
            <a:off x="8297718" y="10366236"/>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97" name="TextBox 96">
            <a:extLst>
              <a:ext uri="{FF2B5EF4-FFF2-40B4-BE49-F238E27FC236}">
                <a16:creationId xmlns:a16="http://schemas.microsoft.com/office/drawing/2014/main" id="{01F340B2-0CD2-7C42-A143-52587E9EB50F}"/>
              </a:ext>
            </a:extLst>
          </p:cNvPr>
          <p:cNvSpPr txBox="1"/>
          <p:nvPr/>
        </p:nvSpPr>
        <p:spPr>
          <a:xfrm>
            <a:off x="8297718" y="11241081"/>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69" name="Oval 68">
            <a:extLst>
              <a:ext uri="{FF2B5EF4-FFF2-40B4-BE49-F238E27FC236}">
                <a16:creationId xmlns:a16="http://schemas.microsoft.com/office/drawing/2014/main" id="{C05AE9B8-CC3A-8E43-ADFA-8D213DD4361E}"/>
              </a:ext>
            </a:extLst>
          </p:cNvPr>
          <p:cNvSpPr/>
          <p:nvPr/>
        </p:nvSpPr>
        <p:spPr>
          <a:xfrm>
            <a:off x="14250088" y="8525057"/>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6DBF4E9-C86D-2D40-A0B6-B27F6A14DC80}"/>
              </a:ext>
            </a:extLst>
          </p:cNvPr>
          <p:cNvSpPr txBox="1"/>
          <p:nvPr/>
        </p:nvSpPr>
        <p:spPr>
          <a:xfrm>
            <a:off x="18481170" y="860859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71" name="TextBox 70">
            <a:extLst>
              <a:ext uri="{FF2B5EF4-FFF2-40B4-BE49-F238E27FC236}">
                <a16:creationId xmlns:a16="http://schemas.microsoft.com/office/drawing/2014/main" id="{90E77E2F-3F80-6C4F-8D82-E2C39861714B}"/>
              </a:ext>
            </a:extLst>
          </p:cNvPr>
          <p:cNvSpPr txBox="1"/>
          <p:nvPr/>
        </p:nvSpPr>
        <p:spPr>
          <a:xfrm>
            <a:off x="15364483" y="860859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Joe Brown</a:t>
            </a:r>
          </a:p>
        </p:txBody>
      </p:sp>
      <p:sp>
        <p:nvSpPr>
          <p:cNvPr id="72" name="Oval 71">
            <a:extLst>
              <a:ext uri="{FF2B5EF4-FFF2-40B4-BE49-F238E27FC236}">
                <a16:creationId xmlns:a16="http://schemas.microsoft.com/office/drawing/2014/main" id="{37680921-803E-BC4E-AF0C-8169B0CCBEA4}"/>
              </a:ext>
            </a:extLst>
          </p:cNvPr>
          <p:cNvSpPr/>
          <p:nvPr/>
        </p:nvSpPr>
        <p:spPr>
          <a:xfrm>
            <a:off x="14250088" y="9384912"/>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88001448-4B62-4C41-9FD4-A32D1EBFF3F7}"/>
              </a:ext>
            </a:extLst>
          </p:cNvPr>
          <p:cNvSpPr txBox="1"/>
          <p:nvPr/>
        </p:nvSpPr>
        <p:spPr>
          <a:xfrm>
            <a:off x="18481170" y="946844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74" name="TextBox 73">
            <a:extLst>
              <a:ext uri="{FF2B5EF4-FFF2-40B4-BE49-F238E27FC236}">
                <a16:creationId xmlns:a16="http://schemas.microsoft.com/office/drawing/2014/main" id="{E153DB93-E428-F34B-BB2A-B79DCA39B182}"/>
              </a:ext>
            </a:extLst>
          </p:cNvPr>
          <p:cNvSpPr txBox="1"/>
          <p:nvPr/>
        </p:nvSpPr>
        <p:spPr>
          <a:xfrm>
            <a:off x="15364483" y="9468445"/>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Hanna Smith</a:t>
            </a:r>
          </a:p>
        </p:txBody>
      </p:sp>
      <p:sp>
        <p:nvSpPr>
          <p:cNvPr id="75" name="Oval 74">
            <a:extLst>
              <a:ext uri="{FF2B5EF4-FFF2-40B4-BE49-F238E27FC236}">
                <a16:creationId xmlns:a16="http://schemas.microsoft.com/office/drawing/2014/main" id="{A0C17F9A-DAEE-5241-9E18-3216ACC39896}"/>
              </a:ext>
            </a:extLst>
          </p:cNvPr>
          <p:cNvSpPr/>
          <p:nvPr/>
        </p:nvSpPr>
        <p:spPr>
          <a:xfrm>
            <a:off x="14250088" y="10282703"/>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6" name="TextBox 75">
            <a:extLst>
              <a:ext uri="{FF2B5EF4-FFF2-40B4-BE49-F238E27FC236}">
                <a16:creationId xmlns:a16="http://schemas.microsoft.com/office/drawing/2014/main" id="{A14AA3B7-A2B5-A048-AB61-B296FAAF6738}"/>
              </a:ext>
            </a:extLst>
          </p:cNvPr>
          <p:cNvSpPr txBox="1"/>
          <p:nvPr/>
        </p:nvSpPr>
        <p:spPr>
          <a:xfrm>
            <a:off x="18481170" y="1036623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79 pts.</a:t>
            </a:r>
          </a:p>
        </p:txBody>
      </p:sp>
      <p:sp>
        <p:nvSpPr>
          <p:cNvPr id="77" name="TextBox 76">
            <a:extLst>
              <a:ext uri="{FF2B5EF4-FFF2-40B4-BE49-F238E27FC236}">
                <a16:creationId xmlns:a16="http://schemas.microsoft.com/office/drawing/2014/main" id="{AE4AE9C1-9D72-844C-B5B7-728209C1DA35}"/>
              </a:ext>
            </a:extLst>
          </p:cNvPr>
          <p:cNvSpPr txBox="1"/>
          <p:nvPr/>
        </p:nvSpPr>
        <p:spPr>
          <a:xfrm>
            <a:off x="15364483" y="10366236"/>
            <a:ext cx="2679362" cy="523220"/>
          </a:xfrm>
          <a:prstGeom prst="rect">
            <a:avLst/>
          </a:prstGeom>
          <a:noFill/>
        </p:spPr>
        <p:txBody>
          <a:bodyPr wrap="square" rtlCol="0">
            <a:spAutoFit/>
          </a:bodyPr>
          <a:lstStyle/>
          <a:p>
            <a:r>
              <a:rPr lang="en-US" sz="28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Andy Mills</a:t>
            </a:r>
          </a:p>
        </p:txBody>
      </p:sp>
      <p:sp>
        <p:nvSpPr>
          <p:cNvPr id="78" name="Oval 77">
            <a:extLst>
              <a:ext uri="{FF2B5EF4-FFF2-40B4-BE49-F238E27FC236}">
                <a16:creationId xmlns:a16="http://schemas.microsoft.com/office/drawing/2014/main" id="{AFDD7B79-CC0D-3143-B093-4FA5BFC6001E}"/>
              </a:ext>
            </a:extLst>
          </p:cNvPr>
          <p:cNvSpPr/>
          <p:nvPr/>
        </p:nvSpPr>
        <p:spPr>
          <a:xfrm>
            <a:off x="14250088" y="11157548"/>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F2C86132-2734-8A4C-A096-D31BAED27903}"/>
              </a:ext>
            </a:extLst>
          </p:cNvPr>
          <p:cNvSpPr txBox="1"/>
          <p:nvPr/>
        </p:nvSpPr>
        <p:spPr>
          <a:xfrm>
            <a:off x="18481170" y="1124108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80" name="TextBox 79">
            <a:extLst>
              <a:ext uri="{FF2B5EF4-FFF2-40B4-BE49-F238E27FC236}">
                <a16:creationId xmlns:a16="http://schemas.microsoft.com/office/drawing/2014/main" id="{8F6D7238-07DC-4C4C-93C2-9FDCC261D7DD}"/>
              </a:ext>
            </a:extLst>
          </p:cNvPr>
          <p:cNvSpPr txBox="1"/>
          <p:nvPr/>
        </p:nvSpPr>
        <p:spPr>
          <a:xfrm>
            <a:off x="15364483" y="11241081"/>
            <a:ext cx="2679362" cy="523220"/>
          </a:xfrm>
          <a:prstGeom prst="rect">
            <a:avLst/>
          </a:prstGeom>
          <a:noFill/>
        </p:spPr>
        <p:txBody>
          <a:bodyPr wrap="square" rtlCol="0">
            <a:spAutoFit/>
          </a:bodyPr>
          <a:lstStyle/>
          <a:p>
            <a:r>
              <a:rPr lang="en-US" sz="2800" b="1" dirty="0">
                <a:solidFill>
                  <a:schemeClr val="accent4"/>
                </a:solidFill>
                <a:latin typeface="Century Gothic" panose="020B0502020202020204" pitchFamily="34" charset="0"/>
                <a:ea typeface="Roboto Medium" panose="02000000000000000000" pitchFamily="2" charset="0"/>
                <a:cs typeface="Arial" panose="020B0604020202020204" pitchFamily="34" charset="0"/>
              </a:rPr>
              <a:t>Paul McGill</a:t>
            </a:r>
          </a:p>
        </p:txBody>
      </p:sp>
      <p:sp>
        <p:nvSpPr>
          <p:cNvPr id="98" name="TextBox 97">
            <a:extLst>
              <a:ext uri="{FF2B5EF4-FFF2-40B4-BE49-F238E27FC236}">
                <a16:creationId xmlns:a16="http://schemas.microsoft.com/office/drawing/2014/main" id="{9D151406-6E43-9A4B-8752-2C891C315EEB}"/>
              </a:ext>
            </a:extLst>
          </p:cNvPr>
          <p:cNvSpPr txBox="1"/>
          <p:nvPr/>
        </p:nvSpPr>
        <p:spPr>
          <a:xfrm>
            <a:off x="20446281" y="8608590"/>
            <a:ext cx="2255255"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99" name="TextBox 98">
            <a:extLst>
              <a:ext uri="{FF2B5EF4-FFF2-40B4-BE49-F238E27FC236}">
                <a16:creationId xmlns:a16="http://schemas.microsoft.com/office/drawing/2014/main" id="{827FE2F2-49EC-C34C-AC36-5F8462AFAE7E}"/>
              </a:ext>
            </a:extLst>
          </p:cNvPr>
          <p:cNvSpPr txBox="1"/>
          <p:nvPr/>
        </p:nvSpPr>
        <p:spPr>
          <a:xfrm>
            <a:off x="20446282" y="9468445"/>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100" name="TextBox 99">
            <a:extLst>
              <a:ext uri="{FF2B5EF4-FFF2-40B4-BE49-F238E27FC236}">
                <a16:creationId xmlns:a16="http://schemas.microsoft.com/office/drawing/2014/main" id="{464E600C-910B-874D-B577-7F65E8A55F9A}"/>
              </a:ext>
            </a:extLst>
          </p:cNvPr>
          <p:cNvSpPr txBox="1"/>
          <p:nvPr/>
        </p:nvSpPr>
        <p:spPr>
          <a:xfrm>
            <a:off x="20446282" y="10366236"/>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101" name="TextBox 100">
            <a:extLst>
              <a:ext uri="{FF2B5EF4-FFF2-40B4-BE49-F238E27FC236}">
                <a16:creationId xmlns:a16="http://schemas.microsoft.com/office/drawing/2014/main" id="{8974947C-425B-B743-BF00-96CC346B44EB}"/>
              </a:ext>
            </a:extLst>
          </p:cNvPr>
          <p:cNvSpPr txBox="1"/>
          <p:nvPr/>
        </p:nvSpPr>
        <p:spPr>
          <a:xfrm>
            <a:off x="20446282" y="11241081"/>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04" name="Oval 103">
            <a:extLst>
              <a:ext uri="{FF2B5EF4-FFF2-40B4-BE49-F238E27FC236}">
                <a16:creationId xmlns:a16="http://schemas.microsoft.com/office/drawing/2014/main" id="{56E97FD3-620E-694E-8D57-5B1D55E18B28}"/>
              </a:ext>
            </a:extLst>
          </p:cNvPr>
          <p:cNvSpPr/>
          <p:nvPr/>
        </p:nvSpPr>
        <p:spPr>
          <a:xfrm>
            <a:off x="2153196" y="12036089"/>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697B09EC-80D7-F34F-8162-EBC23D266184}"/>
              </a:ext>
            </a:extLst>
          </p:cNvPr>
          <p:cNvSpPr txBox="1"/>
          <p:nvPr/>
        </p:nvSpPr>
        <p:spPr>
          <a:xfrm>
            <a:off x="6372363" y="12119622"/>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106" name="TextBox 105">
            <a:extLst>
              <a:ext uri="{FF2B5EF4-FFF2-40B4-BE49-F238E27FC236}">
                <a16:creationId xmlns:a16="http://schemas.microsoft.com/office/drawing/2014/main" id="{2325ED2B-6DA2-9744-A7FC-24E721D2A5B5}"/>
              </a:ext>
            </a:extLst>
          </p:cNvPr>
          <p:cNvSpPr txBox="1"/>
          <p:nvPr/>
        </p:nvSpPr>
        <p:spPr>
          <a:xfrm>
            <a:off x="3267591" y="12119622"/>
            <a:ext cx="2679362" cy="523220"/>
          </a:xfrm>
          <a:prstGeom prst="rect">
            <a:avLst/>
          </a:prstGeom>
          <a:noFill/>
        </p:spPr>
        <p:txBody>
          <a:bodyPr wrap="square" rtlCol="0">
            <a:spAutoFit/>
          </a:bodyPr>
          <a:lstStyle/>
          <a:p>
            <a:r>
              <a:rPr lang="en-US" sz="2800" b="1" dirty="0">
                <a:solidFill>
                  <a:schemeClr val="accent5"/>
                </a:solidFill>
                <a:latin typeface="Century Gothic" panose="020B0502020202020204" pitchFamily="34" charset="0"/>
                <a:ea typeface="Roboto Medium" panose="02000000000000000000" pitchFamily="2" charset="0"/>
                <a:cs typeface="Arial" panose="020B0604020202020204" pitchFamily="34" charset="0"/>
              </a:rPr>
              <a:t>Chris Olms</a:t>
            </a:r>
          </a:p>
        </p:txBody>
      </p:sp>
      <p:sp>
        <p:nvSpPr>
          <p:cNvPr id="107" name="TextBox 106">
            <a:extLst>
              <a:ext uri="{FF2B5EF4-FFF2-40B4-BE49-F238E27FC236}">
                <a16:creationId xmlns:a16="http://schemas.microsoft.com/office/drawing/2014/main" id="{E9752C00-9FAD-7D45-B18B-DF8800BEC402}"/>
              </a:ext>
            </a:extLst>
          </p:cNvPr>
          <p:cNvSpPr txBox="1"/>
          <p:nvPr/>
        </p:nvSpPr>
        <p:spPr>
          <a:xfrm>
            <a:off x="8297718" y="12119622"/>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08" name="Oval 107">
            <a:extLst>
              <a:ext uri="{FF2B5EF4-FFF2-40B4-BE49-F238E27FC236}">
                <a16:creationId xmlns:a16="http://schemas.microsoft.com/office/drawing/2014/main" id="{ED056038-72F9-874B-BC1E-5D93ED622BBB}"/>
              </a:ext>
            </a:extLst>
          </p:cNvPr>
          <p:cNvSpPr/>
          <p:nvPr/>
        </p:nvSpPr>
        <p:spPr>
          <a:xfrm>
            <a:off x="14250088" y="12036089"/>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76430BD-0F0C-8148-B5DF-3753B50C5E26}"/>
              </a:ext>
            </a:extLst>
          </p:cNvPr>
          <p:cNvSpPr txBox="1"/>
          <p:nvPr/>
        </p:nvSpPr>
        <p:spPr>
          <a:xfrm>
            <a:off x="18481170" y="12119622"/>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97 pts.</a:t>
            </a:r>
          </a:p>
        </p:txBody>
      </p:sp>
      <p:sp>
        <p:nvSpPr>
          <p:cNvPr id="110" name="TextBox 109">
            <a:extLst>
              <a:ext uri="{FF2B5EF4-FFF2-40B4-BE49-F238E27FC236}">
                <a16:creationId xmlns:a16="http://schemas.microsoft.com/office/drawing/2014/main" id="{BFB4158D-4B52-064C-A08B-24F6B842BC13}"/>
              </a:ext>
            </a:extLst>
          </p:cNvPr>
          <p:cNvSpPr txBox="1"/>
          <p:nvPr/>
        </p:nvSpPr>
        <p:spPr>
          <a:xfrm>
            <a:off x="15364483" y="12119622"/>
            <a:ext cx="2679362" cy="523220"/>
          </a:xfrm>
          <a:prstGeom prst="rect">
            <a:avLst/>
          </a:prstGeom>
          <a:noFill/>
        </p:spPr>
        <p:txBody>
          <a:bodyPr wrap="square" rtlCol="0">
            <a:spAutoFit/>
          </a:bodyPr>
          <a:lstStyle/>
          <a:p>
            <a:r>
              <a:rPr lang="en-US" sz="2800" b="1" dirty="0">
                <a:solidFill>
                  <a:schemeClr val="accent5"/>
                </a:solidFill>
                <a:latin typeface="Century Gothic" panose="020B0502020202020204" pitchFamily="34" charset="0"/>
                <a:ea typeface="Roboto Medium" panose="02000000000000000000" pitchFamily="2" charset="0"/>
                <a:cs typeface="Arial" panose="020B0604020202020204" pitchFamily="34" charset="0"/>
              </a:rPr>
              <a:t>Jackie Smith</a:t>
            </a:r>
          </a:p>
        </p:txBody>
      </p:sp>
      <p:sp>
        <p:nvSpPr>
          <p:cNvPr id="111" name="TextBox 110">
            <a:extLst>
              <a:ext uri="{FF2B5EF4-FFF2-40B4-BE49-F238E27FC236}">
                <a16:creationId xmlns:a16="http://schemas.microsoft.com/office/drawing/2014/main" id="{71B39D05-8213-2A48-AB24-9389ED091713}"/>
              </a:ext>
            </a:extLst>
          </p:cNvPr>
          <p:cNvSpPr txBox="1"/>
          <p:nvPr/>
        </p:nvSpPr>
        <p:spPr>
          <a:xfrm>
            <a:off x="20446282" y="12119622"/>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12" name="CuadroTexto 351">
            <a:extLst>
              <a:ext uri="{FF2B5EF4-FFF2-40B4-BE49-F238E27FC236}">
                <a16:creationId xmlns:a16="http://schemas.microsoft.com/office/drawing/2014/main" id="{02AC1718-089E-894B-86EC-F2307834CC72}"/>
              </a:ext>
            </a:extLst>
          </p:cNvPr>
          <p:cNvSpPr txBox="1"/>
          <p:nvPr/>
        </p:nvSpPr>
        <p:spPr>
          <a:xfrm>
            <a:off x="9013168" y="4790335"/>
            <a:ext cx="6351316" cy="2308324"/>
          </a:xfrm>
          <a:prstGeom prst="rect">
            <a:avLst/>
          </a:prstGeom>
          <a:noFill/>
        </p:spPr>
        <p:txBody>
          <a:bodyPr wrap="square" rtlCol="0">
            <a:spAutoFit/>
          </a:bodyPr>
          <a:lstStyle/>
          <a:p>
            <a:pPr algn="ctr"/>
            <a:r>
              <a:rPr lang="en-US" sz="4800" b="1" dirty="0">
                <a:solidFill>
                  <a:schemeClr val="tx2"/>
                </a:solidFill>
                <a:latin typeface="Century Gothic" panose="020B0502020202020204" pitchFamily="34" charset="0"/>
              </a:rPr>
              <a:t>Students deserve every opportunity to succeed.</a:t>
            </a:r>
          </a:p>
        </p:txBody>
      </p:sp>
      <p:grpSp>
        <p:nvGrpSpPr>
          <p:cNvPr id="4" name="Group 3">
            <a:extLst>
              <a:ext uri="{FF2B5EF4-FFF2-40B4-BE49-F238E27FC236}">
                <a16:creationId xmlns:a16="http://schemas.microsoft.com/office/drawing/2014/main" id="{E56ED2C4-1DD4-C74B-913D-EBAB9094227F}"/>
              </a:ext>
            </a:extLst>
          </p:cNvPr>
          <p:cNvGrpSpPr/>
          <p:nvPr/>
        </p:nvGrpSpPr>
        <p:grpSpPr>
          <a:xfrm>
            <a:off x="4363377" y="4150137"/>
            <a:ext cx="3873977" cy="3862516"/>
            <a:chOff x="4363377" y="4150137"/>
            <a:chExt cx="3873977" cy="3862516"/>
          </a:xfrm>
        </p:grpSpPr>
        <p:sp>
          <p:nvSpPr>
            <p:cNvPr id="60" name="Pie 59">
              <a:extLst>
                <a:ext uri="{FF2B5EF4-FFF2-40B4-BE49-F238E27FC236}">
                  <a16:creationId xmlns:a16="http://schemas.microsoft.com/office/drawing/2014/main" id="{06B4591F-8738-6D48-97D6-BD176A1DB9F6}"/>
                </a:ext>
              </a:extLst>
            </p:cNvPr>
            <p:cNvSpPr/>
            <p:nvPr/>
          </p:nvSpPr>
          <p:spPr>
            <a:xfrm>
              <a:off x="4363377" y="4150137"/>
              <a:ext cx="3862516" cy="3862516"/>
            </a:xfrm>
            <a:prstGeom prst="pie">
              <a:avLst>
                <a:gd name="adj1" fmla="val 16238735"/>
                <a:gd name="adj2" fmla="val 31472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Pie 63">
              <a:extLst>
                <a:ext uri="{FF2B5EF4-FFF2-40B4-BE49-F238E27FC236}">
                  <a16:creationId xmlns:a16="http://schemas.microsoft.com/office/drawing/2014/main" id="{99CC904A-3854-2C44-A157-50C4B3EA2793}"/>
                </a:ext>
              </a:extLst>
            </p:cNvPr>
            <p:cNvSpPr/>
            <p:nvPr/>
          </p:nvSpPr>
          <p:spPr>
            <a:xfrm>
              <a:off x="4374838" y="4150137"/>
              <a:ext cx="3862516" cy="3862516"/>
            </a:xfrm>
            <a:prstGeom prst="pie">
              <a:avLst>
                <a:gd name="adj1" fmla="val 3095323"/>
                <a:gd name="adj2" fmla="val 6890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Pie 64">
              <a:extLst>
                <a:ext uri="{FF2B5EF4-FFF2-40B4-BE49-F238E27FC236}">
                  <a16:creationId xmlns:a16="http://schemas.microsoft.com/office/drawing/2014/main" id="{68F9C706-A180-314D-9389-038CB0B2FDF3}"/>
                </a:ext>
              </a:extLst>
            </p:cNvPr>
            <p:cNvSpPr/>
            <p:nvPr/>
          </p:nvSpPr>
          <p:spPr>
            <a:xfrm>
              <a:off x="4374838" y="4150137"/>
              <a:ext cx="3862516" cy="3862516"/>
            </a:xfrm>
            <a:prstGeom prst="pie">
              <a:avLst>
                <a:gd name="adj1" fmla="val 6826316"/>
                <a:gd name="adj2" fmla="val 87967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Pie 65">
              <a:extLst>
                <a:ext uri="{FF2B5EF4-FFF2-40B4-BE49-F238E27FC236}">
                  <a16:creationId xmlns:a16="http://schemas.microsoft.com/office/drawing/2014/main" id="{27BDD28D-7801-B84F-83D0-5ACC327B07DA}"/>
                </a:ext>
              </a:extLst>
            </p:cNvPr>
            <p:cNvSpPr/>
            <p:nvPr/>
          </p:nvSpPr>
          <p:spPr>
            <a:xfrm>
              <a:off x="4374838" y="4150137"/>
              <a:ext cx="3862516" cy="3862516"/>
            </a:xfrm>
            <a:prstGeom prst="pie">
              <a:avLst>
                <a:gd name="adj1" fmla="val 8656643"/>
                <a:gd name="adj2" fmla="val 1347056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Pie 67">
              <a:extLst>
                <a:ext uri="{FF2B5EF4-FFF2-40B4-BE49-F238E27FC236}">
                  <a16:creationId xmlns:a16="http://schemas.microsoft.com/office/drawing/2014/main" id="{D358BAFE-E2DB-784F-92E0-E7A9E9A839CD}"/>
                </a:ext>
              </a:extLst>
            </p:cNvPr>
            <p:cNvSpPr/>
            <p:nvPr/>
          </p:nvSpPr>
          <p:spPr>
            <a:xfrm>
              <a:off x="4374838" y="4150137"/>
              <a:ext cx="3862516" cy="3862516"/>
            </a:xfrm>
            <a:prstGeom prst="pie">
              <a:avLst>
                <a:gd name="adj1" fmla="val 13398846"/>
                <a:gd name="adj2" fmla="val 1628198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66">
              <a:extLst>
                <a:ext uri="{FF2B5EF4-FFF2-40B4-BE49-F238E27FC236}">
                  <a16:creationId xmlns:a16="http://schemas.microsoft.com/office/drawing/2014/main" id="{1A80EAA3-1706-4640-A5CF-B6434138DA42}"/>
                </a:ext>
              </a:extLst>
            </p:cNvPr>
            <p:cNvSpPr/>
            <p:nvPr/>
          </p:nvSpPr>
          <p:spPr>
            <a:xfrm>
              <a:off x="4744298" y="4512794"/>
              <a:ext cx="3137204" cy="31372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BC6994F1-A95E-7943-9F0B-FD5D38AFB0D6}"/>
                </a:ext>
              </a:extLst>
            </p:cNvPr>
            <p:cNvGrpSpPr/>
            <p:nvPr/>
          </p:nvGrpSpPr>
          <p:grpSpPr>
            <a:xfrm>
              <a:off x="4930344" y="5374717"/>
              <a:ext cx="2568390" cy="1426032"/>
              <a:chOff x="3083708" y="6062957"/>
              <a:chExt cx="3495312" cy="1426032"/>
            </a:xfrm>
          </p:grpSpPr>
          <p:sp>
            <p:nvSpPr>
              <p:cNvPr id="31" name="TextBox 30">
                <a:extLst>
                  <a:ext uri="{FF2B5EF4-FFF2-40B4-BE49-F238E27FC236}">
                    <a16:creationId xmlns:a16="http://schemas.microsoft.com/office/drawing/2014/main" id="{42A47333-3933-CC48-9C59-EB47D9ED4CAF}"/>
                  </a:ext>
                </a:extLst>
              </p:cNvPr>
              <p:cNvSpPr txBox="1"/>
              <p:nvPr/>
            </p:nvSpPr>
            <p:spPr>
              <a:xfrm>
                <a:off x="3375144" y="7088879"/>
                <a:ext cx="2912440" cy="400110"/>
              </a:xfrm>
              <a:prstGeom prst="rect">
                <a:avLst/>
              </a:prstGeom>
              <a:noFill/>
            </p:spPr>
            <p:txBody>
              <a:bodyPr wrap="square" rtlCol="0">
                <a:spAutoFit/>
              </a:bodyPr>
              <a:lstStyle/>
              <a:p>
                <a:pPr algn="ctr"/>
                <a:r>
                  <a:rPr lang="en-US" sz="2000" dirty="0">
                    <a:latin typeface="Century Gothic" panose="020B0502020202020204" pitchFamily="34" charset="0"/>
                    <a:ea typeface="Roboto Medium" panose="02000000000000000000" pitchFamily="2" charset="0"/>
                    <a:cs typeface="Arial" panose="020B0604020202020204" pitchFamily="34" charset="0"/>
                  </a:rPr>
                  <a:t>Matt Class</a:t>
                </a:r>
              </a:p>
            </p:txBody>
          </p:sp>
          <p:sp>
            <p:nvSpPr>
              <p:cNvPr id="32" name="Rectangle 13">
                <a:extLst>
                  <a:ext uri="{FF2B5EF4-FFF2-40B4-BE49-F238E27FC236}">
                    <a16:creationId xmlns:a16="http://schemas.microsoft.com/office/drawing/2014/main" id="{B513E762-2B18-B54F-A6ED-62F7E6D6197F}"/>
                  </a:ext>
                </a:extLst>
              </p:cNvPr>
              <p:cNvSpPr>
                <a:spLocks/>
              </p:cNvSpPr>
              <p:nvPr/>
            </p:nvSpPr>
            <p:spPr bwMode="auto">
              <a:xfrm>
                <a:off x="3083708" y="6062957"/>
                <a:ext cx="3495312"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89.5</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spTree>
    <p:extLst>
      <p:ext uri="{BB962C8B-B14F-4D97-AF65-F5344CB8AC3E}">
        <p14:creationId xmlns:p14="http://schemas.microsoft.com/office/powerpoint/2010/main" val="210873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8904686-5745-DF48-A37E-B55D6B06720D}"/>
              </a:ext>
            </a:extLst>
          </p:cNvPr>
          <p:cNvCxnSpPr/>
          <p:nvPr/>
        </p:nvCxnSpPr>
        <p:spPr>
          <a:xfrm>
            <a:off x="2088215" y="9269646"/>
            <a:ext cx="1984099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79EE41E-7B17-CA46-8242-9BBC844AC927}"/>
              </a:ext>
            </a:extLst>
          </p:cNvPr>
          <p:cNvSpPr/>
          <p:nvPr/>
        </p:nvSpPr>
        <p:spPr>
          <a:xfrm>
            <a:off x="2710261" y="6549613"/>
            <a:ext cx="831742" cy="27087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93A39F-7C49-F24E-8D6D-2347D58CB68B}"/>
              </a:ext>
            </a:extLst>
          </p:cNvPr>
          <p:cNvSpPr/>
          <p:nvPr/>
        </p:nvSpPr>
        <p:spPr>
          <a:xfrm>
            <a:off x="4691045" y="7718013"/>
            <a:ext cx="831742" cy="15403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517CC5-5976-A944-B718-F084EA14534D}"/>
              </a:ext>
            </a:extLst>
          </p:cNvPr>
          <p:cNvSpPr/>
          <p:nvPr/>
        </p:nvSpPr>
        <p:spPr>
          <a:xfrm>
            <a:off x="6671829" y="7057613"/>
            <a:ext cx="831742" cy="22007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7BDFBBC-93DD-5549-BD69-A4BD02571E8D}"/>
              </a:ext>
            </a:extLst>
          </p:cNvPr>
          <p:cNvSpPr/>
          <p:nvPr/>
        </p:nvSpPr>
        <p:spPr>
          <a:xfrm>
            <a:off x="8629310" y="6371813"/>
            <a:ext cx="831742" cy="28865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CC0055E-4AE2-B841-9764-2FD42D1E1591}"/>
              </a:ext>
            </a:extLst>
          </p:cNvPr>
          <p:cNvSpPr/>
          <p:nvPr/>
        </p:nvSpPr>
        <p:spPr>
          <a:xfrm>
            <a:off x="10610094" y="7057613"/>
            <a:ext cx="831742" cy="22007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DFFEAF4-14D5-1445-9B1F-97EC3CF613AB}"/>
              </a:ext>
            </a:extLst>
          </p:cNvPr>
          <p:cNvSpPr/>
          <p:nvPr/>
        </p:nvSpPr>
        <p:spPr>
          <a:xfrm>
            <a:off x="12590878" y="5038488"/>
            <a:ext cx="831742" cy="4219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E34D4F8-6C40-F746-963C-0F77D3D3A57A}"/>
              </a:ext>
            </a:extLst>
          </p:cNvPr>
          <p:cNvSpPr/>
          <p:nvPr/>
        </p:nvSpPr>
        <p:spPr>
          <a:xfrm>
            <a:off x="14571662" y="7438613"/>
            <a:ext cx="831742" cy="18197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DE89543-ECEC-F14A-A603-F6CD5E93C3F8}"/>
              </a:ext>
            </a:extLst>
          </p:cNvPr>
          <p:cNvSpPr/>
          <p:nvPr/>
        </p:nvSpPr>
        <p:spPr>
          <a:xfrm>
            <a:off x="16529143" y="6143213"/>
            <a:ext cx="831742" cy="31151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64BE20-981C-D542-8FC7-01DB69B21379}"/>
              </a:ext>
            </a:extLst>
          </p:cNvPr>
          <p:cNvSpPr/>
          <p:nvPr/>
        </p:nvSpPr>
        <p:spPr>
          <a:xfrm>
            <a:off x="18509927" y="7946613"/>
            <a:ext cx="831742" cy="13117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664E2AF-A5E0-EE4C-BC00-D65EDF701A04}"/>
              </a:ext>
            </a:extLst>
          </p:cNvPr>
          <p:cNvSpPr/>
          <p:nvPr/>
        </p:nvSpPr>
        <p:spPr>
          <a:xfrm>
            <a:off x="20467407" y="6905213"/>
            <a:ext cx="831742" cy="23531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C9C170E-177E-D546-8E20-93D62429ED68}"/>
              </a:ext>
            </a:extLst>
          </p:cNvPr>
          <p:cNvSpPr txBox="1"/>
          <p:nvPr/>
        </p:nvSpPr>
        <p:spPr>
          <a:xfrm>
            <a:off x="2558724"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sp>
        <p:nvSpPr>
          <p:cNvPr id="46" name="TextBox 45">
            <a:extLst>
              <a:ext uri="{FF2B5EF4-FFF2-40B4-BE49-F238E27FC236}">
                <a16:creationId xmlns:a16="http://schemas.microsoft.com/office/drawing/2014/main" id="{06A8177A-F84C-9B44-984D-81635A36CB5B}"/>
              </a:ext>
            </a:extLst>
          </p:cNvPr>
          <p:cNvSpPr txBox="1"/>
          <p:nvPr/>
        </p:nvSpPr>
        <p:spPr>
          <a:xfrm>
            <a:off x="4575408"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47" name="TextBox 46">
            <a:extLst>
              <a:ext uri="{FF2B5EF4-FFF2-40B4-BE49-F238E27FC236}">
                <a16:creationId xmlns:a16="http://schemas.microsoft.com/office/drawing/2014/main" id="{B5CE07A4-CE2C-AB41-A7EE-9D524B49BD90}"/>
              </a:ext>
            </a:extLst>
          </p:cNvPr>
          <p:cNvSpPr txBox="1"/>
          <p:nvPr/>
        </p:nvSpPr>
        <p:spPr>
          <a:xfrm>
            <a:off x="6519033"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48" name="TextBox 47">
            <a:extLst>
              <a:ext uri="{FF2B5EF4-FFF2-40B4-BE49-F238E27FC236}">
                <a16:creationId xmlns:a16="http://schemas.microsoft.com/office/drawing/2014/main" id="{CB882DDD-4999-C84C-9CEB-8D1ADC651E99}"/>
              </a:ext>
            </a:extLst>
          </p:cNvPr>
          <p:cNvSpPr txBox="1"/>
          <p:nvPr/>
        </p:nvSpPr>
        <p:spPr>
          <a:xfrm>
            <a:off x="8485331"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49" name="TextBox 48">
            <a:extLst>
              <a:ext uri="{FF2B5EF4-FFF2-40B4-BE49-F238E27FC236}">
                <a16:creationId xmlns:a16="http://schemas.microsoft.com/office/drawing/2014/main" id="{65E7DB7C-F254-BF42-A0F6-B4C08D0E3CEB}"/>
              </a:ext>
            </a:extLst>
          </p:cNvPr>
          <p:cNvSpPr txBox="1"/>
          <p:nvPr/>
        </p:nvSpPr>
        <p:spPr>
          <a:xfrm>
            <a:off x="10451629"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50" name="TextBox 49">
            <a:extLst>
              <a:ext uri="{FF2B5EF4-FFF2-40B4-BE49-F238E27FC236}">
                <a16:creationId xmlns:a16="http://schemas.microsoft.com/office/drawing/2014/main" id="{1ECFF2A0-27F1-6A41-9C73-D5D6A21759F3}"/>
              </a:ext>
            </a:extLst>
          </p:cNvPr>
          <p:cNvSpPr txBox="1"/>
          <p:nvPr/>
        </p:nvSpPr>
        <p:spPr>
          <a:xfrm>
            <a:off x="12417928"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51" name="TextBox 50">
            <a:extLst>
              <a:ext uri="{FF2B5EF4-FFF2-40B4-BE49-F238E27FC236}">
                <a16:creationId xmlns:a16="http://schemas.microsoft.com/office/drawing/2014/main" id="{E964158F-3489-7648-8C14-D348B91E0829}"/>
              </a:ext>
            </a:extLst>
          </p:cNvPr>
          <p:cNvSpPr txBox="1"/>
          <p:nvPr/>
        </p:nvSpPr>
        <p:spPr>
          <a:xfrm>
            <a:off x="14452248"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
        <p:nvSpPr>
          <p:cNvPr id="52" name="TextBox 51">
            <a:extLst>
              <a:ext uri="{FF2B5EF4-FFF2-40B4-BE49-F238E27FC236}">
                <a16:creationId xmlns:a16="http://schemas.microsoft.com/office/drawing/2014/main" id="{9AACA751-2D6E-4443-8A56-D159AD992452}"/>
              </a:ext>
            </a:extLst>
          </p:cNvPr>
          <p:cNvSpPr txBox="1"/>
          <p:nvPr/>
        </p:nvSpPr>
        <p:spPr>
          <a:xfrm>
            <a:off x="16396124"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Ago</a:t>
            </a:r>
          </a:p>
        </p:txBody>
      </p:sp>
      <p:sp>
        <p:nvSpPr>
          <p:cNvPr id="53" name="TextBox 52">
            <a:extLst>
              <a:ext uri="{FF2B5EF4-FFF2-40B4-BE49-F238E27FC236}">
                <a16:creationId xmlns:a16="http://schemas.microsoft.com/office/drawing/2014/main" id="{1D1054B8-44E0-C447-98E9-B901D9FCE65C}"/>
              </a:ext>
            </a:extLst>
          </p:cNvPr>
          <p:cNvSpPr txBox="1"/>
          <p:nvPr/>
        </p:nvSpPr>
        <p:spPr>
          <a:xfrm>
            <a:off x="18413493"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Sep</a:t>
            </a:r>
          </a:p>
        </p:txBody>
      </p:sp>
      <p:sp>
        <p:nvSpPr>
          <p:cNvPr id="54" name="TextBox 53">
            <a:extLst>
              <a:ext uri="{FF2B5EF4-FFF2-40B4-BE49-F238E27FC236}">
                <a16:creationId xmlns:a16="http://schemas.microsoft.com/office/drawing/2014/main" id="{596612E6-E333-AB4F-97DD-FEF50429F796}"/>
              </a:ext>
            </a:extLst>
          </p:cNvPr>
          <p:cNvSpPr txBox="1"/>
          <p:nvPr/>
        </p:nvSpPr>
        <p:spPr>
          <a:xfrm>
            <a:off x="20324688" y="9268554"/>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Oct</a:t>
            </a:r>
          </a:p>
        </p:txBody>
      </p:sp>
      <p:sp>
        <p:nvSpPr>
          <p:cNvPr id="60" name="TextBox 59">
            <a:extLst>
              <a:ext uri="{FF2B5EF4-FFF2-40B4-BE49-F238E27FC236}">
                <a16:creationId xmlns:a16="http://schemas.microsoft.com/office/drawing/2014/main" id="{86C724D4-C5D2-F84C-A83D-5B5BC759715A}"/>
              </a:ext>
            </a:extLst>
          </p:cNvPr>
          <p:cNvSpPr txBox="1"/>
          <p:nvPr/>
        </p:nvSpPr>
        <p:spPr>
          <a:xfrm>
            <a:off x="1451277" y="517567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61" name="TextBox 60">
            <a:extLst>
              <a:ext uri="{FF2B5EF4-FFF2-40B4-BE49-F238E27FC236}">
                <a16:creationId xmlns:a16="http://schemas.microsoft.com/office/drawing/2014/main" id="{0086BBA7-BAA1-604A-A713-254BBC376DD0}"/>
              </a:ext>
            </a:extLst>
          </p:cNvPr>
          <p:cNvSpPr txBox="1"/>
          <p:nvPr/>
        </p:nvSpPr>
        <p:spPr>
          <a:xfrm>
            <a:off x="1451277" y="5823761"/>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62" name="TextBox 61">
            <a:extLst>
              <a:ext uri="{FF2B5EF4-FFF2-40B4-BE49-F238E27FC236}">
                <a16:creationId xmlns:a16="http://schemas.microsoft.com/office/drawing/2014/main" id="{1EA6A46D-E4E6-5E41-9DFD-52B0F3502942}"/>
              </a:ext>
            </a:extLst>
          </p:cNvPr>
          <p:cNvSpPr txBox="1"/>
          <p:nvPr/>
        </p:nvSpPr>
        <p:spPr>
          <a:xfrm>
            <a:off x="1451277" y="645840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63" name="TextBox 62">
            <a:extLst>
              <a:ext uri="{FF2B5EF4-FFF2-40B4-BE49-F238E27FC236}">
                <a16:creationId xmlns:a16="http://schemas.microsoft.com/office/drawing/2014/main" id="{B8E0494A-D520-8B4D-A44A-A10F51818325}"/>
              </a:ext>
            </a:extLst>
          </p:cNvPr>
          <p:cNvSpPr txBox="1"/>
          <p:nvPr/>
        </p:nvSpPr>
        <p:spPr>
          <a:xfrm>
            <a:off x="1451277" y="709304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64" name="TextBox 63">
            <a:extLst>
              <a:ext uri="{FF2B5EF4-FFF2-40B4-BE49-F238E27FC236}">
                <a16:creationId xmlns:a16="http://schemas.microsoft.com/office/drawing/2014/main" id="{DB9B9093-6A63-9E43-AE04-C58F5B9C3221}"/>
              </a:ext>
            </a:extLst>
          </p:cNvPr>
          <p:cNvSpPr txBox="1"/>
          <p:nvPr/>
        </p:nvSpPr>
        <p:spPr>
          <a:xfrm>
            <a:off x="1451277" y="7691996"/>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65" name="TextBox 64">
            <a:extLst>
              <a:ext uri="{FF2B5EF4-FFF2-40B4-BE49-F238E27FC236}">
                <a16:creationId xmlns:a16="http://schemas.microsoft.com/office/drawing/2014/main" id="{70CDCCC7-511C-6346-818D-89B3ADBC7726}"/>
              </a:ext>
            </a:extLst>
          </p:cNvPr>
          <p:cNvSpPr txBox="1"/>
          <p:nvPr/>
        </p:nvSpPr>
        <p:spPr>
          <a:xfrm>
            <a:off x="1451277" y="8353532"/>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66" name="TextBox 65">
            <a:extLst>
              <a:ext uri="{FF2B5EF4-FFF2-40B4-BE49-F238E27FC236}">
                <a16:creationId xmlns:a16="http://schemas.microsoft.com/office/drawing/2014/main" id="{A6479415-5A5D-7D46-B4C0-DCB52194F6CC}"/>
              </a:ext>
            </a:extLst>
          </p:cNvPr>
          <p:cNvSpPr txBox="1"/>
          <p:nvPr/>
        </p:nvSpPr>
        <p:spPr>
          <a:xfrm>
            <a:off x="1451277" y="894964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67" name="TextBox 66">
            <a:extLst>
              <a:ext uri="{FF2B5EF4-FFF2-40B4-BE49-F238E27FC236}">
                <a16:creationId xmlns:a16="http://schemas.microsoft.com/office/drawing/2014/main" id="{A2A57CB5-9736-644A-A89A-C591F01F360A}"/>
              </a:ext>
            </a:extLst>
          </p:cNvPr>
          <p:cNvSpPr txBox="1"/>
          <p:nvPr/>
        </p:nvSpPr>
        <p:spPr>
          <a:xfrm>
            <a:off x="1451277" y="3941128"/>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68" name="TextBox 67">
            <a:extLst>
              <a:ext uri="{FF2B5EF4-FFF2-40B4-BE49-F238E27FC236}">
                <a16:creationId xmlns:a16="http://schemas.microsoft.com/office/drawing/2014/main" id="{B67B655F-EBB8-1447-9213-90864EFDBFB8}"/>
              </a:ext>
            </a:extLst>
          </p:cNvPr>
          <p:cNvSpPr txBox="1"/>
          <p:nvPr/>
        </p:nvSpPr>
        <p:spPr>
          <a:xfrm>
            <a:off x="1451277" y="4575770"/>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77239CFC-ABC1-3F45-A546-323C8F95152B}"/>
              </a:ext>
            </a:extLst>
          </p:cNvPr>
          <p:cNvGrpSpPr/>
          <p:nvPr/>
        </p:nvGrpSpPr>
        <p:grpSpPr>
          <a:xfrm>
            <a:off x="2804343" y="10497538"/>
            <a:ext cx="18759955" cy="1803638"/>
            <a:chOff x="2804343" y="10633633"/>
            <a:chExt cx="18759955" cy="1803638"/>
          </a:xfrm>
        </p:grpSpPr>
        <p:grpSp>
          <p:nvGrpSpPr>
            <p:cNvPr id="121" name="Group 120">
              <a:extLst>
                <a:ext uri="{FF2B5EF4-FFF2-40B4-BE49-F238E27FC236}">
                  <a16:creationId xmlns:a16="http://schemas.microsoft.com/office/drawing/2014/main" id="{DC227F3C-CEFE-EF49-BC66-67CE23F14D3C}"/>
                </a:ext>
              </a:extLst>
            </p:cNvPr>
            <p:cNvGrpSpPr/>
            <p:nvPr/>
          </p:nvGrpSpPr>
          <p:grpSpPr>
            <a:xfrm>
              <a:off x="12810190" y="10633634"/>
              <a:ext cx="8754108" cy="1803637"/>
              <a:chOff x="1639572" y="10204044"/>
              <a:chExt cx="8754108" cy="1803637"/>
            </a:xfrm>
          </p:grpSpPr>
          <p:sp>
            <p:nvSpPr>
              <p:cNvPr id="122" name="TextBox 121">
                <a:extLst>
                  <a:ext uri="{FF2B5EF4-FFF2-40B4-BE49-F238E27FC236}">
                    <a16:creationId xmlns:a16="http://schemas.microsoft.com/office/drawing/2014/main" id="{D917A008-75AA-B740-B316-193E89B42BA3}"/>
                  </a:ext>
                </a:extLst>
              </p:cNvPr>
              <p:cNvSpPr txBox="1"/>
              <p:nvPr/>
            </p:nvSpPr>
            <p:spPr>
              <a:xfrm>
                <a:off x="1639572" y="11053574"/>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123" name="TextBox 122">
                <a:extLst>
                  <a:ext uri="{FF2B5EF4-FFF2-40B4-BE49-F238E27FC236}">
                    <a16:creationId xmlns:a16="http://schemas.microsoft.com/office/drawing/2014/main" id="{A9E42D04-4B9A-9941-B86D-70734A08EDF5}"/>
                  </a:ext>
                </a:extLst>
              </p:cNvPr>
              <p:cNvSpPr txBox="1"/>
              <p:nvPr/>
            </p:nvSpPr>
            <p:spPr>
              <a:xfrm>
                <a:off x="1639573" y="10204044"/>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grpSp>
        <p:grpSp>
          <p:nvGrpSpPr>
            <p:cNvPr id="24" name="Group 23">
              <a:extLst>
                <a:ext uri="{FF2B5EF4-FFF2-40B4-BE49-F238E27FC236}">
                  <a16:creationId xmlns:a16="http://schemas.microsoft.com/office/drawing/2014/main" id="{EF365B79-60E2-CE41-88E4-39DFED4F993C}"/>
                </a:ext>
              </a:extLst>
            </p:cNvPr>
            <p:cNvGrpSpPr/>
            <p:nvPr/>
          </p:nvGrpSpPr>
          <p:grpSpPr>
            <a:xfrm>
              <a:off x="2804343" y="10633633"/>
              <a:ext cx="8138984" cy="1803637"/>
              <a:chOff x="13195636" y="10633633"/>
              <a:chExt cx="8138984" cy="1803637"/>
            </a:xfrm>
          </p:grpSpPr>
          <p:sp>
            <p:nvSpPr>
              <p:cNvPr id="141" name="Rounded Rectangle 140">
                <a:extLst>
                  <a:ext uri="{FF2B5EF4-FFF2-40B4-BE49-F238E27FC236}">
                    <a16:creationId xmlns:a16="http://schemas.microsoft.com/office/drawing/2014/main" id="{382A1F04-7568-D74F-B2C3-DE9B080C377C}"/>
                  </a:ext>
                </a:extLst>
              </p:cNvPr>
              <p:cNvSpPr/>
              <p:nvPr/>
            </p:nvSpPr>
            <p:spPr>
              <a:xfrm>
                <a:off x="13195636" y="10633633"/>
                <a:ext cx="8138984" cy="18036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76CC231E-B241-F244-83D9-28ED8D415FB7}"/>
                  </a:ext>
                </a:extLst>
              </p:cNvPr>
              <p:cNvGrpSpPr/>
              <p:nvPr/>
            </p:nvGrpSpPr>
            <p:grpSpPr>
              <a:xfrm>
                <a:off x="13596803" y="11050430"/>
                <a:ext cx="7444225" cy="1015663"/>
                <a:chOff x="12697478" y="11050430"/>
                <a:chExt cx="7444225" cy="1015663"/>
              </a:xfrm>
            </p:grpSpPr>
            <p:sp>
              <p:nvSpPr>
                <p:cNvPr id="126" name="TextBox 60">
                  <a:extLst>
                    <a:ext uri="{FF2B5EF4-FFF2-40B4-BE49-F238E27FC236}">
                      <a16:creationId xmlns:a16="http://schemas.microsoft.com/office/drawing/2014/main" id="{6E5CB8D0-50C3-E04B-95E2-71AB66FB2BFC}"/>
                    </a:ext>
                  </a:extLst>
                </p:cNvPr>
                <p:cNvSpPr txBox="1"/>
                <p:nvPr/>
              </p:nvSpPr>
              <p:spPr>
                <a:xfrm flipH="1">
                  <a:off x="12697478" y="11050430"/>
                  <a:ext cx="2234409"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panose="020F0502020204030203" pitchFamily="34" charset="0"/>
                      <a:cs typeface="Poppins Medium" pitchFamily="2" charset="77"/>
                    </a:rPr>
                    <a:t>+725</a:t>
                  </a:r>
                </a:p>
              </p:txBody>
            </p:sp>
            <p:sp>
              <p:nvSpPr>
                <p:cNvPr id="127" name="TextBox 126">
                  <a:extLst>
                    <a:ext uri="{FF2B5EF4-FFF2-40B4-BE49-F238E27FC236}">
                      <a16:creationId xmlns:a16="http://schemas.microsoft.com/office/drawing/2014/main" id="{F08B31E8-0378-9747-8031-7228DF803599}"/>
                    </a:ext>
                  </a:extLst>
                </p:cNvPr>
                <p:cNvSpPr txBox="1"/>
                <p:nvPr/>
              </p:nvSpPr>
              <p:spPr>
                <a:xfrm>
                  <a:off x="14978205" y="11081207"/>
                  <a:ext cx="516349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grpSp>
        </p:grpSp>
      </p:grpSp>
      <p:sp>
        <p:nvSpPr>
          <p:cNvPr id="128" name="TextBox 60">
            <a:extLst>
              <a:ext uri="{FF2B5EF4-FFF2-40B4-BE49-F238E27FC236}">
                <a16:creationId xmlns:a16="http://schemas.microsoft.com/office/drawing/2014/main" id="{4ACA73F0-C1ED-A74F-888E-2B0B3F1F8EED}"/>
              </a:ext>
            </a:extLst>
          </p:cNvPr>
          <p:cNvSpPr txBox="1"/>
          <p:nvPr/>
        </p:nvSpPr>
        <p:spPr>
          <a:xfrm flipH="1">
            <a:off x="9769878" y="4980191"/>
            <a:ext cx="2585421" cy="523220"/>
          </a:xfrm>
          <a:prstGeom prst="rect">
            <a:avLst/>
          </a:prstGeom>
          <a:noFill/>
        </p:spPr>
        <p:txBody>
          <a:bodyPr wrap="square" rtlCol="0">
            <a:spAutoFit/>
          </a:bodyPr>
          <a:lstStyle/>
          <a:p>
            <a:pPr algn="r"/>
            <a:r>
              <a:rPr lang="en-US" sz="2800" b="1" dirty="0">
                <a:solidFill>
                  <a:schemeClr val="tx2"/>
                </a:solidFill>
                <a:latin typeface="Century Gothic" panose="020B0502020202020204" pitchFamily="34" charset="0"/>
                <a:ea typeface="Lato" panose="020F0502020204030203" pitchFamily="34" charset="0"/>
                <a:cs typeface="Poppins Medium" pitchFamily="2" charset="77"/>
              </a:rPr>
              <a:t>+725 pts.</a:t>
            </a:r>
          </a:p>
        </p:txBody>
      </p:sp>
      <p:grpSp>
        <p:nvGrpSpPr>
          <p:cNvPr id="3" name="Group 2">
            <a:extLst>
              <a:ext uri="{FF2B5EF4-FFF2-40B4-BE49-F238E27FC236}">
                <a16:creationId xmlns:a16="http://schemas.microsoft.com/office/drawing/2014/main" id="{63BB4AC8-B0ED-A945-8191-626B93D99AFC}"/>
              </a:ext>
            </a:extLst>
          </p:cNvPr>
          <p:cNvGrpSpPr/>
          <p:nvPr/>
        </p:nvGrpSpPr>
        <p:grpSpPr>
          <a:xfrm>
            <a:off x="13726510" y="4356124"/>
            <a:ext cx="3925223" cy="1284660"/>
            <a:chOff x="12908446" y="4356124"/>
            <a:chExt cx="3925223" cy="1284660"/>
          </a:xfrm>
        </p:grpSpPr>
        <p:sp>
          <p:nvSpPr>
            <p:cNvPr id="21" name="Rounded Rectangle 20">
              <a:extLst>
                <a:ext uri="{FF2B5EF4-FFF2-40B4-BE49-F238E27FC236}">
                  <a16:creationId xmlns:a16="http://schemas.microsoft.com/office/drawing/2014/main" id="{F06FD8A7-69D2-B344-9628-393832EC5927}"/>
                </a:ext>
              </a:extLst>
            </p:cNvPr>
            <p:cNvSpPr/>
            <p:nvPr/>
          </p:nvSpPr>
          <p:spPr>
            <a:xfrm>
              <a:off x="13195636" y="4356124"/>
              <a:ext cx="3638033" cy="12846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riangle 134">
              <a:extLst>
                <a:ext uri="{FF2B5EF4-FFF2-40B4-BE49-F238E27FC236}">
                  <a16:creationId xmlns:a16="http://schemas.microsoft.com/office/drawing/2014/main" id="{D8A2CB3F-5BC5-8D44-B854-247ABB796074}"/>
                </a:ext>
              </a:extLst>
            </p:cNvPr>
            <p:cNvSpPr/>
            <p:nvPr/>
          </p:nvSpPr>
          <p:spPr>
            <a:xfrm rot="16200000">
              <a:off x="12916652" y="5097029"/>
              <a:ext cx="298476" cy="31488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0A59CA4-F885-4B4C-934C-1F3C4E3746CE}"/>
                </a:ext>
              </a:extLst>
            </p:cNvPr>
            <p:cNvGrpSpPr/>
            <p:nvPr/>
          </p:nvGrpSpPr>
          <p:grpSpPr>
            <a:xfrm>
              <a:off x="13622787" y="4536789"/>
              <a:ext cx="3009615" cy="923330"/>
              <a:chOff x="13492959" y="4060199"/>
              <a:chExt cx="3009615" cy="923330"/>
            </a:xfrm>
          </p:grpSpPr>
          <p:sp>
            <p:nvSpPr>
              <p:cNvPr id="139" name="TextBox 60">
                <a:extLst>
                  <a:ext uri="{FF2B5EF4-FFF2-40B4-BE49-F238E27FC236}">
                    <a16:creationId xmlns:a16="http://schemas.microsoft.com/office/drawing/2014/main" id="{B720E612-C8F8-5E4C-B615-A1C33F15D391}"/>
                  </a:ext>
                </a:extLst>
              </p:cNvPr>
              <p:cNvSpPr txBox="1"/>
              <p:nvPr/>
            </p:nvSpPr>
            <p:spPr>
              <a:xfrm>
                <a:off x="13492959" y="4181356"/>
                <a:ext cx="899554" cy="707886"/>
              </a:xfrm>
              <a:prstGeom prst="rect">
                <a:avLst/>
              </a:prstGeom>
              <a:noFill/>
            </p:spPr>
            <p:txBody>
              <a:bodyPr wrap="square" rtlCol="0">
                <a:spAutoFit/>
              </a:bodyPr>
              <a:lstStyle/>
              <a:p>
                <a:r>
                  <a:rPr lang="en-US" sz="2000" b="1" dirty="0">
                    <a:solidFill>
                      <a:schemeClr val="bg1"/>
                    </a:solidFill>
                    <a:latin typeface="Century Gothic" panose="020B0502020202020204" pitchFamily="34" charset="0"/>
                    <a:ea typeface="Lato" panose="020F0502020204030203" pitchFamily="34" charset="0"/>
                    <a:cs typeface="Poppins Medium" pitchFamily="2" charset="77"/>
                  </a:rPr>
                  <a:t>Tyler Smith</a:t>
                </a:r>
              </a:p>
            </p:txBody>
          </p:sp>
          <p:sp>
            <p:nvSpPr>
              <p:cNvPr id="140" name="TextBox 139">
                <a:extLst>
                  <a:ext uri="{FF2B5EF4-FFF2-40B4-BE49-F238E27FC236}">
                    <a16:creationId xmlns:a16="http://schemas.microsoft.com/office/drawing/2014/main" id="{E2523B13-FFC2-B14B-B2CE-660B3E2296BA}"/>
                  </a:ext>
                </a:extLst>
              </p:cNvPr>
              <p:cNvSpPr txBox="1"/>
              <p:nvPr/>
            </p:nvSpPr>
            <p:spPr>
              <a:xfrm>
                <a:off x="14549515" y="4060199"/>
                <a:ext cx="1953059" cy="923330"/>
              </a:xfrm>
              <a:prstGeom prst="rect">
                <a:avLst/>
              </a:prstGeom>
              <a:noFill/>
            </p:spPr>
            <p:txBody>
              <a:bodyPr wrap="square" rtlCol="0">
                <a:spAutoFit/>
              </a:bodyPr>
              <a:lstStyle/>
              <a:p>
                <a:r>
                  <a:rPr lang="en-US" dirty="0">
                    <a:solidFill>
                      <a:schemeClr val="bg1"/>
                    </a:solidFill>
                    <a:latin typeface="Century Gothic" panose="020B0502020202020204" pitchFamily="34" charset="0"/>
                    <a:cs typeface="Poppins Light" pitchFamily="2" charset="77"/>
                  </a:rPr>
                  <a:t>Analysis of different brands and products.</a:t>
                </a:r>
              </a:p>
            </p:txBody>
          </p:sp>
        </p:grpSp>
      </p:grpSp>
    </p:spTree>
    <p:extLst>
      <p:ext uri="{BB962C8B-B14F-4D97-AF65-F5344CB8AC3E}">
        <p14:creationId xmlns:p14="http://schemas.microsoft.com/office/powerpoint/2010/main" val="149195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2D6AE9EA-E280-234B-AD0D-DA67D9AEE543}"/>
              </a:ext>
            </a:extLst>
          </p:cNvPr>
          <p:cNvSpPr/>
          <p:nvPr/>
        </p:nvSpPr>
        <p:spPr>
          <a:xfrm>
            <a:off x="8046720" y="5932812"/>
            <a:ext cx="14356080" cy="5539391"/>
          </a:xfrm>
          <a:prstGeom prst="rect">
            <a:avLst/>
          </a:prstGeom>
          <a:pattFill prst="pct10">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5">
            <a:extLst>
              <a:ext uri="{FF2B5EF4-FFF2-40B4-BE49-F238E27FC236}">
                <a16:creationId xmlns:a16="http://schemas.microsoft.com/office/drawing/2014/main" id="{F1D17378-0923-744F-893C-5A57B8381D2D}"/>
              </a:ext>
            </a:extLst>
          </p:cNvPr>
          <p:cNvSpPr>
            <a:spLocks/>
          </p:cNvSpPr>
          <p:nvPr/>
        </p:nvSpPr>
        <p:spPr bwMode="auto">
          <a:xfrm>
            <a:off x="6575953" y="4748779"/>
            <a:ext cx="2941534" cy="363561"/>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2400" b="1" dirty="0">
                <a:solidFill>
                  <a:schemeClr val="tx2"/>
                </a:solidFill>
                <a:latin typeface="Century Gothic" panose="020B0502020202020204" pitchFamily="34" charset="0"/>
                <a:ea typeface="Open Sans" charset="0"/>
                <a:cs typeface="Open Sans" charset="0"/>
                <a:sym typeface="Open Sans" charset="0"/>
              </a:rPr>
              <a:t>Classroom 01</a:t>
            </a:r>
            <a:endParaRPr lang="x-none" altLang="x-none" sz="2400" b="1">
              <a:solidFill>
                <a:schemeClr val="tx2"/>
              </a:solidFill>
              <a:latin typeface="Century Gothic" panose="020B0502020202020204" pitchFamily="34" charset="0"/>
              <a:ea typeface="Open Sans" charset="0"/>
              <a:cs typeface="Open Sans" charset="0"/>
              <a:sym typeface="Open Sans" charset="0"/>
            </a:endParaRPr>
          </a:p>
        </p:txBody>
      </p:sp>
      <p:sp>
        <p:nvSpPr>
          <p:cNvPr id="51" name="Rounded Rectangle 50">
            <a:extLst>
              <a:ext uri="{FF2B5EF4-FFF2-40B4-BE49-F238E27FC236}">
                <a16:creationId xmlns:a16="http://schemas.microsoft.com/office/drawing/2014/main" id="{E7E8ED4D-426D-3B42-B274-2B14FDEAF615}"/>
              </a:ext>
            </a:extLst>
          </p:cNvPr>
          <p:cNvSpPr/>
          <p:nvPr/>
        </p:nvSpPr>
        <p:spPr>
          <a:xfrm>
            <a:off x="10723418" y="4464460"/>
            <a:ext cx="10086103" cy="2794178"/>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41D4B785-9B2E-914D-B6C9-3A5B092B9E19}"/>
              </a:ext>
            </a:extLst>
          </p:cNvPr>
          <p:cNvGrpSpPr/>
          <p:nvPr/>
        </p:nvGrpSpPr>
        <p:grpSpPr>
          <a:xfrm>
            <a:off x="11404895" y="4992959"/>
            <a:ext cx="8754108" cy="1803637"/>
            <a:chOff x="11753838" y="5785592"/>
            <a:chExt cx="8754108" cy="1803637"/>
          </a:xfrm>
        </p:grpSpPr>
        <p:sp>
          <p:nvSpPr>
            <p:cNvPr id="49" name="TextBox 48">
              <a:extLst>
                <a:ext uri="{FF2B5EF4-FFF2-40B4-BE49-F238E27FC236}">
                  <a16:creationId xmlns:a16="http://schemas.microsoft.com/office/drawing/2014/main" id="{3AB8597A-C86E-894C-B1B4-EF785ACA8562}"/>
                </a:ext>
              </a:extLst>
            </p:cNvPr>
            <p:cNvSpPr txBox="1"/>
            <p:nvPr/>
          </p:nvSpPr>
          <p:spPr>
            <a:xfrm>
              <a:off x="11753838" y="6635122"/>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50" name="TextBox 49">
              <a:extLst>
                <a:ext uri="{FF2B5EF4-FFF2-40B4-BE49-F238E27FC236}">
                  <a16:creationId xmlns:a16="http://schemas.microsoft.com/office/drawing/2014/main" id="{A8BC17CE-9918-7C45-9A9F-7E9542D7CC41}"/>
                </a:ext>
              </a:extLst>
            </p:cNvPr>
            <p:cNvSpPr txBox="1"/>
            <p:nvPr/>
          </p:nvSpPr>
          <p:spPr>
            <a:xfrm>
              <a:off x="11753839" y="5785592"/>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 2020</a:t>
              </a:r>
            </a:p>
          </p:txBody>
        </p:sp>
      </p:grpSp>
      <p:sp>
        <p:nvSpPr>
          <p:cNvPr id="14" name="Rectangle 1">
            <a:extLst>
              <a:ext uri="{FF2B5EF4-FFF2-40B4-BE49-F238E27FC236}">
                <a16:creationId xmlns:a16="http://schemas.microsoft.com/office/drawing/2014/main" id="{C48275F3-F823-1A44-A408-D25D5D0D27F9}"/>
              </a:ext>
            </a:extLst>
          </p:cNvPr>
          <p:cNvSpPr/>
          <p:nvPr/>
        </p:nvSpPr>
        <p:spPr>
          <a:xfrm>
            <a:off x="2863650" y="6518576"/>
            <a:ext cx="19058227" cy="4933008"/>
          </a:xfrm>
          <a:custGeom>
            <a:avLst/>
            <a:gdLst>
              <a:gd name="connsiteX0" fmla="*/ 0 w 18333720"/>
              <a:gd name="connsiteY0" fmla="*/ 0 h 3445329"/>
              <a:gd name="connsiteX1" fmla="*/ 18333720 w 18333720"/>
              <a:gd name="connsiteY1" fmla="*/ 0 h 3445329"/>
              <a:gd name="connsiteX2" fmla="*/ 18333720 w 18333720"/>
              <a:gd name="connsiteY2" fmla="*/ 3445329 h 3445329"/>
              <a:gd name="connsiteX3" fmla="*/ 0 w 18333720"/>
              <a:gd name="connsiteY3" fmla="*/ 3445329 h 3445329"/>
              <a:gd name="connsiteX4" fmla="*/ 0 w 18333720"/>
              <a:gd name="connsiteY4" fmla="*/ 0 h 3445329"/>
              <a:gd name="connsiteX0" fmla="*/ 0 w 18333720"/>
              <a:gd name="connsiteY0" fmla="*/ 0 h 3445329"/>
              <a:gd name="connsiteX1" fmla="*/ 1645920 w 18333720"/>
              <a:gd name="connsiteY1" fmla="*/ 0 h 3445329"/>
              <a:gd name="connsiteX2" fmla="*/ 18333720 w 18333720"/>
              <a:gd name="connsiteY2" fmla="*/ 0 h 3445329"/>
              <a:gd name="connsiteX3" fmla="*/ 18333720 w 18333720"/>
              <a:gd name="connsiteY3" fmla="*/ 3445329 h 3445329"/>
              <a:gd name="connsiteX4" fmla="*/ 0 w 18333720"/>
              <a:gd name="connsiteY4" fmla="*/ 3445329 h 3445329"/>
              <a:gd name="connsiteX5" fmla="*/ 0 w 18333720"/>
              <a:gd name="connsiteY5" fmla="*/ 0 h 3445329"/>
              <a:gd name="connsiteX0" fmla="*/ 0 w 18333720"/>
              <a:gd name="connsiteY0" fmla="*/ 22860 h 3468189"/>
              <a:gd name="connsiteX1" fmla="*/ 1645920 w 18333720"/>
              <a:gd name="connsiteY1" fmla="*/ 22860 h 3468189"/>
              <a:gd name="connsiteX2" fmla="*/ 3360420 w 18333720"/>
              <a:gd name="connsiteY2" fmla="*/ 0 h 3468189"/>
              <a:gd name="connsiteX3" fmla="*/ 18333720 w 18333720"/>
              <a:gd name="connsiteY3" fmla="*/ 22860 h 3468189"/>
              <a:gd name="connsiteX4" fmla="*/ 18333720 w 18333720"/>
              <a:gd name="connsiteY4" fmla="*/ 3468189 h 3468189"/>
              <a:gd name="connsiteX5" fmla="*/ 0 w 18333720"/>
              <a:gd name="connsiteY5" fmla="*/ 3468189 h 3468189"/>
              <a:gd name="connsiteX6" fmla="*/ 0 w 18333720"/>
              <a:gd name="connsiteY6"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18333720 w 18333720"/>
              <a:gd name="connsiteY4" fmla="*/ 22860 h 3468189"/>
              <a:gd name="connsiteX5" fmla="*/ 18333720 w 18333720"/>
              <a:gd name="connsiteY5" fmla="*/ 3468189 h 3468189"/>
              <a:gd name="connsiteX6" fmla="*/ 0 w 18333720"/>
              <a:gd name="connsiteY6" fmla="*/ 3468189 h 3468189"/>
              <a:gd name="connsiteX7" fmla="*/ 0 w 18333720"/>
              <a:gd name="connsiteY7"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18333720 w 18333720"/>
              <a:gd name="connsiteY5" fmla="*/ 22860 h 3468189"/>
              <a:gd name="connsiteX6" fmla="*/ 18333720 w 18333720"/>
              <a:gd name="connsiteY6" fmla="*/ 3468189 h 3468189"/>
              <a:gd name="connsiteX7" fmla="*/ 0 w 18333720"/>
              <a:gd name="connsiteY7" fmla="*/ 3468189 h 3468189"/>
              <a:gd name="connsiteX8" fmla="*/ 0 w 18333720"/>
              <a:gd name="connsiteY8"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18333720 w 18333720"/>
              <a:gd name="connsiteY6" fmla="*/ 22860 h 3468189"/>
              <a:gd name="connsiteX7" fmla="*/ 18333720 w 18333720"/>
              <a:gd name="connsiteY7" fmla="*/ 3468189 h 3468189"/>
              <a:gd name="connsiteX8" fmla="*/ 0 w 18333720"/>
              <a:gd name="connsiteY8" fmla="*/ 3468189 h 3468189"/>
              <a:gd name="connsiteX9" fmla="*/ 0 w 18333720"/>
              <a:gd name="connsiteY9"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8333720 w 18333720"/>
              <a:gd name="connsiteY7" fmla="*/ 22860 h 3468189"/>
              <a:gd name="connsiteX8" fmla="*/ 18333720 w 18333720"/>
              <a:gd name="connsiteY8" fmla="*/ 3468189 h 3468189"/>
              <a:gd name="connsiteX9" fmla="*/ 0 w 18333720"/>
              <a:gd name="connsiteY9" fmla="*/ 3468189 h 3468189"/>
              <a:gd name="connsiteX10" fmla="*/ 0 w 18333720"/>
              <a:gd name="connsiteY10"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8333720 w 18333720"/>
              <a:gd name="connsiteY8" fmla="*/ 22860 h 3468189"/>
              <a:gd name="connsiteX9" fmla="*/ 18333720 w 18333720"/>
              <a:gd name="connsiteY9" fmla="*/ 3468189 h 3468189"/>
              <a:gd name="connsiteX10" fmla="*/ 0 w 18333720"/>
              <a:gd name="connsiteY10" fmla="*/ 3468189 h 3468189"/>
              <a:gd name="connsiteX11" fmla="*/ 0 w 18333720"/>
              <a:gd name="connsiteY11"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8333720 w 18333720"/>
              <a:gd name="connsiteY9" fmla="*/ 22860 h 3468189"/>
              <a:gd name="connsiteX10" fmla="*/ 18333720 w 18333720"/>
              <a:gd name="connsiteY10" fmla="*/ 3468189 h 3468189"/>
              <a:gd name="connsiteX11" fmla="*/ 0 w 18333720"/>
              <a:gd name="connsiteY11" fmla="*/ 3468189 h 3468189"/>
              <a:gd name="connsiteX12" fmla="*/ 0 w 18333720"/>
              <a:gd name="connsiteY12"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8333720 w 18333720"/>
              <a:gd name="connsiteY10" fmla="*/ 22860 h 3468189"/>
              <a:gd name="connsiteX11" fmla="*/ 18333720 w 18333720"/>
              <a:gd name="connsiteY11" fmla="*/ 3468189 h 3468189"/>
              <a:gd name="connsiteX12" fmla="*/ 0 w 18333720"/>
              <a:gd name="connsiteY12" fmla="*/ 3468189 h 3468189"/>
              <a:gd name="connsiteX13" fmla="*/ 0 w 18333720"/>
              <a:gd name="connsiteY13"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2860 h 3468189"/>
              <a:gd name="connsiteX0" fmla="*/ 0 w 18333720"/>
              <a:gd name="connsiteY0" fmla="*/ 269748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33720"/>
              <a:gd name="connsiteY0" fmla="*/ 2697480 h 3468189"/>
              <a:gd name="connsiteX1" fmla="*/ 1714500 w 18333720"/>
              <a:gd name="connsiteY1" fmla="*/ 24231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56580"/>
              <a:gd name="connsiteY0" fmla="*/ 2743200 h 3468189"/>
              <a:gd name="connsiteX1" fmla="*/ 1737360 w 18356580"/>
              <a:gd name="connsiteY1" fmla="*/ 2423160 h 3468189"/>
              <a:gd name="connsiteX2" fmla="*/ 3383280 w 18356580"/>
              <a:gd name="connsiteY2" fmla="*/ 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720840 w 18356580"/>
              <a:gd name="connsiteY4" fmla="*/ 15087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12680 w 18356580"/>
              <a:gd name="connsiteY6" fmla="*/ 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727180 w 18356580"/>
              <a:gd name="connsiteY7" fmla="*/ 66294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903220 h 3628209"/>
              <a:gd name="connsiteX1" fmla="*/ 1737360 w 18356580"/>
              <a:gd name="connsiteY1" fmla="*/ 2583180 h 3628209"/>
              <a:gd name="connsiteX2" fmla="*/ 3406140 w 18356580"/>
              <a:gd name="connsiteY2" fmla="*/ 1943100 h 3628209"/>
              <a:gd name="connsiteX3" fmla="*/ 5052060 w 18356580"/>
              <a:gd name="connsiteY3" fmla="*/ 1554480 h 3628209"/>
              <a:gd name="connsiteX4" fmla="*/ 6720840 w 18356580"/>
              <a:gd name="connsiteY4" fmla="*/ 1668780 h 3628209"/>
              <a:gd name="connsiteX5" fmla="*/ 8366760 w 18356580"/>
              <a:gd name="connsiteY5" fmla="*/ 1074420 h 3628209"/>
              <a:gd name="connsiteX6" fmla="*/ 10035540 w 18356580"/>
              <a:gd name="connsiteY6" fmla="*/ 525780 h 3628209"/>
              <a:gd name="connsiteX7" fmla="*/ 11727180 w 18356580"/>
              <a:gd name="connsiteY7" fmla="*/ 845820 h 3628209"/>
              <a:gd name="connsiteX8" fmla="*/ 13304520 w 18356580"/>
              <a:gd name="connsiteY8" fmla="*/ 0 h 3628209"/>
              <a:gd name="connsiteX9" fmla="*/ 15201900 w 18356580"/>
              <a:gd name="connsiteY9" fmla="*/ 205740 h 3628209"/>
              <a:gd name="connsiteX10" fmla="*/ 16687800 w 18356580"/>
              <a:gd name="connsiteY10" fmla="*/ 205740 h 3628209"/>
              <a:gd name="connsiteX11" fmla="*/ 18356580 w 18356580"/>
              <a:gd name="connsiteY11" fmla="*/ 182880 h 3628209"/>
              <a:gd name="connsiteX12" fmla="*/ 18356580 w 18356580"/>
              <a:gd name="connsiteY12" fmla="*/ 3628209 h 3628209"/>
              <a:gd name="connsiteX13" fmla="*/ 22860 w 18356580"/>
              <a:gd name="connsiteY13" fmla="*/ 3628209 h 3628209"/>
              <a:gd name="connsiteX14" fmla="*/ 0 w 18356580"/>
              <a:gd name="connsiteY14" fmla="*/ 2903220 h 3628209"/>
              <a:gd name="connsiteX0" fmla="*/ 0 w 18356580"/>
              <a:gd name="connsiteY0" fmla="*/ 3314700 h 4039689"/>
              <a:gd name="connsiteX1" fmla="*/ 1737360 w 18356580"/>
              <a:gd name="connsiteY1" fmla="*/ 2994660 h 4039689"/>
              <a:gd name="connsiteX2" fmla="*/ 3406140 w 18356580"/>
              <a:gd name="connsiteY2" fmla="*/ 2354580 h 4039689"/>
              <a:gd name="connsiteX3" fmla="*/ 5052060 w 18356580"/>
              <a:gd name="connsiteY3" fmla="*/ 1965960 h 4039689"/>
              <a:gd name="connsiteX4" fmla="*/ 6720840 w 18356580"/>
              <a:gd name="connsiteY4" fmla="*/ 2080260 h 4039689"/>
              <a:gd name="connsiteX5" fmla="*/ 8366760 w 18356580"/>
              <a:gd name="connsiteY5" fmla="*/ 1485900 h 4039689"/>
              <a:gd name="connsiteX6" fmla="*/ 10035540 w 18356580"/>
              <a:gd name="connsiteY6" fmla="*/ 937260 h 4039689"/>
              <a:gd name="connsiteX7" fmla="*/ 11727180 w 18356580"/>
              <a:gd name="connsiteY7" fmla="*/ 1257300 h 4039689"/>
              <a:gd name="connsiteX8" fmla="*/ 13304520 w 18356580"/>
              <a:gd name="connsiteY8" fmla="*/ 411480 h 4039689"/>
              <a:gd name="connsiteX9" fmla="*/ 15019020 w 18356580"/>
              <a:gd name="connsiteY9" fmla="*/ 0 h 4039689"/>
              <a:gd name="connsiteX10" fmla="*/ 16687800 w 18356580"/>
              <a:gd name="connsiteY10" fmla="*/ 617220 h 4039689"/>
              <a:gd name="connsiteX11" fmla="*/ 18356580 w 18356580"/>
              <a:gd name="connsiteY11" fmla="*/ 594360 h 4039689"/>
              <a:gd name="connsiteX12" fmla="*/ 18356580 w 18356580"/>
              <a:gd name="connsiteY12" fmla="*/ 4039689 h 4039689"/>
              <a:gd name="connsiteX13" fmla="*/ 22860 w 18356580"/>
              <a:gd name="connsiteY13" fmla="*/ 4039689 h 4039689"/>
              <a:gd name="connsiteX14" fmla="*/ 0 w 18356580"/>
              <a:gd name="connsiteY14" fmla="*/ 3314700 h 4039689"/>
              <a:gd name="connsiteX0" fmla="*/ 0 w 18356580"/>
              <a:gd name="connsiteY0" fmla="*/ 3909060 h 4634049"/>
              <a:gd name="connsiteX1" fmla="*/ 1737360 w 18356580"/>
              <a:gd name="connsiteY1" fmla="*/ 3589020 h 4634049"/>
              <a:gd name="connsiteX2" fmla="*/ 3406140 w 18356580"/>
              <a:gd name="connsiteY2" fmla="*/ 2948940 h 4634049"/>
              <a:gd name="connsiteX3" fmla="*/ 5052060 w 18356580"/>
              <a:gd name="connsiteY3" fmla="*/ 2560320 h 4634049"/>
              <a:gd name="connsiteX4" fmla="*/ 6720840 w 18356580"/>
              <a:gd name="connsiteY4" fmla="*/ 2674620 h 4634049"/>
              <a:gd name="connsiteX5" fmla="*/ 8366760 w 18356580"/>
              <a:gd name="connsiteY5" fmla="*/ 2080260 h 4634049"/>
              <a:gd name="connsiteX6" fmla="*/ 10035540 w 18356580"/>
              <a:gd name="connsiteY6" fmla="*/ 1531620 h 4634049"/>
              <a:gd name="connsiteX7" fmla="*/ 11727180 w 18356580"/>
              <a:gd name="connsiteY7" fmla="*/ 1851660 h 4634049"/>
              <a:gd name="connsiteX8" fmla="*/ 13304520 w 18356580"/>
              <a:gd name="connsiteY8" fmla="*/ 1005840 h 4634049"/>
              <a:gd name="connsiteX9" fmla="*/ 15019020 w 18356580"/>
              <a:gd name="connsiteY9" fmla="*/ 594360 h 4634049"/>
              <a:gd name="connsiteX10" fmla="*/ 16687800 w 18356580"/>
              <a:gd name="connsiteY10" fmla="*/ 0 h 4634049"/>
              <a:gd name="connsiteX11" fmla="*/ 18356580 w 18356580"/>
              <a:gd name="connsiteY11" fmla="*/ 1188720 h 4634049"/>
              <a:gd name="connsiteX12" fmla="*/ 18356580 w 18356580"/>
              <a:gd name="connsiteY12" fmla="*/ 4634049 h 4634049"/>
              <a:gd name="connsiteX13" fmla="*/ 22860 w 18356580"/>
              <a:gd name="connsiteY13" fmla="*/ 4634049 h 4634049"/>
              <a:gd name="connsiteX14" fmla="*/ 0 w 18356580"/>
              <a:gd name="connsiteY14" fmla="*/ 3909060 h 4634049"/>
              <a:gd name="connsiteX0" fmla="*/ 0 w 18379440"/>
              <a:gd name="connsiteY0" fmla="*/ 5760720 h 6485709"/>
              <a:gd name="connsiteX1" fmla="*/ 1737360 w 18379440"/>
              <a:gd name="connsiteY1" fmla="*/ 5440680 h 6485709"/>
              <a:gd name="connsiteX2" fmla="*/ 3406140 w 18379440"/>
              <a:gd name="connsiteY2" fmla="*/ 4800600 h 6485709"/>
              <a:gd name="connsiteX3" fmla="*/ 5052060 w 18379440"/>
              <a:gd name="connsiteY3" fmla="*/ 4411980 h 6485709"/>
              <a:gd name="connsiteX4" fmla="*/ 6720840 w 18379440"/>
              <a:gd name="connsiteY4" fmla="*/ 4526280 h 6485709"/>
              <a:gd name="connsiteX5" fmla="*/ 8366760 w 18379440"/>
              <a:gd name="connsiteY5" fmla="*/ 3931920 h 6485709"/>
              <a:gd name="connsiteX6" fmla="*/ 10035540 w 18379440"/>
              <a:gd name="connsiteY6" fmla="*/ 3383280 h 6485709"/>
              <a:gd name="connsiteX7" fmla="*/ 11727180 w 18379440"/>
              <a:gd name="connsiteY7" fmla="*/ 3703320 h 6485709"/>
              <a:gd name="connsiteX8" fmla="*/ 13304520 w 18379440"/>
              <a:gd name="connsiteY8" fmla="*/ 2857500 h 6485709"/>
              <a:gd name="connsiteX9" fmla="*/ 15019020 w 18379440"/>
              <a:gd name="connsiteY9" fmla="*/ 2446020 h 6485709"/>
              <a:gd name="connsiteX10" fmla="*/ 16687800 w 18379440"/>
              <a:gd name="connsiteY10" fmla="*/ 1851660 h 6485709"/>
              <a:gd name="connsiteX11" fmla="*/ 18379440 w 18379440"/>
              <a:gd name="connsiteY11" fmla="*/ 0 h 6485709"/>
              <a:gd name="connsiteX12" fmla="*/ 18356580 w 18379440"/>
              <a:gd name="connsiteY12" fmla="*/ 6485709 h 6485709"/>
              <a:gd name="connsiteX13" fmla="*/ 22860 w 18379440"/>
              <a:gd name="connsiteY13" fmla="*/ 6485709 h 6485709"/>
              <a:gd name="connsiteX14" fmla="*/ 0 w 18379440"/>
              <a:gd name="connsiteY14" fmla="*/ 5760720 h 6485709"/>
              <a:gd name="connsiteX0" fmla="*/ 20654 w 18400094"/>
              <a:gd name="connsiteY0" fmla="*/ 5760720 h 6485709"/>
              <a:gd name="connsiteX1" fmla="*/ 1758014 w 18400094"/>
              <a:gd name="connsiteY1" fmla="*/ 5440680 h 6485709"/>
              <a:gd name="connsiteX2" fmla="*/ 3426794 w 18400094"/>
              <a:gd name="connsiteY2" fmla="*/ 4800600 h 6485709"/>
              <a:gd name="connsiteX3" fmla="*/ 5072714 w 18400094"/>
              <a:gd name="connsiteY3" fmla="*/ 4411980 h 6485709"/>
              <a:gd name="connsiteX4" fmla="*/ 6741494 w 18400094"/>
              <a:gd name="connsiteY4" fmla="*/ 4526280 h 6485709"/>
              <a:gd name="connsiteX5" fmla="*/ 8387414 w 18400094"/>
              <a:gd name="connsiteY5" fmla="*/ 3931920 h 6485709"/>
              <a:gd name="connsiteX6" fmla="*/ 10056194 w 18400094"/>
              <a:gd name="connsiteY6" fmla="*/ 3383280 h 6485709"/>
              <a:gd name="connsiteX7" fmla="*/ 11747834 w 18400094"/>
              <a:gd name="connsiteY7" fmla="*/ 3703320 h 6485709"/>
              <a:gd name="connsiteX8" fmla="*/ 13325174 w 18400094"/>
              <a:gd name="connsiteY8" fmla="*/ 2857500 h 6485709"/>
              <a:gd name="connsiteX9" fmla="*/ 15039674 w 18400094"/>
              <a:gd name="connsiteY9" fmla="*/ 2446020 h 6485709"/>
              <a:gd name="connsiteX10" fmla="*/ 16708454 w 18400094"/>
              <a:gd name="connsiteY10" fmla="*/ 1851660 h 6485709"/>
              <a:gd name="connsiteX11" fmla="*/ 18400094 w 18400094"/>
              <a:gd name="connsiteY11" fmla="*/ 0 h 6485709"/>
              <a:gd name="connsiteX12" fmla="*/ 18377234 w 18400094"/>
              <a:gd name="connsiteY12" fmla="*/ 6485709 h 6485709"/>
              <a:gd name="connsiteX13" fmla="*/ 0 w 18400094"/>
              <a:gd name="connsiteY13" fmla="*/ 6485709 h 6485709"/>
              <a:gd name="connsiteX14" fmla="*/ 20654 w 18400094"/>
              <a:gd name="connsiteY14" fmla="*/ 5760720 h 6485709"/>
              <a:gd name="connsiteX0" fmla="*/ 0 w 18379440"/>
              <a:gd name="connsiteY0" fmla="*/ 5760720 h 6485709"/>
              <a:gd name="connsiteX1" fmla="*/ 1737360 w 18379440"/>
              <a:gd name="connsiteY1" fmla="*/ 5440680 h 6485709"/>
              <a:gd name="connsiteX2" fmla="*/ 3406140 w 18379440"/>
              <a:gd name="connsiteY2" fmla="*/ 4800600 h 6485709"/>
              <a:gd name="connsiteX3" fmla="*/ 5052060 w 18379440"/>
              <a:gd name="connsiteY3" fmla="*/ 4411980 h 6485709"/>
              <a:gd name="connsiteX4" fmla="*/ 6720840 w 18379440"/>
              <a:gd name="connsiteY4" fmla="*/ 4526280 h 6485709"/>
              <a:gd name="connsiteX5" fmla="*/ 8366760 w 18379440"/>
              <a:gd name="connsiteY5" fmla="*/ 3931920 h 6485709"/>
              <a:gd name="connsiteX6" fmla="*/ 10035540 w 18379440"/>
              <a:gd name="connsiteY6" fmla="*/ 3383280 h 6485709"/>
              <a:gd name="connsiteX7" fmla="*/ 11727180 w 18379440"/>
              <a:gd name="connsiteY7" fmla="*/ 3703320 h 6485709"/>
              <a:gd name="connsiteX8" fmla="*/ 13304520 w 18379440"/>
              <a:gd name="connsiteY8" fmla="*/ 2857500 h 6485709"/>
              <a:gd name="connsiteX9" fmla="*/ 15019020 w 18379440"/>
              <a:gd name="connsiteY9" fmla="*/ 2446020 h 6485709"/>
              <a:gd name="connsiteX10" fmla="*/ 16687800 w 18379440"/>
              <a:gd name="connsiteY10" fmla="*/ 1851660 h 6485709"/>
              <a:gd name="connsiteX11" fmla="*/ 18379440 w 18379440"/>
              <a:gd name="connsiteY11" fmla="*/ 0 h 6485709"/>
              <a:gd name="connsiteX12" fmla="*/ 18356580 w 18379440"/>
              <a:gd name="connsiteY12" fmla="*/ 6485709 h 6485709"/>
              <a:gd name="connsiteX13" fmla="*/ 4168 w 18379440"/>
              <a:gd name="connsiteY13" fmla="*/ 6485709 h 6485709"/>
              <a:gd name="connsiteX14" fmla="*/ 0 w 18379440"/>
              <a:gd name="connsiteY14" fmla="*/ 5760720 h 6485709"/>
              <a:gd name="connsiteX0" fmla="*/ 1085 w 18380525"/>
              <a:gd name="connsiteY0" fmla="*/ 5760720 h 6485709"/>
              <a:gd name="connsiteX1" fmla="*/ 1738445 w 18380525"/>
              <a:gd name="connsiteY1" fmla="*/ 5440680 h 6485709"/>
              <a:gd name="connsiteX2" fmla="*/ 3407225 w 18380525"/>
              <a:gd name="connsiteY2" fmla="*/ 4800600 h 6485709"/>
              <a:gd name="connsiteX3" fmla="*/ 5053145 w 18380525"/>
              <a:gd name="connsiteY3" fmla="*/ 4411980 h 6485709"/>
              <a:gd name="connsiteX4" fmla="*/ 6721925 w 18380525"/>
              <a:gd name="connsiteY4" fmla="*/ 4526280 h 6485709"/>
              <a:gd name="connsiteX5" fmla="*/ 8367845 w 18380525"/>
              <a:gd name="connsiteY5" fmla="*/ 3931920 h 6485709"/>
              <a:gd name="connsiteX6" fmla="*/ 10036625 w 18380525"/>
              <a:gd name="connsiteY6" fmla="*/ 3383280 h 6485709"/>
              <a:gd name="connsiteX7" fmla="*/ 11728265 w 18380525"/>
              <a:gd name="connsiteY7" fmla="*/ 3703320 h 6485709"/>
              <a:gd name="connsiteX8" fmla="*/ 13305605 w 18380525"/>
              <a:gd name="connsiteY8" fmla="*/ 2857500 h 6485709"/>
              <a:gd name="connsiteX9" fmla="*/ 15020105 w 18380525"/>
              <a:gd name="connsiteY9" fmla="*/ 2446020 h 6485709"/>
              <a:gd name="connsiteX10" fmla="*/ 16688885 w 18380525"/>
              <a:gd name="connsiteY10" fmla="*/ 1851660 h 6485709"/>
              <a:gd name="connsiteX11" fmla="*/ 18380525 w 18380525"/>
              <a:gd name="connsiteY11" fmla="*/ 0 h 6485709"/>
              <a:gd name="connsiteX12" fmla="*/ 18357665 w 18380525"/>
              <a:gd name="connsiteY12" fmla="*/ 6485709 h 6485709"/>
              <a:gd name="connsiteX13" fmla="*/ 330 w 18380525"/>
              <a:gd name="connsiteY13" fmla="*/ 6485709 h 6485709"/>
              <a:gd name="connsiteX14" fmla="*/ 1085 w 18380525"/>
              <a:gd name="connsiteY14" fmla="*/ 5760720 h 6485709"/>
              <a:gd name="connsiteX0" fmla="*/ 1085 w 18380525"/>
              <a:gd name="connsiteY0" fmla="*/ 5760720 h 6485709"/>
              <a:gd name="connsiteX1" fmla="*/ 1693487 w 18380525"/>
              <a:gd name="connsiteY1" fmla="*/ 3171009 h 6485709"/>
              <a:gd name="connsiteX2" fmla="*/ 3407225 w 18380525"/>
              <a:gd name="connsiteY2" fmla="*/ 4800600 h 6485709"/>
              <a:gd name="connsiteX3" fmla="*/ 5053145 w 18380525"/>
              <a:gd name="connsiteY3" fmla="*/ 4411980 h 6485709"/>
              <a:gd name="connsiteX4" fmla="*/ 6721925 w 18380525"/>
              <a:gd name="connsiteY4" fmla="*/ 4526280 h 6485709"/>
              <a:gd name="connsiteX5" fmla="*/ 8367845 w 18380525"/>
              <a:gd name="connsiteY5" fmla="*/ 3931920 h 6485709"/>
              <a:gd name="connsiteX6" fmla="*/ 10036625 w 18380525"/>
              <a:gd name="connsiteY6" fmla="*/ 3383280 h 6485709"/>
              <a:gd name="connsiteX7" fmla="*/ 11728265 w 18380525"/>
              <a:gd name="connsiteY7" fmla="*/ 3703320 h 6485709"/>
              <a:gd name="connsiteX8" fmla="*/ 13305605 w 18380525"/>
              <a:gd name="connsiteY8" fmla="*/ 2857500 h 6485709"/>
              <a:gd name="connsiteX9" fmla="*/ 15020105 w 18380525"/>
              <a:gd name="connsiteY9" fmla="*/ 2446020 h 6485709"/>
              <a:gd name="connsiteX10" fmla="*/ 16688885 w 18380525"/>
              <a:gd name="connsiteY10" fmla="*/ 1851660 h 6485709"/>
              <a:gd name="connsiteX11" fmla="*/ 18380525 w 18380525"/>
              <a:gd name="connsiteY11" fmla="*/ 0 h 6485709"/>
              <a:gd name="connsiteX12" fmla="*/ 18357665 w 18380525"/>
              <a:gd name="connsiteY12" fmla="*/ 6485709 h 6485709"/>
              <a:gd name="connsiteX13" fmla="*/ 330 w 18380525"/>
              <a:gd name="connsiteY13" fmla="*/ 6485709 h 6485709"/>
              <a:gd name="connsiteX14" fmla="*/ 1085 w 18380525"/>
              <a:gd name="connsiteY14" fmla="*/ 5760720 h 6485709"/>
              <a:gd name="connsiteX0" fmla="*/ 0 w 18388432"/>
              <a:gd name="connsiteY0" fmla="*/ 4686526 h 6485709"/>
              <a:gd name="connsiteX1" fmla="*/ 1701394 w 18388432"/>
              <a:gd name="connsiteY1" fmla="*/ 3171009 h 6485709"/>
              <a:gd name="connsiteX2" fmla="*/ 3415132 w 18388432"/>
              <a:gd name="connsiteY2" fmla="*/ 4800600 h 6485709"/>
              <a:gd name="connsiteX3" fmla="*/ 5061052 w 18388432"/>
              <a:gd name="connsiteY3" fmla="*/ 4411980 h 6485709"/>
              <a:gd name="connsiteX4" fmla="*/ 6729832 w 18388432"/>
              <a:gd name="connsiteY4" fmla="*/ 4526280 h 6485709"/>
              <a:gd name="connsiteX5" fmla="*/ 8375752 w 18388432"/>
              <a:gd name="connsiteY5" fmla="*/ 3931920 h 6485709"/>
              <a:gd name="connsiteX6" fmla="*/ 10044532 w 18388432"/>
              <a:gd name="connsiteY6" fmla="*/ 3383280 h 6485709"/>
              <a:gd name="connsiteX7" fmla="*/ 11736172 w 18388432"/>
              <a:gd name="connsiteY7" fmla="*/ 3703320 h 6485709"/>
              <a:gd name="connsiteX8" fmla="*/ 13313512 w 18388432"/>
              <a:gd name="connsiteY8" fmla="*/ 2857500 h 6485709"/>
              <a:gd name="connsiteX9" fmla="*/ 15028012 w 18388432"/>
              <a:gd name="connsiteY9" fmla="*/ 2446020 h 6485709"/>
              <a:gd name="connsiteX10" fmla="*/ 16696792 w 18388432"/>
              <a:gd name="connsiteY10" fmla="*/ 1851660 h 6485709"/>
              <a:gd name="connsiteX11" fmla="*/ 18388432 w 18388432"/>
              <a:gd name="connsiteY11" fmla="*/ 0 h 6485709"/>
              <a:gd name="connsiteX12" fmla="*/ 18365572 w 18388432"/>
              <a:gd name="connsiteY12" fmla="*/ 6485709 h 6485709"/>
              <a:gd name="connsiteX13" fmla="*/ 8237 w 18388432"/>
              <a:gd name="connsiteY13" fmla="*/ 6485709 h 6485709"/>
              <a:gd name="connsiteX14" fmla="*/ 0 w 18388432"/>
              <a:gd name="connsiteY14" fmla="*/ 4686526 h 6485709"/>
              <a:gd name="connsiteX0" fmla="*/ 0 w 18388432"/>
              <a:gd name="connsiteY0" fmla="*/ 6019230 h 7818413"/>
              <a:gd name="connsiteX1" fmla="*/ 1701394 w 18388432"/>
              <a:gd name="connsiteY1" fmla="*/ 4503713 h 7818413"/>
              <a:gd name="connsiteX2" fmla="*/ 3361182 w 18388432"/>
              <a:gd name="connsiteY2" fmla="*/ 0 h 7818413"/>
              <a:gd name="connsiteX3" fmla="*/ 5061052 w 18388432"/>
              <a:gd name="connsiteY3" fmla="*/ 5744684 h 7818413"/>
              <a:gd name="connsiteX4" fmla="*/ 6729832 w 18388432"/>
              <a:gd name="connsiteY4" fmla="*/ 5858984 h 7818413"/>
              <a:gd name="connsiteX5" fmla="*/ 8375752 w 18388432"/>
              <a:gd name="connsiteY5" fmla="*/ 5264624 h 7818413"/>
              <a:gd name="connsiteX6" fmla="*/ 10044532 w 18388432"/>
              <a:gd name="connsiteY6" fmla="*/ 4715984 h 7818413"/>
              <a:gd name="connsiteX7" fmla="*/ 11736172 w 18388432"/>
              <a:gd name="connsiteY7" fmla="*/ 5036024 h 7818413"/>
              <a:gd name="connsiteX8" fmla="*/ 13313512 w 18388432"/>
              <a:gd name="connsiteY8" fmla="*/ 4190204 h 7818413"/>
              <a:gd name="connsiteX9" fmla="*/ 15028012 w 18388432"/>
              <a:gd name="connsiteY9" fmla="*/ 3778724 h 7818413"/>
              <a:gd name="connsiteX10" fmla="*/ 16696792 w 18388432"/>
              <a:gd name="connsiteY10" fmla="*/ 3184364 h 7818413"/>
              <a:gd name="connsiteX11" fmla="*/ 18388432 w 18388432"/>
              <a:gd name="connsiteY11" fmla="*/ 1332704 h 7818413"/>
              <a:gd name="connsiteX12" fmla="*/ 18365572 w 18388432"/>
              <a:gd name="connsiteY12" fmla="*/ 7818413 h 7818413"/>
              <a:gd name="connsiteX13" fmla="*/ 8237 w 18388432"/>
              <a:gd name="connsiteY13" fmla="*/ 7818413 h 7818413"/>
              <a:gd name="connsiteX14" fmla="*/ 0 w 18388432"/>
              <a:gd name="connsiteY14" fmla="*/ 6019230 h 7818413"/>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729832 w 18388432"/>
              <a:gd name="connsiteY4" fmla="*/ 7200518 h 9159947"/>
              <a:gd name="connsiteX5" fmla="*/ 8375752 w 18388432"/>
              <a:gd name="connsiteY5" fmla="*/ 6606158 h 9159947"/>
              <a:gd name="connsiteX6" fmla="*/ 10044532 w 18388432"/>
              <a:gd name="connsiteY6" fmla="*/ 6057518 h 9159947"/>
              <a:gd name="connsiteX7" fmla="*/ 11736172 w 18388432"/>
              <a:gd name="connsiteY7" fmla="*/ 6377558 h 9159947"/>
              <a:gd name="connsiteX8" fmla="*/ 13313512 w 18388432"/>
              <a:gd name="connsiteY8" fmla="*/ 5531738 h 9159947"/>
              <a:gd name="connsiteX9" fmla="*/ 15028012 w 18388432"/>
              <a:gd name="connsiteY9" fmla="*/ 5120258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75752 w 18388432"/>
              <a:gd name="connsiteY5" fmla="*/ 6606158 h 9159947"/>
              <a:gd name="connsiteX6" fmla="*/ 10044532 w 18388432"/>
              <a:gd name="connsiteY6" fmla="*/ 6057518 h 9159947"/>
              <a:gd name="connsiteX7" fmla="*/ 11736172 w 18388432"/>
              <a:gd name="connsiteY7" fmla="*/ 6377558 h 9159947"/>
              <a:gd name="connsiteX8" fmla="*/ 13313512 w 18388432"/>
              <a:gd name="connsiteY8" fmla="*/ 5531738 h 9159947"/>
              <a:gd name="connsiteX9" fmla="*/ 15028012 w 18388432"/>
              <a:gd name="connsiteY9" fmla="*/ 5120258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57769 w 18388432"/>
              <a:gd name="connsiteY5" fmla="*/ 5531964 h 9159947"/>
              <a:gd name="connsiteX6" fmla="*/ 10044532 w 18388432"/>
              <a:gd name="connsiteY6" fmla="*/ 6057518 h 9159947"/>
              <a:gd name="connsiteX7" fmla="*/ 11736172 w 18388432"/>
              <a:gd name="connsiteY7" fmla="*/ 6377558 h 9159947"/>
              <a:gd name="connsiteX8" fmla="*/ 13313512 w 18388432"/>
              <a:gd name="connsiteY8" fmla="*/ 5531738 h 9159947"/>
              <a:gd name="connsiteX9" fmla="*/ 15028012 w 18388432"/>
              <a:gd name="connsiteY9" fmla="*/ 5120258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57769 w 18388432"/>
              <a:gd name="connsiteY5" fmla="*/ 5531964 h 9159947"/>
              <a:gd name="connsiteX6" fmla="*/ 10035540 w 18388432"/>
              <a:gd name="connsiteY6" fmla="*/ 6629267 h 9159947"/>
              <a:gd name="connsiteX7" fmla="*/ 11736172 w 18388432"/>
              <a:gd name="connsiteY7" fmla="*/ 6377558 h 9159947"/>
              <a:gd name="connsiteX8" fmla="*/ 13313512 w 18388432"/>
              <a:gd name="connsiteY8" fmla="*/ 5531738 h 9159947"/>
              <a:gd name="connsiteX9" fmla="*/ 15028012 w 18388432"/>
              <a:gd name="connsiteY9" fmla="*/ 5120258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57769 w 18388432"/>
              <a:gd name="connsiteY5" fmla="*/ 5531964 h 9159947"/>
              <a:gd name="connsiteX6" fmla="*/ 10035540 w 18388432"/>
              <a:gd name="connsiteY6" fmla="*/ 6629267 h 9159947"/>
              <a:gd name="connsiteX7" fmla="*/ 11682223 w 18388432"/>
              <a:gd name="connsiteY7" fmla="*/ 8179433 h 9159947"/>
              <a:gd name="connsiteX8" fmla="*/ 13313512 w 18388432"/>
              <a:gd name="connsiteY8" fmla="*/ 5531738 h 9159947"/>
              <a:gd name="connsiteX9" fmla="*/ 15028012 w 18388432"/>
              <a:gd name="connsiteY9" fmla="*/ 5120258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57769 w 18388432"/>
              <a:gd name="connsiteY5" fmla="*/ 5531964 h 9159947"/>
              <a:gd name="connsiteX6" fmla="*/ 10035540 w 18388432"/>
              <a:gd name="connsiteY6" fmla="*/ 6629267 h 9159947"/>
              <a:gd name="connsiteX7" fmla="*/ 11682223 w 18388432"/>
              <a:gd name="connsiteY7" fmla="*/ 8179433 h 9159947"/>
              <a:gd name="connsiteX8" fmla="*/ 13367460 w 18388432"/>
              <a:gd name="connsiteY8" fmla="*/ 8771646 h 9159947"/>
              <a:gd name="connsiteX9" fmla="*/ 15028012 w 18388432"/>
              <a:gd name="connsiteY9" fmla="*/ 5120258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57769 w 18388432"/>
              <a:gd name="connsiteY5" fmla="*/ 5531964 h 9159947"/>
              <a:gd name="connsiteX6" fmla="*/ 10035540 w 18388432"/>
              <a:gd name="connsiteY6" fmla="*/ 6629267 h 9159947"/>
              <a:gd name="connsiteX7" fmla="*/ 11682223 w 18388432"/>
              <a:gd name="connsiteY7" fmla="*/ 8179433 h 9159947"/>
              <a:gd name="connsiteX8" fmla="*/ 13367460 w 18388432"/>
              <a:gd name="connsiteY8" fmla="*/ 8771646 h 9159947"/>
              <a:gd name="connsiteX9" fmla="*/ 15001037 w 18388432"/>
              <a:gd name="connsiteY9" fmla="*/ 4323276 h 9159947"/>
              <a:gd name="connsiteX10" fmla="*/ 16696792 w 18388432"/>
              <a:gd name="connsiteY10" fmla="*/ 4525898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88432"/>
              <a:gd name="connsiteY0" fmla="*/ 7360764 h 9159947"/>
              <a:gd name="connsiteX1" fmla="*/ 1701394 w 18388432"/>
              <a:gd name="connsiteY1" fmla="*/ 5845247 h 9159947"/>
              <a:gd name="connsiteX2" fmla="*/ 3361182 w 18388432"/>
              <a:gd name="connsiteY2" fmla="*/ 1341534 h 9159947"/>
              <a:gd name="connsiteX3" fmla="*/ 5043069 w 18388432"/>
              <a:gd name="connsiteY3" fmla="*/ 0 h 9159947"/>
              <a:gd name="connsiteX4" fmla="*/ 6657900 w 18388432"/>
              <a:gd name="connsiteY4" fmla="*/ 2609201 h 9159947"/>
              <a:gd name="connsiteX5" fmla="*/ 8357769 w 18388432"/>
              <a:gd name="connsiteY5" fmla="*/ 5531964 h 9159947"/>
              <a:gd name="connsiteX6" fmla="*/ 10035540 w 18388432"/>
              <a:gd name="connsiteY6" fmla="*/ 6629267 h 9159947"/>
              <a:gd name="connsiteX7" fmla="*/ 11682223 w 18388432"/>
              <a:gd name="connsiteY7" fmla="*/ 8179433 h 9159947"/>
              <a:gd name="connsiteX8" fmla="*/ 13367460 w 18388432"/>
              <a:gd name="connsiteY8" fmla="*/ 8771646 h 9159947"/>
              <a:gd name="connsiteX9" fmla="*/ 15001037 w 18388432"/>
              <a:gd name="connsiteY9" fmla="*/ 4323276 h 9159947"/>
              <a:gd name="connsiteX10" fmla="*/ 16696793 w 18388432"/>
              <a:gd name="connsiteY10" fmla="*/ 6085212 h 9159947"/>
              <a:gd name="connsiteX11" fmla="*/ 18388432 w 18388432"/>
              <a:gd name="connsiteY11" fmla="*/ 2674238 h 9159947"/>
              <a:gd name="connsiteX12" fmla="*/ 18365572 w 18388432"/>
              <a:gd name="connsiteY12" fmla="*/ 9159947 h 9159947"/>
              <a:gd name="connsiteX13" fmla="*/ 8237 w 18388432"/>
              <a:gd name="connsiteY13" fmla="*/ 9159947 h 9159947"/>
              <a:gd name="connsiteX14" fmla="*/ 0 w 18388432"/>
              <a:gd name="connsiteY14" fmla="*/ 7360764 h 9159947"/>
              <a:gd name="connsiteX0" fmla="*/ 0 w 18365572"/>
              <a:gd name="connsiteY0" fmla="*/ 7360764 h 9159947"/>
              <a:gd name="connsiteX1" fmla="*/ 1701394 w 18365572"/>
              <a:gd name="connsiteY1" fmla="*/ 5845247 h 9159947"/>
              <a:gd name="connsiteX2" fmla="*/ 3361182 w 18365572"/>
              <a:gd name="connsiteY2" fmla="*/ 1341534 h 9159947"/>
              <a:gd name="connsiteX3" fmla="*/ 5043069 w 18365572"/>
              <a:gd name="connsiteY3" fmla="*/ 0 h 9159947"/>
              <a:gd name="connsiteX4" fmla="*/ 6657900 w 18365572"/>
              <a:gd name="connsiteY4" fmla="*/ 2609201 h 9159947"/>
              <a:gd name="connsiteX5" fmla="*/ 8357769 w 18365572"/>
              <a:gd name="connsiteY5" fmla="*/ 5531964 h 9159947"/>
              <a:gd name="connsiteX6" fmla="*/ 10035540 w 18365572"/>
              <a:gd name="connsiteY6" fmla="*/ 6629267 h 9159947"/>
              <a:gd name="connsiteX7" fmla="*/ 11682223 w 18365572"/>
              <a:gd name="connsiteY7" fmla="*/ 8179433 h 9159947"/>
              <a:gd name="connsiteX8" fmla="*/ 13367460 w 18365572"/>
              <a:gd name="connsiteY8" fmla="*/ 8771646 h 9159947"/>
              <a:gd name="connsiteX9" fmla="*/ 15001037 w 18365572"/>
              <a:gd name="connsiteY9" fmla="*/ 4323276 h 9159947"/>
              <a:gd name="connsiteX10" fmla="*/ 16696793 w 18365572"/>
              <a:gd name="connsiteY10" fmla="*/ 6085212 h 9159947"/>
              <a:gd name="connsiteX11" fmla="*/ 18361456 w 18365572"/>
              <a:gd name="connsiteY11" fmla="*/ 2552956 h 9159947"/>
              <a:gd name="connsiteX12" fmla="*/ 18365572 w 18365572"/>
              <a:gd name="connsiteY12" fmla="*/ 9159947 h 9159947"/>
              <a:gd name="connsiteX13" fmla="*/ 8237 w 18365572"/>
              <a:gd name="connsiteY13" fmla="*/ 9159947 h 9159947"/>
              <a:gd name="connsiteX14" fmla="*/ 0 w 18365572"/>
              <a:gd name="connsiteY14" fmla="*/ 7360764 h 915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65572" h="9159947">
                <a:moveTo>
                  <a:pt x="0" y="7360764"/>
                </a:moveTo>
                <a:lnTo>
                  <a:pt x="1701394" y="5845247"/>
                </a:lnTo>
                <a:lnTo>
                  <a:pt x="3361182" y="1341534"/>
                </a:lnTo>
                <a:lnTo>
                  <a:pt x="5043069" y="0"/>
                </a:lnTo>
                <a:lnTo>
                  <a:pt x="6657900" y="2609201"/>
                </a:lnTo>
                <a:lnTo>
                  <a:pt x="8357769" y="5531964"/>
                </a:lnTo>
                <a:lnTo>
                  <a:pt x="10035540" y="6629267"/>
                </a:lnTo>
                <a:lnTo>
                  <a:pt x="11682223" y="8179433"/>
                </a:lnTo>
                <a:lnTo>
                  <a:pt x="13367460" y="8771646"/>
                </a:lnTo>
                <a:lnTo>
                  <a:pt x="15001037" y="4323276"/>
                </a:lnTo>
                <a:lnTo>
                  <a:pt x="16696793" y="6085212"/>
                </a:lnTo>
                <a:lnTo>
                  <a:pt x="18361456" y="2552956"/>
                </a:lnTo>
                <a:lnTo>
                  <a:pt x="18365572" y="9159947"/>
                </a:lnTo>
                <a:lnTo>
                  <a:pt x="8237" y="9159947"/>
                </a:lnTo>
                <a:cubicBezTo>
                  <a:pt x="6848" y="8918284"/>
                  <a:pt x="1389" y="7602427"/>
                  <a:pt x="0" y="73607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ne">
            <a:extLst>
              <a:ext uri="{FF2B5EF4-FFF2-40B4-BE49-F238E27FC236}">
                <a16:creationId xmlns:a16="http://schemas.microsoft.com/office/drawing/2014/main" id="{428CA806-ECD4-A544-96B6-AEA0666107AF}"/>
              </a:ext>
            </a:extLst>
          </p:cNvPr>
          <p:cNvSpPr/>
          <p:nvPr/>
        </p:nvSpPr>
        <p:spPr>
          <a:xfrm flipV="1">
            <a:off x="8067502" y="5175595"/>
            <a:ext cx="0" cy="629660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17" name="TextBox 16">
            <a:extLst>
              <a:ext uri="{FF2B5EF4-FFF2-40B4-BE49-F238E27FC236}">
                <a16:creationId xmlns:a16="http://schemas.microsoft.com/office/drawing/2014/main" id="{4DB92E65-F085-EE48-9EA0-D3E993D028A4}"/>
              </a:ext>
            </a:extLst>
          </p:cNvPr>
          <p:cNvSpPr txBox="1"/>
          <p:nvPr/>
        </p:nvSpPr>
        <p:spPr>
          <a:xfrm>
            <a:off x="2309550"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grpSp>
        <p:nvGrpSpPr>
          <p:cNvPr id="4" name="Group 3">
            <a:extLst>
              <a:ext uri="{FF2B5EF4-FFF2-40B4-BE49-F238E27FC236}">
                <a16:creationId xmlns:a16="http://schemas.microsoft.com/office/drawing/2014/main" id="{8BEAFCA6-7A19-494F-98FF-7BDCCCDD5827}"/>
              </a:ext>
            </a:extLst>
          </p:cNvPr>
          <p:cNvGrpSpPr/>
          <p:nvPr/>
        </p:nvGrpSpPr>
        <p:grpSpPr>
          <a:xfrm>
            <a:off x="1964021" y="5359666"/>
            <a:ext cx="543885" cy="6296608"/>
            <a:chOff x="2038163" y="6357198"/>
            <a:chExt cx="543885" cy="5516348"/>
          </a:xfrm>
        </p:grpSpPr>
        <p:sp>
          <p:nvSpPr>
            <p:cNvPr id="20" name="TextBox 19">
              <a:extLst>
                <a:ext uri="{FF2B5EF4-FFF2-40B4-BE49-F238E27FC236}">
                  <a16:creationId xmlns:a16="http://schemas.microsoft.com/office/drawing/2014/main" id="{EEEBD572-7BD2-944B-83D9-D8EAB1B04FA8}"/>
                </a:ext>
              </a:extLst>
            </p:cNvPr>
            <p:cNvSpPr txBox="1"/>
            <p:nvPr/>
          </p:nvSpPr>
          <p:spPr>
            <a:xfrm>
              <a:off x="2038163" y="759174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21" name="TextBox 20">
              <a:extLst>
                <a:ext uri="{FF2B5EF4-FFF2-40B4-BE49-F238E27FC236}">
                  <a16:creationId xmlns:a16="http://schemas.microsoft.com/office/drawing/2014/main" id="{69A633FF-2CD0-F946-9DAF-756D4CC093FF}"/>
                </a:ext>
              </a:extLst>
            </p:cNvPr>
            <p:cNvSpPr txBox="1"/>
            <p:nvPr/>
          </p:nvSpPr>
          <p:spPr>
            <a:xfrm>
              <a:off x="2038163" y="8239831"/>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22" name="TextBox 21">
              <a:extLst>
                <a:ext uri="{FF2B5EF4-FFF2-40B4-BE49-F238E27FC236}">
                  <a16:creationId xmlns:a16="http://schemas.microsoft.com/office/drawing/2014/main" id="{DF43C71B-5C47-744B-BA8E-FB63CD9524AC}"/>
                </a:ext>
              </a:extLst>
            </p:cNvPr>
            <p:cNvSpPr txBox="1"/>
            <p:nvPr/>
          </p:nvSpPr>
          <p:spPr>
            <a:xfrm>
              <a:off x="2038163" y="887447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23" name="TextBox 22">
              <a:extLst>
                <a:ext uri="{FF2B5EF4-FFF2-40B4-BE49-F238E27FC236}">
                  <a16:creationId xmlns:a16="http://schemas.microsoft.com/office/drawing/2014/main" id="{E9EC0ABA-60D4-694D-9751-D68706E98CC0}"/>
                </a:ext>
              </a:extLst>
            </p:cNvPr>
            <p:cNvSpPr txBox="1"/>
            <p:nvPr/>
          </p:nvSpPr>
          <p:spPr>
            <a:xfrm>
              <a:off x="2038163" y="950911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24" name="TextBox 23">
              <a:extLst>
                <a:ext uri="{FF2B5EF4-FFF2-40B4-BE49-F238E27FC236}">
                  <a16:creationId xmlns:a16="http://schemas.microsoft.com/office/drawing/2014/main" id="{1E85B7D3-4A53-BA4C-AC9E-9DCCDC3F15DD}"/>
                </a:ext>
              </a:extLst>
            </p:cNvPr>
            <p:cNvSpPr txBox="1"/>
            <p:nvPr/>
          </p:nvSpPr>
          <p:spPr>
            <a:xfrm>
              <a:off x="2038163" y="10108066"/>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25" name="TextBox 24">
              <a:extLst>
                <a:ext uri="{FF2B5EF4-FFF2-40B4-BE49-F238E27FC236}">
                  <a16:creationId xmlns:a16="http://schemas.microsoft.com/office/drawing/2014/main" id="{C465A85F-02E1-8240-8E79-825578AAB941}"/>
                </a:ext>
              </a:extLst>
            </p:cNvPr>
            <p:cNvSpPr txBox="1"/>
            <p:nvPr/>
          </p:nvSpPr>
          <p:spPr>
            <a:xfrm>
              <a:off x="2038163" y="10769602"/>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26" name="TextBox 25">
              <a:extLst>
                <a:ext uri="{FF2B5EF4-FFF2-40B4-BE49-F238E27FC236}">
                  <a16:creationId xmlns:a16="http://schemas.microsoft.com/office/drawing/2014/main" id="{5065B428-C5BD-F34A-AF46-DD4C09725305}"/>
                </a:ext>
              </a:extLst>
            </p:cNvPr>
            <p:cNvSpPr txBox="1"/>
            <p:nvPr/>
          </p:nvSpPr>
          <p:spPr>
            <a:xfrm>
              <a:off x="2038163" y="1136571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27" name="TextBox 26">
              <a:extLst>
                <a:ext uri="{FF2B5EF4-FFF2-40B4-BE49-F238E27FC236}">
                  <a16:creationId xmlns:a16="http://schemas.microsoft.com/office/drawing/2014/main" id="{75732E84-3EF0-0E4D-9B98-A4769A5E9491}"/>
                </a:ext>
              </a:extLst>
            </p:cNvPr>
            <p:cNvSpPr txBox="1"/>
            <p:nvPr/>
          </p:nvSpPr>
          <p:spPr>
            <a:xfrm>
              <a:off x="2038163" y="6357198"/>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29" name="TextBox 28">
              <a:extLst>
                <a:ext uri="{FF2B5EF4-FFF2-40B4-BE49-F238E27FC236}">
                  <a16:creationId xmlns:a16="http://schemas.microsoft.com/office/drawing/2014/main" id="{FBFB159C-CD3E-0240-B7B0-95569F925FBF}"/>
                </a:ext>
              </a:extLst>
            </p:cNvPr>
            <p:cNvSpPr txBox="1"/>
            <p:nvPr/>
          </p:nvSpPr>
          <p:spPr>
            <a:xfrm>
              <a:off x="2038163" y="6991840"/>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grpSp>
      <p:sp>
        <p:nvSpPr>
          <p:cNvPr id="30" name="TextBox 29">
            <a:extLst>
              <a:ext uri="{FF2B5EF4-FFF2-40B4-BE49-F238E27FC236}">
                <a16:creationId xmlns:a16="http://schemas.microsoft.com/office/drawing/2014/main" id="{EA6E8674-04EA-9342-99A0-A8ACC2255F07}"/>
              </a:ext>
            </a:extLst>
          </p:cNvPr>
          <p:cNvSpPr txBox="1"/>
          <p:nvPr/>
        </p:nvSpPr>
        <p:spPr>
          <a:xfrm>
            <a:off x="4163064"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31" name="TextBox 30">
            <a:extLst>
              <a:ext uri="{FF2B5EF4-FFF2-40B4-BE49-F238E27FC236}">
                <a16:creationId xmlns:a16="http://schemas.microsoft.com/office/drawing/2014/main" id="{261EAFB3-9642-A648-B92F-799937B3F3A4}"/>
              </a:ext>
            </a:extLst>
          </p:cNvPr>
          <p:cNvSpPr txBox="1"/>
          <p:nvPr/>
        </p:nvSpPr>
        <p:spPr>
          <a:xfrm>
            <a:off x="5868296"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32" name="TextBox 31">
            <a:extLst>
              <a:ext uri="{FF2B5EF4-FFF2-40B4-BE49-F238E27FC236}">
                <a16:creationId xmlns:a16="http://schemas.microsoft.com/office/drawing/2014/main" id="{907C179C-E89B-FE46-BBC2-41FB53D7E596}"/>
              </a:ext>
            </a:extLst>
          </p:cNvPr>
          <p:cNvSpPr txBox="1"/>
          <p:nvPr/>
        </p:nvSpPr>
        <p:spPr>
          <a:xfrm>
            <a:off x="7721810"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33" name="TextBox 32">
            <a:extLst>
              <a:ext uri="{FF2B5EF4-FFF2-40B4-BE49-F238E27FC236}">
                <a16:creationId xmlns:a16="http://schemas.microsoft.com/office/drawing/2014/main" id="{55AAFBAF-F72B-E545-BA10-073C2B662DAD}"/>
              </a:ext>
            </a:extLst>
          </p:cNvPr>
          <p:cNvSpPr txBox="1"/>
          <p:nvPr/>
        </p:nvSpPr>
        <p:spPr>
          <a:xfrm>
            <a:off x="9476468"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35" name="TextBox 34">
            <a:extLst>
              <a:ext uri="{FF2B5EF4-FFF2-40B4-BE49-F238E27FC236}">
                <a16:creationId xmlns:a16="http://schemas.microsoft.com/office/drawing/2014/main" id="{42682A8F-FDE6-C54C-B3A3-B9C002BF6722}"/>
              </a:ext>
            </a:extLst>
          </p:cNvPr>
          <p:cNvSpPr txBox="1"/>
          <p:nvPr/>
        </p:nvSpPr>
        <p:spPr>
          <a:xfrm>
            <a:off x="11082848"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36" name="TextBox 35">
            <a:extLst>
              <a:ext uri="{FF2B5EF4-FFF2-40B4-BE49-F238E27FC236}">
                <a16:creationId xmlns:a16="http://schemas.microsoft.com/office/drawing/2014/main" id="{BCE4240E-2433-A243-B14F-1ED5C42DA6B1}"/>
              </a:ext>
            </a:extLst>
          </p:cNvPr>
          <p:cNvSpPr txBox="1"/>
          <p:nvPr/>
        </p:nvSpPr>
        <p:spPr>
          <a:xfrm>
            <a:off x="12763367"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
        <p:nvSpPr>
          <p:cNvPr id="37" name="TextBox 36">
            <a:extLst>
              <a:ext uri="{FF2B5EF4-FFF2-40B4-BE49-F238E27FC236}">
                <a16:creationId xmlns:a16="http://schemas.microsoft.com/office/drawing/2014/main" id="{7939CF4A-F08B-0741-A558-B6FE9A3EDE0F}"/>
              </a:ext>
            </a:extLst>
          </p:cNvPr>
          <p:cNvSpPr txBox="1"/>
          <p:nvPr/>
        </p:nvSpPr>
        <p:spPr>
          <a:xfrm>
            <a:off x="14394459"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Aug</a:t>
            </a:r>
          </a:p>
        </p:txBody>
      </p:sp>
      <p:sp>
        <p:nvSpPr>
          <p:cNvPr id="38" name="TextBox 37">
            <a:extLst>
              <a:ext uri="{FF2B5EF4-FFF2-40B4-BE49-F238E27FC236}">
                <a16:creationId xmlns:a16="http://schemas.microsoft.com/office/drawing/2014/main" id="{1A6E911A-049E-A548-95B7-C681ABE2BD1F}"/>
              </a:ext>
            </a:extLst>
          </p:cNvPr>
          <p:cNvSpPr txBox="1"/>
          <p:nvPr/>
        </p:nvSpPr>
        <p:spPr>
          <a:xfrm>
            <a:off x="16247972"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Sep</a:t>
            </a:r>
          </a:p>
        </p:txBody>
      </p:sp>
      <p:sp>
        <p:nvSpPr>
          <p:cNvPr id="39" name="TextBox 38">
            <a:extLst>
              <a:ext uri="{FF2B5EF4-FFF2-40B4-BE49-F238E27FC236}">
                <a16:creationId xmlns:a16="http://schemas.microsoft.com/office/drawing/2014/main" id="{672BADBB-B112-764F-99EA-43E95F666096}"/>
              </a:ext>
            </a:extLst>
          </p:cNvPr>
          <p:cNvSpPr txBox="1"/>
          <p:nvPr/>
        </p:nvSpPr>
        <p:spPr>
          <a:xfrm>
            <a:off x="17977918"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Oct</a:t>
            </a:r>
          </a:p>
        </p:txBody>
      </p:sp>
      <p:sp>
        <p:nvSpPr>
          <p:cNvPr id="40" name="TextBox 39">
            <a:extLst>
              <a:ext uri="{FF2B5EF4-FFF2-40B4-BE49-F238E27FC236}">
                <a16:creationId xmlns:a16="http://schemas.microsoft.com/office/drawing/2014/main" id="{9F852217-65E1-7C45-8682-3286519C5DEA}"/>
              </a:ext>
            </a:extLst>
          </p:cNvPr>
          <p:cNvSpPr txBox="1"/>
          <p:nvPr/>
        </p:nvSpPr>
        <p:spPr>
          <a:xfrm>
            <a:off x="19658437"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Nov</a:t>
            </a:r>
          </a:p>
        </p:txBody>
      </p:sp>
      <p:sp>
        <p:nvSpPr>
          <p:cNvPr id="41" name="TextBox 40">
            <a:extLst>
              <a:ext uri="{FF2B5EF4-FFF2-40B4-BE49-F238E27FC236}">
                <a16:creationId xmlns:a16="http://schemas.microsoft.com/office/drawing/2014/main" id="{D645A48C-D7E4-6E42-82E1-E8B8092E4215}"/>
              </a:ext>
            </a:extLst>
          </p:cNvPr>
          <p:cNvSpPr txBox="1"/>
          <p:nvPr/>
        </p:nvSpPr>
        <p:spPr>
          <a:xfrm>
            <a:off x="21338956" y="11632083"/>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Dec</a:t>
            </a:r>
          </a:p>
        </p:txBody>
      </p:sp>
      <p:sp>
        <p:nvSpPr>
          <p:cNvPr id="42" name="TextBox 41">
            <a:extLst>
              <a:ext uri="{FF2B5EF4-FFF2-40B4-BE49-F238E27FC236}">
                <a16:creationId xmlns:a16="http://schemas.microsoft.com/office/drawing/2014/main" id="{4FE35A0D-8268-2049-A94E-5A97ACD3A66E}"/>
              </a:ext>
            </a:extLst>
          </p:cNvPr>
          <p:cNvSpPr txBox="1"/>
          <p:nvPr/>
        </p:nvSpPr>
        <p:spPr>
          <a:xfrm>
            <a:off x="2574803" y="9655002"/>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12</a:t>
            </a:r>
          </a:p>
        </p:txBody>
      </p:sp>
      <p:sp>
        <p:nvSpPr>
          <p:cNvPr id="43" name="TextBox 42">
            <a:extLst>
              <a:ext uri="{FF2B5EF4-FFF2-40B4-BE49-F238E27FC236}">
                <a16:creationId xmlns:a16="http://schemas.microsoft.com/office/drawing/2014/main" id="{7E7B3E17-9DA4-DE42-90F4-4A4A02AEC76A}"/>
              </a:ext>
            </a:extLst>
          </p:cNvPr>
          <p:cNvSpPr txBox="1"/>
          <p:nvPr/>
        </p:nvSpPr>
        <p:spPr>
          <a:xfrm>
            <a:off x="4058605" y="8960503"/>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22</a:t>
            </a:r>
          </a:p>
        </p:txBody>
      </p:sp>
      <p:sp>
        <p:nvSpPr>
          <p:cNvPr id="44" name="TextBox 43">
            <a:extLst>
              <a:ext uri="{FF2B5EF4-FFF2-40B4-BE49-F238E27FC236}">
                <a16:creationId xmlns:a16="http://schemas.microsoft.com/office/drawing/2014/main" id="{3CE359AC-9E4A-954D-96DD-5D17BF4E771D}"/>
              </a:ext>
            </a:extLst>
          </p:cNvPr>
          <p:cNvSpPr txBox="1"/>
          <p:nvPr/>
        </p:nvSpPr>
        <p:spPr>
          <a:xfrm>
            <a:off x="5733007" y="6635623"/>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54</a:t>
            </a:r>
          </a:p>
        </p:txBody>
      </p:sp>
      <p:sp>
        <p:nvSpPr>
          <p:cNvPr id="45" name="TextBox 44">
            <a:extLst>
              <a:ext uri="{FF2B5EF4-FFF2-40B4-BE49-F238E27FC236}">
                <a16:creationId xmlns:a16="http://schemas.microsoft.com/office/drawing/2014/main" id="{57D201D7-4DD8-804D-84D9-F43084566ED5}"/>
              </a:ext>
            </a:extLst>
          </p:cNvPr>
          <p:cNvSpPr txBox="1"/>
          <p:nvPr/>
        </p:nvSpPr>
        <p:spPr>
          <a:xfrm>
            <a:off x="7264746" y="5997963"/>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63</a:t>
            </a:r>
          </a:p>
        </p:txBody>
      </p:sp>
      <p:sp>
        <p:nvSpPr>
          <p:cNvPr id="47" name="TextBox 46">
            <a:extLst>
              <a:ext uri="{FF2B5EF4-FFF2-40B4-BE49-F238E27FC236}">
                <a16:creationId xmlns:a16="http://schemas.microsoft.com/office/drawing/2014/main" id="{3793C49B-1013-7F4D-A60B-2673E84F760B}"/>
              </a:ext>
            </a:extLst>
          </p:cNvPr>
          <p:cNvSpPr txBox="1"/>
          <p:nvPr/>
        </p:nvSpPr>
        <p:spPr>
          <a:xfrm>
            <a:off x="9863650" y="7377310"/>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45</a:t>
            </a:r>
          </a:p>
        </p:txBody>
      </p:sp>
      <p:sp>
        <p:nvSpPr>
          <p:cNvPr id="52" name="TextBox 51">
            <a:extLst>
              <a:ext uri="{FF2B5EF4-FFF2-40B4-BE49-F238E27FC236}">
                <a16:creationId xmlns:a16="http://schemas.microsoft.com/office/drawing/2014/main" id="{FE0FADC1-40D7-0A4C-8C3A-6C75A5C1E9B7}"/>
              </a:ext>
            </a:extLst>
          </p:cNvPr>
          <p:cNvSpPr txBox="1"/>
          <p:nvPr/>
        </p:nvSpPr>
        <p:spPr>
          <a:xfrm>
            <a:off x="11348101" y="8554895"/>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25</a:t>
            </a:r>
          </a:p>
        </p:txBody>
      </p:sp>
      <p:sp>
        <p:nvSpPr>
          <p:cNvPr id="53" name="TextBox 52">
            <a:extLst>
              <a:ext uri="{FF2B5EF4-FFF2-40B4-BE49-F238E27FC236}">
                <a16:creationId xmlns:a16="http://schemas.microsoft.com/office/drawing/2014/main" id="{4B97D85B-8C50-854D-A99F-E77789D70065}"/>
              </a:ext>
            </a:extLst>
          </p:cNvPr>
          <p:cNvSpPr txBox="1"/>
          <p:nvPr/>
        </p:nvSpPr>
        <p:spPr>
          <a:xfrm>
            <a:off x="13028620" y="9402309"/>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17</a:t>
            </a:r>
          </a:p>
        </p:txBody>
      </p:sp>
      <p:sp>
        <p:nvSpPr>
          <p:cNvPr id="54" name="TextBox 53">
            <a:extLst>
              <a:ext uri="{FF2B5EF4-FFF2-40B4-BE49-F238E27FC236}">
                <a16:creationId xmlns:a16="http://schemas.microsoft.com/office/drawing/2014/main" id="{A637AFDD-6E08-A546-9017-7AEEEEF08E08}"/>
              </a:ext>
            </a:extLst>
          </p:cNvPr>
          <p:cNvSpPr txBox="1"/>
          <p:nvPr/>
        </p:nvSpPr>
        <p:spPr>
          <a:xfrm>
            <a:off x="14659712" y="10069402"/>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6</a:t>
            </a:r>
          </a:p>
        </p:txBody>
      </p:sp>
      <p:sp>
        <p:nvSpPr>
          <p:cNvPr id="55" name="TextBox 54">
            <a:extLst>
              <a:ext uri="{FF2B5EF4-FFF2-40B4-BE49-F238E27FC236}">
                <a16:creationId xmlns:a16="http://schemas.microsoft.com/office/drawing/2014/main" id="{FA2B37AF-AACD-7247-83F8-1C97BE0B2D08}"/>
              </a:ext>
            </a:extLst>
          </p:cNvPr>
          <p:cNvSpPr txBox="1"/>
          <p:nvPr/>
        </p:nvSpPr>
        <p:spPr>
          <a:xfrm>
            <a:off x="16130479" y="10327165"/>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2</a:t>
            </a:r>
          </a:p>
        </p:txBody>
      </p:sp>
      <p:sp>
        <p:nvSpPr>
          <p:cNvPr id="56" name="TextBox 55">
            <a:extLst>
              <a:ext uri="{FF2B5EF4-FFF2-40B4-BE49-F238E27FC236}">
                <a16:creationId xmlns:a16="http://schemas.microsoft.com/office/drawing/2014/main" id="{E98D44CB-A6B4-A640-8036-87FBB824B1F1}"/>
              </a:ext>
            </a:extLst>
          </p:cNvPr>
          <p:cNvSpPr txBox="1"/>
          <p:nvPr/>
        </p:nvSpPr>
        <p:spPr>
          <a:xfrm>
            <a:off x="17573140" y="8353139"/>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33</a:t>
            </a:r>
          </a:p>
        </p:txBody>
      </p:sp>
      <p:sp>
        <p:nvSpPr>
          <p:cNvPr id="57" name="TextBox 56">
            <a:extLst>
              <a:ext uri="{FF2B5EF4-FFF2-40B4-BE49-F238E27FC236}">
                <a16:creationId xmlns:a16="http://schemas.microsoft.com/office/drawing/2014/main" id="{AAAF5695-85D9-DC45-917D-8F9573F91D12}"/>
              </a:ext>
            </a:extLst>
          </p:cNvPr>
          <p:cNvSpPr txBox="1"/>
          <p:nvPr/>
        </p:nvSpPr>
        <p:spPr>
          <a:xfrm>
            <a:off x="19845485" y="8868665"/>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21</a:t>
            </a:r>
          </a:p>
        </p:txBody>
      </p:sp>
      <p:sp>
        <p:nvSpPr>
          <p:cNvPr id="58" name="TextBox 57">
            <a:extLst>
              <a:ext uri="{FF2B5EF4-FFF2-40B4-BE49-F238E27FC236}">
                <a16:creationId xmlns:a16="http://schemas.microsoft.com/office/drawing/2014/main" id="{78F0A69F-E18E-FF40-9728-091C9B14DE79}"/>
              </a:ext>
            </a:extLst>
          </p:cNvPr>
          <p:cNvSpPr txBox="1"/>
          <p:nvPr/>
        </p:nvSpPr>
        <p:spPr>
          <a:xfrm>
            <a:off x="21016523" y="7485114"/>
            <a:ext cx="577694" cy="515526"/>
          </a:xfrm>
          <a:prstGeom prst="rect">
            <a:avLst/>
          </a:prstGeom>
          <a:solidFill>
            <a:schemeClr val="accent2"/>
          </a:solidFill>
        </p:spPr>
        <p:txBody>
          <a:bodyPr wrap="square" rtlCol="0">
            <a:spAutoFit/>
          </a:bodyPr>
          <a:lstStyle/>
          <a:p>
            <a:pPr algn="ctr">
              <a:lnSpc>
                <a:spcPts val="3560"/>
              </a:lnSpc>
            </a:pPr>
            <a:r>
              <a:rPr lang="en-US" sz="2000" dirty="0">
                <a:solidFill>
                  <a:schemeClr val="bg1"/>
                </a:solidFill>
                <a:latin typeface="Poppins Light" pitchFamily="2" charset="77"/>
                <a:ea typeface="Lato Light" panose="020F0502020204030203" pitchFamily="34" charset="0"/>
                <a:cs typeface="Poppins Light" pitchFamily="2" charset="77"/>
              </a:rPr>
              <a:t>45</a:t>
            </a:r>
          </a:p>
        </p:txBody>
      </p:sp>
    </p:spTree>
    <p:extLst>
      <p:ext uri="{BB962C8B-B14F-4D97-AF65-F5344CB8AC3E}">
        <p14:creationId xmlns:p14="http://schemas.microsoft.com/office/powerpoint/2010/main" val="48447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082C7E7-254D-FA40-8AB2-708607AE3C60}"/>
              </a:ext>
            </a:extLst>
          </p:cNvPr>
          <p:cNvGrpSpPr/>
          <p:nvPr/>
        </p:nvGrpSpPr>
        <p:grpSpPr>
          <a:xfrm>
            <a:off x="2317327" y="4302214"/>
            <a:ext cx="7911094" cy="7887688"/>
            <a:chOff x="3065929" y="5091954"/>
            <a:chExt cx="6060141" cy="6042212"/>
          </a:xfrm>
        </p:grpSpPr>
        <p:sp>
          <p:nvSpPr>
            <p:cNvPr id="34" name="Pie 33">
              <a:extLst>
                <a:ext uri="{FF2B5EF4-FFF2-40B4-BE49-F238E27FC236}">
                  <a16:creationId xmlns:a16="http://schemas.microsoft.com/office/drawing/2014/main" id="{2EECEFBB-E9BA-494D-A331-3940758F83A5}"/>
                </a:ext>
              </a:extLst>
            </p:cNvPr>
            <p:cNvSpPr/>
            <p:nvPr/>
          </p:nvSpPr>
          <p:spPr>
            <a:xfrm>
              <a:off x="3065929" y="5091954"/>
              <a:ext cx="6042212" cy="6042212"/>
            </a:xfrm>
            <a:prstGeom prst="pie">
              <a:avLst>
                <a:gd name="adj1" fmla="val 16238735"/>
                <a:gd name="adj2" fmla="val 719129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Pie 35">
              <a:extLst>
                <a:ext uri="{FF2B5EF4-FFF2-40B4-BE49-F238E27FC236}">
                  <a16:creationId xmlns:a16="http://schemas.microsoft.com/office/drawing/2014/main" id="{5F05905D-E2E6-B749-A1B4-D876F314B497}"/>
                </a:ext>
              </a:extLst>
            </p:cNvPr>
            <p:cNvSpPr/>
            <p:nvPr/>
          </p:nvSpPr>
          <p:spPr>
            <a:xfrm>
              <a:off x="3083858" y="5091954"/>
              <a:ext cx="6042212" cy="6042212"/>
            </a:xfrm>
            <a:prstGeom prst="pie">
              <a:avLst>
                <a:gd name="adj1" fmla="val 7203563"/>
                <a:gd name="adj2" fmla="val 137083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Pie 36">
              <a:extLst>
                <a:ext uri="{FF2B5EF4-FFF2-40B4-BE49-F238E27FC236}">
                  <a16:creationId xmlns:a16="http://schemas.microsoft.com/office/drawing/2014/main" id="{A65843C5-C642-7E43-B85E-2CE848DF97C9}"/>
                </a:ext>
              </a:extLst>
            </p:cNvPr>
            <p:cNvSpPr/>
            <p:nvPr/>
          </p:nvSpPr>
          <p:spPr>
            <a:xfrm>
              <a:off x="3083858" y="5091954"/>
              <a:ext cx="6042212" cy="6042212"/>
            </a:xfrm>
            <a:prstGeom prst="pie">
              <a:avLst>
                <a:gd name="adj1" fmla="val 13687727"/>
                <a:gd name="adj2" fmla="val 163624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EB90509-AA54-CB4C-A3E6-66BDD3422495}"/>
                </a:ext>
              </a:extLst>
            </p:cNvPr>
            <p:cNvSpPr/>
            <p:nvPr/>
          </p:nvSpPr>
          <p:spPr>
            <a:xfrm>
              <a:off x="4313702" y="6311154"/>
              <a:ext cx="3603811" cy="3603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1">
            <a:extLst>
              <a:ext uri="{FF2B5EF4-FFF2-40B4-BE49-F238E27FC236}">
                <a16:creationId xmlns:a16="http://schemas.microsoft.com/office/drawing/2014/main" id="{B80EC645-D734-8540-87D6-08D102716AC1}"/>
              </a:ext>
            </a:extLst>
          </p:cNvPr>
          <p:cNvSpPr>
            <a:spLocks/>
          </p:cNvSpPr>
          <p:nvPr/>
        </p:nvSpPr>
        <p:spPr bwMode="auto">
          <a:xfrm>
            <a:off x="2955814" y="4960583"/>
            <a:ext cx="6573906" cy="6573906"/>
          </a:xfrm>
          <a:prstGeom prst="ellipse">
            <a:avLst/>
          </a:prstGeom>
          <a:solidFill>
            <a:srgbClr val="F0F1FA"/>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sz="3200" baseline="0" dirty="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nvGrpSpPr>
          <p:cNvPr id="2" name="Group 1">
            <a:extLst>
              <a:ext uri="{FF2B5EF4-FFF2-40B4-BE49-F238E27FC236}">
                <a16:creationId xmlns:a16="http://schemas.microsoft.com/office/drawing/2014/main" id="{E578466B-72DC-0249-9D14-786E88BC0B0F}"/>
              </a:ext>
            </a:extLst>
          </p:cNvPr>
          <p:cNvGrpSpPr/>
          <p:nvPr/>
        </p:nvGrpSpPr>
        <p:grpSpPr>
          <a:xfrm>
            <a:off x="12384406" y="5022157"/>
            <a:ext cx="10724157" cy="6449254"/>
            <a:chOff x="11805661" y="4988311"/>
            <a:chExt cx="10724157" cy="6449254"/>
          </a:xfrm>
        </p:grpSpPr>
        <p:sp>
          <p:nvSpPr>
            <p:cNvPr id="22" name="Oval 21">
              <a:extLst>
                <a:ext uri="{FF2B5EF4-FFF2-40B4-BE49-F238E27FC236}">
                  <a16:creationId xmlns:a16="http://schemas.microsoft.com/office/drawing/2014/main" id="{08464698-1CD6-7C48-B207-E60D8D9BA7F3}"/>
                </a:ext>
              </a:extLst>
            </p:cNvPr>
            <p:cNvSpPr/>
            <p:nvPr/>
          </p:nvSpPr>
          <p:spPr>
            <a:xfrm>
              <a:off x="11805661" y="5095356"/>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80CD03-F009-2642-AECB-5772D1149650}"/>
                </a:ext>
              </a:extLst>
            </p:cNvPr>
            <p:cNvSpPr/>
            <p:nvPr/>
          </p:nvSpPr>
          <p:spPr>
            <a:xfrm>
              <a:off x="11805661" y="7555975"/>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EDAD2F4-96C6-8342-948B-EA3E7539A0E1}"/>
                </a:ext>
              </a:extLst>
            </p:cNvPr>
            <p:cNvSpPr/>
            <p:nvPr/>
          </p:nvSpPr>
          <p:spPr>
            <a:xfrm>
              <a:off x="11805661" y="9944172"/>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9776A8A-2256-474D-B5DD-A2B3FE12B65C}"/>
                </a:ext>
              </a:extLst>
            </p:cNvPr>
            <p:cNvGrpSpPr/>
            <p:nvPr/>
          </p:nvGrpSpPr>
          <p:grpSpPr>
            <a:xfrm>
              <a:off x="13701929" y="4988311"/>
              <a:ext cx="8827889" cy="1600438"/>
              <a:chOff x="1365659" y="10733129"/>
              <a:chExt cx="13494467" cy="1600438"/>
            </a:xfrm>
          </p:grpSpPr>
          <p:sp>
            <p:nvSpPr>
              <p:cNvPr id="26" name="TextBox 25">
                <a:extLst>
                  <a:ext uri="{FF2B5EF4-FFF2-40B4-BE49-F238E27FC236}">
                    <a16:creationId xmlns:a16="http://schemas.microsoft.com/office/drawing/2014/main" id="{D24F0647-FFE5-E241-BE29-4BD01B577B87}"/>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7" name="TextBox 26">
                <a:extLst>
                  <a:ext uri="{FF2B5EF4-FFF2-40B4-BE49-F238E27FC236}">
                    <a16:creationId xmlns:a16="http://schemas.microsoft.com/office/drawing/2014/main" id="{AD214AD1-4FF4-EF44-9BFC-467ABC0E47CD}"/>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Tyler Smith</a:t>
                </a:r>
              </a:p>
            </p:txBody>
          </p:sp>
        </p:grpSp>
        <p:grpSp>
          <p:nvGrpSpPr>
            <p:cNvPr id="29" name="Group 28">
              <a:extLst>
                <a:ext uri="{FF2B5EF4-FFF2-40B4-BE49-F238E27FC236}">
                  <a16:creationId xmlns:a16="http://schemas.microsoft.com/office/drawing/2014/main" id="{C533747C-5B63-F044-ABE3-008D384FB34C}"/>
                </a:ext>
              </a:extLst>
            </p:cNvPr>
            <p:cNvGrpSpPr/>
            <p:nvPr/>
          </p:nvGrpSpPr>
          <p:grpSpPr>
            <a:xfrm>
              <a:off x="13701929" y="7448930"/>
              <a:ext cx="8827889" cy="1600438"/>
              <a:chOff x="1365659" y="10733129"/>
              <a:chExt cx="13494467" cy="1600438"/>
            </a:xfrm>
          </p:grpSpPr>
          <p:sp>
            <p:nvSpPr>
              <p:cNvPr id="30" name="TextBox 29">
                <a:extLst>
                  <a:ext uri="{FF2B5EF4-FFF2-40B4-BE49-F238E27FC236}">
                    <a16:creationId xmlns:a16="http://schemas.microsoft.com/office/drawing/2014/main" id="{5B78482C-4A49-6148-A9EB-CA05E4FFE18A}"/>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31" name="TextBox 30">
                <a:extLst>
                  <a:ext uri="{FF2B5EF4-FFF2-40B4-BE49-F238E27FC236}">
                    <a16:creationId xmlns:a16="http://schemas.microsoft.com/office/drawing/2014/main" id="{F8838004-5804-D74F-8D95-468BA4692226}"/>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Jeff Reynolds</a:t>
                </a:r>
              </a:p>
            </p:txBody>
          </p:sp>
        </p:grpSp>
        <p:grpSp>
          <p:nvGrpSpPr>
            <p:cNvPr id="32" name="Group 31">
              <a:extLst>
                <a:ext uri="{FF2B5EF4-FFF2-40B4-BE49-F238E27FC236}">
                  <a16:creationId xmlns:a16="http://schemas.microsoft.com/office/drawing/2014/main" id="{D18EB110-9181-D748-AA60-B0D0F1196F5D}"/>
                </a:ext>
              </a:extLst>
            </p:cNvPr>
            <p:cNvGrpSpPr/>
            <p:nvPr/>
          </p:nvGrpSpPr>
          <p:grpSpPr>
            <a:xfrm>
              <a:off x="13701929" y="9837127"/>
              <a:ext cx="8827889" cy="1600438"/>
              <a:chOff x="1365659" y="10733129"/>
              <a:chExt cx="13494467" cy="1600438"/>
            </a:xfrm>
          </p:grpSpPr>
          <p:sp>
            <p:nvSpPr>
              <p:cNvPr id="33" name="TextBox 32">
                <a:extLst>
                  <a:ext uri="{FF2B5EF4-FFF2-40B4-BE49-F238E27FC236}">
                    <a16:creationId xmlns:a16="http://schemas.microsoft.com/office/drawing/2014/main" id="{FC9DA7B4-4989-4D48-A328-830A9D2408AF}"/>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35" name="TextBox 34">
                <a:extLst>
                  <a:ext uri="{FF2B5EF4-FFF2-40B4-BE49-F238E27FC236}">
                    <a16:creationId xmlns:a16="http://schemas.microsoft.com/office/drawing/2014/main" id="{F9A3C869-9E7A-6A4F-9C80-FCF780BDAC23}"/>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Paul McGill</a:t>
                </a:r>
              </a:p>
            </p:txBody>
          </p:sp>
        </p:grpSp>
      </p:grpSp>
      <p:sp>
        <p:nvSpPr>
          <p:cNvPr id="56" name="CuadroTexto 351">
            <a:extLst>
              <a:ext uri="{FF2B5EF4-FFF2-40B4-BE49-F238E27FC236}">
                <a16:creationId xmlns:a16="http://schemas.microsoft.com/office/drawing/2014/main" id="{A183AF02-4A5D-324D-9220-4B2500A25719}"/>
              </a:ext>
            </a:extLst>
          </p:cNvPr>
          <p:cNvSpPr txBox="1"/>
          <p:nvPr/>
        </p:nvSpPr>
        <p:spPr>
          <a:xfrm>
            <a:off x="3997292" y="6723290"/>
            <a:ext cx="4490950" cy="3046988"/>
          </a:xfrm>
          <a:prstGeom prst="rect">
            <a:avLst/>
          </a:prstGeom>
          <a:noFill/>
        </p:spPr>
        <p:txBody>
          <a:bodyPr wrap="square" rtlCol="0">
            <a:spAutoFit/>
          </a:bodyPr>
          <a:lstStyle/>
          <a:p>
            <a:pPr algn="ctr"/>
            <a:r>
              <a:rPr lang="en-US" sz="4800" b="1" dirty="0">
                <a:solidFill>
                  <a:schemeClr val="tx2"/>
                </a:solidFill>
                <a:latin typeface="Century Gothic" panose="020B0502020202020204" pitchFamily="34" charset="0"/>
              </a:rPr>
              <a:t>Students deserve every opportunity to succeed.</a:t>
            </a:r>
          </a:p>
        </p:txBody>
      </p:sp>
      <p:sp>
        <p:nvSpPr>
          <p:cNvPr id="42" name="TextBox 41">
            <a:extLst>
              <a:ext uri="{FF2B5EF4-FFF2-40B4-BE49-F238E27FC236}">
                <a16:creationId xmlns:a16="http://schemas.microsoft.com/office/drawing/2014/main" id="{03FD94EF-C343-7C44-A82E-839625E78BDC}"/>
              </a:ext>
            </a:extLst>
          </p:cNvPr>
          <p:cNvSpPr txBox="1"/>
          <p:nvPr/>
        </p:nvSpPr>
        <p:spPr>
          <a:xfrm>
            <a:off x="4260270" y="3771299"/>
            <a:ext cx="1108199" cy="530915"/>
          </a:xfrm>
          <a:prstGeom prst="rect">
            <a:avLst/>
          </a:prstGeom>
          <a:noFill/>
        </p:spPr>
        <p:txBody>
          <a:bodyPr wrap="square" rtlCol="0">
            <a:spAutoFit/>
          </a:bodyPr>
          <a:lstStyle/>
          <a:p>
            <a:pPr algn="ctr">
              <a:lnSpc>
                <a:spcPts val="3560"/>
              </a:lnSpc>
            </a:pPr>
            <a:r>
              <a:rPr lang="en-US" sz="2400" dirty="0">
                <a:latin typeface="Poppins Light" pitchFamily="2" charset="77"/>
                <a:ea typeface="Lato Light" panose="020F0502020204030203" pitchFamily="34" charset="0"/>
                <a:cs typeface="Poppins Light" pitchFamily="2" charset="77"/>
              </a:rPr>
              <a:t>14%</a:t>
            </a:r>
          </a:p>
        </p:txBody>
      </p:sp>
      <p:sp>
        <p:nvSpPr>
          <p:cNvPr id="43" name="TextBox 42">
            <a:extLst>
              <a:ext uri="{FF2B5EF4-FFF2-40B4-BE49-F238E27FC236}">
                <a16:creationId xmlns:a16="http://schemas.microsoft.com/office/drawing/2014/main" id="{75D615CC-3C64-6A49-B52C-2ADABA8FC27D}"/>
              </a:ext>
            </a:extLst>
          </p:cNvPr>
          <p:cNvSpPr txBox="1"/>
          <p:nvPr/>
        </p:nvSpPr>
        <p:spPr>
          <a:xfrm>
            <a:off x="10325790" y="8221379"/>
            <a:ext cx="1108199" cy="530915"/>
          </a:xfrm>
          <a:prstGeom prst="rect">
            <a:avLst/>
          </a:prstGeom>
          <a:noFill/>
        </p:spPr>
        <p:txBody>
          <a:bodyPr wrap="square" rtlCol="0">
            <a:spAutoFit/>
          </a:bodyPr>
          <a:lstStyle/>
          <a:p>
            <a:pPr algn="ctr">
              <a:lnSpc>
                <a:spcPts val="3560"/>
              </a:lnSpc>
            </a:pPr>
            <a:r>
              <a:rPr lang="en-US" sz="2400" dirty="0">
                <a:latin typeface="Poppins Light" pitchFamily="2" charset="77"/>
                <a:ea typeface="Lato Light" panose="020F0502020204030203" pitchFamily="34" charset="0"/>
                <a:cs typeface="Poppins Light" pitchFamily="2" charset="77"/>
              </a:rPr>
              <a:t>47%</a:t>
            </a:r>
          </a:p>
        </p:txBody>
      </p:sp>
      <p:sp>
        <p:nvSpPr>
          <p:cNvPr id="44" name="TextBox 43">
            <a:extLst>
              <a:ext uri="{FF2B5EF4-FFF2-40B4-BE49-F238E27FC236}">
                <a16:creationId xmlns:a16="http://schemas.microsoft.com/office/drawing/2014/main" id="{692853C0-5E54-0D41-BB66-E5C1F47DE1DD}"/>
              </a:ext>
            </a:extLst>
          </p:cNvPr>
          <p:cNvSpPr txBox="1"/>
          <p:nvPr/>
        </p:nvSpPr>
        <p:spPr>
          <a:xfrm>
            <a:off x="1486590" y="9410099"/>
            <a:ext cx="1108199" cy="530915"/>
          </a:xfrm>
          <a:prstGeom prst="rect">
            <a:avLst/>
          </a:prstGeom>
          <a:noFill/>
        </p:spPr>
        <p:txBody>
          <a:bodyPr wrap="square" rtlCol="0">
            <a:spAutoFit/>
          </a:bodyPr>
          <a:lstStyle/>
          <a:p>
            <a:pPr algn="ctr">
              <a:lnSpc>
                <a:spcPts val="3560"/>
              </a:lnSpc>
            </a:pPr>
            <a:r>
              <a:rPr lang="en-US" sz="2400" dirty="0">
                <a:latin typeface="Poppins Light" pitchFamily="2" charset="77"/>
                <a:ea typeface="Lato Light" panose="020F0502020204030203" pitchFamily="34" charset="0"/>
                <a:cs typeface="Poppins Light" pitchFamily="2" charset="77"/>
              </a:rPr>
              <a:t>39%</a:t>
            </a:r>
          </a:p>
        </p:txBody>
      </p:sp>
    </p:spTree>
    <p:extLst>
      <p:ext uri="{BB962C8B-B14F-4D97-AF65-F5344CB8AC3E}">
        <p14:creationId xmlns:p14="http://schemas.microsoft.com/office/powerpoint/2010/main" val="367313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8CE3C9-339F-2641-863D-757AE5BF2E58}"/>
              </a:ext>
            </a:extLst>
          </p:cNvPr>
          <p:cNvSpPr/>
          <p:nvPr/>
        </p:nvSpPr>
        <p:spPr>
          <a:xfrm>
            <a:off x="2133600" y="6181859"/>
            <a:ext cx="8490857" cy="5447764"/>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47764">
                <a:moveTo>
                  <a:pt x="0" y="115910"/>
                </a:moveTo>
                <a:lnTo>
                  <a:pt x="1433848" y="965916"/>
                </a:lnTo>
                <a:lnTo>
                  <a:pt x="2837644" y="1519707"/>
                </a:lnTo>
                <a:lnTo>
                  <a:pt x="4241443" y="0"/>
                </a:lnTo>
                <a:lnTo>
                  <a:pt x="5670997" y="824248"/>
                </a:lnTo>
                <a:lnTo>
                  <a:pt x="7100552" y="528034"/>
                </a:lnTo>
                <a:lnTo>
                  <a:pt x="8490857" y="1094705"/>
                </a:lnTo>
                <a:lnTo>
                  <a:pt x="8490857" y="5447764"/>
                </a:lnTo>
                <a:lnTo>
                  <a:pt x="0" y="5447764"/>
                </a:lnTo>
                <a:lnTo>
                  <a:pt x="0" y="1159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
            <a:extLst>
              <a:ext uri="{FF2B5EF4-FFF2-40B4-BE49-F238E27FC236}">
                <a16:creationId xmlns:a16="http://schemas.microsoft.com/office/drawing/2014/main" id="{A5319C81-5A2F-4C4D-87AC-E97DB00838E4}"/>
              </a:ext>
            </a:extLst>
          </p:cNvPr>
          <p:cNvSpPr/>
          <p:nvPr/>
        </p:nvSpPr>
        <p:spPr>
          <a:xfrm>
            <a:off x="2133600" y="7694780"/>
            <a:ext cx="8490857" cy="3934843"/>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789517 w 8490857"/>
              <a:gd name="connsiteY2" fmla="*/ 1232509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0 h 5331854"/>
              <a:gd name="connsiteX1" fmla="*/ 1417806 w 8490857"/>
              <a:gd name="connsiteY1" fmla="*/ 2020894 h 5331854"/>
              <a:gd name="connsiteX2" fmla="*/ 2789517 w 8490857"/>
              <a:gd name="connsiteY2" fmla="*/ 1116599 h 5331854"/>
              <a:gd name="connsiteX3" fmla="*/ 4241443 w 8490857"/>
              <a:gd name="connsiteY3" fmla="*/ 1850301 h 5331854"/>
              <a:gd name="connsiteX4" fmla="*/ 5670997 w 8490857"/>
              <a:gd name="connsiteY4" fmla="*/ 708338 h 5331854"/>
              <a:gd name="connsiteX5" fmla="*/ 7100552 w 8490857"/>
              <a:gd name="connsiteY5" fmla="*/ 412124 h 5331854"/>
              <a:gd name="connsiteX6" fmla="*/ 8490857 w 8490857"/>
              <a:gd name="connsiteY6" fmla="*/ 978795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100552 w 8490857"/>
              <a:gd name="connsiteY5" fmla="*/ 499106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27441 h 5418836"/>
              <a:gd name="connsiteX7" fmla="*/ 8490857 w 8490857"/>
              <a:gd name="connsiteY7" fmla="*/ 5418836 h 5418836"/>
              <a:gd name="connsiteX8" fmla="*/ 0 w 8490857"/>
              <a:gd name="connsiteY8" fmla="*/ 5418836 h 5418836"/>
              <a:gd name="connsiteX9" fmla="*/ 0 w 8490857"/>
              <a:gd name="connsiteY9" fmla="*/ 86982 h 541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18836">
                <a:moveTo>
                  <a:pt x="0" y="86982"/>
                </a:moveTo>
                <a:lnTo>
                  <a:pt x="1417806" y="2107876"/>
                </a:lnTo>
                <a:lnTo>
                  <a:pt x="2789517" y="1203581"/>
                </a:lnTo>
                <a:lnTo>
                  <a:pt x="4241443" y="1937283"/>
                </a:lnTo>
                <a:lnTo>
                  <a:pt x="5654955" y="0"/>
                </a:lnTo>
                <a:lnTo>
                  <a:pt x="7068468" y="366552"/>
                </a:lnTo>
                <a:lnTo>
                  <a:pt x="8490857" y="27441"/>
                </a:lnTo>
                <a:lnTo>
                  <a:pt x="8490857" y="5418836"/>
                </a:lnTo>
                <a:lnTo>
                  <a:pt x="0" y="5418836"/>
                </a:lnTo>
                <a:lnTo>
                  <a:pt x="0" y="86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2979024-A667-2740-A814-038E8DCCE5F2}"/>
              </a:ext>
            </a:extLst>
          </p:cNvPr>
          <p:cNvGrpSpPr/>
          <p:nvPr/>
        </p:nvGrpSpPr>
        <p:grpSpPr>
          <a:xfrm>
            <a:off x="11946186" y="5032335"/>
            <a:ext cx="10792153" cy="7013143"/>
            <a:chOff x="11917611" y="5071114"/>
            <a:chExt cx="10792153" cy="7013143"/>
          </a:xfrm>
        </p:grpSpPr>
        <p:sp>
          <p:nvSpPr>
            <p:cNvPr id="60" name="Rounded Rectangle 59">
              <a:extLst>
                <a:ext uri="{FF2B5EF4-FFF2-40B4-BE49-F238E27FC236}">
                  <a16:creationId xmlns:a16="http://schemas.microsoft.com/office/drawing/2014/main" id="{B3ACC3CD-40B5-204D-81DD-88E755EAEC99}"/>
                </a:ext>
              </a:extLst>
            </p:cNvPr>
            <p:cNvSpPr/>
            <p:nvPr/>
          </p:nvSpPr>
          <p:spPr>
            <a:xfrm>
              <a:off x="11917611" y="8733861"/>
              <a:ext cx="10663420" cy="9062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F3823246-258C-7544-8B10-5EE0DA7A7006}"/>
                </a:ext>
              </a:extLst>
            </p:cNvPr>
            <p:cNvSpPr/>
            <p:nvPr/>
          </p:nvSpPr>
          <p:spPr>
            <a:xfrm>
              <a:off x="11917611" y="10500668"/>
              <a:ext cx="10663420" cy="9062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D9FA1782-C491-FF42-B443-0EA5C0EA2850}"/>
                </a:ext>
              </a:extLst>
            </p:cNvPr>
            <p:cNvSpPr txBox="1"/>
            <p:nvPr/>
          </p:nvSpPr>
          <p:spPr>
            <a:xfrm>
              <a:off x="14692564" y="805000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38" name="TextBox 37">
              <a:extLst>
                <a:ext uri="{FF2B5EF4-FFF2-40B4-BE49-F238E27FC236}">
                  <a16:creationId xmlns:a16="http://schemas.microsoft.com/office/drawing/2014/main" id="{9CCD85F2-3BB6-F948-88C9-01D30F1522D1}"/>
                </a:ext>
              </a:extLst>
            </p:cNvPr>
            <p:cNvSpPr txBox="1"/>
            <p:nvPr/>
          </p:nvSpPr>
          <p:spPr>
            <a:xfrm>
              <a:off x="12113572" y="8050005"/>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39" name="TextBox 38">
              <a:extLst>
                <a:ext uri="{FF2B5EF4-FFF2-40B4-BE49-F238E27FC236}">
                  <a16:creationId xmlns:a16="http://schemas.microsoft.com/office/drawing/2014/main" id="{1386D043-FC65-2B4C-A926-BA085BCD551C}"/>
                </a:ext>
              </a:extLst>
            </p:cNvPr>
            <p:cNvSpPr txBox="1"/>
            <p:nvPr/>
          </p:nvSpPr>
          <p:spPr>
            <a:xfrm>
              <a:off x="14692564" y="890986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70%</a:t>
              </a:r>
            </a:p>
          </p:txBody>
        </p:sp>
        <p:sp>
          <p:nvSpPr>
            <p:cNvPr id="40" name="TextBox 39">
              <a:extLst>
                <a:ext uri="{FF2B5EF4-FFF2-40B4-BE49-F238E27FC236}">
                  <a16:creationId xmlns:a16="http://schemas.microsoft.com/office/drawing/2014/main" id="{22E7FA98-C53A-D64A-9B95-96717497FB15}"/>
                </a:ext>
              </a:extLst>
            </p:cNvPr>
            <p:cNvSpPr txBox="1"/>
            <p:nvPr/>
          </p:nvSpPr>
          <p:spPr>
            <a:xfrm>
              <a:off x="12113572" y="890986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Learn</a:t>
              </a:r>
            </a:p>
          </p:txBody>
        </p:sp>
        <p:sp>
          <p:nvSpPr>
            <p:cNvPr id="41" name="TextBox 40">
              <a:extLst>
                <a:ext uri="{FF2B5EF4-FFF2-40B4-BE49-F238E27FC236}">
                  <a16:creationId xmlns:a16="http://schemas.microsoft.com/office/drawing/2014/main" id="{923FCF3E-3A52-D449-AB08-B8EFAD15A6F4}"/>
                </a:ext>
              </a:extLst>
            </p:cNvPr>
            <p:cNvSpPr txBox="1"/>
            <p:nvPr/>
          </p:nvSpPr>
          <p:spPr>
            <a:xfrm>
              <a:off x="14692564" y="980765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42" name="TextBox 41">
              <a:extLst>
                <a:ext uri="{FF2B5EF4-FFF2-40B4-BE49-F238E27FC236}">
                  <a16:creationId xmlns:a16="http://schemas.microsoft.com/office/drawing/2014/main" id="{BB51F727-0F1C-3349-B09C-A989DB462A8B}"/>
                </a:ext>
              </a:extLst>
            </p:cNvPr>
            <p:cNvSpPr txBox="1"/>
            <p:nvPr/>
          </p:nvSpPr>
          <p:spPr>
            <a:xfrm>
              <a:off x="12113572" y="9807651"/>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43" name="TextBox 42">
              <a:extLst>
                <a:ext uri="{FF2B5EF4-FFF2-40B4-BE49-F238E27FC236}">
                  <a16:creationId xmlns:a16="http://schemas.microsoft.com/office/drawing/2014/main" id="{0E074617-C271-9C4B-8D3E-A5ADDA50ADB8}"/>
                </a:ext>
              </a:extLst>
            </p:cNvPr>
            <p:cNvSpPr txBox="1"/>
            <p:nvPr/>
          </p:nvSpPr>
          <p:spPr>
            <a:xfrm>
              <a:off x="14692564" y="1068249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40%</a:t>
              </a:r>
            </a:p>
          </p:txBody>
        </p:sp>
        <p:sp>
          <p:nvSpPr>
            <p:cNvPr id="44" name="TextBox 43">
              <a:extLst>
                <a:ext uri="{FF2B5EF4-FFF2-40B4-BE49-F238E27FC236}">
                  <a16:creationId xmlns:a16="http://schemas.microsoft.com/office/drawing/2014/main" id="{548BB226-ADC0-A140-9D59-C4D7AAA54E38}"/>
                </a:ext>
              </a:extLst>
            </p:cNvPr>
            <p:cNvSpPr txBox="1"/>
            <p:nvPr/>
          </p:nvSpPr>
          <p:spPr>
            <a:xfrm>
              <a:off x="12113572" y="10682496"/>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Thinking</a:t>
              </a:r>
            </a:p>
          </p:txBody>
        </p:sp>
        <p:sp>
          <p:nvSpPr>
            <p:cNvPr id="49" name="TextBox 48">
              <a:extLst>
                <a:ext uri="{FF2B5EF4-FFF2-40B4-BE49-F238E27FC236}">
                  <a16:creationId xmlns:a16="http://schemas.microsoft.com/office/drawing/2014/main" id="{A7440A19-6DC9-A542-8DA1-59CD6292ACAF}"/>
                </a:ext>
              </a:extLst>
            </p:cNvPr>
            <p:cNvSpPr txBox="1"/>
            <p:nvPr/>
          </p:nvSpPr>
          <p:spPr>
            <a:xfrm>
              <a:off x="14692564" y="11561037"/>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50" name="TextBox 49">
              <a:extLst>
                <a:ext uri="{FF2B5EF4-FFF2-40B4-BE49-F238E27FC236}">
                  <a16:creationId xmlns:a16="http://schemas.microsoft.com/office/drawing/2014/main" id="{8EF2BB78-A189-9F42-8AC6-93BB82E92DB0}"/>
                </a:ext>
              </a:extLst>
            </p:cNvPr>
            <p:cNvSpPr txBox="1"/>
            <p:nvPr/>
          </p:nvSpPr>
          <p:spPr>
            <a:xfrm>
              <a:off x="12113572" y="11561037"/>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Analysis</a:t>
              </a:r>
            </a:p>
          </p:txBody>
        </p:sp>
        <p:sp>
          <p:nvSpPr>
            <p:cNvPr id="52" name="TextBox 51">
              <a:extLst>
                <a:ext uri="{FF2B5EF4-FFF2-40B4-BE49-F238E27FC236}">
                  <a16:creationId xmlns:a16="http://schemas.microsoft.com/office/drawing/2014/main" id="{87EC4728-A026-E345-808C-40EBDB2490C0}"/>
                </a:ext>
              </a:extLst>
            </p:cNvPr>
            <p:cNvSpPr txBox="1"/>
            <p:nvPr/>
          </p:nvSpPr>
          <p:spPr>
            <a:xfrm>
              <a:off x="16299657" y="8050005"/>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3" name="TextBox 52">
              <a:extLst>
                <a:ext uri="{FF2B5EF4-FFF2-40B4-BE49-F238E27FC236}">
                  <a16:creationId xmlns:a16="http://schemas.microsoft.com/office/drawing/2014/main" id="{3C0CB165-24C4-C547-A93E-CB2C668D0E9C}"/>
                </a:ext>
              </a:extLst>
            </p:cNvPr>
            <p:cNvSpPr txBox="1"/>
            <p:nvPr/>
          </p:nvSpPr>
          <p:spPr>
            <a:xfrm>
              <a:off x="16299657" y="8904320"/>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7" name="TextBox 56">
              <a:extLst>
                <a:ext uri="{FF2B5EF4-FFF2-40B4-BE49-F238E27FC236}">
                  <a16:creationId xmlns:a16="http://schemas.microsoft.com/office/drawing/2014/main" id="{10C2AC26-C131-4948-87B8-F10ADE0FF858}"/>
                </a:ext>
              </a:extLst>
            </p:cNvPr>
            <p:cNvSpPr txBox="1"/>
            <p:nvPr/>
          </p:nvSpPr>
          <p:spPr>
            <a:xfrm>
              <a:off x="16299657" y="9807651"/>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8" name="TextBox 57">
              <a:extLst>
                <a:ext uri="{FF2B5EF4-FFF2-40B4-BE49-F238E27FC236}">
                  <a16:creationId xmlns:a16="http://schemas.microsoft.com/office/drawing/2014/main" id="{63E6BDE0-709B-BF45-8DEF-B6C6C7E8572A}"/>
                </a:ext>
              </a:extLst>
            </p:cNvPr>
            <p:cNvSpPr txBox="1"/>
            <p:nvPr/>
          </p:nvSpPr>
          <p:spPr>
            <a:xfrm>
              <a:off x="16299657" y="10682496"/>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9" name="TextBox 58">
              <a:extLst>
                <a:ext uri="{FF2B5EF4-FFF2-40B4-BE49-F238E27FC236}">
                  <a16:creationId xmlns:a16="http://schemas.microsoft.com/office/drawing/2014/main" id="{B2EF9E09-8CBB-8240-BFC7-5649E1087740}"/>
                </a:ext>
              </a:extLst>
            </p:cNvPr>
            <p:cNvSpPr txBox="1"/>
            <p:nvPr/>
          </p:nvSpPr>
          <p:spPr>
            <a:xfrm>
              <a:off x="16299657" y="11561037"/>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grpSp>
          <p:nvGrpSpPr>
            <p:cNvPr id="4" name="Group 3">
              <a:extLst>
                <a:ext uri="{FF2B5EF4-FFF2-40B4-BE49-F238E27FC236}">
                  <a16:creationId xmlns:a16="http://schemas.microsoft.com/office/drawing/2014/main" id="{32F4DAC3-7DE3-3B40-81F4-0E6186902B4C}"/>
                </a:ext>
              </a:extLst>
            </p:cNvPr>
            <p:cNvGrpSpPr/>
            <p:nvPr/>
          </p:nvGrpSpPr>
          <p:grpSpPr>
            <a:xfrm>
              <a:off x="12056421" y="5071114"/>
              <a:ext cx="10653343" cy="2020326"/>
              <a:chOff x="12810189" y="10497539"/>
              <a:chExt cx="10653343" cy="2020326"/>
            </a:xfrm>
          </p:grpSpPr>
          <p:sp>
            <p:nvSpPr>
              <p:cNvPr id="62" name="TextBox 61">
                <a:extLst>
                  <a:ext uri="{FF2B5EF4-FFF2-40B4-BE49-F238E27FC236}">
                    <a16:creationId xmlns:a16="http://schemas.microsoft.com/office/drawing/2014/main" id="{D227B572-BC6E-E549-87DF-CCD45AB7874D}"/>
                  </a:ext>
                </a:extLst>
              </p:cNvPr>
              <p:cNvSpPr txBox="1"/>
              <p:nvPr/>
            </p:nvSpPr>
            <p:spPr>
              <a:xfrm>
                <a:off x="12810189" y="11563758"/>
                <a:ext cx="10653343"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63" name="TextBox 62">
                <a:extLst>
                  <a:ext uri="{FF2B5EF4-FFF2-40B4-BE49-F238E27FC236}">
                    <a16:creationId xmlns:a16="http://schemas.microsoft.com/office/drawing/2014/main" id="{3A5CA548-74C1-E84E-A8E1-55BE24273242}"/>
                  </a:ext>
                </a:extLst>
              </p:cNvPr>
              <p:cNvSpPr txBox="1"/>
              <p:nvPr/>
            </p:nvSpPr>
            <p:spPr>
              <a:xfrm>
                <a:off x="12810191" y="10497539"/>
                <a:ext cx="5757862" cy="830997"/>
              </a:xfrm>
              <a:prstGeom prst="rect">
                <a:avLst/>
              </a:prstGeom>
              <a:noFill/>
            </p:spPr>
            <p:txBody>
              <a:bodyPr wrap="square" rtlCol="0">
                <a:spAutoFit/>
              </a:bodyPr>
              <a:lstStyle/>
              <a:p>
                <a:r>
                  <a:rPr lang="en-US" sz="4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grpSp>
      </p:grpSp>
      <p:sp>
        <p:nvSpPr>
          <p:cNvPr id="32" name="TextBox 31">
            <a:extLst>
              <a:ext uri="{FF2B5EF4-FFF2-40B4-BE49-F238E27FC236}">
                <a16:creationId xmlns:a16="http://schemas.microsoft.com/office/drawing/2014/main" id="{54BD686E-AC35-004F-959F-88B2BC1068F5}"/>
              </a:ext>
            </a:extLst>
          </p:cNvPr>
          <p:cNvSpPr txBox="1"/>
          <p:nvPr/>
        </p:nvSpPr>
        <p:spPr>
          <a:xfrm>
            <a:off x="1590345"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grpSp>
        <p:nvGrpSpPr>
          <p:cNvPr id="33" name="Group 32">
            <a:extLst>
              <a:ext uri="{FF2B5EF4-FFF2-40B4-BE49-F238E27FC236}">
                <a16:creationId xmlns:a16="http://schemas.microsoft.com/office/drawing/2014/main" id="{2D627349-4996-1444-ABCE-F5B7BEEC38EE}"/>
              </a:ext>
            </a:extLst>
          </p:cNvPr>
          <p:cNvGrpSpPr/>
          <p:nvPr/>
        </p:nvGrpSpPr>
        <p:grpSpPr>
          <a:xfrm>
            <a:off x="1265480" y="5546778"/>
            <a:ext cx="543885" cy="6296608"/>
            <a:chOff x="2038163" y="6357198"/>
            <a:chExt cx="543885" cy="5516348"/>
          </a:xfrm>
        </p:grpSpPr>
        <p:sp>
          <p:nvSpPr>
            <p:cNvPr id="34" name="TextBox 33">
              <a:extLst>
                <a:ext uri="{FF2B5EF4-FFF2-40B4-BE49-F238E27FC236}">
                  <a16:creationId xmlns:a16="http://schemas.microsoft.com/office/drawing/2014/main" id="{296D1EE9-677C-334F-AFAB-628AC9B10DAC}"/>
                </a:ext>
              </a:extLst>
            </p:cNvPr>
            <p:cNvSpPr txBox="1"/>
            <p:nvPr/>
          </p:nvSpPr>
          <p:spPr>
            <a:xfrm>
              <a:off x="2038163" y="759174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35" name="TextBox 34">
              <a:extLst>
                <a:ext uri="{FF2B5EF4-FFF2-40B4-BE49-F238E27FC236}">
                  <a16:creationId xmlns:a16="http://schemas.microsoft.com/office/drawing/2014/main" id="{4A69F025-2BAC-4941-8EC3-7E6BEF1B81BA}"/>
                </a:ext>
              </a:extLst>
            </p:cNvPr>
            <p:cNvSpPr txBox="1"/>
            <p:nvPr/>
          </p:nvSpPr>
          <p:spPr>
            <a:xfrm>
              <a:off x="2038163" y="8239831"/>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45" name="TextBox 44">
              <a:extLst>
                <a:ext uri="{FF2B5EF4-FFF2-40B4-BE49-F238E27FC236}">
                  <a16:creationId xmlns:a16="http://schemas.microsoft.com/office/drawing/2014/main" id="{42BFE4D4-65A5-314E-904D-99D3C91DA1BA}"/>
                </a:ext>
              </a:extLst>
            </p:cNvPr>
            <p:cNvSpPr txBox="1"/>
            <p:nvPr/>
          </p:nvSpPr>
          <p:spPr>
            <a:xfrm>
              <a:off x="2038163" y="887447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46" name="TextBox 45">
              <a:extLst>
                <a:ext uri="{FF2B5EF4-FFF2-40B4-BE49-F238E27FC236}">
                  <a16:creationId xmlns:a16="http://schemas.microsoft.com/office/drawing/2014/main" id="{F02C9B7D-93C5-D540-B08C-1B06F20197F9}"/>
                </a:ext>
              </a:extLst>
            </p:cNvPr>
            <p:cNvSpPr txBox="1"/>
            <p:nvPr/>
          </p:nvSpPr>
          <p:spPr>
            <a:xfrm>
              <a:off x="2038163" y="950911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47" name="TextBox 46">
              <a:extLst>
                <a:ext uri="{FF2B5EF4-FFF2-40B4-BE49-F238E27FC236}">
                  <a16:creationId xmlns:a16="http://schemas.microsoft.com/office/drawing/2014/main" id="{AE8F44AA-9194-9549-B76E-9144EBA8BEFC}"/>
                </a:ext>
              </a:extLst>
            </p:cNvPr>
            <p:cNvSpPr txBox="1"/>
            <p:nvPr/>
          </p:nvSpPr>
          <p:spPr>
            <a:xfrm>
              <a:off x="2038163" y="10108066"/>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48" name="TextBox 47">
              <a:extLst>
                <a:ext uri="{FF2B5EF4-FFF2-40B4-BE49-F238E27FC236}">
                  <a16:creationId xmlns:a16="http://schemas.microsoft.com/office/drawing/2014/main" id="{49CDC1A2-C9E8-4143-8BC8-CBC7FE2046B2}"/>
                </a:ext>
              </a:extLst>
            </p:cNvPr>
            <p:cNvSpPr txBox="1"/>
            <p:nvPr/>
          </p:nvSpPr>
          <p:spPr>
            <a:xfrm>
              <a:off x="2038163" y="10769602"/>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51" name="TextBox 50">
              <a:extLst>
                <a:ext uri="{FF2B5EF4-FFF2-40B4-BE49-F238E27FC236}">
                  <a16:creationId xmlns:a16="http://schemas.microsoft.com/office/drawing/2014/main" id="{3CE3BEB7-D601-5140-A251-6A2ADF462C22}"/>
                </a:ext>
              </a:extLst>
            </p:cNvPr>
            <p:cNvSpPr txBox="1"/>
            <p:nvPr/>
          </p:nvSpPr>
          <p:spPr>
            <a:xfrm>
              <a:off x="2038163" y="1136571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54" name="TextBox 53">
              <a:extLst>
                <a:ext uri="{FF2B5EF4-FFF2-40B4-BE49-F238E27FC236}">
                  <a16:creationId xmlns:a16="http://schemas.microsoft.com/office/drawing/2014/main" id="{D35A2459-EA4B-9E47-9EB3-E73AE0E22866}"/>
                </a:ext>
              </a:extLst>
            </p:cNvPr>
            <p:cNvSpPr txBox="1"/>
            <p:nvPr/>
          </p:nvSpPr>
          <p:spPr>
            <a:xfrm>
              <a:off x="2038163" y="6357198"/>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55" name="TextBox 54">
              <a:extLst>
                <a:ext uri="{FF2B5EF4-FFF2-40B4-BE49-F238E27FC236}">
                  <a16:creationId xmlns:a16="http://schemas.microsoft.com/office/drawing/2014/main" id="{59C856D8-37EC-D348-9C91-CE2C3E20B4B1}"/>
                </a:ext>
              </a:extLst>
            </p:cNvPr>
            <p:cNvSpPr txBox="1"/>
            <p:nvPr/>
          </p:nvSpPr>
          <p:spPr>
            <a:xfrm>
              <a:off x="2038163" y="6991840"/>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grpSp>
      <p:sp>
        <p:nvSpPr>
          <p:cNvPr id="56" name="TextBox 55">
            <a:extLst>
              <a:ext uri="{FF2B5EF4-FFF2-40B4-BE49-F238E27FC236}">
                <a16:creationId xmlns:a16="http://schemas.microsoft.com/office/drawing/2014/main" id="{7A24A40F-8597-FC40-BC2C-705CC4B0B2C9}"/>
              </a:ext>
            </a:extLst>
          </p:cNvPr>
          <p:cNvSpPr txBox="1"/>
          <p:nvPr/>
        </p:nvSpPr>
        <p:spPr>
          <a:xfrm>
            <a:off x="2905798"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64" name="TextBox 63">
            <a:extLst>
              <a:ext uri="{FF2B5EF4-FFF2-40B4-BE49-F238E27FC236}">
                <a16:creationId xmlns:a16="http://schemas.microsoft.com/office/drawing/2014/main" id="{D8887C75-5C87-604F-9ABF-89E9CE0ABEBB}"/>
              </a:ext>
            </a:extLst>
          </p:cNvPr>
          <p:cNvSpPr txBox="1"/>
          <p:nvPr/>
        </p:nvSpPr>
        <p:spPr>
          <a:xfrm>
            <a:off x="4301461"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65" name="TextBox 64">
            <a:extLst>
              <a:ext uri="{FF2B5EF4-FFF2-40B4-BE49-F238E27FC236}">
                <a16:creationId xmlns:a16="http://schemas.microsoft.com/office/drawing/2014/main" id="{004A7978-4A25-6C49-A826-CA930BE3240F}"/>
              </a:ext>
            </a:extLst>
          </p:cNvPr>
          <p:cNvSpPr txBox="1"/>
          <p:nvPr/>
        </p:nvSpPr>
        <p:spPr>
          <a:xfrm>
            <a:off x="5761293"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66" name="TextBox 65">
            <a:extLst>
              <a:ext uri="{FF2B5EF4-FFF2-40B4-BE49-F238E27FC236}">
                <a16:creationId xmlns:a16="http://schemas.microsoft.com/office/drawing/2014/main" id="{2630D037-ECA8-204E-8DFE-0018091C728C}"/>
              </a:ext>
            </a:extLst>
          </p:cNvPr>
          <p:cNvSpPr txBox="1"/>
          <p:nvPr/>
        </p:nvSpPr>
        <p:spPr>
          <a:xfrm>
            <a:off x="7076746"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67" name="TextBox 66">
            <a:extLst>
              <a:ext uri="{FF2B5EF4-FFF2-40B4-BE49-F238E27FC236}">
                <a16:creationId xmlns:a16="http://schemas.microsoft.com/office/drawing/2014/main" id="{0D10F245-D8EC-A64F-B7C7-C8D0266C5763}"/>
              </a:ext>
            </a:extLst>
          </p:cNvPr>
          <p:cNvSpPr txBox="1"/>
          <p:nvPr/>
        </p:nvSpPr>
        <p:spPr>
          <a:xfrm>
            <a:off x="8472409"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68" name="TextBox 67">
            <a:extLst>
              <a:ext uri="{FF2B5EF4-FFF2-40B4-BE49-F238E27FC236}">
                <a16:creationId xmlns:a16="http://schemas.microsoft.com/office/drawing/2014/main" id="{5435694E-311C-3F4B-869C-8897CB7D4BC8}"/>
              </a:ext>
            </a:extLst>
          </p:cNvPr>
          <p:cNvSpPr txBox="1"/>
          <p:nvPr/>
        </p:nvSpPr>
        <p:spPr>
          <a:xfrm>
            <a:off x="10012451"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Tree>
    <p:extLst>
      <p:ext uri="{BB962C8B-B14F-4D97-AF65-F5344CB8AC3E}">
        <p14:creationId xmlns:p14="http://schemas.microsoft.com/office/powerpoint/2010/main" val="18972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AE04D5C-A777-6E49-B7F5-7023FE91671B}"/>
              </a:ext>
            </a:extLst>
          </p:cNvPr>
          <p:cNvSpPr/>
          <p:nvPr/>
        </p:nvSpPr>
        <p:spPr>
          <a:xfrm>
            <a:off x="7851449" y="4203342"/>
            <a:ext cx="3663857" cy="5141344"/>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B0F1124-8ED2-D246-8B71-2FC6FF5F0A23}"/>
              </a:ext>
            </a:extLst>
          </p:cNvPr>
          <p:cNvSpPr txBox="1"/>
          <p:nvPr/>
        </p:nvSpPr>
        <p:spPr>
          <a:xfrm>
            <a:off x="8464346" y="4679469"/>
            <a:ext cx="2438062" cy="421832"/>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Oct 12</a:t>
            </a:r>
          </a:p>
        </p:txBody>
      </p:sp>
      <p:sp>
        <p:nvSpPr>
          <p:cNvPr id="30" name="TextBox 29">
            <a:extLst>
              <a:ext uri="{FF2B5EF4-FFF2-40B4-BE49-F238E27FC236}">
                <a16:creationId xmlns:a16="http://schemas.microsoft.com/office/drawing/2014/main" id="{84D665E9-1955-E648-B243-937422DD370B}"/>
              </a:ext>
            </a:extLst>
          </p:cNvPr>
          <p:cNvSpPr txBox="1"/>
          <p:nvPr/>
        </p:nvSpPr>
        <p:spPr>
          <a:xfrm>
            <a:off x="8901799" y="7248714"/>
            <a:ext cx="795226" cy="337466"/>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45K</a:t>
            </a:r>
          </a:p>
        </p:txBody>
      </p:sp>
      <p:sp>
        <p:nvSpPr>
          <p:cNvPr id="31" name="TextBox 30">
            <a:extLst>
              <a:ext uri="{FF2B5EF4-FFF2-40B4-BE49-F238E27FC236}">
                <a16:creationId xmlns:a16="http://schemas.microsoft.com/office/drawing/2014/main" id="{18716BAD-1367-154C-BD59-242E033F25DB}"/>
              </a:ext>
            </a:extLst>
          </p:cNvPr>
          <p:cNvSpPr txBox="1"/>
          <p:nvPr/>
        </p:nvSpPr>
        <p:spPr>
          <a:xfrm>
            <a:off x="9666074" y="6749905"/>
            <a:ext cx="795226" cy="337466"/>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70K</a:t>
            </a:r>
          </a:p>
        </p:txBody>
      </p:sp>
      <p:sp>
        <p:nvSpPr>
          <p:cNvPr id="32" name="TextBox 31">
            <a:extLst>
              <a:ext uri="{FF2B5EF4-FFF2-40B4-BE49-F238E27FC236}">
                <a16:creationId xmlns:a16="http://schemas.microsoft.com/office/drawing/2014/main" id="{8675477D-4192-2E4D-BA80-D7199C1715E7}"/>
              </a:ext>
            </a:extLst>
          </p:cNvPr>
          <p:cNvSpPr txBox="1"/>
          <p:nvPr/>
        </p:nvSpPr>
        <p:spPr>
          <a:xfrm>
            <a:off x="3160826" y="9163347"/>
            <a:ext cx="2438062" cy="421832"/>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Sep</a:t>
            </a:r>
          </a:p>
        </p:txBody>
      </p:sp>
      <p:sp>
        <p:nvSpPr>
          <p:cNvPr id="33" name="TextBox 32">
            <a:extLst>
              <a:ext uri="{FF2B5EF4-FFF2-40B4-BE49-F238E27FC236}">
                <a16:creationId xmlns:a16="http://schemas.microsoft.com/office/drawing/2014/main" id="{6F900FA0-99AE-4C4F-96DD-D99C82047A3E}"/>
              </a:ext>
            </a:extLst>
          </p:cNvPr>
          <p:cNvSpPr txBox="1"/>
          <p:nvPr/>
        </p:nvSpPr>
        <p:spPr>
          <a:xfrm>
            <a:off x="13798346" y="9163347"/>
            <a:ext cx="2438062" cy="421832"/>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Nov</a:t>
            </a:r>
          </a:p>
        </p:txBody>
      </p:sp>
      <p:sp>
        <p:nvSpPr>
          <p:cNvPr id="34" name="TextBox 33">
            <a:extLst>
              <a:ext uri="{FF2B5EF4-FFF2-40B4-BE49-F238E27FC236}">
                <a16:creationId xmlns:a16="http://schemas.microsoft.com/office/drawing/2014/main" id="{0746B7A1-3F5A-C947-BB97-85F9CD05A9AE}"/>
              </a:ext>
            </a:extLst>
          </p:cNvPr>
          <p:cNvSpPr txBox="1"/>
          <p:nvPr/>
        </p:nvSpPr>
        <p:spPr>
          <a:xfrm>
            <a:off x="19040906" y="9163347"/>
            <a:ext cx="2438062" cy="421832"/>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Dic</a:t>
            </a:r>
          </a:p>
        </p:txBody>
      </p:sp>
      <p:sp>
        <p:nvSpPr>
          <p:cNvPr id="8" name="Oval 7">
            <a:extLst>
              <a:ext uri="{FF2B5EF4-FFF2-40B4-BE49-F238E27FC236}">
                <a16:creationId xmlns:a16="http://schemas.microsoft.com/office/drawing/2014/main" id="{E8AEDDE7-87DD-BE41-8FDC-DC82E89A3764}"/>
              </a:ext>
            </a:extLst>
          </p:cNvPr>
          <p:cNvSpPr/>
          <p:nvPr/>
        </p:nvSpPr>
        <p:spPr>
          <a:xfrm>
            <a:off x="1695084" y="10654751"/>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3266A43-5E3B-2E48-A826-DE4A76E16FBA}"/>
              </a:ext>
            </a:extLst>
          </p:cNvPr>
          <p:cNvSpPr/>
          <p:nvPr/>
        </p:nvSpPr>
        <p:spPr>
          <a:xfrm>
            <a:off x="1695084" y="11856425"/>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DCB64D9-DD71-2840-A867-38A73AD6D951}"/>
              </a:ext>
            </a:extLst>
          </p:cNvPr>
          <p:cNvSpPr txBox="1"/>
          <p:nvPr/>
        </p:nvSpPr>
        <p:spPr>
          <a:xfrm>
            <a:off x="2568191" y="1065475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Math</a:t>
            </a:r>
          </a:p>
        </p:txBody>
      </p:sp>
      <p:sp>
        <p:nvSpPr>
          <p:cNvPr id="45" name="TextBox 44">
            <a:extLst>
              <a:ext uri="{FF2B5EF4-FFF2-40B4-BE49-F238E27FC236}">
                <a16:creationId xmlns:a16="http://schemas.microsoft.com/office/drawing/2014/main" id="{12D82A7E-3CEB-A942-B5D1-87BB66FA012E}"/>
              </a:ext>
            </a:extLst>
          </p:cNvPr>
          <p:cNvSpPr txBox="1"/>
          <p:nvPr/>
        </p:nvSpPr>
        <p:spPr>
          <a:xfrm>
            <a:off x="2568191" y="1188197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Science</a:t>
            </a:r>
          </a:p>
        </p:txBody>
      </p:sp>
      <p:sp>
        <p:nvSpPr>
          <p:cNvPr id="46" name="Oval 45">
            <a:extLst>
              <a:ext uri="{FF2B5EF4-FFF2-40B4-BE49-F238E27FC236}">
                <a16:creationId xmlns:a16="http://schemas.microsoft.com/office/drawing/2014/main" id="{EEE86F1E-0368-7244-98C9-E0BE0D441919}"/>
              </a:ext>
            </a:extLst>
          </p:cNvPr>
          <p:cNvSpPr/>
          <p:nvPr/>
        </p:nvSpPr>
        <p:spPr>
          <a:xfrm>
            <a:off x="5714463" y="10654751"/>
            <a:ext cx="653142" cy="653142"/>
          </a:xfrm>
          <a:prstGeom prst="ellipse">
            <a:avLst/>
          </a:prstGeom>
          <a:pattFill prst="wdUpDiag">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252E8683-6713-7848-8579-23CB041825CF}"/>
              </a:ext>
            </a:extLst>
          </p:cNvPr>
          <p:cNvSpPr/>
          <p:nvPr/>
        </p:nvSpPr>
        <p:spPr>
          <a:xfrm>
            <a:off x="5714463" y="11856425"/>
            <a:ext cx="653142" cy="653142"/>
          </a:xfrm>
          <a:prstGeom prst="ellipse">
            <a:avLst/>
          </a:prstGeom>
          <a:pattFill prst="wdUpDiag">
            <a:fgClr>
              <a:schemeClr val="accent2"/>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5D8DAAE-BC86-FD4A-B32B-4F69E1F864B3}"/>
              </a:ext>
            </a:extLst>
          </p:cNvPr>
          <p:cNvSpPr txBox="1"/>
          <p:nvPr/>
        </p:nvSpPr>
        <p:spPr>
          <a:xfrm>
            <a:off x="6587570" y="1065475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Grammatic</a:t>
            </a:r>
          </a:p>
        </p:txBody>
      </p:sp>
      <p:sp>
        <p:nvSpPr>
          <p:cNvPr id="49" name="TextBox 48">
            <a:extLst>
              <a:ext uri="{FF2B5EF4-FFF2-40B4-BE49-F238E27FC236}">
                <a16:creationId xmlns:a16="http://schemas.microsoft.com/office/drawing/2014/main" id="{4FE0451E-E590-A748-9B08-6708E878F65F}"/>
              </a:ext>
            </a:extLst>
          </p:cNvPr>
          <p:cNvSpPr txBox="1"/>
          <p:nvPr/>
        </p:nvSpPr>
        <p:spPr>
          <a:xfrm>
            <a:off x="6587570" y="1188197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History</a:t>
            </a:r>
          </a:p>
        </p:txBody>
      </p:sp>
      <p:sp>
        <p:nvSpPr>
          <p:cNvPr id="50" name="TextBox 49">
            <a:extLst>
              <a:ext uri="{FF2B5EF4-FFF2-40B4-BE49-F238E27FC236}">
                <a16:creationId xmlns:a16="http://schemas.microsoft.com/office/drawing/2014/main" id="{C7BD6A59-79C8-7C49-BD61-F6A7F3E23392}"/>
              </a:ext>
            </a:extLst>
          </p:cNvPr>
          <p:cNvSpPr txBox="1"/>
          <p:nvPr/>
        </p:nvSpPr>
        <p:spPr>
          <a:xfrm>
            <a:off x="12343203" y="10713666"/>
            <a:ext cx="10899304"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Significant number of followers in every business domain. People who have a significant number of followers in every business domain. </a:t>
            </a:r>
          </a:p>
        </p:txBody>
      </p:sp>
      <p:grpSp>
        <p:nvGrpSpPr>
          <p:cNvPr id="51" name="Group 50">
            <a:extLst>
              <a:ext uri="{FF2B5EF4-FFF2-40B4-BE49-F238E27FC236}">
                <a16:creationId xmlns:a16="http://schemas.microsoft.com/office/drawing/2014/main" id="{808DF05F-B0AE-984E-A620-06520E00073A}"/>
              </a:ext>
            </a:extLst>
          </p:cNvPr>
          <p:cNvGrpSpPr/>
          <p:nvPr/>
        </p:nvGrpSpPr>
        <p:grpSpPr>
          <a:xfrm>
            <a:off x="6287584" y="824518"/>
            <a:ext cx="11802708" cy="2182173"/>
            <a:chOff x="6287584" y="1071658"/>
            <a:chExt cx="11802708" cy="2182173"/>
          </a:xfrm>
        </p:grpSpPr>
        <p:sp>
          <p:nvSpPr>
            <p:cNvPr id="52" name="CuadroTexto 350">
              <a:extLst>
                <a:ext uri="{FF2B5EF4-FFF2-40B4-BE49-F238E27FC236}">
                  <a16:creationId xmlns:a16="http://schemas.microsoft.com/office/drawing/2014/main" id="{2331E3A9-99C5-7C48-A222-6904BF8BABBB}"/>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55" name="CuadroTexto 351">
              <a:extLst>
                <a:ext uri="{FF2B5EF4-FFF2-40B4-BE49-F238E27FC236}">
                  <a16:creationId xmlns:a16="http://schemas.microsoft.com/office/drawing/2014/main" id="{B8DDAA51-015C-5B4B-BB9C-9BC28BE8454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6" name="Rectangle 45">
              <a:extLst>
                <a:ext uri="{FF2B5EF4-FFF2-40B4-BE49-F238E27FC236}">
                  <a16:creationId xmlns:a16="http://schemas.microsoft.com/office/drawing/2014/main" id="{B5E313CB-C51E-6E4C-88D3-96FF433E67E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238ECBFB-F14D-7F42-8BA7-96A0EC7D64FE}"/>
              </a:ext>
            </a:extLst>
          </p:cNvPr>
          <p:cNvSpPr/>
          <p:nvPr/>
        </p:nvSpPr>
        <p:spPr>
          <a:xfrm>
            <a:off x="3352800" y="8686800"/>
            <a:ext cx="1056640" cy="21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17C39C9-C6E4-4949-AD64-2FA59FD0335B}"/>
              </a:ext>
            </a:extLst>
          </p:cNvPr>
          <p:cNvSpPr/>
          <p:nvPr/>
        </p:nvSpPr>
        <p:spPr>
          <a:xfrm>
            <a:off x="4409440" y="8503920"/>
            <a:ext cx="1056640" cy="39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257983-0170-8646-AB3B-102C535F2E71}"/>
              </a:ext>
            </a:extLst>
          </p:cNvPr>
          <p:cNvSpPr/>
          <p:nvPr/>
        </p:nvSpPr>
        <p:spPr>
          <a:xfrm>
            <a:off x="8625840" y="7668261"/>
            <a:ext cx="1056640" cy="1231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FBA1286-B0DE-434E-8C81-4EF153188077}"/>
              </a:ext>
            </a:extLst>
          </p:cNvPr>
          <p:cNvSpPr/>
          <p:nvPr/>
        </p:nvSpPr>
        <p:spPr>
          <a:xfrm>
            <a:off x="9682480" y="7248714"/>
            <a:ext cx="1056640" cy="165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B44A40-525A-0343-AFEE-7629035B24C5}"/>
              </a:ext>
            </a:extLst>
          </p:cNvPr>
          <p:cNvSpPr/>
          <p:nvPr/>
        </p:nvSpPr>
        <p:spPr>
          <a:xfrm>
            <a:off x="13922235" y="7087371"/>
            <a:ext cx="1056640" cy="1812789"/>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8D018CA-08AA-D648-97CD-62570C13B751}"/>
              </a:ext>
            </a:extLst>
          </p:cNvPr>
          <p:cNvSpPr/>
          <p:nvPr/>
        </p:nvSpPr>
        <p:spPr>
          <a:xfrm>
            <a:off x="14978875" y="6469991"/>
            <a:ext cx="1056640" cy="2430169"/>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88724-4DDD-AC42-9B7D-FE3D29F3A298}"/>
              </a:ext>
            </a:extLst>
          </p:cNvPr>
          <p:cNvSpPr/>
          <p:nvPr/>
        </p:nvSpPr>
        <p:spPr>
          <a:xfrm>
            <a:off x="19183782" y="6066395"/>
            <a:ext cx="1056640" cy="2833766"/>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1447CD2-B68B-6742-8298-297AED9C6E66}"/>
              </a:ext>
            </a:extLst>
          </p:cNvPr>
          <p:cNvSpPr/>
          <p:nvPr/>
        </p:nvSpPr>
        <p:spPr>
          <a:xfrm>
            <a:off x="20240422" y="5101301"/>
            <a:ext cx="1056640" cy="3798859"/>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D8DF8B2-0DBD-594E-8392-ABBE92FFC3FF}"/>
              </a:ext>
            </a:extLst>
          </p:cNvPr>
          <p:cNvCxnSpPr/>
          <p:nvPr/>
        </p:nvCxnSpPr>
        <p:spPr>
          <a:xfrm>
            <a:off x="1778211" y="4412039"/>
            <a:ext cx="0" cy="448812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CB61961-6BDA-774D-ABEA-3BB5BE622047}"/>
              </a:ext>
            </a:extLst>
          </p:cNvPr>
          <p:cNvCxnSpPr/>
          <p:nvPr/>
        </p:nvCxnSpPr>
        <p:spPr>
          <a:xfrm>
            <a:off x="7042938" y="4412039"/>
            <a:ext cx="0" cy="448812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7391BD1-F109-434A-8198-76D57C6E85AD}"/>
              </a:ext>
            </a:extLst>
          </p:cNvPr>
          <p:cNvCxnSpPr/>
          <p:nvPr/>
        </p:nvCxnSpPr>
        <p:spPr>
          <a:xfrm>
            <a:off x="12335374" y="4412039"/>
            <a:ext cx="0" cy="448812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231AD8-E438-FE4E-B55F-0160C3045E50}"/>
              </a:ext>
            </a:extLst>
          </p:cNvPr>
          <p:cNvCxnSpPr/>
          <p:nvPr/>
        </p:nvCxnSpPr>
        <p:spPr>
          <a:xfrm>
            <a:off x="17600102" y="4412039"/>
            <a:ext cx="0" cy="448812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C12E0B-20B3-8A46-AC70-B5C756925300}"/>
              </a:ext>
            </a:extLst>
          </p:cNvPr>
          <p:cNvCxnSpPr/>
          <p:nvPr/>
        </p:nvCxnSpPr>
        <p:spPr>
          <a:xfrm>
            <a:off x="22892538" y="4412039"/>
            <a:ext cx="0" cy="448812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91F8CB8-7184-EF4D-95E0-5863F0F6C21A}"/>
              </a:ext>
            </a:extLst>
          </p:cNvPr>
          <p:cNvGrpSpPr/>
          <p:nvPr/>
        </p:nvGrpSpPr>
        <p:grpSpPr>
          <a:xfrm>
            <a:off x="1165312" y="4203343"/>
            <a:ext cx="461561" cy="4696818"/>
            <a:chOff x="964497" y="4331443"/>
            <a:chExt cx="1028410" cy="5827976"/>
          </a:xfrm>
        </p:grpSpPr>
        <p:sp>
          <p:nvSpPr>
            <p:cNvPr id="43" name="TextBox 42">
              <a:extLst>
                <a:ext uri="{FF2B5EF4-FFF2-40B4-BE49-F238E27FC236}">
                  <a16:creationId xmlns:a16="http://schemas.microsoft.com/office/drawing/2014/main" id="{4EF93AB2-55FF-B24D-9B44-1DA816422E70}"/>
                </a:ext>
              </a:extLst>
            </p:cNvPr>
            <p:cNvSpPr txBox="1"/>
            <p:nvPr/>
          </p:nvSpPr>
          <p:spPr>
            <a:xfrm>
              <a:off x="964497" y="4331443"/>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53" name="TextBox 52">
              <a:extLst>
                <a:ext uri="{FF2B5EF4-FFF2-40B4-BE49-F238E27FC236}">
                  <a16:creationId xmlns:a16="http://schemas.microsoft.com/office/drawing/2014/main" id="{79A5A4FC-F008-9F41-A1B1-E9BCA5B89909}"/>
                </a:ext>
              </a:extLst>
            </p:cNvPr>
            <p:cNvSpPr txBox="1"/>
            <p:nvPr/>
          </p:nvSpPr>
          <p:spPr>
            <a:xfrm>
              <a:off x="964497" y="5214670"/>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54" name="TextBox 53">
              <a:extLst>
                <a:ext uri="{FF2B5EF4-FFF2-40B4-BE49-F238E27FC236}">
                  <a16:creationId xmlns:a16="http://schemas.microsoft.com/office/drawing/2014/main" id="{1DF3B806-CE3C-5148-8F3D-5511FA213F46}"/>
                </a:ext>
              </a:extLst>
            </p:cNvPr>
            <p:cNvSpPr txBox="1"/>
            <p:nvPr/>
          </p:nvSpPr>
          <p:spPr>
            <a:xfrm>
              <a:off x="964497" y="6097897"/>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57" name="TextBox 56">
              <a:extLst>
                <a:ext uri="{FF2B5EF4-FFF2-40B4-BE49-F238E27FC236}">
                  <a16:creationId xmlns:a16="http://schemas.microsoft.com/office/drawing/2014/main" id="{9E1CEFBC-71A6-0848-8BEA-2C884B5EA11E}"/>
                </a:ext>
              </a:extLst>
            </p:cNvPr>
            <p:cNvSpPr txBox="1"/>
            <p:nvPr/>
          </p:nvSpPr>
          <p:spPr>
            <a:xfrm>
              <a:off x="964497" y="6981124"/>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58" name="TextBox 57">
              <a:extLst>
                <a:ext uri="{FF2B5EF4-FFF2-40B4-BE49-F238E27FC236}">
                  <a16:creationId xmlns:a16="http://schemas.microsoft.com/office/drawing/2014/main" id="{BB78D429-1588-3B49-8755-0BBB07377034}"/>
                </a:ext>
              </a:extLst>
            </p:cNvPr>
            <p:cNvSpPr txBox="1"/>
            <p:nvPr/>
          </p:nvSpPr>
          <p:spPr>
            <a:xfrm>
              <a:off x="964497" y="7885134"/>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59" name="TextBox 58">
              <a:extLst>
                <a:ext uri="{FF2B5EF4-FFF2-40B4-BE49-F238E27FC236}">
                  <a16:creationId xmlns:a16="http://schemas.microsoft.com/office/drawing/2014/main" id="{279B3C7D-062C-B54F-943E-071B81D47609}"/>
                </a:ext>
              </a:extLst>
            </p:cNvPr>
            <p:cNvSpPr txBox="1"/>
            <p:nvPr/>
          </p:nvSpPr>
          <p:spPr>
            <a:xfrm>
              <a:off x="964497" y="876836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60" name="TextBox 59">
              <a:extLst>
                <a:ext uri="{FF2B5EF4-FFF2-40B4-BE49-F238E27FC236}">
                  <a16:creationId xmlns:a16="http://schemas.microsoft.com/office/drawing/2014/main" id="{27C58562-99FA-334A-9C01-B290B62FD6E0}"/>
                </a:ext>
              </a:extLst>
            </p:cNvPr>
            <p:cNvSpPr txBox="1"/>
            <p:nvPr/>
          </p:nvSpPr>
          <p:spPr>
            <a:xfrm>
              <a:off x="964497" y="9651588"/>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grpSp>
    </p:spTree>
    <p:extLst>
      <p:ext uri="{BB962C8B-B14F-4D97-AF65-F5344CB8AC3E}">
        <p14:creationId xmlns:p14="http://schemas.microsoft.com/office/powerpoint/2010/main" val="403039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5F8EE1FF-6810-4140-857C-056F190FA189}"/>
              </a:ext>
            </a:extLst>
          </p:cNvPr>
          <p:cNvSpPr/>
          <p:nvPr/>
        </p:nvSpPr>
        <p:spPr>
          <a:xfrm>
            <a:off x="8872132" y="5008138"/>
            <a:ext cx="6466397" cy="6721454"/>
          </a:xfrm>
          <a:prstGeom prst="rect">
            <a:avLst/>
          </a:prstGeom>
          <a:pattFill prst="pct10">
            <a:fgClr>
              <a:schemeClr val="accent1"/>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7774B9CC-B66A-0941-BBCB-7EBA21EC3FE8}"/>
              </a:ext>
            </a:extLst>
          </p:cNvPr>
          <p:cNvGrpSpPr/>
          <p:nvPr/>
        </p:nvGrpSpPr>
        <p:grpSpPr>
          <a:xfrm>
            <a:off x="3390656" y="4548249"/>
            <a:ext cx="3551345" cy="1996488"/>
            <a:chOff x="11753838" y="5785592"/>
            <a:chExt cx="5260519" cy="1996488"/>
          </a:xfrm>
        </p:grpSpPr>
        <p:sp>
          <p:nvSpPr>
            <p:cNvPr id="37" name="TextBox 36">
              <a:extLst>
                <a:ext uri="{FF2B5EF4-FFF2-40B4-BE49-F238E27FC236}">
                  <a16:creationId xmlns:a16="http://schemas.microsoft.com/office/drawing/2014/main" id="{1B679DF5-6344-F34B-8DB7-8B9CB6E3BD0C}"/>
                </a:ext>
              </a:extLst>
            </p:cNvPr>
            <p:cNvSpPr txBox="1"/>
            <p:nvPr/>
          </p:nvSpPr>
          <p:spPr>
            <a:xfrm>
              <a:off x="11753838" y="6397085"/>
              <a:ext cx="5260519"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8" name="TextBox 37">
              <a:extLst>
                <a:ext uri="{FF2B5EF4-FFF2-40B4-BE49-F238E27FC236}">
                  <a16:creationId xmlns:a16="http://schemas.microsoft.com/office/drawing/2014/main" id="{32F316F7-F752-3B4F-BF54-9B23B6C61BE5}"/>
                </a:ext>
              </a:extLst>
            </p:cNvPr>
            <p:cNvSpPr txBox="1"/>
            <p:nvPr/>
          </p:nvSpPr>
          <p:spPr>
            <a:xfrm>
              <a:off x="11753839" y="5785592"/>
              <a:ext cx="526051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2020</a:t>
              </a:r>
            </a:p>
          </p:txBody>
        </p:sp>
      </p:grpSp>
      <p:sp>
        <p:nvSpPr>
          <p:cNvPr id="39" name="Rounded Rectangle 38">
            <a:extLst>
              <a:ext uri="{FF2B5EF4-FFF2-40B4-BE49-F238E27FC236}">
                <a16:creationId xmlns:a16="http://schemas.microsoft.com/office/drawing/2014/main" id="{2726B580-B564-DB4A-AA09-A803BC354F00}"/>
              </a:ext>
            </a:extLst>
          </p:cNvPr>
          <p:cNvSpPr/>
          <p:nvPr/>
        </p:nvSpPr>
        <p:spPr>
          <a:xfrm>
            <a:off x="16219621" y="5066491"/>
            <a:ext cx="6686101"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A10CAE01-2587-C64A-A615-D2F4E3A7126F}"/>
              </a:ext>
            </a:extLst>
          </p:cNvPr>
          <p:cNvSpPr/>
          <p:nvPr/>
        </p:nvSpPr>
        <p:spPr>
          <a:xfrm>
            <a:off x="16219621" y="7293351"/>
            <a:ext cx="6686101"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iangle 40">
            <a:extLst>
              <a:ext uri="{FF2B5EF4-FFF2-40B4-BE49-F238E27FC236}">
                <a16:creationId xmlns:a16="http://schemas.microsoft.com/office/drawing/2014/main" id="{610BD6F6-EC0D-114F-9AE9-6961CB997C76}"/>
              </a:ext>
            </a:extLst>
          </p:cNvPr>
          <p:cNvSpPr/>
          <p:nvPr/>
        </p:nvSpPr>
        <p:spPr>
          <a:xfrm>
            <a:off x="16730579" y="5831450"/>
            <a:ext cx="273823" cy="2815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A6BA2D85-14D6-C046-B932-A383FCC938C9}"/>
              </a:ext>
            </a:extLst>
          </p:cNvPr>
          <p:cNvSpPr/>
          <p:nvPr/>
        </p:nvSpPr>
        <p:spPr>
          <a:xfrm rot="10800000">
            <a:off x="16730579" y="8060529"/>
            <a:ext cx="273823" cy="2815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4EDF9F0-71D4-B54B-B929-EEB6C7FBFF1E}"/>
              </a:ext>
            </a:extLst>
          </p:cNvPr>
          <p:cNvSpPr txBox="1"/>
          <p:nvPr/>
        </p:nvSpPr>
        <p:spPr>
          <a:xfrm>
            <a:off x="18938744" y="5693977"/>
            <a:ext cx="11905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44" name="TextBox 43">
            <a:extLst>
              <a:ext uri="{FF2B5EF4-FFF2-40B4-BE49-F238E27FC236}">
                <a16:creationId xmlns:a16="http://schemas.microsoft.com/office/drawing/2014/main" id="{5AEF2543-2696-4641-A09E-D7C4D1BD5AC3}"/>
              </a:ext>
            </a:extLst>
          </p:cNvPr>
          <p:cNvSpPr txBox="1"/>
          <p:nvPr/>
        </p:nvSpPr>
        <p:spPr>
          <a:xfrm>
            <a:off x="17408487" y="5632422"/>
            <a:ext cx="149208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45" name="TextBox 44">
            <a:extLst>
              <a:ext uri="{FF2B5EF4-FFF2-40B4-BE49-F238E27FC236}">
                <a16:creationId xmlns:a16="http://schemas.microsoft.com/office/drawing/2014/main" id="{CC857624-AA8F-2344-AFC1-D37B90AF0FF8}"/>
              </a:ext>
            </a:extLst>
          </p:cNvPr>
          <p:cNvSpPr txBox="1"/>
          <p:nvPr/>
        </p:nvSpPr>
        <p:spPr>
          <a:xfrm>
            <a:off x="20261749" y="5693977"/>
            <a:ext cx="2412331"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46" name="TextBox 45">
            <a:extLst>
              <a:ext uri="{FF2B5EF4-FFF2-40B4-BE49-F238E27FC236}">
                <a16:creationId xmlns:a16="http://schemas.microsoft.com/office/drawing/2014/main" id="{A02E7342-408D-774F-BEDE-068C37F1F785}"/>
              </a:ext>
            </a:extLst>
          </p:cNvPr>
          <p:cNvSpPr txBox="1"/>
          <p:nvPr/>
        </p:nvSpPr>
        <p:spPr>
          <a:xfrm>
            <a:off x="18938744" y="7916241"/>
            <a:ext cx="11905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47" name="TextBox 46">
            <a:extLst>
              <a:ext uri="{FF2B5EF4-FFF2-40B4-BE49-F238E27FC236}">
                <a16:creationId xmlns:a16="http://schemas.microsoft.com/office/drawing/2014/main" id="{4F76AA5A-7E69-714C-A72E-861481DC9FFB}"/>
              </a:ext>
            </a:extLst>
          </p:cNvPr>
          <p:cNvSpPr txBox="1"/>
          <p:nvPr/>
        </p:nvSpPr>
        <p:spPr>
          <a:xfrm>
            <a:off x="17408486" y="7854686"/>
            <a:ext cx="212637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49" name="TextBox 48">
            <a:extLst>
              <a:ext uri="{FF2B5EF4-FFF2-40B4-BE49-F238E27FC236}">
                <a16:creationId xmlns:a16="http://schemas.microsoft.com/office/drawing/2014/main" id="{F6A1379C-4D68-0E40-A273-0437DBD73C47}"/>
              </a:ext>
            </a:extLst>
          </p:cNvPr>
          <p:cNvSpPr txBox="1"/>
          <p:nvPr/>
        </p:nvSpPr>
        <p:spPr>
          <a:xfrm>
            <a:off x="20261749" y="7916241"/>
            <a:ext cx="2412331"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51" name="TextBox 50">
            <a:extLst>
              <a:ext uri="{FF2B5EF4-FFF2-40B4-BE49-F238E27FC236}">
                <a16:creationId xmlns:a16="http://schemas.microsoft.com/office/drawing/2014/main" id="{5FF73FA2-3794-3C4D-B3DE-1301E0E7412E}"/>
              </a:ext>
            </a:extLst>
          </p:cNvPr>
          <p:cNvSpPr txBox="1"/>
          <p:nvPr/>
        </p:nvSpPr>
        <p:spPr>
          <a:xfrm>
            <a:off x="16219621" y="10486214"/>
            <a:ext cx="6851394"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sp>
        <p:nvSpPr>
          <p:cNvPr id="27" name="Rectangle 1">
            <a:extLst>
              <a:ext uri="{FF2B5EF4-FFF2-40B4-BE49-F238E27FC236}">
                <a16:creationId xmlns:a16="http://schemas.microsoft.com/office/drawing/2014/main" id="{2D13A518-93A5-2D4B-B7DD-47B9F39F19BC}"/>
              </a:ext>
            </a:extLst>
          </p:cNvPr>
          <p:cNvSpPr/>
          <p:nvPr/>
        </p:nvSpPr>
        <p:spPr>
          <a:xfrm>
            <a:off x="2133599" y="7806254"/>
            <a:ext cx="13215389" cy="3934843"/>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789517 w 8490857"/>
              <a:gd name="connsiteY2" fmla="*/ 1232509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0 h 5331854"/>
              <a:gd name="connsiteX1" fmla="*/ 1417806 w 8490857"/>
              <a:gd name="connsiteY1" fmla="*/ 2020894 h 5331854"/>
              <a:gd name="connsiteX2" fmla="*/ 2789517 w 8490857"/>
              <a:gd name="connsiteY2" fmla="*/ 1116599 h 5331854"/>
              <a:gd name="connsiteX3" fmla="*/ 4241443 w 8490857"/>
              <a:gd name="connsiteY3" fmla="*/ 1850301 h 5331854"/>
              <a:gd name="connsiteX4" fmla="*/ 5670997 w 8490857"/>
              <a:gd name="connsiteY4" fmla="*/ 708338 h 5331854"/>
              <a:gd name="connsiteX5" fmla="*/ 7100552 w 8490857"/>
              <a:gd name="connsiteY5" fmla="*/ 412124 h 5331854"/>
              <a:gd name="connsiteX6" fmla="*/ 8490857 w 8490857"/>
              <a:gd name="connsiteY6" fmla="*/ 978795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100552 w 8490857"/>
              <a:gd name="connsiteY5" fmla="*/ 499106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27441 h 5418836"/>
              <a:gd name="connsiteX7" fmla="*/ 8490857 w 8490857"/>
              <a:gd name="connsiteY7" fmla="*/ 5418836 h 5418836"/>
              <a:gd name="connsiteX8" fmla="*/ 0 w 8490857"/>
              <a:gd name="connsiteY8" fmla="*/ 5418836 h 5418836"/>
              <a:gd name="connsiteX9" fmla="*/ 0 w 8490857"/>
              <a:gd name="connsiteY9" fmla="*/ 86982 h 541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18836">
                <a:moveTo>
                  <a:pt x="0" y="86982"/>
                </a:moveTo>
                <a:lnTo>
                  <a:pt x="1417806" y="2107876"/>
                </a:lnTo>
                <a:lnTo>
                  <a:pt x="2789517" y="1203581"/>
                </a:lnTo>
                <a:lnTo>
                  <a:pt x="4241443" y="1937283"/>
                </a:lnTo>
                <a:lnTo>
                  <a:pt x="5654955" y="0"/>
                </a:lnTo>
                <a:lnTo>
                  <a:pt x="7068468" y="366552"/>
                </a:lnTo>
                <a:lnTo>
                  <a:pt x="8490857" y="27441"/>
                </a:lnTo>
                <a:lnTo>
                  <a:pt x="8490857" y="5418836"/>
                </a:lnTo>
                <a:lnTo>
                  <a:pt x="0" y="5418836"/>
                </a:lnTo>
                <a:lnTo>
                  <a:pt x="0" y="86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a:extLst>
              <a:ext uri="{FF2B5EF4-FFF2-40B4-BE49-F238E27FC236}">
                <a16:creationId xmlns:a16="http://schemas.microsoft.com/office/drawing/2014/main" id="{35DBFAF9-7FDB-5E40-A0F9-4E5D55F6AD14}"/>
              </a:ext>
            </a:extLst>
          </p:cNvPr>
          <p:cNvSpPr/>
          <p:nvPr/>
        </p:nvSpPr>
        <p:spPr>
          <a:xfrm rot="10800000" flipV="1">
            <a:off x="8861670" y="5008138"/>
            <a:ext cx="0" cy="6721453"/>
          </a:xfrm>
          <a:prstGeom prst="line">
            <a:avLst/>
          </a:prstGeom>
          <a:ln w="38100">
            <a:solidFill>
              <a:schemeClr val="tx2"/>
            </a:solidFill>
            <a:prstDash val="sys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pSp>
        <p:nvGrpSpPr>
          <p:cNvPr id="17" name="Group 16">
            <a:extLst>
              <a:ext uri="{FF2B5EF4-FFF2-40B4-BE49-F238E27FC236}">
                <a16:creationId xmlns:a16="http://schemas.microsoft.com/office/drawing/2014/main" id="{E9049EB3-4DA2-1846-8438-9A25B1E7A07B}"/>
              </a:ext>
            </a:extLst>
          </p:cNvPr>
          <p:cNvGrpSpPr/>
          <p:nvPr/>
        </p:nvGrpSpPr>
        <p:grpSpPr>
          <a:xfrm>
            <a:off x="8574166" y="8896603"/>
            <a:ext cx="536096" cy="536096"/>
            <a:chOff x="12148367" y="7040880"/>
            <a:chExt cx="530432" cy="530432"/>
          </a:xfrm>
        </p:grpSpPr>
        <p:sp>
          <p:nvSpPr>
            <p:cNvPr id="20" name="Oval 19">
              <a:extLst>
                <a:ext uri="{FF2B5EF4-FFF2-40B4-BE49-F238E27FC236}">
                  <a16:creationId xmlns:a16="http://schemas.microsoft.com/office/drawing/2014/main" id="{4FE3B1E0-F009-B24E-BB91-04D8C24C0D04}"/>
                </a:ext>
              </a:extLst>
            </p:cNvPr>
            <p:cNvSpPr/>
            <p:nvPr/>
          </p:nvSpPr>
          <p:spPr>
            <a:xfrm>
              <a:off x="12148367" y="7040880"/>
              <a:ext cx="530432" cy="530432"/>
            </a:xfrm>
            <a:prstGeom prst="ellipse">
              <a:avLst/>
            </a:prstGeom>
            <a:solidFill>
              <a:schemeClr val="bg1"/>
            </a:solidFill>
            <a:ln>
              <a:noFill/>
            </a:ln>
            <a:effectLst>
              <a:outerShdw blurRad="127000" dist="38100" dir="2700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C0E043-31C1-8E4D-91E3-399C2F167170}"/>
                </a:ext>
              </a:extLst>
            </p:cNvPr>
            <p:cNvSpPr/>
            <p:nvPr/>
          </p:nvSpPr>
          <p:spPr>
            <a:xfrm>
              <a:off x="12269236" y="7163982"/>
              <a:ext cx="284228" cy="28422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51F0FA4A-E5D3-7941-8842-2166D3EBA37C}"/>
              </a:ext>
            </a:extLst>
          </p:cNvPr>
          <p:cNvSpPr txBox="1"/>
          <p:nvPr/>
        </p:nvSpPr>
        <p:spPr>
          <a:xfrm>
            <a:off x="1590345"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grpSp>
        <p:nvGrpSpPr>
          <p:cNvPr id="29" name="Group 28">
            <a:extLst>
              <a:ext uri="{FF2B5EF4-FFF2-40B4-BE49-F238E27FC236}">
                <a16:creationId xmlns:a16="http://schemas.microsoft.com/office/drawing/2014/main" id="{C94B693D-E055-4542-B181-CD93AEEA83F2}"/>
              </a:ext>
            </a:extLst>
          </p:cNvPr>
          <p:cNvGrpSpPr/>
          <p:nvPr/>
        </p:nvGrpSpPr>
        <p:grpSpPr>
          <a:xfrm>
            <a:off x="1265480" y="5546778"/>
            <a:ext cx="543885" cy="6296608"/>
            <a:chOff x="2038163" y="6357198"/>
            <a:chExt cx="543885" cy="5516348"/>
          </a:xfrm>
        </p:grpSpPr>
        <p:sp>
          <p:nvSpPr>
            <p:cNvPr id="30" name="TextBox 29">
              <a:extLst>
                <a:ext uri="{FF2B5EF4-FFF2-40B4-BE49-F238E27FC236}">
                  <a16:creationId xmlns:a16="http://schemas.microsoft.com/office/drawing/2014/main" id="{E5F19506-CE29-2A40-9C21-970966ECAFA0}"/>
                </a:ext>
              </a:extLst>
            </p:cNvPr>
            <p:cNvSpPr txBox="1"/>
            <p:nvPr/>
          </p:nvSpPr>
          <p:spPr>
            <a:xfrm>
              <a:off x="2038163" y="759174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31" name="TextBox 30">
              <a:extLst>
                <a:ext uri="{FF2B5EF4-FFF2-40B4-BE49-F238E27FC236}">
                  <a16:creationId xmlns:a16="http://schemas.microsoft.com/office/drawing/2014/main" id="{90B8831F-6442-DA40-B13B-E4E510C73869}"/>
                </a:ext>
              </a:extLst>
            </p:cNvPr>
            <p:cNvSpPr txBox="1"/>
            <p:nvPr/>
          </p:nvSpPr>
          <p:spPr>
            <a:xfrm>
              <a:off x="2038163" y="8239831"/>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32" name="TextBox 31">
              <a:extLst>
                <a:ext uri="{FF2B5EF4-FFF2-40B4-BE49-F238E27FC236}">
                  <a16:creationId xmlns:a16="http://schemas.microsoft.com/office/drawing/2014/main" id="{4CFB2717-5B7E-FF49-9B55-278E03B03F74}"/>
                </a:ext>
              </a:extLst>
            </p:cNvPr>
            <p:cNvSpPr txBox="1"/>
            <p:nvPr/>
          </p:nvSpPr>
          <p:spPr>
            <a:xfrm>
              <a:off x="2038163" y="8874473"/>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33" name="TextBox 32">
              <a:extLst>
                <a:ext uri="{FF2B5EF4-FFF2-40B4-BE49-F238E27FC236}">
                  <a16:creationId xmlns:a16="http://schemas.microsoft.com/office/drawing/2014/main" id="{54DB3C36-859B-5448-928D-A9F2C66774BA}"/>
                </a:ext>
              </a:extLst>
            </p:cNvPr>
            <p:cNvSpPr txBox="1"/>
            <p:nvPr/>
          </p:nvSpPr>
          <p:spPr>
            <a:xfrm>
              <a:off x="2038163" y="950911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34" name="TextBox 33">
              <a:extLst>
                <a:ext uri="{FF2B5EF4-FFF2-40B4-BE49-F238E27FC236}">
                  <a16:creationId xmlns:a16="http://schemas.microsoft.com/office/drawing/2014/main" id="{BFB17C61-1AC9-1446-9F82-3F1BC1E45F11}"/>
                </a:ext>
              </a:extLst>
            </p:cNvPr>
            <p:cNvSpPr txBox="1"/>
            <p:nvPr/>
          </p:nvSpPr>
          <p:spPr>
            <a:xfrm>
              <a:off x="2038163" y="10108066"/>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35" name="TextBox 34">
              <a:extLst>
                <a:ext uri="{FF2B5EF4-FFF2-40B4-BE49-F238E27FC236}">
                  <a16:creationId xmlns:a16="http://schemas.microsoft.com/office/drawing/2014/main" id="{D5B35BA8-4C36-1340-9067-3F38CB71025E}"/>
                </a:ext>
              </a:extLst>
            </p:cNvPr>
            <p:cNvSpPr txBox="1"/>
            <p:nvPr/>
          </p:nvSpPr>
          <p:spPr>
            <a:xfrm>
              <a:off x="2038163" y="10769602"/>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48" name="TextBox 47">
              <a:extLst>
                <a:ext uri="{FF2B5EF4-FFF2-40B4-BE49-F238E27FC236}">
                  <a16:creationId xmlns:a16="http://schemas.microsoft.com/office/drawing/2014/main" id="{70020467-575F-474F-9463-CA90AB732FAE}"/>
                </a:ext>
              </a:extLst>
            </p:cNvPr>
            <p:cNvSpPr txBox="1"/>
            <p:nvPr/>
          </p:nvSpPr>
          <p:spPr>
            <a:xfrm>
              <a:off x="2038163" y="11365715"/>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50" name="TextBox 49">
              <a:extLst>
                <a:ext uri="{FF2B5EF4-FFF2-40B4-BE49-F238E27FC236}">
                  <a16:creationId xmlns:a16="http://schemas.microsoft.com/office/drawing/2014/main" id="{A5A93B32-561D-C04D-813F-E19D274C8FB0}"/>
                </a:ext>
              </a:extLst>
            </p:cNvPr>
            <p:cNvSpPr txBox="1"/>
            <p:nvPr/>
          </p:nvSpPr>
          <p:spPr>
            <a:xfrm>
              <a:off x="2038163" y="6357198"/>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52" name="TextBox 51">
              <a:extLst>
                <a:ext uri="{FF2B5EF4-FFF2-40B4-BE49-F238E27FC236}">
                  <a16:creationId xmlns:a16="http://schemas.microsoft.com/office/drawing/2014/main" id="{DF84563C-48F9-ED4F-9A79-D4B8F85110B6}"/>
                </a:ext>
              </a:extLst>
            </p:cNvPr>
            <p:cNvSpPr txBox="1"/>
            <p:nvPr/>
          </p:nvSpPr>
          <p:spPr>
            <a:xfrm>
              <a:off x="2038163" y="6991840"/>
              <a:ext cx="543885"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grpSp>
      <p:sp>
        <p:nvSpPr>
          <p:cNvPr id="53" name="TextBox 52">
            <a:extLst>
              <a:ext uri="{FF2B5EF4-FFF2-40B4-BE49-F238E27FC236}">
                <a16:creationId xmlns:a16="http://schemas.microsoft.com/office/drawing/2014/main" id="{964594AB-D659-D04E-98FF-25E3A79C54FC}"/>
              </a:ext>
            </a:extLst>
          </p:cNvPr>
          <p:cNvSpPr txBox="1"/>
          <p:nvPr/>
        </p:nvSpPr>
        <p:spPr>
          <a:xfrm>
            <a:off x="3775982"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54" name="TextBox 53">
            <a:extLst>
              <a:ext uri="{FF2B5EF4-FFF2-40B4-BE49-F238E27FC236}">
                <a16:creationId xmlns:a16="http://schemas.microsoft.com/office/drawing/2014/main" id="{B6BEAE75-BF0A-3641-812B-9189AAB71AE8}"/>
              </a:ext>
            </a:extLst>
          </p:cNvPr>
          <p:cNvSpPr txBox="1"/>
          <p:nvPr/>
        </p:nvSpPr>
        <p:spPr>
          <a:xfrm>
            <a:off x="5961622"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55" name="TextBox 54">
            <a:extLst>
              <a:ext uri="{FF2B5EF4-FFF2-40B4-BE49-F238E27FC236}">
                <a16:creationId xmlns:a16="http://schemas.microsoft.com/office/drawing/2014/main" id="{02ADEE61-5BF2-4341-8F97-123022004B7B}"/>
              </a:ext>
            </a:extLst>
          </p:cNvPr>
          <p:cNvSpPr txBox="1"/>
          <p:nvPr/>
        </p:nvSpPr>
        <p:spPr>
          <a:xfrm>
            <a:off x="8328878"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56" name="TextBox 55">
            <a:extLst>
              <a:ext uri="{FF2B5EF4-FFF2-40B4-BE49-F238E27FC236}">
                <a16:creationId xmlns:a16="http://schemas.microsoft.com/office/drawing/2014/main" id="{90E062C5-AD53-9F49-BBC3-06010A44C3A8}"/>
              </a:ext>
            </a:extLst>
          </p:cNvPr>
          <p:cNvSpPr txBox="1"/>
          <p:nvPr/>
        </p:nvSpPr>
        <p:spPr>
          <a:xfrm>
            <a:off x="10422109"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57" name="TextBox 56">
            <a:extLst>
              <a:ext uri="{FF2B5EF4-FFF2-40B4-BE49-F238E27FC236}">
                <a16:creationId xmlns:a16="http://schemas.microsoft.com/office/drawing/2014/main" id="{1B93347D-6A9F-234D-BB20-C4CFCD66EDF2}"/>
              </a:ext>
            </a:extLst>
          </p:cNvPr>
          <p:cNvSpPr txBox="1"/>
          <p:nvPr/>
        </p:nvSpPr>
        <p:spPr>
          <a:xfrm>
            <a:off x="12442784"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58" name="TextBox 57">
            <a:extLst>
              <a:ext uri="{FF2B5EF4-FFF2-40B4-BE49-F238E27FC236}">
                <a16:creationId xmlns:a16="http://schemas.microsoft.com/office/drawing/2014/main" id="{23D4343E-505E-0C48-A89E-CDB76E1F4139}"/>
              </a:ext>
            </a:extLst>
          </p:cNvPr>
          <p:cNvSpPr txBox="1"/>
          <p:nvPr/>
        </p:nvSpPr>
        <p:spPr>
          <a:xfrm>
            <a:off x="14787738" y="11730392"/>
            <a:ext cx="1108199"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Tree>
    <p:extLst>
      <p:ext uri="{BB962C8B-B14F-4D97-AF65-F5344CB8AC3E}">
        <p14:creationId xmlns:p14="http://schemas.microsoft.com/office/powerpoint/2010/main" val="53053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e 1">
            <a:extLst>
              <a:ext uri="{FF2B5EF4-FFF2-40B4-BE49-F238E27FC236}">
                <a16:creationId xmlns:a16="http://schemas.microsoft.com/office/drawing/2014/main" id="{C8277E02-4FA9-7A44-A9F1-BCDDA2B4BA67}"/>
              </a:ext>
            </a:extLst>
          </p:cNvPr>
          <p:cNvSpPr/>
          <p:nvPr/>
        </p:nvSpPr>
        <p:spPr>
          <a:xfrm>
            <a:off x="3065929" y="5091954"/>
            <a:ext cx="6042212" cy="6042212"/>
          </a:xfrm>
          <a:prstGeom prst="pie">
            <a:avLst>
              <a:gd name="adj1" fmla="val 16238735"/>
              <a:gd name="adj2" fmla="val 719129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e 15">
            <a:extLst>
              <a:ext uri="{FF2B5EF4-FFF2-40B4-BE49-F238E27FC236}">
                <a16:creationId xmlns:a16="http://schemas.microsoft.com/office/drawing/2014/main" id="{29122425-611F-0945-BD3A-833EF8FA8001}"/>
              </a:ext>
            </a:extLst>
          </p:cNvPr>
          <p:cNvSpPr/>
          <p:nvPr/>
        </p:nvSpPr>
        <p:spPr>
          <a:xfrm>
            <a:off x="3083858" y="5091954"/>
            <a:ext cx="6042212" cy="6042212"/>
          </a:xfrm>
          <a:prstGeom prst="pie">
            <a:avLst>
              <a:gd name="adj1" fmla="val 7203563"/>
              <a:gd name="adj2" fmla="val 122166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Pie 16">
            <a:extLst>
              <a:ext uri="{FF2B5EF4-FFF2-40B4-BE49-F238E27FC236}">
                <a16:creationId xmlns:a16="http://schemas.microsoft.com/office/drawing/2014/main" id="{EF83A8EA-0549-964D-AA61-153709883C2A}"/>
              </a:ext>
            </a:extLst>
          </p:cNvPr>
          <p:cNvSpPr/>
          <p:nvPr/>
        </p:nvSpPr>
        <p:spPr>
          <a:xfrm>
            <a:off x="3083858" y="5091954"/>
            <a:ext cx="6042212" cy="6042212"/>
          </a:xfrm>
          <a:prstGeom prst="pie">
            <a:avLst>
              <a:gd name="adj1" fmla="val 12201810"/>
              <a:gd name="adj2" fmla="val 1435962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e 17">
            <a:extLst>
              <a:ext uri="{FF2B5EF4-FFF2-40B4-BE49-F238E27FC236}">
                <a16:creationId xmlns:a16="http://schemas.microsoft.com/office/drawing/2014/main" id="{47658F70-5250-1747-AA28-91F4BF3B6E83}"/>
              </a:ext>
            </a:extLst>
          </p:cNvPr>
          <p:cNvSpPr/>
          <p:nvPr/>
        </p:nvSpPr>
        <p:spPr>
          <a:xfrm>
            <a:off x="3083858" y="5091954"/>
            <a:ext cx="6042212" cy="6042212"/>
          </a:xfrm>
          <a:prstGeom prst="pie">
            <a:avLst>
              <a:gd name="adj1" fmla="val 14308777"/>
              <a:gd name="adj2" fmla="val 162229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a:extLst>
              <a:ext uri="{FF2B5EF4-FFF2-40B4-BE49-F238E27FC236}">
                <a16:creationId xmlns:a16="http://schemas.microsoft.com/office/drawing/2014/main" id="{807CA50B-EF7F-9A44-B184-C28D34682562}"/>
              </a:ext>
            </a:extLst>
          </p:cNvPr>
          <p:cNvGrpSpPr/>
          <p:nvPr/>
        </p:nvGrpSpPr>
        <p:grpSpPr>
          <a:xfrm>
            <a:off x="11251455" y="4802845"/>
            <a:ext cx="11149238" cy="7093214"/>
            <a:chOff x="11482162" y="4864193"/>
            <a:chExt cx="11149238" cy="7093214"/>
          </a:xfrm>
        </p:grpSpPr>
        <p:grpSp>
          <p:nvGrpSpPr>
            <p:cNvPr id="4" name="Group 3">
              <a:extLst>
                <a:ext uri="{FF2B5EF4-FFF2-40B4-BE49-F238E27FC236}">
                  <a16:creationId xmlns:a16="http://schemas.microsoft.com/office/drawing/2014/main" id="{90025D94-7079-A84F-9D03-9FA6A7B48C83}"/>
                </a:ext>
              </a:extLst>
            </p:cNvPr>
            <p:cNvGrpSpPr/>
            <p:nvPr/>
          </p:nvGrpSpPr>
          <p:grpSpPr>
            <a:xfrm>
              <a:off x="11482162" y="4864193"/>
              <a:ext cx="11149238" cy="5663383"/>
              <a:chOff x="11482162" y="4864193"/>
              <a:chExt cx="11149238" cy="5663383"/>
            </a:xfrm>
          </p:grpSpPr>
          <p:sp>
            <p:nvSpPr>
              <p:cNvPr id="40" name="TextBox 39">
                <a:extLst>
                  <a:ext uri="{FF2B5EF4-FFF2-40B4-BE49-F238E27FC236}">
                    <a16:creationId xmlns:a16="http://schemas.microsoft.com/office/drawing/2014/main" id="{D541F33F-A258-CF46-99A5-782DFB61B917}"/>
                  </a:ext>
                </a:extLst>
              </p:cNvPr>
              <p:cNvSpPr txBox="1"/>
              <p:nvPr/>
            </p:nvSpPr>
            <p:spPr>
              <a:xfrm>
                <a:off x="11482163" y="6988146"/>
                <a:ext cx="11149237" cy="3539430"/>
              </a:xfrm>
              <a:prstGeom prst="rect">
                <a:avLst/>
              </a:prstGeom>
              <a:noFill/>
            </p:spPr>
            <p:txBody>
              <a:bodyPr wrap="square" rtlCol="0">
                <a:spAutoFit/>
              </a:bodyPr>
              <a:lstStyle/>
              <a:p>
                <a:r>
                  <a:rPr lang="en-US" sz="2800" dirty="0">
                    <a:latin typeface="Century Gothic" panose="020B0502020202020204" pitchFamily="34" charset="0"/>
                  </a:rPr>
                  <a:t>Learning skills in computer science helps students thrive in a rapidly changing world. That's why it's our goal to make sure everyone has access to the collaborative, coding, creativity, and technical skills that can unlock opportunities in the classroom and beyond. Discover a broad selection of apps, activities, lesson plans, digital literacy tools, and games to advance learning in the classroom including virtual field trips, lessons on coding, and more.</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1" name="CuadroTexto 351">
                <a:extLst>
                  <a:ext uri="{FF2B5EF4-FFF2-40B4-BE49-F238E27FC236}">
                    <a16:creationId xmlns:a16="http://schemas.microsoft.com/office/drawing/2014/main" id="{814844FE-94CE-5546-B143-6681DB34350F}"/>
                  </a:ext>
                </a:extLst>
              </p:cNvPr>
              <p:cNvSpPr txBox="1"/>
              <p:nvPr/>
            </p:nvSpPr>
            <p:spPr>
              <a:xfrm>
                <a:off x="11482162" y="486419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grpSp>
        <p:grpSp>
          <p:nvGrpSpPr>
            <p:cNvPr id="52" name="Group 51">
              <a:extLst>
                <a:ext uri="{FF2B5EF4-FFF2-40B4-BE49-F238E27FC236}">
                  <a16:creationId xmlns:a16="http://schemas.microsoft.com/office/drawing/2014/main" id="{C034E58A-BBC0-3242-AA0D-9B2FFFD15A6E}"/>
                </a:ext>
              </a:extLst>
            </p:cNvPr>
            <p:cNvGrpSpPr/>
            <p:nvPr/>
          </p:nvGrpSpPr>
          <p:grpSpPr>
            <a:xfrm>
              <a:off x="11591427" y="11116532"/>
              <a:ext cx="3506154" cy="840875"/>
              <a:chOff x="1735771" y="11301545"/>
              <a:chExt cx="3506154" cy="840875"/>
            </a:xfrm>
          </p:grpSpPr>
          <p:sp>
            <p:nvSpPr>
              <p:cNvPr id="53" name="Rounded Rectangle 52">
                <a:extLst>
                  <a:ext uri="{FF2B5EF4-FFF2-40B4-BE49-F238E27FC236}">
                    <a16:creationId xmlns:a16="http://schemas.microsoft.com/office/drawing/2014/main" id="{E87482CE-9D91-CF44-A7E7-16CD6E421CD3}"/>
                  </a:ext>
                </a:extLst>
              </p:cNvPr>
              <p:cNvSpPr/>
              <p:nvPr/>
            </p:nvSpPr>
            <p:spPr>
              <a:xfrm>
                <a:off x="1735771" y="11301545"/>
                <a:ext cx="3506154" cy="84087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B467DF4-5459-CB4A-A719-FE869AC1DA17}"/>
                  </a:ext>
                </a:extLst>
              </p:cNvPr>
              <p:cNvSpPr txBox="1"/>
              <p:nvPr/>
            </p:nvSpPr>
            <p:spPr>
              <a:xfrm>
                <a:off x="1976204" y="11463675"/>
                <a:ext cx="3025288" cy="584775"/>
              </a:xfrm>
              <a:prstGeom prst="rect">
                <a:avLst/>
              </a:prstGeom>
              <a:noFill/>
            </p:spPr>
            <p:txBody>
              <a:bodyPr wrap="square" rtlCol="0">
                <a:spAutoFit/>
              </a:bodyPr>
              <a:lstStyle/>
              <a:p>
                <a:pPr algn="ctr"/>
                <a:r>
                  <a:rPr lang="en-US" sz="32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2020</a:t>
                </a:r>
              </a:p>
            </p:txBody>
          </p:sp>
        </p:grpSp>
      </p:grpSp>
      <p:grpSp>
        <p:nvGrpSpPr>
          <p:cNvPr id="55" name="Group 54">
            <a:extLst>
              <a:ext uri="{FF2B5EF4-FFF2-40B4-BE49-F238E27FC236}">
                <a16:creationId xmlns:a16="http://schemas.microsoft.com/office/drawing/2014/main" id="{68D42E9B-DD06-4C4E-BD96-59D423E3900A}"/>
              </a:ext>
            </a:extLst>
          </p:cNvPr>
          <p:cNvGrpSpPr/>
          <p:nvPr/>
        </p:nvGrpSpPr>
        <p:grpSpPr>
          <a:xfrm>
            <a:off x="6287584" y="824518"/>
            <a:ext cx="11802708" cy="2182173"/>
            <a:chOff x="6287584" y="1071658"/>
            <a:chExt cx="11802708" cy="2182173"/>
          </a:xfrm>
        </p:grpSpPr>
        <p:sp>
          <p:nvSpPr>
            <p:cNvPr id="56" name="CuadroTexto 350">
              <a:extLst>
                <a:ext uri="{FF2B5EF4-FFF2-40B4-BE49-F238E27FC236}">
                  <a16:creationId xmlns:a16="http://schemas.microsoft.com/office/drawing/2014/main" id="{8FC0974D-B41E-EB49-8430-240E463220C0}"/>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57" name="CuadroTexto 351">
              <a:extLst>
                <a:ext uri="{FF2B5EF4-FFF2-40B4-BE49-F238E27FC236}">
                  <a16:creationId xmlns:a16="http://schemas.microsoft.com/office/drawing/2014/main" id="{E66CA691-687C-C747-A4F1-036E1C44C41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8" name="Rectangle 45">
              <a:extLst>
                <a:ext uri="{FF2B5EF4-FFF2-40B4-BE49-F238E27FC236}">
                  <a16:creationId xmlns:a16="http://schemas.microsoft.com/office/drawing/2014/main" id="{F49BCAFD-519A-8B4C-BDEC-C30D3355E62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val 2">
            <a:extLst>
              <a:ext uri="{FF2B5EF4-FFF2-40B4-BE49-F238E27FC236}">
                <a16:creationId xmlns:a16="http://schemas.microsoft.com/office/drawing/2014/main" id="{175610F1-39EE-E143-A153-A12F23D34961}"/>
              </a:ext>
            </a:extLst>
          </p:cNvPr>
          <p:cNvSpPr/>
          <p:nvPr/>
        </p:nvSpPr>
        <p:spPr>
          <a:xfrm>
            <a:off x="4313702" y="6311154"/>
            <a:ext cx="3603811" cy="3603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ACFB74-B292-9B49-B51C-61977671FA26}"/>
              </a:ext>
            </a:extLst>
          </p:cNvPr>
          <p:cNvSpPr/>
          <p:nvPr/>
        </p:nvSpPr>
        <p:spPr>
          <a:xfrm>
            <a:off x="2383971" y="11625943"/>
            <a:ext cx="187032" cy="187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87810E-E3A0-1646-9FC9-0B03709FD43E}"/>
              </a:ext>
            </a:extLst>
          </p:cNvPr>
          <p:cNvSpPr/>
          <p:nvPr/>
        </p:nvSpPr>
        <p:spPr>
          <a:xfrm>
            <a:off x="3973285" y="11625943"/>
            <a:ext cx="187032" cy="187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DB9FEA-1C98-9247-A656-875EB444DCCF}"/>
              </a:ext>
            </a:extLst>
          </p:cNvPr>
          <p:cNvSpPr/>
          <p:nvPr/>
        </p:nvSpPr>
        <p:spPr>
          <a:xfrm>
            <a:off x="6041571" y="11625943"/>
            <a:ext cx="187032" cy="1870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E2410D-E0A5-F14B-A7CC-F4EA938551DF}"/>
              </a:ext>
            </a:extLst>
          </p:cNvPr>
          <p:cNvSpPr/>
          <p:nvPr/>
        </p:nvSpPr>
        <p:spPr>
          <a:xfrm>
            <a:off x="8392886" y="11625943"/>
            <a:ext cx="187032" cy="1870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A8BB3-7745-0D4C-A617-C90A391EC201}"/>
              </a:ext>
            </a:extLst>
          </p:cNvPr>
          <p:cNvSpPr txBox="1"/>
          <p:nvPr/>
        </p:nvSpPr>
        <p:spPr>
          <a:xfrm>
            <a:off x="2583898" y="11457849"/>
            <a:ext cx="1459051"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Math</a:t>
            </a:r>
          </a:p>
        </p:txBody>
      </p:sp>
      <p:sp>
        <p:nvSpPr>
          <p:cNvPr id="25" name="TextBox 24">
            <a:extLst>
              <a:ext uri="{FF2B5EF4-FFF2-40B4-BE49-F238E27FC236}">
                <a16:creationId xmlns:a16="http://schemas.microsoft.com/office/drawing/2014/main" id="{A9AD47A5-B71C-9B40-AD19-F79EBE529BC5}"/>
              </a:ext>
            </a:extLst>
          </p:cNvPr>
          <p:cNvSpPr txBox="1"/>
          <p:nvPr/>
        </p:nvSpPr>
        <p:spPr>
          <a:xfrm>
            <a:off x="4173212" y="11457849"/>
            <a:ext cx="1740105"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Science</a:t>
            </a:r>
          </a:p>
        </p:txBody>
      </p:sp>
      <p:sp>
        <p:nvSpPr>
          <p:cNvPr id="26" name="TextBox 25">
            <a:extLst>
              <a:ext uri="{FF2B5EF4-FFF2-40B4-BE49-F238E27FC236}">
                <a16:creationId xmlns:a16="http://schemas.microsoft.com/office/drawing/2014/main" id="{4C806125-B003-4B42-9B73-F7E49A86B532}"/>
              </a:ext>
            </a:extLst>
          </p:cNvPr>
          <p:cNvSpPr txBox="1"/>
          <p:nvPr/>
        </p:nvSpPr>
        <p:spPr>
          <a:xfrm>
            <a:off x="6230611" y="11457849"/>
            <a:ext cx="1988102"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Grammar</a:t>
            </a:r>
          </a:p>
        </p:txBody>
      </p:sp>
      <p:sp>
        <p:nvSpPr>
          <p:cNvPr id="27" name="TextBox 26">
            <a:extLst>
              <a:ext uri="{FF2B5EF4-FFF2-40B4-BE49-F238E27FC236}">
                <a16:creationId xmlns:a16="http://schemas.microsoft.com/office/drawing/2014/main" id="{5D79EBAC-27C8-7149-B899-EEFA866F2CD7}"/>
              </a:ext>
            </a:extLst>
          </p:cNvPr>
          <p:cNvSpPr txBox="1"/>
          <p:nvPr/>
        </p:nvSpPr>
        <p:spPr>
          <a:xfrm>
            <a:off x="8579918" y="11457849"/>
            <a:ext cx="1988102" cy="523220"/>
          </a:xfrm>
          <a:prstGeom prst="rect">
            <a:avLst/>
          </a:prstGeom>
          <a:noFill/>
        </p:spPr>
        <p:txBody>
          <a:bodyPr wrap="square" rtlCol="0">
            <a:spAutoFit/>
          </a:bodyPr>
          <a:lstStyle/>
          <a:p>
            <a:r>
              <a:rPr lang="en-US" sz="28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History</a:t>
            </a:r>
          </a:p>
        </p:txBody>
      </p:sp>
    </p:spTree>
    <p:extLst>
      <p:ext uri="{BB962C8B-B14F-4D97-AF65-F5344CB8AC3E}">
        <p14:creationId xmlns:p14="http://schemas.microsoft.com/office/powerpoint/2010/main" val="40161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169BCC7E-4346-A546-AC4F-7566D1236D37}"/>
              </a:ext>
            </a:extLst>
          </p:cNvPr>
          <p:cNvCxnSpPr/>
          <p:nvPr/>
        </p:nvCxnSpPr>
        <p:spPr>
          <a:xfrm>
            <a:off x="2548026" y="4337006"/>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02BAF0-740C-0C4B-88C7-D65F95209FB3}"/>
              </a:ext>
            </a:extLst>
          </p:cNvPr>
          <p:cNvCxnSpPr/>
          <p:nvPr/>
        </p:nvCxnSpPr>
        <p:spPr>
          <a:xfrm>
            <a:off x="2548026" y="5229634"/>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40983E-0994-7A48-96BA-20B0BF5BFE41}"/>
              </a:ext>
            </a:extLst>
          </p:cNvPr>
          <p:cNvCxnSpPr/>
          <p:nvPr/>
        </p:nvCxnSpPr>
        <p:spPr>
          <a:xfrm>
            <a:off x="2548026" y="6100492"/>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1A2F76-83C8-1B44-973E-7CBDFE302A1C}"/>
              </a:ext>
            </a:extLst>
          </p:cNvPr>
          <p:cNvCxnSpPr/>
          <p:nvPr/>
        </p:nvCxnSpPr>
        <p:spPr>
          <a:xfrm>
            <a:off x="2548026" y="6993120"/>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C5E75F-57B2-3942-9172-5F0636CC657C}"/>
              </a:ext>
            </a:extLst>
          </p:cNvPr>
          <p:cNvCxnSpPr/>
          <p:nvPr/>
        </p:nvCxnSpPr>
        <p:spPr>
          <a:xfrm>
            <a:off x="2548026" y="7907520"/>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FFD40B5-A9F6-3140-AB46-5208E02EE74D}"/>
              </a:ext>
            </a:extLst>
          </p:cNvPr>
          <p:cNvCxnSpPr/>
          <p:nvPr/>
        </p:nvCxnSpPr>
        <p:spPr>
          <a:xfrm>
            <a:off x="2548026" y="8800148"/>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869CBB-C860-BC4D-A644-058EEAEE0805}"/>
              </a:ext>
            </a:extLst>
          </p:cNvPr>
          <p:cNvCxnSpPr/>
          <p:nvPr/>
        </p:nvCxnSpPr>
        <p:spPr>
          <a:xfrm>
            <a:off x="2548026" y="9649234"/>
            <a:ext cx="202797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A94FA99-7F6E-0846-83FE-27E6623890B8}"/>
              </a:ext>
            </a:extLst>
          </p:cNvPr>
          <p:cNvSpPr txBox="1"/>
          <p:nvPr/>
        </p:nvSpPr>
        <p:spPr>
          <a:xfrm>
            <a:off x="1334693" y="403113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28" name="TextBox 27">
            <a:extLst>
              <a:ext uri="{FF2B5EF4-FFF2-40B4-BE49-F238E27FC236}">
                <a16:creationId xmlns:a16="http://schemas.microsoft.com/office/drawing/2014/main" id="{5A2A31E5-C7DC-5D47-A122-C692D850F2F2}"/>
              </a:ext>
            </a:extLst>
          </p:cNvPr>
          <p:cNvSpPr txBox="1"/>
          <p:nvPr/>
        </p:nvSpPr>
        <p:spPr>
          <a:xfrm>
            <a:off x="1334693" y="4914362"/>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29" name="TextBox 28">
            <a:extLst>
              <a:ext uri="{FF2B5EF4-FFF2-40B4-BE49-F238E27FC236}">
                <a16:creationId xmlns:a16="http://schemas.microsoft.com/office/drawing/2014/main" id="{2B5AF0AE-3FF1-E548-9E90-492027FC7A68}"/>
              </a:ext>
            </a:extLst>
          </p:cNvPr>
          <p:cNvSpPr txBox="1"/>
          <p:nvPr/>
        </p:nvSpPr>
        <p:spPr>
          <a:xfrm>
            <a:off x="1334693" y="5797589"/>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30" name="TextBox 29">
            <a:extLst>
              <a:ext uri="{FF2B5EF4-FFF2-40B4-BE49-F238E27FC236}">
                <a16:creationId xmlns:a16="http://schemas.microsoft.com/office/drawing/2014/main" id="{3CC15875-06F6-4242-A582-20393DA5E972}"/>
              </a:ext>
            </a:extLst>
          </p:cNvPr>
          <p:cNvSpPr txBox="1"/>
          <p:nvPr/>
        </p:nvSpPr>
        <p:spPr>
          <a:xfrm>
            <a:off x="1334693" y="6680816"/>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31" name="TextBox 30">
            <a:extLst>
              <a:ext uri="{FF2B5EF4-FFF2-40B4-BE49-F238E27FC236}">
                <a16:creationId xmlns:a16="http://schemas.microsoft.com/office/drawing/2014/main" id="{AE08E80F-E7D8-6A48-888D-9FDE736BC58A}"/>
              </a:ext>
            </a:extLst>
          </p:cNvPr>
          <p:cNvSpPr txBox="1"/>
          <p:nvPr/>
        </p:nvSpPr>
        <p:spPr>
          <a:xfrm>
            <a:off x="1334693" y="7584826"/>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32" name="TextBox 31">
            <a:extLst>
              <a:ext uri="{FF2B5EF4-FFF2-40B4-BE49-F238E27FC236}">
                <a16:creationId xmlns:a16="http://schemas.microsoft.com/office/drawing/2014/main" id="{10494057-F2AA-9F47-B778-A7E37373CA6B}"/>
              </a:ext>
            </a:extLst>
          </p:cNvPr>
          <p:cNvSpPr txBox="1"/>
          <p:nvPr/>
        </p:nvSpPr>
        <p:spPr>
          <a:xfrm>
            <a:off x="1334693" y="8468053"/>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33" name="TextBox 32">
            <a:extLst>
              <a:ext uri="{FF2B5EF4-FFF2-40B4-BE49-F238E27FC236}">
                <a16:creationId xmlns:a16="http://schemas.microsoft.com/office/drawing/2014/main" id="{F4827415-8460-1140-B125-E4D1CE2F58B0}"/>
              </a:ext>
            </a:extLst>
          </p:cNvPr>
          <p:cNvSpPr txBox="1"/>
          <p:nvPr/>
        </p:nvSpPr>
        <p:spPr>
          <a:xfrm>
            <a:off x="1334693" y="9351280"/>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34" name="Rectangle 33">
            <a:extLst>
              <a:ext uri="{FF2B5EF4-FFF2-40B4-BE49-F238E27FC236}">
                <a16:creationId xmlns:a16="http://schemas.microsoft.com/office/drawing/2014/main" id="{0714C801-5F5F-B84C-AF76-08A96B833A82}"/>
              </a:ext>
            </a:extLst>
          </p:cNvPr>
          <p:cNvSpPr/>
          <p:nvPr/>
        </p:nvSpPr>
        <p:spPr>
          <a:xfrm>
            <a:off x="3155659" y="8800148"/>
            <a:ext cx="3540976" cy="859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FE27506-E0EB-8D4F-AB8B-112586B72B66}"/>
              </a:ext>
            </a:extLst>
          </p:cNvPr>
          <p:cNvSpPr/>
          <p:nvPr/>
        </p:nvSpPr>
        <p:spPr>
          <a:xfrm>
            <a:off x="8109145" y="8468053"/>
            <a:ext cx="3540976" cy="1192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AC9807C-5218-6548-B5B9-A34EB067F677}"/>
              </a:ext>
            </a:extLst>
          </p:cNvPr>
          <p:cNvSpPr/>
          <p:nvPr/>
        </p:nvSpPr>
        <p:spPr>
          <a:xfrm>
            <a:off x="13062631" y="7885748"/>
            <a:ext cx="3540976" cy="1774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CA5D82-30A2-AF4C-8B64-2EE38E01334A}"/>
              </a:ext>
            </a:extLst>
          </p:cNvPr>
          <p:cNvSpPr/>
          <p:nvPr/>
        </p:nvSpPr>
        <p:spPr>
          <a:xfrm>
            <a:off x="17945218" y="7188648"/>
            <a:ext cx="3540976" cy="24714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351">
            <a:extLst>
              <a:ext uri="{FF2B5EF4-FFF2-40B4-BE49-F238E27FC236}">
                <a16:creationId xmlns:a16="http://schemas.microsoft.com/office/drawing/2014/main" id="{C31816EF-96FD-BD4B-906D-2D3B52D0841C}"/>
              </a:ext>
            </a:extLst>
          </p:cNvPr>
          <p:cNvSpPr txBox="1"/>
          <p:nvPr/>
        </p:nvSpPr>
        <p:spPr>
          <a:xfrm>
            <a:off x="1946956" y="1093360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sp>
        <p:nvSpPr>
          <p:cNvPr id="17" name="TextBox 16">
            <a:extLst>
              <a:ext uri="{FF2B5EF4-FFF2-40B4-BE49-F238E27FC236}">
                <a16:creationId xmlns:a16="http://schemas.microsoft.com/office/drawing/2014/main" id="{32A1E76D-48B3-B540-84D5-D23B6B18C4C9}"/>
              </a:ext>
            </a:extLst>
          </p:cNvPr>
          <p:cNvSpPr txBox="1"/>
          <p:nvPr/>
        </p:nvSpPr>
        <p:spPr>
          <a:xfrm>
            <a:off x="13336042" y="11064231"/>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grpSp>
        <p:nvGrpSpPr>
          <p:cNvPr id="18" name="Group 17">
            <a:extLst>
              <a:ext uri="{FF2B5EF4-FFF2-40B4-BE49-F238E27FC236}">
                <a16:creationId xmlns:a16="http://schemas.microsoft.com/office/drawing/2014/main" id="{FBD60649-FB25-1A47-B610-B079F13D99BF}"/>
              </a:ext>
            </a:extLst>
          </p:cNvPr>
          <p:cNvGrpSpPr/>
          <p:nvPr/>
        </p:nvGrpSpPr>
        <p:grpSpPr>
          <a:xfrm>
            <a:off x="6287584" y="824518"/>
            <a:ext cx="11802708" cy="2182173"/>
            <a:chOff x="6287584" y="1071658"/>
            <a:chExt cx="11802708" cy="2182173"/>
          </a:xfrm>
        </p:grpSpPr>
        <p:sp>
          <p:nvSpPr>
            <p:cNvPr id="19" name="CuadroTexto 350">
              <a:extLst>
                <a:ext uri="{FF2B5EF4-FFF2-40B4-BE49-F238E27FC236}">
                  <a16:creationId xmlns:a16="http://schemas.microsoft.com/office/drawing/2014/main" id="{3FAE5095-BF71-D94A-8034-5720CF5A6668}"/>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20" name="CuadroTexto 351">
              <a:extLst>
                <a:ext uri="{FF2B5EF4-FFF2-40B4-BE49-F238E27FC236}">
                  <a16:creationId xmlns:a16="http://schemas.microsoft.com/office/drawing/2014/main" id="{A44276BE-F676-ED40-9768-463F035D6DB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1" name="Rectangle 45">
              <a:extLst>
                <a:ext uri="{FF2B5EF4-FFF2-40B4-BE49-F238E27FC236}">
                  <a16:creationId xmlns:a16="http://schemas.microsoft.com/office/drawing/2014/main" id="{81A8A6C4-7A59-6341-A0E5-3C270D4F7E44}"/>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95AD42F-BB53-AD43-A656-E8AA1257DF5A}"/>
              </a:ext>
            </a:extLst>
          </p:cNvPr>
          <p:cNvSpPr/>
          <p:nvPr/>
        </p:nvSpPr>
        <p:spPr>
          <a:xfrm>
            <a:off x="3155659" y="7940174"/>
            <a:ext cx="3540976" cy="85997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273B729-EC16-FB49-B019-4E2870A2612E}"/>
              </a:ext>
            </a:extLst>
          </p:cNvPr>
          <p:cNvSpPr/>
          <p:nvPr/>
        </p:nvSpPr>
        <p:spPr>
          <a:xfrm>
            <a:off x="8109145" y="7325216"/>
            <a:ext cx="3540976" cy="12029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042F841-241F-BF4F-961A-CC49B1243B3E}"/>
              </a:ext>
            </a:extLst>
          </p:cNvPr>
          <p:cNvSpPr/>
          <p:nvPr/>
        </p:nvSpPr>
        <p:spPr>
          <a:xfrm>
            <a:off x="13062631" y="6138588"/>
            <a:ext cx="3540976" cy="177437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D1D75EE-4A1E-0B48-BF70-5F8D12E99321}"/>
              </a:ext>
            </a:extLst>
          </p:cNvPr>
          <p:cNvSpPr/>
          <p:nvPr/>
        </p:nvSpPr>
        <p:spPr>
          <a:xfrm>
            <a:off x="17945218" y="4792187"/>
            <a:ext cx="3540976" cy="2471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EA45323-C44E-AC48-85FC-19E3D0F47F6B}"/>
              </a:ext>
            </a:extLst>
          </p:cNvPr>
          <p:cNvSpPr txBox="1"/>
          <p:nvPr/>
        </p:nvSpPr>
        <p:spPr>
          <a:xfrm>
            <a:off x="3729543" y="9783587"/>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Math</a:t>
            </a:r>
          </a:p>
        </p:txBody>
      </p:sp>
      <p:sp>
        <p:nvSpPr>
          <p:cNvPr id="51" name="TextBox 50">
            <a:extLst>
              <a:ext uri="{FF2B5EF4-FFF2-40B4-BE49-F238E27FC236}">
                <a16:creationId xmlns:a16="http://schemas.microsoft.com/office/drawing/2014/main" id="{94ED4FC5-5242-764A-895E-063965423A47}"/>
              </a:ext>
            </a:extLst>
          </p:cNvPr>
          <p:cNvSpPr txBox="1"/>
          <p:nvPr/>
        </p:nvSpPr>
        <p:spPr>
          <a:xfrm>
            <a:off x="8721266" y="9783587"/>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Science</a:t>
            </a:r>
          </a:p>
        </p:txBody>
      </p:sp>
      <p:sp>
        <p:nvSpPr>
          <p:cNvPr id="52" name="TextBox 51">
            <a:extLst>
              <a:ext uri="{FF2B5EF4-FFF2-40B4-BE49-F238E27FC236}">
                <a16:creationId xmlns:a16="http://schemas.microsoft.com/office/drawing/2014/main" id="{95436C0A-0DF9-134E-9C7C-111125BF8A07}"/>
              </a:ext>
            </a:extLst>
          </p:cNvPr>
          <p:cNvSpPr txBox="1"/>
          <p:nvPr/>
        </p:nvSpPr>
        <p:spPr>
          <a:xfrm>
            <a:off x="13683009" y="9783587"/>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History</a:t>
            </a:r>
          </a:p>
        </p:txBody>
      </p:sp>
      <p:sp>
        <p:nvSpPr>
          <p:cNvPr id="53" name="TextBox 52">
            <a:extLst>
              <a:ext uri="{FF2B5EF4-FFF2-40B4-BE49-F238E27FC236}">
                <a16:creationId xmlns:a16="http://schemas.microsoft.com/office/drawing/2014/main" id="{7CBD2505-54FB-0841-9622-BDBC75E258F8}"/>
              </a:ext>
            </a:extLst>
          </p:cNvPr>
          <p:cNvSpPr txBox="1"/>
          <p:nvPr/>
        </p:nvSpPr>
        <p:spPr>
          <a:xfrm>
            <a:off x="18509842" y="9783587"/>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Grammar</a:t>
            </a:r>
          </a:p>
        </p:txBody>
      </p:sp>
      <p:sp>
        <p:nvSpPr>
          <p:cNvPr id="54" name="TextBox 53">
            <a:extLst>
              <a:ext uri="{FF2B5EF4-FFF2-40B4-BE49-F238E27FC236}">
                <a16:creationId xmlns:a16="http://schemas.microsoft.com/office/drawing/2014/main" id="{CAD622AF-D6D5-8141-9E19-299C5A5CCA10}"/>
              </a:ext>
            </a:extLst>
          </p:cNvPr>
          <p:cNvSpPr txBox="1"/>
          <p:nvPr/>
        </p:nvSpPr>
        <p:spPr>
          <a:xfrm>
            <a:off x="3155659" y="7151224"/>
            <a:ext cx="3540976" cy="530915"/>
          </a:xfrm>
          <a:prstGeom prst="rect">
            <a:avLst/>
          </a:prstGeom>
          <a:noFill/>
        </p:spPr>
        <p:txBody>
          <a:bodyPr wrap="square" rtlCol="0">
            <a:spAutoFit/>
          </a:bodyPr>
          <a:lstStyle/>
          <a:p>
            <a:pPr algn="ctr">
              <a:lnSpc>
                <a:spcPts val="3560"/>
              </a:lnSpc>
            </a:pPr>
            <a:r>
              <a:rPr lang="en-US" sz="2400" b="1" dirty="0">
                <a:solidFill>
                  <a:schemeClr val="tx2"/>
                </a:solidFill>
                <a:latin typeface="Poppins SemiBold" pitchFamily="2" charset="77"/>
                <a:ea typeface="Lato Light" panose="020F0502020204030203" pitchFamily="34" charset="0"/>
                <a:cs typeface="Poppins SemiBold" pitchFamily="2" charset="77"/>
              </a:rPr>
              <a:t>Approved 20%</a:t>
            </a:r>
          </a:p>
        </p:txBody>
      </p:sp>
      <p:sp>
        <p:nvSpPr>
          <p:cNvPr id="55" name="TextBox 54">
            <a:extLst>
              <a:ext uri="{FF2B5EF4-FFF2-40B4-BE49-F238E27FC236}">
                <a16:creationId xmlns:a16="http://schemas.microsoft.com/office/drawing/2014/main" id="{0EA7D543-8320-8744-BD77-00117CD11BC2}"/>
              </a:ext>
            </a:extLst>
          </p:cNvPr>
          <p:cNvSpPr txBox="1"/>
          <p:nvPr/>
        </p:nvSpPr>
        <p:spPr>
          <a:xfrm>
            <a:off x="8216076" y="6432588"/>
            <a:ext cx="3540976" cy="530915"/>
          </a:xfrm>
          <a:prstGeom prst="rect">
            <a:avLst/>
          </a:prstGeom>
          <a:noFill/>
        </p:spPr>
        <p:txBody>
          <a:bodyPr wrap="square" rtlCol="0">
            <a:spAutoFit/>
          </a:bodyPr>
          <a:lstStyle/>
          <a:p>
            <a:pPr algn="ctr">
              <a:lnSpc>
                <a:spcPts val="3560"/>
              </a:lnSpc>
            </a:pPr>
            <a:r>
              <a:rPr lang="en-US" sz="2400" b="1" dirty="0">
                <a:solidFill>
                  <a:schemeClr val="tx2"/>
                </a:solidFill>
                <a:latin typeface="Poppins SemiBold" pitchFamily="2" charset="77"/>
                <a:ea typeface="Lato Light" panose="020F0502020204030203" pitchFamily="34" charset="0"/>
                <a:cs typeface="Poppins SemiBold" pitchFamily="2" charset="77"/>
              </a:rPr>
              <a:t>Approved 40%</a:t>
            </a:r>
          </a:p>
        </p:txBody>
      </p:sp>
      <p:sp>
        <p:nvSpPr>
          <p:cNvPr id="56" name="TextBox 55">
            <a:extLst>
              <a:ext uri="{FF2B5EF4-FFF2-40B4-BE49-F238E27FC236}">
                <a16:creationId xmlns:a16="http://schemas.microsoft.com/office/drawing/2014/main" id="{D92C7982-16D6-974C-8732-D5BDE848284B}"/>
              </a:ext>
            </a:extLst>
          </p:cNvPr>
          <p:cNvSpPr txBox="1"/>
          <p:nvPr/>
        </p:nvSpPr>
        <p:spPr>
          <a:xfrm>
            <a:off x="13109125" y="5239185"/>
            <a:ext cx="3540976" cy="530915"/>
          </a:xfrm>
          <a:prstGeom prst="rect">
            <a:avLst/>
          </a:prstGeom>
          <a:noFill/>
        </p:spPr>
        <p:txBody>
          <a:bodyPr wrap="square" rtlCol="0">
            <a:spAutoFit/>
          </a:bodyPr>
          <a:lstStyle/>
          <a:p>
            <a:pPr algn="ctr">
              <a:lnSpc>
                <a:spcPts val="3560"/>
              </a:lnSpc>
            </a:pPr>
            <a:r>
              <a:rPr lang="en-US" sz="2400" b="1" dirty="0">
                <a:solidFill>
                  <a:schemeClr val="tx2"/>
                </a:solidFill>
                <a:latin typeface="Poppins SemiBold" pitchFamily="2" charset="77"/>
                <a:ea typeface="Lato Light" panose="020F0502020204030203" pitchFamily="34" charset="0"/>
                <a:cs typeface="Poppins SemiBold" pitchFamily="2" charset="77"/>
              </a:rPr>
              <a:t>Approved 65%</a:t>
            </a:r>
          </a:p>
        </p:txBody>
      </p:sp>
      <p:sp>
        <p:nvSpPr>
          <p:cNvPr id="57" name="TextBox 56">
            <a:extLst>
              <a:ext uri="{FF2B5EF4-FFF2-40B4-BE49-F238E27FC236}">
                <a16:creationId xmlns:a16="http://schemas.microsoft.com/office/drawing/2014/main" id="{A3F97159-74A9-444E-AA2B-9212AE320E67}"/>
              </a:ext>
            </a:extLst>
          </p:cNvPr>
          <p:cNvSpPr txBox="1"/>
          <p:nvPr/>
        </p:nvSpPr>
        <p:spPr>
          <a:xfrm>
            <a:off x="18013219" y="3909348"/>
            <a:ext cx="3540976" cy="530915"/>
          </a:xfrm>
          <a:prstGeom prst="rect">
            <a:avLst/>
          </a:prstGeom>
          <a:noFill/>
        </p:spPr>
        <p:txBody>
          <a:bodyPr wrap="square" rtlCol="0">
            <a:spAutoFit/>
          </a:bodyPr>
          <a:lstStyle/>
          <a:p>
            <a:pPr algn="ctr">
              <a:lnSpc>
                <a:spcPts val="3560"/>
              </a:lnSpc>
            </a:pPr>
            <a:r>
              <a:rPr lang="en-US" sz="2400" b="1" dirty="0">
                <a:solidFill>
                  <a:schemeClr val="tx2"/>
                </a:solidFill>
                <a:latin typeface="Poppins SemiBold" pitchFamily="2" charset="77"/>
                <a:ea typeface="Lato Light" panose="020F0502020204030203" pitchFamily="34" charset="0"/>
                <a:cs typeface="Poppins SemiBold" pitchFamily="2" charset="77"/>
              </a:rPr>
              <a:t>Approved 80%</a:t>
            </a:r>
          </a:p>
        </p:txBody>
      </p:sp>
    </p:spTree>
    <p:extLst>
      <p:ext uri="{BB962C8B-B14F-4D97-AF65-F5344CB8AC3E}">
        <p14:creationId xmlns:p14="http://schemas.microsoft.com/office/powerpoint/2010/main" val="18407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F4F84E7-E2EA-AE46-8E2E-5012230904FC}"/>
              </a:ext>
            </a:extLst>
          </p:cNvPr>
          <p:cNvGrpSpPr/>
          <p:nvPr/>
        </p:nvGrpSpPr>
        <p:grpSpPr>
          <a:xfrm>
            <a:off x="1183746" y="4829892"/>
            <a:ext cx="5483227" cy="3574300"/>
            <a:chOff x="1639572" y="10204044"/>
            <a:chExt cx="5483227" cy="3574300"/>
          </a:xfrm>
        </p:grpSpPr>
        <p:sp>
          <p:nvSpPr>
            <p:cNvPr id="17" name="TextBox 16">
              <a:extLst>
                <a:ext uri="{FF2B5EF4-FFF2-40B4-BE49-F238E27FC236}">
                  <a16:creationId xmlns:a16="http://schemas.microsoft.com/office/drawing/2014/main" id="{8F49AB46-3D65-D349-B4C3-21041FE4C852}"/>
                </a:ext>
              </a:extLst>
            </p:cNvPr>
            <p:cNvSpPr txBox="1"/>
            <p:nvPr/>
          </p:nvSpPr>
          <p:spPr>
            <a:xfrm>
              <a:off x="1639572" y="11100688"/>
              <a:ext cx="5483226" cy="2677656"/>
            </a:xfrm>
            <a:prstGeom prst="rect">
              <a:avLst/>
            </a:prstGeom>
            <a:noFill/>
          </p:spPr>
          <p:txBody>
            <a:bodyPr wrap="square" rtlCol="0">
              <a:spAutoFit/>
            </a:bodyPr>
            <a:lstStyle/>
            <a:p>
              <a:r>
                <a:rPr lang="en-US" sz="280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8" name="TextBox 17">
              <a:extLst>
                <a:ext uri="{FF2B5EF4-FFF2-40B4-BE49-F238E27FC236}">
                  <a16:creationId xmlns:a16="http://schemas.microsoft.com/office/drawing/2014/main" id="{4544A18F-FADC-9C4F-B70B-F9D44FF8530C}"/>
                </a:ext>
              </a:extLst>
            </p:cNvPr>
            <p:cNvSpPr txBox="1"/>
            <p:nvPr/>
          </p:nvSpPr>
          <p:spPr>
            <a:xfrm>
              <a:off x="1639573" y="10204044"/>
              <a:ext cx="5483226" cy="646331"/>
            </a:xfrm>
            <a:prstGeom prst="rect">
              <a:avLst/>
            </a:prstGeom>
            <a:noFill/>
          </p:spPr>
          <p:txBody>
            <a:bodyPr wrap="square" rtlCol="0">
              <a:spAutoFit/>
            </a:bodyPr>
            <a:lstStyle/>
            <a:p>
              <a:r>
                <a:rPr lang="en-US" sz="3600" b="1">
                  <a:solidFill>
                    <a:schemeClr val="tx2"/>
                  </a:solidFill>
                  <a:latin typeface="Century Gothic" panose="020B0502020202020204" pitchFamily="34" charset="0"/>
                  <a:ea typeface="Roboto Medium" panose="02000000000000000000" pitchFamily="2" charset="0"/>
                  <a:cs typeface="Arial" panose="020B0604020202020204" pitchFamily="34" charset="0"/>
                </a:rPr>
                <a:t>Education </a:t>
              </a:r>
            </a:p>
          </p:txBody>
        </p:sp>
      </p:grpSp>
      <p:grpSp>
        <p:nvGrpSpPr>
          <p:cNvPr id="3" name="Group 2">
            <a:extLst>
              <a:ext uri="{FF2B5EF4-FFF2-40B4-BE49-F238E27FC236}">
                <a16:creationId xmlns:a16="http://schemas.microsoft.com/office/drawing/2014/main" id="{DFF93904-CBBD-8D4E-9967-91E3D7EBB230}"/>
              </a:ext>
            </a:extLst>
          </p:cNvPr>
          <p:cNvGrpSpPr/>
          <p:nvPr/>
        </p:nvGrpSpPr>
        <p:grpSpPr>
          <a:xfrm>
            <a:off x="1183746" y="10128278"/>
            <a:ext cx="4746837" cy="1873552"/>
            <a:chOff x="1188507" y="9546387"/>
            <a:chExt cx="4746837" cy="1873552"/>
          </a:xfrm>
        </p:grpSpPr>
        <p:sp>
          <p:nvSpPr>
            <p:cNvPr id="19" name="Oval 18">
              <a:extLst>
                <a:ext uri="{FF2B5EF4-FFF2-40B4-BE49-F238E27FC236}">
                  <a16:creationId xmlns:a16="http://schemas.microsoft.com/office/drawing/2014/main" id="{70694B21-1BB3-1649-BF8E-E29B75B9C16E}"/>
                </a:ext>
              </a:extLst>
            </p:cNvPr>
            <p:cNvSpPr/>
            <p:nvPr/>
          </p:nvSpPr>
          <p:spPr>
            <a:xfrm>
              <a:off x="1188507" y="9546387"/>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44A468F-7E4E-EF48-9583-18F2DA0A414B}"/>
                </a:ext>
              </a:extLst>
            </p:cNvPr>
            <p:cNvSpPr/>
            <p:nvPr/>
          </p:nvSpPr>
          <p:spPr>
            <a:xfrm>
              <a:off x="1188507" y="10748061"/>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870C667-118D-EE44-A43A-06A9E889040D}"/>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2" name="TextBox 21">
              <a:extLst>
                <a:ext uri="{FF2B5EF4-FFF2-40B4-BE49-F238E27FC236}">
                  <a16:creationId xmlns:a16="http://schemas.microsoft.com/office/drawing/2014/main" id="{5F58F907-63FF-474B-A7D2-250C19B61BB3}"/>
                </a:ext>
              </a:extLst>
            </p:cNvPr>
            <p:cNvSpPr txBox="1"/>
            <p:nvPr/>
          </p:nvSpPr>
          <p:spPr>
            <a:xfrm>
              <a:off x="2061614" y="10773608"/>
              <a:ext cx="3873730" cy="646331"/>
            </a:xfrm>
            <a:prstGeom prst="rect">
              <a:avLst/>
            </a:prstGeom>
            <a:noFill/>
          </p:spPr>
          <p:txBody>
            <a:bodyPr wrap="square" rtlCol="0">
              <a:spAutoFit/>
            </a:bodyPr>
            <a:lstStyle/>
            <a:p>
              <a:r>
                <a:rPr lang="en-US" sz="3600" b="1">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grpSp>
        <p:nvGrpSpPr>
          <p:cNvPr id="27" name="Group 26">
            <a:extLst>
              <a:ext uri="{FF2B5EF4-FFF2-40B4-BE49-F238E27FC236}">
                <a16:creationId xmlns:a16="http://schemas.microsoft.com/office/drawing/2014/main" id="{60367F81-59A2-E74F-93C2-B169D5DC8CDF}"/>
              </a:ext>
            </a:extLst>
          </p:cNvPr>
          <p:cNvGrpSpPr/>
          <p:nvPr/>
        </p:nvGrpSpPr>
        <p:grpSpPr>
          <a:xfrm>
            <a:off x="6287584" y="824518"/>
            <a:ext cx="11802708" cy="2182173"/>
            <a:chOff x="6287584" y="1071658"/>
            <a:chExt cx="11802708" cy="2182173"/>
          </a:xfrm>
        </p:grpSpPr>
        <p:sp>
          <p:nvSpPr>
            <p:cNvPr id="28" name="CuadroTexto 350">
              <a:extLst>
                <a:ext uri="{FF2B5EF4-FFF2-40B4-BE49-F238E27FC236}">
                  <a16:creationId xmlns:a16="http://schemas.microsoft.com/office/drawing/2014/main" id="{7657E59B-223D-E84E-BDE8-0DB589603A66}"/>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29" name="CuadroTexto 351">
              <a:extLst>
                <a:ext uri="{FF2B5EF4-FFF2-40B4-BE49-F238E27FC236}">
                  <a16:creationId xmlns:a16="http://schemas.microsoft.com/office/drawing/2014/main" id="{55DAC047-DA6C-9948-9E29-3595CA490D4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0" name="Rectangle 45">
              <a:extLst>
                <a:ext uri="{FF2B5EF4-FFF2-40B4-BE49-F238E27FC236}">
                  <a16:creationId xmlns:a16="http://schemas.microsoft.com/office/drawing/2014/main" id="{2BA879EC-B358-0B47-815A-4B40E6AD423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8D1169F6-FCBA-1B40-8CAF-E2F1CBCEB168}"/>
              </a:ext>
            </a:extLst>
          </p:cNvPr>
          <p:cNvCxnSpPr/>
          <p:nvPr/>
        </p:nvCxnSpPr>
        <p:spPr>
          <a:xfrm>
            <a:off x="7886700" y="438989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9B2A6C-3955-1D4D-AEAA-27A61E98A757}"/>
              </a:ext>
            </a:extLst>
          </p:cNvPr>
          <p:cNvCxnSpPr/>
          <p:nvPr/>
        </p:nvCxnSpPr>
        <p:spPr>
          <a:xfrm>
            <a:off x="7886700" y="532334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1F30B0-CB17-954A-9AED-83EF04036CC7}"/>
              </a:ext>
            </a:extLst>
          </p:cNvPr>
          <p:cNvCxnSpPr/>
          <p:nvPr/>
        </p:nvCxnSpPr>
        <p:spPr>
          <a:xfrm>
            <a:off x="7886700" y="621869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55B7E9A-DE62-874B-9AFB-54D14BA8F80D}"/>
              </a:ext>
            </a:extLst>
          </p:cNvPr>
          <p:cNvCxnSpPr/>
          <p:nvPr/>
        </p:nvCxnSpPr>
        <p:spPr>
          <a:xfrm>
            <a:off x="7886700" y="715214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B1DB8-0A64-3A48-BC88-49BF983619EF}"/>
              </a:ext>
            </a:extLst>
          </p:cNvPr>
          <p:cNvCxnSpPr/>
          <p:nvPr/>
        </p:nvCxnSpPr>
        <p:spPr>
          <a:xfrm>
            <a:off x="7886700" y="804749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62DAE8-33E4-AF46-9BD0-36516B5D869D}"/>
              </a:ext>
            </a:extLst>
          </p:cNvPr>
          <p:cNvCxnSpPr/>
          <p:nvPr/>
        </p:nvCxnSpPr>
        <p:spPr>
          <a:xfrm>
            <a:off x="7886700" y="898094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55D159-727A-B846-9C7F-4513F5F74B89}"/>
              </a:ext>
            </a:extLst>
          </p:cNvPr>
          <p:cNvCxnSpPr/>
          <p:nvPr/>
        </p:nvCxnSpPr>
        <p:spPr>
          <a:xfrm>
            <a:off x="7886700" y="985724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7B0F82-E4AE-0841-89B1-CE9FECAD74ED}"/>
              </a:ext>
            </a:extLst>
          </p:cNvPr>
          <p:cNvCxnSpPr/>
          <p:nvPr/>
        </p:nvCxnSpPr>
        <p:spPr>
          <a:xfrm>
            <a:off x="7886700" y="1079069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E68985-30CC-5A40-B75A-E5B4BEDDEA7D}"/>
              </a:ext>
            </a:extLst>
          </p:cNvPr>
          <p:cNvCxnSpPr/>
          <p:nvPr/>
        </p:nvCxnSpPr>
        <p:spPr>
          <a:xfrm>
            <a:off x="7886700" y="11666999"/>
            <a:ext cx="1521195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51CF901-3D3D-D14A-9A50-CA0938ED8F49}"/>
              </a:ext>
            </a:extLst>
          </p:cNvPr>
          <p:cNvSpPr txBox="1"/>
          <p:nvPr/>
        </p:nvSpPr>
        <p:spPr>
          <a:xfrm>
            <a:off x="8096294"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sp>
        <p:nvSpPr>
          <p:cNvPr id="2" name="Rectangle 1">
            <a:extLst>
              <a:ext uri="{FF2B5EF4-FFF2-40B4-BE49-F238E27FC236}">
                <a16:creationId xmlns:a16="http://schemas.microsoft.com/office/drawing/2014/main" id="{19D4C021-AFDE-234C-BEE9-739264F98525}"/>
              </a:ext>
            </a:extLst>
          </p:cNvPr>
          <p:cNvSpPr/>
          <p:nvPr/>
        </p:nvSpPr>
        <p:spPr>
          <a:xfrm>
            <a:off x="8390965" y="5109882"/>
            <a:ext cx="618564" cy="6535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D1AB3CC-1FB9-D14E-9847-DD28BBBF66CA}"/>
              </a:ext>
            </a:extLst>
          </p:cNvPr>
          <p:cNvSpPr/>
          <p:nvPr/>
        </p:nvSpPr>
        <p:spPr>
          <a:xfrm>
            <a:off x="9914965" y="6234545"/>
            <a:ext cx="618564" cy="5410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B693D1-B165-B04B-8146-9588978469B5}"/>
              </a:ext>
            </a:extLst>
          </p:cNvPr>
          <p:cNvSpPr/>
          <p:nvPr/>
        </p:nvSpPr>
        <p:spPr>
          <a:xfrm>
            <a:off x="11411256" y="7107381"/>
            <a:ext cx="618564" cy="4537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6FA26D-8C2C-064B-BEA3-DC95E976B96C}"/>
              </a:ext>
            </a:extLst>
          </p:cNvPr>
          <p:cNvSpPr/>
          <p:nvPr/>
        </p:nvSpPr>
        <p:spPr>
          <a:xfrm>
            <a:off x="12921402" y="8035636"/>
            <a:ext cx="618564" cy="3609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F95BD0D-2B27-7243-933B-3090262667D9}"/>
              </a:ext>
            </a:extLst>
          </p:cNvPr>
          <p:cNvSpPr/>
          <p:nvPr/>
        </p:nvSpPr>
        <p:spPr>
          <a:xfrm>
            <a:off x="14445402" y="8950036"/>
            <a:ext cx="618564" cy="26951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3A9F07-C400-8A44-BE1C-D4C779D4C8C9}"/>
              </a:ext>
            </a:extLst>
          </p:cNvPr>
          <p:cNvSpPr/>
          <p:nvPr/>
        </p:nvSpPr>
        <p:spPr>
          <a:xfrm>
            <a:off x="15941693" y="9836726"/>
            <a:ext cx="618564" cy="1808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455882-8AFD-B34C-BC5C-77A4ED3E8E58}"/>
              </a:ext>
            </a:extLst>
          </p:cNvPr>
          <p:cNvSpPr/>
          <p:nvPr/>
        </p:nvSpPr>
        <p:spPr>
          <a:xfrm>
            <a:off x="17465693" y="10774609"/>
            <a:ext cx="618564" cy="870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994B620-BB01-8E46-AD80-175D570BC302}"/>
              </a:ext>
            </a:extLst>
          </p:cNvPr>
          <p:cNvSpPr/>
          <p:nvPr/>
        </p:nvSpPr>
        <p:spPr>
          <a:xfrm>
            <a:off x="18975839" y="11194473"/>
            <a:ext cx="618564" cy="4506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BFC40A-3950-3A4B-9CF3-6C92EA635B4F}"/>
              </a:ext>
            </a:extLst>
          </p:cNvPr>
          <p:cNvSpPr/>
          <p:nvPr/>
        </p:nvSpPr>
        <p:spPr>
          <a:xfrm>
            <a:off x="20472130" y="11355499"/>
            <a:ext cx="618564" cy="289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F94D53-2C22-8841-9187-7E475EE720B8}"/>
              </a:ext>
            </a:extLst>
          </p:cNvPr>
          <p:cNvSpPr/>
          <p:nvPr/>
        </p:nvSpPr>
        <p:spPr>
          <a:xfrm>
            <a:off x="21982276" y="11540835"/>
            <a:ext cx="618564" cy="104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DEBD56B-C201-DC46-8B32-89AB5522B38C}"/>
              </a:ext>
            </a:extLst>
          </p:cNvPr>
          <p:cNvSpPr txBox="1"/>
          <p:nvPr/>
        </p:nvSpPr>
        <p:spPr>
          <a:xfrm>
            <a:off x="9582194"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47" name="TextBox 46">
            <a:extLst>
              <a:ext uri="{FF2B5EF4-FFF2-40B4-BE49-F238E27FC236}">
                <a16:creationId xmlns:a16="http://schemas.microsoft.com/office/drawing/2014/main" id="{44861336-3FE8-1549-82A8-E8452ED2BC5D}"/>
              </a:ext>
            </a:extLst>
          </p:cNvPr>
          <p:cNvSpPr txBox="1"/>
          <p:nvPr/>
        </p:nvSpPr>
        <p:spPr>
          <a:xfrm>
            <a:off x="11110956"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48" name="TextBox 47">
            <a:extLst>
              <a:ext uri="{FF2B5EF4-FFF2-40B4-BE49-F238E27FC236}">
                <a16:creationId xmlns:a16="http://schemas.microsoft.com/office/drawing/2014/main" id="{7938EAB5-CD30-8F43-978A-0EE079F036D5}"/>
              </a:ext>
            </a:extLst>
          </p:cNvPr>
          <p:cNvSpPr txBox="1"/>
          <p:nvPr/>
        </p:nvSpPr>
        <p:spPr>
          <a:xfrm>
            <a:off x="12654006"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49" name="TextBox 48">
            <a:extLst>
              <a:ext uri="{FF2B5EF4-FFF2-40B4-BE49-F238E27FC236}">
                <a16:creationId xmlns:a16="http://schemas.microsoft.com/office/drawing/2014/main" id="{76F8D920-41A2-8A4D-AC9E-785A0C1DDA7F}"/>
              </a:ext>
            </a:extLst>
          </p:cNvPr>
          <p:cNvSpPr txBox="1"/>
          <p:nvPr/>
        </p:nvSpPr>
        <p:spPr>
          <a:xfrm>
            <a:off x="14154194"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50" name="TextBox 49">
            <a:extLst>
              <a:ext uri="{FF2B5EF4-FFF2-40B4-BE49-F238E27FC236}">
                <a16:creationId xmlns:a16="http://schemas.microsoft.com/office/drawing/2014/main" id="{A4B4DEAB-E8C7-D649-BF18-1BA8E1F97F36}"/>
              </a:ext>
            </a:extLst>
          </p:cNvPr>
          <p:cNvSpPr txBox="1"/>
          <p:nvPr/>
        </p:nvSpPr>
        <p:spPr>
          <a:xfrm>
            <a:off x="15640094"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51" name="TextBox 50">
            <a:extLst>
              <a:ext uri="{FF2B5EF4-FFF2-40B4-BE49-F238E27FC236}">
                <a16:creationId xmlns:a16="http://schemas.microsoft.com/office/drawing/2014/main" id="{D372546E-C5A5-CE45-B515-7095DEA4C984}"/>
              </a:ext>
            </a:extLst>
          </p:cNvPr>
          <p:cNvSpPr txBox="1"/>
          <p:nvPr/>
        </p:nvSpPr>
        <p:spPr>
          <a:xfrm>
            <a:off x="17183143"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
        <p:nvSpPr>
          <p:cNvPr id="52" name="TextBox 51">
            <a:extLst>
              <a:ext uri="{FF2B5EF4-FFF2-40B4-BE49-F238E27FC236}">
                <a16:creationId xmlns:a16="http://schemas.microsoft.com/office/drawing/2014/main" id="{2508696B-5EE6-5443-8C2D-5115E30FDE86}"/>
              </a:ext>
            </a:extLst>
          </p:cNvPr>
          <p:cNvSpPr txBox="1"/>
          <p:nvPr/>
        </p:nvSpPr>
        <p:spPr>
          <a:xfrm>
            <a:off x="18669044"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Ago</a:t>
            </a:r>
          </a:p>
        </p:txBody>
      </p:sp>
      <p:sp>
        <p:nvSpPr>
          <p:cNvPr id="53" name="TextBox 52">
            <a:extLst>
              <a:ext uri="{FF2B5EF4-FFF2-40B4-BE49-F238E27FC236}">
                <a16:creationId xmlns:a16="http://schemas.microsoft.com/office/drawing/2014/main" id="{65FE6A60-6C36-7641-A6C9-AC8AD129F2C7}"/>
              </a:ext>
            </a:extLst>
          </p:cNvPr>
          <p:cNvSpPr txBox="1"/>
          <p:nvPr/>
        </p:nvSpPr>
        <p:spPr>
          <a:xfrm>
            <a:off x="20154944"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Sep</a:t>
            </a:r>
          </a:p>
        </p:txBody>
      </p:sp>
      <p:sp>
        <p:nvSpPr>
          <p:cNvPr id="54" name="TextBox 53">
            <a:extLst>
              <a:ext uri="{FF2B5EF4-FFF2-40B4-BE49-F238E27FC236}">
                <a16:creationId xmlns:a16="http://schemas.microsoft.com/office/drawing/2014/main" id="{CE2E3D4E-2A06-2843-80EC-9ABBBB70E0DB}"/>
              </a:ext>
            </a:extLst>
          </p:cNvPr>
          <p:cNvSpPr txBox="1"/>
          <p:nvPr/>
        </p:nvSpPr>
        <p:spPr>
          <a:xfrm>
            <a:off x="21687605" y="11700514"/>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Oct</a:t>
            </a:r>
          </a:p>
        </p:txBody>
      </p:sp>
    </p:spTree>
    <p:extLst>
      <p:ext uri="{BB962C8B-B14F-4D97-AF65-F5344CB8AC3E}">
        <p14:creationId xmlns:p14="http://schemas.microsoft.com/office/powerpoint/2010/main" val="26239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5">
            <a:extLst>
              <a:ext uri="{FF2B5EF4-FFF2-40B4-BE49-F238E27FC236}">
                <a16:creationId xmlns:a16="http://schemas.microsoft.com/office/drawing/2014/main" id="{59E83A34-CC46-C14E-9A63-83B375E5810D}"/>
              </a:ext>
            </a:extLst>
          </p:cNvPr>
          <p:cNvSpPr>
            <a:spLocks/>
          </p:cNvSpPr>
          <p:nvPr/>
        </p:nvSpPr>
        <p:spPr bwMode="auto">
          <a:xfrm>
            <a:off x="2014424" y="10360610"/>
            <a:ext cx="3525799" cy="494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lnSpc>
                <a:spcPct val="70000"/>
              </a:lnSpc>
              <a:defRPr/>
            </a:pPr>
            <a:r>
              <a:rPr lang="en-US" altLang="x-none" sz="3600" b="1" dirty="0">
                <a:solidFill>
                  <a:srgbClr val="3F4347"/>
                </a:solidFill>
                <a:latin typeface="Century Gothic" panose="020B0502020202020204" pitchFamily="34" charset="0"/>
                <a:ea typeface="Open Sans" charset="0"/>
                <a:cs typeface="Open Sans" charset="0"/>
                <a:sym typeface="Open Sans" charset="0"/>
              </a:rPr>
              <a:t>Learn</a:t>
            </a:r>
            <a:endParaRPr lang="x-none" altLang="x-none" sz="3600" b="1">
              <a:solidFill>
                <a:srgbClr val="3F4347"/>
              </a:solidFill>
              <a:latin typeface="Century Gothic" panose="020B0502020202020204" pitchFamily="34" charset="0"/>
              <a:ea typeface="Open Sans" charset="0"/>
              <a:cs typeface="Open Sans" charset="0"/>
              <a:sym typeface="Open Sans" charset="0"/>
            </a:endParaRPr>
          </a:p>
        </p:txBody>
      </p:sp>
      <p:sp>
        <p:nvSpPr>
          <p:cNvPr id="28" name="Rectangle 26">
            <a:extLst>
              <a:ext uri="{FF2B5EF4-FFF2-40B4-BE49-F238E27FC236}">
                <a16:creationId xmlns:a16="http://schemas.microsoft.com/office/drawing/2014/main" id="{99D25EE8-4FEE-E841-BDD0-C3139C81E2DB}"/>
              </a:ext>
            </a:extLst>
          </p:cNvPr>
          <p:cNvSpPr>
            <a:spLocks/>
          </p:cNvSpPr>
          <p:nvPr/>
        </p:nvSpPr>
        <p:spPr bwMode="auto">
          <a:xfrm>
            <a:off x="2014424" y="10981164"/>
            <a:ext cx="3525799" cy="1118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6600" b="1" baseline="0" dirty="0">
                <a:solidFill>
                  <a:schemeClr val="accent1"/>
                </a:solidFill>
                <a:latin typeface="Century Gothic" panose="020B0502020202020204" pitchFamily="34" charset="0"/>
                <a:ea typeface="Open Sans Light" charset="0"/>
                <a:cs typeface="Open Sans Light" charset="0"/>
                <a:sym typeface="Open Sans Light" charset="0"/>
              </a:rPr>
              <a:t>45%</a:t>
            </a:r>
            <a:endParaRPr lang="x-none" altLang="x-none" sz="6600" b="1" baseline="0">
              <a:solidFill>
                <a:schemeClr val="accent1"/>
              </a:solidFill>
              <a:latin typeface="Century Gothic" panose="020B0502020202020204" pitchFamily="34" charset="0"/>
              <a:ea typeface="Open Sans Light" charset="0"/>
              <a:cs typeface="Open Sans Light" charset="0"/>
              <a:sym typeface="Open Sans Light" charset="0"/>
            </a:endParaRPr>
          </a:p>
        </p:txBody>
      </p:sp>
      <p:sp>
        <p:nvSpPr>
          <p:cNvPr id="30" name="Rectangle 25">
            <a:extLst>
              <a:ext uri="{FF2B5EF4-FFF2-40B4-BE49-F238E27FC236}">
                <a16:creationId xmlns:a16="http://schemas.microsoft.com/office/drawing/2014/main" id="{161B50AE-D771-1542-ADD7-22334F347E6E}"/>
              </a:ext>
            </a:extLst>
          </p:cNvPr>
          <p:cNvSpPr>
            <a:spLocks/>
          </p:cNvSpPr>
          <p:nvPr/>
        </p:nvSpPr>
        <p:spPr bwMode="auto">
          <a:xfrm>
            <a:off x="4883641" y="10360610"/>
            <a:ext cx="3525799" cy="494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lnSpc>
                <a:spcPct val="70000"/>
              </a:lnSpc>
              <a:defRPr/>
            </a:pPr>
            <a:r>
              <a:rPr lang="en-US" altLang="x-none" sz="3600" b="1" dirty="0">
                <a:solidFill>
                  <a:srgbClr val="3F4347"/>
                </a:solidFill>
                <a:latin typeface="Century Gothic" panose="020B0502020202020204" pitchFamily="34" charset="0"/>
                <a:ea typeface="Open Sans" charset="0"/>
                <a:cs typeface="Open Sans" charset="0"/>
                <a:sym typeface="Open Sans" charset="0"/>
              </a:rPr>
              <a:t>Study</a:t>
            </a:r>
            <a:endParaRPr lang="x-none" altLang="x-none" sz="3600" b="1">
              <a:solidFill>
                <a:srgbClr val="3F4347"/>
              </a:solidFill>
              <a:latin typeface="Century Gothic" panose="020B0502020202020204" pitchFamily="34" charset="0"/>
              <a:ea typeface="Open Sans" charset="0"/>
              <a:cs typeface="Open Sans" charset="0"/>
              <a:sym typeface="Open Sans" charset="0"/>
            </a:endParaRPr>
          </a:p>
        </p:txBody>
      </p:sp>
      <p:sp>
        <p:nvSpPr>
          <p:cNvPr id="31" name="Rectangle 26">
            <a:extLst>
              <a:ext uri="{FF2B5EF4-FFF2-40B4-BE49-F238E27FC236}">
                <a16:creationId xmlns:a16="http://schemas.microsoft.com/office/drawing/2014/main" id="{3BCFC887-ADCB-5B44-AE9E-B4773DB9C34A}"/>
              </a:ext>
            </a:extLst>
          </p:cNvPr>
          <p:cNvSpPr>
            <a:spLocks/>
          </p:cNvSpPr>
          <p:nvPr/>
        </p:nvSpPr>
        <p:spPr bwMode="auto">
          <a:xfrm>
            <a:off x="4883641" y="10981164"/>
            <a:ext cx="3525799" cy="1118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6600" b="1" baseline="0" dirty="0">
                <a:solidFill>
                  <a:schemeClr val="accent2"/>
                </a:solidFill>
                <a:latin typeface="Century Gothic" panose="020B0502020202020204" pitchFamily="34" charset="0"/>
                <a:ea typeface="Open Sans Light" charset="0"/>
                <a:cs typeface="Open Sans Light" charset="0"/>
                <a:sym typeface="Open Sans Light" charset="0"/>
              </a:rPr>
              <a:t>67%</a:t>
            </a:r>
            <a:endParaRPr lang="x-none" altLang="x-none" sz="6600" b="1" baseline="0">
              <a:solidFill>
                <a:schemeClr val="accent2"/>
              </a:solidFill>
              <a:latin typeface="Century Gothic" panose="020B0502020202020204" pitchFamily="34" charset="0"/>
              <a:ea typeface="Open Sans Light" charset="0"/>
              <a:cs typeface="Open Sans Light" charset="0"/>
              <a:sym typeface="Open Sans Light" charset="0"/>
            </a:endParaRPr>
          </a:p>
        </p:txBody>
      </p:sp>
      <p:sp>
        <p:nvSpPr>
          <p:cNvPr id="32" name="TextBox 31">
            <a:extLst>
              <a:ext uri="{FF2B5EF4-FFF2-40B4-BE49-F238E27FC236}">
                <a16:creationId xmlns:a16="http://schemas.microsoft.com/office/drawing/2014/main" id="{D740D10E-5EEE-654D-B065-778D4AA09BA1}"/>
              </a:ext>
            </a:extLst>
          </p:cNvPr>
          <p:cNvSpPr txBox="1"/>
          <p:nvPr/>
        </p:nvSpPr>
        <p:spPr>
          <a:xfrm>
            <a:off x="7854271" y="10218223"/>
            <a:ext cx="9003250"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grpSp>
        <p:nvGrpSpPr>
          <p:cNvPr id="33" name="Group 32">
            <a:extLst>
              <a:ext uri="{FF2B5EF4-FFF2-40B4-BE49-F238E27FC236}">
                <a16:creationId xmlns:a16="http://schemas.microsoft.com/office/drawing/2014/main" id="{752DBC3D-F803-D742-A535-637453A675E1}"/>
              </a:ext>
            </a:extLst>
          </p:cNvPr>
          <p:cNvGrpSpPr/>
          <p:nvPr/>
        </p:nvGrpSpPr>
        <p:grpSpPr>
          <a:xfrm>
            <a:off x="6287584" y="824518"/>
            <a:ext cx="11802708" cy="2182173"/>
            <a:chOff x="6287584" y="1071658"/>
            <a:chExt cx="11802708" cy="2182173"/>
          </a:xfrm>
        </p:grpSpPr>
        <p:sp>
          <p:nvSpPr>
            <p:cNvPr id="34" name="CuadroTexto 350">
              <a:extLst>
                <a:ext uri="{FF2B5EF4-FFF2-40B4-BE49-F238E27FC236}">
                  <a16:creationId xmlns:a16="http://schemas.microsoft.com/office/drawing/2014/main" id="{2B7DE7C5-CCC7-154F-A4C4-2D244953B3F6}"/>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35" name="CuadroTexto 351">
              <a:extLst>
                <a:ext uri="{FF2B5EF4-FFF2-40B4-BE49-F238E27FC236}">
                  <a16:creationId xmlns:a16="http://schemas.microsoft.com/office/drawing/2014/main" id="{E0F52421-F40C-384C-894A-B694B9657E9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6" name="Rectangle 45">
              <a:extLst>
                <a:ext uri="{FF2B5EF4-FFF2-40B4-BE49-F238E27FC236}">
                  <a16:creationId xmlns:a16="http://schemas.microsoft.com/office/drawing/2014/main" id="{A104E157-38B0-164A-85CB-A34EC5E08CF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0B26A91A-AA66-2649-AB48-161EFD825B25}"/>
              </a:ext>
            </a:extLst>
          </p:cNvPr>
          <p:cNvCxnSpPr/>
          <p:nvPr/>
        </p:nvCxnSpPr>
        <p:spPr>
          <a:xfrm>
            <a:off x="1361811" y="43710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F81957-58A8-2141-B87A-1F5C6E2AD9AB}"/>
              </a:ext>
            </a:extLst>
          </p:cNvPr>
          <p:cNvCxnSpPr/>
          <p:nvPr/>
        </p:nvCxnSpPr>
        <p:spPr>
          <a:xfrm>
            <a:off x="1361811" y="50060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5E24CB-FE4F-7441-9389-729025EDBDD5}"/>
              </a:ext>
            </a:extLst>
          </p:cNvPr>
          <p:cNvCxnSpPr/>
          <p:nvPr/>
        </p:nvCxnSpPr>
        <p:spPr>
          <a:xfrm>
            <a:off x="1361811" y="5615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5427F8-16C1-CA40-81C8-17D21F3B7627}"/>
              </a:ext>
            </a:extLst>
          </p:cNvPr>
          <p:cNvCxnSpPr/>
          <p:nvPr/>
        </p:nvCxnSpPr>
        <p:spPr>
          <a:xfrm>
            <a:off x="1361811" y="6250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1EE07D-85F0-E548-94D0-3DDFE20A6692}"/>
              </a:ext>
            </a:extLst>
          </p:cNvPr>
          <p:cNvCxnSpPr/>
          <p:nvPr/>
        </p:nvCxnSpPr>
        <p:spPr>
          <a:xfrm>
            <a:off x="1361811" y="6885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CB2A62-AF87-1E48-862B-0ACADA8AFEE8}"/>
              </a:ext>
            </a:extLst>
          </p:cNvPr>
          <p:cNvCxnSpPr/>
          <p:nvPr/>
        </p:nvCxnSpPr>
        <p:spPr>
          <a:xfrm>
            <a:off x="1361811" y="75206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109A69-5E9A-FC4A-BAF1-2ABE5431A2E6}"/>
              </a:ext>
            </a:extLst>
          </p:cNvPr>
          <p:cNvCxnSpPr/>
          <p:nvPr/>
        </p:nvCxnSpPr>
        <p:spPr>
          <a:xfrm>
            <a:off x="1361811" y="81302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6003EC-5806-2846-B7C6-0F9EDFB6E24F}"/>
              </a:ext>
            </a:extLst>
          </p:cNvPr>
          <p:cNvCxnSpPr/>
          <p:nvPr/>
        </p:nvCxnSpPr>
        <p:spPr>
          <a:xfrm>
            <a:off x="1361811" y="87652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639C05-26BE-B341-AEBD-F527A63AC76C}"/>
              </a:ext>
            </a:extLst>
          </p:cNvPr>
          <p:cNvCxnSpPr/>
          <p:nvPr/>
        </p:nvCxnSpPr>
        <p:spPr>
          <a:xfrm>
            <a:off x="1361811" y="9374833"/>
            <a:ext cx="2162614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FE028-1A69-194C-8BDE-2E999EF3138F}"/>
              </a:ext>
            </a:extLst>
          </p:cNvPr>
          <p:cNvSpPr/>
          <p:nvPr/>
        </p:nvSpPr>
        <p:spPr>
          <a:xfrm>
            <a:off x="2039824" y="6654800"/>
            <a:ext cx="906576" cy="2708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4DAC6C-3BE8-B644-BE40-04BC4EBEAA38}"/>
              </a:ext>
            </a:extLst>
          </p:cNvPr>
          <p:cNvSpPr/>
          <p:nvPr/>
        </p:nvSpPr>
        <p:spPr>
          <a:xfrm>
            <a:off x="4198824" y="7823200"/>
            <a:ext cx="906576" cy="1540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F1C55E-EFBA-DD44-A26C-060501B463E5}"/>
              </a:ext>
            </a:extLst>
          </p:cNvPr>
          <p:cNvSpPr/>
          <p:nvPr/>
        </p:nvSpPr>
        <p:spPr>
          <a:xfrm>
            <a:off x="6357824" y="7162800"/>
            <a:ext cx="906576" cy="2200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5AE28DE-F6C6-9B41-939B-5FF8D6BF28DA}"/>
              </a:ext>
            </a:extLst>
          </p:cNvPr>
          <p:cNvSpPr/>
          <p:nvPr/>
        </p:nvSpPr>
        <p:spPr>
          <a:xfrm>
            <a:off x="8491424" y="6477000"/>
            <a:ext cx="906576" cy="28865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DBEB27-3F05-BA48-8C49-9B674F1BCAFF}"/>
              </a:ext>
            </a:extLst>
          </p:cNvPr>
          <p:cNvSpPr/>
          <p:nvPr/>
        </p:nvSpPr>
        <p:spPr>
          <a:xfrm>
            <a:off x="10650424" y="7162800"/>
            <a:ext cx="906576" cy="2200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8CC823-238A-BE46-80F9-E2224B3C8B51}"/>
              </a:ext>
            </a:extLst>
          </p:cNvPr>
          <p:cNvSpPr/>
          <p:nvPr/>
        </p:nvSpPr>
        <p:spPr>
          <a:xfrm>
            <a:off x="12809424" y="5143675"/>
            <a:ext cx="906576" cy="4219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BDCA3B-AD41-C24D-97B0-225FE3E83E75}"/>
              </a:ext>
            </a:extLst>
          </p:cNvPr>
          <p:cNvSpPr/>
          <p:nvPr/>
        </p:nvSpPr>
        <p:spPr>
          <a:xfrm>
            <a:off x="14968424" y="7543800"/>
            <a:ext cx="906576" cy="1819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8BABE5-8BEB-6045-84B3-5A1CA198394C}"/>
              </a:ext>
            </a:extLst>
          </p:cNvPr>
          <p:cNvSpPr/>
          <p:nvPr/>
        </p:nvSpPr>
        <p:spPr>
          <a:xfrm>
            <a:off x="17102024" y="6248400"/>
            <a:ext cx="906576" cy="3115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DC38325-5974-D24D-8EA1-F64D6C17A3E2}"/>
              </a:ext>
            </a:extLst>
          </p:cNvPr>
          <p:cNvSpPr/>
          <p:nvPr/>
        </p:nvSpPr>
        <p:spPr>
          <a:xfrm>
            <a:off x="19261024" y="8051800"/>
            <a:ext cx="906576" cy="13117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716E00E-0FD0-0149-88E3-1AD6F5A9B2E7}"/>
              </a:ext>
            </a:extLst>
          </p:cNvPr>
          <p:cNvSpPr/>
          <p:nvPr/>
        </p:nvSpPr>
        <p:spPr>
          <a:xfrm>
            <a:off x="21394624" y="7010400"/>
            <a:ext cx="906576" cy="2353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E297321-CC6A-6A48-B09C-964BC3A3DBDE}"/>
              </a:ext>
            </a:extLst>
          </p:cNvPr>
          <p:cNvSpPr txBox="1"/>
          <p:nvPr/>
        </p:nvSpPr>
        <p:spPr>
          <a:xfrm>
            <a:off x="1874653"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Jan</a:t>
            </a:r>
          </a:p>
        </p:txBody>
      </p:sp>
      <p:sp>
        <p:nvSpPr>
          <p:cNvPr id="46" name="TextBox 45">
            <a:extLst>
              <a:ext uri="{FF2B5EF4-FFF2-40B4-BE49-F238E27FC236}">
                <a16:creationId xmlns:a16="http://schemas.microsoft.com/office/drawing/2014/main" id="{5E4BAC9C-5E03-FA43-B84B-E295309E1F2C}"/>
              </a:ext>
            </a:extLst>
          </p:cNvPr>
          <p:cNvSpPr txBox="1"/>
          <p:nvPr/>
        </p:nvSpPr>
        <p:spPr>
          <a:xfrm>
            <a:off x="4072783"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Feb</a:t>
            </a:r>
          </a:p>
        </p:txBody>
      </p:sp>
      <p:sp>
        <p:nvSpPr>
          <p:cNvPr id="47" name="TextBox 46">
            <a:extLst>
              <a:ext uri="{FF2B5EF4-FFF2-40B4-BE49-F238E27FC236}">
                <a16:creationId xmlns:a16="http://schemas.microsoft.com/office/drawing/2014/main" id="{5E799CFD-1D99-D040-84D0-79BDAF1B190A}"/>
              </a:ext>
            </a:extLst>
          </p:cNvPr>
          <p:cNvSpPr txBox="1"/>
          <p:nvPr/>
        </p:nvSpPr>
        <p:spPr>
          <a:xfrm>
            <a:off x="6191280"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Mar</a:t>
            </a:r>
          </a:p>
        </p:txBody>
      </p:sp>
      <p:sp>
        <p:nvSpPr>
          <p:cNvPr id="48" name="TextBox 47">
            <a:extLst>
              <a:ext uri="{FF2B5EF4-FFF2-40B4-BE49-F238E27FC236}">
                <a16:creationId xmlns:a16="http://schemas.microsoft.com/office/drawing/2014/main" id="{BB84A330-DEDA-DE48-846C-75E4DD81FFB4}"/>
              </a:ext>
            </a:extLst>
          </p:cNvPr>
          <p:cNvSpPr txBox="1"/>
          <p:nvPr/>
        </p:nvSpPr>
        <p:spPr>
          <a:xfrm>
            <a:off x="8334491"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Apr</a:t>
            </a:r>
          </a:p>
        </p:txBody>
      </p:sp>
      <p:sp>
        <p:nvSpPr>
          <p:cNvPr id="49" name="TextBox 48">
            <a:extLst>
              <a:ext uri="{FF2B5EF4-FFF2-40B4-BE49-F238E27FC236}">
                <a16:creationId xmlns:a16="http://schemas.microsoft.com/office/drawing/2014/main" id="{FB83AA47-3CF9-3245-A81F-16F16420A647}"/>
              </a:ext>
            </a:extLst>
          </p:cNvPr>
          <p:cNvSpPr txBox="1"/>
          <p:nvPr/>
        </p:nvSpPr>
        <p:spPr>
          <a:xfrm>
            <a:off x="10477702"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May</a:t>
            </a:r>
          </a:p>
        </p:txBody>
      </p:sp>
      <p:sp>
        <p:nvSpPr>
          <p:cNvPr id="50" name="TextBox 49">
            <a:extLst>
              <a:ext uri="{FF2B5EF4-FFF2-40B4-BE49-F238E27FC236}">
                <a16:creationId xmlns:a16="http://schemas.microsoft.com/office/drawing/2014/main" id="{D3F03003-AA1B-0848-BE85-B898C64977FF}"/>
              </a:ext>
            </a:extLst>
          </p:cNvPr>
          <p:cNvSpPr txBox="1"/>
          <p:nvPr/>
        </p:nvSpPr>
        <p:spPr>
          <a:xfrm>
            <a:off x="12620913"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Jun</a:t>
            </a:r>
          </a:p>
        </p:txBody>
      </p:sp>
      <p:sp>
        <p:nvSpPr>
          <p:cNvPr id="51" name="TextBox 50">
            <a:extLst>
              <a:ext uri="{FF2B5EF4-FFF2-40B4-BE49-F238E27FC236}">
                <a16:creationId xmlns:a16="http://schemas.microsoft.com/office/drawing/2014/main" id="{91507D94-73D1-5D43-98D9-1F70DF8CC82E}"/>
              </a:ext>
            </a:extLst>
          </p:cNvPr>
          <p:cNvSpPr txBox="1"/>
          <p:nvPr/>
        </p:nvSpPr>
        <p:spPr>
          <a:xfrm>
            <a:off x="14838266"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Jul</a:t>
            </a:r>
          </a:p>
        </p:txBody>
      </p:sp>
      <p:sp>
        <p:nvSpPr>
          <p:cNvPr id="52" name="TextBox 51">
            <a:extLst>
              <a:ext uri="{FF2B5EF4-FFF2-40B4-BE49-F238E27FC236}">
                <a16:creationId xmlns:a16="http://schemas.microsoft.com/office/drawing/2014/main" id="{FCE89BC6-C2B2-6940-ABD2-CCF72906BBDB}"/>
              </a:ext>
            </a:extLst>
          </p:cNvPr>
          <p:cNvSpPr txBox="1"/>
          <p:nvPr/>
        </p:nvSpPr>
        <p:spPr>
          <a:xfrm>
            <a:off x="16957037"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Ago</a:t>
            </a:r>
          </a:p>
        </p:txBody>
      </p:sp>
      <p:sp>
        <p:nvSpPr>
          <p:cNvPr id="53" name="TextBox 52">
            <a:extLst>
              <a:ext uri="{FF2B5EF4-FFF2-40B4-BE49-F238E27FC236}">
                <a16:creationId xmlns:a16="http://schemas.microsoft.com/office/drawing/2014/main" id="{273C8997-19EE-5F4A-9CE3-26DCEC432959}"/>
              </a:ext>
            </a:extLst>
          </p:cNvPr>
          <p:cNvSpPr txBox="1"/>
          <p:nvPr/>
        </p:nvSpPr>
        <p:spPr>
          <a:xfrm>
            <a:off x="19155914"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Sep</a:t>
            </a:r>
          </a:p>
        </p:txBody>
      </p:sp>
      <p:sp>
        <p:nvSpPr>
          <p:cNvPr id="54" name="TextBox 53">
            <a:extLst>
              <a:ext uri="{FF2B5EF4-FFF2-40B4-BE49-F238E27FC236}">
                <a16:creationId xmlns:a16="http://schemas.microsoft.com/office/drawing/2014/main" id="{AFA77894-5C5B-5341-AC2F-80B13FB966F9}"/>
              </a:ext>
            </a:extLst>
          </p:cNvPr>
          <p:cNvSpPr txBox="1"/>
          <p:nvPr/>
        </p:nvSpPr>
        <p:spPr>
          <a:xfrm>
            <a:off x="21239064" y="9373741"/>
            <a:ext cx="1207906" cy="515526"/>
          </a:xfrm>
          <a:prstGeom prst="rect">
            <a:avLst/>
          </a:prstGeom>
          <a:noFill/>
        </p:spPr>
        <p:txBody>
          <a:bodyPr wrap="square" rtlCol="0">
            <a:spAutoFit/>
          </a:bodyPr>
          <a:lstStyle/>
          <a:p>
            <a:pPr algn="ctr">
              <a:lnSpc>
                <a:spcPts val="3560"/>
              </a:lnSpc>
            </a:pPr>
            <a:r>
              <a:rPr lang="en-US" sz="2000" dirty="0">
                <a:latin typeface="Poppins Light" pitchFamily="2" charset="77"/>
                <a:ea typeface="Lato Light" panose="020F0502020204030203" pitchFamily="34" charset="0"/>
                <a:cs typeface="Poppins Light" pitchFamily="2" charset="77"/>
              </a:rPr>
              <a:t>Oct</a:t>
            </a:r>
          </a:p>
        </p:txBody>
      </p:sp>
    </p:spTree>
    <p:extLst>
      <p:ext uri="{BB962C8B-B14F-4D97-AF65-F5344CB8AC3E}">
        <p14:creationId xmlns:p14="http://schemas.microsoft.com/office/powerpoint/2010/main" val="284321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AA10A00-AE80-7B4D-8C3C-AB127AEAFEFF}"/>
              </a:ext>
            </a:extLst>
          </p:cNvPr>
          <p:cNvGrpSpPr/>
          <p:nvPr/>
        </p:nvGrpSpPr>
        <p:grpSpPr>
          <a:xfrm>
            <a:off x="1578610" y="9796358"/>
            <a:ext cx="9101451" cy="2622305"/>
            <a:chOff x="1639572" y="10204044"/>
            <a:chExt cx="9101451" cy="2622305"/>
          </a:xfrm>
        </p:grpSpPr>
        <p:sp>
          <p:nvSpPr>
            <p:cNvPr id="18" name="TextBox 17">
              <a:extLst>
                <a:ext uri="{FF2B5EF4-FFF2-40B4-BE49-F238E27FC236}">
                  <a16:creationId xmlns:a16="http://schemas.microsoft.com/office/drawing/2014/main" id="{81B77C30-9409-B342-9C04-CC7D3736DAC3}"/>
                </a:ext>
              </a:extLst>
            </p:cNvPr>
            <p:cNvSpPr txBox="1"/>
            <p:nvPr/>
          </p:nvSpPr>
          <p:spPr>
            <a:xfrm>
              <a:off x="1639573" y="11010467"/>
              <a:ext cx="7565390"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a:t>
              </a:r>
            </a:p>
          </p:txBody>
        </p:sp>
        <p:sp>
          <p:nvSpPr>
            <p:cNvPr id="19" name="TextBox 18">
              <a:extLst>
                <a:ext uri="{FF2B5EF4-FFF2-40B4-BE49-F238E27FC236}">
                  <a16:creationId xmlns:a16="http://schemas.microsoft.com/office/drawing/2014/main" id="{D310572A-19F6-B14D-A94B-46EA684F0DD4}"/>
                </a:ext>
              </a:extLst>
            </p:cNvPr>
            <p:cNvSpPr txBox="1"/>
            <p:nvPr/>
          </p:nvSpPr>
          <p:spPr>
            <a:xfrm>
              <a:off x="1639572" y="10204044"/>
              <a:ext cx="910145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grpSp>
        <p:nvGrpSpPr>
          <p:cNvPr id="20" name="Group 19">
            <a:extLst>
              <a:ext uri="{FF2B5EF4-FFF2-40B4-BE49-F238E27FC236}">
                <a16:creationId xmlns:a16="http://schemas.microsoft.com/office/drawing/2014/main" id="{EA7BC155-9D86-5640-9AF4-EDCBA80E0E5D}"/>
              </a:ext>
            </a:extLst>
          </p:cNvPr>
          <p:cNvGrpSpPr/>
          <p:nvPr/>
        </p:nvGrpSpPr>
        <p:grpSpPr>
          <a:xfrm>
            <a:off x="9953897" y="10545111"/>
            <a:ext cx="4746837" cy="1873552"/>
            <a:chOff x="1188507" y="9546387"/>
            <a:chExt cx="4746837" cy="1873552"/>
          </a:xfrm>
        </p:grpSpPr>
        <p:sp>
          <p:nvSpPr>
            <p:cNvPr id="21" name="Oval 20">
              <a:extLst>
                <a:ext uri="{FF2B5EF4-FFF2-40B4-BE49-F238E27FC236}">
                  <a16:creationId xmlns:a16="http://schemas.microsoft.com/office/drawing/2014/main" id="{8931761C-576B-CE46-8466-479FBCFC6DEF}"/>
                </a:ext>
              </a:extLst>
            </p:cNvPr>
            <p:cNvSpPr/>
            <p:nvPr/>
          </p:nvSpPr>
          <p:spPr>
            <a:xfrm>
              <a:off x="1188507" y="9546387"/>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12BC0AE-380B-2D40-A5D9-04F1C1854B67}"/>
                </a:ext>
              </a:extLst>
            </p:cNvPr>
            <p:cNvSpPr/>
            <p:nvPr/>
          </p:nvSpPr>
          <p:spPr>
            <a:xfrm>
              <a:off x="1188507" y="10748061"/>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3530AB1-A748-3449-8685-7CA150CD2AD9}"/>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6" name="TextBox 25">
              <a:extLst>
                <a:ext uri="{FF2B5EF4-FFF2-40B4-BE49-F238E27FC236}">
                  <a16:creationId xmlns:a16="http://schemas.microsoft.com/office/drawing/2014/main" id="{990D7F37-197F-2A47-B2FB-E37159B95F63}"/>
                </a:ext>
              </a:extLst>
            </p:cNvPr>
            <p:cNvSpPr txBox="1"/>
            <p:nvPr/>
          </p:nvSpPr>
          <p:spPr>
            <a:xfrm>
              <a:off x="2061614" y="10773608"/>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sp>
        <p:nvSpPr>
          <p:cNvPr id="33" name="Oval 32">
            <a:extLst>
              <a:ext uri="{FF2B5EF4-FFF2-40B4-BE49-F238E27FC236}">
                <a16:creationId xmlns:a16="http://schemas.microsoft.com/office/drawing/2014/main" id="{1D4F5A79-E623-7346-9239-39A1BB2E88BE}"/>
              </a:ext>
            </a:extLst>
          </p:cNvPr>
          <p:cNvSpPr/>
          <p:nvPr/>
        </p:nvSpPr>
        <p:spPr>
          <a:xfrm>
            <a:off x="14297297" y="10545111"/>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5D87B62-BFDE-4D4A-8053-450E4255C2B2}"/>
              </a:ext>
            </a:extLst>
          </p:cNvPr>
          <p:cNvSpPr/>
          <p:nvPr/>
        </p:nvSpPr>
        <p:spPr>
          <a:xfrm>
            <a:off x="14297297" y="11746785"/>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F6E673D-4E63-9A4D-85BC-646706D93C2C}"/>
              </a:ext>
            </a:extLst>
          </p:cNvPr>
          <p:cNvSpPr txBox="1"/>
          <p:nvPr/>
        </p:nvSpPr>
        <p:spPr>
          <a:xfrm>
            <a:off x="15170404" y="1054511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36" name="TextBox 35">
            <a:extLst>
              <a:ext uri="{FF2B5EF4-FFF2-40B4-BE49-F238E27FC236}">
                <a16:creationId xmlns:a16="http://schemas.microsoft.com/office/drawing/2014/main" id="{CB4EEA95-10FA-4B42-9CD1-10030C0C4876}"/>
              </a:ext>
            </a:extLst>
          </p:cNvPr>
          <p:cNvSpPr txBox="1"/>
          <p:nvPr/>
        </p:nvSpPr>
        <p:spPr>
          <a:xfrm>
            <a:off x="15170404" y="1177233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sp>
        <p:nvSpPr>
          <p:cNvPr id="37" name="Oval 36">
            <a:extLst>
              <a:ext uri="{FF2B5EF4-FFF2-40B4-BE49-F238E27FC236}">
                <a16:creationId xmlns:a16="http://schemas.microsoft.com/office/drawing/2014/main" id="{DFD56B35-A439-F043-B70A-0C0C57290554}"/>
              </a:ext>
            </a:extLst>
          </p:cNvPr>
          <p:cNvSpPr/>
          <p:nvPr/>
        </p:nvSpPr>
        <p:spPr>
          <a:xfrm>
            <a:off x="18673354" y="10545111"/>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D555E20-D18B-6543-9EE9-8C4EEF251D28}"/>
              </a:ext>
            </a:extLst>
          </p:cNvPr>
          <p:cNvSpPr txBox="1"/>
          <p:nvPr/>
        </p:nvSpPr>
        <p:spPr>
          <a:xfrm>
            <a:off x="19546461" y="1054511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grpSp>
        <p:nvGrpSpPr>
          <p:cNvPr id="39" name="Group 38">
            <a:extLst>
              <a:ext uri="{FF2B5EF4-FFF2-40B4-BE49-F238E27FC236}">
                <a16:creationId xmlns:a16="http://schemas.microsoft.com/office/drawing/2014/main" id="{9C65508A-EA19-AC43-8E6C-BE30A64AC1E2}"/>
              </a:ext>
            </a:extLst>
          </p:cNvPr>
          <p:cNvGrpSpPr/>
          <p:nvPr/>
        </p:nvGrpSpPr>
        <p:grpSpPr>
          <a:xfrm>
            <a:off x="6287584" y="824518"/>
            <a:ext cx="11802708" cy="2182173"/>
            <a:chOff x="6287584" y="1071658"/>
            <a:chExt cx="11802708" cy="2182173"/>
          </a:xfrm>
        </p:grpSpPr>
        <p:sp>
          <p:nvSpPr>
            <p:cNvPr id="40" name="CuadroTexto 350">
              <a:extLst>
                <a:ext uri="{FF2B5EF4-FFF2-40B4-BE49-F238E27FC236}">
                  <a16:creationId xmlns:a16="http://schemas.microsoft.com/office/drawing/2014/main" id="{F58E5E5D-51A0-BD49-A481-8378A1EB5340}"/>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44" name="CuadroTexto 351">
              <a:extLst>
                <a:ext uri="{FF2B5EF4-FFF2-40B4-BE49-F238E27FC236}">
                  <a16:creationId xmlns:a16="http://schemas.microsoft.com/office/drawing/2014/main" id="{B0663A95-37B2-3D4F-9367-01574DE4118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5" name="Rectangle 45">
              <a:extLst>
                <a:ext uri="{FF2B5EF4-FFF2-40B4-BE49-F238E27FC236}">
                  <a16:creationId xmlns:a16="http://schemas.microsoft.com/office/drawing/2014/main" id="{08C9E563-03B4-6347-87AE-7C39EC14610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a:extLst>
              <a:ext uri="{FF2B5EF4-FFF2-40B4-BE49-F238E27FC236}">
                <a16:creationId xmlns:a16="http://schemas.microsoft.com/office/drawing/2014/main" id="{4E4D55F3-4A13-DD48-B4BE-22FB12C9DA8F}"/>
              </a:ext>
            </a:extLst>
          </p:cNvPr>
          <p:cNvCxnSpPr>
            <a:cxnSpLocks/>
          </p:cNvCxnSpPr>
          <p:nvPr/>
        </p:nvCxnSpPr>
        <p:spPr>
          <a:xfrm>
            <a:off x="2082800" y="8585200"/>
            <a:ext cx="20716240"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CC53ACE-9996-424D-B8D8-8F41CD0D7830}"/>
              </a:ext>
            </a:extLst>
          </p:cNvPr>
          <p:cNvSpPr/>
          <p:nvPr/>
        </p:nvSpPr>
        <p:spPr>
          <a:xfrm>
            <a:off x="2293935" y="7144768"/>
            <a:ext cx="3784600" cy="14478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5F32184-7FE7-6442-9256-D6D5C62878B5}"/>
              </a:ext>
            </a:extLst>
          </p:cNvPr>
          <p:cNvSpPr/>
          <p:nvPr/>
        </p:nvSpPr>
        <p:spPr>
          <a:xfrm>
            <a:off x="6383335" y="6578600"/>
            <a:ext cx="3784600" cy="20139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AFB133-60D6-204D-95FB-C30D540216FE}"/>
              </a:ext>
            </a:extLst>
          </p:cNvPr>
          <p:cNvSpPr/>
          <p:nvPr/>
        </p:nvSpPr>
        <p:spPr>
          <a:xfrm>
            <a:off x="10472735" y="5969000"/>
            <a:ext cx="3784600" cy="262356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1D54966-98F0-2443-8C40-F5840E5D0680}"/>
              </a:ext>
            </a:extLst>
          </p:cNvPr>
          <p:cNvSpPr/>
          <p:nvPr/>
        </p:nvSpPr>
        <p:spPr>
          <a:xfrm>
            <a:off x="14587535" y="5410200"/>
            <a:ext cx="3784600" cy="318236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7B86D1A-0539-3D40-B8A2-6801FCF2B1B0}"/>
              </a:ext>
            </a:extLst>
          </p:cNvPr>
          <p:cNvSpPr/>
          <p:nvPr/>
        </p:nvSpPr>
        <p:spPr>
          <a:xfrm>
            <a:off x="18702335" y="4785033"/>
            <a:ext cx="3784600" cy="3807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45509E2-E4EA-524E-BD38-6B0E7D63AB20}"/>
              </a:ext>
            </a:extLst>
          </p:cNvPr>
          <p:cNvGrpSpPr/>
          <p:nvPr/>
        </p:nvGrpSpPr>
        <p:grpSpPr>
          <a:xfrm>
            <a:off x="960725" y="3829782"/>
            <a:ext cx="1028410" cy="4933898"/>
            <a:chOff x="960725" y="2935704"/>
            <a:chExt cx="1028410" cy="5827976"/>
          </a:xfrm>
        </p:grpSpPr>
        <p:sp>
          <p:nvSpPr>
            <p:cNvPr id="46" name="TextBox 45">
              <a:extLst>
                <a:ext uri="{FF2B5EF4-FFF2-40B4-BE49-F238E27FC236}">
                  <a16:creationId xmlns:a16="http://schemas.microsoft.com/office/drawing/2014/main" id="{BF8B51C6-BB68-6141-BD7B-61DBB566525C}"/>
                </a:ext>
              </a:extLst>
            </p:cNvPr>
            <p:cNvSpPr txBox="1"/>
            <p:nvPr/>
          </p:nvSpPr>
          <p:spPr>
            <a:xfrm>
              <a:off x="960725" y="2935704"/>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47" name="TextBox 46">
              <a:extLst>
                <a:ext uri="{FF2B5EF4-FFF2-40B4-BE49-F238E27FC236}">
                  <a16:creationId xmlns:a16="http://schemas.microsoft.com/office/drawing/2014/main" id="{DA200C05-85D1-8944-BB78-FB5A06E78E67}"/>
                </a:ext>
              </a:extLst>
            </p:cNvPr>
            <p:cNvSpPr txBox="1"/>
            <p:nvPr/>
          </p:nvSpPr>
          <p:spPr>
            <a:xfrm>
              <a:off x="960725" y="381893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48" name="TextBox 47">
              <a:extLst>
                <a:ext uri="{FF2B5EF4-FFF2-40B4-BE49-F238E27FC236}">
                  <a16:creationId xmlns:a16="http://schemas.microsoft.com/office/drawing/2014/main" id="{187E19BC-54C5-A74F-B7BB-5B08EE7F537B}"/>
                </a:ext>
              </a:extLst>
            </p:cNvPr>
            <p:cNvSpPr txBox="1"/>
            <p:nvPr/>
          </p:nvSpPr>
          <p:spPr>
            <a:xfrm>
              <a:off x="960725" y="4702158"/>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49" name="TextBox 48">
              <a:extLst>
                <a:ext uri="{FF2B5EF4-FFF2-40B4-BE49-F238E27FC236}">
                  <a16:creationId xmlns:a16="http://schemas.microsoft.com/office/drawing/2014/main" id="{9D008015-4A62-104E-B00F-ACAFD7339ED2}"/>
                </a:ext>
              </a:extLst>
            </p:cNvPr>
            <p:cNvSpPr txBox="1"/>
            <p:nvPr/>
          </p:nvSpPr>
          <p:spPr>
            <a:xfrm>
              <a:off x="960725" y="558538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50" name="TextBox 49">
              <a:extLst>
                <a:ext uri="{FF2B5EF4-FFF2-40B4-BE49-F238E27FC236}">
                  <a16:creationId xmlns:a16="http://schemas.microsoft.com/office/drawing/2014/main" id="{DDA5892E-3B01-724A-9630-C944ED7A1A04}"/>
                </a:ext>
              </a:extLst>
            </p:cNvPr>
            <p:cNvSpPr txBox="1"/>
            <p:nvPr/>
          </p:nvSpPr>
          <p:spPr>
            <a:xfrm>
              <a:off x="960725" y="648939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51" name="TextBox 50">
              <a:extLst>
                <a:ext uri="{FF2B5EF4-FFF2-40B4-BE49-F238E27FC236}">
                  <a16:creationId xmlns:a16="http://schemas.microsoft.com/office/drawing/2014/main" id="{FD60545F-AFDE-7747-BD15-A1721136DB47}"/>
                </a:ext>
              </a:extLst>
            </p:cNvPr>
            <p:cNvSpPr txBox="1"/>
            <p:nvPr/>
          </p:nvSpPr>
          <p:spPr>
            <a:xfrm>
              <a:off x="960725" y="7372622"/>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52" name="TextBox 51">
              <a:extLst>
                <a:ext uri="{FF2B5EF4-FFF2-40B4-BE49-F238E27FC236}">
                  <a16:creationId xmlns:a16="http://schemas.microsoft.com/office/drawing/2014/main" id="{04C88149-F193-474F-84C1-DEDF7D9D6636}"/>
                </a:ext>
              </a:extLst>
            </p:cNvPr>
            <p:cNvSpPr txBox="1"/>
            <p:nvPr/>
          </p:nvSpPr>
          <p:spPr>
            <a:xfrm>
              <a:off x="960725" y="8255849"/>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grpSp>
      <p:sp>
        <p:nvSpPr>
          <p:cNvPr id="53" name="TextBox 52">
            <a:extLst>
              <a:ext uri="{FF2B5EF4-FFF2-40B4-BE49-F238E27FC236}">
                <a16:creationId xmlns:a16="http://schemas.microsoft.com/office/drawing/2014/main" id="{27DEF330-06DC-014B-AF9E-B3C608C1F604}"/>
              </a:ext>
            </a:extLst>
          </p:cNvPr>
          <p:cNvSpPr txBox="1"/>
          <p:nvPr/>
        </p:nvSpPr>
        <p:spPr>
          <a:xfrm>
            <a:off x="2989631" y="8659188"/>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Payments</a:t>
            </a:r>
          </a:p>
        </p:txBody>
      </p:sp>
      <p:sp>
        <p:nvSpPr>
          <p:cNvPr id="54" name="TextBox 53">
            <a:extLst>
              <a:ext uri="{FF2B5EF4-FFF2-40B4-BE49-F238E27FC236}">
                <a16:creationId xmlns:a16="http://schemas.microsoft.com/office/drawing/2014/main" id="{5FD26E98-D8C3-1A41-9579-1EB625BDBA81}"/>
              </a:ext>
            </a:extLst>
          </p:cNvPr>
          <p:cNvSpPr txBox="1"/>
          <p:nvPr/>
        </p:nvSpPr>
        <p:spPr>
          <a:xfrm>
            <a:off x="7079031" y="8659188"/>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Transactions</a:t>
            </a:r>
          </a:p>
        </p:txBody>
      </p:sp>
      <p:sp>
        <p:nvSpPr>
          <p:cNvPr id="55" name="TextBox 54">
            <a:extLst>
              <a:ext uri="{FF2B5EF4-FFF2-40B4-BE49-F238E27FC236}">
                <a16:creationId xmlns:a16="http://schemas.microsoft.com/office/drawing/2014/main" id="{84E392CF-A3FC-3D47-86CD-DAD14D29C7CA}"/>
              </a:ext>
            </a:extLst>
          </p:cNvPr>
          <p:cNvSpPr txBox="1"/>
          <p:nvPr/>
        </p:nvSpPr>
        <p:spPr>
          <a:xfrm>
            <a:off x="11084662" y="8659188"/>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Sales</a:t>
            </a:r>
          </a:p>
        </p:txBody>
      </p:sp>
      <p:sp>
        <p:nvSpPr>
          <p:cNvPr id="56" name="TextBox 55">
            <a:extLst>
              <a:ext uri="{FF2B5EF4-FFF2-40B4-BE49-F238E27FC236}">
                <a16:creationId xmlns:a16="http://schemas.microsoft.com/office/drawing/2014/main" id="{B51F4B06-F440-6349-9165-0AC7B4B2FE18}"/>
              </a:ext>
            </a:extLst>
          </p:cNvPr>
          <p:cNvSpPr txBox="1"/>
          <p:nvPr/>
        </p:nvSpPr>
        <p:spPr>
          <a:xfrm>
            <a:off x="15364105" y="8659188"/>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Marketing</a:t>
            </a:r>
          </a:p>
        </p:txBody>
      </p:sp>
      <p:sp>
        <p:nvSpPr>
          <p:cNvPr id="57" name="TextBox 56">
            <a:extLst>
              <a:ext uri="{FF2B5EF4-FFF2-40B4-BE49-F238E27FC236}">
                <a16:creationId xmlns:a16="http://schemas.microsoft.com/office/drawing/2014/main" id="{974BA846-6C1F-364C-B6D3-304E57C0FCE7}"/>
              </a:ext>
            </a:extLst>
          </p:cNvPr>
          <p:cNvSpPr txBox="1"/>
          <p:nvPr/>
        </p:nvSpPr>
        <p:spPr>
          <a:xfrm>
            <a:off x="19529705" y="8659188"/>
            <a:ext cx="2393208"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Financial</a:t>
            </a:r>
          </a:p>
        </p:txBody>
      </p:sp>
      <p:sp>
        <p:nvSpPr>
          <p:cNvPr id="58" name="TextBox 57">
            <a:extLst>
              <a:ext uri="{FF2B5EF4-FFF2-40B4-BE49-F238E27FC236}">
                <a16:creationId xmlns:a16="http://schemas.microsoft.com/office/drawing/2014/main" id="{9EA774EF-EC1C-D542-B31B-6E16CE69878C}"/>
              </a:ext>
            </a:extLst>
          </p:cNvPr>
          <p:cNvSpPr txBox="1"/>
          <p:nvPr/>
        </p:nvSpPr>
        <p:spPr>
          <a:xfrm>
            <a:off x="2989631" y="7211388"/>
            <a:ext cx="2393208" cy="507831"/>
          </a:xfrm>
          <a:prstGeom prst="rect">
            <a:avLst/>
          </a:prstGeom>
          <a:noFill/>
        </p:spPr>
        <p:txBody>
          <a:bodyPr wrap="square" rtlCol="0">
            <a:spAutoFit/>
          </a:bodyPr>
          <a:lstStyle/>
          <a:p>
            <a:pPr algn="ctr">
              <a:lnSpc>
                <a:spcPts val="3560"/>
              </a:lnSpc>
            </a:pPr>
            <a:r>
              <a:rPr lang="en-US" dirty="0">
                <a:solidFill>
                  <a:schemeClr val="bg1"/>
                </a:solidFill>
                <a:latin typeface="Poppins Light" pitchFamily="2" charset="77"/>
                <a:ea typeface="Lato Light" panose="020F0502020204030203" pitchFamily="34" charset="0"/>
                <a:cs typeface="Poppins Light" pitchFamily="2" charset="77"/>
              </a:rPr>
              <a:t>2.5</a:t>
            </a:r>
          </a:p>
        </p:txBody>
      </p:sp>
      <p:sp>
        <p:nvSpPr>
          <p:cNvPr id="59" name="TextBox 58">
            <a:extLst>
              <a:ext uri="{FF2B5EF4-FFF2-40B4-BE49-F238E27FC236}">
                <a16:creationId xmlns:a16="http://schemas.microsoft.com/office/drawing/2014/main" id="{A4A6D6C2-E9D1-244F-A547-0265D6F1017A}"/>
              </a:ext>
            </a:extLst>
          </p:cNvPr>
          <p:cNvSpPr txBox="1"/>
          <p:nvPr/>
        </p:nvSpPr>
        <p:spPr>
          <a:xfrm>
            <a:off x="7079031" y="6625333"/>
            <a:ext cx="2393208" cy="507831"/>
          </a:xfrm>
          <a:prstGeom prst="rect">
            <a:avLst/>
          </a:prstGeom>
          <a:noFill/>
        </p:spPr>
        <p:txBody>
          <a:bodyPr wrap="square" rtlCol="0">
            <a:spAutoFit/>
          </a:bodyPr>
          <a:lstStyle/>
          <a:p>
            <a:pPr algn="ctr">
              <a:lnSpc>
                <a:spcPts val="3560"/>
              </a:lnSpc>
            </a:pPr>
            <a:r>
              <a:rPr lang="en-US" dirty="0">
                <a:solidFill>
                  <a:schemeClr val="bg1"/>
                </a:solidFill>
                <a:latin typeface="Poppins Light" pitchFamily="2" charset="77"/>
                <a:ea typeface="Lato Light" panose="020F0502020204030203" pitchFamily="34" charset="0"/>
                <a:cs typeface="Poppins Light" pitchFamily="2" charset="77"/>
              </a:rPr>
              <a:t>3.5</a:t>
            </a:r>
          </a:p>
        </p:txBody>
      </p:sp>
      <p:sp>
        <p:nvSpPr>
          <p:cNvPr id="60" name="TextBox 59">
            <a:extLst>
              <a:ext uri="{FF2B5EF4-FFF2-40B4-BE49-F238E27FC236}">
                <a16:creationId xmlns:a16="http://schemas.microsoft.com/office/drawing/2014/main" id="{8B941EDC-9C8F-6848-A0DF-D7D9E3BF5692}"/>
              </a:ext>
            </a:extLst>
          </p:cNvPr>
          <p:cNvSpPr txBox="1"/>
          <p:nvPr/>
        </p:nvSpPr>
        <p:spPr>
          <a:xfrm>
            <a:off x="11084662" y="6034018"/>
            <a:ext cx="2393208" cy="507831"/>
          </a:xfrm>
          <a:prstGeom prst="rect">
            <a:avLst/>
          </a:prstGeom>
          <a:noFill/>
        </p:spPr>
        <p:txBody>
          <a:bodyPr wrap="square" rtlCol="0">
            <a:spAutoFit/>
          </a:bodyPr>
          <a:lstStyle/>
          <a:p>
            <a:pPr algn="ctr">
              <a:lnSpc>
                <a:spcPts val="3560"/>
              </a:lnSpc>
            </a:pPr>
            <a:r>
              <a:rPr lang="en-US" dirty="0">
                <a:solidFill>
                  <a:schemeClr val="bg1"/>
                </a:solidFill>
                <a:latin typeface="Poppins Light" pitchFamily="2" charset="77"/>
                <a:ea typeface="Lato Light" panose="020F0502020204030203" pitchFamily="34" charset="0"/>
                <a:cs typeface="Poppins Light" pitchFamily="2" charset="77"/>
              </a:rPr>
              <a:t>4.5</a:t>
            </a:r>
          </a:p>
        </p:txBody>
      </p:sp>
      <p:sp>
        <p:nvSpPr>
          <p:cNvPr id="61" name="TextBox 60">
            <a:extLst>
              <a:ext uri="{FF2B5EF4-FFF2-40B4-BE49-F238E27FC236}">
                <a16:creationId xmlns:a16="http://schemas.microsoft.com/office/drawing/2014/main" id="{8DDEC03F-EBE9-FF4A-85C6-D428F85AC4AC}"/>
              </a:ext>
            </a:extLst>
          </p:cNvPr>
          <p:cNvSpPr txBox="1"/>
          <p:nvPr/>
        </p:nvSpPr>
        <p:spPr>
          <a:xfrm>
            <a:off x="15364105" y="5482912"/>
            <a:ext cx="2393208" cy="507831"/>
          </a:xfrm>
          <a:prstGeom prst="rect">
            <a:avLst/>
          </a:prstGeom>
          <a:noFill/>
        </p:spPr>
        <p:txBody>
          <a:bodyPr wrap="square" rtlCol="0">
            <a:spAutoFit/>
          </a:bodyPr>
          <a:lstStyle/>
          <a:p>
            <a:pPr algn="ctr">
              <a:lnSpc>
                <a:spcPts val="3560"/>
              </a:lnSpc>
            </a:pPr>
            <a:r>
              <a:rPr lang="en-US" dirty="0">
                <a:solidFill>
                  <a:schemeClr val="bg1"/>
                </a:solidFill>
                <a:latin typeface="Poppins Light" pitchFamily="2" charset="77"/>
                <a:ea typeface="Lato Light" panose="020F0502020204030203" pitchFamily="34" charset="0"/>
                <a:cs typeface="Poppins Light" pitchFamily="2" charset="77"/>
              </a:rPr>
              <a:t>5.5</a:t>
            </a:r>
          </a:p>
        </p:txBody>
      </p:sp>
      <p:sp>
        <p:nvSpPr>
          <p:cNvPr id="62" name="TextBox 61">
            <a:extLst>
              <a:ext uri="{FF2B5EF4-FFF2-40B4-BE49-F238E27FC236}">
                <a16:creationId xmlns:a16="http://schemas.microsoft.com/office/drawing/2014/main" id="{C0B1236E-B171-684F-A6A9-88B6726B9662}"/>
              </a:ext>
            </a:extLst>
          </p:cNvPr>
          <p:cNvSpPr txBox="1"/>
          <p:nvPr/>
        </p:nvSpPr>
        <p:spPr>
          <a:xfrm>
            <a:off x="19529705" y="4876884"/>
            <a:ext cx="2393208" cy="507831"/>
          </a:xfrm>
          <a:prstGeom prst="rect">
            <a:avLst/>
          </a:prstGeom>
          <a:noFill/>
        </p:spPr>
        <p:txBody>
          <a:bodyPr wrap="square" rtlCol="0">
            <a:spAutoFit/>
          </a:bodyPr>
          <a:lstStyle/>
          <a:p>
            <a:pPr algn="ctr">
              <a:lnSpc>
                <a:spcPts val="3560"/>
              </a:lnSpc>
            </a:pPr>
            <a:r>
              <a:rPr lang="en-US" dirty="0">
                <a:solidFill>
                  <a:schemeClr val="bg1"/>
                </a:solidFill>
                <a:latin typeface="Poppins Light" pitchFamily="2" charset="77"/>
                <a:ea typeface="Lato Light" panose="020F0502020204030203" pitchFamily="34" charset="0"/>
                <a:cs typeface="Poppins Light" pitchFamily="2" charset="77"/>
              </a:rPr>
              <a:t>6.5</a:t>
            </a:r>
          </a:p>
        </p:txBody>
      </p:sp>
    </p:spTree>
    <p:extLst>
      <p:ext uri="{BB962C8B-B14F-4D97-AF65-F5344CB8AC3E}">
        <p14:creationId xmlns:p14="http://schemas.microsoft.com/office/powerpoint/2010/main" val="109133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351">
            <a:extLst>
              <a:ext uri="{FF2B5EF4-FFF2-40B4-BE49-F238E27FC236}">
                <a16:creationId xmlns:a16="http://schemas.microsoft.com/office/drawing/2014/main" id="{C31816EF-96FD-BD4B-906D-2D3B52D0841C}"/>
              </a:ext>
            </a:extLst>
          </p:cNvPr>
          <p:cNvSpPr txBox="1"/>
          <p:nvPr/>
        </p:nvSpPr>
        <p:spPr>
          <a:xfrm>
            <a:off x="1946956" y="1093360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sp>
        <p:nvSpPr>
          <p:cNvPr id="17" name="TextBox 16">
            <a:extLst>
              <a:ext uri="{FF2B5EF4-FFF2-40B4-BE49-F238E27FC236}">
                <a16:creationId xmlns:a16="http://schemas.microsoft.com/office/drawing/2014/main" id="{32A1E76D-48B3-B540-84D5-D23B6B18C4C9}"/>
              </a:ext>
            </a:extLst>
          </p:cNvPr>
          <p:cNvSpPr txBox="1"/>
          <p:nvPr/>
        </p:nvSpPr>
        <p:spPr>
          <a:xfrm>
            <a:off x="13336042" y="11064231"/>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grpSp>
        <p:nvGrpSpPr>
          <p:cNvPr id="15" name="Group 14">
            <a:extLst>
              <a:ext uri="{FF2B5EF4-FFF2-40B4-BE49-F238E27FC236}">
                <a16:creationId xmlns:a16="http://schemas.microsoft.com/office/drawing/2014/main" id="{B30B7EBD-BF0E-A24F-8208-3310670870F7}"/>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021D4DA6-ADE2-084D-A178-C792EE99D5A9}"/>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2DAB3980-5D4C-C545-A638-DED1B71E9D0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726448AD-E967-3D4D-8793-DFD572F7699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7871358-E113-0B49-9059-BD1F3EBB8548}"/>
              </a:ext>
            </a:extLst>
          </p:cNvPr>
          <p:cNvGrpSpPr/>
          <p:nvPr/>
        </p:nvGrpSpPr>
        <p:grpSpPr>
          <a:xfrm>
            <a:off x="1507730" y="4737632"/>
            <a:ext cx="20372832" cy="5337237"/>
            <a:chOff x="1426464" y="14290518"/>
            <a:chExt cx="20372832" cy="5337237"/>
          </a:xfrm>
        </p:grpSpPr>
        <p:cxnSp>
          <p:nvCxnSpPr>
            <p:cNvPr id="20" name="Straight Connector 19">
              <a:extLst>
                <a:ext uri="{FF2B5EF4-FFF2-40B4-BE49-F238E27FC236}">
                  <a16:creationId xmlns:a16="http://schemas.microsoft.com/office/drawing/2014/main" id="{F96BC9C1-C8AB-B84B-B055-11B3B00EBA1E}"/>
                </a:ext>
              </a:extLst>
            </p:cNvPr>
            <p:cNvCxnSpPr>
              <a:cxnSpLocks/>
            </p:cNvCxnSpPr>
            <p:nvPr/>
          </p:nvCxnSpPr>
          <p:spPr>
            <a:xfrm>
              <a:off x="2500987" y="19045936"/>
              <a:ext cx="19298309"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4C9FEDD-8A0E-E741-BF30-3FAAD68779CC}"/>
                </a:ext>
              </a:extLst>
            </p:cNvPr>
            <p:cNvSpPr/>
            <p:nvPr/>
          </p:nvSpPr>
          <p:spPr>
            <a:xfrm>
              <a:off x="3522489" y="15038248"/>
              <a:ext cx="3624212" cy="4015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8F3DD9E-5C51-2B46-8798-9645091D0FD9}"/>
                </a:ext>
              </a:extLst>
            </p:cNvPr>
            <p:cNvSpPr/>
            <p:nvPr/>
          </p:nvSpPr>
          <p:spPr>
            <a:xfrm>
              <a:off x="8182338" y="17577894"/>
              <a:ext cx="3624212" cy="1475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5EEEC9-3E58-7742-8054-FA47951C2D2D}"/>
                </a:ext>
              </a:extLst>
            </p:cNvPr>
            <p:cNvSpPr/>
            <p:nvPr/>
          </p:nvSpPr>
          <p:spPr>
            <a:xfrm>
              <a:off x="12842187" y="15777993"/>
              <a:ext cx="3624212" cy="32753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4A82261-A0F8-BF47-8195-7ECABA12D0D0}"/>
                </a:ext>
              </a:extLst>
            </p:cNvPr>
            <p:cNvSpPr/>
            <p:nvPr/>
          </p:nvSpPr>
          <p:spPr>
            <a:xfrm>
              <a:off x="17502036" y="16533708"/>
              <a:ext cx="3624212" cy="25195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320DCE38-D2DB-B449-AFFD-D565A2018C84}"/>
                </a:ext>
              </a:extLst>
            </p:cNvPr>
            <p:cNvGrpSpPr/>
            <p:nvPr/>
          </p:nvGrpSpPr>
          <p:grpSpPr>
            <a:xfrm>
              <a:off x="1426464" y="14290518"/>
              <a:ext cx="984827" cy="4933898"/>
              <a:chOff x="960725" y="2935704"/>
              <a:chExt cx="1028410" cy="5827976"/>
            </a:xfrm>
          </p:grpSpPr>
          <p:sp>
            <p:nvSpPr>
              <p:cNvPr id="27" name="TextBox 26">
                <a:extLst>
                  <a:ext uri="{FF2B5EF4-FFF2-40B4-BE49-F238E27FC236}">
                    <a16:creationId xmlns:a16="http://schemas.microsoft.com/office/drawing/2014/main" id="{D842041B-823A-1F4E-876D-083202C21174}"/>
                  </a:ext>
                </a:extLst>
              </p:cNvPr>
              <p:cNvSpPr txBox="1"/>
              <p:nvPr/>
            </p:nvSpPr>
            <p:spPr>
              <a:xfrm>
                <a:off x="960725" y="2935704"/>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28" name="TextBox 27">
                <a:extLst>
                  <a:ext uri="{FF2B5EF4-FFF2-40B4-BE49-F238E27FC236}">
                    <a16:creationId xmlns:a16="http://schemas.microsoft.com/office/drawing/2014/main" id="{4AA88A02-1F39-C74C-94A3-381E84E048A9}"/>
                  </a:ext>
                </a:extLst>
              </p:cNvPr>
              <p:cNvSpPr txBox="1"/>
              <p:nvPr/>
            </p:nvSpPr>
            <p:spPr>
              <a:xfrm>
                <a:off x="960725" y="381893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29" name="TextBox 28">
                <a:extLst>
                  <a:ext uri="{FF2B5EF4-FFF2-40B4-BE49-F238E27FC236}">
                    <a16:creationId xmlns:a16="http://schemas.microsoft.com/office/drawing/2014/main" id="{C603CCB8-F29F-A94B-BB40-137F2660E9A4}"/>
                  </a:ext>
                </a:extLst>
              </p:cNvPr>
              <p:cNvSpPr txBox="1"/>
              <p:nvPr/>
            </p:nvSpPr>
            <p:spPr>
              <a:xfrm>
                <a:off x="960725" y="4702158"/>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30" name="TextBox 29">
                <a:extLst>
                  <a:ext uri="{FF2B5EF4-FFF2-40B4-BE49-F238E27FC236}">
                    <a16:creationId xmlns:a16="http://schemas.microsoft.com/office/drawing/2014/main" id="{D5CEAF0E-C24E-6E48-9F9A-B4446D175607}"/>
                  </a:ext>
                </a:extLst>
              </p:cNvPr>
              <p:cNvSpPr txBox="1"/>
              <p:nvPr/>
            </p:nvSpPr>
            <p:spPr>
              <a:xfrm>
                <a:off x="960725" y="558538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31" name="TextBox 30">
                <a:extLst>
                  <a:ext uri="{FF2B5EF4-FFF2-40B4-BE49-F238E27FC236}">
                    <a16:creationId xmlns:a16="http://schemas.microsoft.com/office/drawing/2014/main" id="{F6F554D0-5CE5-174C-8081-25C456DF708E}"/>
                  </a:ext>
                </a:extLst>
              </p:cNvPr>
              <p:cNvSpPr txBox="1"/>
              <p:nvPr/>
            </p:nvSpPr>
            <p:spPr>
              <a:xfrm>
                <a:off x="960725" y="648939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32" name="TextBox 31">
                <a:extLst>
                  <a:ext uri="{FF2B5EF4-FFF2-40B4-BE49-F238E27FC236}">
                    <a16:creationId xmlns:a16="http://schemas.microsoft.com/office/drawing/2014/main" id="{5D985C54-C78F-E341-A810-C1F4C1791E38}"/>
                  </a:ext>
                </a:extLst>
              </p:cNvPr>
              <p:cNvSpPr txBox="1"/>
              <p:nvPr/>
            </p:nvSpPr>
            <p:spPr>
              <a:xfrm>
                <a:off x="960725" y="7372622"/>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33" name="TextBox 32">
                <a:extLst>
                  <a:ext uri="{FF2B5EF4-FFF2-40B4-BE49-F238E27FC236}">
                    <a16:creationId xmlns:a16="http://schemas.microsoft.com/office/drawing/2014/main" id="{01B67989-AD7A-ED44-9D5A-ABCE764CB63D}"/>
                  </a:ext>
                </a:extLst>
              </p:cNvPr>
              <p:cNvSpPr txBox="1"/>
              <p:nvPr/>
            </p:nvSpPr>
            <p:spPr>
              <a:xfrm>
                <a:off x="960725" y="8255849"/>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grpSp>
        <p:sp>
          <p:nvSpPr>
            <p:cNvPr id="34" name="TextBox 33">
              <a:extLst>
                <a:ext uri="{FF2B5EF4-FFF2-40B4-BE49-F238E27FC236}">
                  <a16:creationId xmlns:a16="http://schemas.microsoft.com/office/drawing/2014/main" id="{25130CAB-BE79-4148-86D6-51B678FD96DB}"/>
                </a:ext>
              </a:extLst>
            </p:cNvPr>
            <p:cNvSpPr txBox="1"/>
            <p:nvPr/>
          </p:nvSpPr>
          <p:spPr>
            <a:xfrm>
              <a:off x="4188702" y="19119924"/>
              <a:ext cx="2291786"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Payments</a:t>
              </a:r>
            </a:p>
          </p:txBody>
        </p:sp>
        <p:sp>
          <p:nvSpPr>
            <p:cNvPr id="35" name="TextBox 34">
              <a:extLst>
                <a:ext uri="{FF2B5EF4-FFF2-40B4-BE49-F238E27FC236}">
                  <a16:creationId xmlns:a16="http://schemas.microsoft.com/office/drawing/2014/main" id="{68F76BDD-00BC-ED46-A907-5EA6C5BD2AA7}"/>
                </a:ext>
              </a:extLst>
            </p:cNvPr>
            <p:cNvSpPr txBox="1"/>
            <p:nvPr/>
          </p:nvSpPr>
          <p:spPr>
            <a:xfrm>
              <a:off x="8848551" y="19119924"/>
              <a:ext cx="2291786"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Transactions</a:t>
              </a:r>
            </a:p>
          </p:txBody>
        </p:sp>
        <p:sp>
          <p:nvSpPr>
            <p:cNvPr id="36" name="TextBox 35">
              <a:extLst>
                <a:ext uri="{FF2B5EF4-FFF2-40B4-BE49-F238E27FC236}">
                  <a16:creationId xmlns:a16="http://schemas.microsoft.com/office/drawing/2014/main" id="{C5306B36-AAC5-7D42-B3D2-073D2BEB7A05}"/>
                </a:ext>
              </a:extLst>
            </p:cNvPr>
            <p:cNvSpPr txBox="1"/>
            <p:nvPr/>
          </p:nvSpPr>
          <p:spPr>
            <a:xfrm>
              <a:off x="13428181" y="19119924"/>
              <a:ext cx="2291786"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Sales</a:t>
              </a:r>
            </a:p>
          </p:txBody>
        </p:sp>
        <p:sp>
          <p:nvSpPr>
            <p:cNvPr id="37" name="TextBox 36">
              <a:extLst>
                <a:ext uri="{FF2B5EF4-FFF2-40B4-BE49-F238E27FC236}">
                  <a16:creationId xmlns:a16="http://schemas.microsoft.com/office/drawing/2014/main" id="{7EB555CE-B8FF-274E-AAE0-55842D9BBEFC}"/>
                </a:ext>
              </a:extLst>
            </p:cNvPr>
            <p:cNvSpPr txBox="1"/>
            <p:nvPr/>
          </p:nvSpPr>
          <p:spPr>
            <a:xfrm>
              <a:off x="18245695" y="19119924"/>
              <a:ext cx="2291786"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Marketing</a:t>
              </a:r>
            </a:p>
          </p:txBody>
        </p:sp>
      </p:grpSp>
    </p:spTree>
    <p:extLst>
      <p:ext uri="{BB962C8B-B14F-4D97-AF65-F5344CB8AC3E}">
        <p14:creationId xmlns:p14="http://schemas.microsoft.com/office/powerpoint/2010/main" val="339398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F95F22-5167-6B4A-B27D-54AA1851249C}"/>
              </a:ext>
            </a:extLst>
          </p:cNvPr>
          <p:cNvSpPr/>
          <p:nvPr/>
        </p:nvSpPr>
        <p:spPr>
          <a:xfrm>
            <a:off x="11821885" y="3853543"/>
            <a:ext cx="10822125" cy="7707086"/>
          </a:xfrm>
          <a:prstGeom prst="rect">
            <a:avLst/>
          </a:prstGeom>
          <a:pattFill prst="wdUpDiag">
            <a:fgClr>
              <a:schemeClr val="accent1">
                <a:lumMod val="20000"/>
                <a:lumOff val="80000"/>
              </a:schemeClr>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Business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AE75905-F68F-BD49-B070-93F34426A8D5}"/>
              </a:ext>
            </a:extLst>
          </p:cNvPr>
          <p:cNvGrpSpPr/>
          <p:nvPr/>
        </p:nvGrpSpPr>
        <p:grpSpPr>
          <a:xfrm>
            <a:off x="4286175" y="3853543"/>
            <a:ext cx="5483227" cy="3574300"/>
            <a:chOff x="1639572" y="10204044"/>
            <a:chExt cx="5483227" cy="3574300"/>
          </a:xfrm>
        </p:grpSpPr>
        <p:sp>
          <p:nvSpPr>
            <p:cNvPr id="22" name="TextBox 21">
              <a:extLst>
                <a:ext uri="{FF2B5EF4-FFF2-40B4-BE49-F238E27FC236}">
                  <a16:creationId xmlns:a16="http://schemas.microsoft.com/office/drawing/2014/main" id="{674A17CB-8E36-AA44-B412-2FF88A0A8977}"/>
                </a:ext>
              </a:extLst>
            </p:cNvPr>
            <p:cNvSpPr txBox="1"/>
            <p:nvPr/>
          </p:nvSpPr>
          <p:spPr>
            <a:xfrm>
              <a:off x="1639572" y="11100688"/>
              <a:ext cx="5483226" cy="2677656"/>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3" name="TextBox 22">
              <a:extLst>
                <a:ext uri="{FF2B5EF4-FFF2-40B4-BE49-F238E27FC236}">
                  <a16:creationId xmlns:a16="http://schemas.microsoft.com/office/drawing/2014/main" id="{889D79A8-5D0B-B04E-A443-8FEAF77CC5FC}"/>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 Semester</a:t>
              </a:r>
            </a:p>
          </p:txBody>
        </p:sp>
      </p:grpSp>
      <p:sp>
        <p:nvSpPr>
          <p:cNvPr id="2" name="Rectangle 1">
            <a:extLst>
              <a:ext uri="{FF2B5EF4-FFF2-40B4-BE49-F238E27FC236}">
                <a16:creationId xmlns:a16="http://schemas.microsoft.com/office/drawing/2014/main" id="{7077538A-BEDB-7045-84C6-444511A39C54}"/>
              </a:ext>
            </a:extLst>
          </p:cNvPr>
          <p:cNvSpPr/>
          <p:nvPr/>
        </p:nvSpPr>
        <p:spPr>
          <a:xfrm>
            <a:off x="3451860" y="5074920"/>
            <a:ext cx="18379440" cy="6485709"/>
          </a:xfrm>
          <a:custGeom>
            <a:avLst/>
            <a:gdLst>
              <a:gd name="connsiteX0" fmla="*/ 0 w 18333720"/>
              <a:gd name="connsiteY0" fmla="*/ 0 h 3445329"/>
              <a:gd name="connsiteX1" fmla="*/ 18333720 w 18333720"/>
              <a:gd name="connsiteY1" fmla="*/ 0 h 3445329"/>
              <a:gd name="connsiteX2" fmla="*/ 18333720 w 18333720"/>
              <a:gd name="connsiteY2" fmla="*/ 3445329 h 3445329"/>
              <a:gd name="connsiteX3" fmla="*/ 0 w 18333720"/>
              <a:gd name="connsiteY3" fmla="*/ 3445329 h 3445329"/>
              <a:gd name="connsiteX4" fmla="*/ 0 w 18333720"/>
              <a:gd name="connsiteY4" fmla="*/ 0 h 3445329"/>
              <a:gd name="connsiteX0" fmla="*/ 0 w 18333720"/>
              <a:gd name="connsiteY0" fmla="*/ 0 h 3445329"/>
              <a:gd name="connsiteX1" fmla="*/ 1645920 w 18333720"/>
              <a:gd name="connsiteY1" fmla="*/ 0 h 3445329"/>
              <a:gd name="connsiteX2" fmla="*/ 18333720 w 18333720"/>
              <a:gd name="connsiteY2" fmla="*/ 0 h 3445329"/>
              <a:gd name="connsiteX3" fmla="*/ 18333720 w 18333720"/>
              <a:gd name="connsiteY3" fmla="*/ 3445329 h 3445329"/>
              <a:gd name="connsiteX4" fmla="*/ 0 w 18333720"/>
              <a:gd name="connsiteY4" fmla="*/ 3445329 h 3445329"/>
              <a:gd name="connsiteX5" fmla="*/ 0 w 18333720"/>
              <a:gd name="connsiteY5" fmla="*/ 0 h 3445329"/>
              <a:gd name="connsiteX0" fmla="*/ 0 w 18333720"/>
              <a:gd name="connsiteY0" fmla="*/ 22860 h 3468189"/>
              <a:gd name="connsiteX1" fmla="*/ 1645920 w 18333720"/>
              <a:gd name="connsiteY1" fmla="*/ 22860 h 3468189"/>
              <a:gd name="connsiteX2" fmla="*/ 3360420 w 18333720"/>
              <a:gd name="connsiteY2" fmla="*/ 0 h 3468189"/>
              <a:gd name="connsiteX3" fmla="*/ 18333720 w 18333720"/>
              <a:gd name="connsiteY3" fmla="*/ 22860 h 3468189"/>
              <a:gd name="connsiteX4" fmla="*/ 18333720 w 18333720"/>
              <a:gd name="connsiteY4" fmla="*/ 3468189 h 3468189"/>
              <a:gd name="connsiteX5" fmla="*/ 0 w 18333720"/>
              <a:gd name="connsiteY5" fmla="*/ 3468189 h 3468189"/>
              <a:gd name="connsiteX6" fmla="*/ 0 w 18333720"/>
              <a:gd name="connsiteY6"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18333720 w 18333720"/>
              <a:gd name="connsiteY4" fmla="*/ 22860 h 3468189"/>
              <a:gd name="connsiteX5" fmla="*/ 18333720 w 18333720"/>
              <a:gd name="connsiteY5" fmla="*/ 3468189 h 3468189"/>
              <a:gd name="connsiteX6" fmla="*/ 0 w 18333720"/>
              <a:gd name="connsiteY6" fmla="*/ 3468189 h 3468189"/>
              <a:gd name="connsiteX7" fmla="*/ 0 w 18333720"/>
              <a:gd name="connsiteY7"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18333720 w 18333720"/>
              <a:gd name="connsiteY5" fmla="*/ 22860 h 3468189"/>
              <a:gd name="connsiteX6" fmla="*/ 18333720 w 18333720"/>
              <a:gd name="connsiteY6" fmla="*/ 3468189 h 3468189"/>
              <a:gd name="connsiteX7" fmla="*/ 0 w 18333720"/>
              <a:gd name="connsiteY7" fmla="*/ 3468189 h 3468189"/>
              <a:gd name="connsiteX8" fmla="*/ 0 w 18333720"/>
              <a:gd name="connsiteY8"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18333720 w 18333720"/>
              <a:gd name="connsiteY6" fmla="*/ 22860 h 3468189"/>
              <a:gd name="connsiteX7" fmla="*/ 18333720 w 18333720"/>
              <a:gd name="connsiteY7" fmla="*/ 3468189 h 3468189"/>
              <a:gd name="connsiteX8" fmla="*/ 0 w 18333720"/>
              <a:gd name="connsiteY8" fmla="*/ 3468189 h 3468189"/>
              <a:gd name="connsiteX9" fmla="*/ 0 w 18333720"/>
              <a:gd name="connsiteY9"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8333720 w 18333720"/>
              <a:gd name="connsiteY7" fmla="*/ 22860 h 3468189"/>
              <a:gd name="connsiteX8" fmla="*/ 18333720 w 18333720"/>
              <a:gd name="connsiteY8" fmla="*/ 3468189 h 3468189"/>
              <a:gd name="connsiteX9" fmla="*/ 0 w 18333720"/>
              <a:gd name="connsiteY9" fmla="*/ 3468189 h 3468189"/>
              <a:gd name="connsiteX10" fmla="*/ 0 w 18333720"/>
              <a:gd name="connsiteY10"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8333720 w 18333720"/>
              <a:gd name="connsiteY8" fmla="*/ 22860 h 3468189"/>
              <a:gd name="connsiteX9" fmla="*/ 18333720 w 18333720"/>
              <a:gd name="connsiteY9" fmla="*/ 3468189 h 3468189"/>
              <a:gd name="connsiteX10" fmla="*/ 0 w 18333720"/>
              <a:gd name="connsiteY10" fmla="*/ 3468189 h 3468189"/>
              <a:gd name="connsiteX11" fmla="*/ 0 w 18333720"/>
              <a:gd name="connsiteY11"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8333720 w 18333720"/>
              <a:gd name="connsiteY9" fmla="*/ 22860 h 3468189"/>
              <a:gd name="connsiteX10" fmla="*/ 18333720 w 18333720"/>
              <a:gd name="connsiteY10" fmla="*/ 3468189 h 3468189"/>
              <a:gd name="connsiteX11" fmla="*/ 0 w 18333720"/>
              <a:gd name="connsiteY11" fmla="*/ 3468189 h 3468189"/>
              <a:gd name="connsiteX12" fmla="*/ 0 w 18333720"/>
              <a:gd name="connsiteY12"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8333720 w 18333720"/>
              <a:gd name="connsiteY10" fmla="*/ 22860 h 3468189"/>
              <a:gd name="connsiteX11" fmla="*/ 18333720 w 18333720"/>
              <a:gd name="connsiteY11" fmla="*/ 3468189 h 3468189"/>
              <a:gd name="connsiteX12" fmla="*/ 0 w 18333720"/>
              <a:gd name="connsiteY12" fmla="*/ 3468189 h 3468189"/>
              <a:gd name="connsiteX13" fmla="*/ 0 w 18333720"/>
              <a:gd name="connsiteY13"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2860 h 3468189"/>
              <a:gd name="connsiteX0" fmla="*/ 0 w 18333720"/>
              <a:gd name="connsiteY0" fmla="*/ 269748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33720"/>
              <a:gd name="connsiteY0" fmla="*/ 2697480 h 3468189"/>
              <a:gd name="connsiteX1" fmla="*/ 1714500 w 18333720"/>
              <a:gd name="connsiteY1" fmla="*/ 24231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56580"/>
              <a:gd name="connsiteY0" fmla="*/ 2743200 h 3468189"/>
              <a:gd name="connsiteX1" fmla="*/ 1737360 w 18356580"/>
              <a:gd name="connsiteY1" fmla="*/ 2423160 h 3468189"/>
              <a:gd name="connsiteX2" fmla="*/ 3383280 w 18356580"/>
              <a:gd name="connsiteY2" fmla="*/ 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720840 w 18356580"/>
              <a:gd name="connsiteY4" fmla="*/ 15087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12680 w 18356580"/>
              <a:gd name="connsiteY6" fmla="*/ 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727180 w 18356580"/>
              <a:gd name="connsiteY7" fmla="*/ 66294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903220 h 3628209"/>
              <a:gd name="connsiteX1" fmla="*/ 1737360 w 18356580"/>
              <a:gd name="connsiteY1" fmla="*/ 2583180 h 3628209"/>
              <a:gd name="connsiteX2" fmla="*/ 3406140 w 18356580"/>
              <a:gd name="connsiteY2" fmla="*/ 1943100 h 3628209"/>
              <a:gd name="connsiteX3" fmla="*/ 5052060 w 18356580"/>
              <a:gd name="connsiteY3" fmla="*/ 1554480 h 3628209"/>
              <a:gd name="connsiteX4" fmla="*/ 6720840 w 18356580"/>
              <a:gd name="connsiteY4" fmla="*/ 1668780 h 3628209"/>
              <a:gd name="connsiteX5" fmla="*/ 8366760 w 18356580"/>
              <a:gd name="connsiteY5" fmla="*/ 1074420 h 3628209"/>
              <a:gd name="connsiteX6" fmla="*/ 10035540 w 18356580"/>
              <a:gd name="connsiteY6" fmla="*/ 525780 h 3628209"/>
              <a:gd name="connsiteX7" fmla="*/ 11727180 w 18356580"/>
              <a:gd name="connsiteY7" fmla="*/ 845820 h 3628209"/>
              <a:gd name="connsiteX8" fmla="*/ 13304520 w 18356580"/>
              <a:gd name="connsiteY8" fmla="*/ 0 h 3628209"/>
              <a:gd name="connsiteX9" fmla="*/ 15201900 w 18356580"/>
              <a:gd name="connsiteY9" fmla="*/ 205740 h 3628209"/>
              <a:gd name="connsiteX10" fmla="*/ 16687800 w 18356580"/>
              <a:gd name="connsiteY10" fmla="*/ 205740 h 3628209"/>
              <a:gd name="connsiteX11" fmla="*/ 18356580 w 18356580"/>
              <a:gd name="connsiteY11" fmla="*/ 182880 h 3628209"/>
              <a:gd name="connsiteX12" fmla="*/ 18356580 w 18356580"/>
              <a:gd name="connsiteY12" fmla="*/ 3628209 h 3628209"/>
              <a:gd name="connsiteX13" fmla="*/ 22860 w 18356580"/>
              <a:gd name="connsiteY13" fmla="*/ 3628209 h 3628209"/>
              <a:gd name="connsiteX14" fmla="*/ 0 w 18356580"/>
              <a:gd name="connsiteY14" fmla="*/ 2903220 h 3628209"/>
              <a:gd name="connsiteX0" fmla="*/ 0 w 18356580"/>
              <a:gd name="connsiteY0" fmla="*/ 3314700 h 4039689"/>
              <a:gd name="connsiteX1" fmla="*/ 1737360 w 18356580"/>
              <a:gd name="connsiteY1" fmla="*/ 2994660 h 4039689"/>
              <a:gd name="connsiteX2" fmla="*/ 3406140 w 18356580"/>
              <a:gd name="connsiteY2" fmla="*/ 2354580 h 4039689"/>
              <a:gd name="connsiteX3" fmla="*/ 5052060 w 18356580"/>
              <a:gd name="connsiteY3" fmla="*/ 1965960 h 4039689"/>
              <a:gd name="connsiteX4" fmla="*/ 6720840 w 18356580"/>
              <a:gd name="connsiteY4" fmla="*/ 2080260 h 4039689"/>
              <a:gd name="connsiteX5" fmla="*/ 8366760 w 18356580"/>
              <a:gd name="connsiteY5" fmla="*/ 1485900 h 4039689"/>
              <a:gd name="connsiteX6" fmla="*/ 10035540 w 18356580"/>
              <a:gd name="connsiteY6" fmla="*/ 937260 h 4039689"/>
              <a:gd name="connsiteX7" fmla="*/ 11727180 w 18356580"/>
              <a:gd name="connsiteY7" fmla="*/ 1257300 h 4039689"/>
              <a:gd name="connsiteX8" fmla="*/ 13304520 w 18356580"/>
              <a:gd name="connsiteY8" fmla="*/ 411480 h 4039689"/>
              <a:gd name="connsiteX9" fmla="*/ 15019020 w 18356580"/>
              <a:gd name="connsiteY9" fmla="*/ 0 h 4039689"/>
              <a:gd name="connsiteX10" fmla="*/ 16687800 w 18356580"/>
              <a:gd name="connsiteY10" fmla="*/ 617220 h 4039689"/>
              <a:gd name="connsiteX11" fmla="*/ 18356580 w 18356580"/>
              <a:gd name="connsiteY11" fmla="*/ 594360 h 4039689"/>
              <a:gd name="connsiteX12" fmla="*/ 18356580 w 18356580"/>
              <a:gd name="connsiteY12" fmla="*/ 4039689 h 4039689"/>
              <a:gd name="connsiteX13" fmla="*/ 22860 w 18356580"/>
              <a:gd name="connsiteY13" fmla="*/ 4039689 h 4039689"/>
              <a:gd name="connsiteX14" fmla="*/ 0 w 18356580"/>
              <a:gd name="connsiteY14" fmla="*/ 3314700 h 4039689"/>
              <a:gd name="connsiteX0" fmla="*/ 0 w 18356580"/>
              <a:gd name="connsiteY0" fmla="*/ 3909060 h 4634049"/>
              <a:gd name="connsiteX1" fmla="*/ 1737360 w 18356580"/>
              <a:gd name="connsiteY1" fmla="*/ 3589020 h 4634049"/>
              <a:gd name="connsiteX2" fmla="*/ 3406140 w 18356580"/>
              <a:gd name="connsiteY2" fmla="*/ 2948940 h 4634049"/>
              <a:gd name="connsiteX3" fmla="*/ 5052060 w 18356580"/>
              <a:gd name="connsiteY3" fmla="*/ 2560320 h 4634049"/>
              <a:gd name="connsiteX4" fmla="*/ 6720840 w 18356580"/>
              <a:gd name="connsiteY4" fmla="*/ 2674620 h 4634049"/>
              <a:gd name="connsiteX5" fmla="*/ 8366760 w 18356580"/>
              <a:gd name="connsiteY5" fmla="*/ 2080260 h 4634049"/>
              <a:gd name="connsiteX6" fmla="*/ 10035540 w 18356580"/>
              <a:gd name="connsiteY6" fmla="*/ 1531620 h 4634049"/>
              <a:gd name="connsiteX7" fmla="*/ 11727180 w 18356580"/>
              <a:gd name="connsiteY7" fmla="*/ 1851660 h 4634049"/>
              <a:gd name="connsiteX8" fmla="*/ 13304520 w 18356580"/>
              <a:gd name="connsiteY8" fmla="*/ 1005840 h 4634049"/>
              <a:gd name="connsiteX9" fmla="*/ 15019020 w 18356580"/>
              <a:gd name="connsiteY9" fmla="*/ 594360 h 4634049"/>
              <a:gd name="connsiteX10" fmla="*/ 16687800 w 18356580"/>
              <a:gd name="connsiteY10" fmla="*/ 0 h 4634049"/>
              <a:gd name="connsiteX11" fmla="*/ 18356580 w 18356580"/>
              <a:gd name="connsiteY11" fmla="*/ 1188720 h 4634049"/>
              <a:gd name="connsiteX12" fmla="*/ 18356580 w 18356580"/>
              <a:gd name="connsiteY12" fmla="*/ 4634049 h 4634049"/>
              <a:gd name="connsiteX13" fmla="*/ 22860 w 18356580"/>
              <a:gd name="connsiteY13" fmla="*/ 4634049 h 4634049"/>
              <a:gd name="connsiteX14" fmla="*/ 0 w 18356580"/>
              <a:gd name="connsiteY14" fmla="*/ 3909060 h 4634049"/>
              <a:gd name="connsiteX0" fmla="*/ 0 w 18379440"/>
              <a:gd name="connsiteY0" fmla="*/ 5760720 h 6485709"/>
              <a:gd name="connsiteX1" fmla="*/ 1737360 w 18379440"/>
              <a:gd name="connsiteY1" fmla="*/ 5440680 h 6485709"/>
              <a:gd name="connsiteX2" fmla="*/ 3406140 w 18379440"/>
              <a:gd name="connsiteY2" fmla="*/ 4800600 h 6485709"/>
              <a:gd name="connsiteX3" fmla="*/ 5052060 w 18379440"/>
              <a:gd name="connsiteY3" fmla="*/ 4411980 h 6485709"/>
              <a:gd name="connsiteX4" fmla="*/ 6720840 w 18379440"/>
              <a:gd name="connsiteY4" fmla="*/ 4526280 h 6485709"/>
              <a:gd name="connsiteX5" fmla="*/ 8366760 w 18379440"/>
              <a:gd name="connsiteY5" fmla="*/ 3931920 h 6485709"/>
              <a:gd name="connsiteX6" fmla="*/ 10035540 w 18379440"/>
              <a:gd name="connsiteY6" fmla="*/ 3383280 h 6485709"/>
              <a:gd name="connsiteX7" fmla="*/ 11727180 w 18379440"/>
              <a:gd name="connsiteY7" fmla="*/ 3703320 h 6485709"/>
              <a:gd name="connsiteX8" fmla="*/ 13304520 w 18379440"/>
              <a:gd name="connsiteY8" fmla="*/ 2857500 h 6485709"/>
              <a:gd name="connsiteX9" fmla="*/ 15019020 w 18379440"/>
              <a:gd name="connsiteY9" fmla="*/ 2446020 h 6485709"/>
              <a:gd name="connsiteX10" fmla="*/ 16687800 w 18379440"/>
              <a:gd name="connsiteY10" fmla="*/ 1851660 h 6485709"/>
              <a:gd name="connsiteX11" fmla="*/ 18379440 w 18379440"/>
              <a:gd name="connsiteY11" fmla="*/ 0 h 6485709"/>
              <a:gd name="connsiteX12" fmla="*/ 18356580 w 18379440"/>
              <a:gd name="connsiteY12" fmla="*/ 6485709 h 6485709"/>
              <a:gd name="connsiteX13" fmla="*/ 22860 w 18379440"/>
              <a:gd name="connsiteY13" fmla="*/ 6485709 h 6485709"/>
              <a:gd name="connsiteX14" fmla="*/ 0 w 18379440"/>
              <a:gd name="connsiteY14" fmla="*/ 5760720 h 648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79440" h="6485709">
                <a:moveTo>
                  <a:pt x="0" y="5760720"/>
                </a:moveTo>
                <a:lnTo>
                  <a:pt x="1737360" y="5440680"/>
                </a:lnTo>
                <a:lnTo>
                  <a:pt x="3406140" y="4800600"/>
                </a:lnTo>
                <a:lnTo>
                  <a:pt x="5052060" y="4411980"/>
                </a:lnTo>
                <a:lnTo>
                  <a:pt x="6720840" y="4526280"/>
                </a:lnTo>
                <a:lnTo>
                  <a:pt x="8366760" y="3931920"/>
                </a:lnTo>
                <a:lnTo>
                  <a:pt x="10035540" y="3383280"/>
                </a:lnTo>
                <a:lnTo>
                  <a:pt x="11727180" y="3703320"/>
                </a:lnTo>
                <a:lnTo>
                  <a:pt x="13304520" y="2857500"/>
                </a:lnTo>
                <a:lnTo>
                  <a:pt x="15019020" y="2446020"/>
                </a:lnTo>
                <a:lnTo>
                  <a:pt x="16687800" y="1851660"/>
                </a:lnTo>
                <a:lnTo>
                  <a:pt x="18379440" y="0"/>
                </a:lnTo>
                <a:lnTo>
                  <a:pt x="18356580" y="6485709"/>
                </a:lnTo>
                <a:lnTo>
                  <a:pt x="22860" y="6485709"/>
                </a:lnTo>
                <a:lnTo>
                  <a:pt x="0" y="576072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EB94A0C-219B-894C-89A2-CC9038DC071C}"/>
              </a:ext>
            </a:extLst>
          </p:cNvPr>
          <p:cNvGrpSpPr/>
          <p:nvPr/>
        </p:nvGrpSpPr>
        <p:grpSpPr>
          <a:xfrm>
            <a:off x="2041670" y="3551274"/>
            <a:ext cx="1028410" cy="8158902"/>
            <a:chOff x="2041670" y="2340713"/>
            <a:chExt cx="1028410" cy="9369463"/>
          </a:xfrm>
        </p:grpSpPr>
        <p:sp>
          <p:nvSpPr>
            <p:cNvPr id="12" name="TextBox 11">
              <a:extLst>
                <a:ext uri="{FF2B5EF4-FFF2-40B4-BE49-F238E27FC236}">
                  <a16:creationId xmlns:a16="http://schemas.microsoft.com/office/drawing/2014/main" id="{4432A665-F534-F44E-80EE-A771B18A33BD}"/>
                </a:ext>
              </a:extLst>
            </p:cNvPr>
            <p:cNvSpPr txBox="1"/>
            <p:nvPr/>
          </p:nvSpPr>
          <p:spPr>
            <a:xfrm>
              <a:off x="2041670" y="5882200"/>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13" name="TextBox 12">
              <a:extLst>
                <a:ext uri="{FF2B5EF4-FFF2-40B4-BE49-F238E27FC236}">
                  <a16:creationId xmlns:a16="http://schemas.microsoft.com/office/drawing/2014/main" id="{DCDFDA6A-60D0-5F47-866C-68F0BA116E63}"/>
                </a:ext>
              </a:extLst>
            </p:cNvPr>
            <p:cNvSpPr txBox="1"/>
            <p:nvPr/>
          </p:nvSpPr>
          <p:spPr>
            <a:xfrm>
              <a:off x="2041670" y="6765427"/>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14" name="TextBox 13">
              <a:extLst>
                <a:ext uri="{FF2B5EF4-FFF2-40B4-BE49-F238E27FC236}">
                  <a16:creationId xmlns:a16="http://schemas.microsoft.com/office/drawing/2014/main" id="{AB03B0A8-436F-044A-9409-DA34F59FD9EB}"/>
                </a:ext>
              </a:extLst>
            </p:cNvPr>
            <p:cNvSpPr txBox="1"/>
            <p:nvPr/>
          </p:nvSpPr>
          <p:spPr>
            <a:xfrm>
              <a:off x="2041670" y="7648654"/>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17" name="TextBox 16">
              <a:extLst>
                <a:ext uri="{FF2B5EF4-FFF2-40B4-BE49-F238E27FC236}">
                  <a16:creationId xmlns:a16="http://schemas.microsoft.com/office/drawing/2014/main" id="{2A42A466-C7B9-9141-8DB0-1AEEB5790567}"/>
                </a:ext>
              </a:extLst>
            </p:cNvPr>
            <p:cNvSpPr txBox="1"/>
            <p:nvPr/>
          </p:nvSpPr>
          <p:spPr>
            <a:xfrm>
              <a:off x="2041670" y="853188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24" name="TextBox 23">
              <a:extLst>
                <a:ext uri="{FF2B5EF4-FFF2-40B4-BE49-F238E27FC236}">
                  <a16:creationId xmlns:a16="http://schemas.microsoft.com/office/drawing/2014/main" id="{23D078F3-3B14-F740-B6DD-D76C7125BAC1}"/>
                </a:ext>
              </a:extLst>
            </p:cNvPr>
            <p:cNvSpPr txBox="1"/>
            <p:nvPr/>
          </p:nvSpPr>
          <p:spPr>
            <a:xfrm>
              <a:off x="2041670" y="9435891"/>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25" name="TextBox 24">
              <a:extLst>
                <a:ext uri="{FF2B5EF4-FFF2-40B4-BE49-F238E27FC236}">
                  <a16:creationId xmlns:a16="http://schemas.microsoft.com/office/drawing/2014/main" id="{F8E4EC2A-EEE2-2945-BC59-201CE07E9C89}"/>
                </a:ext>
              </a:extLst>
            </p:cNvPr>
            <p:cNvSpPr txBox="1"/>
            <p:nvPr/>
          </p:nvSpPr>
          <p:spPr>
            <a:xfrm>
              <a:off x="2041670" y="10319118"/>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26" name="TextBox 25">
              <a:extLst>
                <a:ext uri="{FF2B5EF4-FFF2-40B4-BE49-F238E27FC236}">
                  <a16:creationId xmlns:a16="http://schemas.microsoft.com/office/drawing/2014/main" id="{38C95649-8909-3E4D-8962-BF9C36DF65BE}"/>
                </a:ext>
              </a:extLst>
            </p:cNvPr>
            <p:cNvSpPr txBox="1"/>
            <p:nvPr/>
          </p:nvSpPr>
          <p:spPr>
            <a:xfrm>
              <a:off x="2041670" y="1120234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27" name="TextBox 26">
              <a:extLst>
                <a:ext uri="{FF2B5EF4-FFF2-40B4-BE49-F238E27FC236}">
                  <a16:creationId xmlns:a16="http://schemas.microsoft.com/office/drawing/2014/main" id="{AC6885EA-D30E-2642-9D12-92B76B0C8E91}"/>
                </a:ext>
              </a:extLst>
            </p:cNvPr>
            <p:cNvSpPr txBox="1"/>
            <p:nvPr/>
          </p:nvSpPr>
          <p:spPr>
            <a:xfrm>
              <a:off x="2041670" y="3226085"/>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9</a:t>
              </a:r>
            </a:p>
          </p:txBody>
        </p:sp>
        <p:sp>
          <p:nvSpPr>
            <p:cNvPr id="28" name="TextBox 27">
              <a:extLst>
                <a:ext uri="{FF2B5EF4-FFF2-40B4-BE49-F238E27FC236}">
                  <a16:creationId xmlns:a16="http://schemas.microsoft.com/office/drawing/2014/main" id="{377AE880-1342-DE4D-A701-B0405320AD1B}"/>
                </a:ext>
              </a:extLst>
            </p:cNvPr>
            <p:cNvSpPr txBox="1"/>
            <p:nvPr/>
          </p:nvSpPr>
          <p:spPr>
            <a:xfrm>
              <a:off x="2041670" y="4109312"/>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29" name="TextBox 28">
              <a:extLst>
                <a:ext uri="{FF2B5EF4-FFF2-40B4-BE49-F238E27FC236}">
                  <a16:creationId xmlns:a16="http://schemas.microsoft.com/office/drawing/2014/main" id="{A912348D-B3BA-D443-9952-EAC2DEA38FBB}"/>
                </a:ext>
              </a:extLst>
            </p:cNvPr>
            <p:cNvSpPr txBox="1"/>
            <p:nvPr/>
          </p:nvSpPr>
          <p:spPr>
            <a:xfrm>
              <a:off x="2041670" y="4992539"/>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sp>
          <p:nvSpPr>
            <p:cNvPr id="30" name="TextBox 29">
              <a:extLst>
                <a:ext uri="{FF2B5EF4-FFF2-40B4-BE49-F238E27FC236}">
                  <a16:creationId xmlns:a16="http://schemas.microsoft.com/office/drawing/2014/main" id="{F80C5B58-F505-724B-8F13-F6E6D6645900}"/>
                </a:ext>
              </a:extLst>
            </p:cNvPr>
            <p:cNvSpPr txBox="1"/>
            <p:nvPr/>
          </p:nvSpPr>
          <p:spPr>
            <a:xfrm>
              <a:off x="2041670" y="2340713"/>
              <a:ext cx="1028410"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10</a:t>
              </a:r>
            </a:p>
          </p:txBody>
        </p:sp>
      </p:grpSp>
      <p:cxnSp>
        <p:nvCxnSpPr>
          <p:cNvPr id="7" name="Straight Connector 6">
            <a:extLst>
              <a:ext uri="{FF2B5EF4-FFF2-40B4-BE49-F238E27FC236}">
                <a16:creationId xmlns:a16="http://schemas.microsoft.com/office/drawing/2014/main" id="{71D649A9-E5DB-2949-B4F8-9C0598E13197}"/>
              </a:ext>
            </a:extLst>
          </p:cNvPr>
          <p:cNvCxnSpPr>
            <a:cxnSpLocks/>
            <a:endCxn id="2" idx="13"/>
          </p:cNvCxnSpPr>
          <p:nvPr/>
        </p:nvCxnSpPr>
        <p:spPr>
          <a:xfrm>
            <a:off x="3467626" y="10835640"/>
            <a:ext cx="7094" cy="72498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E8D1FA-590D-AF45-AEE2-3F6CE7A1C4D0}"/>
              </a:ext>
            </a:extLst>
          </p:cNvPr>
          <p:cNvCxnSpPr>
            <a:cxnSpLocks/>
            <a:stCxn id="2" idx="1"/>
          </p:cNvCxnSpPr>
          <p:nvPr/>
        </p:nvCxnSpPr>
        <p:spPr>
          <a:xfrm>
            <a:off x="5189220" y="10515600"/>
            <a:ext cx="3768" cy="104502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3EAEE9-B29D-F947-80DD-58E4A5DABCE4}"/>
              </a:ext>
            </a:extLst>
          </p:cNvPr>
          <p:cNvCxnSpPr>
            <a:cxnSpLocks/>
            <a:stCxn id="2" idx="2"/>
          </p:cNvCxnSpPr>
          <p:nvPr/>
        </p:nvCxnSpPr>
        <p:spPr>
          <a:xfrm>
            <a:off x="6858000" y="9875520"/>
            <a:ext cx="13064" cy="168510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B5048B6-63AD-E444-9F8E-7FBD018D7E57}"/>
              </a:ext>
            </a:extLst>
          </p:cNvPr>
          <p:cNvCxnSpPr>
            <a:cxnSpLocks/>
            <a:stCxn id="2" idx="3"/>
          </p:cNvCxnSpPr>
          <p:nvPr/>
        </p:nvCxnSpPr>
        <p:spPr>
          <a:xfrm flipH="1">
            <a:off x="8498898" y="9486900"/>
            <a:ext cx="5022" cy="207372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4EFE0-E26C-2D43-A6F0-184FD5849AC2}"/>
              </a:ext>
            </a:extLst>
          </p:cNvPr>
          <p:cNvCxnSpPr>
            <a:cxnSpLocks/>
            <a:stCxn id="2" idx="4"/>
          </p:cNvCxnSpPr>
          <p:nvPr/>
        </p:nvCxnSpPr>
        <p:spPr>
          <a:xfrm flipH="1">
            <a:off x="10166926" y="9601200"/>
            <a:ext cx="5774" cy="195942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2A6251-81E3-D549-BEDD-51FF2668AD92}"/>
              </a:ext>
            </a:extLst>
          </p:cNvPr>
          <p:cNvCxnSpPr>
            <a:cxnSpLocks/>
            <a:stCxn id="2" idx="5"/>
          </p:cNvCxnSpPr>
          <p:nvPr/>
        </p:nvCxnSpPr>
        <p:spPr>
          <a:xfrm>
            <a:off x="11818620" y="9006840"/>
            <a:ext cx="6284" cy="255378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C80974-DC24-8545-8040-F92951ABCF34}"/>
              </a:ext>
            </a:extLst>
          </p:cNvPr>
          <p:cNvCxnSpPr>
            <a:cxnSpLocks/>
            <a:stCxn id="2" idx="6"/>
          </p:cNvCxnSpPr>
          <p:nvPr/>
        </p:nvCxnSpPr>
        <p:spPr>
          <a:xfrm>
            <a:off x="13487400" y="8458200"/>
            <a:ext cx="15579" cy="310242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E448D2-A00A-1F4B-A62D-FBD7C531AF16}"/>
              </a:ext>
            </a:extLst>
          </p:cNvPr>
          <p:cNvCxnSpPr>
            <a:cxnSpLocks/>
            <a:stCxn id="2" idx="7"/>
          </p:cNvCxnSpPr>
          <p:nvPr/>
        </p:nvCxnSpPr>
        <p:spPr>
          <a:xfrm>
            <a:off x="15179040" y="8778240"/>
            <a:ext cx="2014" cy="278238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187E0D-6F2B-274B-A718-76D557FD5ED5}"/>
              </a:ext>
            </a:extLst>
          </p:cNvPr>
          <p:cNvCxnSpPr>
            <a:cxnSpLocks/>
            <a:stCxn id="2" idx="8"/>
          </p:cNvCxnSpPr>
          <p:nvPr/>
        </p:nvCxnSpPr>
        <p:spPr>
          <a:xfrm>
            <a:off x="16756380" y="7932420"/>
            <a:ext cx="33809" cy="362820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935E96-F141-9743-9354-DFF25F7048B9}"/>
              </a:ext>
            </a:extLst>
          </p:cNvPr>
          <p:cNvCxnSpPr>
            <a:cxnSpLocks/>
            <a:stCxn id="2" idx="9"/>
          </p:cNvCxnSpPr>
          <p:nvPr/>
        </p:nvCxnSpPr>
        <p:spPr>
          <a:xfrm flipH="1">
            <a:off x="18468264" y="7520940"/>
            <a:ext cx="2616" cy="403968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9CD733-005D-BA43-A9F7-7A1035C89133}"/>
              </a:ext>
            </a:extLst>
          </p:cNvPr>
          <p:cNvCxnSpPr>
            <a:cxnSpLocks/>
            <a:stCxn id="2" idx="10"/>
          </p:cNvCxnSpPr>
          <p:nvPr/>
        </p:nvCxnSpPr>
        <p:spPr>
          <a:xfrm>
            <a:off x="20139660" y="6926580"/>
            <a:ext cx="18507" cy="463404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05E3E8-1EA7-6346-9774-87518FF70DC1}"/>
              </a:ext>
            </a:extLst>
          </p:cNvPr>
          <p:cNvCxnSpPr>
            <a:cxnSpLocks/>
          </p:cNvCxnSpPr>
          <p:nvPr/>
        </p:nvCxnSpPr>
        <p:spPr>
          <a:xfrm flipH="1">
            <a:off x="21790197" y="5074920"/>
            <a:ext cx="29528" cy="6485709"/>
          </a:xfrm>
          <a:prstGeom prst="line">
            <a:avLst/>
          </a:prstGeom>
          <a:ln w="254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36050E0-AD6C-C442-B3CE-ED6ABAC3BFCA}"/>
              </a:ext>
            </a:extLst>
          </p:cNvPr>
          <p:cNvSpPr txBox="1"/>
          <p:nvPr/>
        </p:nvSpPr>
        <p:spPr>
          <a:xfrm>
            <a:off x="2960515"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55" name="TextBox 54">
            <a:extLst>
              <a:ext uri="{FF2B5EF4-FFF2-40B4-BE49-F238E27FC236}">
                <a16:creationId xmlns:a16="http://schemas.microsoft.com/office/drawing/2014/main" id="{9B59A564-5939-2146-83FA-855F88795CB8}"/>
              </a:ext>
            </a:extLst>
          </p:cNvPr>
          <p:cNvSpPr txBox="1"/>
          <p:nvPr/>
        </p:nvSpPr>
        <p:spPr>
          <a:xfrm>
            <a:off x="4681738"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56" name="TextBox 55">
            <a:extLst>
              <a:ext uri="{FF2B5EF4-FFF2-40B4-BE49-F238E27FC236}">
                <a16:creationId xmlns:a16="http://schemas.microsoft.com/office/drawing/2014/main" id="{34E4329C-DF8D-1548-8F9F-74A59F7001B8}"/>
              </a:ext>
            </a:extLst>
          </p:cNvPr>
          <p:cNvSpPr txBox="1"/>
          <p:nvPr/>
        </p:nvSpPr>
        <p:spPr>
          <a:xfrm>
            <a:off x="6389515"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57" name="TextBox 56">
            <a:extLst>
              <a:ext uri="{FF2B5EF4-FFF2-40B4-BE49-F238E27FC236}">
                <a16:creationId xmlns:a16="http://schemas.microsoft.com/office/drawing/2014/main" id="{F24A9B1B-07FD-6A4A-9AFD-347609CB34D0}"/>
              </a:ext>
            </a:extLst>
          </p:cNvPr>
          <p:cNvSpPr txBox="1"/>
          <p:nvPr/>
        </p:nvSpPr>
        <p:spPr>
          <a:xfrm>
            <a:off x="7989715"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58" name="TextBox 57">
            <a:extLst>
              <a:ext uri="{FF2B5EF4-FFF2-40B4-BE49-F238E27FC236}">
                <a16:creationId xmlns:a16="http://schemas.microsoft.com/office/drawing/2014/main" id="{1B01FA60-532C-934C-91EA-CB660A8A49B2}"/>
              </a:ext>
            </a:extLst>
          </p:cNvPr>
          <p:cNvSpPr txBox="1"/>
          <p:nvPr/>
        </p:nvSpPr>
        <p:spPr>
          <a:xfrm>
            <a:off x="9652721"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
        <p:nvSpPr>
          <p:cNvPr id="59" name="TextBox 58">
            <a:extLst>
              <a:ext uri="{FF2B5EF4-FFF2-40B4-BE49-F238E27FC236}">
                <a16:creationId xmlns:a16="http://schemas.microsoft.com/office/drawing/2014/main" id="{BC2C946F-A00A-C54A-B455-9E82DD2F8C96}"/>
              </a:ext>
            </a:extLst>
          </p:cNvPr>
          <p:cNvSpPr txBox="1"/>
          <p:nvPr/>
        </p:nvSpPr>
        <p:spPr>
          <a:xfrm>
            <a:off x="11320157"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Jun</a:t>
            </a:r>
          </a:p>
        </p:txBody>
      </p:sp>
      <p:sp>
        <p:nvSpPr>
          <p:cNvPr id="60" name="TextBox 59">
            <a:extLst>
              <a:ext uri="{FF2B5EF4-FFF2-40B4-BE49-F238E27FC236}">
                <a16:creationId xmlns:a16="http://schemas.microsoft.com/office/drawing/2014/main" id="{1EEC388E-3F2E-D04E-ABA0-A41C1F98B55D}"/>
              </a:ext>
            </a:extLst>
          </p:cNvPr>
          <p:cNvSpPr txBox="1"/>
          <p:nvPr/>
        </p:nvSpPr>
        <p:spPr>
          <a:xfrm>
            <a:off x="12988774"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Jul</a:t>
            </a:r>
          </a:p>
        </p:txBody>
      </p:sp>
      <p:sp>
        <p:nvSpPr>
          <p:cNvPr id="61" name="TextBox 60">
            <a:extLst>
              <a:ext uri="{FF2B5EF4-FFF2-40B4-BE49-F238E27FC236}">
                <a16:creationId xmlns:a16="http://schemas.microsoft.com/office/drawing/2014/main" id="{CC509039-FDBA-CE40-8024-2CF5755064C3}"/>
              </a:ext>
            </a:extLst>
          </p:cNvPr>
          <p:cNvSpPr txBox="1"/>
          <p:nvPr/>
        </p:nvSpPr>
        <p:spPr>
          <a:xfrm>
            <a:off x="14657391"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Ago</a:t>
            </a:r>
          </a:p>
        </p:txBody>
      </p:sp>
      <p:sp>
        <p:nvSpPr>
          <p:cNvPr id="62" name="TextBox 61">
            <a:extLst>
              <a:ext uri="{FF2B5EF4-FFF2-40B4-BE49-F238E27FC236}">
                <a16:creationId xmlns:a16="http://schemas.microsoft.com/office/drawing/2014/main" id="{7CACE92B-56B8-3844-B1F8-8CD2DCF1E966}"/>
              </a:ext>
            </a:extLst>
          </p:cNvPr>
          <p:cNvSpPr txBox="1"/>
          <p:nvPr/>
        </p:nvSpPr>
        <p:spPr>
          <a:xfrm>
            <a:off x="16259079"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Sep</a:t>
            </a:r>
          </a:p>
        </p:txBody>
      </p:sp>
      <p:sp>
        <p:nvSpPr>
          <p:cNvPr id="63" name="TextBox 62">
            <a:extLst>
              <a:ext uri="{FF2B5EF4-FFF2-40B4-BE49-F238E27FC236}">
                <a16:creationId xmlns:a16="http://schemas.microsoft.com/office/drawing/2014/main" id="{E1A6F999-0C80-ED43-A0C6-3C4A9FD5BA4A}"/>
              </a:ext>
            </a:extLst>
          </p:cNvPr>
          <p:cNvSpPr txBox="1"/>
          <p:nvPr/>
        </p:nvSpPr>
        <p:spPr>
          <a:xfrm>
            <a:off x="17965367"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Oct</a:t>
            </a:r>
          </a:p>
        </p:txBody>
      </p:sp>
      <p:sp>
        <p:nvSpPr>
          <p:cNvPr id="64" name="TextBox 63">
            <a:extLst>
              <a:ext uri="{FF2B5EF4-FFF2-40B4-BE49-F238E27FC236}">
                <a16:creationId xmlns:a16="http://schemas.microsoft.com/office/drawing/2014/main" id="{5A6B7747-E3EF-054B-A5CC-31C013E0DDA6}"/>
              </a:ext>
            </a:extLst>
          </p:cNvPr>
          <p:cNvSpPr txBox="1"/>
          <p:nvPr/>
        </p:nvSpPr>
        <p:spPr>
          <a:xfrm>
            <a:off x="19567055" y="11627844"/>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Nov</a:t>
            </a:r>
          </a:p>
        </p:txBody>
      </p:sp>
      <p:sp>
        <p:nvSpPr>
          <p:cNvPr id="65" name="TextBox 64">
            <a:extLst>
              <a:ext uri="{FF2B5EF4-FFF2-40B4-BE49-F238E27FC236}">
                <a16:creationId xmlns:a16="http://schemas.microsoft.com/office/drawing/2014/main" id="{1341CEA8-3723-6E41-87A3-BCCAE68352CD}"/>
              </a:ext>
            </a:extLst>
          </p:cNvPr>
          <p:cNvSpPr txBox="1"/>
          <p:nvPr/>
        </p:nvSpPr>
        <p:spPr>
          <a:xfrm>
            <a:off x="21290756" y="11627844"/>
            <a:ext cx="1028410" cy="507831"/>
          </a:xfrm>
          <a:prstGeom prst="rect">
            <a:avLst/>
          </a:prstGeom>
          <a:noFill/>
        </p:spPr>
        <p:txBody>
          <a:bodyPr wrap="square" rtlCol="0">
            <a:spAutoFit/>
          </a:bodyPr>
          <a:lstStyle/>
          <a:p>
            <a:pPr algn="ctr">
              <a:lnSpc>
                <a:spcPts val="3560"/>
              </a:lnSpc>
            </a:pPr>
            <a:r>
              <a:rPr lang="en-US" dirty="0" err="1">
                <a:latin typeface="Poppins Light" pitchFamily="2" charset="77"/>
                <a:ea typeface="Lato Light" panose="020F0502020204030203" pitchFamily="34" charset="0"/>
                <a:cs typeface="Poppins Light" pitchFamily="2" charset="77"/>
              </a:rPr>
              <a:t>Dic</a:t>
            </a:r>
            <a:endParaRPr lang="en-US" dirty="0">
              <a:latin typeface="Poppins Light" pitchFamily="2" charset="77"/>
              <a:ea typeface="Lato Light" panose="020F0502020204030203" pitchFamily="34" charset="0"/>
              <a:cs typeface="Poppins Light" pitchFamily="2" charset="77"/>
            </a:endParaRPr>
          </a:p>
        </p:txBody>
      </p:sp>
      <p:sp>
        <p:nvSpPr>
          <p:cNvPr id="66" name="Oval 65">
            <a:extLst>
              <a:ext uri="{FF2B5EF4-FFF2-40B4-BE49-F238E27FC236}">
                <a16:creationId xmlns:a16="http://schemas.microsoft.com/office/drawing/2014/main" id="{0755B49C-194A-334F-A3F3-3A81C97636BC}"/>
              </a:ext>
            </a:extLst>
          </p:cNvPr>
          <p:cNvSpPr/>
          <p:nvPr/>
        </p:nvSpPr>
        <p:spPr>
          <a:xfrm>
            <a:off x="3385396" y="10745000"/>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928E447-CA7C-8147-9810-753388ADDFF1}"/>
              </a:ext>
            </a:extLst>
          </p:cNvPr>
          <p:cNvSpPr/>
          <p:nvPr/>
        </p:nvSpPr>
        <p:spPr>
          <a:xfrm>
            <a:off x="5100984" y="10422783"/>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642C999-97AA-C345-ACDB-85F4DFE5A7D2}"/>
              </a:ext>
            </a:extLst>
          </p:cNvPr>
          <p:cNvSpPr/>
          <p:nvPr/>
        </p:nvSpPr>
        <p:spPr>
          <a:xfrm>
            <a:off x="6764321" y="9778349"/>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47FBCA7-17E2-2347-A3A0-C7E9AB78061B}"/>
              </a:ext>
            </a:extLst>
          </p:cNvPr>
          <p:cNvSpPr/>
          <p:nvPr/>
        </p:nvSpPr>
        <p:spPr>
          <a:xfrm>
            <a:off x="8418950" y="9386463"/>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0ADC8AC-3C74-6749-ACAC-15C5F8C80505}"/>
              </a:ext>
            </a:extLst>
          </p:cNvPr>
          <p:cNvSpPr/>
          <p:nvPr/>
        </p:nvSpPr>
        <p:spPr>
          <a:xfrm>
            <a:off x="10073578" y="9499675"/>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5D53890-6136-E041-8146-048058C22C19}"/>
              </a:ext>
            </a:extLst>
          </p:cNvPr>
          <p:cNvSpPr/>
          <p:nvPr/>
        </p:nvSpPr>
        <p:spPr>
          <a:xfrm>
            <a:off x="11719498" y="8924909"/>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4F34733-1E74-674E-860D-860BD2EFE126}"/>
              </a:ext>
            </a:extLst>
          </p:cNvPr>
          <p:cNvSpPr/>
          <p:nvPr/>
        </p:nvSpPr>
        <p:spPr>
          <a:xfrm>
            <a:off x="13400253" y="8367560"/>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FF97C42-657E-1E4E-8073-FE583D2CA211}"/>
              </a:ext>
            </a:extLst>
          </p:cNvPr>
          <p:cNvSpPr/>
          <p:nvPr/>
        </p:nvSpPr>
        <p:spPr>
          <a:xfrm>
            <a:off x="15081007" y="8672360"/>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853D1A1-D463-5A4E-91F9-D7CD8E2EAF9C}"/>
              </a:ext>
            </a:extLst>
          </p:cNvPr>
          <p:cNvSpPr/>
          <p:nvPr/>
        </p:nvSpPr>
        <p:spPr>
          <a:xfrm>
            <a:off x="16657258" y="7845045"/>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A562A96-9C55-0C48-96F8-86A391028C49}"/>
              </a:ext>
            </a:extLst>
          </p:cNvPr>
          <p:cNvSpPr/>
          <p:nvPr/>
        </p:nvSpPr>
        <p:spPr>
          <a:xfrm>
            <a:off x="18372847" y="7435742"/>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80BF23B-8F99-5946-9CD6-9D1C2F66C8A0}"/>
              </a:ext>
            </a:extLst>
          </p:cNvPr>
          <p:cNvSpPr/>
          <p:nvPr/>
        </p:nvSpPr>
        <p:spPr>
          <a:xfrm>
            <a:off x="20036184" y="6843560"/>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2BFB8F4-FC30-4A47-B4FC-47D8E721485A}"/>
              </a:ext>
            </a:extLst>
          </p:cNvPr>
          <p:cNvSpPr/>
          <p:nvPr/>
        </p:nvSpPr>
        <p:spPr>
          <a:xfrm>
            <a:off x="21725647" y="5006052"/>
            <a:ext cx="178647" cy="1786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429223"/>
      </p:ext>
    </p:extLst>
  </p:cSld>
  <p:clrMapOvr>
    <a:masterClrMapping/>
  </p:clrMapOvr>
</p:sld>
</file>

<file path=ppt/theme/theme1.xml><?xml version="1.0" encoding="utf-8"?>
<a:theme xmlns:a="http://schemas.openxmlformats.org/drawingml/2006/main" name="Office Theme">
  <a:themeElements>
    <a:clrScheme name="Custom 572">
      <a:dk1>
        <a:srgbClr val="999999"/>
      </a:dk1>
      <a:lt1>
        <a:srgbClr val="FFFFFF"/>
      </a:lt1>
      <a:dk2>
        <a:srgbClr val="252C34"/>
      </a:dk2>
      <a:lt2>
        <a:srgbClr val="FFFFFF"/>
      </a:lt2>
      <a:accent1>
        <a:srgbClr val="4C5FEC"/>
      </a:accent1>
      <a:accent2>
        <a:srgbClr val="F0AE62"/>
      </a:accent2>
      <a:accent3>
        <a:srgbClr val="7F70F4"/>
      </a:accent3>
      <a:accent4>
        <a:srgbClr val="F56D87"/>
      </a:accent4>
      <a:accent5>
        <a:srgbClr val="85DBEC"/>
      </a:accent5>
      <a:accent6>
        <a:srgbClr val="EAB6A2"/>
      </a:accent6>
      <a:hlink>
        <a:srgbClr val="85DBEC"/>
      </a:hlink>
      <a:folHlink>
        <a:srgbClr val="7F70F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8205</TotalTime>
  <Words>1346</Words>
  <Application>Microsoft Macintosh PowerPoint</Application>
  <PresentationFormat>Custom</PresentationFormat>
  <Paragraphs>456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Helvetica Light</vt:lpstr>
      <vt:lpstr>Poppins Light</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Luis Lopez</cp:lastModifiedBy>
  <cp:revision>903</cp:revision>
  <dcterms:created xsi:type="dcterms:W3CDTF">2020-05-04T13:20:50Z</dcterms:created>
  <dcterms:modified xsi:type="dcterms:W3CDTF">2020-11-19T16:51:40Z</dcterms:modified>
</cp:coreProperties>
</file>