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442" r:id="rId2"/>
    <p:sldId id="4436" r:id="rId3"/>
    <p:sldId id="4443" r:id="rId4"/>
    <p:sldId id="4444" r:id="rId5"/>
    <p:sldId id="4424" r:id="rId6"/>
    <p:sldId id="4427" r:id="rId7"/>
    <p:sldId id="4428" r:id="rId8"/>
    <p:sldId id="4445" r:id="rId9"/>
    <p:sldId id="4446" r:id="rId10"/>
    <p:sldId id="4447" r:id="rId11"/>
    <p:sldId id="4448" r:id="rId12"/>
    <p:sldId id="4449" r:id="rId13"/>
    <p:sldId id="4450" r:id="rId14"/>
    <p:sldId id="4451" r:id="rId15"/>
    <p:sldId id="4452" r:id="rId16"/>
    <p:sldId id="4453" r:id="rId17"/>
    <p:sldId id="4454" r:id="rId18"/>
    <p:sldId id="4455" r:id="rId19"/>
    <p:sldId id="4456" r:id="rId20"/>
    <p:sldId id="4457"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ABB85"/>
    <a:srgbClr val="F5F8F9"/>
    <a:srgbClr val="FFCD99"/>
    <a:srgbClr val="FFD39E"/>
    <a:srgbClr val="FFD579"/>
    <a:srgbClr val="E5EAEF"/>
    <a:srgbClr val="9E0202"/>
    <a:srgbClr val="F1EEF4"/>
    <a:srgbClr val="5693D7"/>
    <a:srgbClr val="BDDB9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82" autoAdjust="0"/>
    <p:restoredTop sz="95964" autoAdjust="0"/>
  </p:normalViewPr>
  <p:slideViewPr>
    <p:cSldViewPr snapToGrid="0" snapToObjects="1">
      <p:cViewPr>
        <p:scale>
          <a:sx n="44" d="100"/>
          <a:sy n="44" d="100"/>
        </p:scale>
        <p:origin x="1440" y="712"/>
      </p:cViewPr>
      <p:guideLst>
        <p:guide pos="7678"/>
        <p:guide orient="horz" pos="432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80" d="100"/>
        <a:sy n="8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6/9/20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414523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387722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2916868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997163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096676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3048723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1826691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154559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736340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6/9/20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41" name="CuadroTexto 350">
            <a:extLst>
              <a:ext uri="{FF2B5EF4-FFF2-40B4-BE49-F238E27FC236}">
                <a16:creationId xmlns:a16="http://schemas.microsoft.com/office/drawing/2014/main" id="{88B3D255-2E45-5C47-B551-66DBC8E5E716}"/>
              </a:ext>
            </a:extLst>
          </p:cNvPr>
          <p:cNvSpPr txBox="1"/>
          <p:nvPr/>
        </p:nvSpPr>
        <p:spPr>
          <a:xfrm>
            <a:off x="1994363" y="1207815"/>
            <a:ext cx="8396223" cy="1323439"/>
          </a:xfrm>
          <a:prstGeom prst="rect">
            <a:avLst/>
          </a:prstGeom>
          <a:noFill/>
        </p:spPr>
        <p:txBody>
          <a:bodyPr wrap="square" rtlCol="0">
            <a:spAutoFit/>
          </a:bodyPr>
          <a:lstStyle/>
          <a:p>
            <a:r>
              <a:rPr lang="en-US" sz="8000" b="1" dirty="0">
                <a:solidFill>
                  <a:schemeClr val="tx2"/>
                </a:solidFill>
                <a:latin typeface="Roboto" panose="02000000000000000000" pitchFamily="2" charset="0"/>
                <a:ea typeface="Roboto" panose="02000000000000000000" pitchFamily="2" charset="0"/>
                <a:cs typeface="Poppins" pitchFamily="2" charset="77"/>
              </a:rPr>
              <a:t>Buyer Persona</a:t>
            </a:r>
          </a:p>
        </p:txBody>
      </p:sp>
      <p:cxnSp>
        <p:nvCxnSpPr>
          <p:cNvPr id="116" name="Straight Connector 115">
            <a:extLst>
              <a:ext uri="{FF2B5EF4-FFF2-40B4-BE49-F238E27FC236}">
                <a16:creationId xmlns:a16="http://schemas.microsoft.com/office/drawing/2014/main" id="{51F9145F-ADD1-9A4A-96B5-E002E8C8E66D}"/>
              </a:ext>
            </a:extLst>
          </p:cNvPr>
          <p:cNvCxnSpPr>
            <a:cxnSpLocks/>
          </p:cNvCxnSpPr>
          <p:nvPr/>
        </p:nvCxnSpPr>
        <p:spPr>
          <a:xfrm>
            <a:off x="9652000" y="1971135"/>
            <a:ext cx="1232746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C04CDAE-111B-EA4D-AABA-423FAA6E73F2}"/>
              </a:ext>
            </a:extLst>
          </p:cNvPr>
          <p:cNvGrpSpPr/>
          <p:nvPr/>
        </p:nvGrpSpPr>
        <p:grpSpPr>
          <a:xfrm>
            <a:off x="2079433" y="4270425"/>
            <a:ext cx="9919064" cy="7652728"/>
            <a:chOff x="2028235" y="3519312"/>
            <a:chExt cx="9919064" cy="7652728"/>
          </a:xfrm>
        </p:grpSpPr>
        <p:sp>
          <p:nvSpPr>
            <p:cNvPr id="54" name="CuadroTexto 395">
              <a:extLst>
                <a:ext uri="{FF2B5EF4-FFF2-40B4-BE49-F238E27FC236}">
                  <a16:creationId xmlns:a16="http://schemas.microsoft.com/office/drawing/2014/main" id="{2D385F7C-3B48-F043-9125-06DA7CE81B6F}"/>
                </a:ext>
              </a:extLst>
            </p:cNvPr>
            <p:cNvSpPr txBox="1"/>
            <p:nvPr/>
          </p:nvSpPr>
          <p:spPr>
            <a:xfrm flipH="1">
              <a:off x="2028235" y="3519312"/>
              <a:ext cx="5998164"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Fear, Frustrations, Obstacles</a:t>
              </a:r>
            </a:p>
          </p:txBody>
        </p:sp>
        <p:grpSp>
          <p:nvGrpSpPr>
            <p:cNvPr id="6" name="Group 5">
              <a:extLst>
                <a:ext uri="{FF2B5EF4-FFF2-40B4-BE49-F238E27FC236}">
                  <a16:creationId xmlns:a16="http://schemas.microsoft.com/office/drawing/2014/main" id="{178AF171-1B3D-EF48-9C11-DCF718496A76}"/>
                </a:ext>
              </a:extLst>
            </p:cNvPr>
            <p:cNvGrpSpPr/>
            <p:nvPr/>
          </p:nvGrpSpPr>
          <p:grpSpPr>
            <a:xfrm>
              <a:off x="2028236" y="8278941"/>
              <a:ext cx="9919062" cy="2893099"/>
              <a:chOff x="2028236" y="7380327"/>
              <a:chExt cx="9919062" cy="2893099"/>
            </a:xfrm>
          </p:grpSpPr>
          <p:sp>
            <p:nvSpPr>
              <p:cNvPr id="64" name="CuadroTexto 395">
                <a:extLst>
                  <a:ext uri="{FF2B5EF4-FFF2-40B4-BE49-F238E27FC236}">
                    <a16:creationId xmlns:a16="http://schemas.microsoft.com/office/drawing/2014/main" id="{67820502-2964-914B-BB0D-7E601FBF5C9B}"/>
                  </a:ext>
                </a:extLst>
              </p:cNvPr>
              <p:cNvSpPr txBox="1"/>
              <p:nvPr/>
            </p:nvSpPr>
            <p:spPr>
              <a:xfrm flipH="1">
                <a:off x="2028236" y="7380327"/>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Buyer Pain</a:t>
                </a:r>
              </a:p>
            </p:txBody>
          </p:sp>
          <p:sp>
            <p:nvSpPr>
              <p:cNvPr id="67" name="Rectangle 66">
                <a:extLst>
                  <a:ext uri="{FF2B5EF4-FFF2-40B4-BE49-F238E27FC236}">
                    <a16:creationId xmlns:a16="http://schemas.microsoft.com/office/drawing/2014/main" id="{688EF66C-06D1-B94A-95FD-0908C63BDCFC}"/>
                  </a:ext>
                </a:extLst>
              </p:cNvPr>
              <p:cNvSpPr/>
              <p:nvPr/>
            </p:nvSpPr>
            <p:spPr>
              <a:xfrm flipH="1">
                <a:off x="2705561" y="7965102"/>
                <a:ext cx="9241737"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endParaRPr lang="en-US" sz="2400" dirty="0">
                  <a:latin typeface="Lato Light" panose="020F0502020204030203" pitchFamily="34" charset="0"/>
                  <a:ea typeface="Lato Light" panose="020F0502020204030203" pitchFamily="34" charset="0"/>
                  <a:cs typeface="Lato Light" panose="020F0502020204030203" pitchFamily="34" charset="0"/>
                </a:endParaRP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a:t>
                </a:r>
              </a:p>
              <a:p>
                <a:pPr marL="342900" indent="-342900">
                  <a:buFont typeface="Arial" panose="020B0604020202020204" pitchFamily="34" charset="0"/>
                  <a:buChar char="•"/>
                </a:pPr>
                <a:endParaRPr lang="en-US" sz="2400" dirty="0">
                  <a:latin typeface="Lato Light" panose="020F0502020204030203" pitchFamily="34" charset="0"/>
                  <a:ea typeface="Lato Light" panose="020F0502020204030203" pitchFamily="34" charset="0"/>
                  <a:cs typeface="Lato Light" panose="020F0502020204030203" pitchFamily="34" charset="0"/>
                </a:endParaRP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grpSp>
        <p:grpSp>
          <p:nvGrpSpPr>
            <p:cNvPr id="45" name="Group 44">
              <a:extLst>
                <a:ext uri="{FF2B5EF4-FFF2-40B4-BE49-F238E27FC236}">
                  <a16:creationId xmlns:a16="http://schemas.microsoft.com/office/drawing/2014/main" id="{8DC892BD-DB9D-D946-A1B8-B4BD4CB1A116}"/>
                </a:ext>
              </a:extLst>
            </p:cNvPr>
            <p:cNvGrpSpPr/>
            <p:nvPr/>
          </p:nvGrpSpPr>
          <p:grpSpPr>
            <a:xfrm>
              <a:off x="2139070" y="4532190"/>
              <a:ext cx="9808229" cy="864226"/>
              <a:chOff x="16530842" y="3214098"/>
              <a:chExt cx="9808229" cy="817103"/>
            </a:xfrm>
          </p:grpSpPr>
          <p:sp>
            <p:nvSpPr>
              <p:cNvPr id="46" name="Rectangle 45">
                <a:extLst>
                  <a:ext uri="{FF2B5EF4-FFF2-40B4-BE49-F238E27FC236}">
                    <a16:creationId xmlns:a16="http://schemas.microsoft.com/office/drawing/2014/main" id="{5937CB7B-8640-8941-B814-0CDA8870EA73}"/>
                  </a:ext>
                </a:extLst>
              </p:cNvPr>
              <p:cNvSpPr/>
              <p:nvPr/>
            </p:nvSpPr>
            <p:spPr>
              <a:xfrm>
                <a:off x="16530842" y="3214098"/>
                <a:ext cx="9808229" cy="817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Rectangle 56">
                <a:extLst>
                  <a:ext uri="{FF2B5EF4-FFF2-40B4-BE49-F238E27FC236}">
                    <a16:creationId xmlns:a16="http://schemas.microsoft.com/office/drawing/2014/main" id="{311DBA9A-B282-FB49-99E8-F8DF665F6E37}"/>
                  </a:ext>
                </a:extLst>
              </p:cNvPr>
              <p:cNvSpPr/>
              <p:nvPr/>
            </p:nvSpPr>
            <p:spPr>
              <a:xfrm flipH="1">
                <a:off x="16993354" y="3394420"/>
                <a:ext cx="9020644" cy="4364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48" name="Group 47">
              <a:extLst>
                <a:ext uri="{FF2B5EF4-FFF2-40B4-BE49-F238E27FC236}">
                  <a16:creationId xmlns:a16="http://schemas.microsoft.com/office/drawing/2014/main" id="{8F4EA85F-7648-8F47-AF16-DDBFBD3F5B35}"/>
                </a:ext>
              </a:extLst>
            </p:cNvPr>
            <p:cNvGrpSpPr/>
            <p:nvPr/>
          </p:nvGrpSpPr>
          <p:grpSpPr>
            <a:xfrm>
              <a:off x="2139070" y="5392406"/>
              <a:ext cx="9808229" cy="864226"/>
              <a:chOff x="16530842" y="3214098"/>
              <a:chExt cx="9808229" cy="817103"/>
            </a:xfrm>
          </p:grpSpPr>
          <p:sp>
            <p:nvSpPr>
              <p:cNvPr id="59" name="Rectangle 58">
                <a:extLst>
                  <a:ext uri="{FF2B5EF4-FFF2-40B4-BE49-F238E27FC236}">
                    <a16:creationId xmlns:a16="http://schemas.microsoft.com/office/drawing/2014/main" id="{44653319-29B3-8540-89F2-50B446C05DA6}"/>
                  </a:ext>
                </a:extLst>
              </p:cNvPr>
              <p:cNvSpPr/>
              <p:nvPr/>
            </p:nvSpPr>
            <p:spPr>
              <a:xfrm>
                <a:off x="16530842" y="3214098"/>
                <a:ext cx="9808229" cy="81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 name="Rectangle 56">
                <a:extLst>
                  <a:ext uri="{FF2B5EF4-FFF2-40B4-BE49-F238E27FC236}">
                    <a16:creationId xmlns:a16="http://schemas.microsoft.com/office/drawing/2014/main" id="{7722D878-5F79-E54C-A5E2-4F84633C423A}"/>
                  </a:ext>
                </a:extLst>
              </p:cNvPr>
              <p:cNvSpPr/>
              <p:nvPr/>
            </p:nvSpPr>
            <p:spPr>
              <a:xfrm flipH="1">
                <a:off x="16993354" y="3394420"/>
                <a:ext cx="9020643" cy="4364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62" name="Group 61">
              <a:extLst>
                <a:ext uri="{FF2B5EF4-FFF2-40B4-BE49-F238E27FC236}">
                  <a16:creationId xmlns:a16="http://schemas.microsoft.com/office/drawing/2014/main" id="{A79CF71C-C139-044B-BB40-68F9758D8D48}"/>
                </a:ext>
              </a:extLst>
            </p:cNvPr>
            <p:cNvGrpSpPr/>
            <p:nvPr/>
          </p:nvGrpSpPr>
          <p:grpSpPr>
            <a:xfrm>
              <a:off x="2139070" y="6252622"/>
              <a:ext cx="9808229" cy="864226"/>
              <a:chOff x="16530842" y="3214098"/>
              <a:chExt cx="9808229" cy="817103"/>
            </a:xfrm>
          </p:grpSpPr>
          <p:sp>
            <p:nvSpPr>
              <p:cNvPr id="63" name="Rectangle 62">
                <a:extLst>
                  <a:ext uri="{FF2B5EF4-FFF2-40B4-BE49-F238E27FC236}">
                    <a16:creationId xmlns:a16="http://schemas.microsoft.com/office/drawing/2014/main" id="{3CADCB2F-8B74-9F4E-AB42-EB55C3FF94CF}"/>
                  </a:ext>
                </a:extLst>
              </p:cNvPr>
              <p:cNvSpPr/>
              <p:nvPr/>
            </p:nvSpPr>
            <p:spPr>
              <a:xfrm>
                <a:off x="16530842" y="3214098"/>
                <a:ext cx="9808229" cy="817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Rectangle 56">
                <a:extLst>
                  <a:ext uri="{FF2B5EF4-FFF2-40B4-BE49-F238E27FC236}">
                    <a16:creationId xmlns:a16="http://schemas.microsoft.com/office/drawing/2014/main" id="{72D667E3-0706-0B44-AF5F-9B433E89C9DB}"/>
                  </a:ext>
                </a:extLst>
              </p:cNvPr>
              <p:cNvSpPr/>
              <p:nvPr/>
            </p:nvSpPr>
            <p:spPr>
              <a:xfrm flipH="1">
                <a:off x="16993354" y="3394420"/>
                <a:ext cx="9020643" cy="4364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sp>
        <p:nvSpPr>
          <p:cNvPr id="68" name="Rectangle 67">
            <a:extLst>
              <a:ext uri="{FF2B5EF4-FFF2-40B4-BE49-F238E27FC236}">
                <a16:creationId xmlns:a16="http://schemas.microsoft.com/office/drawing/2014/main" id="{FC244504-F45E-3C41-9C53-B713DD133E77}"/>
              </a:ext>
            </a:extLst>
          </p:cNvPr>
          <p:cNvSpPr/>
          <p:nvPr/>
        </p:nvSpPr>
        <p:spPr>
          <a:xfrm>
            <a:off x="14456229" y="9614829"/>
            <a:ext cx="7523238" cy="2308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3CD7979-1AC4-724C-9314-C15E2ECFB4F8}"/>
              </a:ext>
            </a:extLst>
          </p:cNvPr>
          <p:cNvGrpSpPr/>
          <p:nvPr/>
        </p:nvGrpSpPr>
        <p:grpSpPr>
          <a:xfrm>
            <a:off x="16280362" y="10230976"/>
            <a:ext cx="3876870" cy="1163115"/>
            <a:chOff x="1899461" y="11300621"/>
            <a:chExt cx="3876870" cy="1163115"/>
          </a:xfrm>
        </p:grpSpPr>
        <p:sp>
          <p:nvSpPr>
            <p:cNvPr id="71" name="CuadroTexto 395">
              <a:extLst>
                <a:ext uri="{FF2B5EF4-FFF2-40B4-BE49-F238E27FC236}">
                  <a16:creationId xmlns:a16="http://schemas.microsoft.com/office/drawing/2014/main" id="{E930D22A-F457-C140-8375-4A723F5034C3}"/>
                </a:ext>
              </a:extLst>
            </p:cNvPr>
            <p:cNvSpPr txBox="1"/>
            <p:nvPr/>
          </p:nvSpPr>
          <p:spPr>
            <a:xfrm flipH="1">
              <a:off x="1899461" y="11300621"/>
              <a:ext cx="3876870" cy="707886"/>
            </a:xfrm>
            <a:prstGeom prst="rect">
              <a:avLst/>
            </a:prstGeom>
            <a:noFill/>
          </p:spPr>
          <p:txBody>
            <a:bodyPr wrap="square" rtlCol="0">
              <a:spAutoFit/>
            </a:bodyPr>
            <a:lstStyle/>
            <a:p>
              <a:pPr algn="ctr"/>
              <a:r>
                <a:rPr lang="en-US" sz="4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Matt Anderson</a:t>
              </a:r>
            </a:p>
          </p:txBody>
        </p:sp>
        <p:sp>
          <p:nvSpPr>
            <p:cNvPr id="72" name="Rectangle 56">
              <a:extLst>
                <a:ext uri="{FF2B5EF4-FFF2-40B4-BE49-F238E27FC236}">
                  <a16:creationId xmlns:a16="http://schemas.microsoft.com/office/drawing/2014/main" id="{F2894DE5-BE63-4044-8EAC-9BA275FEE5C0}"/>
                </a:ext>
              </a:extLst>
            </p:cNvPr>
            <p:cNvSpPr/>
            <p:nvPr/>
          </p:nvSpPr>
          <p:spPr>
            <a:xfrm flipH="1">
              <a:off x="2432570" y="12002071"/>
              <a:ext cx="2808753" cy="461665"/>
            </a:xfrm>
            <a:prstGeom prst="rect">
              <a:avLst/>
            </a:prstGeom>
          </p:spPr>
          <p:txBody>
            <a:bodyPr wrap="square">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Company Name</a:t>
              </a:r>
            </a:p>
          </p:txBody>
        </p:sp>
      </p:grpSp>
      <p:pic>
        <p:nvPicPr>
          <p:cNvPr id="30" name="Picture Placeholder 6">
            <a:extLst>
              <a:ext uri="{FF2B5EF4-FFF2-40B4-BE49-F238E27FC236}">
                <a16:creationId xmlns:a16="http://schemas.microsoft.com/office/drawing/2014/main" id="{B6F7EF8D-7D7F-A247-9587-0F82125F223C}"/>
              </a:ext>
            </a:extLst>
          </p:cNvPr>
          <p:cNvPicPr>
            <a:picLocks noChangeAspect="1"/>
          </p:cNvPicPr>
          <p:nvPr/>
        </p:nvPicPr>
        <p:blipFill>
          <a:blip r:embed="rId2">
            <a:extLst>
              <a:ext uri="{28A0092B-C50C-407E-A947-70E740481C1C}">
                <a14:useLocalDpi xmlns:a14="http://schemas.microsoft.com/office/drawing/2010/main" val="0"/>
              </a:ext>
            </a:extLst>
          </a:blip>
          <a:srcRect l="19224" r="19224"/>
          <a:stretch>
            <a:fillRect/>
          </a:stretch>
        </p:blipFill>
        <p:spPr>
          <a:xfrm>
            <a:off x="14456229" y="2734456"/>
            <a:ext cx="7523238" cy="6880373"/>
          </a:xfrm>
          <a:prstGeom prst="rect">
            <a:avLst/>
          </a:prstGeom>
        </p:spPr>
      </p:pic>
    </p:spTree>
    <p:extLst>
      <p:ext uri="{BB962C8B-B14F-4D97-AF65-F5344CB8AC3E}">
        <p14:creationId xmlns:p14="http://schemas.microsoft.com/office/powerpoint/2010/main" val="378937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F0A81EF-98DC-164F-8E37-C1DBDE858FDE}"/>
              </a:ext>
            </a:extLst>
          </p:cNvPr>
          <p:cNvSpPr/>
          <p:nvPr/>
        </p:nvSpPr>
        <p:spPr>
          <a:xfrm>
            <a:off x="-1" y="4652792"/>
            <a:ext cx="6968359" cy="1338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0684F7B-4929-E448-809A-79F20C3F944D}"/>
              </a:ext>
            </a:extLst>
          </p:cNvPr>
          <p:cNvSpPr/>
          <p:nvPr/>
        </p:nvSpPr>
        <p:spPr>
          <a:xfrm>
            <a:off x="-1" y="5990896"/>
            <a:ext cx="6968359" cy="77251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D89681A4-E786-E34E-9FAE-0759F2E5A6FC}"/>
              </a:ext>
            </a:extLst>
          </p:cNvPr>
          <p:cNvGrpSpPr/>
          <p:nvPr/>
        </p:nvGrpSpPr>
        <p:grpSpPr>
          <a:xfrm>
            <a:off x="8195119" y="1157072"/>
            <a:ext cx="6766922" cy="2338647"/>
            <a:chOff x="17610728" y="9685562"/>
            <a:chExt cx="6766922" cy="2338647"/>
          </a:xfrm>
        </p:grpSpPr>
        <p:sp>
          <p:nvSpPr>
            <p:cNvPr id="47" name="CuadroTexto 395">
              <a:extLst>
                <a:ext uri="{FF2B5EF4-FFF2-40B4-BE49-F238E27FC236}">
                  <a16:creationId xmlns:a16="http://schemas.microsoft.com/office/drawing/2014/main" id="{C0B80978-B552-4A43-968C-D43DE21CBC17}"/>
                </a:ext>
              </a:extLst>
            </p:cNvPr>
            <p:cNvSpPr txBox="1"/>
            <p:nvPr/>
          </p:nvSpPr>
          <p:spPr>
            <a:xfrm flipH="1">
              <a:off x="17610728" y="1130694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57" name="CuadroTexto 395">
              <a:extLst>
                <a:ext uri="{FF2B5EF4-FFF2-40B4-BE49-F238E27FC236}">
                  <a16:creationId xmlns:a16="http://schemas.microsoft.com/office/drawing/2014/main" id="{618ABFCC-B9CF-7F4F-8241-27F9EC518C29}"/>
                </a:ext>
              </a:extLst>
            </p:cNvPr>
            <p:cNvSpPr txBox="1"/>
            <p:nvPr/>
          </p:nvSpPr>
          <p:spPr>
            <a:xfrm flipH="1">
              <a:off x="17610728" y="104968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nvGrpSpPr>
            <p:cNvPr id="2" name="Group 1">
              <a:extLst>
                <a:ext uri="{FF2B5EF4-FFF2-40B4-BE49-F238E27FC236}">
                  <a16:creationId xmlns:a16="http://schemas.microsoft.com/office/drawing/2014/main" id="{834E8668-93D7-FF43-8B38-4FB188002BE0}"/>
                </a:ext>
              </a:extLst>
            </p:cNvPr>
            <p:cNvGrpSpPr/>
            <p:nvPr/>
          </p:nvGrpSpPr>
          <p:grpSpPr>
            <a:xfrm>
              <a:off x="17679343" y="10172292"/>
              <a:ext cx="6698307" cy="1851917"/>
              <a:chOff x="17679343" y="10172292"/>
              <a:chExt cx="5294957" cy="1851917"/>
            </a:xfrm>
          </p:grpSpPr>
          <p:sp>
            <p:nvSpPr>
              <p:cNvPr id="45" name="Rectangle 44">
                <a:extLst>
                  <a:ext uri="{FF2B5EF4-FFF2-40B4-BE49-F238E27FC236}">
                    <a16:creationId xmlns:a16="http://schemas.microsoft.com/office/drawing/2014/main" id="{FB04EA77-66BA-5348-B6F9-44AB8F4651EA}"/>
                  </a:ext>
                </a:extLst>
              </p:cNvPr>
              <p:cNvSpPr/>
              <p:nvPr/>
            </p:nvSpPr>
            <p:spPr>
              <a:xfrm>
                <a:off x="17679343" y="11789515"/>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91636D32-4186-1149-BA33-8BC508A716A6}"/>
                  </a:ext>
                </a:extLst>
              </p:cNvPr>
              <p:cNvSpPr/>
              <p:nvPr/>
            </p:nvSpPr>
            <p:spPr>
              <a:xfrm>
                <a:off x="17679346" y="11789515"/>
                <a:ext cx="1416987" cy="2346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60C0BF5A-CD89-EC45-A0C4-7F583B775E21}"/>
                  </a:ext>
                </a:extLst>
              </p:cNvPr>
              <p:cNvSpPr/>
              <p:nvPr/>
            </p:nvSpPr>
            <p:spPr>
              <a:xfrm>
                <a:off x="17679343" y="10980904"/>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C304BB20-3CC1-7C4F-810A-3BF4BBF9771F}"/>
                  </a:ext>
                </a:extLst>
              </p:cNvPr>
              <p:cNvSpPr/>
              <p:nvPr/>
            </p:nvSpPr>
            <p:spPr>
              <a:xfrm>
                <a:off x="17679345" y="10980904"/>
                <a:ext cx="4093253"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3139D68B-38DD-8243-AB3E-271EAE0E6EBC}"/>
                  </a:ext>
                </a:extLst>
              </p:cNvPr>
              <p:cNvSpPr/>
              <p:nvPr/>
            </p:nvSpPr>
            <p:spPr>
              <a:xfrm>
                <a:off x="17679343" y="10172292"/>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58">
                <a:extLst>
                  <a:ext uri="{FF2B5EF4-FFF2-40B4-BE49-F238E27FC236}">
                    <a16:creationId xmlns:a16="http://schemas.microsoft.com/office/drawing/2014/main" id="{49F7F81D-0740-FC40-8C23-CAFAD5F6BC23}"/>
                  </a:ext>
                </a:extLst>
              </p:cNvPr>
              <p:cNvSpPr/>
              <p:nvPr/>
            </p:nvSpPr>
            <p:spPr>
              <a:xfrm>
                <a:off x="17679346" y="10172292"/>
                <a:ext cx="2821239"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0" name="CuadroTexto 395">
              <a:extLst>
                <a:ext uri="{FF2B5EF4-FFF2-40B4-BE49-F238E27FC236}">
                  <a16:creationId xmlns:a16="http://schemas.microsoft.com/office/drawing/2014/main" id="{2478CEC7-419F-A840-AF71-446A8F471AAC}"/>
                </a:ext>
              </a:extLst>
            </p:cNvPr>
            <p:cNvSpPr txBox="1"/>
            <p:nvPr/>
          </p:nvSpPr>
          <p:spPr>
            <a:xfrm flipH="1">
              <a:off x="17610728" y="96855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grpSp>
        <p:nvGrpSpPr>
          <p:cNvPr id="61" name="Group 60">
            <a:extLst>
              <a:ext uri="{FF2B5EF4-FFF2-40B4-BE49-F238E27FC236}">
                <a16:creationId xmlns:a16="http://schemas.microsoft.com/office/drawing/2014/main" id="{5CD669F2-DCDC-6D48-8359-C5CAD7BB1076}"/>
              </a:ext>
            </a:extLst>
          </p:cNvPr>
          <p:cNvGrpSpPr/>
          <p:nvPr/>
        </p:nvGrpSpPr>
        <p:grpSpPr>
          <a:xfrm>
            <a:off x="16184265" y="1157072"/>
            <a:ext cx="6766922" cy="2338647"/>
            <a:chOff x="17610728" y="9685562"/>
            <a:chExt cx="6766922" cy="2338647"/>
          </a:xfrm>
        </p:grpSpPr>
        <p:sp>
          <p:nvSpPr>
            <p:cNvPr id="62" name="CuadroTexto 395">
              <a:extLst>
                <a:ext uri="{FF2B5EF4-FFF2-40B4-BE49-F238E27FC236}">
                  <a16:creationId xmlns:a16="http://schemas.microsoft.com/office/drawing/2014/main" id="{D0CD2181-AA98-D342-A7B0-0D12E9CA1097}"/>
                </a:ext>
              </a:extLst>
            </p:cNvPr>
            <p:cNvSpPr txBox="1"/>
            <p:nvPr/>
          </p:nvSpPr>
          <p:spPr>
            <a:xfrm flipH="1">
              <a:off x="17610728" y="1130694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63" name="CuadroTexto 395">
              <a:extLst>
                <a:ext uri="{FF2B5EF4-FFF2-40B4-BE49-F238E27FC236}">
                  <a16:creationId xmlns:a16="http://schemas.microsoft.com/office/drawing/2014/main" id="{79908540-DA97-5B43-8A93-FFA2E3A11E10}"/>
                </a:ext>
              </a:extLst>
            </p:cNvPr>
            <p:cNvSpPr txBox="1"/>
            <p:nvPr/>
          </p:nvSpPr>
          <p:spPr>
            <a:xfrm flipH="1">
              <a:off x="17610728" y="104968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nvGrpSpPr>
            <p:cNvPr id="64" name="Group 63">
              <a:extLst>
                <a:ext uri="{FF2B5EF4-FFF2-40B4-BE49-F238E27FC236}">
                  <a16:creationId xmlns:a16="http://schemas.microsoft.com/office/drawing/2014/main" id="{C7A0873D-CA32-7944-995A-0BCF97BAD961}"/>
                </a:ext>
              </a:extLst>
            </p:cNvPr>
            <p:cNvGrpSpPr/>
            <p:nvPr/>
          </p:nvGrpSpPr>
          <p:grpSpPr>
            <a:xfrm>
              <a:off x="17679343" y="10172292"/>
              <a:ext cx="6698307" cy="1851917"/>
              <a:chOff x="17679343" y="10172292"/>
              <a:chExt cx="5294957" cy="1851917"/>
            </a:xfrm>
          </p:grpSpPr>
          <p:sp>
            <p:nvSpPr>
              <p:cNvPr id="66" name="Rectangle 65">
                <a:extLst>
                  <a:ext uri="{FF2B5EF4-FFF2-40B4-BE49-F238E27FC236}">
                    <a16:creationId xmlns:a16="http://schemas.microsoft.com/office/drawing/2014/main" id="{EB01D2F5-6C1C-F642-9894-0E3DF2655D7C}"/>
                  </a:ext>
                </a:extLst>
              </p:cNvPr>
              <p:cNvSpPr/>
              <p:nvPr/>
            </p:nvSpPr>
            <p:spPr>
              <a:xfrm>
                <a:off x="17679343" y="11789515"/>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C713A865-85BE-EA47-BE2A-443836134349}"/>
                  </a:ext>
                </a:extLst>
              </p:cNvPr>
              <p:cNvSpPr/>
              <p:nvPr/>
            </p:nvSpPr>
            <p:spPr>
              <a:xfrm>
                <a:off x="17679346" y="11789515"/>
                <a:ext cx="1416987" cy="2346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Rectangle 67">
                <a:extLst>
                  <a:ext uri="{FF2B5EF4-FFF2-40B4-BE49-F238E27FC236}">
                    <a16:creationId xmlns:a16="http://schemas.microsoft.com/office/drawing/2014/main" id="{2131F291-B94F-4540-9251-DC085E032414}"/>
                  </a:ext>
                </a:extLst>
              </p:cNvPr>
              <p:cNvSpPr/>
              <p:nvPr/>
            </p:nvSpPr>
            <p:spPr>
              <a:xfrm>
                <a:off x="17679343" y="10980904"/>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Rectangle 68">
                <a:extLst>
                  <a:ext uri="{FF2B5EF4-FFF2-40B4-BE49-F238E27FC236}">
                    <a16:creationId xmlns:a16="http://schemas.microsoft.com/office/drawing/2014/main" id="{DF19EA69-BE71-6648-A447-364F22D4F131}"/>
                  </a:ext>
                </a:extLst>
              </p:cNvPr>
              <p:cNvSpPr/>
              <p:nvPr/>
            </p:nvSpPr>
            <p:spPr>
              <a:xfrm>
                <a:off x="17679345" y="10980904"/>
                <a:ext cx="4093253"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A3D06091-2C5F-B944-93EA-70BF6546730A}"/>
                  </a:ext>
                </a:extLst>
              </p:cNvPr>
              <p:cNvSpPr/>
              <p:nvPr/>
            </p:nvSpPr>
            <p:spPr>
              <a:xfrm>
                <a:off x="17679343" y="10172292"/>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Rectangle 70">
                <a:extLst>
                  <a:ext uri="{FF2B5EF4-FFF2-40B4-BE49-F238E27FC236}">
                    <a16:creationId xmlns:a16="http://schemas.microsoft.com/office/drawing/2014/main" id="{4A10332E-C4EF-524D-91D5-32D2B1131A99}"/>
                  </a:ext>
                </a:extLst>
              </p:cNvPr>
              <p:cNvSpPr/>
              <p:nvPr/>
            </p:nvSpPr>
            <p:spPr>
              <a:xfrm>
                <a:off x="17679346" y="10172292"/>
                <a:ext cx="2821239"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5" name="CuadroTexto 395">
              <a:extLst>
                <a:ext uri="{FF2B5EF4-FFF2-40B4-BE49-F238E27FC236}">
                  <a16:creationId xmlns:a16="http://schemas.microsoft.com/office/drawing/2014/main" id="{6C2342B0-6AAF-6F4B-8B77-3ADCDDCD776C}"/>
                </a:ext>
              </a:extLst>
            </p:cNvPr>
            <p:cNvSpPr txBox="1"/>
            <p:nvPr/>
          </p:nvSpPr>
          <p:spPr>
            <a:xfrm flipH="1">
              <a:off x="17610728" y="96855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grpSp>
        <p:nvGrpSpPr>
          <p:cNvPr id="72" name="Group 71">
            <a:extLst>
              <a:ext uri="{FF2B5EF4-FFF2-40B4-BE49-F238E27FC236}">
                <a16:creationId xmlns:a16="http://schemas.microsoft.com/office/drawing/2014/main" id="{3BE6C806-79B6-6E49-B11A-842FA75723F8}"/>
              </a:ext>
            </a:extLst>
          </p:cNvPr>
          <p:cNvGrpSpPr/>
          <p:nvPr/>
        </p:nvGrpSpPr>
        <p:grpSpPr>
          <a:xfrm>
            <a:off x="952921" y="6885144"/>
            <a:ext cx="2330255" cy="1679920"/>
            <a:chOff x="1087546" y="2885107"/>
            <a:chExt cx="2330255" cy="1679920"/>
          </a:xfrm>
        </p:grpSpPr>
        <p:sp>
          <p:nvSpPr>
            <p:cNvPr id="73" name="CuadroTexto 395">
              <a:extLst>
                <a:ext uri="{FF2B5EF4-FFF2-40B4-BE49-F238E27FC236}">
                  <a16:creationId xmlns:a16="http://schemas.microsoft.com/office/drawing/2014/main" id="{942497F7-5CA4-6246-99C4-BBADA9D9555E}"/>
                </a:ext>
              </a:extLst>
            </p:cNvPr>
            <p:cNvSpPr txBox="1"/>
            <p:nvPr/>
          </p:nvSpPr>
          <p:spPr>
            <a:xfrm flipH="1">
              <a:off x="1087546" y="2885107"/>
              <a:ext cx="2330255" cy="523220"/>
            </a:xfrm>
            <a:prstGeom prst="rect">
              <a:avLst/>
            </a:prstGeom>
            <a:noFill/>
          </p:spPr>
          <p:txBody>
            <a:bodyPr wrap="square" rtlCol="0">
              <a:spAutoFit/>
            </a:bodyPr>
            <a:lstStyle/>
            <a:p>
              <a:r>
                <a:rPr lang="en-US" sz="28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Age:</a:t>
              </a:r>
            </a:p>
          </p:txBody>
        </p:sp>
        <p:sp>
          <p:nvSpPr>
            <p:cNvPr id="74" name="CuadroTexto 395">
              <a:extLst>
                <a:ext uri="{FF2B5EF4-FFF2-40B4-BE49-F238E27FC236}">
                  <a16:creationId xmlns:a16="http://schemas.microsoft.com/office/drawing/2014/main" id="{79AEC910-A7EE-3D47-AE9B-D16D455EE56C}"/>
                </a:ext>
              </a:extLst>
            </p:cNvPr>
            <p:cNvSpPr txBox="1"/>
            <p:nvPr/>
          </p:nvSpPr>
          <p:spPr>
            <a:xfrm flipH="1">
              <a:off x="1087546" y="3463457"/>
              <a:ext cx="2330255" cy="523220"/>
            </a:xfrm>
            <a:prstGeom prst="rect">
              <a:avLst/>
            </a:prstGeom>
            <a:noFill/>
          </p:spPr>
          <p:txBody>
            <a:bodyPr wrap="square" rtlCol="0">
              <a:spAutoFit/>
            </a:bodyPr>
            <a:lstStyle/>
            <a:p>
              <a:r>
                <a:rPr lang="en-US" sz="28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Education:</a:t>
              </a:r>
            </a:p>
          </p:txBody>
        </p:sp>
        <p:sp>
          <p:nvSpPr>
            <p:cNvPr id="75" name="CuadroTexto 395">
              <a:extLst>
                <a:ext uri="{FF2B5EF4-FFF2-40B4-BE49-F238E27FC236}">
                  <a16:creationId xmlns:a16="http://schemas.microsoft.com/office/drawing/2014/main" id="{CBEB03AB-3384-E742-B7F8-AE28BB34F031}"/>
                </a:ext>
              </a:extLst>
            </p:cNvPr>
            <p:cNvSpPr txBox="1"/>
            <p:nvPr/>
          </p:nvSpPr>
          <p:spPr>
            <a:xfrm flipH="1">
              <a:off x="1087546" y="4041807"/>
              <a:ext cx="2330255" cy="523220"/>
            </a:xfrm>
            <a:prstGeom prst="rect">
              <a:avLst/>
            </a:prstGeom>
            <a:noFill/>
          </p:spPr>
          <p:txBody>
            <a:bodyPr wrap="square" rtlCol="0">
              <a:spAutoFit/>
            </a:bodyPr>
            <a:lstStyle/>
            <a:p>
              <a:r>
                <a:rPr lang="en-US" sz="28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Occupation:</a:t>
              </a:r>
            </a:p>
          </p:txBody>
        </p:sp>
      </p:grpSp>
      <p:sp>
        <p:nvSpPr>
          <p:cNvPr id="76" name="CuadroTexto 395">
            <a:extLst>
              <a:ext uri="{FF2B5EF4-FFF2-40B4-BE49-F238E27FC236}">
                <a16:creationId xmlns:a16="http://schemas.microsoft.com/office/drawing/2014/main" id="{700ECD40-FFAD-FC43-91EB-CAF3AE1635EB}"/>
              </a:ext>
            </a:extLst>
          </p:cNvPr>
          <p:cNvSpPr txBox="1"/>
          <p:nvPr/>
        </p:nvSpPr>
        <p:spPr>
          <a:xfrm flipH="1">
            <a:off x="519621" y="4933331"/>
            <a:ext cx="5929114" cy="769441"/>
          </a:xfrm>
          <a:prstGeom prst="rect">
            <a:avLst/>
          </a:prstGeom>
          <a:noFill/>
        </p:spPr>
        <p:txBody>
          <a:bodyPr wrap="square" rtlCol="0">
            <a:spAutoFit/>
          </a:bodyPr>
          <a:lstStyle/>
          <a:p>
            <a:pPr algn="ctr"/>
            <a:r>
              <a:rPr lang="en-US" sz="4400" b="1" dirty="0">
                <a:solidFill>
                  <a:schemeClr val="bg1"/>
                </a:solidFill>
                <a:latin typeface="Roboto" panose="02000000000000000000" pitchFamily="2" charset="0"/>
                <a:ea typeface="Roboto" panose="02000000000000000000" pitchFamily="2" charset="0"/>
                <a:cs typeface="Lato Semibold" panose="020F0502020204030203" pitchFamily="34" charset="0"/>
              </a:rPr>
              <a:t>Matt Anderson</a:t>
            </a:r>
          </a:p>
        </p:txBody>
      </p:sp>
      <p:sp>
        <p:nvSpPr>
          <p:cNvPr id="77" name="Rectangle 56">
            <a:extLst>
              <a:ext uri="{FF2B5EF4-FFF2-40B4-BE49-F238E27FC236}">
                <a16:creationId xmlns:a16="http://schemas.microsoft.com/office/drawing/2014/main" id="{83907EA2-5FA4-1649-97B4-BD3E5D9F26E9}"/>
              </a:ext>
            </a:extLst>
          </p:cNvPr>
          <p:cNvSpPr/>
          <p:nvPr/>
        </p:nvSpPr>
        <p:spPr>
          <a:xfrm flipH="1">
            <a:off x="952921" y="9853447"/>
            <a:ext cx="4773662" cy="3046988"/>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Most businesses already know that social media platforms play an important role in online marketing. </a:t>
            </a:r>
          </a:p>
        </p:txBody>
      </p:sp>
      <p:sp>
        <p:nvSpPr>
          <p:cNvPr id="82" name="Rectangle 56">
            <a:extLst>
              <a:ext uri="{FF2B5EF4-FFF2-40B4-BE49-F238E27FC236}">
                <a16:creationId xmlns:a16="http://schemas.microsoft.com/office/drawing/2014/main" id="{755141A0-C524-7F4F-B66D-672875B288C1}"/>
              </a:ext>
            </a:extLst>
          </p:cNvPr>
          <p:cNvSpPr/>
          <p:nvPr/>
        </p:nvSpPr>
        <p:spPr>
          <a:xfrm flipH="1">
            <a:off x="8189238" y="4803509"/>
            <a:ext cx="15074174"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Most businesses already know that social media platforms play an important role in online marketing. There are people who have a significant number of followers in every business domain on social media. These influencers create detailed content that provides.</a:t>
            </a:r>
          </a:p>
        </p:txBody>
      </p:sp>
      <p:grpSp>
        <p:nvGrpSpPr>
          <p:cNvPr id="83" name="Group 82">
            <a:extLst>
              <a:ext uri="{FF2B5EF4-FFF2-40B4-BE49-F238E27FC236}">
                <a16:creationId xmlns:a16="http://schemas.microsoft.com/office/drawing/2014/main" id="{610DDFB0-33F4-9E4B-9E8B-94F9F1DAF714}"/>
              </a:ext>
            </a:extLst>
          </p:cNvPr>
          <p:cNvGrpSpPr/>
          <p:nvPr/>
        </p:nvGrpSpPr>
        <p:grpSpPr>
          <a:xfrm>
            <a:off x="16252880" y="7233765"/>
            <a:ext cx="7244490" cy="2255865"/>
            <a:chOff x="16589217" y="2046476"/>
            <a:chExt cx="7244490" cy="2255865"/>
          </a:xfrm>
        </p:grpSpPr>
        <p:sp>
          <p:nvSpPr>
            <p:cNvPr id="84" name="CuadroTexto 395">
              <a:extLst>
                <a:ext uri="{FF2B5EF4-FFF2-40B4-BE49-F238E27FC236}">
                  <a16:creationId xmlns:a16="http://schemas.microsoft.com/office/drawing/2014/main" id="{1B824B4C-EDC5-2E45-8556-16ADCB01E1DD}"/>
                </a:ext>
              </a:extLst>
            </p:cNvPr>
            <p:cNvSpPr txBox="1"/>
            <p:nvPr/>
          </p:nvSpPr>
          <p:spPr>
            <a:xfrm flipH="1">
              <a:off x="16589225" y="20464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85" name="Rectangle 56">
              <a:extLst>
                <a:ext uri="{FF2B5EF4-FFF2-40B4-BE49-F238E27FC236}">
                  <a16:creationId xmlns:a16="http://schemas.microsoft.com/office/drawing/2014/main" id="{ABE11642-B3AC-9749-8401-0B236A047D04}"/>
                </a:ext>
              </a:extLst>
            </p:cNvPr>
            <p:cNvSpPr/>
            <p:nvPr/>
          </p:nvSpPr>
          <p:spPr>
            <a:xfrm flipH="1">
              <a:off x="16589217" y="2732681"/>
              <a:ext cx="7244490"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86" name="Group 85">
            <a:extLst>
              <a:ext uri="{FF2B5EF4-FFF2-40B4-BE49-F238E27FC236}">
                <a16:creationId xmlns:a16="http://schemas.microsoft.com/office/drawing/2014/main" id="{1F406303-E11B-A349-8921-74C0CC43F348}"/>
              </a:ext>
            </a:extLst>
          </p:cNvPr>
          <p:cNvGrpSpPr/>
          <p:nvPr/>
        </p:nvGrpSpPr>
        <p:grpSpPr>
          <a:xfrm>
            <a:off x="8263734" y="7233765"/>
            <a:ext cx="7244490" cy="2255865"/>
            <a:chOff x="16589217" y="2046476"/>
            <a:chExt cx="7244490" cy="2255865"/>
          </a:xfrm>
        </p:grpSpPr>
        <p:sp>
          <p:nvSpPr>
            <p:cNvPr id="87" name="CuadroTexto 395">
              <a:extLst>
                <a:ext uri="{FF2B5EF4-FFF2-40B4-BE49-F238E27FC236}">
                  <a16:creationId xmlns:a16="http://schemas.microsoft.com/office/drawing/2014/main" id="{47244AD7-B04B-A84B-9B36-18C170CCFB3C}"/>
                </a:ext>
              </a:extLst>
            </p:cNvPr>
            <p:cNvSpPr txBox="1"/>
            <p:nvPr/>
          </p:nvSpPr>
          <p:spPr>
            <a:xfrm flipH="1">
              <a:off x="16589225" y="20464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88" name="Rectangle 56">
              <a:extLst>
                <a:ext uri="{FF2B5EF4-FFF2-40B4-BE49-F238E27FC236}">
                  <a16:creationId xmlns:a16="http://schemas.microsoft.com/office/drawing/2014/main" id="{A10D8314-9778-F94C-A195-F5E4C609F549}"/>
                </a:ext>
              </a:extLst>
            </p:cNvPr>
            <p:cNvSpPr/>
            <p:nvPr/>
          </p:nvSpPr>
          <p:spPr>
            <a:xfrm flipH="1">
              <a:off x="16589217" y="2732681"/>
              <a:ext cx="7244490"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89" name="Group 88">
            <a:extLst>
              <a:ext uri="{FF2B5EF4-FFF2-40B4-BE49-F238E27FC236}">
                <a16:creationId xmlns:a16="http://schemas.microsoft.com/office/drawing/2014/main" id="{63505B6E-7800-0041-931E-A1164785A405}"/>
              </a:ext>
            </a:extLst>
          </p:cNvPr>
          <p:cNvGrpSpPr/>
          <p:nvPr/>
        </p:nvGrpSpPr>
        <p:grpSpPr>
          <a:xfrm>
            <a:off x="16252880" y="10644570"/>
            <a:ext cx="7244490" cy="2255865"/>
            <a:chOff x="16589217" y="2046476"/>
            <a:chExt cx="7244490" cy="2255865"/>
          </a:xfrm>
        </p:grpSpPr>
        <p:sp>
          <p:nvSpPr>
            <p:cNvPr id="90" name="CuadroTexto 395">
              <a:extLst>
                <a:ext uri="{FF2B5EF4-FFF2-40B4-BE49-F238E27FC236}">
                  <a16:creationId xmlns:a16="http://schemas.microsoft.com/office/drawing/2014/main" id="{CB9205D5-57F2-8E43-A04B-B376C38A0B55}"/>
                </a:ext>
              </a:extLst>
            </p:cNvPr>
            <p:cNvSpPr txBox="1"/>
            <p:nvPr/>
          </p:nvSpPr>
          <p:spPr>
            <a:xfrm flipH="1">
              <a:off x="16589225" y="20464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91" name="Rectangle 56">
              <a:extLst>
                <a:ext uri="{FF2B5EF4-FFF2-40B4-BE49-F238E27FC236}">
                  <a16:creationId xmlns:a16="http://schemas.microsoft.com/office/drawing/2014/main" id="{21E1BA7A-A8B8-C04D-A0E0-54FA8ACA13FD}"/>
                </a:ext>
              </a:extLst>
            </p:cNvPr>
            <p:cNvSpPr/>
            <p:nvPr/>
          </p:nvSpPr>
          <p:spPr>
            <a:xfrm flipH="1">
              <a:off x="16589217" y="2732681"/>
              <a:ext cx="7244490"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92" name="Group 91">
            <a:extLst>
              <a:ext uri="{FF2B5EF4-FFF2-40B4-BE49-F238E27FC236}">
                <a16:creationId xmlns:a16="http://schemas.microsoft.com/office/drawing/2014/main" id="{D9C37232-DEC0-2047-8178-104746B96374}"/>
              </a:ext>
            </a:extLst>
          </p:cNvPr>
          <p:cNvGrpSpPr/>
          <p:nvPr/>
        </p:nvGrpSpPr>
        <p:grpSpPr>
          <a:xfrm>
            <a:off x="8263734" y="10644570"/>
            <a:ext cx="7244490" cy="2255865"/>
            <a:chOff x="16589217" y="2046476"/>
            <a:chExt cx="7244490" cy="2255865"/>
          </a:xfrm>
        </p:grpSpPr>
        <p:sp>
          <p:nvSpPr>
            <p:cNvPr id="93" name="CuadroTexto 395">
              <a:extLst>
                <a:ext uri="{FF2B5EF4-FFF2-40B4-BE49-F238E27FC236}">
                  <a16:creationId xmlns:a16="http://schemas.microsoft.com/office/drawing/2014/main" id="{3601F7B9-9702-BF46-98FE-8304E6172386}"/>
                </a:ext>
              </a:extLst>
            </p:cNvPr>
            <p:cNvSpPr txBox="1"/>
            <p:nvPr/>
          </p:nvSpPr>
          <p:spPr>
            <a:xfrm flipH="1">
              <a:off x="16589225" y="20464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94" name="Rectangle 56">
              <a:extLst>
                <a:ext uri="{FF2B5EF4-FFF2-40B4-BE49-F238E27FC236}">
                  <a16:creationId xmlns:a16="http://schemas.microsoft.com/office/drawing/2014/main" id="{AE87631F-ADE7-1140-850C-BCF0A605276A}"/>
                </a:ext>
              </a:extLst>
            </p:cNvPr>
            <p:cNvSpPr/>
            <p:nvPr/>
          </p:nvSpPr>
          <p:spPr>
            <a:xfrm flipH="1">
              <a:off x="16589217" y="2732681"/>
              <a:ext cx="7244490"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pic>
        <p:nvPicPr>
          <p:cNvPr id="52" name="Picture Placeholder 7">
            <a:extLst>
              <a:ext uri="{FF2B5EF4-FFF2-40B4-BE49-F238E27FC236}">
                <a16:creationId xmlns:a16="http://schemas.microsoft.com/office/drawing/2014/main" id="{35B38CAF-2243-B844-AA12-E27DE5E1003F}"/>
              </a:ext>
            </a:extLst>
          </p:cNvPr>
          <p:cNvPicPr>
            <a:picLocks noChangeAspect="1"/>
          </p:cNvPicPr>
          <p:nvPr/>
        </p:nvPicPr>
        <p:blipFill>
          <a:blip r:embed="rId2">
            <a:extLst>
              <a:ext uri="{28A0092B-C50C-407E-A947-70E740481C1C}">
                <a14:useLocalDpi xmlns:a14="http://schemas.microsoft.com/office/drawing/2010/main" val="0"/>
              </a:ext>
            </a:extLst>
          </a:blip>
          <a:srcRect l="7834" r="7834"/>
          <a:stretch>
            <a:fillRect/>
          </a:stretch>
        </p:blipFill>
        <p:spPr>
          <a:xfrm>
            <a:off x="0" y="0"/>
            <a:ext cx="6968358" cy="4652792"/>
          </a:xfrm>
          <a:prstGeom prst="rect">
            <a:avLst/>
          </a:prstGeom>
        </p:spPr>
      </p:pic>
    </p:spTree>
    <p:extLst>
      <p:ext uri="{BB962C8B-B14F-4D97-AF65-F5344CB8AC3E}">
        <p14:creationId xmlns:p14="http://schemas.microsoft.com/office/powerpoint/2010/main" val="33846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643C8C2A-3C03-D34E-9988-DC55AFA1070C}"/>
              </a:ext>
            </a:extLst>
          </p:cNvPr>
          <p:cNvSpPr/>
          <p:nvPr/>
        </p:nvSpPr>
        <p:spPr>
          <a:xfrm>
            <a:off x="0" y="0"/>
            <a:ext cx="24377650" cy="5088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1CEB11D-D748-3041-8C72-528A0DC7D159}"/>
              </a:ext>
            </a:extLst>
          </p:cNvPr>
          <p:cNvSpPr txBox="1"/>
          <p:nvPr/>
        </p:nvSpPr>
        <p:spPr>
          <a:xfrm>
            <a:off x="7160935" y="7487873"/>
            <a:ext cx="10055781" cy="553998"/>
          </a:xfrm>
          <a:prstGeom prst="rect">
            <a:avLst/>
          </a:prstGeom>
          <a:noFill/>
        </p:spPr>
        <p:txBody>
          <a:bodyPr wrap="square" lIns="0" tIns="0" rIns="0" bIns="0" rtlCol="0" anchor="t">
            <a:spAutoFit/>
          </a:bodyPr>
          <a:lstStyle/>
          <a:p>
            <a:pPr algn="ctr"/>
            <a:r>
              <a:rPr lang="en-US" dirty="0">
                <a:solidFill>
                  <a:schemeClr val="tx2"/>
                </a:solidFill>
                <a:latin typeface="Roboto Medium" panose="02000000000000000000" pitchFamily="2" charset="0"/>
                <a:ea typeface="Roboto Medium" panose="02000000000000000000" pitchFamily="2" charset="0"/>
              </a:rPr>
              <a:t>Tyler Saleck</a:t>
            </a:r>
          </a:p>
        </p:txBody>
      </p:sp>
      <p:cxnSp>
        <p:nvCxnSpPr>
          <p:cNvPr id="97" name="Straight Connector 96">
            <a:extLst>
              <a:ext uri="{FF2B5EF4-FFF2-40B4-BE49-F238E27FC236}">
                <a16:creationId xmlns:a16="http://schemas.microsoft.com/office/drawing/2014/main" id="{9074A07E-936C-0246-AF85-CE445FFD2737}"/>
              </a:ext>
            </a:extLst>
          </p:cNvPr>
          <p:cNvCxnSpPr>
            <a:cxnSpLocks/>
          </p:cNvCxnSpPr>
          <p:nvPr/>
        </p:nvCxnSpPr>
        <p:spPr>
          <a:xfrm>
            <a:off x="0" y="12647765"/>
            <a:ext cx="19178352" cy="2"/>
          </a:xfrm>
          <a:prstGeom prst="line">
            <a:avLst/>
          </a:prstGeom>
          <a:ln w="25400">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98" name="CuadroTexto 350">
            <a:extLst>
              <a:ext uri="{FF2B5EF4-FFF2-40B4-BE49-F238E27FC236}">
                <a16:creationId xmlns:a16="http://schemas.microsoft.com/office/drawing/2014/main" id="{FD250DBA-4AAF-4146-BE01-AABD5C93A26B}"/>
              </a:ext>
            </a:extLst>
          </p:cNvPr>
          <p:cNvSpPr txBox="1"/>
          <p:nvPr/>
        </p:nvSpPr>
        <p:spPr>
          <a:xfrm>
            <a:off x="9367683" y="947007"/>
            <a:ext cx="5642282" cy="1015663"/>
          </a:xfrm>
          <a:prstGeom prst="rect">
            <a:avLst/>
          </a:prstGeom>
          <a:noFill/>
        </p:spPr>
        <p:txBody>
          <a:bodyPr wrap="square" rtlCol="0">
            <a:spAutoFit/>
          </a:bodyPr>
          <a:lstStyle/>
          <a:p>
            <a:pPr algn="ctr"/>
            <a:r>
              <a:rPr lang="en-US" sz="6000" b="1" dirty="0">
                <a:solidFill>
                  <a:schemeClr val="bg1"/>
                </a:solidFill>
                <a:latin typeface="Roboto" panose="02000000000000000000" pitchFamily="2" charset="0"/>
                <a:ea typeface="Roboto" panose="02000000000000000000" pitchFamily="2" charset="0"/>
                <a:cs typeface="Poppins" pitchFamily="2" charset="77"/>
              </a:rPr>
              <a:t>Buyer Persona</a:t>
            </a:r>
          </a:p>
        </p:txBody>
      </p:sp>
      <p:sp>
        <p:nvSpPr>
          <p:cNvPr id="99" name="Rectangle 56">
            <a:extLst>
              <a:ext uri="{FF2B5EF4-FFF2-40B4-BE49-F238E27FC236}">
                <a16:creationId xmlns:a16="http://schemas.microsoft.com/office/drawing/2014/main" id="{1F5F6C1A-FEA3-5F4B-8EFF-3B9C74144048}"/>
              </a:ext>
            </a:extLst>
          </p:cNvPr>
          <p:cNvSpPr/>
          <p:nvPr/>
        </p:nvSpPr>
        <p:spPr>
          <a:xfrm flipH="1">
            <a:off x="3563018" y="8266921"/>
            <a:ext cx="17251614" cy="830997"/>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Most businesses already know that social media platforms play an important role in online marketing. There are people who have a significant number of followers in every business domain.</a:t>
            </a:r>
          </a:p>
        </p:txBody>
      </p:sp>
      <p:grpSp>
        <p:nvGrpSpPr>
          <p:cNvPr id="100" name="Group 99">
            <a:extLst>
              <a:ext uri="{FF2B5EF4-FFF2-40B4-BE49-F238E27FC236}">
                <a16:creationId xmlns:a16="http://schemas.microsoft.com/office/drawing/2014/main" id="{4FDE1B93-8455-CB45-8459-C04EF50DF31F}"/>
              </a:ext>
            </a:extLst>
          </p:cNvPr>
          <p:cNvGrpSpPr/>
          <p:nvPr/>
        </p:nvGrpSpPr>
        <p:grpSpPr>
          <a:xfrm>
            <a:off x="877010" y="10114240"/>
            <a:ext cx="7244490" cy="1517202"/>
            <a:chOff x="16589217" y="2046476"/>
            <a:chExt cx="7244490" cy="1517202"/>
          </a:xfrm>
        </p:grpSpPr>
        <p:sp>
          <p:nvSpPr>
            <p:cNvPr id="101" name="CuadroTexto 395">
              <a:extLst>
                <a:ext uri="{FF2B5EF4-FFF2-40B4-BE49-F238E27FC236}">
                  <a16:creationId xmlns:a16="http://schemas.microsoft.com/office/drawing/2014/main" id="{53568902-4F22-D247-A817-82F77A7941D3}"/>
                </a:ext>
              </a:extLst>
            </p:cNvPr>
            <p:cNvSpPr txBox="1"/>
            <p:nvPr/>
          </p:nvSpPr>
          <p:spPr>
            <a:xfrm flipH="1">
              <a:off x="18437296" y="2046476"/>
              <a:ext cx="3548331"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102" name="Rectangle 56">
              <a:extLst>
                <a:ext uri="{FF2B5EF4-FFF2-40B4-BE49-F238E27FC236}">
                  <a16:creationId xmlns:a16="http://schemas.microsoft.com/office/drawing/2014/main" id="{9A074CF0-C658-6F43-97A2-67B0E8DBE112}"/>
                </a:ext>
              </a:extLst>
            </p:cNvPr>
            <p:cNvSpPr/>
            <p:nvPr/>
          </p:nvSpPr>
          <p:spPr>
            <a:xfrm flipH="1">
              <a:off x="16589217" y="2732681"/>
              <a:ext cx="7244490" cy="830997"/>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grpSp>
        <p:nvGrpSpPr>
          <p:cNvPr id="103" name="Group 102">
            <a:extLst>
              <a:ext uri="{FF2B5EF4-FFF2-40B4-BE49-F238E27FC236}">
                <a16:creationId xmlns:a16="http://schemas.microsoft.com/office/drawing/2014/main" id="{97734505-8EFE-304F-B95B-DA3515D08248}"/>
              </a:ext>
            </a:extLst>
          </p:cNvPr>
          <p:cNvGrpSpPr/>
          <p:nvPr/>
        </p:nvGrpSpPr>
        <p:grpSpPr>
          <a:xfrm>
            <a:off x="8566580" y="10114240"/>
            <a:ext cx="7244490" cy="1517202"/>
            <a:chOff x="16589217" y="2046476"/>
            <a:chExt cx="7244490" cy="1517202"/>
          </a:xfrm>
        </p:grpSpPr>
        <p:sp>
          <p:nvSpPr>
            <p:cNvPr id="104" name="CuadroTexto 395">
              <a:extLst>
                <a:ext uri="{FF2B5EF4-FFF2-40B4-BE49-F238E27FC236}">
                  <a16:creationId xmlns:a16="http://schemas.microsoft.com/office/drawing/2014/main" id="{958FCA62-7D7C-CB4C-8DF1-1EC93A9D7145}"/>
                </a:ext>
              </a:extLst>
            </p:cNvPr>
            <p:cNvSpPr txBox="1"/>
            <p:nvPr/>
          </p:nvSpPr>
          <p:spPr>
            <a:xfrm flipH="1">
              <a:off x="18437296" y="2046476"/>
              <a:ext cx="3548331"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105" name="Rectangle 56">
              <a:extLst>
                <a:ext uri="{FF2B5EF4-FFF2-40B4-BE49-F238E27FC236}">
                  <a16:creationId xmlns:a16="http://schemas.microsoft.com/office/drawing/2014/main" id="{432484AA-82A1-C544-8161-550D3E003925}"/>
                </a:ext>
              </a:extLst>
            </p:cNvPr>
            <p:cNvSpPr/>
            <p:nvPr/>
          </p:nvSpPr>
          <p:spPr>
            <a:xfrm flipH="1">
              <a:off x="16589217" y="2732681"/>
              <a:ext cx="7244490" cy="830997"/>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grpSp>
        <p:nvGrpSpPr>
          <p:cNvPr id="106" name="Group 105">
            <a:extLst>
              <a:ext uri="{FF2B5EF4-FFF2-40B4-BE49-F238E27FC236}">
                <a16:creationId xmlns:a16="http://schemas.microsoft.com/office/drawing/2014/main" id="{93D5A926-EC1F-594A-AE04-C1FC79ACE828}"/>
              </a:ext>
            </a:extLst>
          </p:cNvPr>
          <p:cNvGrpSpPr/>
          <p:nvPr/>
        </p:nvGrpSpPr>
        <p:grpSpPr>
          <a:xfrm>
            <a:off x="16256150" y="10114240"/>
            <a:ext cx="7244490" cy="1517202"/>
            <a:chOff x="16589217" y="2046476"/>
            <a:chExt cx="7244490" cy="1517202"/>
          </a:xfrm>
        </p:grpSpPr>
        <p:sp>
          <p:nvSpPr>
            <p:cNvPr id="107" name="CuadroTexto 395">
              <a:extLst>
                <a:ext uri="{FF2B5EF4-FFF2-40B4-BE49-F238E27FC236}">
                  <a16:creationId xmlns:a16="http://schemas.microsoft.com/office/drawing/2014/main" id="{23A1D46D-CFAB-9E4B-BC1A-F120D3B89F77}"/>
                </a:ext>
              </a:extLst>
            </p:cNvPr>
            <p:cNvSpPr txBox="1"/>
            <p:nvPr/>
          </p:nvSpPr>
          <p:spPr>
            <a:xfrm flipH="1">
              <a:off x="18437296" y="2046476"/>
              <a:ext cx="3548331"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Skills</a:t>
              </a:r>
            </a:p>
          </p:txBody>
        </p:sp>
        <p:sp>
          <p:nvSpPr>
            <p:cNvPr id="108" name="Rectangle 56">
              <a:extLst>
                <a:ext uri="{FF2B5EF4-FFF2-40B4-BE49-F238E27FC236}">
                  <a16:creationId xmlns:a16="http://schemas.microsoft.com/office/drawing/2014/main" id="{FCE6EB74-F9E1-E444-86CA-E469A091BE46}"/>
                </a:ext>
              </a:extLst>
            </p:cNvPr>
            <p:cNvSpPr/>
            <p:nvPr/>
          </p:nvSpPr>
          <p:spPr>
            <a:xfrm flipH="1">
              <a:off x="16589217" y="2732681"/>
              <a:ext cx="7244490" cy="830997"/>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grpSp>
        <p:nvGrpSpPr>
          <p:cNvPr id="109" name="Group 108">
            <a:extLst>
              <a:ext uri="{FF2B5EF4-FFF2-40B4-BE49-F238E27FC236}">
                <a16:creationId xmlns:a16="http://schemas.microsoft.com/office/drawing/2014/main" id="{0820F06C-A630-BF40-A6A5-251E13B50CF3}"/>
              </a:ext>
            </a:extLst>
          </p:cNvPr>
          <p:cNvGrpSpPr/>
          <p:nvPr/>
        </p:nvGrpSpPr>
        <p:grpSpPr>
          <a:xfrm>
            <a:off x="19769719" y="12256876"/>
            <a:ext cx="3522544" cy="781777"/>
            <a:chOff x="17767854" y="11608215"/>
            <a:chExt cx="4508923" cy="1000689"/>
          </a:xfrm>
        </p:grpSpPr>
        <p:sp>
          <p:nvSpPr>
            <p:cNvPr id="110" name="Oval 109">
              <a:extLst>
                <a:ext uri="{FF2B5EF4-FFF2-40B4-BE49-F238E27FC236}">
                  <a16:creationId xmlns:a16="http://schemas.microsoft.com/office/drawing/2014/main" id="{983F2CC6-EA49-A142-A1EA-BE4ECFA61DE6}"/>
                </a:ext>
              </a:extLst>
            </p:cNvPr>
            <p:cNvSpPr/>
            <p:nvPr/>
          </p:nvSpPr>
          <p:spPr>
            <a:xfrm>
              <a:off x="21276088"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7EBDFBA-B96B-0045-9BE1-F7AFCD4774D5}"/>
                </a:ext>
              </a:extLst>
            </p:cNvPr>
            <p:cNvSpPr/>
            <p:nvPr/>
          </p:nvSpPr>
          <p:spPr>
            <a:xfrm>
              <a:off x="19521971"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D4B6531F-BEEE-2D45-8EB2-D054281E3F00}"/>
                </a:ext>
              </a:extLst>
            </p:cNvPr>
            <p:cNvSpPr/>
            <p:nvPr/>
          </p:nvSpPr>
          <p:spPr>
            <a:xfrm>
              <a:off x="17767854"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Shape 1649">
              <a:extLst>
                <a:ext uri="{FF2B5EF4-FFF2-40B4-BE49-F238E27FC236}">
                  <a16:creationId xmlns:a16="http://schemas.microsoft.com/office/drawing/2014/main" id="{6D0F5459-F40E-F748-A6D1-977A6537655A}"/>
                </a:ext>
              </a:extLst>
            </p:cNvPr>
            <p:cNvSpPr/>
            <p:nvPr/>
          </p:nvSpPr>
          <p:spPr>
            <a:xfrm>
              <a:off x="19862266" y="11919748"/>
              <a:ext cx="405483" cy="329485"/>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114" name="Shape 1658">
              <a:extLst>
                <a:ext uri="{FF2B5EF4-FFF2-40B4-BE49-F238E27FC236}">
                  <a16:creationId xmlns:a16="http://schemas.microsoft.com/office/drawing/2014/main" id="{BB102BFA-7CED-A64B-9AB5-DB3F5BBD9A4F}"/>
                </a:ext>
              </a:extLst>
            </p:cNvPr>
            <p:cNvSpPr/>
            <p:nvPr/>
          </p:nvSpPr>
          <p:spPr>
            <a:xfrm>
              <a:off x="21588417" y="11885849"/>
              <a:ext cx="376030" cy="376012"/>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latin typeface="Montserrat" pitchFamily="2" charset="77"/>
              </a:endParaRPr>
            </a:p>
          </p:txBody>
        </p:sp>
        <p:sp>
          <p:nvSpPr>
            <p:cNvPr id="115" name="Freeform 114">
              <a:extLst>
                <a:ext uri="{FF2B5EF4-FFF2-40B4-BE49-F238E27FC236}">
                  <a16:creationId xmlns:a16="http://schemas.microsoft.com/office/drawing/2014/main" id="{FA33F74A-0F58-EB43-8B06-666747702370}"/>
                </a:ext>
              </a:extLst>
            </p:cNvPr>
            <p:cNvSpPr>
              <a:spLocks noChangeArrowheads="1"/>
            </p:cNvSpPr>
            <p:nvPr/>
          </p:nvSpPr>
          <p:spPr bwMode="auto">
            <a:xfrm>
              <a:off x="18162226" y="11874684"/>
              <a:ext cx="211946" cy="393613"/>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Montserrat" pitchFamily="2" charset="77"/>
              </a:endParaRPr>
            </a:p>
          </p:txBody>
        </p:sp>
      </p:grpSp>
      <p:pic>
        <p:nvPicPr>
          <p:cNvPr id="30" name="Picture Placeholder 4">
            <a:extLst>
              <a:ext uri="{FF2B5EF4-FFF2-40B4-BE49-F238E27FC236}">
                <a16:creationId xmlns:a16="http://schemas.microsoft.com/office/drawing/2014/main" id="{0FAFCCF5-F1D8-4E4D-B0ED-94FFDFFA74D6}"/>
              </a:ext>
            </a:extLst>
          </p:cNvPr>
          <p:cNvPicPr>
            <a:picLocks noChangeAspect="1"/>
          </p:cNvPicPr>
          <p:nvPr/>
        </p:nvPicPr>
        <p:blipFill>
          <a:blip r:embed="rId2">
            <a:extLst>
              <a:ext uri="{28A0092B-C50C-407E-A947-70E740481C1C}">
                <a14:useLocalDpi xmlns:a14="http://schemas.microsoft.com/office/drawing/2010/main" val="0"/>
              </a:ext>
            </a:extLst>
          </a:blip>
          <a:srcRect l="21848" r="21848"/>
          <a:stretch>
            <a:fillRect/>
          </a:stretch>
        </p:blipFill>
        <p:spPr>
          <a:xfrm>
            <a:off x="10027068" y="2909677"/>
            <a:ext cx="4353158" cy="4353146"/>
          </a:xfrm>
          <a:prstGeom prst="ellipse">
            <a:avLst/>
          </a:prstGeom>
        </p:spPr>
      </p:pic>
    </p:spTree>
    <p:extLst>
      <p:ext uri="{BB962C8B-B14F-4D97-AF65-F5344CB8AC3E}">
        <p14:creationId xmlns:p14="http://schemas.microsoft.com/office/powerpoint/2010/main" val="225855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Rectangle 189">
            <a:extLst>
              <a:ext uri="{FF2B5EF4-FFF2-40B4-BE49-F238E27FC236}">
                <a16:creationId xmlns:a16="http://schemas.microsoft.com/office/drawing/2014/main" id="{D10D7A13-278D-D345-BF76-8ECC86D188EA}"/>
              </a:ext>
            </a:extLst>
          </p:cNvPr>
          <p:cNvSpPr/>
          <p:nvPr/>
        </p:nvSpPr>
        <p:spPr>
          <a:xfrm rot="10800000" flipV="1">
            <a:off x="15376803" y="10391000"/>
            <a:ext cx="8002095" cy="2845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grpSp>
        <p:nvGrpSpPr>
          <p:cNvPr id="3" name="Group 2">
            <a:extLst>
              <a:ext uri="{FF2B5EF4-FFF2-40B4-BE49-F238E27FC236}">
                <a16:creationId xmlns:a16="http://schemas.microsoft.com/office/drawing/2014/main" id="{6DBDB53A-046C-914C-8741-32142039A064}"/>
              </a:ext>
            </a:extLst>
          </p:cNvPr>
          <p:cNvGrpSpPr/>
          <p:nvPr/>
        </p:nvGrpSpPr>
        <p:grpSpPr>
          <a:xfrm>
            <a:off x="998752" y="9518559"/>
            <a:ext cx="2330255" cy="2008809"/>
            <a:chOff x="1087546" y="2365400"/>
            <a:chExt cx="2330255" cy="2008809"/>
          </a:xfrm>
        </p:grpSpPr>
        <p:sp>
          <p:nvSpPr>
            <p:cNvPr id="46" name="CuadroTexto 395">
              <a:extLst>
                <a:ext uri="{FF2B5EF4-FFF2-40B4-BE49-F238E27FC236}">
                  <a16:creationId xmlns:a16="http://schemas.microsoft.com/office/drawing/2014/main" id="{874D4DC8-F1CB-0A42-968C-248FD04D269C}"/>
                </a:ext>
              </a:extLst>
            </p:cNvPr>
            <p:cNvSpPr txBox="1"/>
            <p:nvPr/>
          </p:nvSpPr>
          <p:spPr>
            <a:xfrm flipH="1">
              <a:off x="1087546" y="2885107"/>
              <a:ext cx="2330255" cy="461665"/>
            </a:xfrm>
            <a:prstGeom prst="rect">
              <a:avLst/>
            </a:prstGeom>
            <a:noFill/>
          </p:spPr>
          <p:txBody>
            <a:bodyPr wrap="square" rtlCol="0">
              <a:spAutoFit/>
            </a:bodyPr>
            <a:lstStyle/>
            <a:p>
              <a:r>
                <a:rPr lang="en-US" sz="2400" dirty="0">
                  <a:solidFill>
                    <a:schemeClr val="accent2"/>
                  </a:solidFill>
                  <a:latin typeface="Lato Light" panose="020F0502020204030203" pitchFamily="34" charset="0"/>
                  <a:ea typeface="Lato Light" panose="020F0502020204030203" pitchFamily="34" charset="0"/>
                  <a:cs typeface="Lato Light" panose="020F0502020204030203" pitchFamily="34" charset="0"/>
                </a:rPr>
                <a:t>Age:</a:t>
              </a:r>
            </a:p>
          </p:txBody>
        </p:sp>
        <p:sp>
          <p:nvSpPr>
            <p:cNvPr id="47" name="CuadroTexto 395">
              <a:extLst>
                <a:ext uri="{FF2B5EF4-FFF2-40B4-BE49-F238E27FC236}">
                  <a16:creationId xmlns:a16="http://schemas.microsoft.com/office/drawing/2014/main" id="{BE47C3DB-3E31-314F-AA46-7AEC521F621B}"/>
                </a:ext>
              </a:extLst>
            </p:cNvPr>
            <p:cNvSpPr txBox="1"/>
            <p:nvPr/>
          </p:nvSpPr>
          <p:spPr>
            <a:xfrm flipH="1">
              <a:off x="1087546" y="3398825"/>
              <a:ext cx="2330255" cy="461665"/>
            </a:xfrm>
            <a:prstGeom prst="rect">
              <a:avLst/>
            </a:prstGeom>
            <a:noFill/>
          </p:spPr>
          <p:txBody>
            <a:bodyPr wrap="square" rtlCol="0">
              <a:spAutoFit/>
            </a:bodyPr>
            <a:lstStyle/>
            <a:p>
              <a:r>
                <a:rPr lang="en-US" sz="2400" dirty="0">
                  <a:solidFill>
                    <a:schemeClr val="accent2"/>
                  </a:solidFill>
                  <a:latin typeface="Lato Light" panose="020F0502020204030203" pitchFamily="34" charset="0"/>
                  <a:ea typeface="Lato Light" panose="020F0502020204030203" pitchFamily="34" charset="0"/>
                  <a:cs typeface="Lato Light" panose="020F0502020204030203" pitchFamily="34" charset="0"/>
                </a:rPr>
                <a:t>Education:</a:t>
              </a:r>
            </a:p>
          </p:txBody>
        </p:sp>
        <p:sp>
          <p:nvSpPr>
            <p:cNvPr id="49" name="CuadroTexto 395">
              <a:extLst>
                <a:ext uri="{FF2B5EF4-FFF2-40B4-BE49-F238E27FC236}">
                  <a16:creationId xmlns:a16="http://schemas.microsoft.com/office/drawing/2014/main" id="{2725450A-8CAD-3244-8F74-65012601A05C}"/>
                </a:ext>
              </a:extLst>
            </p:cNvPr>
            <p:cNvSpPr txBox="1"/>
            <p:nvPr/>
          </p:nvSpPr>
          <p:spPr>
            <a:xfrm flipH="1">
              <a:off x="1087546" y="3912544"/>
              <a:ext cx="2330255" cy="461665"/>
            </a:xfrm>
            <a:prstGeom prst="rect">
              <a:avLst/>
            </a:prstGeom>
            <a:noFill/>
          </p:spPr>
          <p:txBody>
            <a:bodyPr wrap="square" rtlCol="0">
              <a:spAutoFit/>
            </a:bodyPr>
            <a:lstStyle/>
            <a:p>
              <a:r>
                <a:rPr lang="en-US" sz="2400" dirty="0">
                  <a:solidFill>
                    <a:schemeClr val="accent2"/>
                  </a:solidFill>
                  <a:latin typeface="Lato Light" panose="020F0502020204030203" pitchFamily="34" charset="0"/>
                  <a:ea typeface="Lato Light" panose="020F0502020204030203" pitchFamily="34" charset="0"/>
                  <a:cs typeface="Lato Light" panose="020F0502020204030203" pitchFamily="34" charset="0"/>
                </a:rPr>
                <a:t>Occupation:</a:t>
              </a:r>
            </a:p>
          </p:txBody>
        </p:sp>
        <p:sp>
          <p:nvSpPr>
            <p:cNvPr id="191" name="CuadroTexto 395">
              <a:extLst>
                <a:ext uri="{FF2B5EF4-FFF2-40B4-BE49-F238E27FC236}">
                  <a16:creationId xmlns:a16="http://schemas.microsoft.com/office/drawing/2014/main" id="{6E14977D-9121-F741-8E73-E263281C76D9}"/>
                </a:ext>
              </a:extLst>
            </p:cNvPr>
            <p:cNvSpPr txBox="1"/>
            <p:nvPr/>
          </p:nvSpPr>
          <p:spPr>
            <a:xfrm flipH="1">
              <a:off x="1087546" y="2365400"/>
              <a:ext cx="2330255" cy="461665"/>
            </a:xfrm>
            <a:prstGeom prst="rect">
              <a:avLst/>
            </a:prstGeom>
            <a:noFill/>
          </p:spPr>
          <p:txBody>
            <a:bodyPr wrap="square" rtlCol="0">
              <a:spAutoFit/>
            </a:bodyPr>
            <a:lstStyle/>
            <a:p>
              <a:r>
                <a:rPr lang="en-US" sz="2400" dirty="0">
                  <a:solidFill>
                    <a:schemeClr val="accent2"/>
                  </a:solidFill>
                  <a:latin typeface="Lato Light" panose="020F0502020204030203" pitchFamily="34" charset="0"/>
                  <a:ea typeface="Lato Light" panose="020F0502020204030203" pitchFamily="34" charset="0"/>
                  <a:cs typeface="Lato Light" panose="020F0502020204030203" pitchFamily="34" charset="0"/>
                </a:rPr>
                <a:t>Name:</a:t>
              </a:r>
            </a:p>
          </p:txBody>
        </p:sp>
      </p:grpSp>
      <p:sp>
        <p:nvSpPr>
          <p:cNvPr id="90" name="Rectangle 89">
            <a:extLst>
              <a:ext uri="{FF2B5EF4-FFF2-40B4-BE49-F238E27FC236}">
                <a16:creationId xmlns:a16="http://schemas.microsoft.com/office/drawing/2014/main" id="{DBD62087-1CF9-F348-8C40-02D336A6A235}"/>
              </a:ext>
            </a:extLst>
          </p:cNvPr>
          <p:cNvSpPr/>
          <p:nvPr/>
        </p:nvSpPr>
        <p:spPr>
          <a:xfrm>
            <a:off x="0" y="0"/>
            <a:ext cx="24377650" cy="15171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adroTexto 395">
            <a:extLst>
              <a:ext uri="{FF2B5EF4-FFF2-40B4-BE49-F238E27FC236}">
                <a16:creationId xmlns:a16="http://schemas.microsoft.com/office/drawing/2014/main" id="{7213C9F0-50FA-BF42-B3BB-6CED04605D04}"/>
              </a:ext>
            </a:extLst>
          </p:cNvPr>
          <p:cNvSpPr txBox="1"/>
          <p:nvPr/>
        </p:nvSpPr>
        <p:spPr>
          <a:xfrm flipH="1">
            <a:off x="998752" y="404798"/>
            <a:ext cx="4462915" cy="769441"/>
          </a:xfrm>
          <a:prstGeom prst="rect">
            <a:avLst/>
          </a:prstGeom>
          <a:noFill/>
        </p:spPr>
        <p:txBody>
          <a:bodyPr wrap="square" rtlCol="0">
            <a:spAutoFit/>
          </a:bodyPr>
          <a:lstStyle/>
          <a:p>
            <a:r>
              <a:rPr lang="en-US" sz="4400" b="1" dirty="0">
                <a:solidFill>
                  <a:schemeClr val="bg1"/>
                </a:solidFill>
                <a:latin typeface="Roboto" panose="02000000000000000000" pitchFamily="2" charset="0"/>
                <a:ea typeface="Roboto" panose="02000000000000000000" pitchFamily="2" charset="0"/>
                <a:cs typeface="Lato Semibold" panose="020F0502020204030203" pitchFamily="34" charset="0"/>
              </a:rPr>
              <a:t>Buyer Persona</a:t>
            </a:r>
          </a:p>
        </p:txBody>
      </p:sp>
      <p:sp>
        <p:nvSpPr>
          <p:cNvPr id="91" name="Rectangle 90">
            <a:extLst>
              <a:ext uri="{FF2B5EF4-FFF2-40B4-BE49-F238E27FC236}">
                <a16:creationId xmlns:a16="http://schemas.microsoft.com/office/drawing/2014/main" id="{944BBF97-A57C-604E-B170-F0522A086724}"/>
              </a:ext>
            </a:extLst>
          </p:cNvPr>
          <p:cNvSpPr/>
          <p:nvPr/>
        </p:nvSpPr>
        <p:spPr>
          <a:xfrm rot="10800000" flipV="1">
            <a:off x="1105963" y="7291450"/>
            <a:ext cx="4169419" cy="1517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56">
            <a:extLst>
              <a:ext uri="{FF2B5EF4-FFF2-40B4-BE49-F238E27FC236}">
                <a16:creationId xmlns:a16="http://schemas.microsoft.com/office/drawing/2014/main" id="{1392C1C7-22D8-2248-8D55-A894C2E28458}"/>
              </a:ext>
            </a:extLst>
          </p:cNvPr>
          <p:cNvSpPr/>
          <p:nvPr/>
        </p:nvSpPr>
        <p:spPr>
          <a:xfrm flipH="1">
            <a:off x="1333539" y="7449836"/>
            <a:ext cx="3782443" cy="1200329"/>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4" name="Group 3">
            <a:extLst>
              <a:ext uri="{FF2B5EF4-FFF2-40B4-BE49-F238E27FC236}">
                <a16:creationId xmlns:a16="http://schemas.microsoft.com/office/drawing/2014/main" id="{634CDCED-4FB3-4142-9FC0-D4033FA514AD}"/>
              </a:ext>
            </a:extLst>
          </p:cNvPr>
          <p:cNvGrpSpPr/>
          <p:nvPr/>
        </p:nvGrpSpPr>
        <p:grpSpPr>
          <a:xfrm>
            <a:off x="6273812" y="2065834"/>
            <a:ext cx="3548331" cy="3726571"/>
            <a:chOff x="6078103" y="2065834"/>
            <a:chExt cx="3548331" cy="3726571"/>
          </a:xfrm>
        </p:grpSpPr>
        <p:sp>
          <p:nvSpPr>
            <p:cNvPr id="94" name="CuadroTexto 395">
              <a:extLst>
                <a:ext uri="{FF2B5EF4-FFF2-40B4-BE49-F238E27FC236}">
                  <a16:creationId xmlns:a16="http://schemas.microsoft.com/office/drawing/2014/main" id="{6B5073B4-FEEA-4D45-9999-4380D29856E1}"/>
                </a:ext>
              </a:extLst>
            </p:cNvPr>
            <p:cNvSpPr txBox="1"/>
            <p:nvPr/>
          </p:nvSpPr>
          <p:spPr>
            <a:xfrm flipH="1">
              <a:off x="6078103" y="2065834"/>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97" name="CuadroTexto 395">
              <a:extLst>
                <a:ext uri="{FF2B5EF4-FFF2-40B4-BE49-F238E27FC236}">
                  <a16:creationId xmlns:a16="http://schemas.microsoft.com/office/drawing/2014/main" id="{10ED0F64-D655-C441-A929-0A2CB152BAF2}"/>
                </a:ext>
              </a:extLst>
            </p:cNvPr>
            <p:cNvSpPr txBox="1"/>
            <p:nvPr/>
          </p:nvSpPr>
          <p:spPr>
            <a:xfrm flipH="1">
              <a:off x="6122707" y="452599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98" name="CuadroTexto 395">
              <a:extLst>
                <a:ext uri="{FF2B5EF4-FFF2-40B4-BE49-F238E27FC236}">
                  <a16:creationId xmlns:a16="http://schemas.microsoft.com/office/drawing/2014/main" id="{6518CDC9-FD90-6248-B992-60B128763BD9}"/>
                </a:ext>
              </a:extLst>
            </p:cNvPr>
            <p:cNvSpPr txBox="1"/>
            <p:nvPr/>
          </p:nvSpPr>
          <p:spPr>
            <a:xfrm flipH="1">
              <a:off x="6122707" y="371591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00" name="CuadroTexto 395">
              <a:extLst>
                <a:ext uri="{FF2B5EF4-FFF2-40B4-BE49-F238E27FC236}">
                  <a16:creationId xmlns:a16="http://schemas.microsoft.com/office/drawing/2014/main" id="{26748491-ACCD-0845-A805-73D64B28A7DC}"/>
                </a:ext>
              </a:extLst>
            </p:cNvPr>
            <p:cNvSpPr txBox="1"/>
            <p:nvPr/>
          </p:nvSpPr>
          <p:spPr>
            <a:xfrm flipH="1">
              <a:off x="6122707" y="290461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07" name="CuadroTexto 395">
              <a:extLst>
                <a:ext uri="{FF2B5EF4-FFF2-40B4-BE49-F238E27FC236}">
                  <a16:creationId xmlns:a16="http://schemas.microsoft.com/office/drawing/2014/main" id="{ED1FAC04-53EB-5B4C-A299-590D55F87984}"/>
                </a:ext>
              </a:extLst>
            </p:cNvPr>
            <p:cNvSpPr txBox="1"/>
            <p:nvPr/>
          </p:nvSpPr>
          <p:spPr>
            <a:xfrm flipH="1">
              <a:off x="6122707" y="5330740"/>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grpSp>
        <p:nvGrpSpPr>
          <p:cNvPr id="5" name="Group 4">
            <a:extLst>
              <a:ext uri="{FF2B5EF4-FFF2-40B4-BE49-F238E27FC236}">
                <a16:creationId xmlns:a16="http://schemas.microsoft.com/office/drawing/2014/main" id="{5754B800-C718-F043-8E3B-1556E44F4B2B}"/>
              </a:ext>
            </a:extLst>
          </p:cNvPr>
          <p:cNvGrpSpPr/>
          <p:nvPr/>
        </p:nvGrpSpPr>
        <p:grpSpPr>
          <a:xfrm>
            <a:off x="6387031" y="3391342"/>
            <a:ext cx="8172603" cy="2656666"/>
            <a:chOff x="6191322" y="3391342"/>
            <a:chExt cx="6698307" cy="2656666"/>
          </a:xfrm>
        </p:grpSpPr>
        <p:sp>
          <p:nvSpPr>
            <p:cNvPr id="101" name="Rectangle 100">
              <a:extLst>
                <a:ext uri="{FF2B5EF4-FFF2-40B4-BE49-F238E27FC236}">
                  <a16:creationId xmlns:a16="http://schemas.microsoft.com/office/drawing/2014/main" id="{A972C369-7F3D-5740-A4B5-CE1040536DE5}"/>
                </a:ext>
              </a:extLst>
            </p:cNvPr>
            <p:cNvSpPr/>
            <p:nvPr/>
          </p:nvSpPr>
          <p:spPr>
            <a:xfrm>
              <a:off x="6191322" y="5008565"/>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Rectangle 102">
              <a:extLst>
                <a:ext uri="{FF2B5EF4-FFF2-40B4-BE49-F238E27FC236}">
                  <a16:creationId xmlns:a16="http://schemas.microsoft.com/office/drawing/2014/main" id="{E630847E-3F8E-8548-B16B-ED7CD7342D2F}"/>
                </a:ext>
              </a:extLst>
            </p:cNvPr>
            <p:cNvSpPr/>
            <p:nvPr/>
          </p:nvSpPr>
          <p:spPr>
            <a:xfrm>
              <a:off x="6191322" y="4199954"/>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a:extLst>
                <a:ext uri="{FF2B5EF4-FFF2-40B4-BE49-F238E27FC236}">
                  <a16:creationId xmlns:a16="http://schemas.microsoft.com/office/drawing/2014/main" id="{B296A9D2-97FC-A740-8CDC-444D900F17B3}"/>
                </a:ext>
              </a:extLst>
            </p:cNvPr>
            <p:cNvSpPr/>
            <p:nvPr/>
          </p:nvSpPr>
          <p:spPr>
            <a:xfrm>
              <a:off x="6191322" y="3391342"/>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a:extLst>
                <a:ext uri="{FF2B5EF4-FFF2-40B4-BE49-F238E27FC236}">
                  <a16:creationId xmlns:a16="http://schemas.microsoft.com/office/drawing/2014/main" id="{EEE851F0-597C-7448-883E-0A19F810E566}"/>
                </a:ext>
              </a:extLst>
            </p:cNvPr>
            <p:cNvSpPr/>
            <p:nvPr/>
          </p:nvSpPr>
          <p:spPr>
            <a:xfrm>
              <a:off x="6191322" y="5813314"/>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a:extLst>
                <a:ext uri="{FF2B5EF4-FFF2-40B4-BE49-F238E27FC236}">
                  <a16:creationId xmlns:a16="http://schemas.microsoft.com/office/drawing/2014/main" id="{C1C072D7-B929-CB49-9288-CC4CED53FBE3}"/>
                </a:ext>
              </a:extLst>
            </p:cNvPr>
            <p:cNvSpPr/>
            <p:nvPr/>
          </p:nvSpPr>
          <p:spPr>
            <a:xfrm>
              <a:off x="9266993" y="5813314"/>
              <a:ext cx="230380" cy="2346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4D181538-037F-8244-89FA-BD02C301F453}"/>
                </a:ext>
              </a:extLst>
            </p:cNvPr>
            <p:cNvSpPr/>
            <p:nvPr/>
          </p:nvSpPr>
          <p:spPr>
            <a:xfrm>
              <a:off x="10766609" y="5008565"/>
              <a:ext cx="230380" cy="2346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Rectangle 110">
              <a:extLst>
                <a:ext uri="{FF2B5EF4-FFF2-40B4-BE49-F238E27FC236}">
                  <a16:creationId xmlns:a16="http://schemas.microsoft.com/office/drawing/2014/main" id="{34573C0C-CA3D-D741-A543-E06F03139356}"/>
                </a:ext>
              </a:extLst>
            </p:cNvPr>
            <p:cNvSpPr/>
            <p:nvPr/>
          </p:nvSpPr>
          <p:spPr>
            <a:xfrm>
              <a:off x="7578786" y="4196091"/>
              <a:ext cx="230380"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ectangle 111">
              <a:extLst>
                <a:ext uri="{FF2B5EF4-FFF2-40B4-BE49-F238E27FC236}">
                  <a16:creationId xmlns:a16="http://schemas.microsoft.com/office/drawing/2014/main" id="{624F6DC6-DC77-BF49-9544-FAE1FB6E3E1B}"/>
                </a:ext>
              </a:extLst>
            </p:cNvPr>
            <p:cNvSpPr/>
            <p:nvPr/>
          </p:nvSpPr>
          <p:spPr>
            <a:xfrm>
              <a:off x="11327826" y="3391342"/>
              <a:ext cx="230380"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5" name="CuadroTexto 395">
            <a:extLst>
              <a:ext uri="{FF2B5EF4-FFF2-40B4-BE49-F238E27FC236}">
                <a16:creationId xmlns:a16="http://schemas.microsoft.com/office/drawing/2014/main" id="{11F17CEA-7420-784E-8144-08EF44EF1706}"/>
              </a:ext>
            </a:extLst>
          </p:cNvPr>
          <p:cNvSpPr txBox="1"/>
          <p:nvPr/>
        </p:nvSpPr>
        <p:spPr>
          <a:xfrm flipH="1">
            <a:off x="6387039" y="7233765"/>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126" name="Rectangle 56">
            <a:extLst>
              <a:ext uri="{FF2B5EF4-FFF2-40B4-BE49-F238E27FC236}">
                <a16:creationId xmlns:a16="http://schemas.microsoft.com/office/drawing/2014/main" id="{37DBC280-98BB-DB49-BFE8-A1CAD0BA7C36}"/>
              </a:ext>
            </a:extLst>
          </p:cNvPr>
          <p:cNvSpPr/>
          <p:nvPr/>
        </p:nvSpPr>
        <p:spPr>
          <a:xfrm flipH="1">
            <a:off x="6387030" y="7919970"/>
            <a:ext cx="8364937"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nvGrpSpPr>
          <p:cNvPr id="7" name="Group 6">
            <a:extLst>
              <a:ext uri="{FF2B5EF4-FFF2-40B4-BE49-F238E27FC236}">
                <a16:creationId xmlns:a16="http://schemas.microsoft.com/office/drawing/2014/main" id="{E7C6574F-AF2B-8F48-9F4C-40EA06681204}"/>
              </a:ext>
            </a:extLst>
          </p:cNvPr>
          <p:cNvGrpSpPr/>
          <p:nvPr/>
        </p:nvGrpSpPr>
        <p:grpSpPr>
          <a:xfrm>
            <a:off x="6387030" y="10644570"/>
            <a:ext cx="8364937" cy="2255865"/>
            <a:chOff x="6387030" y="10644570"/>
            <a:chExt cx="8364937" cy="2255865"/>
          </a:xfrm>
        </p:grpSpPr>
        <p:sp>
          <p:nvSpPr>
            <p:cNvPr id="128" name="CuadroTexto 395">
              <a:extLst>
                <a:ext uri="{FF2B5EF4-FFF2-40B4-BE49-F238E27FC236}">
                  <a16:creationId xmlns:a16="http://schemas.microsoft.com/office/drawing/2014/main" id="{6D1A0EDA-A9BB-1546-B0F3-20D07A325F6F}"/>
                </a:ext>
              </a:extLst>
            </p:cNvPr>
            <p:cNvSpPr txBox="1"/>
            <p:nvPr/>
          </p:nvSpPr>
          <p:spPr>
            <a:xfrm flipH="1">
              <a:off x="6387039" y="10644570"/>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129" name="Rectangle 56">
              <a:extLst>
                <a:ext uri="{FF2B5EF4-FFF2-40B4-BE49-F238E27FC236}">
                  <a16:creationId xmlns:a16="http://schemas.microsoft.com/office/drawing/2014/main" id="{EAA43B2E-F252-884B-AFCD-D9B96CAA2239}"/>
                </a:ext>
              </a:extLst>
            </p:cNvPr>
            <p:cNvSpPr/>
            <p:nvPr/>
          </p:nvSpPr>
          <p:spPr>
            <a:xfrm flipH="1">
              <a:off x="6387030" y="11330775"/>
              <a:ext cx="8364937"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6" name="Group 5">
            <a:extLst>
              <a:ext uri="{FF2B5EF4-FFF2-40B4-BE49-F238E27FC236}">
                <a16:creationId xmlns:a16="http://schemas.microsoft.com/office/drawing/2014/main" id="{A3720E8B-92CC-EC42-9F7F-4B4A9205C0EC}"/>
              </a:ext>
            </a:extLst>
          </p:cNvPr>
          <p:cNvGrpSpPr/>
          <p:nvPr/>
        </p:nvGrpSpPr>
        <p:grpSpPr>
          <a:xfrm>
            <a:off x="15607642" y="2065834"/>
            <a:ext cx="6841064" cy="4003443"/>
            <a:chOff x="15607642" y="2065834"/>
            <a:chExt cx="6841064" cy="4003443"/>
          </a:xfrm>
        </p:grpSpPr>
        <p:sp>
          <p:nvSpPr>
            <p:cNvPr id="131" name="CuadroTexto 395">
              <a:extLst>
                <a:ext uri="{FF2B5EF4-FFF2-40B4-BE49-F238E27FC236}">
                  <a16:creationId xmlns:a16="http://schemas.microsoft.com/office/drawing/2014/main" id="{19DBE8CF-E181-BD44-A7B3-A8EBCD054014}"/>
                </a:ext>
              </a:extLst>
            </p:cNvPr>
            <p:cNvSpPr txBox="1"/>
            <p:nvPr/>
          </p:nvSpPr>
          <p:spPr>
            <a:xfrm flipH="1">
              <a:off x="15607642" y="2065834"/>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Motivations</a:t>
              </a:r>
            </a:p>
          </p:txBody>
        </p:sp>
        <p:sp>
          <p:nvSpPr>
            <p:cNvPr id="145" name="CuadroTexto 395">
              <a:extLst>
                <a:ext uri="{FF2B5EF4-FFF2-40B4-BE49-F238E27FC236}">
                  <a16:creationId xmlns:a16="http://schemas.microsoft.com/office/drawing/2014/main" id="{47946A1D-6630-A34A-A12E-F2C7D1E67EEC}"/>
                </a:ext>
              </a:extLst>
            </p:cNvPr>
            <p:cNvSpPr txBox="1"/>
            <p:nvPr/>
          </p:nvSpPr>
          <p:spPr>
            <a:xfrm flipH="1">
              <a:off x="15681784" y="452599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46" name="CuadroTexto 395">
              <a:extLst>
                <a:ext uri="{FF2B5EF4-FFF2-40B4-BE49-F238E27FC236}">
                  <a16:creationId xmlns:a16="http://schemas.microsoft.com/office/drawing/2014/main" id="{D7417B35-537D-744D-9A4B-286F9AB6C8B8}"/>
                </a:ext>
              </a:extLst>
            </p:cNvPr>
            <p:cNvSpPr txBox="1"/>
            <p:nvPr/>
          </p:nvSpPr>
          <p:spPr>
            <a:xfrm flipH="1">
              <a:off x="15681784" y="371591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49" name="Rectangle 148">
              <a:extLst>
                <a:ext uri="{FF2B5EF4-FFF2-40B4-BE49-F238E27FC236}">
                  <a16:creationId xmlns:a16="http://schemas.microsoft.com/office/drawing/2014/main" id="{D8E0A854-DC6F-E94C-A741-B6F38BA10330}"/>
                </a:ext>
              </a:extLst>
            </p:cNvPr>
            <p:cNvSpPr/>
            <p:nvPr/>
          </p:nvSpPr>
          <p:spPr>
            <a:xfrm>
              <a:off x="15750399" y="5008565"/>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Rectangle 149">
              <a:extLst>
                <a:ext uri="{FF2B5EF4-FFF2-40B4-BE49-F238E27FC236}">
                  <a16:creationId xmlns:a16="http://schemas.microsoft.com/office/drawing/2014/main" id="{A89B1692-8B1C-014A-BD32-42D53EC6CD93}"/>
                </a:ext>
              </a:extLst>
            </p:cNvPr>
            <p:cNvSpPr/>
            <p:nvPr/>
          </p:nvSpPr>
          <p:spPr>
            <a:xfrm>
              <a:off x="15750403" y="5008565"/>
              <a:ext cx="1792538" cy="2346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1" name="Rectangle 150">
              <a:extLst>
                <a:ext uri="{FF2B5EF4-FFF2-40B4-BE49-F238E27FC236}">
                  <a16:creationId xmlns:a16="http://schemas.microsoft.com/office/drawing/2014/main" id="{372D12E6-9DFF-7740-AD75-4AE88D0543C6}"/>
                </a:ext>
              </a:extLst>
            </p:cNvPr>
            <p:cNvSpPr/>
            <p:nvPr/>
          </p:nvSpPr>
          <p:spPr>
            <a:xfrm>
              <a:off x="15750399" y="4199954"/>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2" name="Rectangle 151">
              <a:extLst>
                <a:ext uri="{FF2B5EF4-FFF2-40B4-BE49-F238E27FC236}">
                  <a16:creationId xmlns:a16="http://schemas.microsoft.com/office/drawing/2014/main" id="{E0B5F886-C5E5-6F41-9649-A154CA900FC2}"/>
                </a:ext>
              </a:extLst>
            </p:cNvPr>
            <p:cNvSpPr/>
            <p:nvPr/>
          </p:nvSpPr>
          <p:spPr>
            <a:xfrm>
              <a:off x="15750402" y="4199954"/>
              <a:ext cx="5178109"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3" name="Rectangle 152">
              <a:extLst>
                <a:ext uri="{FF2B5EF4-FFF2-40B4-BE49-F238E27FC236}">
                  <a16:creationId xmlns:a16="http://schemas.microsoft.com/office/drawing/2014/main" id="{80E61447-0438-424B-A657-9956B3ED9CB3}"/>
                </a:ext>
              </a:extLst>
            </p:cNvPr>
            <p:cNvSpPr/>
            <p:nvPr/>
          </p:nvSpPr>
          <p:spPr>
            <a:xfrm>
              <a:off x="15750399" y="3391342"/>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4" name="Rectangle 153">
              <a:extLst>
                <a:ext uri="{FF2B5EF4-FFF2-40B4-BE49-F238E27FC236}">
                  <a16:creationId xmlns:a16="http://schemas.microsoft.com/office/drawing/2014/main" id="{DC8F0B29-E4C3-C642-9F03-51D96EBE178A}"/>
                </a:ext>
              </a:extLst>
            </p:cNvPr>
            <p:cNvSpPr/>
            <p:nvPr/>
          </p:nvSpPr>
          <p:spPr>
            <a:xfrm>
              <a:off x="15750403" y="3391342"/>
              <a:ext cx="3568967"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8" name="CuadroTexto 395">
              <a:extLst>
                <a:ext uri="{FF2B5EF4-FFF2-40B4-BE49-F238E27FC236}">
                  <a16:creationId xmlns:a16="http://schemas.microsoft.com/office/drawing/2014/main" id="{1539B230-3E1C-7248-A5CF-8B8AEA87F838}"/>
                </a:ext>
              </a:extLst>
            </p:cNvPr>
            <p:cNvSpPr txBox="1"/>
            <p:nvPr/>
          </p:nvSpPr>
          <p:spPr>
            <a:xfrm flipH="1">
              <a:off x="15681784" y="290461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55" name="CuadroTexto 395">
              <a:extLst>
                <a:ext uri="{FF2B5EF4-FFF2-40B4-BE49-F238E27FC236}">
                  <a16:creationId xmlns:a16="http://schemas.microsoft.com/office/drawing/2014/main" id="{A4899E85-5BFF-8546-BDF1-EB419DA22160}"/>
                </a:ext>
              </a:extLst>
            </p:cNvPr>
            <p:cNvSpPr txBox="1"/>
            <p:nvPr/>
          </p:nvSpPr>
          <p:spPr>
            <a:xfrm flipH="1">
              <a:off x="15681784" y="533110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56" name="Rectangle 155">
              <a:extLst>
                <a:ext uri="{FF2B5EF4-FFF2-40B4-BE49-F238E27FC236}">
                  <a16:creationId xmlns:a16="http://schemas.microsoft.com/office/drawing/2014/main" id="{36D812E1-4619-2E45-8039-EAF5AE784DA5}"/>
                </a:ext>
              </a:extLst>
            </p:cNvPr>
            <p:cNvSpPr/>
            <p:nvPr/>
          </p:nvSpPr>
          <p:spPr>
            <a:xfrm>
              <a:off x="15750399" y="5813675"/>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156">
              <a:extLst>
                <a:ext uri="{FF2B5EF4-FFF2-40B4-BE49-F238E27FC236}">
                  <a16:creationId xmlns:a16="http://schemas.microsoft.com/office/drawing/2014/main" id="{71DBFC25-DFF5-5447-BCCB-9EE392AC3279}"/>
                </a:ext>
              </a:extLst>
            </p:cNvPr>
            <p:cNvSpPr/>
            <p:nvPr/>
          </p:nvSpPr>
          <p:spPr>
            <a:xfrm>
              <a:off x="15750402" y="5813674"/>
              <a:ext cx="3214491" cy="255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9" name="CuadroTexto 395">
            <a:extLst>
              <a:ext uri="{FF2B5EF4-FFF2-40B4-BE49-F238E27FC236}">
                <a16:creationId xmlns:a16="http://schemas.microsoft.com/office/drawing/2014/main" id="{4CF10BC6-A72B-C241-8C94-0EE89360A76D}"/>
              </a:ext>
            </a:extLst>
          </p:cNvPr>
          <p:cNvSpPr txBox="1"/>
          <p:nvPr/>
        </p:nvSpPr>
        <p:spPr>
          <a:xfrm flipH="1">
            <a:off x="15607642" y="7233765"/>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Skills</a:t>
            </a:r>
          </a:p>
        </p:txBody>
      </p:sp>
      <p:sp>
        <p:nvSpPr>
          <p:cNvPr id="161" name="CuadroTexto 395">
            <a:extLst>
              <a:ext uri="{FF2B5EF4-FFF2-40B4-BE49-F238E27FC236}">
                <a16:creationId xmlns:a16="http://schemas.microsoft.com/office/drawing/2014/main" id="{36D217CE-198B-6943-A5D4-93A0144E4616}"/>
              </a:ext>
            </a:extLst>
          </p:cNvPr>
          <p:cNvSpPr txBox="1"/>
          <p:nvPr/>
        </p:nvSpPr>
        <p:spPr>
          <a:xfrm flipH="1">
            <a:off x="15681784" y="888384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64" name="Rectangle 163">
            <a:extLst>
              <a:ext uri="{FF2B5EF4-FFF2-40B4-BE49-F238E27FC236}">
                <a16:creationId xmlns:a16="http://schemas.microsoft.com/office/drawing/2014/main" id="{095F7E18-AFE8-3743-B0F8-DC1D3B26829E}"/>
              </a:ext>
            </a:extLst>
          </p:cNvPr>
          <p:cNvSpPr/>
          <p:nvPr/>
        </p:nvSpPr>
        <p:spPr>
          <a:xfrm>
            <a:off x="15750399" y="9367885"/>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a:extLst>
              <a:ext uri="{FF2B5EF4-FFF2-40B4-BE49-F238E27FC236}">
                <a16:creationId xmlns:a16="http://schemas.microsoft.com/office/drawing/2014/main" id="{860ECDFF-7CCB-BB42-BC6C-81C805A9C567}"/>
              </a:ext>
            </a:extLst>
          </p:cNvPr>
          <p:cNvSpPr/>
          <p:nvPr/>
        </p:nvSpPr>
        <p:spPr>
          <a:xfrm>
            <a:off x="15750402" y="9367885"/>
            <a:ext cx="5178109"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6" name="Rectangle 165">
            <a:extLst>
              <a:ext uri="{FF2B5EF4-FFF2-40B4-BE49-F238E27FC236}">
                <a16:creationId xmlns:a16="http://schemas.microsoft.com/office/drawing/2014/main" id="{C039E9A4-9468-704D-B125-63B92D6EBED6}"/>
              </a:ext>
            </a:extLst>
          </p:cNvPr>
          <p:cNvSpPr/>
          <p:nvPr/>
        </p:nvSpPr>
        <p:spPr>
          <a:xfrm>
            <a:off x="15750399" y="8559273"/>
            <a:ext cx="669830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166">
            <a:extLst>
              <a:ext uri="{FF2B5EF4-FFF2-40B4-BE49-F238E27FC236}">
                <a16:creationId xmlns:a16="http://schemas.microsoft.com/office/drawing/2014/main" id="{5E39DEBE-5E1C-D94D-853C-60F9D13D06BE}"/>
              </a:ext>
            </a:extLst>
          </p:cNvPr>
          <p:cNvSpPr/>
          <p:nvPr/>
        </p:nvSpPr>
        <p:spPr>
          <a:xfrm>
            <a:off x="15750403" y="8559273"/>
            <a:ext cx="3568967"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8" name="CuadroTexto 395">
            <a:extLst>
              <a:ext uri="{FF2B5EF4-FFF2-40B4-BE49-F238E27FC236}">
                <a16:creationId xmlns:a16="http://schemas.microsoft.com/office/drawing/2014/main" id="{D30A38C5-A554-CD4C-968E-49F97E2A2A1F}"/>
              </a:ext>
            </a:extLst>
          </p:cNvPr>
          <p:cNvSpPr txBox="1"/>
          <p:nvPr/>
        </p:nvSpPr>
        <p:spPr>
          <a:xfrm flipH="1">
            <a:off x="15681784" y="807254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nvGrpSpPr>
          <p:cNvPr id="187" name="Group 186">
            <a:extLst>
              <a:ext uri="{FF2B5EF4-FFF2-40B4-BE49-F238E27FC236}">
                <a16:creationId xmlns:a16="http://schemas.microsoft.com/office/drawing/2014/main" id="{B0E4BF50-F054-744E-B51D-910E7F2599E7}"/>
              </a:ext>
            </a:extLst>
          </p:cNvPr>
          <p:cNvGrpSpPr/>
          <p:nvPr/>
        </p:nvGrpSpPr>
        <p:grpSpPr>
          <a:xfrm>
            <a:off x="15677330" y="10644570"/>
            <a:ext cx="7701568" cy="2255865"/>
            <a:chOff x="6387030" y="10644570"/>
            <a:chExt cx="7701568" cy="2255865"/>
          </a:xfrm>
        </p:grpSpPr>
        <p:sp>
          <p:nvSpPr>
            <p:cNvPr id="188" name="CuadroTexto 395">
              <a:extLst>
                <a:ext uri="{FF2B5EF4-FFF2-40B4-BE49-F238E27FC236}">
                  <a16:creationId xmlns:a16="http://schemas.microsoft.com/office/drawing/2014/main" id="{20D13DDD-A6EE-4345-A2AC-F32D39B02500}"/>
                </a:ext>
              </a:extLst>
            </p:cNvPr>
            <p:cNvSpPr txBox="1"/>
            <p:nvPr/>
          </p:nvSpPr>
          <p:spPr>
            <a:xfrm flipH="1">
              <a:off x="6387039" y="10644570"/>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Bio</a:t>
              </a:r>
            </a:p>
          </p:txBody>
        </p:sp>
        <p:sp>
          <p:nvSpPr>
            <p:cNvPr id="189" name="Rectangle 56">
              <a:extLst>
                <a:ext uri="{FF2B5EF4-FFF2-40B4-BE49-F238E27FC236}">
                  <a16:creationId xmlns:a16="http://schemas.microsoft.com/office/drawing/2014/main" id="{C84BD0B6-E19C-9D46-9427-38BA06812AD8}"/>
                </a:ext>
              </a:extLst>
            </p:cNvPr>
            <p:cNvSpPr/>
            <p:nvPr/>
          </p:nvSpPr>
          <p:spPr>
            <a:xfrm flipH="1">
              <a:off x="6387030" y="11330775"/>
              <a:ext cx="7701568"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pic>
        <p:nvPicPr>
          <p:cNvPr id="64" name="Picture Placeholder 10">
            <a:extLst>
              <a:ext uri="{FF2B5EF4-FFF2-40B4-BE49-F238E27FC236}">
                <a16:creationId xmlns:a16="http://schemas.microsoft.com/office/drawing/2014/main" id="{5D09CBEC-D385-E747-89F8-5E9A5A83B192}"/>
              </a:ext>
            </a:extLst>
          </p:cNvPr>
          <p:cNvPicPr>
            <a:picLocks noChangeAspect="1"/>
          </p:cNvPicPr>
          <p:nvPr/>
        </p:nvPicPr>
        <p:blipFill>
          <a:blip r:embed="rId3">
            <a:extLst>
              <a:ext uri="{28A0092B-C50C-407E-A947-70E740481C1C}">
                <a14:useLocalDpi xmlns:a14="http://schemas.microsoft.com/office/drawing/2010/main" val="0"/>
              </a:ext>
            </a:extLst>
          </a:blip>
          <a:srcRect l="26598" r="26598"/>
          <a:stretch>
            <a:fillRect/>
          </a:stretch>
        </p:blipFill>
        <p:spPr>
          <a:xfrm>
            <a:off x="1105965" y="2065834"/>
            <a:ext cx="4169420" cy="5014904"/>
          </a:xfrm>
          <a:prstGeom prst="rect">
            <a:avLst/>
          </a:prstGeom>
        </p:spPr>
      </p:pic>
    </p:spTree>
    <p:extLst>
      <p:ext uri="{BB962C8B-B14F-4D97-AF65-F5344CB8AC3E}">
        <p14:creationId xmlns:p14="http://schemas.microsoft.com/office/powerpoint/2010/main" val="402503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59" name="Forma libre 4">
            <a:extLst>
              <a:ext uri="{FF2B5EF4-FFF2-40B4-BE49-F238E27FC236}">
                <a16:creationId xmlns:a16="http://schemas.microsoft.com/office/drawing/2014/main" id="{0541FC83-F82A-CB44-B54C-7BFA38E5E923}"/>
              </a:ext>
            </a:extLst>
          </p:cNvPr>
          <p:cNvSpPr/>
          <p:nvPr/>
        </p:nvSpPr>
        <p:spPr>
          <a:xfrm>
            <a:off x="-34" y="0"/>
            <a:ext cx="7259815" cy="13716000"/>
          </a:xfrm>
          <a:custGeom>
            <a:avLst/>
            <a:gdLst>
              <a:gd name="connsiteX0" fmla="*/ 7144 w 2019300"/>
              <a:gd name="connsiteY0" fmla="*/ 7144 h 6905625"/>
              <a:gd name="connsiteX1" fmla="*/ 2018919 w 2019300"/>
              <a:gd name="connsiteY1" fmla="*/ 7144 h 6905625"/>
              <a:gd name="connsiteX2" fmla="*/ 2018919 w 2019300"/>
              <a:gd name="connsiteY2" fmla="*/ 6905816 h 6905625"/>
              <a:gd name="connsiteX3" fmla="*/ 7144 w 2019300"/>
              <a:gd name="connsiteY3" fmla="*/ 6905816 h 6905625"/>
            </a:gdLst>
            <a:ahLst/>
            <a:cxnLst>
              <a:cxn ang="0">
                <a:pos x="connsiteX0" y="connsiteY0"/>
              </a:cxn>
              <a:cxn ang="0">
                <a:pos x="connsiteX1" y="connsiteY1"/>
              </a:cxn>
              <a:cxn ang="0">
                <a:pos x="connsiteX2" y="connsiteY2"/>
              </a:cxn>
              <a:cxn ang="0">
                <a:pos x="connsiteX3" y="connsiteY3"/>
              </a:cxn>
            </a:cxnLst>
            <a:rect l="l" t="t" r="r" b="b"/>
            <a:pathLst>
              <a:path w="2019300" h="6905625">
                <a:moveTo>
                  <a:pt x="7144" y="7144"/>
                </a:moveTo>
                <a:lnTo>
                  <a:pt x="2018919" y="7144"/>
                </a:lnTo>
                <a:lnTo>
                  <a:pt x="2018919" y="6905816"/>
                </a:lnTo>
                <a:lnTo>
                  <a:pt x="7144" y="6905816"/>
                </a:lnTo>
                <a:close/>
              </a:path>
            </a:pathLst>
          </a:custGeom>
          <a:solidFill>
            <a:schemeClr val="accent1"/>
          </a:solidFill>
          <a:ln w="9525" cap="flat">
            <a:noFill/>
            <a:prstDash val="solid"/>
            <a:miter/>
          </a:ln>
        </p:spPr>
        <p:txBody>
          <a:bodyPr rtlCol="0" anchor="ctr"/>
          <a:lstStyle/>
          <a:p>
            <a:endParaRPr lang="es-MX"/>
          </a:p>
        </p:txBody>
      </p:sp>
      <p:sp>
        <p:nvSpPr>
          <p:cNvPr id="61" name="Forma libre 61">
            <a:extLst>
              <a:ext uri="{FF2B5EF4-FFF2-40B4-BE49-F238E27FC236}">
                <a16:creationId xmlns:a16="http://schemas.microsoft.com/office/drawing/2014/main" id="{6DF6FAE3-2C2D-AD44-A959-B5DADDBD543E}"/>
              </a:ext>
            </a:extLst>
          </p:cNvPr>
          <p:cNvSpPr/>
          <p:nvPr/>
        </p:nvSpPr>
        <p:spPr>
          <a:xfrm>
            <a:off x="-30516" y="6954687"/>
            <a:ext cx="7290295" cy="3014305"/>
          </a:xfrm>
          <a:custGeom>
            <a:avLst/>
            <a:gdLst>
              <a:gd name="connsiteX0" fmla="*/ 7144 w 1600200"/>
              <a:gd name="connsiteY0" fmla="*/ 7144 h 1504950"/>
              <a:gd name="connsiteX1" fmla="*/ 1601629 w 1600200"/>
              <a:gd name="connsiteY1" fmla="*/ 7144 h 1504950"/>
              <a:gd name="connsiteX2" fmla="*/ 1601629 w 1600200"/>
              <a:gd name="connsiteY2" fmla="*/ 1505998 h 1504950"/>
              <a:gd name="connsiteX3" fmla="*/ 7144 w 1600200"/>
              <a:gd name="connsiteY3" fmla="*/ 1505998 h 1504950"/>
            </a:gdLst>
            <a:ahLst/>
            <a:cxnLst>
              <a:cxn ang="0">
                <a:pos x="connsiteX0" y="connsiteY0"/>
              </a:cxn>
              <a:cxn ang="0">
                <a:pos x="connsiteX1" y="connsiteY1"/>
              </a:cxn>
              <a:cxn ang="0">
                <a:pos x="connsiteX2" y="connsiteY2"/>
              </a:cxn>
              <a:cxn ang="0">
                <a:pos x="connsiteX3" y="connsiteY3"/>
              </a:cxn>
            </a:cxnLst>
            <a:rect l="l" t="t" r="r" b="b"/>
            <a:pathLst>
              <a:path w="1600200" h="1504950">
                <a:moveTo>
                  <a:pt x="7144" y="7144"/>
                </a:moveTo>
                <a:lnTo>
                  <a:pt x="1601629" y="7144"/>
                </a:lnTo>
                <a:lnTo>
                  <a:pt x="1601629" y="1505998"/>
                </a:lnTo>
                <a:lnTo>
                  <a:pt x="7144" y="1505998"/>
                </a:lnTo>
                <a:close/>
              </a:path>
            </a:pathLst>
          </a:custGeom>
          <a:solidFill>
            <a:srgbClr val="8AA1A7"/>
          </a:solidFill>
          <a:ln w="9525" cap="flat">
            <a:noFill/>
            <a:prstDash val="solid"/>
            <a:miter/>
          </a:ln>
        </p:spPr>
        <p:txBody>
          <a:bodyPr rtlCol="0" anchor="ctr"/>
          <a:lstStyle/>
          <a:p>
            <a:endParaRPr lang="es-MX"/>
          </a:p>
        </p:txBody>
      </p:sp>
      <p:sp>
        <p:nvSpPr>
          <p:cNvPr id="62" name="TextBox 66">
            <a:extLst>
              <a:ext uri="{FF2B5EF4-FFF2-40B4-BE49-F238E27FC236}">
                <a16:creationId xmlns:a16="http://schemas.microsoft.com/office/drawing/2014/main" id="{622074E7-1B9B-0148-9E17-2A714B29C93F}"/>
              </a:ext>
            </a:extLst>
          </p:cNvPr>
          <p:cNvSpPr txBox="1"/>
          <p:nvPr/>
        </p:nvSpPr>
        <p:spPr>
          <a:xfrm>
            <a:off x="1693354" y="7400010"/>
            <a:ext cx="3873038" cy="2123658"/>
          </a:xfrm>
          <a:prstGeom prst="rect">
            <a:avLst/>
          </a:prstGeom>
          <a:noFill/>
        </p:spPr>
        <p:txBody>
          <a:bodyPr wrap="square" rtlCol="0">
            <a:spAutoFit/>
          </a:bodyPr>
          <a:lstStyle/>
          <a:p>
            <a:pPr algn="ctr"/>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Erin Wilson</a:t>
            </a:r>
          </a:p>
        </p:txBody>
      </p:sp>
      <p:sp>
        <p:nvSpPr>
          <p:cNvPr id="147" name="Rectangle 56">
            <a:extLst>
              <a:ext uri="{FF2B5EF4-FFF2-40B4-BE49-F238E27FC236}">
                <a16:creationId xmlns:a16="http://schemas.microsoft.com/office/drawing/2014/main" id="{7871067F-3F94-F94D-ABAD-069758D62390}"/>
              </a:ext>
            </a:extLst>
          </p:cNvPr>
          <p:cNvSpPr/>
          <p:nvPr/>
        </p:nvSpPr>
        <p:spPr>
          <a:xfrm flipH="1">
            <a:off x="851250" y="10873000"/>
            <a:ext cx="5557246" cy="1938992"/>
          </a:xfrm>
          <a:prstGeom prst="rect">
            <a:avLst/>
          </a:prstGeom>
        </p:spPr>
        <p:txBody>
          <a:bodyPr wrap="square">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a:t>
            </a:r>
          </a:p>
        </p:txBody>
      </p:sp>
      <p:grpSp>
        <p:nvGrpSpPr>
          <p:cNvPr id="2" name="Group 1">
            <a:extLst>
              <a:ext uri="{FF2B5EF4-FFF2-40B4-BE49-F238E27FC236}">
                <a16:creationId xmlns:a16="http://schemas.microsoft.com/office/drawing/2014/main" id="{3CDDCD81-B4C8-844B-99B3-D2AAC4BA692B}"/>
              </a:ext>
            </a:extLst>
          </p:cNvPr>
          <p:cNvGrpSpPr/>
          <p:nvPr/>
        </p:nvGrpSpPr>
        <p:grpSpPr>
          <a:xfrm>
            <a:off x="8263734" y="2572779"/>
            <a:ext cx="15233636" cy="2255865"/>
            <a:chOff x="8263734" y="7233765"/>
            <a:chExt cx="15233636" cy="2255865"/>
          </a:xfrm>
        </p:grpSpPr>
        <p:sp>
          <p:nvSpPr>
            <p:cNvPr id="194" name="CuadroTexto 395">
              <a:extLst>
                <a:ext uri="{FF2B5EF4-FFF2-40B4-BE49-F238E27FC236}">
                  <a16:creationId xmlns:a16="http://schemas.microsoft.com/office/drawing/2014/main" id="{3E4E63A5-F1EF-B341-99D5-2809F1744094}"/>
                </a:ext>
              </a:extLst>
            </p:cNvPr>
            <p:cNvSpPr txBox="1"/>
            <p:nvPr/>
          </p:nvSpPr>
          <p:spPr>
            <a:xfrm flipH="1">
              <a:off x="16252888" y="7233765"/>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Needs</a:t>
              </a:r>
            </a:p>
          </p:txBody>
        </p:sp>
        <p:sp>
          <p:nvSpPr>
            <p:cNvPr id="195" name="Rectangle 56">
              <a:extLst>
                <a:ext uri="{FF2B5EF4-FFF2-40B4-BE49-F238E27FC236}">
                  <a16:creationId xmlns:a16="http://schemas.microsoft.com/office/drawing/2014/main" id="{7B9DB03F-1598-1048-AB5A-D7CB8314AF42}"/>
                </a:ext>
              </a:extLst>
            </p:cNvPr>
            <p:cNvSpPr/>
            <p:nvPr/>
          </p:nvSpPr>
          <p:spPr>
            <a:xfrm flipH="1">
              <a:off x="16252880" y="7919970"/>
              <a:ext cx="7244490"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197" name="CuadroTexto 395">
              <a:extLst>
                <a:ext uri="{FF2B5EF4-FFF2-40B4-BE49-F238E27FC236}">
                  <a16:creationId xmlns:a16="http://schemas.microsoft.com/office/drawing/2014/main" id="{FC98908D-44FF-BE49-979E-0E022C21ED97}"/>
                </a:ext>
              </a:extLst>
            </p:cNvPr>
            <p:cNvSpPr txBox="1"/>
            <p:nvPr/>
          </p:nvSpPr>
          <p:spPr>
            <a:xfrm flipH="1">
              <a:off x="8263742" y="7233765"/>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198" name="Rectangle 56">
              <a:extLst>
                <a:ext uri="{FF2B5EF4-FFF2-40B4-BE49-F238E27FC236}">
                  <a16:creationId xmlns:a16="http://schemas.microsoft.com/office/drawing/2014/main" id="{39293EB5-D3A2-284C-88C2-857F00C25468}"/>
                </a:ext>
              </a:extLst>
            </p:cNvPr>
            <p:cNvSpPr/>
            <p:nvPr/>
          </p:nvSpPr>
          <p:spPr>
            <a:xfrm flipH="1">
              <a:off x="8263734" y="7919970"/>
              <a:ext cx="7244490"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199" name="Group 198">
            <a:extLst>
              <a:ext uri="{FF2B5EF4-FFF2-40B4-BE49-F238E27FC236}">
                <a16:creationId xmlns:a16="http://schemas.microsoft.com/office/drawing/2014/main" id="{2D9F92D7-3E1F-414C-A5CF-A1CE2EE7C6CE}"/>
              </a:ext>
            </a:extLst>
          </p:cNvPr>
          <p:cNvGrpSpPr/>
          <p:nvPr/>
        </p:nvGrpSpPr>
        <p:grpSpPr>
          <a:xfrm>
            <a:off x="16252880" y="10644570"/>
            <a:ext cx="7244490" cy="2255865"/>
            <a:chOff x="16589217" y="2046476"/>
            <a:chExt cx="7244490" cy="2255865"/>
          </a:xfrm>
        </p:grpSpPr>
        <p:sp>
          <p:nvSpPr>
            <p:cNvPr id="200" name="CuadroTexto 395">
              <a:extLst>
                <a:ext uri="{FF2B5EF4-FFF2-40B4-BE49-F238E27FC236}">
                  <a16:creationId xmlns:a16="http://schemas.microsoft.com/office/drawing/2014/main" id="{442A0E8C-461A-FF46-9C69-B1C68D688934}"/>
                </a:ext>
              </a:extLst>
            </p:cNvPr>
            <p:cNvSpPr txBox="1"/>
            <p:nvPr/>
          </p:nvSpPr>
          <p:spPr>
            <a:xfrm flipH="1">
              <a:off x="16589225" y="20464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Bio</a:t>
              </a:r>
            </a:p>
          </p:txBody>
        </p:sp>
        <p:sp>
          <p:nvSpPr>
            <p:cNvPr id="201" name="Rectangle 56">
              <a:extLst>
                <a:ext uri="{FF2B5EF4-FFF2-40B4-BE49-F238E27FC236}">
                  <a16:creationId xmlns:a16="http://schemas.microsoft.com/office/drawing/2014/main" id="{E1FF5EB1-9F8E-214F-B1F3-BA8264A8D774}"/>
                </a:ext>
              </a:extLst>
            </p:cNvPr>
            <p:cNvSpPr/>
            <p:nvPr/>
          </p:nvSpPr>
          <p:spPr>
            <a:xfrm flipH="1">
              <a:off x="16589217" y="2732681"/>
              <a:ext cx="7244490"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202" name="Group 201">
            <a:extLst>
              <a:ext uri="{FF2B5EF4-FFF2-40B4-BE49-F238E27FC236}">
                <a16:creationId xmlns:a16="http://schemas.microsoft.com/office/drawing/2014/main" id="{2BEB5D76-2F11-D54E-BEBE-41C955C5D352}"/>
              </a:ext>
            </a:extLst>
          </p:cNvPr>
          <p:cNvGrpSpPr/>
          <p:nvPr/>
        </p:nvGrpSpPr>
        <p:grpSpPr>
          <a:xfrm>
            <a:off x="8263734" y="10644570"/>
            <a:ext cx="7244490" cy="2255865"/>
            <a:chOff x="16589217" y="2046476"/>
            <a:chExt cx="7244490" cy="2255865"/>
          </a:xfrm>
        </p:grpSpPr>
        <p:sp>
          <p:nvSpPr>
            <p:cNvPr id="203" name="CuadroTexto 395">
              <a:extLst>
                <a:ext uri="{FF2B5EF4-FFF2-40B4-BE49-F238E27FC236}">
                  <a16:creationId xmlns:a16="http://schemas.microsoft.com/office/drawing/2014/main" id="{57BF1C39-0EB5-5F4C-A041-4956590F51BC}"/>
                </a:ext>
              </a:extLst>
            </p:cNvPr>
            <p:cNvSpPr txBox="1"/>
            <p:nvPr/>
          </p:nvSpPr>
          <p:spPr>
            <a:xfrm flipH="1">
              <a:off x="16589225" y="20464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204" name="Rectangle 56">
              <a:extLst>
                <a:ext uri="{FF2B5EF4-FFF2-40B4-BE49-F238E27FC236}">
                  <a16:creationId xmlns:a16="http://schemas.microsoft.com/office/drawing/2014/main" id="{B32AF495-5DB8-E84D-A32D-29E8EE65E3E7}"/>
                </a:ext>
              </a:extLst>
            </p:cNvPr>
            <p:cNvSpPr/>
            <p:nvPr/>
          </p:nvSpPr>
          <p:spPr>
            <a:xfrm flipH="1">
              <a:off x="16589217" y="2732681"/>
              <a:ext cx="7244490"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158" name="Group 157">
            <a:extLst>
              <a:ext uri="{FF2B5EF4-FFF2-40B4-BE49-F238E27FC236}">
                <a16:creationId xmlns:a16="http://schemas.microsoft.com/office/drawing/2014/main" id="{8692D004-61A7-6846-96DD-45E9BABA5CDC}"/>
              </a:ext>
            </a:extLst>
          </p:cNvPr>
          <p:cNvGrpSpPr/>
          <p:nvPr/>
        </p:nvGrpSpPr>
        <p:grpSpPr>
          <a:xfrm>
            <a:off x="8304847" y="6952671"/>
            <a:ext cx="6766922" cy="2338647"/>
            <a:chOff x="17610728" y="9685562"/>
            <a:chExt cx="6766922" cy="2338647"/>
          </a:xfrm>
        </p:grpSpPr>
        <p:sp>
          <p:nvSpPr>
            <p:cNvPr id="160" name="CuadroTexto 395">
              <a:extLst>
                <a:ext uri="{FF2B5EF4-FFF2-40B4-BE49-F238E27FC236}">
                  <a16:creationId xmlns:a16="http://schemas.microsoft.com/office/drawing/2014/main" id="{73045777-5AD0-554B-B012-02D70E04D7BF}"/>
                </a:ext>
              </a:extLst>
            </p:cNvPr>
            <p:cNvSpPr txBox="1"/>
            <p:nvPr/>
          </p:nvSpPr>
          <p:spPr>
            <a:xfrm flipH="1">
              <a:off x="17610728" y="1130694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62" name="CuadroTexto 395">
              <a:extLst>
                <a:ext uri="{FF2B5EF4-FFF2-40B4-BE49-F238E27FC236}">
                  <a16:creationId xmlns:a16="http://schemas.microsoft.com/office/drawing/2014/main" id="{E72AB376-9BAE-8748-95F0-EDA1661565E2}"/>
                </a:ext>
              </a:extLst>
            </p:cNvPr>
            <p:cNvSpPr txBox="1"/>
            <p:nvPr/>
          </p:nvSpPr>
          <p:spPr>
            <a:xfrm flipH="1">
              <a:off x="17610728" y="104968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nvGrpSpPr>
            <p:cNvPr id="163" name="Group 162">
              <a:extLst>
                <a:ext uri="{FF2B5EF4-FFF2-40B4-BE49-F238E27FC236}">
                  <a16:creationId xmlns:a16="http://schemas.microsoft.com/office/drawing/2014/main" id="{E6FF2360-BFC6-5545-85C5-C110E5A03DD0}"/>
                </a:ext>
              </a:extLst>
            </p:cNvPr>
            <p:cNvGrpSpPr/>
            <p:nvPr/>
          </p:nvGrpSpPr>
          <p:grpSpPr>
            <a:xfrm>
              <a:off x="17679343" y="10172292"/>
              <a:ext cx="6698307" cy="1851917"/>
              <a:chOff x="17679343" y="10172292"/>
              <a:chExt cx="5294957" cy="1851917"/>
            </a:xfrm>
          </p:grpSpPr>
          <p:sp>
            <p:nvSpPr>
              <p:cNvPr id="170" name="Rectangle 169">
                <a:extLst>
                  <a:ext uri="{FF2B5EF4-FFF2-40B4-BE49-F238E27FC236}">
                    <a16:creationId xmlns:a16="http://schemas.microsoft.com/office/drawing/2014/main" id="{E87B8990-D637-1D4E-9AE0-411E7CCD3942}"/>
                  </a:ext>
                </a:extLst>
              </p:cNvPr>
              <p:cNvSpPr/>
              <p:nvPr/>
            </p:nvSpPr>
            <p:spPr>
              <a:xfrm>
                <a:off x="17679343" y="11789515"/>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170">
                <a:extLst>
                  <a:ext uri="{FF2B5EF4-FFF2-40B4-BE49-F238E27FC236}">
                    <a16:creationId xmlns:a16="http://schemas.microsoft.com/office/drawing/2014/main" id="{70439EFE-2A7F-6844-959B-A1D69A4AD4D7}"/>
                  </a:ext>
                </a:extLst>
              </p:cNvPr>
              <p:cNvSpPr/>
              <p:nvPr/>
            </p:nvSpPr>
            <p:spPr>
              <a:xfrm>
                <a:off x="17679346" y="11789515"/>
                <a:ext cx="1416987" cy="2346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171">
                <a:extLst>
                  <a:ext uri="{FF2B5EF4-FFF2-40B4-BE49-F238E27FC236}">
                    <a16:creationId xmlns:a16="http://schemas.microsoft.com/office/drawing/2014/main" id="{A5C72B2E-3019-9743-839F-AE8AEFF165BD}"/>
                  </a:ext>
                </a:extLst>
              </p:cNvPr>
              <p:cNvSpPr/>
              <p:nvPr/>
            </p:nvSpPr>
            <p:spPr>
              <a:xfrm>
                <a:off x="17679343" y="10980904"/>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172">
                <a:extLst>
                  <a:ext uri="{FF2B5EF4-FFF2-40B4-BE49-F238E27FC236}">
                    <a16:creationId xmlns:a16="http://schemas.microsoft.com/office/drawing/2014/main" id="{C907F00E-D03D-144F-A530-1797A443C3CB}"/>
                  </a:ext>
                </a:extLst>
              </p:cNvPr>
              <p:cNvSpPr/>
              <p:nvPr/>
            </p:nvSpPr>
            <p:spPr>
              <a:xfrm>
                <a:off x="17679345" y="10980904"/>
                <a:ext cx="4093253"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Rectangle 173">
                <a:extLst>
                  <a:ext uri="{FF2B5EF4-FFF2-40B4-BE49-F238E27FC236}">
                    <a16:creationId xmlns:a16="http://schemas.microsoft.com/office/drawing/2014/main" id="{92272AE8-CE54-424F-AF1B-14A14E22C950}"/>
                  </a:ext>
                </a:extLst>
              </p:cNvPr>
              <p:cNvSpPr/>
              <p:nvPr/>
            </p:nvSpPr>
            <p:spPr>
              <a:xfrm>
                <a:off x="17679343" y="10172292"/>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174">
                <a:extLst>
                  <a:ext uri="{FF2B5EF4-FFF2-40B4-BE49-F238E27FC236}">
                    <a16:creationId xmlns:a16="http://schemas.microsoft.com/office/drawing/2014/main" id="{90826ABD-A904-F64C-BA32-B99A40F43486}"/>
                  </a:ext>
                </a:extLst>
              </p:cNvPr>
              <p:cNvSpPr/>
              <p:nvPr/>
            </p:nvSpPr>
            <p:spPr>
              <a:xfrm>
                <a:off x="17679346" y="10172292"/>
                <a:ext cx="2821239"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69" name="CuadroTexto 395">
              <a:extLst>
                <a:ext uri="{FF2B5EF4-FFF2-40B4-BE49-F238E27FC236}">
                  <a16:creationId xmlns:a16="http://schemas.microsoft.com/office/drawing/2014/main" id="{A34B6632-CBF2-F14A-A123-42C5587BEDD6}"/>
                </a:ext>
              </a:extLst>
            </p:cNvPr>
            <p:cNvSpPr txBox="1"/>
            <p:nvPr/>
          </p:nvSpPr>
          <p:spPr>
            <a:xfrm flipH="1">
              <a:off x="17610728" y="96855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grpSp>
        <p:nvGrpSpPr>
          <p:cNvPr id="176" name="Group 175">
            <a:extLst>
              <a:ext uri="{FF2B5EF4-FFF2-40B4-BE49-F238E27FC236}">
                <a16:creationId xmlns:a16="http://schemas.microsoft.com/office/drawing/2014/main" id="{AD42E750-0B8D-D842-BE48-9F3AAB42C301}"/>
              </a:ext>
            </a:extLst>
          </p:cNvPr>
          <p:cNvGrpSpPr/>
          <p:nvPr/>
        </p:nvGrpSpPr>
        <p:grpSpPr>
          <a:xfrm>
            <a:off x="16293993" y="6952671"/>
            <a:ext cx="6766922" cy="2338647"/>
            <a:chOff x="17610728" y="9685562"/>
            <a:chExt cx="6766922" cy="2338647"/>
          </a:xfrm>
        </p:grpSpPr>
        <p:sp>
          <p:nvSpPr>
            <p:cNvPr id="177" name="CuadroTexto 395">
              <a:extLst>
                <a:ext uri="{FF2B5EF4-FFF2-40B4-BE49-F238E27FC236}">
                  <a16:creationId xmlns:a16="http://schemas.microsoft.com/office/drawing/2014/main" id="{4F07E1AF-613D-0947-9740-07771B9DB1EF}"/>
                </a:ext>
              </a:extLst>
            </p:cNvPr>
            <p:cNvSpPr txBox="1"/>
            <p:nvPr/>
          </p:nvSpPr>
          <p:spPr>
            <a:xfrm flipH="1">
              <a:off x="17610728" y="1130694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78" name="CuadroTexto 395">
              <a:extLst>
                <a:ext uri="{FF2B5EF4-FFF2-40B4-BE49-F238E27FC236}">
                  <a16:creationId xmlns:a16="http://schemas.microsoft.com/office/drawing/2014/main" id="{7E31E2BA-C338-2B4D-9947-D48488C3D9D7}"/>
                </a:ext>
              </a:extLst>
            </p:cNvPr>
            <p:cNvSpPr txBox="1"/>
            <p:nvPr/>
          </p:nvSpPr>
          <p:spPr>
            <a:xfrm flipH="1">
              <a:off x="17610728" y="104968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nvGrpSpPr>
            <p:cNvPr id="179" name="Group 178">
              <a:extLst>
                <a:ext uri="{FF2B5EF4-FFF2-40B4-BE49-F238E27FC236}">
                  <a16:creationId xmlns:a16="http://schemas.microsoft.com/office/drawing/2014/main" id="{766698D6-62F3-7C45-B310-BBE3FFD72088}"/>
                </a:ext>
              </a:extLst>
            </p:cNvPr>
            <p:cNvGrpSpPr/>
            <p:nvPr/>
          </p:nvGrpSpPr>
          <p:grpSpPr>
            <a:xfrm>
              <a:off x="17679343" y="10172292"/>
              <a:ext cx="6698307" cy="1851917"/>
              <a:chOff x="17679343" y="10172292"/>
              <a:chExt cx="5294957" cy="1851917"/>
            </a:xfrm>
          </p:grpSpPr>
          <p:sp>
            <p:nvSpPr>
              <p:cNvPr id="181" name="Rectangle 180">
                <a:extLst>
                  <a:ext uri="{FF2B5EF4-FFF2-40B4-BE49-F238E27FC236}">
                    <a16:creationId xmlns:a16="http://schemas.microsoft.com/office/drawing/2014/main" id="{9EB4583E-52C3-C04C-AA93-76A9F09D9A9E}"/>
                  </a:ext>
                </a:extLst>
              </p:cNvPr>
              <p:cNvSpPr/>
              <p:nvPr/>
            </p:nvSpPr>
            <p:spPr>
              <a:xfrm>
                <a:off x="17679343" y="11789515"/>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2" name="Rectangle 181">
                <a:extLst>
                  <a:ext uri="{FF2B5EF4-FFF2-40B4-BE49-F238E27FC236}">
                    <a16:creationId xmlns:a16="http://schemas.microsoft.com/office/drawing/2014/main" id="{95936A47-DA94-334E-BCA3-CA3CBB4589A7}"/>
                  </a:ext>
                </a:extLst>
              </p:cNvPr>
              <p:cNvSpPr/>
              <p:nvPr/>
            </p:nvSpPr>
            <p:spPr>
              <a:xfrm>
                <a:off x="17679346" y="11789515"/>
                <a:ext cx="1416987" cy="2346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182">
                <a:extLst>
                  <a:ext uri="{FF2B5EF4-FFF2-40B4-BE49-F238E27FC236}">
                    <a16:creationId xmlns:a16="http://schemas.microsoft.com/office/drawing/2014/main" id="{9D5FE1C5-7BAB-E24D-AE0B-6F66BD6ABFC6}"/>
                  </a:ext>
                </a:extLst>
              </p:cNvPr>
              <p:cNvSpPr/>
              <p:nvPr/>
            </p:nvSpPr>
            <p:spPr>
              <a:xfrm>
                <a:off x="17679343" y="10980904"/>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183">
                <a:extLst>
                  <a:ext uri="{FF2B5EF4-FFF2-40B4-BE49-F238E27FC236}">
                    <a16:creationId xmlns:a16="http://schemas.microsoft.com/office/drawing/2014/main" id="{D07A572C-F48C-B045-A260-2C70F73165B6}"/>
                  </a:ext>
                </a:extLst>
              </p:cNvPr>
              <p:cNvSpPr/>
              <p:nvPr/>
            </p:nvSpPr>
            <p:spPr>
              <a:xfrm>
                <a:off x="17679345" y="10980904"/>
                <a:ext cx="4093253"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184">
                <a:extLst>
                  <a:ext uri="{FF2B5EF4-FFF2-40B4-BE49-F238E27FC236}">
                    <a16:creationId xmlns:a16="http://schemas.microsoft.com/office/drawing/2014/main" id="{1A42D59E-0133-434D-A37A-C48AD8603BF1}"/>
                  </a:ext>
                </a:extLst>
              </p:cNvPr>
              <p:cNvSpPr/>
              <p:nvPr/>
            </p:nvSpPr>
            <p:spPr>
              <a:xfrm>
                <a:off x="17679343" y="10172292"/>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6" name="Rectangle 185">
                <a:extLst>
                  <a:ext uri="{FF2B5EF4-FFF2-40B4-BE49-F238E27FC236}">
                    <a16:creationId xmlns:a16="http://schemas.microsoft.com/office/drawing/2014/main" id="{3B84E4D0-C6F2-B64E-88C3-A2ED7130B45D}"/>
                  </a:ext>
                </a:extLst>
              </p:cNvPr>
              <p:cNvSpPr/>
              <p:nvPr/>
            </p:nvSpPr>
            <p:spPr>
              <a:xfrm>
                <a:off x="17679346" y="10172292"/>
                <a:ext cx="2821239"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80" name="CuadroTexto 395">
              <a:extLst>
                <a:ext uri="{FF2B5EF4-FFF2-40B4-BE49-F238E27FC236}">
                  <a16:creationId xmlns:a16="http://schemas.microsoft.com/office/drawing/2014/main" id="{A8A0EC7A-DF97-1D40-A8F6-041288BF2D14}"/>
                </a:ext>
              </a:extLst>
            </p:cNvPr>
            <p:cNvSpPr txBox="1"/>
            <p:nvPr/>
          </p:nvSpPr>
          <p:spPr>
            <a:xfrm flipH="1">
              <a:off x="17610728" y="96855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sp>
        <p:nvSpPr>
          <p:cNvPr id="205" name="CuadroTexto 395">
            <a:extLst>
              <a:ext uri="{FF2B5EF4-FFF2-40B4-BE49-F238E27FC236}">
                <a16:creationId xmlns:a16="http://schemas.microsoft.com/office/drawing/2014/main" id="{2EE23F9C-CD9A-8042-B96B-51A82CCE8048}"/>
              </a:ext>
            </a:extLst>
          </p:cNvPr>
          <p:cNvSpPr txBox="1"/>
          <p:nvPr/>
        </p:nvSpPr>
        <p:spPr>
          <a:xfrm flipH="1">
            <a:off x="16252888" y="6083702"/>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Motivations</a:t>
            </a:r>
          </a:p>
        </p:txBody>
      </p:sp>
      <p:sp>
        <p:nvSpPr>
          <p:cNvPr id="206" name="CuadroTexto 395">
            <a:extLst>
              <a:ext uri="{FF2B5EF4-FFF2-40B4-BE49-F238E27FC236}">
                <a16:creationId xmlns:a16="http://schemas.microsoft.com/office/drawing/2014/main" id="{4B902996-3015-E64F-8454-5504AA91007D}"/>
              </a:ext>
            </a:extLst>
          </p:cNvPr>
          <p:cNvSpPr txBox="1"/>
          <p:nvPr/>
        </p:nvSpPr>
        <p:spPr>
          <a:xfrm flipH="1">
            <a:off x="8263742" y="6083702"/>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208" name="Rectangle 207">
            <a:extLst>
              <a:ext uri="{FF2B5EF4-FFF2-40B4-BE49-F238E27FC236}">
                <a16:creationId xmlns:a16="http://schemas.microsoft.com/office/drawing/2014/main" id="{DBC1D9A1-34F6-074C-97EF-C23F4151EA94}"/>
              </a:ext>
            </a:extLst>
          </p:cNvPr>
          <p:cNvSpPr/>
          <p:nvPr/>
        </p:nvSpPr>
        <p:spPr>
          <a:xfrm>
            <a:off x="7259780" y="1"/>
            <a:ext cx="17117870" cy="17267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66">
            <a:extLst>
              <a:ext uri="{FF2B5EF4-FFF2-40B4-BE49-F238E27FC236}">
                <a16:creationId xmlns:a16="http://schemas.microsoft.com/office/drawing/2014/main" id="{4B1F7FC1-3C39-E348-8C2D-2B98F52C10D3}"/>
              </a:ext>
            </a:extLst>
          </p:cNvPr>
          <p:cNvSpPr txBox="1"/>
          <p:nvPr/>
        </p:nvSpPr>
        <p:spPr>
          <a:xfrm>
            <a:off x="8196000" y="418508"/>
            <a:ext cx="6145050" cy="923330"/>
          </a:xfrm>
          <a:prstGeom prst="rect">
            <a:avLst/>
          </a:prstGeom>
          <a:noFill/>
        </p:spPr>
        <p:txBody>
          <a:bodyPr wrap="square" rtlCol="0">
            <a:spAutoFit/>
          </a:bodyPr>
          <a:lstStyle/>
          <a:p>
            <a:r>
              <a:rPr lang="en-US" sz="5400" dirty="0">
                <a:solidFill>
                  <a:schemeClr val="bg1"/>
                </a:solidFill>
                <a:latin typeface="Roboto Medium" panose="02000000000000000000" pitchFamily="2" charset="0"/>
                <a:ea typeface="Roboto Medium" panose="02000000000000000000" pitchFamily="2" charset="0"/>
                <a:cs typeface="Poppins Medium" pitchFamily="2" charset="77"/>
              </a:rPr>
              <a:t>Buyer Persona</a:t>
            </a:r>
          </a:p>
        </p:txBody>
      </p:sp>
      <p:pic>
        <p:nvPicPr>
          <p:cNvPr id="51" name="Picture Placeholder 6">
            <a:extLst>
              <a:ext uri="{FF2B5EF4-FFF2-40B4-BE49-F238E27FC236}">
                <a16:creationId xmlns:a16="http://schemas.microsoft.com/office/drawing/2014/main" id="{A6A43E5A-50B5-014E-AA7D-B3E7FF8A8B08}"/>
              </a:ext>
            </a:extLst>
          </p:cNvPr>
          <p:cNvPicPr>
            <a:picLocks noChangeAspect="1"/>
          </p:cNvPicPr>
          <p:nvPr/>
        </p:nvPicPr>
        <p:blipFill>
          <a:blip r:embed="rId3">
            <a:extLst>
              <a:ext uri="{28A0092B-C50C-407E-A947-70E740481C1C}">
                <a14:useLocalDpi xmlns:a14="http://schemas.microsoft.com/office/drawing/2010/main" val="0"/>
              </a:ext>
            </a:extLst>
          </a:blip>
          <a:srcRect l="20614" r="20614"/>
          <a:stretch>
            <a:fillRect/>
          </a:stretch>
        </p:blipFill>
        <p:spPr>
          <a:xfrm>
            <a:off x="-36" y="0"/>
            <a:ext cx="7259815" cy="6954686"/>
          </a:xfrm>
          <a:prstGeom prst="rect">
            <a:avLst/>
          </a:prstGeom>
        </p:spPr>
      </p:pic>
    </p:spTree>
    <p:extLst>
      <p:ext uri="{BB962C8B-B14F-4D97-AF65-F5344CB8AC3E}">
        <p14:creationId xmlns:p14="http://schemas.microsoft.com/office/powerpoint/2010/main" val="409182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46" name="Forma libre 4">
            <a:extLst>
              <a:ext uri="{FF2B5EF4-FFF2-40B4-BE49-F238E27FC236}">
                <a16:creationId xmlns:a16="http://schemas.microsoft.com/office/drawing/2014/main" id="{3ACFAA16-69E5-8F46-8787-88C87E898A73}"/>
              </a:ext>
            </a:extLst>
          </p:cNvPr>
          <p:cNvSpPr/>
          <p:nvPr/>
        </p:nvSpPr>
        <p:spPr>
          <a:xfrm>
            <a:off x="0" y="4252078"/>
            <a:ext cx="7862925" cy="9463921"/>
          </a:xfrm>
          <a:custGeom>
            <a:avLst/>
            <a:gdLst>
              <a:gd name="connsiteX0" fmla="*/ 7144 w 2028825"/>
              <a:gd name="connsiteY0" fmla="*/ 7144 h 5191125"/>
              <a:gd name="connsiteX1" fmla="*/ 2028444 w 2028825"/>
              <a:gd name="connsiteY1" fmla="*/ 7144 h 5191125"/>
              <a:gd name="connsiteX2" fmla="*/ 2028444 w 2028825"/>
              <a:gd name="connsiteY2" fmla="*/ 5192554 h 5191125"/>
              <a:gd name="connsiteX3" fmla="*/ 7144 w 2028825"/>
              <a:gd name="connsiteY3" fmla="*/ 5192554 h 5191125"/>
            </a:gdLst>
            <a:ahLst/>
            <a:cxnLst>
              <a:cxn ang="0">
                <a:pos x="connsiteX0" y="connsiteY0"/>
              </a:cxn>
              <a:cxn ang="0">
                <a:pos x="connsiteX1" y="connsiteY1"/>
              </a:cxn>
              <a:cxn ang="0">
                <a:pos x="connsiteX2" y="connsiteY2"/>
              </a:cxn>
              <a:cxn ang="0">
                <a:pos x="connsiteX3" y="connsiteY3"/>
              </a:cxn>
            </a:cxnLst>
            <a:rect l="l" t="t" r="r" b="b"/>
            <a:pathLst>
              <a:path w="2028825" h="5191125">
                <a:moveTo>
                  <a:pt x="7144" y="7144"/>
                </a:moveTo>
                <a:lnTo>
                  <a:pt x="2028444" y="7144"/>
                </a:lnTo>
                <a:lnTo>
                  <a:pt x="2028444" y="5192554"/>
                </a:lnTo>
                <a:lnTo>
                  <a:pt x="7144" y="5192554"/>
                </a:lnTo>
                <a:close/>
              </a:path>
            </a:pathLst>
          </a:custGeom>
          <a:solidFill>
            <a:schemeClr val="accent1"/>
          </a:solidFill>
          <a:ln w="9525" cap="flat">
            <a:noFill/>
            <a:prstDash val="solid"/>
            <a:miter/>
          </a:ln>
        </p:spPr>
        <p:txBody>
          <a:bodyPr rtlCol="0" anchor="ctr"/>
          <a:lstStyle/>
          <a:p>
            <a:endParaRPr lang="es-MX"/>
          </a:p>
        </p:txBody>
      </p:sp>
      <p:sp>
        <p:nvSpPr>
          <p:cNvPr id="47" name="Forma libre 5">
            <a:extLst>
              <a:ext uri="{FF2B5EF4-FFF2-40B4-BE49-F238E27FC236}">
                <a16:creationId xmlns:a16="http://schemas.microsoft.com/office/drawing/2014/main" id="{8A2C7449-4DE2-D441-BE9E-5612C32D2D5E}"/>
              </a:ext>
            </a:extLst>
          </p:cNvPr>
          <p:cNvSpPr/>
          <p:nvPr/>
        </p:nvSpPr>
        <p:spPr>
          <a:xfrm>
            <a:off x="0" y="0"/>
            <a:ext cx="24387175" cy="4308963"/>
          </a:xfrm>
          <a:custGeom>
            <a:avLst/>
            <a:gdLst>
              <a:gd name="connsiteX0" fmla="*/ 7144 w 5838825"/>
              <a:gd name="connsiteY0" fmla="*/ 7144 h 2371725"/>
              <a:gd name="connsiteX1" fmla="*/ 5836444 w 5838825"/>
              <a:gd name="connsiteY1" fmla="*/ 7144 h 2371725"/>
              <a:gd name="connsiteX2" fmla="*/ 5836444 w 5838825"/>
              <a:gd name="connsiteY2" fmla="*/ 2365534 h 2371725"/>
              <a:gd name="connsiteX3" fmla="*/ 7144 w 5838825"/>
              <a:gd name="connsiteY3" fmla="*/ 2365534 h 2371725"/>
            </a:gdLst>
            <a:ahLst/>
            <a:cxnLst>
              <a:cxn ang="0">
                <a:pos x="connsiteX0" y="connsiteY0"/>
              </a:cxn>
              <a:cxn ang="0">
                <a:pos x="connsiteX1" y="connsiteY1"/>
              </a:cxn>
              <a:cxn ang="0">
                <a:pos x="connsiteX2" y="connsiteY2"/>
              </a:cxn>
              <a:cxn ang="0">
                <a:pos x="connsiteX3" y="connsiteY3"/>
              </a:cxn>
            </a:cxnLst>
            <a:rect l="l" t="t" r="r" b="b"/>
            <a:pathLst>
              <a:path w="5838825" h="2371725">
                <a:moveTo>
                  <a:pt x="7144" y="7144"/>
                </a:moveTo>
                <a:lnTo>
                  <a:pt x="5836444" y="7144"/>
                </a:lnTo>
                <a:lnTo>
                  <a:pt x="5836444" y="2365534"/>
                </a:lnTo>
                <a:lnTo>
                  <a:pt x="7144" y="2365534"/>
                </a:lnTo>
                <a:close/>
              </a:path>
            </a:pathLst>
          </a:custGeom>
          <a:solidFill>
            <a:schemeClr val="accent1"/>
          </a:solidFill>
          <a:ln w="9525" cap="flat">
            <a:noFill/>
            <a:prstDash val="solid"/>
            <a:miter/>
          </a:ln>
        </p:spPr>
        <p:txBody>
          <a:bodyPr rtlCol="0" anchor="ctr"/>
          <a:lstStyle/>
          <a:p>
            <a:endParaRPr lang="es-MX"/>
          </a:p>
        </p:txBody>
      </p:sp>
      <p:grpSp>
        <p:nvGrpSpPr>
          <p:cNvPr id="4" name="Group 3">
            <a:extLst>
              <a:ext uri="{FF2B5EF4-FFF2-40B4-BE49-F238E27FC236}">
                <a16:creationId xmlns:a16="http://schemas.microsoft.com/office/drawing/2014/main" id="{E27AF066-3F7A-B64A-A21D-05317E4C6235}"/>
              </a:ext>
            </a:extLst>
          </p:cNvPr>
          <p:cNvGrpSpPr/>
          <p:nvPr/>
        </p:nvGrpSpPr>
        <p:grpSpPr>
          <a:xfrm>
            <a:off x="16940659" y="5069471"/>
            <a:ext cx="6139145" cy="2154435"/>
            <a:chOff x="17602029" y="5069471"/>
            <a:chExt cx="6139145" cy="2154435"/>
          </a:xfrm>
        </p:grpSpPr>
        <p:sp>
          <p:nvSpPr>
            <p:cNvPr id="105" name="CuadroTexto 395">
              <a:extLst>
                <a:ext uri="{FF2B5EF4-FFF2-40B4-BE49-F238E27FC236}">
                  <a16:creationId xmlns:a16="http://schemas.microsoft.com/office/drawing/2014/main" id="{C8BA2585-B8FC-1A45-9A1D-7AC65E6F4F3B}"/>
                </a:ext>
              </a:extLst>
            </p:cNvPr>
            <p:cNvSpPr txBox="1"/>
            <p:nvPr/>
          </p:nvSpPr>
          <p:spPr>
            <a:xfrm flipH="1">
              <a:off x="17602036" y="5069471"/>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106" name="Rectangle 56">
              <a:extLst>
                <a:ext uri="{FF2B5EF4-FFF2-40B4-BE49-F238E27FC236}">
                  <a16:creationId xmlns:a16="http://schemas.microsoft.com/office/drawing/2014/main" id="{B4A2800B-8D48-5E44-9410-C67C73A8B809}"/>
                </a:ext>
              </a:extLst>
            </p:cNvPr>
            <p:cNvSpPr/>
            <p:nvPr/>
          </p:nvSpPr>
          <p:spPr>
            <a:xfrm flipH="1">
              <a:off x="17602029" y="5654246"/>
              <a:ext cx="6139145"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a:t>
              </a:r>
            </a:p>
          </p:txBody>
        </p:sp>
      </p:grpSp>
      <p:grpSp>
        <p:nvGrpSpPr>
          <p:cNvPr id="3" name="Group 2">
            <a:extLst>
              <a:ext uri="{FF2B5EF4-FFF2-40B4-BE49-F238E27FC236}">
                <a16:creationId xmlns:a16="http://schemas.microsoft.com/office/drawing/2014/main" id="{28D182CC-4310-6048-89F0-7D763AE0DB07}"/>
              </a:ext>
            </a:extLst>
          </p:cNvPr>
          <p:cNvGrpSpPr/>
          <p:nvPr/>
        </p:nvGrpSpPr>
        <p:grpSpPr>
          <a:xfrm>
            <a:off x="16940659" y="7992607"/>
            <a:ext cx="6139145" cy="1415772"/>
            <a:chOff x="17602029" y="8611462"/>
            <a:chExt cx="6139145" cy="1415772"/>
          </a:xfrm>
        </p:grpSpPr>
        <p:sp>
          <p:nvSpPr>
            <p:cNvPr id="107" name="CuadroTexto 395">
              <a:extLst>
                <a:ext uri="{FF2B5EF4-FFF2-40B4-BE49-F238E27FC236}">
                  <a16:creationId xmlns:a16="http://schemas.microsoft.com/office/drawing/2014/main" id="{C8E87AFF-0CDE-4D43-B85C-8DAD2B7A0CDE}"/>
                </a:ext>
              </a:extLst>
            </p:cNvPr>
            <p:cNvSpPr txBox="1"/>
            <p:nvPr/>
          </p:nvSpPr>
          <p:spPr>
            <a:xfrm flipH="1">
              <a:off x="17602036" y="8611462"/>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108" name="Rectangle 56">
              <a:extLst>
                <a:ext uri="{FF2B5EF4-FFF2-40B4-BE49-F238E27FC236}">
                  <a16:creationId xmlns:a16="http://schemas.microsoft.com/office/drawing/2014/main" id="{DF7CA80F-89C2-2D43-8295-18BBB825B932}"/>
                </a:ext>
              </a:extLst>
            </p:cNvPr>
            <p:cNvSpPr/>
            <p:nvPr/>
          </p:nvSpPr>
          <p:spPr>
            <a:xfrm flipH="1">
              <a:off x="17602029" y="9196237"/>
              <a:ext cx="6139145"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a:t>
              </a:r>
            </a:p>
          </p:txBody>
        </p:sp>
      </p:grpSp>
      <p:grpSp>
        <p:nvGrpSpPr>
          <p:cNvPr id="5" name="Group 4">
            <a:extLst>
              <a:ext uri="{FF2B5EF4-FFF2-40B4-BE49-F238E27FC236}">
                <a16:creationId xmlns:a16="http://schemas.microsoft.com/office/drawing/2014/main" id="{EC249BDC-C518-8847-9FB3-046841934E18}"/>
              </a:ext>
            </a:extLst>
          </p:cNvPr>
          <p:cNvGrpSpPr/>
          <p:nvPr/>
        </p:nvGrpSpPr>
        <p:grpSpPr>
          <a:xfrm>
            <a:off x="16940659" y="10081157"/>
            <a:ext cx="6249132" cy="2892409"/>
            <a:chOff x="17602029" y="12153453"/>
            <a:chExt cx="6249132" cy="2892409"/>
          </a:xfrm>
        </p:grpSpPr>
        <p:sp>
          <p:nvSpPr>
            <p:cNvPr id="109" name="Oval 108">
              <a:extLst>
                <a:ext uri="{FF2B5EF4-FFF2-40B4-BE49-F238E27FC236}">
                  <a16:creationId xmlns:a16="http://schemas.microsoft.com/office/drawing/2014/main" id="{09BC196A-D8A1-F547-8A68-42CD8AC40BEF}"/>
                </a:ext>
              </a:extLst>
            </p:cNvPr>
            <p:cNvSpPr/>
            <p:nvPr/>
          </p:nvSpPr>
          <p:spPr>
            <a:xfrm>
              <a:off x="17602029" y="12249377"/>
              <a:ext cx="691830" cy="6918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1</a:t>
              </a:r>
            </a:p>
          </p:txBody>
        </p:sp>
        <p:sp>
          <p:nvSpPr>
            <p:cNvPr id="110" name="Oval 109">
              <a:extLst>
                <a:ext uri="{FF2B5EF4-FFF2-40B4-BE49-F238E27FC236}">
                  <a16:creationId xmlns:a16="http://schemas.microsoft.com/office/drawing/2014/main" id="{298D6455-A7CF-AB4A-953F-2C675DD2A4A3}"/>
                </a:ext>
              </a:extLst>
            </p:cNvPr>
            <p:cNvSpPr/>
            <p:nvPr/>
          </p:nvSpPr>
          <p:spPr>
            <a:xfrm>
              <a:off x="17602029" y="13253743"/>
              <a:ext cx="691830" cy="6918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2</a:t>
              </a:r>
            </a:p>
          </p:txBody>
        </p:sp>
        <p:sp>
          <p:nvSpPr>
            <p:cNvPr id="111" name="Oval 110">
              <a:extLst>
                <a:ext uri="{FF2B5EF4-FFF2-40B4-BE49-F238E27FC236}">
                  <a16:creationId xmlns:a16="http://schemas.microsoft.com/office/drawing/2014/main" id="{0126820C-5E94-D543-8F79-3DF05D934EB0}"/>
                </a:ext>
              </a:extLst>
            </p:cNvPr>
            <p:cNvSpPr/>
            <p:nvPr/>
          </p:nvSpPr>
          <p:spPr>
            <a:xfrm>
              <a:off x="17602029" y="14289386"/>
              <a:ext cx="691830" cy="6918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3</a:t>
              </a:r>
            </a:p>
          </p:txBody>
        </p:sp>
        <p:sp>
          <p:nvSpPr>
            <p:cNvPr id="112" name="Rectangle 56">
              <a:extLst>
                <a:ext uri="{FF2B5EF4-FFF2-40B4-BE49-F238E27FC236}">
                  <a16:creationId xmlns:a16="http://schemas.microsoft.com/office/drawing/2014/main" id="{9BD1F755-B291-B048-B120-1175EDAA8300}"/>
                </a:ext>
              </a:extLst>
            </p:cNvPr>
            <p:cNvSpPr/>
            <p:nvPr/>
          </p:nvSpPr>
          <p:spPr>
            <a:xfrm flipH="1">
              <a:off x="18449573" y="12153453"/>
              <a:ext cx="5401588"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13" name="Rectangle 56">
              <a:extLst>
                <a:ext uri="{FF2B5EF4-FFF2-40B4-BE49-F238E27FC236}">
                  <a16:creationId xmlns:a16="http://schemas.microsoft.com/office/drawing/2014/main" id="{757B1892-7C86-6D45-A18C-AEF2172EA0E8}"/>
                </a:ext>
              </a:extLst>
            </p:cNvPr>
            <p:cNvSpPr/>
            <p:nvPr/>
          </p:nvSpPr>
          <p:spPr>
            <a:xfrm flipH="1">
              <a:off x="18449573" y="13184159"/>
              <a:ext cx="5401588"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14" name="Rectangle 56">
              <a:extLst>
                <a:ext uri="{FF2B5EF4-FFF2-40B4-BE49-F238E27FC236}">
                  <a16:creationId xmlns:a16="http://schemas.microsoft.com/office/drawing/2014/main" id="{14850BB5-2AF6-CB43-A512-90F6AA2C9DEF}"/>
                </a:ext>
              </a:extLst>
            </p:cNvPr>
            <p:cNvSpPr/>
            <p:nvPr/>
          </p:nvSpPr>
          <p:spPr>
            <a:xfrm flipH="1">
              <a:off x="18449573" y="14214865"/>
              <a:ext cx="5401588"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115" name="Group 114">
            <a:extLst>
              <a:ext uri="{FF2B5EF4-FFF2-40B4-BE49-F238E27FC236}">
                <a16:creationId xmlns:a16="http://schemas.microsoft.com/office/drawing/2014/main" id="{F450B955-9B28-4440-804C-BB6AEA5C76BD}"/>
              </a:ext>
            </a:extLst>
          </p:cNvPr>
          <p:cNvGrpSpPr/>
          <p:nvPr/>
        </p:nvGrpSpPr>
        <p:grpSpPr>
          <a:xfrm>
            <a:off x="8908562" y="10449799"/>
            <a:ext cx="7285925" cy="2523767"/>
            <a:chOff x="9067685" y="8970473"/>
            <a:chExt cx="7285925" cy="2523767"/>
          </a:xfrm>
        </p:grpSpPr>
        <p:sp>
          <p:nvSpPr>
            <p:cNvPr id="116" name="CuadroTexto 395">
              <a:extLst>
                <a:ext uri="{FF2B5EF4-FFF2-40B4-BE49-F238E27FC236}">
                  <a16:creationId xmlns:a16="http://schemas.microsoft.com/office/drawing/2014/main" id="{80BEF042-2E0F-ED4F-A3C9-750A49479F76}"/>
                </a:ext>
              </a:extLst>
            </p:cNvPr>
            <p:cNvSpPr txBox="1"/>
            <p:nvPr/>
          </p:nvSpPr>
          <p:spPr>
            <a:xfrm flipH="1">
              <a:off x="9067693" y="897047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117" name="Rectangle 56">
              <a:extLst>
                <a:ext uri="{FF2B5EF4-FFF2-40B4-BE49-F238E27FC236}">
                  <a16:creationId xmlns:a16="http://schemas.microsoft.com/office/drawing/2014/main" id="{F95AE17E-EDF6-674F-95BB-F376357DCC63}"/>
                </a:ext>
              </a:extLst>
            </p:cNvPr>
            <p:cNvSpPr/>
            <p:nvPr/>
          </p:nvSpPr>
          <p:spPr>
            <a:xfrm flipH="1">
              <a:off x="9067685" y="9555248"/>
              <a:ext cx="7285925"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grpSp>
      <p:grpSp>
        <p:nvGrpSpPr>
          <p:cNvPr id="118" name="Group 117">
            <a:extLst>
              <a:ext uri="{FF2B5EF4-FFF2-40B4-BE49-F238E27FC236}">
                <a16:creationId xmlns:a16="http://schemas.microsoft.com/office/drawing/2014/main" id="{A5B92302-82A8-8F43-BE30-ADD1888EBB54}"/>
              </a:ext>
            </a:extLst>
          </p:cNvPr>
          <p:cNvGrpSpPr/>
          <p:nvPr/>
        </p:nvGrpSpPr>
        <p:grpSpPr>
          <a:xfrm>
            <a:off x="8908562" y="5167654"/>
            <a:ext cx="6604551" cy="4423454"/>
            <a:chOff x="7209129" y="1945587"/>
            <a:chExt cx="6604551" cy="4423454"/>
          </a:xfrm>
        </p:grpSpPr>
        <p:sp>
          <p:nvSpPr>
            <p:cNvPr id="119" name="CuadroTexto 395">
              <a:extLst>
                <a:ext uri="{FF2B5EF4-FFF2-40B4-BE49-F238E27FC236}">
                  <a16:creationId xmlns:a16="http://schemas.microsoft.com/office/drawing/2014/main" id="{FCB5F0C8-8FFC-B744-891A-CB7C306682FF}"/>
                </a:ext>
              </a:extLst>
            </p:cNvPr>
            <p:cNvSpPr txBox="1"/>
            <p:nvPr/>
          </p:nvSpPr>
          <p:spPr>
            <a:xfrm flipH="1">
              <a:off x="7209129" y="1945587"/>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Skills</a:t>
              </a:r>
            </a:p>
          </p:txBody>
        </p:sp>
        <p:sp>
          <p:nvSpPr>
            <p:cNvPr id="120" name="CuadroTexto 395">
              <a:extLst>
                <a:ext uri="{FF2B5EF4-FFF2-40B4-BE49-F238E27FC236}">
                  <a16:creationId xmlns:a16="http://schemas.microsoft.com/office/drawing/2014/main" id="{453A8368-59E9-9A4E-BC4D-36388426FFB3}"/>
                </a:ext>
              </a:extLst>
            </p:cNvPr>
            <p:cNvSpPr txBox="1"/>
            <p:nvPr/>
          </p:nvSpPr>
          <p:spPr>
            <a:xfrm flipH="1">
              <a:off x="7209129" y="2781585"/>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21" name="Oval 120">
              <a:extLst>
                <a:ext uri="{FF2B5EF4-FFF2-40B4-BE49-F238E27FC236}">
                  <a16:creationId xmlns:a16="http://schemas.microsoft.com/office/drawing/2014/main" id="{728628ED-DF76-924E-9ACA-25C4888BDF47}"/>
                </a:ext>
              </a:extLst>
            </p:cNvPr>
            <p:cNvSpPr/>
            <p:nvPr/>
          </p:nvSpPr>
          <p:spPr>
            <a:xfrm>
              <a:off x="7283516"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06695114-D8E4-0242-890B-1D6FFE9F0F1B}"/>
                </a:ext>
              </a:extLst>
            </p:cNvPr>
            <p:cNvSpPr/>
            <p:nvPr/>
          </p:nvSpPr>
          <p:spPr>
            <a:xfrm>
              <a:off x="7887673"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622831F2-5956-5D4F-A6EA-C76E51E1702F}"/>
                </a:ext>
              </a:extLst>
            </p:cNvPr>
            <p:cNvSpPr/>
            <p:nvPr/>
          </p:nvSpPr>
          <p:spPr>
            <a:xfrm>
              <a:off x="8491830"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52FA6AA-0600-A445-BB77-58607751EDCF}"/>
                </a:ext>
              </a:extLst>
            </p:cNvPr>
            <p:cNvSpPr/>
            <p:nvPr/>
          </p:nvSpPr>
          <p:spPr>
            <a:xfrm>
              <a:off x="9095987"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6F6C5CCB-5332-8A4D-80E9-9885989934E6}"/>
                </a:ext>
              </a:extLst>
            </p:cNvPr>
            <p:cNvSpPr/>
            <p:nvPr/>
          </p:nvSpPr>
          <p:spPr>
            <a:xfrm>
              <a:off x="9700144"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BA42CBFF-6FB2-6E4A-9EDA-B06994B7A5BD}"/>
                </a:ext>
              </a:extLst>
            </p:cNvPr>
            <p:cNvSpPr/>
            <p:nvPr/>
          </p:nvSpPr>
          <p:spPr>
            <a:xfrm>
              <a:off x="10304301"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D56CB07-BFD3-2749-91C7-81DBD7506E41}"/>
                </a:ext>
              </a:extLst>
            </p:cNvPr>
            <p:cNvSpPr/>
            <p:nvPr/>
          </p:nvSpPr>
          <p:spPr>
            <a:xfrm>
              <a:off x="10908458"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21EE9A57-BC5D-2648-9D5A-12A41C86AF23}"/>
                </a:ext>
              </a:extLst>
            </p:cNvPr>
            <p:cNvSpPr/>
            <p:nvPr/>
          </p:nvSpPr>
          <p:spPr>
            <a:xfrm>
              <a:off x="11512615"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a:extLst>
                <a:ext uri="{FF2B5EF4-FFF2-40B4-BE49-F238E27FC236}">
                  <a16:creationId xmlns:a16="http://schemas.microsoft.com/office/drawing/2014/main" id="{92D828BC-C629-2E4F-A35E-010056ABCD4F}"/>
                </a:ext>
              </a:extLst>
            </p:cNvPr>
            <p:cNvSpPr/>
            <p:nvPr/>
          </p:nvSpPr>
          <p:spPr>
            <a:xfrm>
              <a:off x="12116772"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E960AE8-21B4-6D42-B9EE-F753010C52F8}"/>
                </a:ext>
              </a:extLst>
            </p:cNvPr>
            <p:cNvSpPr/>
            <p:nvPr/>
          </p:nvSpPr>
          <p:spPr>
            <a:xfrm>
              <a:off x="12720929"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D3091E1-282E-BA45-833C-C2002C87B702}"/>
                </a:ext>
              </a:extLst>
            </p:cNvPr>
            <p:cNvSpPr/>
            <p:nvPr/>
          </p:nvSpPr>
          <p:spPr>
            <a:xfrm>
              <a:off x="13325086"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CuadroTexto 395">
              <a:extLst>
                <a:ext uri="{FF2B5EF4-FFF2-40B4-BE49-F238E27FC236}">
                  <a16:creationId xmlns:a16="http://schemas.microsoft.com/office/drawing/2014/main" id="{15A9E978-158E-DE46-86C7-CE5F2A18ACE0}"/>
                </a:ext>
              </a:extLst>
            </p:cNvPr>
            <p:cNvSpPr txBox="1"/>
            <p:nvPr/>
          </p:nvSpPr>
          <p:spPr>
            <a:xfrm flipH="1">
              <a:off x="7209129" y="4087871"/>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33" name="Oval 132">
              <a:extLst>
                <a:ext uri="{FF2B5EF4-FFF2-40B4-BE49-F238E27FC236}">
                  <a16:creationId xmlns:a16="http://schemas.microsoft.com/office/drawing/2014/main" id="{12C65024-6813-F240-9DD3-C9501C20C6D6}"/>
                </a:ext>
              </a:extLst>
            </p:cNvPr>
            <p:cNvSpPr/>
            <p:nvPr/>
          </p:nvSpPr>
          <p:spPr>
            <a:xfrm>
              <a:off x="7283516"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35478F05-5E2F-5B41-909A-5D1B3CB3127D}"/>
                </a:ext>
              </a:extLst>
            </p:cNvPr>
            <p:cNvSpPr/>
            <p:nvPr/>
          </p:nvSpPr>
          <p:spPr>
            <a:xfrm>
              <a:off x="7887673"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ECE0AB7A-3E7D-9B42-91B9-A9A432415D9D}"/>
                </a:ext>
              </a:extLst>
            </p:cNvPr>
            <p:cNvSpPr/>
            <p:nvPr/>
          </p:nvSpPr>
          <p:spPr>
            <a:xfrm>
              <a:off x="8491830"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B1FBB4C6-9D49-F94C-9167-9C416D376032}"/>
                </a:ext>
              </a:extLst>
            </p:cNvPr>
            <p:cNvSpPr/>
            <p:nvPr/>
          </p:nvSpPr>
          <p:spPr>
            <a:xfrm>
              <a:off x="9095987"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DC1D150-FE1B-F749-A547-8834E694CA82}"/>
                </a:ext>
              </a:extLst>
            </p:cNvPr>
            <p:cNvSpPr/>
            <p:nvPr/>
          </p:nvSpPr>
          <p:spPr>
            <a:xfrm>
              <a:off x="9700144"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42F7E6CE-C44F-7A46-8CD0-7CB7ABB88712}"/>
                </a:ext>
              </a:extLst>
            </p:cNvPr>
            <p:cNvSpPr/>
            <p:nvPr/>
          </p:nvSpPr>
          <p:spPr>
            <a:xfrm>
              <a:off x="10304301"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818F1A3-DC69-FD48-BC0E-C234A07B15C0}"/>
                </a:ext>
              </a:extLst>
            </p:cNvPr>
            <p:cNvSpPr/>
            <p:nvPr/>
          </p:nvSpPr>
          <p:spPr>
            <a:xfrm>
              <a:off x="10908458"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E84CB1B-3B92-6245-80D7-D2FF0C417EAE}"/>
                </a:ext>
              </a:extLst>
            </p:cNvPr>
            <p:cNvSpPr/>
            <p:nvPr/>
          </p:nvSpPr>
          <p:spPr>
            <a:xfrm>
              <a:off x="11512615"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a:extLst>
                <a:ext uri="{FF2B5EF4-FFF2-40B4-BE49-F238E27FC236}">
                  <a16:creationId xmlns:a16="http://schemas.microsoft.com/office/drawing/2014/main" id="{4C789993-37EA-0549-B499-300CFE197AAF}"/>
                </a:ext>
              </a:extLst>
            </p:cNvPr>
            <p:cNvSpPr/>
            <p:nvPr/>
          </p:nvSpPr>
          <p:spPr>
            <a:xfrm>
              <a:off x="12116772"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8B0BFCE-158E-8E4D-B6EF-06163606B512}"/>
                </a:ext>
              </a:extLst>
            </p:cNvPr>
            <p:cNvSpPr/>
            <p:nvPr/>
          </p:nvSpPr>
          <p:spPr>
            <a:xfrm>
              <a:off x="12720929"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F551B31-011A-FE43-949D-58C6D34B0C96}"/>
                </a:ext>
              </a:extLst>
            </p:cNvPr>
            <p:cNvSpPr/>
            <p:nvPr/>
          </p:nvSpPr>
          <p:spPr>
            <a:xfrm>
              <a:off x="13325086"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uadroTexto 395">
              <a:extLst>
                <a:ext uri="{FF2B5EF4-FFF2-40B4-BE49-F238E27FC236}">
                  <a16:creationId xmlns:a16="http://schemas.microsoft.com/office/drawing/2014/main" id="{9D6C9710-5C02-4547-B637-4174EFB9613E}"/>
                </a:ext>
              </a:extLst>
            </p:cNvPr>
            <p:cNvSpPr txBox="1"/>
            <p:nvPr/>
          </p:nvSpPr>
          <p:spPr>
            <a:xfrm flipH="1">
              <a:off x="7234529" y="5392628"/>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45" name="Oval 144">
              <a:extLst>
                <a:ext uri="{FF2B5EF4-FFF2-40B4-BE49-F238E27FC236}">
                  <a16:creationId xmlns:a16="http://schemas.microsoft.com/office/drawing/2014/main" id="{6542FE1F-BF1A-4E43-8004-F5E3B04759FA}"/>
                </a:ext>
              </a:extLst>
            </p:cNvPr>
            <p:cNvSpPr/>
            <p:nvPr/>
          </p:nvSpPr>
          <p:spPr>
            <a:xfrm>
              <a:off x="7308916"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336EB1FC-2C76-DB4E-B978-29D4B96B3A45}"/>
                </a:ext>
              </a:extLst>
            </p:cNvPr>
            <p:cNvSpPr/>
            <p:nvPr/>
          </p:nvSpPr>
          <p:spPr>
            <a:xfrm>
              <a:off x="7913073"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C70DEAB5-E936-9A43-A05C-57C16833BBBA}"/>
                </a:ext>
              </a:extLst>
            </p:cNvPr>
            <p:cNvSpPr/>
            <p:nvPr/>
          </p:nvSpPr>
          <p:spPr>
            <a:xfrm>
              <a:off x="8517230"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6C90DE1C-6C57-4245-9D9B-34B56B115C9C}"/>
                </a:ext>
              </a:extLst>
            </p:cNvPr>
            <p:cNvSpPr/>
            <p:nvPr/>
          </p:nvSpPr>
          <p:spPr>
            <a:xfrm>
              <a:off x="9121387"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AB805983-9065-3D40-B4ED-26EC1577DBDA}"/>
                </a:ext>
              </a:extLst>
            </p:cNvPr>
            <p:cNvSpPr/>
            <p:nvPr/>
          </p:nvSpPr>
          <p:spPr>
            <a:xfrm>
              <a:off x="9725544"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07AA18FD-4368-8C42-B0D6-81B447405FA3}"/>
                </a:ext>
              </a:extLst>
            </p:cNvPr>
            <p:cNvSpPr/>
            <p:nvPr/>
          </p:nvSpPr>
          <p:spPr>
            <a:xfrm>
              <a:off x="10329701"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12365F5A-1956-9B47-8EDF-6E0486E77A08}"/>
                </a:ext>
              </a:extLst>
            </p:cNvPr>
            <p:cNvSpPr/>
            <p:nvPr/>
          </p:nvSpPr>
          <p:spPr>
            <a:xfrm>
              <a:off x="10933858"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6D9054F4-3282-2B44-B8B5-9F0198E2BB98}"/>
                </a:ext>
              </a:extLst>
            </p:cNvPr>
            <p:cNvSpPr/>
            <p:nvPr/>
          </p:nvSpPr>
          <p:spPr>
            <a:xfrm>
              <a:off x="11538015"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9F1DC7B3-0BAE-D741-9D2D-630D53499745}"/>
                </a:ext>
              </a:extLst>
            </p:cNvPr>
            <p:cNvSpPr/>
            <p:nvPr/>
          </p:nvSpPr>
          <p:spPr>
            <a:xfrm>
              <a:off x="12142172"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28728D5-4A6B-D94E-A846-C3A6D18FE098}"/>
                </a:ext>
              </a:extLst>
            </p:cNvPr>
            <p:cNvSpPr/>
            <p:nvPr/>
          </p:nvSpPr>
          <p:spPr>
            <a:xfrm>
              <a:off x="12746329" y="5905847"/>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BA9B0759-246B-984F-BB2E-BF0105B8878A}"/>
                </a:ext>
              </a:extLst>
            </p:cNvPr>
            <p:cNvSpPr/>
            <p:nvPr/>
          </p:nvSpPr>
          <p:spPr>
            <a:xfrm>
              <a:off x="13350486" y="5905847"/>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3" name="Rectangle 56">
            <a:extLst>
              <a:ext uri="{FF2B5EF4-FFF2-40B4-BE49-F238E27FC236}">
                <a16:creationId xmlns:a16="http://schemas.microsoft.com/office/drawing/2014/main" id="{7D52FF10-230E-A149-9BBD-35529AC7CEE3}"/>
              </a:ext>
            </a:extLst>
          </p:cNvPr>
          <p:cNvSpPr/>
          <p:nvPr/>
        </p:nvSpPr>
        <p:spPr>
          <a:xfrm flipH="1">
            <a:off x="8933962" y="1538935"/>
            <a:ext cx="10941917" cy="1200329"/>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sp>
        <p:nvSpPr>
          <p:cNvPr id="235" name="CuadroTexto 350">
            <a:extLst>
              <a:ext uri="{FF2B5EF4-FFF2-40B4-BE49-F238E27FC236}">
                <a16:creationId xmlns:a16="http://schemas.microsoft.com/office/drawing/2014/main" id="{E40172C8-4581-4D4B-88E7-66D09273DD3C}"/>
              </a:ext>
            </a:extLst>
          </p:cNvPr>
          <p:cNvSpPr txBox="1"/>
          <p:nvPr/>
        </p:nvSpPr>
        <p:spPr>
          <a:xfrm>
            <a:off x="1944818" y="1405900"/>
            <a:ext cx="3973286" cy="1938992"/>
          </a:xfrm>
          <a:prstGeom prst="rect">
            <a:avLst/>
          </a:prstGeom>
          <a:noFill/>
        </p:spPr>
        <p:txBody>
          <a:bodyPr wrap="square" rtlCol="0">
            <a:spAutoFit/>
          </a:bodyPr>
          <a:lstStyle/>
          <a:p>
            <a:pPr algn="ctr"/>
            <a:r>
              <a:rPr lang="en-US" sz="6000" b="1" dirty="0">
                <a:solidFill>
                  <a:schemeClr val="bg1"/>
                </a:solidFill>
                <a:latin typeface="Roboto" panose="02000000000000000000" pitchFamily="2" charset="0"/>
                <a:ea typeface="Roboto" panose="02000000000000000000" pitchFamily="2" charset="0"/>
                <a:cs typeface="Poppins" pitchFamily="2" charset="77"/>
              </a:rPr>
              <a:t>Buyer Persona</a:t>
            </a:r>
          </a:p>
        </p:txBody>
      </p:sp>
      <p:grpSp>
        <p:nvGrpSpPr>
          <p:cNvPr id="236" name="Group 235">
            <a:extLst>
              <a:ext uri="{FF2B5EF4-FFF2-40B4-BE49-F238E27FC236}">
                <a16:creationId xmlns:a16="http://schemas.microsoft.com/office/drawing/2014/main" id="{D866D3AB-8B97-244B-901A-814F8B0A9DD5}"/>
              </a:ext>
            </a:extLst>
          </p:cNvPr>
          <p:cNvGrpSpPr/>
          <p:nvPr/>
        </p:nvGrpSpPr>
        <p:grpSpPr>
          <a:xfrm>
            <a:off x="1445381" y="10808019"/>
            <a:ext cx="4972160" cy="2008809"/>
            <a:chOff x="1087546" y="2365400"/>
            <a:chExt cx="2330255" cy="2008809"/>
          </a:xfrm>
        </p:grpSpPr>
        <p:sp>
          <p:nvSpPr>
            <p:cNvPr id="237" name="CuadroTexto 395">
              <a:extLst>
                <a:ext uri="{FF2B5EF4-FFF2-40B4-BE49-F238E27FC236}">
                  <a16:creationId xmlns:a16="http://schemas.microsoft.com/office/drawing/2014/main" id="{18021A4B-60ED-D84E-B31E-F831CB05763C}"/>
                </a:ext>
              </a:extLst>
            </p:cNvPr>
            <p:cNvSpPr txBox="1"/>
            <p:nvPr/>
          </p:nvSpPr>
          <p:spPr>
            <a:xfrm flipH="1">
              <a:off x="1087546" y="2885107"/>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Age: 35</a:t>
              </a:r>
            </a:p>
          </p:txBody>
        </p:sp>
        <p:sp>
          <p:nvSpPr>
            <p:cNvPr id="238" name="CuadroTexto 395">
              <a:extLst>
                <a:ext uri="{FF2B5EF4-FFF2-40B4-BE49-F238E27FC236}">
                  <a16:creationId xmlns:a16="http://schemas.microsoft.com/office/drawing/2014/main" id="{9B0C939F-8950-7C45-A283-D900985B0DAB}"/>
                </a:ext>
              </a:extLst>
            </p:cNvPr>
            <p:cNvSpPr txBox="1"/>
            <p:nvPr/>
          </p:nvSpPr>
          <p:spPr>
            <a:xfrm flipH="1">
              <a:off x="1087546" y="3398825"/>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Education: Business</a:t>
              </a:r>
            </a:p>
          </p:txBody>
        </p:sp>
        <p:sp>
          <p:nvSpPr>
            <p:cNvPr id="239" name="CuadroTexto 395">
              <a:extLst>
                <a:ext uri="{FF2B5EF4-FFF2-40B4-BE49-F238E27FC236}">
                  <a16:creationId xmlns:a16="http://schemas.microsoft.com/office/drawing/2014/main" id="{FE46E74D-5C91-DA43-9115-4ED715855C0C}"/>
                </a:ext>
              </a:extLst>
            </p:cNvPr>
            <p:cNvSpPr txBox="1"/>
            <p:nvPr/>
          </p:nvSpPr>
          <p:spPr>
            <a:xfrm flipH="1">
              <a:off x="1087546" y="3912544"/>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Occupation: Business Marketing</a:t>
              </a:r>
            </a:p>
          </p:txBody>
        </p:sp>
        <p:sp>
          <p:nvSpPr>
            <p:cNvPr id="240" name="CuadroTexto 395">
              <a:extLst>
                <a:ext uri="{FF2B5EF4-FFF2-40B4-BE49-F238E27FC236}">
                  <a16:creationId xmlns:a16="http://schemas.microsoft.com/office/drawing/2014/main" id="{B92AF6F5-846F-7849-9AE2-EA03C23E9A8C}"/>
                </a:ext>
              </a:extLst>
            </p:cNvPr>
            <p:cNvSpPr txBox="1"/>
            <p:nvPr/>
          </p:nvSpPr>
          <p:spPr>
            <a:xfrm flipH="1">
              <a:off x="1087546" y="2365400"/>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Name: Matt Anderson</a:t>
              </a:r>
            </a:p>
          </p:txBody>
        </p:sp>
      </p:grpSp>
      <p:pic>
        <p:nvPicPr>
          <p:cNvPr id="73" name="Picture Placeholder 8">
            <a:extLst>
              <a:ext uri="{FF2B5EF4-FFF2-40B4-BE49-F238E27FC236}">
                <a16:creationId xmlns:a16="http://schemas.microsoft.com/office/drawing/2014/main" id="{E66FC624-68A3-F447-B285-647BC97A4AA3}"/>
              </a:ext>
            </a:extLst>
          </p:cNvPr>
          <p:cNvPicPr>
            <a:picLocks noChangeAspect="1"/>
          </p:cNvPicPr>
          <p:nvPr/>
        </p:nvPicPr>
        <p:blipFill>
          <a:blip r:embed="rId3">
            <a:extLst>
              <a:ext uri="{28A0092B-C50C-407E-A947-70E740481C1C}">
                <a14:useLocalDpi xmlns:a14="http://schemas.microsoft.com/office/drawing/2010/main" val="0"/>
              </a:ext>
            </a:extLst>
          </a:blip>
          <a:srcRect l="25742" r="25742"/>
          <a:stretch>
            <a:fillRect/>
          </a:stretch>
        </p:blipFill>
        <p:spPr>
          <a:xfrm>
            <a:off x="1445382" y="4308963"/>
            <a:ext cx="4972160" cy="5772194"/>
          </a:xfrm>
          <a:prstGeom prst="rect">
            <a:avLst/>
          </a:prstGeom>
        </p:spPr>
      </p:pic>
    </p:spTree>
    <p:extLst>
      <p:ext uri="{BB962C8B-B14F-4D97-AF65-F5344CB8AC3E}">
        <p14:creationId xmlns:p14="http://schemas.microsoft.com/office/powerpoint/2010/main" val="290345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67" name="Forma libre 4">
            <a:extLst>
              <a:ext uri="{FF2B5EF4-FFF2-40B4-BE49-F238E27FC236}">
                <a16:creationId xmlns:a16="http://schemas.microsoft.com/office/drawing/2014/main" id="{0DE795F1-70C2-EC40-BDE7-40F196D7D0B1}"/>
              </a:ext>
            </a:extLst>
          </p:cNvPr>
          <p:cNvSpPr/>
          <p:nvPr/>
        </p:nvSpPr>
        <p:spPr>
          <a:xfrm>
            <a:off x="27709" y="4682837"/>
            <a:ext cx="6461760" cy="9033164"/>
          </a:xfrm>
          <a:custGeom>
            <a:avLst/>
            <a:gdLst>
              <a:gd name="connsiteX0" fmla="*/ 7144 w 2028825"/>
              <a:gd name="connsiteY0" fmla="*/ 7144 h 5191125"/>
              <a:gd name="connsiteX1" fmla="*/ 2028444 w 2028825"/>
              <a:gd name="connsiteY1" fmla="*/ 7144 h 5191125"/>
              <a:gd name="connsiteX2" fmla="*/ 2028444 w 2028825"/>
              <a:gd name="connsiteY2" fmla="*/ 5192554 h 5191125"/>
              <a:gd name="connsiteX3" fmla="*/ 7144 w 2028825"/>
              <a:gd name="connsiteY3" fmla="*/ 5192554 h 5191125"/>
            </a:gdLst>
            <a:ahLst/>
            <a:cxnLst>
              <a:cxn ang="0">
                <a:pos x="connsiteX0" y="connsiteY0"/>
              </a:cxn>
              <a:cxn ang="0">
                <a:pos x="connsiteX1" y="connsiteY1"/>
              </a:cxn>
              <a:cxn ang="0">
                <a:pos x="connsiteX2" y="connsiteY2"/>
              </a:cxn>
              <a:cxn ang="0">
                <a:pos x="connsiteX3" y="connsiteY3"/>
              </a:cxn>
            </a:cxnLst>
            <a:rect l="l" t="t" r="r" b="b"/>
            <a:pathLst>
              <a:path w="2028825" h="5191125">
                <a:moveTo>
                  <a:pt x="7144" y="7144"/>
                </a:moveTo>
                <a:lnTo>
                  <a:pt x="2028444" y="7144"/>
                </a:lnTo>
                <a:lnTo>
                  <a:pt x="2028444" y="5192554"/>
                </a:lnTo>
                <a:lnTo>
                  <a:pt x="7144" y="5192554"/>
                </a:lnTo>
                <a:close/>
              </a:path>
            </a:pathLst>
          </a:custGeom>
          <a:solidFill>
            <a:schemeClr val="accent2"/>
          </a:solidFill>
          <a:ln w="9525" cap="flat">
            <a:noFill/>
            <a:prstDash val="solid"/>
            <a:miter/>
          </a:ln>
        </p:spPr>
        <p:txBody>
          <a:bodyPr rtlCol="0" anchor="ctr"/>
          <a:lstStyle/>
          <a:p>
            <a:endParaRPr lang="es-MX">
              <a:solidFill>
                <a:schemeClr val="bg1"/>
              </a:solidFill>
            </a:endParaRPr>
          </a:p>
        </p:txBody>
      </p:sp>
      <p:sp>
        <p:nvSpPr>
          <p:cNvPr id="68" name="Forma libre 5">
            <a:extLst>
              <a:ext uri="{FF2B5EF4-FFF2-40B4-BE49-F238E27FC236}">
                <a16:creationId xmlns:a16="http://schemas.microsoft.com/office/drawing/2014/main" id="{A828956E-AC9A-9C43-AC63-22CC5EFA3CD7}"/>
              </a:ext>
            </a:extLst>
          </p:cNvPr>
          <p:cNvSpPr/>
          <p:nvPr/>
        </p:nvSpPr>
        <p:spPr>
          <a:xfrm>
            <a:off x="0" y="0"/>
            <a:ext cx="24387175" cy="5454777"/>
          </a:xfrm>
          <a:custGeom>
            <a:avLst/>
            <a:gdLst>
              <a:gd name="connsiteX0" fmla="*/ 7144 w 5838825"/>
              <a:gd name="connsiteY0" fmla="*/ 7144 h 2371725"/>
              <a:gd name="connsiteX1" fmla="*/ 5836444 w 5838825"/>
              <a:gd name="connsiteY1" fmla="*/ 7144 h 2371725"/>
              <a:gd name="connsiteX2" fmla="*/ 5836444 w 5838825"/>
              <a:gd name="connsiteY2" fmla="*/ 2365534 h 2371725"/>
              <a:gd name="connsiteX3" fmla="*/ 7144 w 5838825"/>
              <a:gd name="connsiteY3" fmla="*/ 2365534 h 2371725"/>
            </a:gdLst>
            <a:ahLst/>
            <a:cxnLst>
              <a:cxn ang="0">
                <a:pos x="connsiteX0" y="connsiteY0"/>
              </a:cxn>
              <a:cxn ang="0">
                <a:pos x="connsiteX1" y="connsiteY1"/>
              </a:cxn>
              <a:cxn ang="0">
                <a:pos x="connsiteX2" y="connsiteY2"/>
              </a:cxn>
              <a:cxn ang="0">
                <a:pos x="connsiteX3" y="connsiteY3"/>
              </a:cxn>
            </a:cxnLst>
            <a:rect l="l" t="t" r="r" b="b"/>
            <a:pathLst>
              <a:path w="5838825" h="2371725">
                <a:moveTo>
                  <a:pt x="7144" y="7144"/>
                </a:moveTo>
                <a:lnTo>
                  <a:pt x="5836444" y="7144"/>
                </a:lnTo>
                <a:lnTo>
                  <a:pt x="5836444" y="2365534"/>
                </a:lnTo>
                <a:lnTo>
                  <a:pt x="7144" y="2365534"/>
                </a:lnTo>
                <a:close/>
              </a:path>
            </a:pathLst>
          </a:custGeom>
          <a:solidFill>
            <a:schemeClr val="accent1"/>
          </a:solidFill>
          <a:ln w="9525" cap="flat">
            <a:noFill/>
            <a:prstDash val="solid"/>
            <a:miter/>
          </a:ln>
        </p:spPr>
        <p:txBody>
          <a:bodyPr rtlCol="0" anchor="ctr"/>
          <a:lstStyle/>
          <a:p>
            <a:endParaRPr lang="es-MX" dirty="0"/>
          </a:p>
        </p:txBody>
      </p:sp>
      <p:sp>
        <p:nvSpPr>
          <p:cNvPr id="78" name="TextBox 66">
            <a:extLst>
              <a:ext uri="{FF2B5EF4-FFF2-40B4-BE49-F238E27FC236}">
                <a16:creationId xmlns:a16="http://schemas.microsoft.com/office/drawing/2014/main" id="{AF3E75D3-C843-8547-A274-A931D6B357EB}"/>
              </a:ext>
            </a:extLst>
          </p:cNvPr>
          <p:cNvSpPr txBox="1"/>
          <p:nvPr/>
        </p:nvSpPr>
        <p:spPr>
          <a:xfrm>
            <a:off x="1968008" y="1450115"/>
            <a:ext cx="6076236" cy="2554545"/>
          </a:xfrm>
          <a:prstGeom prst="rect">
            <a:avLst/>
          </a:prstGeom>
          <a:noFill/>
        </p:spPr>
        <p:txBody>
          <a:bodyPr wrap="square" rtlCol="0">
            <a:spAutoFit/>
          </a:bodyPr>
          <a:lstStyle/>
          <a:p>
            <a:r>
              <a:rPr lang="en-US" sz="8000" spc="300" dirty="0">
                <a:solidFill>
                  <a:schemeClr val="bg1"/>
                </a:solidFill>
                <a:latin typeface="Roboto Medium" panose="02000000000000000000" pitchFamily="2" charset="0"/>
                <a:ea typeface="Roboto Medium" panose="02000000000000000000" pitchFamily="2" charset="0"/>
                <a:cs typeface="Poppins Light" pitchFamily="2" charset="77"/>
              </a:rPr>
              <a:t>BUYER PERSONA</a:t>
            </a:r>
          </a:p>
        </p:txBody>
      </p:sp>
      <p:grpSp>
        <p:nvGrpSpPr>
          <p:cNvPr id="306" name="Group 305">
            <a:extLst>
              <a:ext uri="{FF2B5EF4-FFF2-40B4-BE49-F238E27FC236}">
                <a16:creationId xmlns:a16="http://schemas.microsoft.com/office/drawing/2014/main" id="{E5815B97-5A74-4748-9EC7-2FF35053F5BE}"/>
              </a:ext>
            </a:extLst>
          </p:cNvPr>
          <p:cNvGrpSpPr/>
          <p:nvPr/>
        </p:nvGrpSpPr>
        <p:grpSpPr>
          <a:xfrm>
            <a:off x="17875272" y="1722982"/>
            <a:ext cx="4972160" cy="2008809"/>
            <a:chOff x="1087546" y="2365400"/>
            <a:chExt cx="2330255" cy="2008809"/>
          </a:xfrm>
        </p:grpSpPr>
        <p:sp>
          <p:nvSpPr>
            <p:cNvPr id="307" name="CuadroTexto 395">
              <a:extLst>
                <a:ext uri="{FF2B5EF4-FFF2-40B4-BE49-F238E27FC236}">
                  <a16:creationId xmlns:a16="http://schemas.microsoft.com/office/drawing/2014/main" id="{0CEC8B41-8839-2C4F-AFF0-9134E105B62B}"/>
                </a:ext>
              </a:extLst>
            </p:cNvPr>
            <p:cNvSpPr txBox="1"/>
            <p:nvPr/>
          </p:nvSpPr>
          <p:spPr>
            <a:xfrm flipH="1">
              <a:off x="1087546" y="2885107"/>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Age: 35</a:t>
              </a:r>
            </a:p>
          </p:txBody>
        </p:sp>
        <p:sp>
          <p:nvSpPr>
            <p:cNvPr id="308" name="CuadroTexto 395">
              <a:extLst>
                <a:ext uri="{FF2B5EF4-FFF2-40B4-BE49-F238E27FC236}">
                  <a16:creationId xmlns:a16="http://schemas.microsoft.com/office/drawing/2014/main" id="{D50677C6-3B01-6941-9E39-FB8501BD2C7F}"/>
                </a:ext>
              </a:extLst>
            </p:cNvPr>
            <p:cNvSpPr txBox="1"/>
            <p:nvPr/>
          </p:nvSpPr>
          <p:spPr>
            <a:xfrm flipH="1">
              <a:off x="1087546" y="3398825"/>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Education: Business</a:t>
              </a:r>
            </a:p>
          </p:txBody>
        </p:sp>
        <p:sp>
          <p:nvSpPr>
            <p:cNvPr id="309" name="CuadroTexto 395">
              <a:extLst>
                <a:ext uri="{FF2B5EF4-FFF2-40B4-BE49-F238E27FC236}">
                  <a16:creationId xmlns:a16="http://schemas.microsoft.com/office/drawing/2014/main" id="{3521CCA4-508C-A44D-B511-5C6162F72D97}"/>
                </a:ext>
              </a:extLst>
            </p:cNvPr>
            <p:cNvSpPr txBox="1"/>
            <p:nvPr/>
          </p:nvSpPr>
          <p:spPr>
            <a:xfrm flipH="1">
              <a:off x="1087546" y="3912544"/>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Occupation: Business Marketing</a:t>
              </a:r>
            </a:p>
          </p:txBody>
        </p:sp>
        <p:sp>
          <p:nvSpPr>
            <p:cNvPr id="310" name="CuadroTexto 395">
              <a:extLst>
                <a:ext uri="{FF2B5EF4-FFF2-40B4-BE49-F238E27FC236}">
                  <a16:creationId xmlns:a16="http://schemas.microsoft.com/office/drawing/2014/main" id="{DF034554-FF21-1E44-ACCC-041616CE6ADB}"/>
                </a:ext>
              </a:extLst>
            </p:cNvPr>
            <p:cNvSpPr txBox="1"/>
            <p:nvPr/>
          </p:nvSpPr>
          <p:spPr>
            <a:xfrm flipH="1">
              <a:off x="1087546" y="2365400"/>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Name: Matt Anderson</a:t>
              </a:r>
            </a:p>
          </p:txBody>
        </p:sp>
      </p:grpSp>
      <p:grpSp>
        <p:nvGrpSpPr>
          <p:cNvPr id="6" name="Group 5">
            <a:extLst>
              <a:ext uri="{FF2B5EF4-FFF2-40B4-BE49-F238E27FC236}">
                <a16:creationId xmlns:a16="http://schemas.microsoft.com/office/drawing/2014/main" id="{D416085E-C45D-8846-8D88-34ACD5BC5DBD}"/>
              </a:ext>
            </a:extLst>
          </p:cNvPr>
          <p:cNvGrpSpPr/>
          <p:nvPr/>
        </p:nvGrpSpPr>
        <p:grpSpPr>
          <a:xfrm>
            <a:off x="16472103" y="6358916"/>
            <a:ext cx="6139145" cy="2523767"/>
            <a:chOff x="16472103" y="6294270"/>
            <a:chExt cx="6139145" cy="2523767"/>
          </a:xfrm>
        </p:grpSpPr>
        <p:sp>
          <p:nvSpPr>
            <p:cNvPr id="312" name="CuadroTexto 395">
              <a:extLst>
                <a:ext uri="{FF2B5EF4-FFF2-40B4-BE49-F238E27FC236}">
                  <a16:creationId xmlns:a16="http://schemas.microsoft.com/office/drawing/2014/main" id="{5A1A4D53-89E0-4240-81CA-05D2FB96464F}"/>
                </a:ext>
              </a:extLst>
            </p:cNvPr>
            <p:cNvSpPr txBox="1"/>
            <p:nvPr/>
          </p:nvSpPr>
          <p:spPr>
            <a:xfrm flipH="1">
              <a:off x="16472110" y="6294270"/>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313" name="Rectangle 56">
              <a:extLst>
                <a:ext uri="{FF2B5EF4-FFF2-40B4-BE49-F238E27FC236}">
                  <a16:creationId xmlns:a16="http://schemas.microsoft.com/office/drawing/2014/main" id="{7876C7DF-B7B1-FC40-B9BB-0658EDBB0C6A}"/>
                </a:ext>
              </a:extLst>
            </p:cNvPr>
            <p:cNvSpPr/>
            <p:nvPr/>
          </p:nvSpPr>
          <p:spPr>
            <a:xfrm flipH="1">
              <a:off x="16472103" y="6879045"/>
              <a:ext cx="6139145"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grpSp>
        <p:nvGrpSpPr>
          <p:cNvPr id="314" name="Group 313">
            <a:extLst>
              <a:ext uri="{FF2B5EF4-FFF2-40B4-BE49-F238E27FC236}">
                <a16:creationId xmlns:a16="http://schemas.microsoft.com/office/drawing/2014/main" id="{150AF997-6B1B-CC43-AB23-B8805A257ABF}"/>
              </a:ext>
            </a:extLst>
          </p:cNvPr>
          <p:cNvGrpSpPr/>
          <p:nvPr/>
        </p:nvGrpSpPr>
        <p:grpSpPr>
          <a:xfrm>
            <a:off x="16472103" y="10306827"/>
            <a:ext cx="6139145" cy="2523767"/>
            <a:chOff x="15943637" y="4601878"/>
            <a:chExt cx="6139145" cy="2523767"/>
          </a:xfrm>
        </p:grpSpPr>
        <p:sp>
          <p:nvSpPr>
            <p:cNvPr id="315" name="CuadroTexto 395">
              <a:extLst>
                <a:ext uri="{FF2B5EF4-FFF2-40B4-BE49-F238E27FC236}">
                  <a16:creationId xmlns:a16="http://schemas.microsoft.com/office/drawing/2014/main" id="{D0E2E202-AFC0-7342-B544-6CEA94254197}"/>
                </a:ext>
              </a:extLst>
            </p:cNvPr>
            <p:cNvSpPr txBox="1"/>
            <p:nvPr/>
          </p:nvSpPr>
          <p:spPr>
            <a:xfrm flipH="1">
              <a:off x="15943644" y="4601878"/>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316" name="Rectangle 56">
              <a:extLst>
                <a:ext uri="{FF2B5EF4-FFF2-40B4-BE49-F238E27FC236}">
                  <a16:creationId xmlns:a16="http://schemas.microsoft.com/office/drawing/2014/main" id="{A7D238C2-CB57-194E-9836-904DA6B3D9F0}"/>
                </a:ext>
              </a:extLst>
            </p:cNvPr>
            <p:cNvSpPr/>
            <p:nvPr/>
          </p:nvSpPr>
          <p:spPr>
            <a:xfrm flipH="1">
              <a:off x="15943637" y="5186653"/>
              <a:ext cx="6139145"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grpSp>
        <p:nvGrpSpPr>
          <p:cNvPr id="329" name="Group 328">
            <a:extLst>
              <a:ext uri="{FF2B5EF4-FFF2-40B4-BE49-F238E27FC236}">
                <a16:creationId xmlns:a16="http://schemas.microsoft.com/office/drawing/2014/main" id="{EC1955CE-A1CD-2243-A97A-6896A5A95E63}"/>
              </a:ext>
            </a:extLst>
          </p:cNvPr>
          <p:cNvGrpSpPr/>
          <p:nvPr/>
        </p:nvGrpSpPr>
        <p:grpSpPr>
          <a:xfrm>
            <a:off x="7422489" y="10306827"/>
            <a:ext cx="7781677" cy="2523767"/>
            <a:chOff x="15943638" y="4601878"/>
            <a:chExt cx="7781677" cy="2523767"/>
          </a:xfrm>
        </p:grpSpPr>
        <p:sp>
          <p:nvSpPr>
            <p:cNvPr id="330" name="CuadroTexto 395">
              <a:extLst>
                <a:ext uri="{FF2B5EF4-FFF2-40B4-BE49-F238E27FC236}">
                  <a16:creationId xmlns:a16="http://schemas.microsoft.com/office/drawing/2014/main" id="{D5693390-7A26-4948-B795-E37E83CC8688}"/>
                </a:ext>
              </a:extLst>
            </p:cNvPr>
            <p:cNvSpPr txBox="1"/>
            <p:nvPr/>
          </p:nvSpPr>
          <p:spPr>
            <a:xfrm flipH="1">
              <a:off x="15943644" y="4601878"/>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331" name="Rectangle 56">
              <a:extLst>
                <a:ext uri="{FF2B5EF4-FFF2-40B4-BE49-F238E27FC236}">
                  <a16:creationId xmlns:a16="http://schemas.microsoft.com/office/drawing/2014/main" id="{77513EE7-C8BD-F34E-9460-06E2B784ED08}"/>
                </a:ext>
              </a:extLst>
            </p:cNvPr>
            <p:cNvSpPr/>
            <p:nvPr/>
          </p:nvSpPr>
          <p:spPr>
            <a:xfrm flipH="1">
              <a:off x="15943638" y="5186653"/>
              <a:ext cx="7781677"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Platforms play an important role in online marketing.</a:t>
              </a:r>
            </a:p>
          </p:txBody>
        </p:sp>
      </p:grpSp>
      <p:grpSp>
        <p:nvGrpSpPr>
          <p:cNvPr id="7" name="Group 6">
            <a:extLst>
              <a:ext uri="{FF2B5EF4-FFF2-40B4-BE49-F238E27FC236}">
                <a16:creationId xmlns:a16="http://schemas.microsoft.com/office/drawing/2014/main" id="{383FA634-C7D6-0C41-B530-BE7F9C3B9E29}"/>
              </a:ext>
            </a:extLst>
          </p:cNvPr>
          <p:cNvGrpSpPr/>
          <p:nvPr/>
        </p:nvGrpSpPr>
        <p:grpSpPr>
          <a:xfrm>
            <a:off x="7422495" y="6358916"/>
            <a:ext cx="7752436" cy="3108868"/>
            <a:chOff x="7422495" y="6358916"/>
            <a:chExt cx="7752436" cy="3108868"/>
          </a:xfrm>
        </p:grpSpPr>
        <p:grpSp>
          <p:nvGrpSpPr>
            <p:cNvPr id="324" name="Group 323">
              <a:extLst>
                <a:ext uri="{FF2B5EF4-FFF2-40B4-BE49-F238E27FC236}">
                  <a16:creationId xmlns:a16="http://schemas.microsoft.com/office/drawing/2014/main" id="{9670016F-623D-DE45-8BA1-5DE777602C92}"/>
                </a:ext>
              </a:extLst>
            </p:cNvPr>
            <p:cNvGrpSpPr/>
            <p:nvPr/>
          </p:nvGrpSpPr>
          <p:grpSpPr>
            <a:xfrm>
              <a:off x="7483451" y="7186910"/>
              <a:ext cx="7691480" cy="2280874"/>
              <a:chOff x="8604241" y="2145792"/>
              <a:chExt cx="7720717" cy="2718364"/>
            </a:xfrm>
          </p:grpSpPr>
          <p:sp>
            <p:nvSpPr>
              <p:cNvPr id="325" name="Rectangle 324">
                <a:extLst>
                  <a:ext uri="{FF2B5EF4-FFF2-40B4-BE49-F238E27FC236}">
                    <a16:creationId xmlns:a16="http://schemas.microsoft.com/office/drawing/2014/main" id="{498BE985-F53E-7C4C-A941-98839DDC7FA8}"/>
                  </a:ext>
                </a:extLst>
              </p:cNvPr>
              <p:cNvSpPr/>
              <p:nvPr/>
            </p:nvSpPr>
            <p:spPr>
              <a:xfrm>
                <a:off x="8604241" y="2145792"/>
                <a:ext cx="7720717" cy="679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Roboto Medium" panose="02000000000000000000" pitchFamily="2" charset="0"/>
                    <a:ea typeface="Roboto Medium" panose="02000000000000000000" pitchFamily="2" charset="0"/>
                  </a:rPr>
                  <a:t>Incentive</a:t>
                </a:r>
              </a:p>
            </p:txBody>
          </p:sp>
          <p:sp>
            <p:nvSpPr>
              <p:cNvPr id="326" name="Rectangle 325">
                <a:extLst>
                  <a:ext uri="{FF2B5EF4-FFF2-40B4-BE49-F238E27FC236}">
                    <a16:creationId xmlns:a16="http://schemas.microsoft.com/office/drawing/2014/main" id="{73CC032C-8E8E-3D44-8AE5-F214218221FD}"/>
                  </a:ext>
                </a:extLst>
              </p:cNvPr>
              <p:cNvSpPr/>
              <p:nvPr/>
            </p:nvSpPr>
            <p:spPr>
              <a:xfrm>
                <a:off x="8604241" y="2825383"/>
                <a:ext cx="4043284" cy="6795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Roboto Medium" panose="02000000000000000000" pitchFamily="2" charset="0"/>
                    <a:ea typeface="Roboto Medium" panose="02000000000000000000" pitchFamily="2" charset="0"/>
                  </a:rPr>
                  <a:t>Fear</a:t>
                </a:r>
              </a:p>
            </p:txBody>
          </p:sp>
          <p:sp>
            <p:nvSpPr>
              <p:cNvPr id="327" name="Rectangle 326">
                <a:extLst>
                  <a:ext uri="{FF2B5EF4-FFF2-40B4-BE49-F238E27FC236}">
                    <a16:creationId xmlns:a16="http://schemas.microsoft.com/office/drawing/2014/main" id="{BAFED973-715F-4046-8C9E-893DA37A98F5}"/>
                  </a:ext>
                </a:extLst>
              </p:cNvPr>
              <p:cNvSpPr/>
              <p:nvPr/>
            </p:nvSpPr>
            <p:spPr>
              <a:xfrm>
                <a:off x="8604241" y="3504974"/>
                <a:ext cx="6557984" cy="6795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Roboto Medium" panose="02000000000000000000" pitchFamily="2" charset="0"/>
                    <a:ea typeface="Roboto Medium" panose="02000000000000000000" pitchFamily="2" charset="0"/>
                  </a:rPr>
                  <a:t>Achievement</a:t>
                </a:r>
              </a:p>
            </p:txBody>
          </p:sp>
          <p:sp>
            <p:nvSpPr>
              <p:cNvPr id="328" name="Rectangle 327">
                <a:extLst>
                  <a:ext uri="{FF2B5EF4-FFF2-40B4-BE49-F238E27FC236}">
                    <a16:creationId xmlns:a16="http://schemas.microsoft.com/office/drawing/2014/main" id="{7932CEB3-BAA1-C743-818D-0DD6AC0A98AA}"/>
                  </a:ext>
                </a:extLst>
              </p:cNvPr>
              <p:cNvSpPr/>
              <p:nvPr/>
            </p:nvSpPr>
            <p:spPr>
              <a:xfrm>
                <a:off x="8604241" y="4184565"/>
                <a:ext cx="5469892" cy="6795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Roboto Medium" panose="02000000000000000000" pitchFamily="2" charset="0"/>
                    <a:ea typeface="Roboto Medium" panose="02000000000000000000" pitchFamily="2" charset="0"/>
                  </a:rPr>
                  <a:t>Growth</a:t>
                </a:r>
              </a:p>
            </p:txBody>
          </p:sp>
        </p:grpSp>
        <p:sp>
          <p:nvSpPr>
            <p:cNvPr id="335" name="CuadroTexto 395">
              <a:extLst>
                <a:ext uri="{FF2B5EF4-FFF2-40B4-BE49-F238E27FC236}">
                  <a16:creationId xmlns:a16="http://schemas.microsoft.com/office/drawing/2014/main" id="{2FB5DC69-3D38-8942-897A-BBB1BF7CC62B}"/>
                </a:ext>
              </a:extLst>
            </p:cNvPr>
            <p:cNvSpPr txBox="1"/>
            <p:nvPr/>
          </p:nvSpPr>
          <p:spPr>
            <a:xfrm flipH="1">
              <a:off x="7422495" y="6358916"/>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Motivation</a:t>
              </a:r>
            </a:p>
          </p:txBody>
        </p:sp>
      </p:grpSp>
      <p:grpSp>
        <p:nvGrpSpPr>
          <p:cNvPr id="336" name="Group 335">
            <a:extLst>
              <a:ext uri="{FF2B5EF4-FFF2-40B4-BE49-F238E27FC236}">
                <a16:creationId xmlns:a16="http://schemas.microsoft.com/office/drawing/2014/main" id="{C4226741-D837-9D49-85B3-0377DCAAA517}"/>
              </a:ext>
            </a:extLst>
          </p:cNvPr>
          <p:cNvGrpSpPr/>
          <p:nvPr/>
        </p:nvGrpSpPr>
        <p:grpSpPr>
          <a:xfrm>
            <a:off x="1039092" y="6358916"/>
            <a:ext cx="4383576" cy="6471678"/>
            <a:chOff x="6387030" y="10644570"/>
            <a:chExt cx="4383576" cy="6471678"/>
          </a:xfrm>
        </p:grpSpPr>
        <p:sp>
          <p:nvSpPr>
            <p:cNvPr id="337" name="CuadroTexto 395">
              <a:extLst>
                <a:ext uri="{FF2B5EF4-FFF2-40B4-BE49-F238E27FC236}">
                  <a16:creationId xmlns:a16="http://schemas.microsoft.com/office/drawing/2014/main" id="{676CDA32-A013-D34A-9AA9-41E514068E50}"/>
                </a:ext>
              </a:extLst>
            </p:cNvPr>
            <p:cNvSpPr txBox="1"/>
            <p:nvPr/>
          </p:nvSpPr>
          <p:spPr>
            <a:xfrm flipH="1">
              <a:off x="6387039" y="10644570"/>
              <a:ext cx="3548331"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Bio</a:t>
              </a:r>
            </a:p>
          </p:txBody>
        </p:sp>
        <p:sp>
          <p:nvSpPr>
            <p:cNvPr id="338" name="Rectangle 56">
              <a:extLst>
                <a:ext uri="{FF2B5EF4-FFF2-40B4-BE49-F238E27FC236}">
                  <a16:creationId xmlns:a16="http://schemas.microsoft.com/office/drawing/2014/main" id="{F97FBE56-3928-8849-8959-16F0C1CF8D41}"/>
                </a:ext>
              </a:extLst>
            </p:cNvPr>
            <p:cNvSpPr/>
            <p:nvPr/>
          </p:nvSpPr>
          <p:spPr>
            <a:xfrm flipH="1">
              <a:off x="6387030" y="11853269"/>
              <a:ext cx="4383576" cy="5262979"/>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endPar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a:p>
              <a:endPar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pic>
        <p:nvPicPr>
          <p:cNvPr id="37" name="Picture Placeholder 7">
            <a:extLst>
              <a:ext uri="{FF2B5EF4-FFF2-40B4-BE49-F238E27FC236}">
                <a16:creationId xmlns:a16="http://schemas.microsoft.com/office/drawing/2014/main" id="{6481E0E0-367D-FA43-9C48-E4377D38DFD0}"/>
              </a:ext>
            </a:extLst>
          </p:cNvPr>
          <p:cNvPicPr>
            <a:picLocks noChangeAspect="1"/>
          </p:cNvPicPr>
          <p:nvPr/>
        </p:nvPicPr>
        <p:blipFill>
          <a:blip r:embed="rId3">
            <a:extLst>
              <a:ext uri="{28A0092B-C50C-407E-A947-70E740481C1C}">
                <a14:useLocalDpi xmlns:a14="http://schemas.microsoft.com/office/drawing/2010/main" val="0"/>
              </a:ext>
            </a:extLst>
          </a:blip>
          <a:srcRect l="21858" r="21858"/>
          <a:stretch>
            <a:fillRect/>
          </a:stretch>
        </p:blipFill>
        <p:spPr>
          <a:xfrm>
            <a:off x="10012252" y="527781"/>
            <a:ext cx="4353158" cy="4353146"/>
          </a:xfrm>
          <a:prstGeom prst="ellipse">
            <a:avLst/>
          </a:prstGeom>
        </p:spPr>
      </p:pic>
    </p:spTree>
    <p:extLst>
      <p:ext uri="{BB962C8B-B14F-4D97-AF65-F5344CB8AC3E}">
        <p14:creationId xmlns:p14="http://schemas.microsoft.com/office/powerpoint/2010/main" val="332185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rma libre 4">
            <a:extLst>
              <a:ext uri="{FF2B5EF4-FFF2-40B4-BE49-F238E27FC236}">
                <a16:creationId xmlns:a16="http://schemas.microsoft.com/office/drawing/2014/main" id="{27A65DF6-5FAB-6144-9BEC-D69E864FB8D3}"/>
              </a:ext>
            </a:extLst>
          </p:cNvPr>
          <p:cNvSpPr/>
          <p:nvPr/>
        </p:nvSpPr>
        <p:spPr>
          <a:xfrm>
            <a:off x="0" y="-22288"/>
            <a:ext cx="24387175" cy="6188655"/>
          </a:xfrm>
          <a:custGeom>
            <a:avLst/>
            <a:gdLst>
              <a:gd name="connsiteX0" fmla="*/ 7144 w 5838825"/>
              <a:gd name="connsiteY0" fmla="*/ 7144 h 3457575"/>
              <a:gd name="connsiteX1" fmla="*/ 5836444 w 5838825"/>
              <a:gd name="connsiteY1" fmla="*/ 7144 h 3457575"/>
              <a:gd name="connsiteX2" fmla="*/ 5836444 w 5838825"/>
              <a:gd name="connsiteY2" fmla="*/ 3459099 h 3457575"/>
              <a:gd name="connsiteX3" fmla="*/ 7144 w 5838825"/>
              <a:gd name="connsiteY3" fmla="*/ 3459099 h 3457575"/>
            </a:gdLst>
            <a:ahLst/>
            <a:cxnLst>
              <a:cxn ang="0">
                <a:pos x="connsiteX0" y="connsiteY0"/>
              </a:cxn>
              <a:cxn ang="0">
                <a:pos x="connsiteX1" y="connsiteY1"/>
              </a:cxn>
              <a:cxn ang="0">
                <a:pos x="connsiteX2" y="connsiteY2"/>
              </a:cxn>
              <a:cxn ang="0">
                <a:pos x="connsiteX3" y="connsiteY3"/>
              </a:cxn>
            </a:cxnLst>
            <a:rect l="l" t="t" r="r" b="b"/>
            <a:pathLst>
              <a:path w="5838825" h="3457575">
                <a:moveTo>
                  <a:pt x="7144" y="7144"/>
                </a:moveTo>
                <a:lnTo>
                  <a:pt x="5836444" y="7144"/>
                </a:lnTo>
                <a:lnTo>
                  <a:pt x="5836444" y="3459099"/>
                </a:lnTo>
                <a:lnTo>
                  <a:pt x="7144" y="3459099"/>
                </a:lnTo>
                <a:close/>
              </a:path>
            </a:pathLst>
          </a:custGeom>
          <a:solidFill>
            <a:schemeClr val="accent1"/>
          </a:solidFill>
          <a:ln w="9525" cap="flat">
            <a:noFill/>
            <a:prstDash val="solid"/>
            <a:miter/>
          </a:ln>
        </p:spPr>
        <p:txBody>
          <a:bodyPr rtlCol="0" anchor="ctr"/>
          <a:lstStyle/>
          <a:p>
            <a:endParaRPr lang="es-MX"/>
          </a:p>
        </p:txBody>
      </p:sp>
      <p:cxnSp>
        <p:nvCxnSpPr>
          <p:cNvPr id="3" name="Straight Connector 2">
            <a:extLst>
              <a:ext uri="{FF2B5EF4-FFF2-40B4-BE49-F238E27FC236}">
                <a16:creationId xmlns:a16="http://schemas.microsoft.com/office/drawing/2014/main" id="{6B3C6B5D-6F27-3147-A71F-29E8A751BEE8}"/>
              </a:ext>
            </a:extLst>
          </p:cNvPr>
          <p:cNvCxnSpPr/>
          <p:nvPr/>
        </p:nvCxnSpPr>
        <p:spPr>
          <a:xfrm>
            <a:off x="14816612" y="6894576"/>
            <a:ext cx="0" cy="627278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17FE407-0246-DA48-AD7D-6ADDAC440256}"/>
              </a:ext>
            </a:extLst>
          </p:cNvPr>
          <p:cNvGrpSpPr/>
          <p:nvPr/>
        </p:nvGrpSpPr>
        <p:grpSpPr>
          <a:xfrm>
            <a:off x="6884892" y="1273869"/>
            <a:ext cx="15792227" cy="3596340"/>
            <a:chOff x="6884892" y="1450741"/>
            <a:chExt cx="15792227" cy="3596340"/>
          </a:xfrm>
        </p:grpSpPr>
        <p:grpSp>
          <p:nvGrpSpPr>
            <p:cNvPr id="36" name="Group 35">
              <a:extLst>
                <a:ext uri="{FF2B5EF4-FFF2-40B4-BE49-F238E27FC236}">
                  <a16:creationId xmlns:a16="http://schemas.microsoft.com/office/drawing/2014/main" id="{D98E7B13-4FA0-DE43-8707-8221878C6AEA}"/>
                </a:ext>
              </a:extLst>
            </p:cNvPr>
            <p:cNvGrpSpPr/>
            <p:nvPr/>
          </p:nvGrpSpPr>
          <p:grpSpPr>
            <a:xfrm>
              <a:off x="14588551" y="1645998"/>
              <a:ext cx="8088568" cy="3401083"/>
              <a:chOff x="6387026" y="10644570"/>
              <a:chExt cx="8088568" cy="3401083"/>
            </a:xfrm>
          </p:grpSpPr>
          <p:sp>
            <p:nvSpPr>
              <p:cNvPr id="37" name="CuadroTexto 395">
                <a:extLst>
                  <a:ext uri="{FF2B5EF4-FFF2-40B4-BE49-F238E27FC236}">
                    <a16:creationId xmlns:a16="http://schemas.microsoft.com/office/drawing/2014/main" id="{761533E6-142A-434E-B413-B3D142FD39E6}"/>
                  </a:ext>
                </a:extLst>
              </p:cNvPr>
              <p:cNvSpPr txBox="1"/>
              <p:nvPr/>
            </p:nvSpPr>
            <p:spPr>
              <a:xfrm flipH="1">
                <a:off x="6387039" y="10644570"/>
                <a:ext cx="3548331"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Bio</a:t>
                </a:r>
              </a:p>
            </p:txBody>
          </p:sp>
          <p:sp>
            <p:nvSpPr>
              <p:cNvPr id="38" name="Rectangle 56">
                <a:extLst>
                  <a:ext uri="{FF2B5EF4-FFF2-40B4-BE49-F238E27FC236}">
                    <a16:creationId xmlns:a16="http://schemas.microsoft.com/office/drawing/2014/main" id="{1F7DC379-52A3-BB44-B545-9B6128AA333B}"/>
                  </a:ext>
                </a:extLst>
              </p:cNvPr>
              <p:cNvSpPr/>
              <p:nvPr/>
            </p:nvSpPr>
            <p:spPr>
              <a:xfrm flipH="1">
                <a:off x="6387026" y="11737329"/>
                <a:ext cx="8088568" cy="2308324"/>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Most businesses already know that social media platforms play an important role in online marketing. </a:t>
                </a:r>
              </a:p>
            </p:txBody>
          </p:sp>
        </p:grpSp>
        <p:grpSp>
          <p:nvGrpSpPr>
            <p:cNvPr id="5" name="Group 4">
              <a:extLst>
                <a:ext uri="{FF2B5EF4-FFF2-40B4-BE49-F238E27FC236}">
                  <a16:creationId xmlns:a16="http://schemas.microsoft.com/office/drawing/2014/main" id="{8D768F1C-5921-014D-B9B0-F2131F278BD0}"/>
                </a:ext>
              </a:extLst>
            </p:cNvPr>
            <p:cNvGrpSpPr/>
            <p:nvPr/>
          </p:nvGrpSpPr>
          <p:grpSpPr>
            <a:xfrm>
              <a:off x="6884892" y="1450741"/>
              <a:ext cx="5699681" cy="3524378"/>
              <a:chOff x="6489143" y="2084087"/>
              <a:chExt cx="5699681" cy="3524378"/>
            </a:xfrm>
          </p:grpSpPr>
          <p:grpSp>
            <p:nvGrpSpPr>
              <p:cNvPr id="39" name="Group 38">
                <a:extLst>
                  <a:ext uri="{FF2B5EF4-FFF2-40B4-BE49-F238E27FC236}">
                    <a16:creationId xmlns:a16="http://schemas.microsoft.com/office/drawing/2014/main" id="{89F90D54-FC14-2C4B-B6ED-51A0CFF1666E}"/>
                  </a:ext>
                </a:extLst>
              </p:cNvPr>
              <p:cNvGrpSpPr/>
              <p:nvPr/>
            </p:nvGrpSpPr>
            <p:grpSpPr>
              <a:xfrm>
                <a:off x="6489144" y="3599656"/>
                <a:ext cx="4972160" cy="2008809"/>
                <a:chOff x="1087546" y="2365400"/>
                <a:chExt cx="2330255" cy="2008809"/>
              </a:xfrm>
            </p:grpSpPr>
            <p:sp>
              <p:nvSpPr>
                <p:cNvPr id="40" name="CuadroTexto 395">
                  <a:extLst>
                    <a:ext uri="{FF2B5EF4-FFF2-40B4-BE49-F238E27FC236}">
                      <a16:creationId xmlns:a16="http://schemas.microsoft.com/office/drawing/2014/main" id="{81DF9F9A-BFE2-C342-97DC-93BB46757EA2}"/>
                    </a:ext>
                  </a:extLst>
                </p:cNvPr>
                <p:cNvSpPr txBox="1"/>
                <p:nvPr/>
              </p:nvSpPr>
              <p:spPr>
                <a:xfrm flipH="1">
                  <a:off x="1087546" y="2885107"/>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Age: 35</a:t>
                  </a:r>
                </a:p>
              </p:txBody>
            </p:sp>
            <p:sp>
              <p:nvSpPr>
                <p:cNvPr id="41" name="CuadroTexto 395">
                  <a:extLst>
                    <a:ext uri="{FF2B5EF4-FFF2-40B4-BE49-F238E27FC236}">
                      <a16:creationId xmlns:a16="http://schemas.microsoft.com/office/drawing/2014/main" id="{7BAAFD9F-D38F-FD46-8176-C952A0DD7516}"/>
                    </a:ext>
                  </a:extLst>
                </p:cNvPr>
                <p:cNvSpPr txBox="1"/>
                <p:nvPr/>
              </p:nvSpPr>
              <p:spPr>
                <a:xfrm flipH="1">
                  <a:off x="1087546" y="3398825"/>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Education: Business</a:t>
                  </a:r>
                </a:p>
              </p:txBody>
            </p:sp>
            <p:sp>
              <p:nvSpPr>
                <p:cNvPr id="42" name="CuadroTexto 395">
                  <a:extLst>
                    <a:ext uri="{FF2B5EF4-FFF2-40B4-BE49-F238E27FC236}">
                      <a16:creationId xmlns:a16="http://schemas.microsoft.com/office/drawing/2014/main" id="{3AA2385F-FED1-E542-927F-F8C73AB81430}"/>
                    </a:ext>
                  </a:extLst>
                </p:cNvPr>
                <p:cNvSpPr txBox="1"/>
                <p:nvPr/>
              </p:nvSpPr>
              <p:spPr>
                <a:xfrm flipH="1">
                  <a:off x="1087546" y="3912544"/>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Occupation: Business Marketing</a:t>
                  </a:r>
                </a:p>
              </p:txBody>
            </p:sp>
            <p:sp>
              <p:nvSpPr>
                <p:cNvPr id="43" name="CuadroTexto 395">
                  <a:extLst>
                    <a:ext uri="{FF2B5EF4-FFF2-40B4-BE49-F238E27FC236}">
                      <a16:creationId xmlns:a16="http://schemas.microsoft.com/office/drawing/2014/main" id="{73C6130A-98AD-5A4B-B395-C202F5C19A96}"/>
                    </a:ext>
                  </a:extLst>
                </p:cNvPr>
                <p:cNvSpPr txBox="1"/>
                <p:nvPr/>
              </p:nvSpPr>
              <p:spPr>
                <a:xfrm flipH="1">
                  <a:off x="1087546" y="2365400"/>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Name: John Brown</a:t>
                  </a:r>
                </a:p>
              </p:txBody>
            </p:sp>
          </p:grpSp>
          <p:sp>
            <p:nvSpPr>
              <p:cNvPr id="44" name="CuadroTexto 350">
                <a:extLst>
                  <a:ext uri="{FF2B5EF4-FFF2-40B4-BE49-F238E27FC236}">
                    <a16:creationId xmlns:a16="http://schemas.microsoft.com/office/drawing/2014/main" id="{81671A40-A795-C84D-AFFB-726BFE95F73B}"/>
                  </a:ext>
                </a:extLst>
              </p:cNvPr>
              <p:cNvSpPr txBox="1"/>
              <p:nvPr/>
            </p:nvSpPr>
            <p:spPr>
              <a:xfrm>
                <a:off x="6489143" y="2084087"/>
                <a:ext cx="5699681" cy="1015663"/>
              </a:xfrm>
              <a:prstGeom prst="rect">
                <a:avLst/>
              </a:prstGeom>
              <a:noFill/>
            </p:spPr>
            <p:txBody>
              <a:bodyPr wrap="square" rtlCol="0">
                <a:spAutoFit/>
              </a:bodyPr>
              <a:lstStyle/>
              <a:p>
                <a:r>
                  <a:rPr lang="en-US" sz="6000" b="1" dirty="0">
                    <a:solidFill>
                      <a:schemeClr val="bg1"/>
                    </a:solidFill>
                    <a:latin typeface="Roboto" panose="02000000000000000000" pitchFamily="2" charset="0"/>
                    <a:ea typeface="Roboto" panose="02000000000000000000" pitchFamily="2" charset="0"/>
                    <a:cs typeface="Poppins" pitchFamily="2" charset="77"/>
                  </a:rPr>
                  <a:t>Buyer Persona</a:t>
                </a:r>
              </a:p>
            </p:txBody>
          </p:sp>
        </p:grpSp>
      </p:grpSp>
      <p:grpSp>
        <p:nvGrpSpPr>
          <p:cNvPr id="10" name="Group 9">
            <a:extLst>
              <a:ext uri="{FF2B5EF4-FFF2-40B4-BE49-F238E27FC236}">
                <a16:creationId xmlns:a16="http://schemas.microsoft.com/office/drawing/2014/main" id="{35E8FA91-02D9-D045-98C3-AE8A6B2B723D}"/>
              </a:ext>
            </a:extLst>
          </p:cNvPr>
          <p:cNvGrpSpPr/>
          <p:nvPr/>
        </p:nvGrpSpPr>
        <p:grpSpPr>
          <a:xfrm>
            <a:off x="1546930" y="7003319"/>
            <a:ext cx="12062238" cy="5961096"/>
            <a:chOff x="804672" y="7003319"/>
            <a:chExt cx="12062238" cy="5961096"/>
          </a:xfrm>
        </p:grpSpPr>
        <p:grpSp>
          <p:nvGrpSpPr>
            <p:cNvPr id="46" name="Group 45">
              <a:extLst>
                <a:ext uri="{FF2B5EF4-FFF2-40B4-BE49-F238E27FC236}">
                  <a16:creationId xmlns:a16="http://schemas.microsoft.com/office/drawing/2014/main" id="{2E764E2A-1B1E-464B-A634-BB9D285BA7E7}"/>
                </a:ext>
              </a:extLst>
            </p:cNvPr>
            <p:cNvGrpSpPr/>
            <p:nvPr/>
          </p:nvGrpSpPr>
          <p:grpSpPr>
            <a:xfrm>
              <a:off x="804672" y="7003319"/>
              <a:ext cx="12062238" cy="1886534"/>
              <a:chOff x="16589217" y="2046476"/>
              <a:chExt cx="12062238" cy="1886534"/>
            </a:xfrm>
          </p:grpSpPr>
          <p:sp>
            <p:nvSpPr>
              <p:cNvPr id="47" name="CuadroTexto 395">
                <a:extLst>
                  <a:ext uri="{FF2B5EF4-FFF2-40B4-BE49-F238E27FC236}">
                    <a16:creationId xmlns:a16="http://schemas.microsoft.com/office/drawing/2014/main" id="{EA2CE4A5-65DA-C04B-B884-1DE6AB8E977E}"/>
                  </a:ext>
                </a:extLst>
              </p:cNvPr>
              <p:cNvSpPr txBox="1"/>
              <p:nvPr/>
            </p:nvSpPr>
            <p:spPr>
              <a:xfrm flipH="1">
                <a:off x="16589225" y="20464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48" name="Rectangle 56">
                <a:extLst>
                  <a:ext uri="{FF2B5EF4-FFF2-40B4-BE49-F238E27FC236}">
                    <a16:creationId xmlns:a16="http://schemas.microsoft.com/office/drawing/2014/main" id="{4744439A-ED97-BE4F-9063-92BDB03FB6F5}"/>
                  </a:ext>
                </a:extLst>
              </p:cNvPr>
              <p:cNvSpPr/>
              <p:nvPr/>
            </p:nvSpPr>
            <p:spPr>
              <a:xfrm flipH="1">
                <a:off x="16589217" y="2732681"/>
                <a:ext cx="12062238"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grpSp>
        <p:grpSp>
          <p:nvGrpSpPr>
            <p:cNvPr id="49" name="Group 48">
              <a:extLst>
                <a:ext uri="{FF2B5EF4-FFF2-40B4-BE49-F238E27FC236}">
                  <a16:creationId xmlns:a16="http://schemas.microsoft.com/office/drawing/2014/main" id="{57288B1D-59D4-B144-99DB-639EE22FE94D}"/>
                </a:ext>
              </a:extLst>
            </p:cNvPr>
            <p:cNvGrpSpPr/>
            <p:nvPr/>
          </p:nvGrpSpPr>
          <p:grpSpPr>
            <a:xfrm>
              <a:off x="804672" y="9040600"/>
              <a:ext cx="12062238" cy="1886534"/>
              <a:chOff x="16589217" y="2046476"/>
              <a:chExt cx="12062238" cy="1886534"/>
            </a:xfrm>
          </p:grpSpPr>
          <p:sp>
            <p:nvSpPr>
              <p:cNvPr id="50" name="CuadroTexto 395">
                <a:extLst>
                  <a:ext uri="{FF2B5EF4-FFF2-40B4-BE49-F238E27FC236}">
                    <a16:creationId xmlns:a16="http://schemas.microsoft.com/office/drawing/2014/main" id="{0887BFD4-A7B6-D54B-B4E5-C33074D29B5F}"/>
                  </a:ext>
                </a:extLst>
              </p:cNvPr>
              <p:cNvSpPr txBox="1"/>
              <p:nvPr/>
            </p:nvSpPr>
            <p:spPr>
              <a:xfrm flipH="1">
                <a:off x="16589225" y="20464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51" name="Rectangle 56">
                <a:extLst>
                  <a:ext uri="{FF2B5EF4-FFF2-40B4-BE49-F238E27FC236}">
                    <a16:creationId xmlns:a16="http://schemas.microsoft.com/office/drawing/2014/main" id="{3315D218-4953-5342-BDB7-362B5FDA9C67}"/>
                  </a:ext>
                </a:extLst>
              </p:cNvPr>
              <p:cNvSpPr/>
              <p:nvPr/>
            </p:nvSpPr>
            <p:spPr>
              <a:xfrm flipH="1">
                <a:off x="16589217" y="2732681"/>
                <a:ext cx="12062238"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grpSp>
        <p:grpSp>
          <p:nvGrpSpPr>
            <p:cNvPr id="52" name="Group 51">
              <a:extLst>
                <a:ext uri="{FF2B5EF4-FFF2-40B4-BE49-F238E27FC236}">
                  <a16:creationId xmlns:a16="http://schemas.microsoft.com/office/drawing/2014/main" id="{61E705F0-D74F-744B-A27A-CF23D053CB1D}"/>
                </a:ext>
              </a:extLst>
            </p:cNvPr>
            <p:cNvGrpSpPr/>
            <p:nvPr/>
          </p:nvGrpSpPr>
          <p:grpSpPr>
            <a:xfrm>
              <a:off x="804672" y="11077881"/>
              <a:ext cx="12062238" cy="1886534"/>
              <a:chOff x="16589217" y="2046476"/>
              <a:chExt cx="12062238" cy="1886534"/>
            </a:xfrm>
          </p:grpSpPr>
          <p:sp>
            <p:nvSpPr>
              <p:cNvPr id="53" name="CuadroTexto 395">
                <a:extLst>
                  <a:ext uri="{FF2B5EF4-FFF2-40B4-BE49-F238E27FC236}">
                    <a16:creationId xmlns:a16="http://schemas.microsoft.com/office/drawing/2014/main" id="{6A0307BA-4FF9-8D4F-9552-D2CECD770B62}"/>
                  </a:ext>
                </a:extLst>
              </p:cNvPr>
              <p:cNvSpPr txBox="1"/>
              <p:nvPr/>
            </p:nvSpPr>
            <p:spPr>
              <a:xfrm flipH="1">
                <a:off x="16589225" y="20464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54" name="Rectangle 56">
                <a:extLst>
                  <a:ext uri="{FF2B5EF4-FFF2-40B4-BE49-F238E27FC236}">
                    <a16:creationId xmlns:a16="http://schemas.microsoft.com/office/drawing/2014/main" id="{628927F3-FE48-A044-A86B-1314BF9258CB}"/>
                  </a:ext>
                </a:extLst>
              </p:cNvPr>
              <p:cNvSpPr/>
              <p:nvPr/>
            </p:nvSpPr>
            <p:spPr>
              <a:xfrm flipH="1">
                <a:off x="16589217" y="2732681"/>
                <a:ext cx="12062238"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grpSp>
      </p:grpSp>
      <p:grpSp>
        <p:nvGrpSpPr>
          <p:cNvPr id="56" name="Group 55">
            <a:extLst>
              <a:ext uri="{FF2B5EF4-FFF2-40B4-BE49-F238E27FC236}">
                <a16:creationId xmlns:a16="http://schemas.microsoft.com/office/drawing/2014/main" id="{C5C3FF6B-1A8F-8041-80A0-BA11563B0C3F}"/>
              </a:ext>
            </a:extLst>
          </p:cNvPr>
          <p:cNvGrpSpPr/>
          <p:nvPr/>
        </p:nvGrpSpPr>
        <p:grpSpPr>
          <a:xfrm>
            <a:off x="16063790" y="7763545"/>
            <a:ext cx="6766922" cy="2338647"/>
            <a:chOff x="17610728" y="9685562"/>
            <a:chExt cx="6766922" cy="2338647"/>
          </a:xfrm>
        </p:grpSpPr>
        <p:sp>
          <p:nvSpPr>
            <p:cNvPr id="57" name="CuadroTexto 395">
              <a:extLst>
                <a:ext uri="{FF2B5EF4-FFF2-40B4-BE49-F238E27FC236}">
                  <a16:creationId xmlns:a16="http://schemas.microsoft.com/office/drawing/2014/main" id="{CFDA0C7C-71D9-374E-84ED-CE511E83434A}"/>
                </a:ext>
              </a:extLst>
            </p:cNvPr>
            <p:cNvSpPr txBox="1"/>
            <p:nvPr/>
          </p:nvSpPr>
          <p:spPr>
            <a:xfrm flipH="1">
              <a:off x="17610728" y="1130694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58" name="CuadroTexto 395">
              <a:extLst>
                <a:ext uri="{FF2B5EF4-FFF2-40B4-BE49-F238E27FC236}">
                  <a16:creationId xmlns:a16="http://schemas.microsoft.com/office/drawing/2014/main" id="{086C8FC0-DB73-EC43-8A4D-6A0572694758}"/>
                </a:ext>
              </a:extLst>
            </p:cNvPr>
            <p:cNvSpPr txBox="1"/>
            <p:nvPr/>
          </p:nvSpPr>
          <p:spPr>
            <a:xfrm flipH="1">
              <a:off x="17610728" y="104968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nvGrpSpPr>
            <p:cNvPr id="59" name="Group 58">
              <a:extLst>
                <a:ext uri="{FF2B5EF4-FFF2-40B4-BE49-F238E27FC236}">
                  <a16:creationId xmlns:a16="http://schemas.microsoft.com/office/drawing/2014/main" id="{83E095D9-B71C-7A43-B06B-90B2ED77766D}"/>
                </a:ext>
              </a:extLst>
            </p:cNvPr>
            <p:cNvGrpSpPr/>
            <p:nvPr/>
          </p:nvGrpSpPr>
          <p:grpSpPr>
            <a:xfrm>
              <a:off x="17679343" y="10172292"/>
              <a:ext cx="6698307" cy="1851917"/>
              <a:chOff x="17679343" y="10172292"/>
              <a:chExt cx="5294957" cy="1851917"/>
            </a:xfrm>
          </p:grpSpPr>
          <p:sp>
            <p:nvSpPr>
              <p:cNvPr id="61" name="Rectangle 60">
                <a:extLst>
                  <a:ext uri="{FF2B5EF4-FFF2-40B4-BE49-F238E27FC236}">
                    <a16:creationId xmlns:a16="http://schemas.microsoft.com/office/drawing/2014/main" id="{C1FC32CC-52ED-074A-AC48-4DD9DDCC3A4B}"/>
                  </a:ext>
                </a:extLst>
              </p:cNvPr>
              <p:cNvSpPr/>
              <p:nvPr/>
            </p:nvSpPr>
            <p:spPr>
              <a:xfrm>
                <a:off x="17679343" y="11789515"/>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5EFA6EEB-C165-0C49-9CC9-34C70450352E}"/>
                  </a:ext>
                </a:extLst>
              </p:cNvPr>
              <p:cNvSpPr/>
              <p:nvPr/>
            </p:nvSpPr>
            <p:spPr>
              <a:xfrm>
                <a:off x="17679346" y="11789515"/>
                <a:ext cx="1416987" cy="2346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Rectangle 62">
                <a:extLst>
                  <a:ext uri="{FF2B5EF4-FFF2-40B4-BE49-F238E27FC236}">
                    <a16:creationId xmlns:a16="http://schemas.microsoft.com/office/drawing/2014/main" id="{8BC838AC-07CC-B94C-8E25-3F6EFC5C0415}"/>
                  </a:ext>
                </a:extLst>
              </p:cNvPr>
              <p:cNvSpPr/>
              <p:nvPr/>
            </p:nvSpPr>
            <p:spPr>
              <a:xfrm>
                <a:off x="17679343" y="10980904"/>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a:extLst>
                  <a:ext uri="{FF2B5EF4-FFF2-40B4-BE49-F238E27FC236}">
                    <a16:creationId xmlns:a16="http://schemas.microsoft.com/office/drawing/2014/main" id="{6EF3B8F6-F3A7-D74E-B52A-B1EBE1D4F18E}"/>
                  </a:ext>
                </a:extLst>
              </p:cNvPr>
              <p:cNvSpPr/>
              <p:nvPr/>
            </p:nvSpPr>
            <p:spPr>
              <a:xfrm>
                <a:off x="17679345" y="10980904"/>
                <a:ext cx="4093253"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Rectangle 64">
                <a:extLst>
                  <a:ext uri="{FF2B5EF4-FFF2-40B4-BE49-F238E27FC236}">
                    <a16:creationId xmlns:a16="http://schemas.microsoft.com/office/drawing/2014/main" id="{88BC5410-6EF4-5F4E-963F-B550FF57D6A0}"/>
                  </a:ext>
                </a:extLst>
              </p:cNvPr>
              <p:cNvSpPr/>
              <p:nvPr/>
            </p:nvSpPr>
            <p:spPr>
              <a:xfrm>
                <a:off x="17679343" y="10172292"/>
                <a:ext cx="529495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9CC5D8B6-8B0D-FD4C-A45D-A8073ED0FAF2}"/>
                  </a:ext>
                </a:extLst>
              </p:cNvPr>
              <p:cNvSpPr/>
              <p:nvPr/>
            </p:nvSpPr>
            <p:spPr>
              <a:xfrm>
                <a:off x="17679346" y="10172292"/>
                <a:ext cx="2821239"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0" name="CuadroTexto 395">
              <a:extLst>
                <a:ext uri="{FF2B5EF4-FFF2-40B4-BE49-F238E27FC236}">
                  <a16:creationId xmlns:a16="http://schemas.microsoft.com/office/drawing/2014/main" id="{DC6EA240-A404-6846-93A6-F0BC10B85CA3}"/>
                </a:ext>
              </a:extLst>
            </p:cNvPr>
            <p:cNvSpPr txBox="1"/>
            <p:nvPr/>
          </p:nvSpPr>
          <p:spPr>
            <a:xfrm flipH="1">
              <a:off x="17610728" y="968556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grpSp>
      <p:sp>
        <p:nvSpPr>
          <p:cNvPr id="69" name="CuadroTexto 395">
            <a:extLst>
              <a:ext uri="{FF2B5EF4-FFF2-40B4-BE49-F238E27FC236}">
                <a16:creationId xmlns:a16="http://schemas.microsoft.com/office/drawing/2014/main" id="{31D945AF-E86D-FA42-9CD4-539D7334ECD3}"/>
              </a:ext>
            </a:extLst>
          </p:cNvPr>
          <p:cNvSpPr txBox="1"/>
          <p:nvPr/>
        </p:nvSpPr>
        <p:spPr>
          <a:xfrm flipH="1">
            <a:off x="16022685" y="6894576"/>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Motivations</a:t>
            </a:r>
          </a:p>
        </p:txBody>
      </p:sp>
      <p:grpSp>
        <p:nvGrpSpPr>
          <p:cNvPr id="70" name="Group 69">
            <a:extLst>
              <a:ext uri="{FF2B5EF4-FFF2-40B4-BE49-F238E27FC236}">
                <a16:creationId xmlns:a16="http://schemas.microsoft.com/office/drawing/2014/main" id="{B8B68970-59F5-E44B-B44E-F4AF24E7097A}"/>
              </a:ext>
            </a:extLst>
          </p:cNvPr>
          <p:cNvGrpSpPr/>
          <p:nvPr/>
        </p:nvGrpSpPr>
        <p:grpSpPr>
          <a:xfrm>
            <a:off x="16132405" y="12055713"/>
            <a:ext cx="3522544" cy="781777"/>
            <a:chOff x="17767854" y="11608215"/>
            <a:chExt cx="4508923" cy="1000689"/>
          </a:xfrm>
        </p:grpSpPr>
        <p:sp>
          <p:nvSpPr>
            <p:cNvPr id="71" name="Oval 70">
              <a:extLst>
                <a:ext uri="{FF2B5EF4-FFF2-40B4-BE49-F238E27FC236}">
                  <a16:creationId xmlns:a16="http://schemas.microsoft.com/office/drawing/2014/main" id="{2246E9B8-3BBA-B340-9228-AF8C76B7FBC2}"/>
                </a:ext>
              </a:extLst>
            </p:cNvPr>
            <p:cNvSpPr/>
            <p:nvPr/>
          </p:nvSpPr>
          <p:spPr>
            <a:xfrm>
              <a:off x="21276088"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5D36391-D2BD-804E-8F80-A86A728E8952}"/>
                </a:ext>
              </a:extLst>
            </p:cNvPr>
            <p:cNvSpPr/>
            <p:nvPr/>
          </p:nvSpPr>
          <p:spPr>
            <a:xfrm>
              <a:off x="19521971"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A31A575-E6B4-C940-9045-47BA9A2034D4}"/>
                </a:ext>
              </a:extLst>
            </p:cNvPr>
            <p:cNvSpPr/>
            <p:nvPr/>
          </p:nvSpPr>
          <p:spPr>
            <a:xfrm>
              <a:off x="17767854"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Shape 1649">
              <a:extLst>
                <a:ext uri="{FF2B5EF4-FFF2-40B4-BE49-F238E27FC236}">
                  <a16:creationId xmlns:a16="http://schemas.microsoft.com/office/drawing/2014/main" id="{907731C2-4551-7140-BDFC-EAF2F4E063C1}"/>
                </a:ext>
              </a:extLst>
            </p:cNvPr>
            <p:cNvSpPr/>
            <p:nvPr/>
          </p:nvSpPr>
          <p:spPr>
            <a:xfrm>
              <a:off x="19862266" y="11919748"/>
              <a:ext cx="405483" cy="329485"/>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75" name="Shape 1658">
              <a:extLst>
                <a:ext uri="{FF2B5EF4-FFF2-40B4-BE49-F238E27FC236}">
                  <a16:creationId xmlns:a16="http://schemas.microsoft.com/office/drawing/2014/main" id="{37C08E81-A706-444D-BEE8-60AB2DFC7A73}"/>
                </a:ext>
              </a:extLst>
            </p:cNvPr>
            <p:cNvSpPr/>
            <p:nvPr/>
          </p:nvSpPr>
          <p:spPr>
            <a:xfrm>
              <a:off x="21588417" y="11885849"/>
              <a:ext cx="376030" cy="376012"/>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latin typeface="Montserrat" pitchFamily="2" charset="77"/>
              </a:endParaRPr>
            </a:p>
          </p:txBody>
        </p:sp>
        <p:sp>
          <p:nvSpPr>
            <p:cNvPr id="76" name="Freeform 75">
              <a:extLst>
                <a:ext uri="{FF2B5EF4-FFF2-40B4-BE49-F238E27FC236}">
                  <a16:creationId xmlns:a16="http://schemas.microsoft.com/office/drawing/2014/main" id="{E4F71A01-78C0-A846-AC5B-583B83F5D0B5}"/>
                </a:ext>
              </a:extLst>
            </p:cNvPr>
            <p:cNvSpPr>
              <a:spLocks noChangeArrowheads="1"/>
            </p:cNvSpPr>
            <p:nvPr/>
          </p:nvSpPr>
          <p:spPr bwMode="auto">
            <a:xfrm>
              <a:off x="18162226" y="11874684"/>
              <a:ext cx="211946" cy="393613"/>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Montserrat" pitchFamily="2" charset="77"/>
              </a:endParaRPr>
            </a:p>
          </p:txBody>
        </p:sp>
      </p:grpSp>
      <p:sp>
        <p:nvSpPr>
          <p:cNvPr id="77" name="Rectangle 56">
            <a:extLst>
              <a:ext uri="{FF2B5EF4-FFF2-40B4-BE49-F238E27FC236}">
                <a16:creationId xmlns:a16="http://schemas.microsoft.com/office/drawing/2014/main" id="{FEFA7660-4DE5-D24E-8A5E-4FE7C467BF9D}"/>
              </a:ext>
            </a:extLst>
          </p:cNvPr>
          <p:cNvSpPr/>
          <p:nvPr/>
        </p:nvSpPr>
        <p:spPr>
          <a:xfrm flipH="1">
            <a:off x="16076391" y="10898537"/>
            <a:ext cx="6754311"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a:t>
            </a:r>
          </a:p>
        </p:txBody>
      </p:sp>
      <p:pic>
        <p:nvPicPr>
          <p:cNvPr id="55" name="Picture Placeholder 8">
            <a:extLst>
              <a:ext uri="{FF2B5EF4-FFF2-40B4-BE49-F238E27FC236}">
                <a16:creationId xmlns:a16="http://schemas.microsoft.com/office/drawing/2014/main" id="{6A2FCF76-D759-DA4F-8703-B62363356C81}"/>
              </a:ext>
            </a:extLst>
          </p:cNvPr>
          <p:cNvPicPr>
            <a:picLocks noChangeAspect="1"/>
          </p:cNvPicPr>
          <p:nvPr/>
        </p:nvPicPr>
        <p:blipFill>
          <a:blip r:embed="rId3">
            <a:extLst>
              <a:ext uri="{28A0092B-C50C-407E-A947-70E740481C1C}">
                <a14:useLocalDpi xmlns:a14="http://schemas.microsoft.com/office/drawing/2010/main" val="0"/>
              </a:ext>
            </a:extLst>
          </a:blip>
          <a:srcRect l="21848" r="21848"/>
          <a:stretch>
            <a:fillRect/>
          </a:stretch>
        </p:blipFill>
        <p:spPr>
          <a:xfrm>
            <a:off x="804672" y="628591"/>
            <a:ext cx="4886896" cy="4886896"/>
          </a:xfrm>
          <a:prstGeom prst="rect">
            <a:avLst/>
          </a:prstGeom>
        </p:spPr>
      </p:pic>
    </p:spTree>
    <p:extLst>
      <p:ext uri="{BB962C8B-B14F-4D97-AF65-F5344CB8AC3E}">
        <p14:creationId xmlns:p14="http://schemas.microsoft.com/office/powerpoint/2010/main" val="3883412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rma libre 4">
            <a:extLst>
              <a:ext uri="{FF2B5EF4-FFF2-40B4-BE49-F238E27FC236}">
                <a16:creationId xmlns:a16="http://schemas.microsoft.com/office/drawing/2014/main" id="{27A65DF6-5FAB-6144-9BEC-D69E864FB8D3}"/>
              </a:ext>
            </a:extLst>
          </p:cNvPr>
          <p:cNvSpPr/>
          <p:nvPr/>
        </p:nvSpPr>
        <p:spPr>
          <a:xfrm>
            <a:off x="1" y="-22288"/>
            <a:ext cx="8588828" cy="13738288"/>
          </a:xfrm>
          <a:custGeom>
            <a:avLst/>
            <a:gdLst>
              <a:gd name="connsiteX0" fmla="*/ 7144 w 5838825"/>
              <a:gd name="connsiteY0" fmla="*/ 7144 h 3457575"/>
              <a:gd name="connsiteX1" fmla="*/ 5836444 w 5838825"/>
              <a:gd name="connsiteY1" fmla="*/ 7144 h 3457575"/>
              <a:gd name="connsiteX2" fmla="*/ 5836444 w 5838825"/>
              <a:gd name="connsiteY2" fmla="*/ 3459099 h 3457575"/>
              <a:gd name="connsiteX3" fmla="*/ 7144 w 5838825"/>
              <a:gd name="connsiteY3" fmla="*/ 3459099 h 3457575"/>
            </a:gdLst>
            <a:ahLst/>
            <a:cxnLst>
              <a:cxn ang="0">
                <a:pos x="connsiteX0" y="connsiteY0"/>
              </a:cxn>
              <a:cxn ang="0">
                <a:pos x="connsiteX1" y="connsiteY1"/>
              </a:cxn>
              <a:cxn ang="0">
                <a:pos x="connsiteX2" y="connsiteY2"/>
              </a:cxn>
              <a:cxn ang="0">
                <a:pos x="connsiteX3" y="connsiteY3"/>
              </a:cxn>
            </a:cxnLst>
            <a:rect l="l" t="t" r="r" b="b"/>
            <a:pathLst>
              <a:path w="5838825" h="3457575">
                <a:moveTo>
                  <a:pt x="7144" y="7144"/>
                </a:moveTo>
                <a:lnTo>
                  <a:pt x="5836444" y="7144"/>
                </a:lnTo>
                <a:lnTo>
                  <a:pt x="5836444" y="3459099"/>
                </a:lnTo>
                <a:lnTo>
                  <a:pt x="7144" y="3459099"/>
                </a:lnTo>
                <a:close/>
              </a:path>
            </a:pathLst>
          </a:custGeom>
          <a:solidFill>
            <a:schemeClr val="accent1"/>
          </a:solidFill>
          <a:ln w="9525" cap="flat">
            <a:noFill/>
            <a:prstDash val="solid"/>
            <a:miter/>
          </a:ln>
        </p:spPr>
        <p:txBody>
          <a:bodyPr rtlCol="0" anchor="ctr"/>
          <a:lstStyle/>
          <a:p>
            <a:endParaRPr lang="es-MX"/>
          </a:p>
        </p:txBody>
      </p:sp>
      <p:grpSp>
        <p:nvGrpSpPr>
          <p:cNvPr id="36" name="Group 35">
            <a:extLst>
              <a:ext uri="{FF2B5EF4-FFF2-40B4-BE49-F238E27FC236}">
                <a16:creationId xmlns:a16="http://schemas.microsoft.com/office/drawing/2014/main" id="{D98E7B13-4FA0-DE43-8707-8221878C6AEA}"/>
              </a:ext>
            </a:extLst>
          </p:cNvPr>
          <p:cNvGrpSpPr/>
          <p:nvPr/>
        </p:nvGrpSpPr>
        <p:grpSpPr>
          <a:xfrm>
            <a:off x="16440504" y="1458534"/>
            <a:ext cx="6698307" cy="3735818"/>
            <a:chOff x="6387026" y="10679167"/>
            <a:chExt cx="6698307" cy="3735818"/>
          </a:xfrm>
        </p:grpSpPr>
        <p:sp>
          <p:nvSpPr>
            <p:cNvPr id="37" name="CuadroTexto 395">
              <a:extLst>
                <a:ext uri="{FF2B5EF4-FFF2-40B4-BE49-F238E27FC236}">
                  <a16:creationId xmlns:a16="http://schemas.microsoft.com/office/drawing/2014/main" id="{761533E6-142A-434E-B413-B3D142FD39E6}"/>
                </a:ext>
              </a:extLst>
            </p:cNvPr>
            <p:cNvSpPr txBox="1"/>
            <p:nvPr/>
          </p:nvSpPr>
          <p:spPr>
            <a:xfrm flipH="1">
              <a:off x="6387039" y="10679167"/>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Bio</a:t>
              </a:r>
            </a:p>
          </p:txBody>
        </p:sp>
        <p:sp>
          <p:nvSpPr>
            <p:cNvPr id="38" name="Rectangle 56">
              <a:extLst>
                <a:ext uri="{FF2B5EF4-FFF2-40B4-BE49-F238E27FC236}">
                  <a16:creationId xmlns:a16="http://schemas.microsoft.com/office/drawing/2014/main" id="{1F7DC379-52A3-BB44-B545-9B6128AA333B}"/>
                </a:ext>
              </a:extLst>
            </p:cNvPr>
            <p:cNvSpPr/>
            <p:nvPr/>
          </p:nvSpPr>
          <p:spPr>
            <a:xfrm flipH="1">
              <a:off x="6387026" y="11737329"/>
              <a:ext cx="6698307" cy="2677656"/>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Most businesses already know that social media platforms play an important role in online marketing. </a:t>
              </a:r>
            </a:p>
          </p:txBody>
        </p:sp>
      </p:grpSp>
      <p:grpSp>
        <p:nvGrpSpPr>
          <p:cNvPr id="39" name="Group 38">
            <a:extLst>
              <a:ext uri="{FF2B5EF4-FFF2-40B4-BE49-F238E27FC236}">
                <a16:creationId xmlns:a16="http://schemas.microsoft.com/office/drawing/2014/main" id="{89F90D54-FC14-2C4B-B6ED-51A0CFF1666E}"/>
              </a:ext>
            </a:extLst>
          </p:cNvPr>
          <p:cNvGrpSpPr/>
          <p:nvPr/>
        </p:nvGrpSpPr>
        <p:grpSpPr>
          <a:xfrm>
            <a:off x="9664821" y="2789438"/>
            <a:ext cx="4972160" cy="2008809"/>
            <a:chOff x="1087546" y="2365400"/>
            <a:chExt cx="2330255" cy="2008809"/>
          </a:xfrm>
        </p:grpSpPr>
        <p:sp>
          <p:nvSpPr>
            <p:cNvPr id="40" name="CuadroTexto 395">
              <a:extLst>
                <a:ext uri="{FF2B5EF4-FFF2-40B4-BE49-F238E27FC236}">
                  <a16:creationId xmlns:a16="http://schemas.microsoft.com/office/drawing/2014/main" id="{81DF9F9A-BFE2-C342-97DC-93BB46757EA2}"/>
                </a:ext>
              </a:extLst>
            </p:cNvPr>
            <p:cNvSpPr txBox="1"/>
            <p:nvPr/>
          </p:nvSpPr>
          <p:spPr>
            <a:xfrm flipH="1">
              <a:off x="1087546" y="2885107"/>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Age: 35</a:t>
              </a:r>
            </a:p>
          </p:txBody>
        </p:sp>
        <p:sp>
          <p:nvSpPr>
            <p:cNvPr id="41" name="CuadroTexto 395">
              <a:extLst>
                <a:ext uri="{FF2B5EF4-FFF2-40B4-BE49-F238E27FC236}">
                  <a16:creationId xmlns:a16="http://schemas.microsoft.com/office/drawing/2014/main" id="{7BAAFD9F-D38F-FD46-8176-C952A0DD7516}"/>
                </a:ext>
              </a:extLst>
            </p:cNvPr>
            <p:cNvSpPr txBox="1"/>
            <p:nvPr/>
          </p:nvSpPr>
          <p:spPr>
            <a:xfrm flipH="1">
              <a:off x="1087546" y="3398825"/>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Education: Business</a:t>
              </a:r>
            </a:p>
          </p:txBody>
        </p:sp>
        <p:sp>
          <p:nvSpPr>
            <p:cNvPr id="42" name="CuadroTexto 395">
              <a:extLst>
                <a:ext uri="{FF2B5EF4-FFF2-40B4-BE49-F238E27FC236}">
                  <a16:creationId xmlns:a16="http://schemas.microsoft.com/office/drawing/2014/main" id="{3AA2385F-FED1-E542-927F-F8C73AB81430}"/>
                </a:ext>
              </a:extLst>
            </p:cNvPr>
            <p:cNvSpPr txBox="1"/>
            <p:nvPr/>
          </p:nvSpPr>
          <p:spPr>
            <a:xfrm flipH="1">
              <a:off x="1087546" y="3912544"/>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Occupation: Business Marketing</a:t>
              </a:r>
            </a:p>
          </p:txBody>
        </p:sp>
        <p:sp>
          <p:nvSpPr>
            <p:cNvPr id="43" name="CuadroTexto 395">
              <a:extLst>
                <a:ext uri="{FF2B5EF4-FFF2-40B4-BE49-F238E27FC236}">
                  <a16:creationId xmlns:a16="http://schemas.microsoft.com/office/drawing/2014/main" id="{73C6130A-98AD-5A4B-B395-C202F5C19A96}"/>
                </a:ext>
              </a:extLst>
            </p:cNvPr>
            <p:cNvSpPr txBox="1"/>
            <p:nvPr/>
          </p:nvSpPr>
          <p:spPr>
            <a:xfrm flipH="1">
              <a:off x="1087546" y="2365400"/>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Name: Alex Sweeny</a:t>
              </a:r>
            </a:p>
          </p:txBody>
        </p:sp>
      </p:grpSp>
      <p:sp>
        <p:nvSpPr>
          <p:cNvPr id="44" name="CuadroTexto 350">
            <a:extLst>
              <a:ext uri="{FF2B5EF4-FFF2-40B4-BE49-F238E27FC236}">
                <a16:creationId xmlns:a16="http://schemas.microsoft.com/office/drawing/2014/main" id="{81671A40-A795-C84D-AFFB-726BFE95F73B}"/>
              </a:ext>
            </a:extLst>
          </p:cNvPr>
          <p:cNvSpPr txBox="1"/>
          <p:nvPr/>
        </p:nvSpPr>
        <p:spPr>
          <a:xfrm>
            <a:off x="9664820" y="1273869"/>
            <a:ext cx="5699681" cy="1015663"/>
          </a:xfrm>
          <a:prstGeom prst="rect">
            <a:avLst/>
          </a:prstGeom>
          <a:noFill/>
        </p:spPr>
        <p:txBody>
          <a:bodyPr wrap="square" rtlCol="0">
            <a:spAutoFit/>
          </a:bodyPr>
          <a:lstStyle/>
          <a:p>
            <a:r>
              <a:rPr lang="en-US" sz="6000" b="1" dirty="0">
                <a:solidFill>
                  <a:schemeClr val="tx2"/>
                </a:solidFill>
                <a:latin typeface="Roboto" panose="02000000000000000000" pitchFamily="2" charset="0"/>
                <a:ea typeface="Roboto" panose="02000000000000000000" pitchFamily="2" charset="0"/>
                <a:cs typeface="Poppins" pitchFamily="2" charset="77"/>
              </a:rPr>
              <a:t>Buyer Persona</a:t>
            </a:r>
          </a:p>
        </p:txBody>
      </p:sp>
      <p:sp>
        <p:nvSpPr>
          <p:cNvPr id="47" name="CuadroTexto 395">
            <a:extLst>
              <a:ext uri="{FF2B5EF4-FFF2-40B4-BE49-F238E27FC236}">
                <a16:creationId xmlns:a16="http://schemas.microsoft.com/office/drawing/2014/main" id="{EA2CE4A5-65DA-C04B-B884-1DE6AB8E977E}"/>
              </a:ext>
            </a:extLst>
          </p:cNvPr>
          <p:cNvSpPr txBox="1"/>
          <p:nvPr/>
        </p:nvSpPr>
        <p:spPr>
          <a:xfrm flipH="1">
            <a:off x="9664828" y="6248734"/>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48" name="Rectangle 56">
            <a:extLst>
              <a:ext uri="{FF2B5EF4-FFF2-40B4-BE49-F238E27FC236}">
                <a16:creationId xmlns:a16="http://schemas.microsoft.com/office/drawing/2014/main" id="{4744439A-ED97-BE4F-9063-92BDB03FB6F5}"/>
              </a:ext>
            </a:extLst>
          </p:cNvPr>
          <p:cNvSpPr/>
          <p:nvPr/>
        </p:nvSpPr>
        <p:spPr>
          <a:xfrm flipH="1">
            <a:off x="9664820" y="6934939"/>
            <a:ext cx="6124003"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sp>
        <p:nvSpPr>
          <p:cNvPr id="50" name="CuadroTexto 395">
            <a:extLst>
              <a:ext uri="{FF2B5EF4-FFF2-40B4-BE49-F238E27FC236}">
                <a16:creationId xmlns:a16="http://schemas.microsoft.com/office/drawing/2014/main" id="{0887BFD4-A7B6-D54B-B4E5-C33074D29B5F}"/>
              </a:ext>
            </a:extLst>
          </p:cNvPr>
          <p:cNvSpPr txBox="1"/>
          <p:nvPr/>
        </p:nvSpPr>
        <p:spPr>
          <a:xfrm flipH="1">
            <a:off x="9664828" y="10151932"/>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51" name="Rectangle 56">
            <a:extLst>
              <a:ext uri="{FF2B5EF4-FFF2-40B4-BE49-F238E27FC236}">
                <a16:creationId xmlns:a16="http://schemas.microsoft.com/office/drawing/2014/main" id="{3315D218-4953-5342-BDB7-362B5FDA9C67}"/>
              </a:ext>
            </a:extLst>
          </p:cNvPr>
          <p:cNvSpPr/>
          <p:nvPr/>
        </p:nvSpPr>
        <p:spPr>
          <a:xfrm flipH="1">
            <a:off x="9664820" y="10838137"/>
            <a:ext cx="6124003"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sp>
        <p:nvSpPr>
          <p:cNvPr id="69" name="CuadroTexto 395">
            <a:extLst>
              <a:ext uri="{FF2B5EF4-FFF2-40B4-BE49-F238E27FC236}">
                <a16:creationId xmlns:a16="http://schemas.microsoft.com/office/drawing/2014/main" id="{31D945AF-E86D-FA42-9CD4-539D7334ECD3}"/>
              </a:ext>
            </a:extLst>
          </p:cNvPr>
          <p:cNvSpPr txBox="1"/>
          <p:nvPr/>
        </p:nvSpPr>
        <p:spPr>
          <a:xfrm flipH="1">
            <a:off x="16440504" y="6248734"/>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Motivations</a:t>
            </a:r>
          </a:p>
        </p:txBody>
      </p:sp>
      <p:grpSp>
        <p:nvGrpSpPr>
          <p:cNvPr id="7" name="Group 6">
            <a:extLst>
              <a:ext uri="{FF2B5EF4-FFF2-40B4-BE49-F238E27FC236}">
                <a16:creationId xmlns:a16="http://schemas.microsoft.com/office/drawing/2014/main" id="{1FE9EB43-AE54-2244-94A5-F5983E027A9E}"/>
              </a:ext>
            </a:extLst>
          </p:cNvPr>
          <p:cNvGrpSpPr/>
          <p:nvPr/>
        </p:nvGrpSpPr>
        <p:grpSpPr>
          <a:xfrm>
            <a:off x="16481609" y="7117703"/>
            <a:ext cx="6657202" cy="5507434"/>
            <a:chOff x="16481609" y="7117703"/>
            <a:chExt cx="6657202" cy="4768799"/>
          </a:xfrm>
        </p:grpSpPr>
        <p:sp>
          <p:nvSpPr>
            <p:cNvPr id="57" name="CuadroTexto 395">
              <a:extLst>
                <a:ext uri="{FF2B5EF4-FFF2-40B4-BE49-F238E27FC236}">
                  <a16:creationId xmlns:a16="http://schemas.microsoft.com/office/drawing/2014/main" id="{CFDA0C7C-71D9-374E-84ED-CE511E83434A}"/>
                </a:ext>
              </a:extLst>
            </p:cNvPr>
            <p:cNvSpPr txBox="1"/>
            <p:nvPr/>
          </p:nvSpPr>
          <p:spPr>
            <a:xfrm flipH="1">
              <a:off x="16481609" y="873908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58" name="CuadroTexto 395">
              <a:extLst>
                <a:ext uri="{FF2B5EF4-FFF2-40B4-BE49-F238E27FC236}">
                  <a16:creationId xmlns:a16="http://schemas.microsoft.com/office/drawing/2014/main" id="{086C8FC0-DB73-EC43-8A4D-6A0572694758}"/>
                </a:ext>
              </a:extLst>
            </p:cNvPr>
            <p:cNvSpPr txBox="1"/>
            <p:nvPr/>
          </p:nvSpPr>
          <p:spPr>
            <a:xfrm flipH="1">
              <a:off x="16481609" y="792900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60" name="CuadroTexto 395">
              <a:extLst>
                <a:ext uri="{FF2B5EF4-FFF2-40B4-BE49-F238E27FC236}">
                  <a16:creationId xmlns:a16="http://schemas.microsoft.com/office/drawing/2014/main" id="{DC6EA240-A404-6846-93A6-F0BC10B85CA3}"/>
                </a:ext>
              </a:extLst>
            </p:cNvPr>
            <p:cNvSpPr txBox="1"/>
            <p:nvPr/>
          </p:nvSpPr>
          <p:spPr>
            <a:xfrm flipH="1">
              <a:off x="16481609" y="711770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61" name="Rectangle 60">
              <a:extLst>
                <a:ext uri="{FF2B5EF4-FFF2-40B4-BE49-F238E27FC236}">
                  <a16:creationId xmlns:a16="http://schemas.microsoft.com/office/drawing/2014/main" id="{C1FC32CC-52ED-074A-AC48-4DD9DDCC3A4B}"/>
                </a:ext>
              </a:extLst>
            </p:cNvPr>
            <p:cNvSpPr/>
            <p:nvPr/>
          </p:nvSpPr>
          <p:spPr>
            <a:xfrm>
              <a:off x="16550224" y="9221656"/>
              <a:ext cx="658858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5EFA6EEB-C165-0C49-9CC9-34C70450352E}"/>
                </a:ext>
              </a:extLst>
            </p:cNvPr>
            <p:cNvSpPr/>
            <p:nvPr/>
          </p:nvSpPr>
          <p:spPr>
            <a:xfrm>
              <a:off x="16550228" y="9221656"/>
              <a:ext cx="1763176" cy="2346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Rectangle 62">
              <a:extLst>
                <a:ext uri="{FF2B5EF4-FFF2-40B4-BE49-F238E27FC236}">
                  <a16:creationId xmlns:a16="http://schemas.microsoft.com/office/drawing/2014/main" id="{8BC838AC-07CC-B94C-8E25-3F6EFC5C0415}"/>
                </a:ext>
              </a:extLst>
            </p:cNvPr>
            <p:cNvSpPr/>
            <p:nvPr/>
          </p:nvSpPr>
          <p:spPr>
            <a:xfrm>
              <a:off x="16550224" y="8413045"/>
              <a:ext cx="658858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a:extLst>
                <a:ext uri="{FF2B5EF4-FFF2-40B4-BE49-F238E27FC236}">
                  <a16:creationId xmlns:a16="http://schemas.microsoft.com/office/drawing/2014/main" id="{6EF3B8F6-F3A7-D74E-B52A-B1EBE1D4F18E}"/>
                </a:ext>
              </a:extLst>
            </p:cNvPr>
            <p:cNvSpPr/>
            <p:nvPr/>
          </p:nvSpPr>
          <p:spPr>
            <a:xfrm>
              <a:off x="16550226" y="8413045"/>
              <a:ext cx="5093290"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Rectangle 64">
              <a:extLst>
                <a:ext uri="{FF2B5EF4-FFF2-40B4-BE49-F238E27FC236}">
                  <a16:creationId xmlns:a16="http://schemas.microsoft.com/office/drawing/2014/main" id="{88BC5410-6EF4-5F4E-963F-B550FF57D6A0}"/>
                </a:ext>
              </a:extLst>
            </p:cNvPr>
            <p:cNvSpPr/>
            <p:nvPr/>
          </p:nvSpPr>
          <p:spPr>
            <a:xfrm>
              <a:off x="16550224" y="7604433"/>
              <a:ext cx="658858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9CC5D8B6-8B0D-FD4C-A45D-A8073ED0FAF2}"/>
                </a:ext>
              </a:extLst>
            </p:cNvPr>
            <p:cNvSpPr/>
            <p:nvPr/>
          </p:nvSpPr>
          <p:spPr>
            <a:xfrm>
              <a:off x="16550228" y="7604433"/>
              <a:ext cx="3510506"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4" name="CuadroTexto 395">
              <a:extLst>
                <a:ext uri="{FF2B5EF4-FFF2-40B4-BE49-F238E27FC236}">
                  <a16:creationId xmlns:a16="http://schemas.microsoft.com/office/drawing/2014/main" id="{A88B71F1-51CA-5C45-A95D-0FA63A40048F}"/>
                </a:ext>
              </a:extLst>
            </p:cNvPr>
            <p:cNvSpPr txBox="1"/>
            <p:nvPr/>
          </p:nvSpPr>
          <p:spPr>
            <a:xfrm flipH="1">
              <a:off x="16481609" y="11169234"/>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5" name="CuadroTexto 395">
              <a:extLst>
                <a:ext uri="{FF2B5EF4-FFF2-40B4-BE49-F238E27FC236}">
                  <a16:creationId xmlns:a16="http://schemas.microsoft.com/office/drawing/2014/main" id="{D47E32D8-32FD-944E-9CC0-DA2448B8A934}"/>
                </a:ext>
              </a:extLst>
            </p:cNvPr>
            <p:cNvSpPr txBox="1"/>
            <p:nvPr/>
          </p:nvSpPr>
          <p:spPr>
            <a:xfrm flipH="1">
              <a:off x="16481609" y="10359155"/>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6" name="CuadroTexto 395">
              <a:extLst>
                <a:ext uri="{FF2B5EF4-FFF2-40B4-BE49-F238E27FC236}">
                  <a16:creationId xmlns:a16="http://schemas.microsoft.com/office/drawing/2014/main" id="{21A06BD4-F08B-5943-BD61-0DA157559CCE}"/>
                </a:ext>
              </a:extLst>
            </p:cNvPr>
            <p:cNvSpPr txBox="1"/>
            <p:nvPr/>
          </p:nvSpPr>
          <p:spPr>
            <a:xfrm flipH="1">
              <a:off x="16481609" y="9547855"/>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7" name="Rectangle 86">
              <a:extLst>
                <a:ext uri="{FF2B5EF4-FFF2-40B4-BE49-F238E27FC236}">
                  <a16:creationId xmlns:a16="http://schemas.microsoft.com/office/drawing/2014/main" id="{6681B8CD-3886-F849-95DF-6BF53ED1FB46}"/>
                </a:ext>
              </a:extLst>
            </p:cNvPr>
            <p:cNvSpPr/>
            <p:nvPr/>
          </p:nvSpPr>
          <p:spPr>
            <a:xfrm>
              <a:off x="16550224" y="11651808"/>
              <a:ext cx="658858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ectangle 87">
              <a:extLst>
                <a:ext uri="{FF2B5EF4-FFF2-40B4-BE49-F238E27FC236}">
                  <a16:creationId xmlns:a16="http://schemas.microsoft.com/office/drawing/2014/main" id="{7501E06E-D6CF-BD40-A58A-9CE67FF8E448}"/>
                </a:ext>
              </a:extLst>
            </p:cNvPr>
            <p:cNvSpPr/>
            <p:nvPr/>
          </p:nvSpPr>
          <p:spPr>
            <a:xfrm>
              <a:off x="16550228" y="11651808"/>
              <a:ext cx="1763176" cy="2346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Rectangle 88">
              <a:extLst>
                <a:ext uri="{FF2B5EF4-FFF2-40B4-BE49-F238E27FC236}">
                  <a16:creationId xmlns:a16="http://schemas.microsoft.com/office/drawing/2014/main" id="{93FB2C78-7CA1-5A47-8AA9-6E4C05502FF5}"/>
                </a:ext>
              </a:extLst>
            </p:cNvPr>
            <p:cNvSpPr/>
            <p:nvPr/>
          </p:nvSpPr>
          <p:spPr>
            <a:xfrm>
              <a:off x="16550224" y="10843197"/>
              <a:ext cx="658858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Rectangle 89">
              <a:extLst>
                <a:ext uri="{FF2B5EF4-FFF2-40B4-BE49-F238E27FC236}">
                  <a16:creationId xmlns:a16="http://schemas.microsoft.com/office/drawing/2014/main" id="{40B099AF-7F03-6243-A948-1E22725598D2}"/>
                </a:ext>
              </a:extLst>
            </p:cNvPr>
            <p:cNvSpPr/>
            <p:nvPr/>
          </p:nvSpPr>
          <p:spPr>
            <a:xfrm>
              <a:off x="16550226" y="10843197"/>
              <a:ext cx="5093290" cy="23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Rectangle 90">
              <a:extLst>
                <a:ext uri="{FF2B5EF4-FFF2-40B4-BE49-F238E27FC236}">
                  <a16:creationId xmlns:a16="http://schemas.microsoft.com/office/drawing/2014/main" id="{E1000350-DDF9-E84C-8127-B22A3CDC5826}"/>
                </a:ext>
              </a:extLst>
            </p:cNvPr>
            <p:cNvSpPr/>
            <p:nvPr/>
          </p:nvSpPr>
          <p:spPr>
            <a:xfrm>
              <a:off x="16550224" y="10034585"/>
              <a:ext cx="6588587"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ectangle 91">
              <a:extLst>
                <a:ext uri="{FF2B5EF4-FFF2-40B4-BE49-F238E27FC236}">
                  <a16:creationId xmlns:a16="http://schemas.microsoft.com/office/drawing/2014/main" id="{C9DA6404-E3BF-614C-A763-AC6B2E31DAFC}"/>
                </a:ext>
              </a:extLst>
            </p:cNvPr>
            <p:cNvSpPr/>
            <p:nvPr/>
          </p:nvSpPr>
          <p:spPr>
            <a:xfrm>
              <a:off x="16550228" y="10034585"/>
              <a:ext cx="3510506" cy="2346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9" name="Group 8">
            <a:extLst>
              <a:ext uri="{FF2B5EF4-FFF2-40B4-BE49-F238E27FC236}">
                <a16:creationId xmlns:a16="http://schemas.microsoft.com/office/drawing/2014/main" id="{F88A5E8D-F782-0944-B136-BD0A10885940}"/>
              </a:ext>
            </a:extLst>
          </p:cNvPr>
          <p:cNvGrpSpPr/>
          <p:nvPr/>
        </p:nvGrpSpPr>
        <p:grpSpPr>
          <a:xfrm>
            <a:off x="731520" y="10798263"/>
            <a:ext cx="6754311" cy="1938953"/>
            <a:chOff x="16076391" y="10898537"/>
            <a:chExt cx="6754311" cy="1938953"/>
          </a:xfrm>
        </p:grpSpPr>
        <p:grpSp>
          <p:nvGrpSpPr>
            <p:cNvPr id="93" name="Group 92">
              <a:extLst>
                <a:ext uri="{FF2B5EF4-FFF2-40B4-BE49-F238E27FC236}">
                  <a16:creationId xmlns:a16="http://schemas.microsoft.com/office/drawing/2014/main" id="{7C90AC81-0E64-7F46-9E15-722FCFAA518D}"/>
                </a:ext>
              </a:extLst>
            </p:cNvPr>
            <p:cNvGrpSpPr/>
            <p:nvPr/>
          </p:nvGrpSpPr>
          <p:grpSpPr>
            <a:xfrm>
              <a:off x="16132405" y="12055713"/>
              <a:ext cx="3522544" cy="781777"/>
              <a:chOff x="17767854" y="11608215"/>
              <a:chExt cx="4508923" cy="1000689"/>
            </a:xfrm>
          </p:grpSpPr>
          <p:sp>
            <p:nvSpPr>
              <p:cNvPr id="94" name="Oval 93">
                <a:extLst>
                  <a:ext uri="{FF2B5EF4-FFF2-40B4-BE49-F238E27FC236}">
                    <a16:creationId xmlns:a16="http://schemas.microsoft.com/office/drawing/2014/main" id="{6A4970AE-19E4-B943-BD47-1D95DB6A866A}"/>
                  </a:ext>
                </a:extLst>
              </p:cNvPr>
              <p:cNvSpPr/>
              <p:nvPr/>
            </p:nvSpPr>
            <p:spPr>
              <a:xfrm>
                <a:off x="21276088"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5" name="Oval 94">
                <a:extLst>
                  <a:ext uri="{FF2B5EF4-FFF2-40B4-BE49-F238E27FC236}">
                    <a16:creationId xmlns:a16="http://schemas.microsoft.com/office/drawing/2014/main" id="{C2B997D8-595A-744D-9520-F56A4CFB4AE1}"/>
                  </a:ext>
                </a:extLst>
              </p:cNvPr>
              <p:cNvSpPr/>
              <p:nvPr/>
            </p:nvSpPr>
            <p:spPr>
              <a:xfrm>
                <a:off x="19521971"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Oval 95">
                <a:extLst>
                  <a:ext uri="{FF2B5EF4-FFF2-40B4-BE49-F238E27FC236}">
                    <a16:creationId xmlns:a16="http://schemas.microsoft.com/office/drawing/2014/main" id="{F3121FD7-C397-174E-B957-5BF011E94CEC}"/>
                  </a:ext>
                </a:extLst>
              </p:cNvPr>
              <p:cNvSpPr/>
              <p:nvPr/>
            </p:nvSpPr>
            <p:spPr>
              <a:xfrm>
                <a:off x="17767854"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Shape 1649">
                <a:extLst>
                  <a:ext uri="{FF2B5EF4-FFF2-40B4-BE49-F238E27FC236}">
                    <a16:creationId xmlns:a16="http://schemas.microsoft.com/office/drawing/2014/main" id="{27694E67-84CB-B242-81D3-C0916BBFDC7F}"/>
                  </a:ext>
                </a:extLst>
              </p:cNvPr>
              <p:cNvSpPr/>
              <p:nvPr/>
            </p:nvSpPr>
            <p:spPr>
              <a:xfrm>
                <a:off x="19862266" y="11919748"/>
                <a:ext cx="405483" cy="329485"/>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98" name="Shape 1658">
                <a:extLst>
                  <a:ext uri="{FF2B5EF4-FFF2-40B4-BE49-F238E27FC236}">
                    <a16:creationId xmlns:a16="http://schemas.microsoft.com/office/drawing/2014/main" id="{D3B45AA6-643C-BB49-8A47-845F2965EF63}"/>
                  </a:ext>
                </a:extLst>
              </p:cNvPr>
              <p:cNvSpPr/>
              <p:nvPr/>
            </p:nvSpPr>
            <p:spPr>
              <a:xfrm>
                <a:off x="21588417" y="11885849"/>
                <a:ext cx="376030" cy="376012"/>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latin typeface="Montserrat" pitchFamily="2" charset="77"/>
                </a:endParaRPr>
              </a:p>
            </p:txBody>
          </p:sp>
          <p:sp>
            <p:nvSpPr>
              <p:cNvPr id="99" name="Freeform 98">
                <a:extLst>
                  <a:ext uri="{FF2B5EF4-FFF2-40B4-BE49-F238E27FC236}">
                    <a16:creationId xmlns:a16="http://schemas.microsoft.com/office/drawing/2014/main" id="{63649822-F5D3-8242-BCAE-9344692E501F}"/>
                  </a:ext>
                </a:extLst>
              </p:cNvPr>
              <p:cNvSpPr>
                <a:spLocks noChangeArrowheads="1"/>
              </p:cNvSpPr>
              <p:nvPr/>
            </p:nvSpPr>
            <p:spPr bwMode="auto">
              <a:xfrm>
                <a:off x="18162226" y="11874684"/>
                <a:ext cx="211946" cy="393613"/>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Montserrat" pitchFamily="2" charset="77"/>
                </a:endParaRPr>
              </a:p>
            </p:txBody>
          </p:sp>
        </p:grpSp>
        <p:sp>
          <p:nvSpPr>
            <p:cNvPr id="100" name="Rectangle 56">
              <a:extLst>
                <a:ext uri="{FF2B5EF4-FFF2-40B4-BE49-F238E27FC236}">
                  <a16:creationId xmlns:a16="http://schemas.microsoft.com/office/drawing/2014/main" id="{32BE8479-7DA8-DB4A-9C5D-F9B44B879D64}"/>
                </a:ext>
              </a:extLst>
            </p:cNvPr>
            <p:cNvSpPr/>
            <p:nvPr/>
          </p:nvSpPr>
          <p:spPr>
            <a:xfrm flipH="1">
              <a:off x="16076391" y="10898537"/>
              <a:ext cx="6754311" cy="830997"/>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a:t>
              </a:r>
            </a:p>
          </p:txBody>
        </p:sp>
      </p:grpSp>
      <p:pic>
        <p:nvPicPr>
          <p:cNvPr id="52" name="Picture Placeholder 5">
            <a:extLst>
              <a:ext uri="{FF2B5EF4-FFF2-40B4-BE49-F238E27FC236}">
                <a16:creationId xmlns:a16="http://schemas.microsoft.com/office/drawing/2014/main" id="{C86944A0-4B4E-5E48-9267-1331AC08CF67}"/>
              </a:ext>
            </a:extLst>
          </p:cNvPr>
          <p:cNvPicPr>
            <a:picLocks noChangeAspect="1"/>
          </p:cNvPicPr>
          <p:nvPr/>
        </p:nvPicPr>
        <p:blipFill>
          <a:blip r:embed="rId3">
            <a:extLst>
              <a:ext uri="{28A0092B-C50C-407E-A947-70E740481C1C}">
                <a14:useLocalDpi xmlns:a14="http://schemas.microsoft.com/office/drawing/2010/main" val="0"/>
              </a:ext>
            </a:extLst>
          </a:blip>
          <a:srcRect l="28986" r="28986"/>
          <a:stretch>
            <a:fillRect/>
          </a:stretch>
        </p:blipFill>
        <p:spPr>
          <a:xfrm>
            <a:off x="804672" y="816898"/>
            <a:ext cx="6967728" cy="9335033"/>
          </a:xfrm>
          <a:prstGeom prst="rect">
            <a:avLst/>
          </a:prstGeom>
        </p:spPr>
      </p:pic>
    </p:spTree>
    <p:extLst>
      <p:ext uri="{BB962C8B-B14F-4D97-AF65-F5344CB8AC3E}">
        <p14:creationId xmlns:p14="http://schemas.microsoft.com/office/powerpoint/2010/main" val="12815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1B677950-02F6-9241-9232-C498A0264547}"/>
              </a:ext>
            </a:extLst>
          </p:cNvPr>
          <p:cNvSpPr/>
          <p:nvPr/>
        </p:nvSpPr>
        <p:spPr>
          <a:xfrm>
            <a:off x="709001" y="1009009"/>
            <a:ext cx="6936058" cy="118581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350">
            <a:extLst>
              <a:ext uri="{FF2B5EF4-FFF2-40B4-BE49-F238E27FC236}">
                <a16:creationId xmlns:a16="http://schemas.microsoft.com/office/drawing/2014/main" id="{81671A40-A795-C84D-AFFB-726BFE95F73B}"/>
              </a:ext>
            </a:extLst>
          </p:cNvPr>
          <p:cNvSpPr txBox="1"/>
          <p:nvPr/>
        </p:nvSpPr>
        <p:spPr>
          <a:xfrm>
            <a:off x="1327190" y="1418462"/>
            <a:ext cx="5699681" cy="1015663"/>
          </a:xfrm>
          <a:prstGeom prst="rect">
            <a:avLst/>
          </a:prstGeom>
          <a:noFill/>
        </p:spPr>
        <p:txBody>
          <a:bodyPr wrap="square" rtlCol="0">
            <a:spAutoFit/>
          </a:bodyPr>
          <a:lstStyle/>
          <a:p>
            <a:pPr algn="ctr"/>
            <a:r>
              <a:rPr lang="en-US" sz="6000" b="1" dirty="0">
                <a:solidFill>
                  <a:schemeClr val="tx2"/>
                </a:solidFill>
                <a:latin typeface="Roboto" panose="02000000000000000000" pitchFamily="2" charset="0"/>
                <a:ea typeface="Roboto" panose="02000000000000000000" pitchFamily="2" charset="0"/>
                <a:cs typeface="Poppins" pitchFamily="2" charset="77"/>
              </a:rPr>
              <a:t>Buyer Persona</a:t>
            </a:r>
          </a:p>
        </p:txBody>
      </p:sp>
      <p:sp>
        <p:nvSpPr>
          <p:cNvPr id="52" name="Rectangle 51">
            <a:extLst>
              <a:ext uri="{FF2B5EF4-FFF2-40B4-BE49-F238E27FC236}">
                <a16:creationId xmlns:a16="http://schemas.microsoft.com/office/drawing/2014/main" id="{EE7D5909-E8ED-FA48-BF09-3BC5F4859F3C}"/>
              </a:ext>
            </a:extLst>
          </p:cNvPr>
          <p:cNvSpPr/>
          <p:nvPr/>
        </p:nvSpPr>
        <p:spPr>
          <a:xfrm>
            <a:off x="8253997" y="5080238"/>
            <a:ext cx="6936058" cy="3687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B5C7DE4-F03A-3D47-AE00-DC82FDA9304B}"/>
              </a:ext>
            </a:extLst>
          </p:cNvPr>
          <p:cNvSpPr/>
          <p:nvPr/>
        </p:nvSpPr>
        <p:spPr>
          <a:xfrm>
            <a:off x="8253997" y="1009009"/>
            <a:ext cx="6936058" cy="3687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DCD6829-7964-9540-A080-4605E63C9CAB}"/>
              </a:ext>
            </a:extLst>
          </p:cNvPr>
          <p:cNvGrpSpPr/>
          <p:nvPr/>
        </p:nvGrpSpPr>
        <p:grpSpPr>
          <a:xfrm>
            <a:off x="8862936" y="1508915"/>
            <a:ext cx="6124003" cy="2625197"/>
            <a:chOff x="9664820" y="6248734"/>
            <a:chExt cx="6124003" cy="2625197"/>
          </a:xfrm>
        </p:grpSpPr>
        <p:sp>
          <p:nvSpPr>
            <p:cNvPr id="47" name="CuadroTexto 395">
              <a:extLst>
                <a:ext uri="{FF2B5EF4-FFF2-40B4-BE49-F238E27FC236}">
                  <a16:creationId xmlns:a16="http://schemas.microsoft.com/office/drawing/2014/main" id="{EA2CE4A5-65DA-C04B-B884-1DE6AB8E977E}"/>
                </a:ext>
              </a:extLst>
            </p:cNvPr>
            <p:cNvSpPr txBox="1"/>
            <p:nvPr/>
          </p:nvSpPr>
          <p:spPr>
            <a:xfrm flipH="1">
              <a:off x="9664828" y="6248734"/>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48" name="Rectangle 56">
              <a:extLst>
                <a:ext uri="{FF2B5EF4-FFF2-40B4-BE49-F238E27FC236}">
                  <a16:creationId xmlns:a16="http://schemas.microsoft.com/office/drawing/2014/main" id="{4744439A-ED97-BE4F-9063-92BDB03FB6F5}"/>
                </a:ext>
              </a:extLst>
            </p:cNvPr>
            <p:cNvSpPr/>
            <p:nvPr/>
          </p:nvSpPr>
          <p:spPr>
            <a:xfrm flipH="1">
              <a:off x="9664820" y="6934939"/>
              <a:ext cx="6124003"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grpSp>
      <p:grpSp>
        <p:nvGrpSpPr>
          <p:cNvPr id="3" name="Group 2">
            <a:extLst>
              <a:ext uri="{FF2B5EF4-FFF2-40B4-BE49-F238E27FC236}">
                <a16:creationId xmlns:a16="http://schemas.microsoft.com/office/drawing/2014/main" id="{54BF728B-0807-DE43-AF27-ADF5A66779CA}"/>
              </a:ext>
            </a:extLst>
          </p:cNvPr>
          <p:cNvGrpSpPr/>
          <p:nvPr/>
        </p:nvGrpSpPr>
        <p:grpSpPr>
          <a:xfrm>
            <a:off x="8862936" y="5641815"/>
            <a:ext cx="6124003" cy="2625197"/>
            <a:chOff x="9664820" y="10151932"/>
            <a:chExt cx="6124003" cy="2625197"/>
          </a:xfrm>
        </p:grpSpPr>
        <p:sp>
          <p:nvSpPr>
            <p:cNvPr id="50" name="CuadroTexto 395">
              <a:extLst>
                <a:ext uri="{FF2B5EF4-FFF2-40B4-BE49-F238E27FC236}">
                  <a16:creationId xmlns:a16="http://schemas.microsoft.com/office/drawing/2014/main" id="{0887BFD4-A7B6-D54B-B4E5-C33074D29B5F}"/>
                </a:ext>
              </a:extLst>
            </p:cNvPr>
            <p:cNvSpPr txBox="1"/>
            <p:nvPr/>
          </p:nvSpPr>
          <p:spPr>
            <a:xfrm flipH="1">
              <a:off x="9664828" y="10151932"/>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51" name="Rectangle 56">
              <a:extLst>
                <a:ext uri="{FF2B5EF4-FFF2-40B4-BE49-F238E27FC236}">
                  <a16:creationId xmlns:a16="http://schemas.microsoft.com/office/drawing/2014/main" id="{3315D218-4953-5342-BDB7-362B5FDA9C67}"/>
                </a:ext>
              </a:extLst>
            </p:cNvPr>
            <p:cNvSpPr/>
            <p:nvPr/>
          </p:nvSpPr>
          <p:spPr>
            <a:xfrm flipH="1">
              <a:off x="9664820" y="10838137"/>
              <a:ext cx="6124003"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grpSp>
      <p:sp>
        <p:nvSpPr>
          <p:cNvPr id="53" name="Rectangle 52">
            <a:extLst>
              <a:ext uri="{FF2B5EF4-FFF2-40B4-BE49-F238E27FC236}">
                <a16:creationId xmlns:a16="http://schemas.microsoft.com/office/drawing/2014/main" id="{D557DAD3-C245-384D-A860-4188E8BA718A}"/>
              </a:ext>
            </a:extLst>
          </p:cNvPr>
          <p:cNvSpPr/>
          <p:nvPr/>
        </p:nvSpPr>
        <p:spPr>
          <a:xfrm>
            <a:off x="8253997" y="9179591"/>
            <a:ext cx="6936058" cy="3687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D683B496-3C37-5F40-B9B0-7FAFAC7587EE}"/>
              </a:ext>
            </a:extLst>
          </p:cNvPr>
          <p:cNvGrpSpPr/>
          <p:nvPr/>
        </p:nvGrpSpPr>
        <p:grpSpPr>
          <a:xfrm>
            <a:off x="8862936" y="9741168"/>
            <a:ext cx="6124003" cy="2625197"/>
            <a:chOff x="9664820" y="10151932"/>
            <a:chExt cx="6124003" cy="2625197"/>
          </a:xfrm>
        </p:grpSpPr>
        <p:sp>
          <p:nvSpPr>
            <p:cNvPr id="55" name="CuadroTexto 395">
              <a:extLst>
                <a:ext uri="{FF2B5EF4-FFF2-40B4-BE49-F238E27FC236}">
                  <a16:creationId xmlns:a16="http://schemas.microsoft.com/office/drawing/2014/main" id="{D66AF811-0D46-5A4F-A8CE-B82B898664C1}"/>
                </a:ext>
              </a:extLst>
            </p:cNvPr>
            <p:cNvSpPr txBox="1"/>
            <p:nvPr/>
          </p:nvSpPr>
          <p:spPr>
            <a:xfrm flipH="1">
              <a:off x="9664828" y="10151932"/>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56" name="Rectangle 56">
              <a:extLst>
                <a:ext uri="{FF2B5EF4-FFF2-40B4-BE49-F238E27FC236}">
                  <a16:creationId xmlns:a16="http://schemas.microsoft.com/office/drawing/2014/main" id="{61265540-BD46-DC4D-BDF1-3A5B46B390B3}"/>
                </a:ext>
              </a:extLst>
            </p:cNvPr>
            <p:cNvSpPr/>
            <p:nvPr/>
          </p:nvSpPr>
          <p:spPr>
            <a:xfrm flipH="1">
              <a:off x="9664820" y="10838137"/>
              <a:ext cx="6124003"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grpSp>
      <p:sp>
        <p:nvSpPr>
          <p:cNvPr id="59" name="Rectangle 58">
            <a:extLst>
              <a:ext uri="{FF2B5EF4-FFF2-40B4-BE49-F238E27FC236}">
                <a16:creationId xmlns:a16="http://schemas.microsoft.com/office/drawing/2014/main" id="{BC1E7C20-9F35-FF47-8AEA-3B5F535A894C}"/>
              </a:ext>
            </a:extLst>
          </p:cNvPr>
          <p:cNvSpPr/>
          <p:nvPr/>
        </p:nvSpPr>
        <p:spPr>
          <a:xfrm>
            <a:off x="15798993" y="986235"/>
            <a:ext cx="7869655" cy="7781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uadroTexto 395">
            <a:extLst>
              <a:ext uri="{FF2B5EF4-FFF2-40B4-BE49-F238E27FC236}">
                <a16:creationId xmlns:a16="http://schemas.microsoft.com/office/drawing/2014/main" id="{31D945AF-E86D-FA42-9CD4-539D7334ECD3}"/>
              </a:ext>
            </a:extLst>
          </p:cNvPr>
          <p:cNvSpPr txBox="1"/>
          <p:nvPr/>
        </p:nvSpPr>
        <p:spPr>
          <a:xfrm flipH="1">
            <a:off x="16384666" y="1508915"/>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Motivations</a:t>
            </a:r>
          </a:p>
        </p:txBody>
      </p:sp>
      <p:grpSp>
        <p:nvGrpSpPr>
          <p:cNvPr id="7" name="Group 6">
            <a:extLst>
              <a:ext uri="{FF2B5EF4-FFF2-40B4-BE49-F238E27FC236}">
                <a16:creationId xmlns:a16="http://schemas.microsoft.com/office/drawing/2014/main" id="{1FE9EB43-AE54-2244-94A5-F5983E027A9E}"/>
              </a:ext>
            </a:extLst>
          </p:cNvPr>
          <p:cNvGrpSpPr/>
          <p:nvPr/>
        </p:nvGrpSpPr>
        <p:grpSpPr>
          <a:xfrm>
            <a:off x="16425771" y="2639253"/>
            <a:ext cx="6657202" cy="5507434"/>
            <a:chOff x="16481609" y="7117703"/>
            <a:chExt cx="6657202" cy="4768799"/>
          </a:xfrm>
        </p:grpSpPr>
        <p:sp>
          <p:nvSpPr>
            <p:cNvPr id="57" name="CuadroTexto 395">
              <a:extLst>
                <a:ext uri="{FF2B5EF4-FFF2-40B4-BE49-F238E27FC236}">
                  <a16:creationId xmlns:a16="http://schemas.microsoft.com/office/drawing/2014/main" id="{CFDA0C7C-71D9-374E-84ED-CE511E83434A}"/>
                </a:ext>
              </a:extLst>
            </p:cNvPr>
            <p:cNvSpPr txBox="1"/>
            <p:nvPr/>
          </p:nvSpPr>
          <p:spPr>
            <a:xfrm flipH="1">
              <a:off x="16481609" y="873908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58" name="CuadroTexto 395">
              <a:extLst>
                <a:ext uri="{FF2B5EF4-FFF2-40B4-BE49-F238E27FC236}">
                  <a16:creationId xmlns:a16="http://schemas.microsoft.com/office/drawing/2014/main" id="{086C8FC0-DB73-EC43-8A4D-6A0572694758}"/>
                </a:ext>
              </a:extLst>
            </p:cNvPr>
            <p:cNvSpPr txBox="1"/>
            <p:nvPr/>
          </p:nvSpPr>
          <p:spPr>
            <a:xfrm flipH="1">
              <a:off x="16481609" y="792900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60" name="CuadroTexto 395">
              <a:extLst>
                <a:ext uri="{FF2B5EF4-FFF2-40B4-BE49-F238E27FC236}">
                  <a16:creationId xmlns:a16="http://schemas.microsoft.com/office/drawing/2014/main" id="{DC6EA240-A404-6846-93A6-F0BC10B85CA3}"/>
                </a:ext>
              </a:extLst>
            </p:cNvPr>
            <p:cNvSpPr txBox="1"/>
            <p:nvPr/>
          </p:nvSpPr>
          <p:spPr>
            <a:xfrm flipH="1">
              <a:off x="16481609" y="711770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61" name="Rectangle 60">
              <a:extLst>
                <a:ext uri="{FF2B5EF4-FFF2-40B4-BE49-F238E27FC236}">
                  <a16:creationId xmlns:a16="http://schemas.microsoft.com/office/drawing/2014/main" id="{C1FC32CC-52ED-074A-AC48-4DD9DDCC3A4B}"/>
                </a:ext>
              </a:extLst>
            </p:cNvPr>
            <p:cNvSpPr/>
            <p:nvPr/>
          </p:nvSpPr>
          <p:spPr>
            <a:xfrm>
              <a:off x="16550224" y="9221656"/>
              <a:ext cx="6588587" cy="234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5EFA6EEB-C165-0C49-9CC9-34C70450352E}"/>
                </a:ext>
              </a:extLst>
            </p:cNvPr>
            <p:cNvSpPr/>
            <p:nvPr/>
          </p:nvSpPr>
          <p:spPr>
            <a:xfrm>
              <a:off x="16550228" y="9221656"/>
              <a:ext cx="1763176" cy="2346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Rectangle 62">
              <a:extLst>
                <a:ext uri="{FF2B5EF4-FFF2-40B4-BE49-F238E27FC236}">
                  <a16:creationId xmlns:a16="http://schemas.microsoft.com/office/drawing/2014/main" id="{8BC838AC-07CC-B94C-8E25-3F6EFC5C0415}"/>
                </a:ext>
              </a:extLst>
            </p:cNvPr>
            <p:cNvSpPr/>
            <p:nvPr/>
          </p:nvSpPr>
          <p:spPr>
            <a:xfrm>
              <a:off x="16550224" y="8413045"/>
              <a:ext cx="6588587" cy="234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a:extLst>
                <a:ext uri="{FF2B5EF4-FFF2-40B4-BE49-F238E27FC236}">
                  <a16:creationId xmlns:a16="http://schemas.microsoft.com/office/drawing/2014/main" id="{6EF3B8F6-F3A7-D74E-B52A-B1EBE1D4F18E}"/>
                </a:ext>
              </a:extLst>
            </p:cNvPr>
            <p:cNvSpPr/>
            <p:nvPr/>
          </p:nvSpPr>
          <p:spPr>
            <a:xfrm>
              <a:off x="16550226" y="8413045"/>
              <a:ext cx="5093290"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Rectangle 64">
              <a:extLst>
                <a:ext uri="{FF2B5EF4-FFF2-40B4-BE49-F238E27FC236}">
                  <a16:creationId xmlns:a16="http://schemas.microsoft.com/office/drawing/2014/main" id="{88BC5410-6EF4-5F4E-963F-B550FF57D6A0}"/>
                </a:ext>
              </a:extLst>
            </p:cNvPr>
            <p:cNvSpPr/>
            <p:nvPr/>
          </p:nvSpPr>
          <p:spPr>
            <a:xfrm>
              <a:off x="16550224" y="7604433"/>
              <a:ext cx="6588587" cy="234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9CC5D8B6-8B0D-FD4C-A45D-A8073ED0FAF2}"/>
                </a:ext>
              </a:extLst>
            </p:cNvPr>
            <p:cNvSpPr/>
            <p:nvPr/>
          </p:nvSpPr>
          <p:spPr>
            <a:xfrm>
              <a:off x="16550228" y="7604433"/>
              <a:ext cx="3510506"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4" name="CuadroTexto 395">
              <a:extLst>
                <a:ext uri="{FF2B5EF4-FFF2-40B4-BE49-F238E27FC236}">
                  <a16:creationId xmlns:a16="http://schemas.microsoft.com/office/drawing/2014/main" id="{A88B71F1-51CA-5C45-A95D-0FA63A40048F}"/>
                </a:ext>
              </a:extLst>
            </p:cNvPr>
            <p:cNvSpPr txBox="1"/>
            <p:nvPr/>
          </p:nvSpPr>
          <p:spPr>
            <a:xfrm flipH="1">
              <a:off x="16481609" y="11169234"/>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5" name="CuadroTexto 395">
              <a:extLst>
                <a:ext uri="{FF2B5EF4-FFF2-40B4-BE49-F238E27FC236}">
                  <a16:creationId xmlns:a16="http://schemas.microsoft.com/office/drawing/2014/main" id="{D47E32D8-32FD-944E-9CC0-DA2448B8A934}"/>
                </a:ext>
              </a:extLst>
            </p:cNvPr>
            <p:cNvSpPr txBox="1"/>
            <p:nvPr/>
          </p:nvSpPr>
          <p:spPr>
            <a:xfrm flipH="1">
              <a:off x="16481609" y="10359155"/>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6" name="CuadroTexto 395">
              <a:extLst>
                <a:ext uri="{FF2B5EF4-FFF2-40B4-BE49-F238E27FC236}">
                  <a16:creationId xmlns:a16="http://schemas.microsoft.com/office/drawing/2014/main" id="{21A06BD4-F08B-5943-BD61-0DA157559CCE}"/>
                </a:ext>
              </a:extLst>
            </p:cNvPr>
            <p:cNvSpPr txBox="1"/>
            <p:nvPr/>
          </p:nvSpPr>
          <p:spPr>
            <a:xfrm flipH="1">
              <a:off x="16481609" y="9547855"/>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7" name="Rectangle 86">
              <a:extLst>
                <a:ext uri="{FF2B5EF4-FFF2-40B4-BE49-F238E27FC236}">
                  <a16:creationId xmlns:a16="http://schemas.microsoft.com/office/drawing/2014/main" id="{6681B8CD-3886-F849-95DF-6BF53ED1FB46}"/>
                </a:ext>
              </a:extLst>
            </p:cNvPr>
            <p:cNvSpPr/>
            <p:nvPr/>
          </p:nvSpPr>
          <p:spPr>
            <a:xfrm>
              <a:off x="16550224" y="11651808"/>
              <a:ext cx="6588587" cy="234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ectangle 87">
              <a:extLst>
                <a:ext uri="{FF2B5EF4-FFF2-40B4-BE49-F238E27FC236}">
                  <a16:creationId xmlns:a16="http://schemas.microsoft.com/office/drawing/2014/main" id="{7501E06E-D6CF-BD40-A58A-9CE67FF8E448}"/>
                </a:ext>
              </a:extLst>
            </p:cNvPr>
            <p:cNvSpPr/>
            <p:nvPr/>
          </p:nvSpPr>
          <p:spPr>
            <a:xfrm>
              <a:off x="16550228" y="11651808"/>
              <a:ext cx="1763176" cy="2346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Rectangle 88">
              <a:extLst>
                <a:ext uri="{FF2B5EF4-FFF2-40B4-BE49-F238E27FC236}">
                  <a16:creationId xmlns:a16="http://schemas.microsoft.com/office/drawing/2014/main" id="{93FB2C78-7CA1-5A47-8AA9-6E4C05502FF5}"/>
                </a:ext>
              </a:extLst>
            </p:cNvPr>
            <p:cNvSpPr/>
            <p:nvPr/>
          </p:nvSpPr>
          <p:spPr>
            <a:xfrm>
              <a:off x="16550224" y="10843197"/>
              <a:ext cx="6588587" cy="234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Rectangle 89">
              <a:extLst>
                <a:ext uri="{FF2B5EF4-FFF2-40B4-BE49-F238E27FC236}">
                  <a16:creationId xmlns:a16="http://schemas.microsoft.com/office/drawing/2014/main" id="{40B099AF-7F03-6243-A948-1E22725598D2}"/>
                </a:ext>
              </a:extLst>
            </p:cNvPr>
            <p:cNvSpPr/>
            <p:nvPr/>
          </p:nvSpPr>
          <p:spPr>
            <a:xfrm>
              <a:off x="16550226" y="10843197"/>
              <a:ext cx="5093290" cy="23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Rectangle 90">
              <a:extLst>
                <a:ext uri="{FF2B5EF4-FFF2-40B4-BE49-F238E27FC236}">
                  <a16:creationId xmlns:a16="http://schemas.microsoft.com/office/drawing/2014/main" id="{E1000350-DDF9-E84C-8127-B22A3CDC5826}"/>
                </a:ext>
              </a:extLst>
            </p:cNvPr>
            <p:cNvSpPr/>
            <p:nvPr/>
          </p:nvSpPr>
          <p:spPr>
            <a:xfrm>
              <a:off x="16550224" y="10034585"/>
              <a:ext cx="6588587" cy="2346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ectangle 91">
              <a:extLst>
                <a:ext uri="{FF2B5EF4-FFF2-40B4-BE49-F238E27FC236}">
                  <a16:creationId xmlns:a16="http://schemas.microsoft.com/office/drawing/2014/main" id="{C9DA6404-E3BF-614C-A763-AC6B2E31DAFC}"/>
                </a:ext>
              </a:extLst>
            </p:cNvPr>
            <p:cNvSpPr/>
            <p:nvPr/>
          </p:nvSpPr>
          <p:spPr>
            <a:xfrm>
              <a:off x="16550228" y="10034585"/>
              <a:ext cx="3510506" cy="2346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7" name="Rectangle 66">
            <a:extLst>
              <a:ext uri="{FF2B5EF4-FFF2-40B4-BE49-F238E27FC236}">
                <a16:creationId xmlns:a16="http://schemas.microsoft.com/office/drawing/2014/main" id="{CB6C8318-49B2-1C43-B1E0-B611FD76E7A3}"/>
              </a:ext>
            </a:extLst>
          </p:cNvPr>
          <p:cNvSpPr/>
          <p:nvPr/>
        </p:nvSpPr>
        <p:spPr>
          <a:xfrm>
            <a:off x="15798993" y="9179591"/>
            <a:ext cx="7869654" cy="3687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5C7E545D-99E1-9649-B7AF-B079FC5AC743}"/>
              </a:ext>
            </a:extLst>
          </p:cNvPr>
          <p:cNvGrpSpPr/>
          <p:nvPr/>
        </p:nvGrpSpPr>
        <p:grpSpPr>
          <a:xfrm>
            <a:off x="16407931" y="9741168"/>
            <a:ext cx="6675041" cy="2625197"/>
            <a:chOff x="9664819" y="10151932"/>
            <a:chExt cx="6675041" cy="2625197"/>
          </a:xfrm>
        </p:grpSpPr>
        <p:sp>
          <p:nvSpPr>
            <p:cNvPr id="70" name="CuadroTexto 395">
              <a:extLst>
                <a:ext uri="{FF2B5EF4-FFF2-40B4-BE49-F238E27FC236}">
                  <a16:creationId xmlns:a16="http://schemas.microsoft.com/office/drawing/2014/main" id="{83A964ED-C79C-1A4A-9E40-CDD3F85A0EE0}"/>
                </a:ext>
              </a:extLst>
            </p:cNvPr>
            <p:cNvSpPr txBox="1"/>
            <p:nvPr/>
          </p:nvSpPr>
          <p:spPr>
            <a:xfrm flipH="1">
              <a:off x="9664828" y="10151932"/>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Needs</a:t>
              </a:r>
            </a:p>
          </p:txBody>
        </p:sp>
        <p:sp>
          <p:nvSpPr>
            <p:cNvPr id="71" name="Rectangle 56">
              <a:extLst>
                <a:ext uri="{FF2B5EF4-FFF2-40B4-BE49-F238E27FC236}">
                  <a16:creationId xmlns:a16="http://schemas.microsoft.com/office/drawing/2014/main" id="{9E7765BF-80BF-BA46-9BAC-4BF53CFBA422}"/>
                </a:ext>
              </a:extLst>
            </p:cNvPr>
            <p:cNvSpPr/>
            <p:nvPr/>
          </p:nvSpPr>
          <p:spPr>
            <a:xfrm flipH="1">
              <a:off x="9664819" y="10838137"/>
              <a:ext cx="6675041"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a:t>
              </a:r>
            </a:p>
          </p:txBody>
        </p:sp>
      </p:grpSp>
      <p:grpSp>
        <p:nvGrpSpPr>
          <p:cNvPr id="11" name="Group 10">
            <a:extLst>
              <a:ext uri="{FF2B5EF4-FFF2-40B4-BE49-F238E27FC236}">
                <a16:creationId xmlns:a16="http://schemas.microsoft.com/office/drawing/2014/main" id="{EB4C06CF-29D9-9044-AEC9-4CD28265392B}"/>
              </a:ext>
            </a:extLst>
          </p:cNvPr>
          <p:cNvGrpSpPr/>
          <p:nvPr/>
        </p:nvGrpSpPr>
        <p:grpSpPr>
          <a:xfrm>
            <a:off x="1351377" y="8673046"/>
            <a:ext cx="5651306" cy="3693319"/>
            <a:chOff x="1351377" y="8673046"/>
            <a:chExt cx="5651306" cy="3693319"/>
          </a:xfrm>
        </p:grpSpPr>
        <p:sp>
          <p:nvSpPr>
            <p:cNvPr id="38" name="Rectangle 56">
              <a:extLst>
                <a:ext uri="{FF2B5EF4-FFF2-40B4-BE49-F238E27FC236}">
                  <a16:creationId xmlns:a16="http://schemas.microsoft.com/office/drawing/2014/main" id="{1F7DC379-52A3-BB44-B545-9B6128AA333B}"/>
                </a:ext>
              </a:extLst>
            </p:cNvPr>
            <p:cNvSpPr/>
            <p:nvPr/>
          </p:nvSpPr>
          <p:spPr>
            <a:xfrm flipH="1">
              <a:off x="1351377" y="9319377"/>
              <a:ext cx="5651306" cy="3046988"/>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There are people who have a significant number of followers in every business domain on social media. Most businesses already know that social media platforms play an important role in online marketing. </a:t>
              </a:r>
            </a:p>
          </p:txBody>
        </p:sp>
        <p:sp>
          <p:nvSpPr>
            <p:cNvPr id="73" name="CuadroTexto 395">
              <a:extLst>
                <a:ext uri="{FF2B5EF4-FFF2-40B4-BE49-F238E27FC236}">
                  <a16:creationId xmlns:a16="http://schemas.microsoft.com/office/drawing/2014/main" id="{88057B5A-593A-944E-A86A-94FD4420B583}"/>
                </a:ext>
              </a:extLst>
            </p:cNvPr>
            <p:cNvSpPr txBox="1"/>
            <p:nvPr/>
          </p:nvSpPr>
          <p:spPr>
            <a:xfrm flipH="1">
              <a:off x="2402865" y="8673046"/>
              <a:ext cx="3548331" cy="646331"/>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Natalie Adams</a:t>
              </a:r>
            </a:p>
          </p:txBody>
        </p:sp>
      </p:grpSp>
      <p:pic>
        <p:nvPicPr>
          <p:cNvPr id="74" name="Picture Placeholder 9">
            <a:extLst>
              <a:ext uri="{FF2B5EF4-FFF2-40B4-BE49-F238E27FC236}">
                <a16:creationId xmlns:a16="http://schemas.microsoft.com/office/drawing/2014/main" id="{1730B764-8D75-1F46-86C5-3C1687C9E1AD}"/>
              </a:ext>
            </a:extLst>
          </p:cNvPr>
          <p:cNvPicPr>
            <a:picLocks noChangeAspect="1"/>
          </p:cNvPicPr>
          <p:nvPr/>
        </p:nvPicPr>
        <p:blipFill>
          <a:blip r:embed="rId3">
            <a:extLst>
              <a:ext uri="{28A0092B-C50C-407E-A947-70E740481C1C}">
                <a14:useLocalDpi xmlns:a14="http://schemas.microsoft.com/office/drawing/2010/main" val="0"/>
              </a:ext>
            </a:extLst>
          </a:blip>
          <a:srcRect l="21848" r="21848"/>
          <a:stretch>
            <a:fillRect/>
          </a:stretch>
        </p:blipFill>
        <p:spPr>
          <a:xfrm>
            <a:off x="2000457" y="2655874"/>
            <a:ext cx="4353146" cy="4353134"/>
          </a:xfrm>
          <a:prstGeom prst="ellipse">
            <a:avLst/>
          </a:prstGeom>
        </p:spPr>
      </p:pic>
    </p:spTree>
    <p:extLst>
      <p:ext uri="{BB962C8B-B14F-4D97-AF65-F5344CB8AC3E}">
        <p14:creationId xmlns:p14="http://schemas.microsoft.com/office/powerpoint/2010/main" val="1782059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023786E-B20A-5744-A068-D977243BD99E}"/>
              </a:ext>
            </a:extLst>
          </p:cNvPr>
          <p:cNvSpPr/>
          <p:nvPr/>
        </p:nvSpPr>
        <p:spPr>
          <a:xfrm rot="10800000" flipV="1">
            <a:off x="-7" y="10551556"/>
            <a:ext cx="6618517" cy="31645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BF29BEF-DE90-6F45-992B-009F722224F4}"/>
              </a:ext>
            </a:extLst>
          </p:cNvPr>
          <p:cNvSpPr/>
          <p:nvPr/>
        </p:nvSpPr>
        <p:spPr>
          <a:xfrm rot="10800000" flipV="1">
            <a:off x="-6" y="1"/>
            <a:ext cx="6618517" cy="105514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adroTexto 350">
            <a:extLst>
              <a:ext uri="{FF2B5EF4-FFF2-40B4-BE49-F238E27FC236}">
                <a16:creationId xmlns:a16="http://schemas.microsoft.com/office/drawing/2014/main" id="{78628AD4-BED1-B94D-9689-88CF9D7CD3D0}"/>
              </a:ext>
            </a:extLst>
          </p:cNvPr>
          <p:cNvSpPr txBox="1"/>
          <p:nvPr/>
        </p:nvSpPr>
        <p:spPr>
          <a:xfrm>
            <a:off x="1123104" y="826410"/>
            <a:ext cx="4434768" cy="2554545"/>
          </a:xfrm>
          <a:prstGeom prst="rect">
            <a:avLst/>
          </a:prstGeom>
          <a:noFill/>
        </p:spPr>
        <p:txBody>
          <a:bodyPr wrap="square" rtlCol="0">
            <a:spAutoFit/>
          </a:bodyPr>
          <a:lstStyle/>
          <a:p>
            <a:r>
              <a:rPr lang="en-US" sz="8000" b="1" dirty="0">
                <a:solidFill>
                  <a:schemeClr val="bg1"/>
                </a:solidFill>
                <a:latin typeface="Roboto" panose="02000000000000000000" pitchFamily="2" charset="0"/>
                <a:ea typeface="Roboto" panose="02000000000000000000" pitchFamily="2" charset="0"/>
                <a:cs typeface="Poppins" pitchFamily="2" charset="77"/>
              </a:rPr>
              <a:t>Buyer Persona</a:t>
            </a:r>
          </a:p>
        </p:txBody>
      </p:sp>
      <p:grpSp>
        <p:nvGrpSpPr>
          <p:cNvPr id="75" name="Group 74">
            <a:extLst>
              <a:ext uri="{FF2B5EF4-FFF2-40B4-BE49-F238E27FC236}">
                <a16:creationId xmlns:a16="http://schemas.microsoft.com/office/drawing/2014/main" id="{0822D45A-8720-E944-A7A1-1BC6892D5E83}"/>
              </a:ext>
            </a:extLst>
          </p:cNvPr>
          <p:cNvGrpSpPr/>
          <p:nvPr/>
        </p:nvGrpSpPr>
        <p:grpSpPr>
          <a:xfrm>
            <a:off x="1113837" y="11445789"/>
            <a:ext cx="3878769" cy="1163115"/>
            <a:chOff x="1897562" y="11300621"/>
            <a:chExt cx="3878769" cy="1163115"/>
          </a:xfrm>
        </p:grpSpPr>
        <p:sp>
          <p:nvSpPr>
            <p:cNvPr id="76" name="CuadroTexto 395">
              <a:extLst>
                <a:ext uri="{FF2B5EF4-FFF2-40B4-BE49-F238E27FC236}">
                  <a16:creationId xmlns:a16="http://schemas.microsoft.com/office/drawing/2014/main" id="{162122B9-3B2F-114B-9C57-5DC03ACB5681}"/>
                </a:ext>
              </a:extLst>
            </p:cNvPr>
            <p:cNvSpPr txBox="1"/>
            <p:nvPr/>
          </p:nvSpPr>
          <p:spPr>
            <a:xfrm flipH="1">
              <a:off x="1899461" y="11300621"/>
              <a:ext cx="3876870" cy="707886"/>
            </a:xfrm>
            <a:prstGeom prst="rect">
              <a:avLst/>
            </a:prstGeom>
            <a:noFill/>
          </p:spPr>
          <p:txBody>
            <a:bodyPr wrap="square" rtlCol="0">
              <a:spAutoFit/>
            </a:bodyPr>
            <a:lstStyle/>
            <a:p>
              <a:r>
                <a:rPr lang="en-US" sz="4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Matt Anderson</a:t>
              </a:r>
            </a:p>
          </p:txBody>
        </p:sp>
        <p:sp>
          <p:nvSpPr>
            <p:cNvPr id="77" name="Rectangle 56">
              <a:extLst>
                <a:ext uri="{FF2B5EF4-FFF2-40B4-BE49-F238E27FC236}">
                  <a16:creationId xmlns:a16="http://schemas.microsoft.com/office/drawing/2014/main" id="{828320C0-8480-9541-8BC6-D585C8DB6082}"/>
                </a:ext>
              </a:extLst>
            </p:cNvPr>
            <p:cNvSpPr/>
            <p:nvPr/>
          </p:nvSpPr>
          <p:spPr>
            <a:xfrm flipH="1">
              <a:off x="1897562" y="12002071"/>
              <a:ext cx="2808753" cy="461665"/>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Company Name</a:t>
              </a:r>
            </a:p>
          </p:txBody>
        </p:sp>
      </p:grpSp>
      <p:grpSp>
        <p:nvGrpSpPr>
          <p:cNvPr id="78" name="Group 77">
            <a:extLst>
              <a:ext uri="{FF2B5EF4-FFF2-40B4-BE49-F238E27FC236}">
                <a16:creationId xmlns:a16="http://schemas.microsoft.com/office/drawing/2014/main" id="{79936A8E-9B68-5249-973A-C90840AC120B}"/>
              </a:ext>
            </a:extLst>
          </p:cNvPr>
          <p:cNvGrpSpPr/>
          <p:nvPr/>
        </p:nvGrpSpPr>
        <p:grpSpPr>
          <a:xfrm>
            <a:off x="17693982" y="1079154"/>
            <a:ext cx="5377684" cy="2523767"/>
            <a:chOff x="9067687" y="8970473"/>
            <a:chExt cx="5377684" cy="2523767"/>
          </a:xfrm>
        </p:grpSpPr>
        <p:sp>
          <p:nvSpPr>
            <p:cNvPr id="79" name="CuadroTexto 395">
              <a:extLst>
                <a:ext uri="{FF2B5EF4-FFF2-40B4-BE49-F238E27FC236}">
                  <a16:creationId xmlns:a16="http://schemas.microsoft.com/office/drawing/2014/main" id="{831567C2-2171-A843-B4B6-D166C413FA77}"/>
                </a:ext>
              </a:extLst>
            </p:cNvPr>
            <p:cNvSpPr txBox="1"/>
            <p:nvPr/>
          </p:nvSpPr>
          <p:spPr>
            <a:xfrm flipH="1">
              <a:off x="9067693" y="897047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80" name="Rectangle 79">
              <a:extLst>
                <a:ext uri="{FF2B5EF4-FFF2-40B4-BE49-F238E27FC236}">
                  <a16:creationId xmlns:a16="http://schemas.microsoft.com/office/drawing/2014/main" id="{7F4EE305-9475-B44C-860E-CB80B15EF6CB}"/>
                </a:ext>
              </a:extLst>
            </p:cNvPr>
            <p:cNvSpPr/>
            <p:nvPr/>
          </p:nvSpPr>
          <p:spPr>
            <a:xfrm flipH="1">
              <a:off x="9067687" y="9555248"/>
              <a:ext cx="5377684"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grpSp>
        <p:nvGrpSpPr>
          <p:cNvPr id="81" name="Group 80">
            <a:extLst>
              <a:ext uri="{FF2B5EF4-FFF2-40B4-BE49-F238E27FC236}">
                <a16:creationId xmlns:a16="http://schemas.microsoft.com/office/drawing/2014/main" id="{4F94B24B-1A60-9F4E-9A20-77A25991CF5B}"/>
              </a:ext>
            </a:extLst>
          </p:cNvPr>
          <p:cNvGrpSpPr/>
          <p:nvPr/>
        </p:nvGrpSpPr>
        <p:grpSpPr>
          <a:xfrm>
            <a:off x="17693982" y="4174776"/>
            <a:ext cx="5377684" cy="2523767"/>
            <a:chOff x="9067687" y="8970473"/>
            <a:chExt cx="5377684" cy="2523767"/>
          </a:xfrm>
        </p:grpSpPr>
        <p:sp>
          <p:nvSpPr>
            <p:cNvPr id="82" name="CuadroTexto 395">
              <a:extLst>
                <a:ext uri="{FF2B5EF4-FFF2-40B4-BE49-F238E27FC236}">
                  <a16:creationId xmlns:a16="http://schemas.microsoft.com/office/drawing/2014/main" id="{1F34AFB6-66B3-4A42-977A-AB8A30982DC7}"/>
                </a:ext>
              </a:extLst>
            </p:cNvPr>
            <p:cNvSpPr txBox="1"/>
            <p:nvPr/>
          </p:nvSpPr>
          <p:spPr>
            <a:xfrm flipH="1">
              <a:off x="9067693" y="897047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83" name="Rectangle 82">
              <a:extLst>
                <a:ext uri="{FF2B5EF4-FFF2-40B4-BE49-F238E27FC236}">
                  <a16:creationId xmlns:a16="http://schemas.microsoft.com/office/drawing/2014/main" id="{7591172E-9D46-5A41-9281-08FE817DEDB4}"/>
                </a:ext>
              </a:extLst>
            </p:cNvPr>
            <p:cNvSpPr/>
            <p:nvPr/>
          </p:nvSpPr>
          <p:spPr>
            <a:xfrm flipH="1">
              <a:off x="9067687" y="9555248"/>
              <a:ext cx="5377684"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a:t>
              </a:r>
            </a:p>
          </p:txBody>
        </p:sp>
      </p:grpSp>
      <p:grpSp>
        <p:nvGrpSpPr>
          <p:cNvPr id="93" name="Group 92">
            <a:extLst>
              <a:ext uri="{FF2B5EF4-FFF2-40B4-BE49-F238E27FC236}">
                <a16:creationId xmlns:a16="http://schemas.microsoft.com/office/drawing/2014/main" id="{98DC4B8F-CFF3-424F-BFCE-68326F9E596E}"/>
              </a:ext>
            </a:extLst>
          </p:cNvPr>
          <p:cNvGrpSpPr/>
          <p:nvPr/>
        </p:nvGrpSpPr>
        <p:grpSpPr>
          <a:xfrm>
            <a:off x="17693982" y="7330675"/>
            <a:ext cx="5377684" cy="2523767"/>
            <a:chOff x="9067687" y="8970473"/>
            <a:chExt cx="5377684" cy="2523767"/>
          </a:xfrm>
        </p:grpSpPr>
        <p:sp>
          <p:nvSpPr>
            <p:cNvPr id="94" name="CuadroTexto 395">
              <a:extLst>
                <a:ext uri="{FF2B5EF4-FFF2-40B4-BE49-F238E27FC236}">
                  <a16:creationId xmlns:a16="http://schemas.microsoft.com/office/drawing/2014/main" id="{AE408C85-DAD4-3C43-B074-22F576919150}"/>
                </a:ext>
              </a:extLst>
            </p:cNvPr>
            <p:cNvSpPr txBox="1"/>
            <p:nvPr/>
          </p:nvSpPr>
          <p:spPr>
            <a:xfrm flipH="1">
              <a:off x="9067693" y="897047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95" name="Rectangle 94">
              <a:extLst>
                <a:ext uri="{FF2B5EF4-FFF2-40B4-BE49-F238E27FC236}">
                  <a16:creationId xmlns:a16="http://schemas.microsoft.com/office/drawing/2014/main" id="{C8150D56-DC26-104E-86EF-F966CF3DC800}"/>
                </a:ext>
              </a:extLst>
            </p:cNvPr>
            <p:cNvSpPr/>
            <p:nvPr/>
          </p:nvSpPr>
          <p:spPr>
            <a:xfrm flipH="1">
              <a:off x="9067687" y="9555248"/>
              <a:ext cx="5377684"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a:t>
              </a:r>
            </a:p>
          </p:txBody>
        </p:sp>
      </p:grpSp>
      <p:sp>
        <p:nvSpPr>
          <p:cNvPr id="96" name="CuadroTexto 395">
            <a:extLst>
              <a:ext uri="{FF2B5EF4-FFF2-40B4-BE49-F238E27FC236}">
                <a16:creationId xmlns:a16="http://schemas.microsoft.com/office/drawing/2014/main" id="{CF0D6761-0A9B-2742-A2E0-86B28A7D27E9}"/>
              </a:ext>
            </a:extLst>
          </p:cNvPr>
          <p:cNvSpPr txBox="1"/>
          <p:nvPr/>
        </p:nvSpPr>
        <p:spPr>
          <a:xfrm flipH="1">
            <a:off x="17693982" y="10551556"/>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Social Networks</a:t>
            </a:r>
          </a:p>
        </p:txBody>
      </p:sp>
      <p:sp>
        <p:nvSpPr>
          <p:cNvPr id="97" name="Oval 96">
            <a:extLst>
              <a:ext uri="{FF2B5EF4-FFF2-40B4-BE49-F238E27FC236}">
                <a16:creationId xmlns:a16="http://schemas.microsoft.com/office/drawing/2014/main" id="{27A5C65A-D4A7-5748-A6E7-25C117833B5D}"/>
              </a:ext>
            </a:extLst>
          </p:cNvPr>
          <p:cNvSpPr/>
          <p:nvPr/>
        </p:nvSpPr>
        <p:spPr>
          <a:xfrm>
            <a:off x="21276088"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5895B5B0-3120-0744-AD6E-28276E3C16F6}"/>
              </a:ext>
            </a:extLst>
          </p:cNvPr>
          <p:cNvSpPr/>
          <p:nvPr/>
        </p:nvSpPr>
        <p:spPr>
          <a:xfrm>
            <a:off x="19521971"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064A2E1-132D-3949-9C45-2C3F86133549}"/>
              </a:ext>
            </a:extLst>
          </p:cNvPr>
          <p:cNvSpPr/>
          <p:nvPr/>
        </p:nvSpPr>
        <p:spPr>
          <a:xfrm>
            <a:off x="17767854"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Shape 1649">
            <a:extLst>
              <a:ext uri="{FF2B5EF4-FFF2-40B4-BE49-F238E27FC236}">
                <a16:creationId xmlns:a16="http://schemas.microsoft.com/office/drawing/2014/main" id="{AE515439-48ED-D744-A8D9-532B914C643D}"/>
              </a:ext>
            </a:extLst>
          </p:cNvPr>
          <p:cNvSpPr/>
          <p:nvPr/>
        </p:nvSpPr>
        <p:spPr>
          <a:xfrm>
            <a:off x="19862266" y="11919748"/>
            <a:ext cx="405483" cy="329485"/>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101" name="Shape 1658">
            <a:extLst>
              <a:ext uri="{FF2B5EF4-FFF2-40B4-BE49-F238E27FC236}">
                <a16:creationId xmlns:a16="http://schemas.microsoft.com/office/drawing/2014/main" id="{05AE7A61-AF8B-9E4D-8C96-1991D0C3DE78}"/>
              </a:ext>
            </a:extLst>
          </p:cNvPr>
          <p:cNvSpPr/>
          <p:nvPr/>
        </p:nvSpPr>
        <p:spPr>
          <a:xfrm>
            <a:off x="21588417" y="11885849"/>
            <a:ext cx="376030" cy="376012"/>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latin typeface="Montserrat" pitchFamily="2" charset="77"/>
            </a:endParaRPr>
          </a:p>
        </p:txBody>
      </p:sp>
      <p:sp>
        <p:nvSpPr>
          <p:cNvPr id="102" name="Freeform 101">
            <a:extLst>
              <a:ext uri="{FF2B5EF4-FFF2-40B4-BE49-F238E27FC236}">
                <a16:creationId xmlns:a16="http://schemas.microsoft.com/office/drawing/2014/main" id="{7BBD3154-52FF-F942-A21B-069598D1D1DE}"/>
              </a:ext>
            </a:extLst>
          </p:cNvPr>
          <p:cNvSpPr>
            <a:spLocks noChangeArrowheads="1"/>
          </p:cNvSpPr>
          <p:nvPr/>
        </p:nvSpPr>
        <p:spPr bwMode="auto">
          <a:xfrm>
            <a:off x="18162226" y="11874684"/>
            <a:ext cx="211946" cy="393613"/>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Montserrat" pitchFamily="2" charset="77"/>
            </a:endParaRPr>
          </a:p>
        </p:txBody>
      </p:sp>
      <p:grpSp>
        <p:nvGrpSpPr>
          <p:cNvPr id="117" name="Group 116">
            <a:extLst>
              <a:ext uri="{FF2B5EF4-FFF2-40B4-BE49-F238E27FC236}">
                <a16:creationId xmlns:a16="http://schemas.microsoft.com/office/drawing/2014/main" id="{EFCCD2DB-81F2-9A4C-8284-140E627C5F92}"/>
              </a:ext>
            </a:extLst>
          </p:cNvPr>
          <p:cNvGrpSpPr/>
          <p:nvPr/>
        </p:nvGrpSpPr>
        <p:grpSpPr>
          <a:xfrm>
            <a:off x="8853968" y="1154500"/>
            <a:ext cx="6604551" cy="4423454"/>
            <a:chOff x="7209129" y="1945587"/>
            <a:chExt cx="6604551" cy="4423454"/>
          </a:xfrm>
        </p:grpSpPr>
        <p:sp>
          <p:nvSpPr>
            <p:cNvPr id="118" name="CuadroTexto 395">
              <a:extLst>
                <a:ext uri="{FF2B5EF4-FFF2-40B4-BE49-F238E27FC236}">
                  <a16:creationId xmlns:a16="http://schemas.microsoft.com/office/drawing/2014/main" id="{5F5445B2-1127-9E4E-9838-216BC36CDDF8}"/>
                </a:ext>
              </a:extLst>
            </p:cNvPr>
            <p:cNvSpPr txBox="1"/>
            <p:nvPr/>
          </p:nvSpPr>
          <p:spPr>
            <a:xfrm flipH="1">
              <a:off x="7209129" y="1945587"/>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Motivations</a:t>
              </a:r>
            </a:p>
          </p:txBody>
        </p:sp>
        <p:sp>
          <p:nvSpPr>
            <p:cNvPr id="119" name="CuadroTexto 395">
              <a:extLst>
                <a:ext uri="{FF2B5EF4-FFF2-40B4-BE49-F238E27FC236}">
                  <a16:creationId xmlns:a16="http://schemas.microsoft.com/office/drawing/2014/main" id="{4D17DA33-889A-2341-B3EC-8D5A76D0E8AA}"/>
                </a:ext>
              </a:extLst>
            </p:cNvPr>
            <p:cNvSpPr txBox="1"/>
            <p:nvPr/>
          </p:nvSpPr>
          <p:spPr>
            <a:xfrm flipH="1">
              <a:off x="7209129" y="2781585"/>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20" name="Oval 119">
              <a:extLst>
                <a:ext uri="{FF2B5EF4-FFF2-40B4-BE49-F238E27FC236}">
                  <a16:creationId xmlns:a16="http://schemas.microsoft.com/office/drawing/2014/main" id="{39369F04-BB5C-8746-BFE7-7860CDAAA0CC}"/>
                </a:ext>
              </a:extLst>
            </p:cNvPr>
            <p:cNvSpPr/>
            <p:nvPr/>
          </p:nvSpPr>
          <p:spPr>
            <a:xfrm>
              <a:off x="7283516"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4F4B030-4FEC-0D47-83E6-7FF93B02529F}"/>
                </a:ext>
              </a:extLst>
            </p:cNvPr>
            <p:cNvSpPr/>
            <p:nvPr/>
          </p:nvSpPr>
          <p:spPr>
            <a:xfrm>
              <a:off x="7887673"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0A8E770-C3B9-BA46-B2DD-D9F04FCD275B}"/>
                </a:ext>
              </a:extLst>
            </p:cNvPr>
            <p:cNvSpPr/>
            <p:nvPr/>
          </p:nvSpPr>
          <p:spPr>
            <a:xfrm>
              <a:off x="8491830"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C9EA37F-DD22-924D-914A-6837F76210FF}"/>
                </a:ext>
              </a:extLst>
            </p:cNvPr>
            <p:cNvSpPr/>
            <p:nvPr/>
          </p:nvSpPr>
          <p:spPr>
            <a:xfrm>
              <a:off x="9095987"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75DE9D7-A9D7-264F-995E-B59BF140EB21}"/>
                </a:ext>
              </a:extLst>
            </p:cNvPr>
            <p:cNvSpPr/>
            <p:nvPr/>
          </p:nvSpPr>
          <p:spPr>
            <a:xfrm>
              <a:off x="9700144"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34D638D9-BAC6-EC4C-8C75-27283401A7EF}"/>
                </a:ext>
              </a:extLst>
            </p:cNvPr>
            <p:cNvSpPr/>
            <p:nvPr/>
          </p:nvSpPr>
          <p:spPr>
            <a:xfrm>
              <a:off x="10304301"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554CA65F-9CE9-5A4E-9A59-69CAF8C0C822}"/>
                </a:ext>
              </a:extLst>
            </p:cNvPr>
            <p:cNvSpPr/>
            <p:nvPr/>
          </p:nvSpPr>
          <p:spPr>
            <a:xfrm>
              <a:off x="10908458"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ECED4214-B737-194F-8409-524B23068099}"/>
                </a:ext>
              </a:extLst>
            </p:cNvPr>
            <p:cNvSpPr/>
            <p:nvPr/>
          </p:nvSpPr>
          <p:spPr>
            <a:xfrm>
              <a:off x="11512615"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CFDFE10D-E41D-5C46-B52F-5EDB0B11C323}"/>
                </a:ext>
              </a:extLst>
            </p:cNvPr>
            <p:cNvSpPr/>
            <p:nvPr/>
          </p:nvSpPr>
          <p:spPr>
            <a:xfrm>
              <a:off x="12116772"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15DFB028-2C7E-0E4D-A3D6-D03FF3FFECEB}"/>
                </a:ext>
              </a:extLst>
            </p:cNvPr>
            <p:cNvSpPr/>
            <p:nvPr/>
          </p:nvSpPr>
          <p:spPr>
            <a:xfrm>
              <a:off x="12720929"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0DBE6B45-74F5-2547-AA73-BB77586444DB}"/>
                </a:ext>
              </a:extLst>
            </p:cNvPr>
            <p:cNvSpPr/>
            <p:nvPr/>
          </p:nvSpPr>
          <p:spPr>
            <a:xfrm>
              <a:off x="13325086"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CuadroTexto 395">
              <a:extLst>
                <a:ext uri="{FF2B5EF4-FFF2-40B4-BE49-F238E27FC236}">
                  <a16:creationId xmlns:a16="http://schemas.microsoft.com/office/drawing/2014/main" id="{6FE8904B-4EE9-914B-B7DE-663BD06C93C9}"/>
                </a:ext>
              </a:extLst>
            </p:cNvPr>
            <p:cNvSpPr txBox="1"/>
            <p:nvPr/>
          </p:nvSpPr>
          <p:spPr>
            <a:xfrm flipH="1">
              <a:off x="7209129" y="4087871"/>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32" name="Oval 131">
              <a:extLst>
                <a:ext uri="{FF2B5EF4-FFF2-40B4-BE49-F238E27FC236}">
                  <a16:creationId xmlns:a16="http://schemas.microsoft.com/office/drawing/2014/main" id="{3820DD17-095C-9D46-B1F8-951A7DBB4D74}"/>
                </a:ext>
              </a:extLst>
            </p:cNvPr>
            <p:cNvSpPr/>
            <p:nvPr/>
          </p:nvSpPr>
          <p:spPr>
            <a:xfrm>
              <a:off x="7283516"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997985D-76DC-A54A-9627-55D7F1400CDB}"/>
                </a:ext>
              </a:extLst>
            </p:cNvPr>
            <p:cNvSpPr/>
            <p:nvPr/>
          </p:nvSpPr>
          <p:spPr>
            <a:xfrm>
              <a:off x="7887673"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8B7CE79-C6E1-4346-BD8C-2A9A685DAB64}"/>
                </a:ext>
              </a:extLst>
            </p:cNvPr>
            <p:cNvSpPr/>
            <p:nvPr/>
          </p:nvSpPr>
          <p:spPr>
            <a:xfrm>
              <a:off x="8491830"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CDFAC838-2DEA-2841-BD73-5DFC6D433B0E}"/>
                </a:ext>
              </a:extLst>
            </p:cNvPr>
            <p:cNvSpPr/>
            <p:nvPr/>
          </p:nvSpPr>
          <p:spPr>
            <a:xfrm>
              <a:off x="9095987"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01500448-45C0-2442-A7C7-1368DEF8C4AA}"/>
                </a:ext>
              </a:extLst>
            </p:cNvPr>
            <p:cNvSpPr/>
            <p:nvPr/>
          </p:nvSpPr>
          <p:spPr>
            <a:xfrm>
              <a:off x="9700144"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CD053B28-97BD-A148-BE6D-B8057327570B}"/>
                </a:ext>
              </a:extLst>
            </p:cNvPr>
            <p:cNvSpPr/>
            <p:nvPr/>
          </p:nvSpPr>
          <p:spPr>
            <a:xfrm>
              <a:off x="10304301"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E04508D-4250-0E48-B55F-DD26A3332F12}"/>
                </a:ext>
              </a:extLst>
            </p:cNvPr>
            <p:cNvSpPr/>
            <p:nvPr/>
          </p:nvSpPr>
          <p:spPr>
            <a:xfrm>
              <a:off x="10908458"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692205FF-7B2B-B242-ACCC-28CCB843C780}"/>
                </a:ext>
              </a:extLst>
            </p:cNvPr>
            <p:cNvSpPr/>
            <p:nvPr/>
          </p:nvSpPr>
          <p:spPr>
            <a:xfrm>
              <a:off x="11512615"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a:extLst>
                <a:ext uri="{FF2B5EF4-FFF2-40B4-BE49-F238E27FC236}">
                  <a16:creationId xmlns:a16="http://schemas.microsoft.com/office/drawing/2014/main" id="{A4E06602-030E-9B45-85AC-E72A57C30CD2}"/>
                </a:ext>
              </a:extLst>
            </p:cNvPr>
            <p:cNvSpPr/>
            <p:nvPr/>
          </p:nvSpPr>
          <p:spPr>
            <a:xfrm>
              <a:off x="12116772"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36C5A213-AAF1-8040-A8B4-F765A0B0F294}"/>
                </a:ext>
              </a:extLst>
            </p:cNvPr>
            <p:cNvSpPr/>
            <p:nvPr/>
          </p:nvSpPr>
          <p:spPr>
            <a:xfrm>
              <a:off x="12720929"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48A96F1-DFE4-DD44-A3B5-E401A0FA3740}"/>
                </a:ext>
              </a:extLst>
            </p:cNvPr>
            <p:cNvSpPr/>
            <p:nvPr/>
          </p:nvSpPr>
          <p:spPr>
            <a:xfrm>
              <a:off x="13325086"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CuadroTexto 395">
              <a:extLst>
                <a:ext uri="{FF2B5EF4-FFF2-40B4-BE49-F238E27FC236}">
                  <a16:creationId xmlns:a16="http://schemas.microsoft.com/office/drawing/2014/main" id="{B7867F92-BA94-7149-B326-CE4B816D0913}"/>
                </a:ext>
              </a:extLst>
            </p:cNvPr>
            <p:cNvSpPr txBox="1"/>
            <p:nvPr/>
          </p:nvSpPr>
          <p:spPr>
            <a:xfrm flipH="1">
              <a:off x="7234529" y="5392628"/>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44" name="Oval 143">
              <a:extLst>
                <a:ext uri="{FF2B5EF4-FFF2-40B4-BE49-F238E27FC236}">
                  <a16:creationId xmlns:a16="http://schemas.microsoft.com/office/drawing/2014/main" id="{587D8D24-591C-504F-8BFD-DC5E4BC33EE9}"/>
                </a:ext>
              </a:extLst>
            </p:cNvPr>
            <p:cNvSpPr/>
            <p:nvPr/>
          </p:nvSpPr>
          <p:spPr>
            <a:xfrm>
              <a:off x="7308916"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995F89CD-D7EA-0345-AEF7-4488C6A42038}"/>
                </a:ext>
              </a:extLst>
            </p:cNvPr>
            <p:cNvSpPr/>
            <p:nvPr/>
          </p:nvSpPr>
          <p:spPr>
            <a:xfrm>
              <a:off x="7913073"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8555EFD3-3034-5845-8609-5E6BEF91FE80}"/>
                </a:ext>
              </a:extLst>
            </p:cNvPr>
            <p:cNvSpPr/>
            <p:nvPr/>
          </p:nvSpPr>
          <p:spPr>
            <a:xfrm>
              <a:off x="8517230"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9077AB0-6D68-3342-8D94-6CB8D5AB1329}"/>
                </a:ext>
              </a:extLst>
            </p:cNvPr>
            <p:cNvSpPr/>
            <p:nvPr/>
          </p:nvSpPr>
          <p:spPr>
            <a:xfrm>
              <a:off x="9121387"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C0C630FA-45D7-3247-BDDC-C11C88D2C953}"/>
                </a:ext>
              </a:extLst>
            </p:cNvPr>
            <p:cNvSpPr/>
            <p:nvPr/>
          </p:nvSpPr>
          <p:spPr>
            <a:xfrm>
              <a:off x="9725544"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CCCA047D-F0A2-6F47-998D-04D263A8EE1E}"/>
                </a:ext>
              </a:extLst>
            </p:cNvPr>
            <p:cNvSpPr/>
            <p:nvPr/>
          </p:nvSpPr>
          <p:spPr>
            <a:xfrm>
              <a:off x="10329701"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4CB0CBE3-7E27-FD48-A9A3-CE6340913C85}"/>
                </a:ext>
              </a:extLst>
            </p:cNvPr>
            <p:cNvSpPr/>
            <p:nvPr/>
          </p:nvSpPr>
          <p:spPr>
            <a:xfrm>
              <a:off x="10933858"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B5B1A0FA-F49F-0640-BD60-2FE0C2D3483D}"/>
                </a:ext>
              </a:extLst>
            </p:cNvPr>
            <p:cNvSpPr/>
            <p:nvPr/>
          </p:nvSpPr>
          <p:spPr>
            <a:xfrm>
              <a:off x="11538015"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0E7D3CFE-C156-844E-B2B5-4EC8D9E207A9}"/>
                </a:ext>
              </a:extLst>
            </p:cNvPr>
            <p:cNvSpPr/>
            <p:nvPr/>
          </p:nvSpPr>
          <p:spPr>
            <a:xfrm>
              <a:off x="12142172"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F68934F-2EF5-634E-BB6B-2A1DCE1A8B0A}"/>
                </a:ext>
              </a:extLst>
            </p:cNvPr>
            <p:cNvSpPr/>
            <p:nvPr/>
          </p:nvSpPr>
          <p:spPr>
            <a:xfrm>
              <a:off x="12746329" y="5905847"/>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543FDB35-66AB-5A4B-9419-45DF13BAD858}"/>
                </a:ext>
              </a:extLst>
            </p:cNvPr>
            <p:cNvSpPr/>
            <p:nvPr/>
          </p:nvSpPr>
          <p:spPr>
            <a:xfrm>
              <a:off x="13350486" y="5905847"/>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8A713255-90A1-B842-85A5-BCA8BD51AB62}"/>
              </a:ext>
            </a:extLst>
          </p:cNvPr>
          <p:cNvGrpSpPr/>
          <p:nvPr/>
        </p:nvGrpSpPr>
        <p:grpSpPr>
          <a:xfrm>
            <a:off x="8853968" y="7954617"/>
            <a:ext cx="6604551" cy="4423454"/>
            <a:chOff x="7209129" y="1945587"/>
            <a:chExt cx="6604551" cy="4423454"/>
          </a:xfrm>
        </p:grpSpPr>
        <p:sp>
          <p:nvSpPr>
            <p:cNvPr id="156" name="CuadroTexto 395">
              <a:extLst>
                <a:ext uri="{FF2B5EF4-FFF2-40B4-BE49-F238E27FC236}">
                  <a16:creationId xmlns:a16="http://schemas.microsoft.com/office/drawing/2014/main" id="{C57C8051-321D-2D46-887A-57779B59F266}"/>
                </a:ext>
              </a:extLst>
            </p:cNvPr>
            <p:cNvSpPr txBox="1"/>
            <p:nvPr/>
          </p:nvSpPr>
          <p:spPr>
            <a:xfrm flipH="1">
              <a:off x="7209129" y="1945587"/>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Skills</a:t>
              </a:r>
            </a:p>
          </p:txBody>
        </p:sp>
        <p:sp>
          <p:nvSpPr>
            <p:cNvPr id="157" name="CuadroTexto 395">
              <a:extLst>
                <a:ext uri="{FF2B5EF4-FFF2-40B4-BE49-F238E27FC236}">
                  <a16:creationId xmlns:a16="http://schemas.microsoft.com/office/drawing/2014/main" id="{18130AE6-A3D7-214B-8F52-E241E823D8EF}"/>
                </a:ext>
              </a:extLst>
            </p:cNvPr>
            <p:cNvSpPr txBox="1"/>
            <p:nvPr/>
          </p:nvSpPr>
          <p:spPr>
            <a:xfrm flipH="1">
              <a:off x="7209129" y="2781585"/>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58" name="Oval 157">
              <a:extLst>
                <a:ext uri="{FF2B5EF4-FFF2-40B4-BE49-F238E27FC236}">
                  <a16:creationId xmlns:a16="http://schemas.microsoft.com/office/drawing/2014/main" id="{47014171-20B7-E548-9C8A-7DFF08C2F757}"/>
                </a:ext>
              </a:extLst>
            </p:cNvPr>
            <p:cNvSpPr/>
            <p:nvPr/>
          </p:nvSpPr>
          <p:spPr>
            <a:xfrm>
              <a:off x="7283516"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9609BC5D-BE64-0E46-BBD4-38D576D55E95}"/>
                </a:ext>
              </a:extLst>
            </p:cNvPr>
            <p:cNvSpPr/>
            <p:nvPr/>
          </p:nvSpPr>
          <p:spPr>
            <a:xfrm>
              <a:off x="7887673"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5EB54380-D4C1-6242-8AEF-42CAAE19C789}"/>
                </a:ext>
              </a:extLst>
            </p:cNvPr>
            <p:cNvSpPr/>
            <p:nvPr/>
          </p:nvSpPr>
          <p:spPr>
            <a:xfrm>
              <a:off x="8491830"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67CE2EEB-D1D8-0142-AF0A-22FC685393EF}"/>
                </a:ext>
              </a:extLst>
            </p:cNvPr>
            <p:cNvSpPr/>
            <p:nvPr/>
          </p:nvSpPr>
          <p:spPr>
            <a:xfrm>
              <a:off x="9095987"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39D79D5E-C584-5349-BC9E-1DE1346A03AE}"/>
                </a:ext>
              </a:extLst>
            </p:cNvPr>
            <p:cNvSpPr/>
            <p:nvPr/>
          </p:nvSpPr>
          <p:spPr>
            <a:xfrm>
              <a:off x="9700144"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A3126792-1B2D-4943-8358-A3E172E486C2}"/>
                </a:ext>
              </a:extLst>
            </p:cNvPr>
            <p:cNvSpPr/>
            <p:nvPr/>
          </p:nvSpPr>
          <p:spPr>
            <a:xfrm>
              <a:off x="10304301"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42EF66EE-ECB4-D841-946A-3DC61976DB7B}"/>
                </a:ext>
              </a:extLst>
            </p:cNvPr>
            <p:cNvSpPr/>
            <p:nvPr/>
          </p:nvSpPr>
          <p:spPr>
            <a:xfrm>
              <a:off x="10908458"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11CB9FD0-BC67-C04A-9D33-EF60F10E524B}"/>
                </a:ext>
              </a:extLst>
            </p:cNvPr>
            <p:cNvSpPr/>
            <p:nvPr/>
          </p:nvSpPr>
          <p:spPr>
            <a:xfrm>
              <a:off x="11512615"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a:extLst>
                <a:ext uri="{FF2B5EF4-FFF2-40B4-BE49-F238E27FC236}">
                  <a16:creationId xmlns:a16="http://schemas.microsoft.com/office/drawing/2014/main" id="{1A05F50F-FC0F-FB43-967A-23F0653E3C7C}"/>
                </a:ext>
              </a:extLst>
            </p:cNvPr>
            <p:cNvSpPr/>
            <p:nvPr/>
          </p:nvSpPr>
          <p:spPr>
            <a:xfrm>
              <a:off x="12116772"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4D998A5A-07E7-3245-A82E-5E5AC694D995}"/>
                </a:ext>
              </a:extLst>
            </p:cNvPr>
            <p:cNvSpPr/>
            <p:nvPr/>
          </p:nvSpPr>
          <p:spPr>
            <a:xfrm>
              <a:off x="12720929"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1B31B77B-B428-2C48-BE43-C6911A15BB5C}"/>
                </a:ext>
              </a:extLst>
            </p:cNvPr>
            <p:cNvSpPr/>
            <p:nvPr/>
          </p:nvSpPr>
          <p:spPr>
            <a:xfrm>
              <a:off x="13325086"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CuadroTexto 395">
              <a:extLst>
                <a:ext uri="{FF2B5EF4-FFF2-40B4-BE49-F238E27FC236}">
                  <a16:creationId xmlns:a16="http://schemas.microsoft.com/office/drawing/2014/main" id="{37C0C639-BA7A-634C-9D6D-F0E09AD60716}"/>
                </a:ext>
              </a:extLst>
            </p:cNvPr>
            <p:cNvSpPr txBox="1"/>
            <p:nvPr/>
          </p:nvSpPr>
          <p:spPr>
            <a:xfrm flipH="1">
              <a:off x="7209129" y="4087871"/>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70" name="Oval 169">
              <a:extLst>
                <a:ext uri="{FF2B5EF4-FFF2-40B4-BE49-F238E27FC236}">
                  <a16:creationId xmlns:a16="http://schemas.microsoft.com/office/drawing/2014/main" id="{FD01F87C-AB05-EE4D-A2A5-0B33716C620F}"/>
                </a:ext>
              </a:extLst>
            </p:cNvPr>
            <p:cNvSpPr/>
            <p:nvPr/>
          </p:nvSpPr>
          <p:spPr>
            <a:xfrm>
              <a:off x="7283516"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850B3A80-DB66-8945-B6C6-B07374FA0BE5}"/>
                </a:ext>
              </a:extLst>
            </p:cNvPr>
            <p:cNvSpPr/>
            <p:nvPr/>
          </p:nvSpPr>
          <p:spPr>
            <a:xfrm>
              <a:off x="7887673"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2D15FE71-79EB-6B4E-93CD-4DE59843056F}"/>
                </a:ext>
              </a:extLst>
            </p:cNvPr>
            <p:cNvSpPr/>
            <p:nvPr/>
          </p:nvSpPr>
          <p:spPr>
            <a:xfrm>
              <a:off x="8491830"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97A1AC60-27FF-194A-B29D-4D20D92C0AD8}"/>
                </a:ext>
              </a:extLst>
            </p:cNvPr>
            <p:cNvSpPr/>
            <p:nvPr/>
          </p:nvSpPr>
          <p:spPr>
            <a:xfrm>
              <a:off x="9095987"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79343B97-95E0-FF47-BE01-4AC4B39DD4B4}"/>
                </a:ext>
              </a:extLst>
            </p:cNvPr>
            <p:cNvSpPr/>
            <p:nvPr/>
          </p:nvSpPr>
          <p:spPr>
            <a:xfrm>
              <a:off x="9700144"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01325BF6-BEA0-1946-B2FD-78C52D51E322}"/>
                </a:ext>
              </a:extLst>
            </p:cNvPr>
            <p:cNvSpPr/>
            <p:nvPr/>
          </p:nvSpPr>
          <p:spPr>
            <a:xfrm>
              <a:off x="10304301"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4D8E34B-906C-7E46-BAC3-28CCC12ECCF0}"/>
                </a:ext>
              </a:extLst>
            </p:cNvPr>
            <p:cNvSpPr/>
            <p:nvPr/>
          </p:nvSpPr>
          <p:spPr>
            <a:xfrm>
              <a:off x="10908458"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F5DD9B8C-8F0B-C540-8E31-D1F5D1A8F036}"/>
                </a:ext>
              </a:extLst>
            </p:cNvPr>
            <p:cNvSpPr/>
            <p:nvPr/>
          </p:nvSpPr>
          <p:spPr>
            <a:xfrm>
              <a:off x="11512615"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a:extLst>
                <a:ext uri="{FF2B5EF4-FFF2-40B4-BE49-F238E27FC236}">
                  <a16:creationId xmlns:a16="http://schemas.microsoft.com/office/drawing/2014/main" id="{8AA69053-8606-8F46-AAF1-0C681E68C6A9}"/>
                </a:ext>
              </a:extLst>
            </p:cNvPr>
            <p:cNvSpPr/>
            <p:nvPr/>
          </p:nvSpPr>
          <p:spPr>
            <a:xfrm>
              <a:off x="12116772"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D7728B20-E9B8-924D-B612-C900165E7C31}"/>
                </a:ext>
              </a:extLst>
            </p:cNvPr>
            <p:cNvSpPr/>
            <p:nvPr/>
          </p:nvSpPr>
          <p:spPr>
            <a:xfrm>
              <a:off x="12720929"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8F964A37-D759-F24D-AB70-322501BE6FFE}"/>
                </a:ext>
              </a:extLst>
            </p:cNvPr>
            <p:cNvSpPr/>
            <p:nvPr/>
          </p:nvSpPr>
          <p:spPr>
            <a:xfrm>
              <a:off x="13325086"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CuadroTexto 395">
              <a:extLst>
                <a:ext uri="{FF2B5EF4-FFF2-40B4-BE49-F238E27FC236}">
                  <a16:creationId xmlns:a16="http://schemas.microsoft.com/office/drawing/2014/main" id="{C756A132-AE52-8A40-BDFA-AF706333ADDC}"/>
                </a:ext>
              </a:extLst>
            </p:cNvPr>
            <p:cNvSpPr txBox="1"/>
            <p:nvPr/>
          </p:nvSpPr>
          <p:spPr>
            <a:xfrm flipH="1">
              <a:off x="7234529" y="5392628"/>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82" name="Oval 181">
              <a:extLst>
                <a:ext uri="{FF2B5EF4-FFF2-40B4-BE49-F238E27FC236}">
                  <a16:creationId xmlns:a16="http://schemas.microsoft.com/office/drawing/2014/main" id="{C3D9046B-F592-9349-A40D-83A621E115AB}"/>
                </a:ext>
              </a:extLst>
            </p:cNvPr>
            <p:cNvSpPr/>
            <p:nvPr/>
          </p:nvSpPr>
          <p:spPr>
            <a:xfrm>
              <a:off x="7308916"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DEE218E9-EA3D-164D-80D8-D62AE7EC5844}"/>
                </a:ext>
              </a:extLst>
            </p:cNvPr>
            <p:cNvSpPr/>
            <p:nvPr/>
          </p:nvSpPr>
          <p:spPr>
            <a:xfrm>
              <a:off x="7913073"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8C9E13F5-7E44-5B43-9E46-7DFB9EB7A8C4}"/>
                </a:ext>
              </a:extLst>
            </p:cNvPr>
            <p:cNvSpPr/>
            <p:nvPr/>
          </p:nvSpPr>
          <p:spPr>
            <a:xfrm>
              <a:off x="8517230"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EF1424B1-ABC8-A94C-9BC3-55C52EBEEB29}"/>
                </a:ext>
              </a:extLst>
            </p:cNvPr>
            <p:cNvSpPr/>
            <p:nvPr/>
          </p:nvSpPr>
          <p:spPr>
            <a:xfrm>
              <a:off x="9121387"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F337F00D-5E5F-0047-84B2-F377F92F28E0}"/>
                </a:ext>
              </a:extLst>
            </p:cNvPr>
            <p:cNvSpPr/>
            <p:nvPr/>
          </p:nvSpPr>
          <p:spPr>
            <a:xfrm>
              <a:off x="9725544"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7CE218ED-397A-C445-899E-D06F5F191652}"/>
                </a:ext>
              </a:extLst>
            </p:cNvPr>
            <p:cNvSpPr/>
            <p:nvPr/>
          </p:nvSpPr>
          <p:spPr>
            <a:xfrm>
              <a:off x="10329701"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DA2BE4A8-E9C7-7E4D-BFAD-8B303EAAF06F}"/>
                </a:ext>
              </a:extLst>
            </p:cNvPr>
            <p:cNvSpPr/>
            <p:nvPr/>
          </p:nvSpPr>
          <p:spPr>
            <a:xfrm>
              <a:off x="10933858"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C5D7AFE-5355-1046-972E-A6E375DB378E}"/>
                </a:ext>
              </a:extLst>
            </p:cNvPr>
            <p:cNvSpPr/>
            <p:nvPr/>
          </p:nvSpPr>
          <p:spPr>
            <a:xfrm>
              <a:off x="11538015"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Oval 189">
              <a:extLst>
                <a:ext uri="{FF2B5EF4-FFF2-40B4-BE49-F238E27FC236}">
                  <a16:creationId xmlns:a16="http://schemas.microsoft.com/office/drawing/2014/main" id="{1AF06F63-A362-A541-8C29-9A8BBD9FA9F3}"/>
                </a:ext>
              </a:extLst>
            </p:cNvPr>
            <p:cNvSpPr/>
            <p:nvPr/>
          </p:nvSpPr>
          <p:spPr>
            <a:xfrm>
              <a:off x="12142172"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F31D5BE-3F47-0D4D-B9F5-05DF437A6659}"/>
                </a:ext>
              </a:extLst>
            </p:cNvPr>
            <p:cNvSpPr/>
            <p:nvPr/>
          </p:nvSpPr>
          <p:spPr>
            <a:xfrm>
              <a:off x="12746329" y="5905847"/>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D39EC79A-DCD4-7445-BA0F-E714A52724B8}"/>
                </a:ext>
              </a:extLst>
            </p:cNvPr>
            <p:cNvSpPr/>
            <p:nvPr/>
          </p:nvSpPr>
          <p:spPr>
            <a:xfrm>
              <a:off x="13350486" y="5905847"/>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7" name="Picture Placeholder 4">
            <a:extLst>
              <a:ext uri="{FF2B5EF4-FFF2-40B4-BE49-F238E27FC236}">
                <a16:creationId xmlns:a16="http://schemas.microsoft.com/office/drawing/2014/main" id="{C2BB7124-F127-3449-9DD1-2E851707318D}"/>
              </a:ext>
            </a:extLst>
          </p:cNvPr>
          <p:cNvPicPr>
            <a:picLocks noChangeAspect="1"/>
          </p:cNvPicPr>
          <p:nvPr/>
        </p:nvPicPr>
        <p:blipFill>
          <a:blip r:embed="rId3">
            <a:extLst>
              <a:ext uri="{28A0092B-C50C-407E-A947-70E740481C1C}">
                <a14:useLocalDpi xmlns:a14="http://schemas.microsoft.com/office/drawing/2010/main" val="0"/>
              </a:ext>
            </a:extLst>
          </a:blip>
          <a:srcRect l="28991" r="28991"/>
          <a:stretch>
            <a:fillRect/>
          </a:stretch>
        </p:blipFill>
        <p:spPr>
          <a:xfrm>
            <a:off x="1232832" y="4082405"/>
            <a:ext cx="4133088" cy="5537316"/>
          </a:xfrm>
          <a:prstGeom prst="rect">
            <a:avLst/>
          </a:prstGeom>
        </p:spPr>
      </p:pic>
    </p:spTree>
    <p:extLst>
      <p:ext uri="{BB962C8B-B14F-4D97-AF65-F5344CB8AC3E}">
        <p14:creationId xmlns:p14="http://schemas.microsoft.com/office/powerpoint/2010/main" val="394277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6310449B-036D-0049-9560-19D9CF82213B}"/>
              </a:ext>
            </a:extLst>
          </p:cNvPr>
          <p:cNvSpPr/>
          <p:nvPr/>
        </p:nvSpPr>
        <p:spPr>
          <a:xfrm rot="10800000" flipV="1">
            <a:off x="-7" y="10551556"/>
            <a:ext cx="6618517" cy="3164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23" name="Rectangle 22">
            <a:extLst>
              <a:ext uri="{FF2B5EF4-FFF2-40B4-BE49-F238E27FC236}">
                <a16:creationId xmlns:a16="http://schemas.microsoft.com/office/drawing/2014/main" id="{A780A06E-D590-1642-9133-E548421CF766}"/>
              </a:ext>
            </a:extLst>
          </p:cNvPr>
          <p:cNvSpPr/>
          <p:nvPr/>
        </p:nvSpPr>
        <p:spPr>
          <a:xfrm rot="10800000" flipV="1">
            <a:off x="-6" y="1"/>
            <a:ext cx="6618517" cy="105514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adroTexto 350">
            <a:extLst>
              <a:ext uri="{FF2B5EF4-FFF2-40B4-BE49-F238E27FC236}">
                <a16:creationId xmlns:a16="http://schemas.microsoft.com/office/drawing/2014/main" id="{FE696919-B7C3-CD43-A6C8-F81FA2B657D0}"/>
              </a:ext>
            </a:extLst>
          </p:cNvPr>
          <p:cNvSpPr txBox="1"/>
          <p:nvPr/>
        </p:nvSpPr>
        <p:spPr>
          <a:xfrm>
            <a:off x="1305984" y="826410"/>
            <a:ext cx="4434768" cy="2554545"/>
          </a:xfrm>
          <a:prstGeom prst="rect">
            <a:avLst/>
          </a:prstGeom>
          <a:noFill/>
        </p:spPr>
        <p:txBody>
          <a:bodyPr wrap="square" rtlCol="0">
            <a:spAutoFit/>
          </a:bodyPr>
          <a:lstStyle/>
          <a:p>
            <a:r>
              <a:rPr lang="en-US" sz="8000" b="1" dirty="0">
                <a:solidFill>
                  <a:schemeClr val="bg1"/>
                </a:solidFill>
                <a:latin typeface="Roboto" panose="02000000000000000000" pitchFamily="2" charset="0"/>
                <a:ea typeface="Roboto" panose="02000000000000000000" pitchFamily="2" charset="0"/>
                <a:cs typeface="Poppins" pitchFamily="2" charset="77"/>
              </a:rPr>
              <a:t>Buyer Persona</a:t>
            </a:r>
          </a:p>
        </p:txBody>
      </p:sp>
      <p:grpSp>
        <p:nvGrpSpPr>
          <p:cNvPr id="47" name="Group 46">
            <a:extLst>
              <a:ext uri="{FF2B5EF4-FFF2-40B4-BE49-F238E27FC236}">
                <a16:creationId xmlns:a16="http://schemas.microsoft.com/office/drawing/2014/main" id="{459CF2EE-BB22-8140-B695-4A3CB7FB3DD8}"/>
              </a:ext>
            </a:extLst>
          </p:cNvPr>
          <p:cNvGrpSpPr/>
          <p:nvPr/>
        </p:nvGrpSpPr>
        <p:grpSpPr>
          <a:xfrm>
            <a:off x="1369869" y="11445789"/>
            <a:ext cx="3878769" cy="1163115"/>
            <a:chOff x="1897562" y="11300621"/>
            <a:chExt cx="3878769" cy="1163115"/>
          </a:xfrm>
        </p:grpSpPr>
        <p:sp>
          <p:nvSpPr>
            <p:cNvPr id="50" name="CuadroTexto 395">
              <a:extLst>
                <a:ext uri="{FF2B5EF4-FFF2-40B4-BE49-F238E27FC236}">
                  <a16:creationId xmlns:a16="http://schemas.microsoft.com/office/drawing/2014/main" id="{9904DB7D-6004-7C41-B850-FF10A79E164D}"/>
                </a:ext>
              </a:extLst>
            </p:cNvPr>
            <p:cNvSpPr txBox="1"/>
            <p:nvPr/>
          </p:nvSpPr>
          <p:spPr>
            <a:xfrm flipH="1">
              <a:off x="1899461" y="11300621"/>
              <a:ext cx="3876870" cy="707886"/>
            </a:xfrm>
            <a:prstGeom prst="rect">
              <a:avLst/>
            </a:prstGeom>
            <a:noFill/>
          </p:spPr>
          <p:txBody>
            <a:bodyPr wrap="square" rtlCol="0">
              <a:spAutoFit/>
            </a:bodyPr>
            <a:lstStyle/>
            <a:p>
              <a:r>
                <a:rPr lang="en-US" sz="4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Matt Anderson</a:t>
              </a:r>
            </a:p>
          </p:txBody>
        </p:sp>
        <p:sp>
          <p:nvSpPr>
            <p:cNvPr id="51" name="Rectangle 56">
              <a:extLst>
                <a:ext uri="{FF2B5EF4-FFF2-40B4-BE49-F238E27FC236}">
                  <a16:creationId xmlns:a16="http://schemas.microsoft.com/office/drawing/2014/main" id="{32ACFB4B-32C5-8D46-A84E-BD12EAF6D3E4}"/>
                </a:ext>
              </a:extLst>
            </p:cNvPr>
            <p:cNvSpPr/>
            <p:nvPr/>
          </p:nvSpPr>
          <p:spPr>
            <a:xfrm flipH="1">
              <a:off x="1897562" y="12002071"/>
              <a:ext cx="2808753" cy="461665"/>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Company Name</a:t>
              </a:r>
            </a:p>
          </p:txBody>
        </p:sp>
      </p:grpSp>
      <p:grpSp>
        <p:nvGrpSpPr>
          <p:cNvPr id="53" name="Group 52">
            <a:extLst>
              <a:ext uri="{FF2B5EF4-FFF2-40B4-BE49-F238E27FC236}">
                <a16:creationId xmlns:a16="http://schemas.microsoft.com/office/drawing/2014/main" id="{69E62160-8B91-E943-A819-28959C7DDE47}"/>
              </a:ext>
            </a:extLst>
          </p:cNvPr>
          <p:cNvGrpSpPr/>
          <p:nvPr/>
        </p:nvGrpSpPr>
        <p:grpSpPr>
          <a:xfrm>
            <a:off x="17693982" y="1079154"/>
            <a:ext cx="5377684" cy="2523767"/>
            <a:chOff x="9067687" y="8970473"/>
            <a:chExt cx="5377684" cy="2523767"/>
          </a:xfrm>
        </p:grpSpPr>
        <p:sp>
          <p:nvSpPr>
            <p:cNvPr id="54" name="CuadroTexto 395">
              <a:extLst>
                <a:ext uri="{FF2B5EF4-FFF2-40B4-BE49-F238E27FC236}">
                  <a16:creationId xmlns:a16="http://schemas.microsoft.com/office/drawing/2014/main" id="{C67679C6-5551-E441-9F1D-FFDF911DA5E4}"/>
                </a:ext>
              </a:extLst>
            </p:cNvPr>
            <p:cNvSpPr txBox="1"/>
            <p:nvPr/>
          </p:nvSpPr>
          <p:spPr>
            <a:xfrm flipH="1">
              <a:off x="9067693" y="897047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57" name="Rectangle 56">
              <a:extLst>
                <a:ext uri="{FF2B5EF4-FFF2-40B4-BE49-F238E27FC236}">
                  <a16:creationId xmlns:a16="http://schemas.microsoft.com/office/drawing/2014/main" id="{D79C8414-A603-0442-915B-8F10193F2069}"/>
                </a:ext>
              </a:extLst>
            </p:cNvPr>
            <p:cNvSpPr/>
            <p:nvPr/>
          </p:nvSpPr>
          <p:spPr>
            <a:xfrm flipH="1">
              <a:off x="9067687" y="9555248"/>
              <a:ext cx="5377684"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grpSp>
        <p:nvGrpSpPr>
          <p:cNvPr id="58" name="Group 57">
            <a:extLst>
              <a:ext uri="{FF2B5EF4-FFF2-40B4-BE49-F238E27FC236}">
                <a16:creationId xmlns:a16="http://schemas.microsoft.com/office/drawing/2014/main" id="{301150E9-19FC-414D-92EA-8A5DC4E7F30A}"/>
              </a:ext>
            </a:extLst>
          </p:cNvPr>
          <p:cNvGrpSpPr/>
          <p:nvPr/>
        </p:nvGrpSpPr>
        <p:grpSpPr>
          <a:xfrm>
            <a:off x="17693982" y="4174776"/>
            <a:ext cx="5377684" cy="2523767"/>
            <a:chOff x="9067687" y="8970473"/>
            <a:chExt cx="5377684" cy="2523767"/>
          </a:xfrm>
        </p:grpSpPr>
        <p:sp>
          <p:nvSpPr>
            <p:cNvPr id="59" name="CuadroTexto 395">
              <a:extLst>
                <a:ext uri="{FF2B5EF4-FFF2-40B4-BE49-F238E27FC236}">
                  <a16:creationId xmlns:a16="http://schemas.microsoft.com/office/drawing/2014/main" id="{526BFC66-1351-874E-A927-B8C128AE1002}"/>
                </a:ext>
              </a:extLst>
            </p:cNvPr>
            <p:cNvSpPr txBox="1"/>
            <p:nvPr/>
          </p:nvSpPr>
          <p:spPr>
            <a:xfrm flipH="1">
              <a:off x="9067693" y="897047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60" name="Rectangle 59">
              <a:extLst>
                <a:ext uri="{FF2B5EF4-FFF2-40B4-BE49-F238E27FC236}">
                  <a16:creationId xmlns:a16="http://schemas.microsoft.com/office/drawing/2014/main" id="{FACC735C-53EA-ED45-9AAC-CCF691410C65}"/>
                </a:ext>
              </a:extLst>
            </p:cNvPr>
            <p:cNvSpPr/>
            <p:nvPr/>
          </p:nvSpPr>
          <p:spPr>
            <a:xfrm flipH="1">
              <a:off x="9067687" y="9555248"/>
              <a:ext cx="5377684"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a:t>
              </a:r>
            </a:p>
          </p:txBody>
        </p:sp>
      </p:grpSp>
      <p:grpSp>
        <p:nvGrpSpPr>
          <p:cNvPr id="63" name="Group 62">
            <a:extLst>
              <a:ext uri="{FF2B5EF4-FFF2-40B4-BE49-F238E27FC236}">
                <a16:creationId xmlns:a16="http://schemas.microsoft.com/office/drawing/2014/main" id="{EF4F0C70-2773-6C47-8911-BB2DA67C63F6}"/>
              </a:ext>
            </a:extLst>
          </p:cNvPr>
          <p:cNvGrpSpPr/>
          <p:nvPr/>
        </p:nvGrpSpPr>
        <p:grpSpPr>
          <a:xfrm>
            <a:off x="17693982" y="7330675"/>
            <a:ext cx="5377684" cy="2523767"/>
            <a:chOff x="9067687" y="8970473"/>
            <a:chExt cx="5377684" cy="2523767"/>
          </a:xfrm>
        </p:grpSpPr>
        <p:sp>
          <p:nvSpPr>
            <p:cNvPr id="64" name="CuadroTexto 395">
              <a:extLst>
                <a:ext uri="{FF2B5EF4-FFF2-40B4-BE49-F238E27FC236}">
                  <a16:creationId xmlns:a16="http://schemas.microsoft.com/office/drawing/2014/main" id="{677375FC-8CD2-CA4D-BB4C-CD432D61466B}"/>
                </a:ext>
              </a:extLst>
            </p:cNvPr>
            <p:cNvSpPr txBox="1"/>
            <p:nvPr/>
          </p:nvSpPr>
          <p:spPr>
            <a:xfrm flipH="1">
              <a:off x="9067693" y="897047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67" name="Rectangle 66">
              <a:extLst>
                <a:ext uri="{FF2B5EF4-FFF2-40B4-BE49-F238E27FC236}">
                  <a16:creationId xmlns:a16="http://schemas.microsoft.com/office/drawing/2014/main" id="{2B3E0D84-DD05-9049-8B4B-30464E9EC3AE}"/>
                </a:ext>
              </a:extLst>
            </p:cNvPr>
            <p:cNvSpPr/>
            <p:nvPr/>
          </p:nvSpPr>
          <p:spPr>
            <a:xfrm flipH="1">
              <a:off x="9067687" y="9555248"/>
              <a:ext cx="5377684"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a:t>
              </a:r>
            </a:p>
          </p:txBody>
        </p:sp>
      </p:grpSp>
      <p:sp>
        <p:nvSpPr>
          <p:cNvPr id="77" name="CuadroTexto 395">
            <a:extLst>
              <a:ext uri="{FF2B5EF4-FFF2-40B4-BE49-F238E27FC236}">
                <a16:creationId xmlns:a16="http://schemas.microsoft.com/office/drawing/2014/main" id="{FE7DE193-A422-544D-98D9-AB40C2E2FAEC}"/>
              </a:ext>
            </a:extLst>
          </p:cNvPr>
          <p:cNvSpPr txBox="1"/>
          <p:nvPr/>
        </p:nvSpPr>
        <p:spPr>
          <a:xfrm flipH="1">
            <a:off x="17693982" y="10551556"/>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Social Networks</a:t>
            </a:r>
          </a:p>
        </p:txBody>
      </p:sp>
      <p:sp>
        <p:nvSpPr>
          <p:cNvPr id="80" name="Oval 79">
            <a:extLst>
              <a:ext uri="{FF2B5EF4-FFF2-40B4-BE49-F238E27FC236}">
                <a16:creationId xmlns:a16="http://schemas.microsoft.com/office/drawing/2014/main" id="{E89018D0-43C5-BB40-8BDF-B3E36AE7C00F}"/>
              </a:ext>
            </a:extLst>
          </p:cNvPr>
          <p:cNvSpPr/>
          <p:nvPr/>
        </p:nvSpPr>
        <p:spPr>
          <a:xfrm>
            <a:off x="21276088"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D8E587F-C82B-D84F-B867-CEEA65CF9E85}"/>
              </a:ext>
            </a:extLst>
          </p:cNvPr>
          <p:cNvSpPr/>
          <p:nvPr/>
        </p:nvSpPr>
        <p:spPr>
          <a:xfrm>
            <a:off x="19521971"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C16317A-7A95-B14A-8102-5A636B9A3FF1}"/>
              </a:ext>
            </a:extLst>
          </p:cNvPr>
          <p:cNvSpPr/>
          <p:nvPr/>
        </p:nvSpPr>
        <p:spPr>
          <a:xfrm>
            <a:off x="17767854"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Shape 1649">
            <a:extLst>
              <a:ext uri="{FF2B5EF4-FFF2-40B4-BE49-F238E27FC236}">
                <a16:creationId xmlns:a16="http://schemas.microsoft.com/office/drawing/2014/main" id="{C0787039-4253-B245-9C43-DE20980485AF}"/>
              </a:ext>
            </a:extLst>
          </p:cNvPr>
          <p:cNvSpPr/>
          <p:nvPr/>
        </p:nvSpPr>
        <p:spPr>
          <a:xfrm>
            <a:off x="19862266" y="11919748"/>
            <a:ext cx="405483" cy="329485"/>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85" name="Shape 1658">
            <a:extLst>
              <a:ext uri="{FF2B5EF4-FFF2-40B4-BE49-F238E27FC236}">
                <a16:creationId xmlns:a16="http://schemas.microsoft.com/office/drawing/2014/main" id="{40C215A8-6FF2-344E-9A02-C4ECE1CCE095}"/>
              </a:ext>
            </a:extLst>
          </p:cNvPr>
          <p:cNvSpPr/>
          <p:nvPr/>
        </p:nvSpPr>
        <p:spPr>
          <a:xfrm>
            <a:off x="21588417" y="11885849"/>
            <a:ext cx="376030" cy="376012"/>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latin typeface="Montserrat" pitchFamily="2" charset="77"/>
            </a:endParaRPr>
          </a:p>
        </p:txBody>
      </p:sp>
      <p:sp>
        <p:nvSpPr>
          <p:cNvPr id="86" name="Freeform 85">
            <a:extLst>
              <a:ext uri="{FF2B5EF4-FFF2-40B4-BE49-F238E27FC236}">
                <a16:creationId xmlns:a16="http://schemas.microsoft.com/office/drawing/2014/main" id="{14BAC8A8-141C-3746-9609-AB15349C64B5}"/>
              </a:ext>
            </a:extLst>
          </p:cNvPr>
          <p:cNvSpPr>
            <a:spLocks noChangeArrowheads="1"/>
          </p:cNvSpPr>
          <p:nvPr/>
        </p:nvSpPr>
        <p:spPr bwMode="auto">
          <a:xfrm>
            <a:off x="18162226" y="11874684"/>
            <a:ext cx="211946" cy="393613"/>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Montserrat" pitchFamily="2" charset="77"/>
            </a:endParaRPr>
          </a:p>
        </p:txBody>
      </p:sp>
      <p:pic>
        <p:nvPicPr>
          <p:cNvPr id="32" name="Picture Placeholder 5" descr="A close up of a logo&#10;&#10;Description automatically generated">
            <a:extLst>
              <a:ext uri="{FF2B5EF4-FFF2-40B4-BE49-F238E27FC236}">
                <a16:creationId xmlns:a16="http://schemas.microsoft.com/office/drawing/2014/main" id="{C2EEA922-77A2-3B41-946C-62367BED907F}"/>
              </a:ext>
            </a:extLst>
          </p:cNvPr>
          <p:cNvPicPr>
            <a:picLocks noChangeAspect="1"/>
          </p:cNvPicPr>
          <p:nvPr/>
        </p:nvPicPr>
        <p:blipFill>
          <a:blip r:embed="rId2">
            <a:extLst>
              <a:ext uri="{28A0092B-C50C-407E-A947-70E740481C1C}">
                <a14:useLocalDpi xmlns:a14="http://schemas.microsoft.com/office/drawing/2010/main" val="0"/>
              </a:ext>
            </a:extLst>
          </a:blip>
          <a:srcRect l="29801" r="29801"/>
          <a:stretch>
            <a:fillRect/>
          </a:stretch>
        </p:blipFill>
        <p:spPr>
          <a:xfrm>
            <a:off x="6618514" y="0"/>
            <a:ext cx="9840686" cy="13716000"/>
          </a:xfrm>
          <a:prstGeom prst="rect">
            <a:avLst/>
          </a:prstGeom>
        </p:spPr>
      </p:pic>
    </p:spTree>
    <p:extLst>
      <p:ext uri="{BB962C8B-B14F-4D97-AF65-F5344CB8AC3E}">
        <p14:creationId xmlns:p14="http://schemas.microsoft.com/office/powerpoint/2010/main" val="3568565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DBD62087-1CF9-F348-8C40-02D336A6A235}"/>
              </a:ext>
            </a:extLst>
          </p:cNvPr>
          <p:cNvSpPr/>
          <p:nvPr/>
        </p:nvSpPr>
        <p:spPr>
          <a:xfrm>
            <a:off x="0" y="0"/>
            <a:ext cx="24377650" cy="6403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adroTexto 395">
            <a:extLst>
              <a:ext uri="{FF2B5EF4-FFF2-40B4-BE49-F238E27FC236}">
                <a16:creationId xmlns:a16="http://schemas.microsoft.com/office/drawing/2014/main" id="{7213C9F0-50FA-BF42-B3BB-6CED04605D04}"/>
              </a:ext>
            </a:extLst>
          </p:cNvPr>
          <p:cNvSpPr txBox="1"/>
          <p:nvPr/>
        </p:nvSpPr>
        <p:spPr>
          <a:xfrm flipH="1">
            <a:off x="721820" y="1924452"/>
            <a:ext cx="4462915" cy="2554545"/>
          </a:xfrm>
          <a:prstGeom prst="rect">
            <a:avLst/>
          </a:prstGeom>
          <a:noFill/>
        </p:spPr>
        <p:txBody>
          <a:bodyPr wrap="square" rtlCol="0">
            <a:spAutoFit/>
          </a:bodyPr>
          <a:lstStyle/>
          <a:p>
            <a:r>
              <a:rPr lang="en-US" sz="8000" b="1" dirty="0">
                <a:solidFill>
                  <a:schemeClr val="bg1"/>
                </a:solidFill>
                <a:latin typeface="Roboto" panose="02000000000000000000" pitchFamily="2" charset="0"/>
                <a:ea typeface="Roboto" panose="02000000000000000000" pitchFamily="2" charset="0"/>
                <a:cs typeface="Lato Semibold" panose="020F0502020204030203" pitchFamily="34" charset="0"/>
              </a:rPr>
              <a:t>Buyer Persona</a:t>
            </a:r>
          </a:p>
        </p:txBody>
      </p:sp>
      <p:sp>
        <p:nvSpPr>
          <p:cNvPr id="125" name="CuadroTexto 395">
            <a:extLst>
              <a:ext uri="{FF2B5EF4-FFF2-40B4-BE49-F238E27FC236}">
                <a16:creationId xmlns:a16="http://schemas.microsoft.com/office/drawing/2014/main" id="{11F17CEA-7420-784E-8144-08EF44EF1706}"/>
              </a:ext>
            </a:extLst>
          </p:cNvPr>
          <p:cNvSpPr txBox="1"/>
          <p:nvPr/>
        </p:nvSpPr>
        <p:spPr>
          <a:xfrm flipH="1">
            <a:off x="721829" y="7233765"/>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126" name="Rectangle 56">
            <a:extLst>
              <a:ext uri="{FF2B5EF4-FFF2-40B4-BE49-F238E27FC236}">
                <a16:creationId xmlns:a16="http://schemas.microsoft.com/office/drawing/2014/main" id="{37DBC280-98BB-DB49-BFE8-A1CAD0BA7C36}"/>
              </a:ext>
            </a:extLst>
          </p:cNvPr>
          <p:cNvSpPr/>
          <p:nvPr/>
        </p:nvSpPr>
        <p:spPr>
          <a:xfrm flipH="1">
            <a:off x="721820" y="7919970"/>
            <a:ext cx="7742912"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nvGrpSpPr>
          <p:cNvPr id="7" name="Group 6">
            <a:extLst>
              <a:ext uri="{FF2B5EF4-FFF2-40B4-BE49-F238E27FC236}">
                <a16:creationId xmlns:a16="http://schemas.microsoft.com/office/drawing/2014/main" id="{E7C6574F-AF2B-8F48-9F4C-40EA06681204}"/>
              </a:ext>
            </a:extLst>
          </p:cNvPr>
          <p:cNvGrpSpPr/>
          <p:nvPr/>
        </p:nvGrpSpPr>
        <p:grpSpPr>
          <a:xfrm>
            <a:off x="721821" y="10644570"/>
            <a:ext cx="7742912" cy="2255865"/>
            <a:chOff x="6387030" y="10644570"/>
            <a:chExt cx="8364937" cy="2255865"/>
          </a:xfrm>
        </p:grpSpPr>
        <p:sp>
          <p:nvSpPr>
            <p:cNvPr id="128" name="CuadroTexto 395">
              <a:extLst>
                <a:ext uri="{FF2B5EF4-FFF2-40B4-BE49-F238E27FC236}">
                  <a16:creationId xmlns:a16="http://schemas.microsoft.com/office/drawing/2014/main" id="{6D1A0EDA-A9BB-1546-B0F3-20D07A325F6F}"/>
                </a:ext>
              </a:extLst>
            </p:cNvPr>
            <p:cNvSpPr txBox="1"/>
            <p:nvPr/>
          </p:nvSpPr>
          <p:spPr>
            <a:xfrm flipH="1">
              <a:off x="6387039" y="10644570"/>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129" name="Rectangle 56">
              <a:extLst>
                <a:ext uri="{FF2B5EF4-FFF2-40B4-BE49-F238E27FC236}">
                  <a16:creationId xmlns:a16="http://schemas.microsoft.com/office/drawing/2014/main" id="{EAA43B2E-F252-884B-AFCD-D9B96CAA2239}"/>
                </a:ext>
              </a:extLst>
            </p:cNvPr>
            <p:cNvSpPr/>
            <p:nvPr/>
          </p:nvSpPr>
          <p:spPr>
            <a:xfrm flipH="1">
              <a:off x="6387030" y="11330775"/>
              <a:ext cx="8364937"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10" name="Group 9">
            <a:extLst>
              <a:ext uri="{FF2B5EF4-FFF2-40B4-BE49-F238E27FC236}">
                <a16:creationId xmlns:a16="http://schemas.microsoft.com/office/drawing/2014/main" id="{46C92364-F52C-5347-B129-D27F02AF17E4}"/>
              </a:ext>
            </a:extLst>
          </p:cNvPr>
          <p:cNvGrpSpPr/>
          <p:nvPr/>
        </p:nvGrpSpPr>
        <p:grpSpPr>
          <a:xfrm>
            <a:off x="8373844" y="7233765"/>
            <a:ext cx="7069828" cy="5596976"/>
            <a:chOff x="8808825" y="7233765"/>
            <a:chExt cx="7069828" cy="5596976"/>
          </a:xfrm>
        </p:grpSpPr>
        <p:sp>
          <p:nvSpPr>
            <p:cNvPr id="94" name="CuadroTexto 395">
              <a:extLst>
                <a:ext uri="{FF2B5EF4-FFF2-40B4-BE49-F238E27FC236}">
                  <a16:creationId xmlns:a16="http://schemas.microsoft.com/office/drawing/2014/main" id="{6B5073B4-FEEA-4D45-9999-4380D29856E1}"/>
                </a:ext>
              </a:extLst>
            </p:cNvPr>
            <p:cNvSpPr txBox="1"/>
            <p:nvPr/>
          </p:nvSpPr>
          <p:spPr>
            <a:xfrm flipH="1">
              <a:off x="8808825" y="7233765"/>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97" name="CuadroTexto 395">
              <a:extLst>
                <a:ext uri="{FF2B5EF4-FFF2-40B4-BE49-F238E27FC236}">
                  <a16:creationId xmlns:a16="http://schemas.microsoft.com/office/drawing/2014/main" id="{10ED0F64-D655-C441-A929-0A2CB152BAF2}"/>
                </a:ext>
              </a:extLst>
            </p:cNvPr>
            <p:cNvSpPr txBox="1"/>
            <p:nvPr/>
          </p:nvSpPr>
          <p:spPr>
            <a:xfrm flipH="1">
              <a:off x="8853429" y="969392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98" name="CuadroTexto 395">
              <a:extLst>
                <a:ext uri="{FF2B5EF4-FFF2-40B4-BE49-F238E27FC236}">
                  <a16:creationId xmlns:a16="http://schemas.microsoft.com/office/drawing/2014/main" id="{6518CDC9-FD90-6248-B992-60B128763BD9}"/>
                </a:ext>
              </a:extLst>
            </p:cNvPr>
            <p:cNvSpPr txBox="1"/>
            <p:nvPr/>
          </p:nvSpPr>
          <p:spPr>
            <a:xfrm flipH="1">
              <a:off x="8853429" y="888384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00" name="CuadroTexto 395">
              <a:extLst>
                <a:ext uri="{FF2B5EF4-FFF2-40B4-BE49-F238E27FC236}">
                  <a16:creationId xmlns:a16="http://schemas.microsoft.com/office/drawing/2014/main" id="{26748491-ACCD-0845-A805-73D64B28A7DC}"/>
                </a:ext>
              </a:extLst>
            </p:cNvPr>
            <p:cNvSpPr txBox="1"/>
            <p:nvPr/>
          </p:nvSpPr>
          <p:spPr>
            <a:xfrm flipH="1">
              <a:off x="8853429" y="807254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07" name="CuadroTexto 395">
              <a:extLst>
                <a:ext uri="{FF2B5EF4-FFF2-40B4-BE49-F238E27FC236}">
                  <a16:creationId xmlns:a16="http://schemas.microsoft.com/office/drawing/2014/main" id="{ED1FAC04-53EB-5B4C-A299-590D55F87984}"/>
                </a:ext>
              </a:extLst>
            </p:cNvPr>
            <p:cNvSpPr txBox="1"/>
            <p:nvPr/>
          </p:nvSpPr>
          <p:spPr>
            <a:xfrm flipH="1">
              <a:off x="8853429" y="1049867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01" name="Rectangle 100">
              <a:extLst>
                <a:ext uri="{FF2B5EF4-FFF2-40B4-BE49-F238E27FC236}">
                  <a16:creationId xmlns:a16="http://schemas.microsoft.com/office/drawing/2014/main" id="{A972C369-7F3D-5740-A4B5-CE1040536DE5}"/>
                </a:ext>
              </a:extLst>
            </p:cNvPr>
            <p:cNvSpPr/>
            <p:nvPr/>
          </p:nvSpPr>
          <p:spPr>
            <a:xfrm>
              <a:off x="8922045" y="10176496"/>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Rectangle 102">
              <a:extLst>
                <a:ext uri="{FF2B5EF4-FFF2-40B4-BE49-F238E27FC236}">
                  <a16:creationId xmlns:a16="http://schemas.microsoft.com/office/drawing/2014/main" id="{E630847E-3F8E-8548-B16B-ED7CD7342D2F}"/>
                </a:ext>
              </a:extLst>
            </p:cNvPr>
            <p:cNvSpPr/>
            <p:nvPr/>
          </p:nvSpPr>
          <p:spPr>
            <a:xfrm>
              <a:off x="8922045" y="9367885"/>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a:extLst>
                <a:ext uri="{FF2B5EF4-FFF2-40B4-BE49-F238E27FC236}">
                  <a16:creationId xmlns:a16="http://schemas.microsoft.com/office/drawing/2014/main" id="{B296A9D2-97FC-A740-8CDC-444D900F17B3}"/>
                </a:ext>
              </a:extLst>
            </p:cNvPr>
            <p:cNvSpPr/>
            <p:nvPr/>
          </p:nvSpPr>
          <p:spPr>
            <a:xfrm>
              <a:off x="8922045" y="8559273"/>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a:extLst>
                <a:ext uri="{FF2B5EF4-FFF2-40B4-BE49-F238E27FC236}">
                  <a16:creationId xmlns:a16="http://schemas.microsoft.com/office/drawing/2014/main" id="{EEE851F0-597C-7448-883E-0A19F810E566}"/>
                </a:ext>
              </a:extLst>
            </p:cNvPr>
            <p:cNvSpPr/>
            <p:nvPr/>
          </p:nvSpPr>
          <p:spPr>
            <a:xfrm>
              <a:off x="8922045" y="10981245"/>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a:extLst>
                <a:ext uri="{FF2B5EF4-FFF2-40B4-BE49-F238E27FC236}">
                  <a16:creationId xmlns:a16="http://schemas.microsoft.com/office/drawing/2014/main" id="{C1C072D7-B929-CB49-9288-CC4CED53FBE3}"/>
                </a:ext>
              </a:extLst>
            </p:cNvPr>
            <p:cNvSpPr/>
            <p:nvPr/>
          </p:nvSpPr>
          <p:spPr>
            <a:xfrm>
              <a:off x="12116320" y="10981245"/>
              <a:ext cx="239264" cy="2346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4D181538-037F-8244-89FA-BD02C301F453}"/>
                </a:ext>
              </a:extLst>
            </p:cNvPr>
            <p:cNvSpPr/>
            <p:nvPr/>
          </p:nvSpPr>
          <p:spPr>
            <a:xfrm>
              <a:off x="13673765" y="10176496"/>
              <a:ext cx="239264" cy="2346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Rectangle 110">
              <a:extLst>
                <a:ext uri="{FF2B5EF4-FFF2-40B4-BE49-F238E27FC236}">
                  <a16:creationId xmlns:a16="http://schemas.microsoft.com/office/drawing/2014/main" id="{34573C0C-CA3D-D741-A543-E06F03139356}"/>
                </a:ext>
              </a:extLst>
            </p:cNvPr>
            <p:cNvSpPr/>
            <p:nvPr/>
          </p:nvSpPr>
          <p:spPr>
            <a:xfrm>
              <a:off x="10363013" y="9364022"/>
              <a:ext cx="239264"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ectangle 111">
              <a:extLst>
                <a:ext uri="{FF2B5EF4-FFF2-40B4-BE49-F238E27FC236}">
                  <a16:creationId xmlns:a16="http://schemas.microsoft.com/office/drawing/2014/main" id="{624F6DC6-DC77-BF49-9544-FAE1FB6E3E1B}"/>
                </a:ext>
              </a:extLst>
            </p:cNvPr>
            <p:cNvSpPr/>
            <p:nvPr/>
          </p:nvSpPr>
          <p:spPr>
            <a:xfrm>
              <a:off x="14256624" y="8559273"/>
              <a:ext cx="239264"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CuadroTexto 395">
              <a:extLst>
                <a:ext uri="{FF2B5EF4-FFF2-40B4-BE49-F238E27FC236}">
                  <a16:creationId xmlns:a16="http://schemas.microsoft.com/office/drawing/2014/main" id="{D020199F-F720-5F4D-A3C5-3E54D7E3F1E9}"/>
                </a:ext>
              </a:extLst>
            </p:cNvPr>
            <p:cNvSpPr txBox="1"/>
            <p:nvPr/>
          </p:nvSpPr>
          <p:spPr>
            <a:xfrm flipH="1">
              <a:off x="8853429" y="11308724"/>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62" name="CuadroTexto 395">
              <a:extLst>
                <a:ext uri="{FF2B5EF4-FFF2-40B4-BE49-F238E27FC236}">
                  <a16:creationId xmlns:a16="http://schemas.microsoft.com/office/drawing/2014/main" id="{1C2A7A39-F6DD-B445-901B-761A3F56C6D9}"/>
                </a:ext>
              </a:extLst>
            </p:cNvPr>
            <p:cNvSpPr txBox="1"/>
            <p:nvPr/>
          </p:nvSpPr>
          <p:spPr>
            <a:xfrm flipH="1">
              <a:off x="8853429" y="1211347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63" name="Rectangle 62">
              <a:extLst>
                <a:ext uri="{FF2B5EF4-FFF2-40B4-BE49-F238E27FC236}">
                  <a16:creationId xmlns:a16="http://schemas.microsoft.com/office/drawing/2014/main" id="{15CB56F9-0FC6-0246-82DA-875AE68C3176}"/>
                </a:ext>
              </a:extLst>
            </p:cNvPr>
            <p:cNvSpPr/>
            <p:nvPr/>
          </p:nvSpPr>
          <p:spPr>
            <a:xfrm>
              <a:off x="8922045" y="11791298"/>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a:extLst>
                <a:ext uri="{FF2B5EF4-FFF2-40B4-BE49-F238E27FC236}">
                  <a16:creationId xmlns:a16="http://schemas.microsoft.com/office/drawing/2014/main" id="{AAAF68BC-06F7-D44B-92D8-782C4078F107}"/>
                </a:ext>
              </a:extLst>
            </p:cNvPr>
            <p:cNvSpPr/>
            <p:nvPr/>
          </p:nvSpPr>
          <p:spPr>
            <a:xfrm>
              <a:off x="8922045" y="12596047"/>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Rectangle 64">
              <a:extLst>
                <a:ext uri="{FF2B5EF4-FFF2-40B4-BE49-F238E27FC236}">
                  <a16:creationId xmlns:a16="http://schemas.microsoft.com/office/drawing/2014/main" id="{863E42E4-8B0D-2B40-B7A7-CD260F340B14}"/>
                </a:ext>
              </a:extLst>
            </p:cNvPr>
            <p:cNvSpPr/>
            <p:nvPr/>
          </p:nvSpPr>
          <p:spPr>
            <a:xfrm>
              <a:off x="11112273" y="12596047"/>
              <a:ext cx="239264" cy="2346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Rectangle 65">
              <a:extLst>
                <a:ext uri="{FF2B5EF4-FFF2-40B4-BE49-F238E27FC236}">
                  <a16:creationId xmlns:a16="http://schemas.microsoft.com/office/drawing/2014/main" id="{45790BBA-D637-484E-B0B5-6974A651F37C}"/>
                </a:ext>
              </a:extLst>
            </p:cNvPr>
            <p:cNvSpPr/>
            <p:nvPr/>
          </p:nvSpPr>
          <p:spPr>
            <a:xfrm>
              <a:off x="14928824" y="11791298"/>
              <a:ext cx="239264" cy="23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8" name="Group 67">
            <a:extLst>
              <a:ext uri="{FF2B5EF4-FFF2-40B4-BE49-F238E27FC236}">
                <a16:creationId xmlns:a16="http://schemas.microsoft.com/office/drawing/2014/main" id="{A2BDD48D-A9B4-BC40-B14D-4D13075E549A}"/>
              </a:ext>
            </a:extLst>
          </p:cNvPr>
          <p:cNvGrpSpPr/>
          <p:nvPr/>
        </p:nvGrpSpPr>
        <p:grpSpPr>
          <a:xfrm>
            <a:off x="16334320" y="7233765"/>
            <a:ext cx="7069828" cy="5596976"/>
            <a:chOff x="8808825" y="7233765"/>
            <a:chExt cx="7069828" cy="5596976"/>
          </a:xfrm>
        </p:grpSpPr>
        <p:sp>
          <p:nvSpPr>
            <p:cNvPr id="69" name="CuadroTexto 395">
              <a:extLst>
                <a:ext uri="{FF2B5EF4-FFF2-40B4-BE49-F238E27FC236}">
                  <a16:creationId xmlns:a16="http://schemas.microsoft.com/office/drawing/2014/main" id="{EBB140DC-9A7B-7641-9E9A-FB124C8D97FE}"/>
                </a:ext>
              </a:extLst>
            </p:cNvPr>
            <p:cNvSpPr txBox="1"/>
            <p:nvPr/>
          </p:nvSpPr>
          <p:spPr>
            <a:xfrm flipH="1">
              <a:off x="8808825" y="7233765"/>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Motivations</a:t>
              </a:r>
            </a:p>
          </p:txBody>
        </p:sp>
        <p:sp>
          <p:nvSpPr>
            <p:cNvPr id="70" name="CuadroTexto 395">
              <a:extLst>
                <a:ext uri="{FF2B5EF4-FFF2-40B4-BE49-F238E27FC236}">
                  <a16:creationId xmlns:a16="http://schemas.microsoft.com/office/drawing/2014/main" id="{26625177-45D0-1240-BCA6-9E0A68B8E209}"/>
                </a:ext>
              </a:extLst>
            </p:cNvPr>
            <p:cNvSpPr txBox="1"/>
            <p:nvPr/>
          </p:nvSpPr>
          <p:spPr>
            <a:xfrm flipH="1">
              <a:off x="8853429" y="9693922"/>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71" name="CuadroTexto 395">
              <a:extLst>
                <a:ext uri="{FF2B5EF4-FFF2-40B4-BE49-F238E27FC236}">
                  <a16:creationId xmlns:a16="http://schemas.microsoft.com/office/drawing/2014/main" id="{50E2EE45-65FF-7F44-85DD-627C4697A35C}"/>
                </a:ext>
              </a:extLst>
            </p:cNvPr>
            <p:cNvSpPr txBox="1"/>
            <p:nvPr/>
          </p:nvSpPr>
          <p:spPr>
            <a:xfrm flipH="1">
              <a:off x="8853429" y="888384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72" name="CuadroTexto 395">
              <a:extLst>
                <a:ext uri="{FF2B5EF4-FFF2-40B4-BE49-F238E27FC236}">
                  <a16:creationId xmlns:a16="http://schemas.microsoft.com/office/drawing/2014/main" id="{6BBF87C6-91A5-C547-ADB1-C205FFE1BA7C}"/>
                </a:ext>
              </a:extLst>
            </p:cNvPr>
            <p:cNvSpPr txBox="1"/>
            <p:nvPr/>
          </p:nvSpPr>
          <p:spPr>
            <a:xfrm flipH="1">
              <a:off x="8853429" y="807254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73" name="CuadroTexto 395">
              <a:extLst>
                <a:ext uri="{FF2B5EF4-FFF2-40B4-BE49-F238E27FC236}">
                  <a16:creationId xmlns:a16="http://schemas.microsoft.com/office/drawing/2014/main" id="{62717215-0450-0F4E-B267-DAC7BE56AD4A}"/>
                </a:ext>
              </a:extLst>
            </p:cNvPr>
            <p:cNvSpPr txBox="1"/>
            <p:nvPr/>
          </p:nvSpPr>
          <p:spPr>
            <a:xfrm flipH="1">
              <a:off x="8853429" y="10498671"/>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74" name="Rectangle 73">
              <a:extLst>
                <a:ext uri="{FF2B5EF4-FFF2-40B4-BE49-F238E27FC236}">
                  <a16:creationId xmlns:a16="http://schemas.microsoft.com/office/drawing/2014/main" id="{EA5790CA-D447-F64C-B5EA-6463D651AD4C}"/>
                </a:ext>
              </a:extLst>
            </p:cNvPr>
            <p:cNvSpPr/>
            <p:nvPr/>
          </p:nvSpPr>
          <p:spPr>
            <a:xfrm>
              <a:off x="8922045" y="10176496"/>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8E6471FA-5BB9-7E48-8F35-9154E543F7C4}"/>
                </a:ext>
              </a:extLst>
            </p:cNvPr>
            <p:cNvSpPr/>
            <p:nvPr/>
          </p:nvSpPr>
          <p:spPr>
            <a:xfrm>
              <a:off x="8922045" y="9367885"/>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Rectangle 75">
              <a:extLst>
                <a:ext uri="{FF2B5EF4-FFF2-40B4-BE49-F238E27FC236}">
                  <a16:creationId xmlns:a16="http://schemas.microsoft.com/office/drawing/2014/main" id="{88A6AF34-8145-D644-B28A-8CCF860992B7}"/>
                </a:ext>
              </a:extLst>
            </p:cNvPr>
            <p:cNvSpPr/>
            <p:nvPr/>
          </p:nvSpPr>
          <p:spPr>
            <a:xfrm>
              <a:off x="8922045" y="8559273"/>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Rectangle 76">
              <a:extLst>
                <a:ext uri="{FF2B5EF4-FFF2-40B4-BE49-F238E27FC236}">
                  <a16:creationId xmlns:a16="http://schemas.microsoft.com/office/drawing/2014/main" id="{50C9AD03-AADD-8B4E-8091-CD4484AD4F8B}"/>
                </a:ext>
              </a:extLst>
            </p:cNvPr>
            <p:cNvSpPr/>
            <p:nvPr/>
          </p:nvSpPr>
          <p:spPr>
            <a:xfrm>
              <a:off x="8922045" y="10981245"/>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Rectangle 77">
              <a:extLst>
                <a:ext uri="{FF2B5EF4-FFF2-40B4-BE49-F238E27FC236}">
                  <a16:creationId xmlns:a16="http://schemas.microsoft.com/office/drawing/2014/main" id="{0E9160C0-D5E7-9346-94EA-6301C3978F5B}"/>
                </a:ext>
              </a:extLst>
            </p:cNvPr>
            <p:cNvSpPr/>
            <p:nvPr/>
          </p:nvSpPr>
          <p:spPr>
            <a:xfrm>
              <a:off x="12116320" y="10981245"/>
              <a:ext cx="239264" cy="2346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5C74D15C-12FA-4743-B619-59B0157AA234}"/>
                </a:ext>
              </a:extLst>
            </p:cNvPr>
            <p:cNvSpPr/>
            <p:nvPr/>
          </p:nvSpPr>
          <p:spPr>
            <a:xfrm>
              <a:off x="13673765" y="10176496"/>
              <a:ext cx="239264" cy="2346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Rectangle 79">
              <a:extLst>
                <a:ext uri="{FF2B5EF4-FFF2-40B4-BE49-F238E27FC236}">
                  <a16:creationId xmlns:a16="http://schemas.microsoft.com/office/drawing/2014/main" id="{343CA0F6-067D-954A-880A-3D499027984A}"/>
                </a:ext>
              </a:extLst>
            </p:cNvPr>
            <p:cNvSpPr/>
            <p:nvPr/>
          </p:nvSpPr>
          <p:spPr>
            <a:xfrm>
              <a:off x="10363013" y="9364022"/>
              <a:ext cx="239264" cy="234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Rectangle 80">
              <a:extLst>
                <a:ext uri="{FF2B5EF4-FFF2-40B4-BE49-F238E27FC236}">
                  <a16:creationId xmlns:a16="http://schemas.microsoft.com/office/drawing/2014/main" id="{8190DE9D-9AB6-ED47-B9A6-8026F332D7DC}"/>
                </a:ext>
              </a:extLst>
            </p:cNvPr>
            <p:cNvSpPr/>
            <p:nvPr/>
          </p:nvSpPr>
          <p:spPr>
            <a:xfrm>
              <a:off x="14256624" y="8559273"/>
              <a:ext cx="239264" cy="234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CuadroTexto 395">
              <a:extLst>
                <a:ext uri="{FF2B5EF4-FFF2-40B4-BE49-F238E27FC236}">
                  <a16:creationId xmlns:a16="http://schemas.microsoft.com/office/drawing/2014/main" id="{D82A557E-1ADA-994E-A37E-A2BD9F99C273}"/>
                </a:ext>
              </a:extLst>
            </p:cNvPr>
            <p:cNvSpPr txBox="1"/>
            <p:nvPr/>
          </p:nvSpPr>
          <p:spPr>
            <a:xfrm flipH="1">
              <a:off x="8853429" y="11308724"/>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3" name="CuadroTexto 395">
              <a:extLst>
                <a:ext uri="{FF2B5EF4-FFF2-40B4-BE49-F238E27FC236}">
                  <a16:creationId xmlns:a16="http://schemas.microsoft.com/office/drawing/2014/main" id="{43847E96-3E59-4A4A-B8FC-4B626D6F0E2A}"/>
                </a:ext>
              </a:extLst>
            </p:cNvPr>
            <p:cNvSpPr txBox="1"/>
            <p:nvPr/>
          </p:nvSpPr>
          <p:spPr>
            <a:xfrm flipH="1">
              <a:off x="8853429" y="12113473"/>
              <a:ext cx="1768777"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4" name="Rectangle 83">
              <a:extLst>
                <a:ext uri="{FF2B5EF4-FFF2-40B4-BE49-F238E27FC236}">
                  <a16:creationId xmlns:a16="http://schemas.microsoft.com/office/drawing/2014/main" id="{617FE560-7220-8545-8241-BF7A1B92B970}"/>
                </a:ext>
              </a:extLst>
            </p:cNvPr>
            <p:cNvSpPr/>
            <p:nvPr/>
          </p:nvSpPr>
          <p:spPr>
            <a:xfrm>
              <a:off x="8922045" y="11791298"/>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Rectangle 84">
              <a:extLst>
                <a:ext uri="{FF2B5EF4-FFF2-40B4-BE49-F238E27FC236}">
                  <a16:creationId xmlns:a16="http://schemas.microsoft.com/office/drawing/2014/main" id="{23027B83-260B-C147-A8D4-7BA42B594E9D}"/>
                </a:ext>
              </a:extLst>
            </p:cNvPr>
            <p:cNvSpPr/>
            <p:nvPr/>
          </p:nvSpPr>
          <p:spPr>
            <a:xfrm>
              <a:off x="8922045" y="12596047"/>
              <a:ext cx="6956608" cy="2346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Rectangle 85">
              <a:extLst>
                <a:ext uri="{FF2B5EF4-FFF2-40B4-BE49-F238E27FC236}">
                  <a16:creationId xmlns:a16="http://schemas.microsoft.com/office/drawing/2014/main" id="{3846E950-C260-0D44-B0AE-52DAFF6164B6}"/>
                </a:ext>
              </a:extLst>
            </p:cNvPr>
            <p:cNvSpPr/>
            <p:nvPr/>
          </p:nvSpPr>
          <p:spPr>
            <a:xfrm>
              <a:off x="11112273" y="12596047"/>
              <a:ext cx="239264" cy="2346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a:extLst>
                <a:ext uri="{FF2B5EF4-FFF2-40B4-BE49-F238E27FC236}">
                  <a16:creationId xmlns:a16="http://schemas.microsoft.com/office/drawing/2014/main" id="{F004E5B8-878A-4A43-959D-5431CDE82ED9}"/>
                </a:ext>
              </a:extLst>
            </p:cNvPr>
            <p:cNvSpPr/>
            <p:nvPr/>
          </p:nvSpPr>
          <p:spPr>
            <a:xfrm>
              <a:off x="14928824" y="11791298"/>
              <a:ext cx="239264" cy="234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9" name="Group 88">
            <a:extLst>
              <a:ext uri="{FF2B5EF4-FFF2-40B4-BE49-F238E27FC236}">
                <a16:creationId xmlns:a16="http://schemas.microsoft.com/office/drawing/2014/main" id="{8ECFCEBC-0683-C04A-AE80-076BEB311447}"/>
              </a:ext>
            </a:extLst>
          </p:cNvPr>
          <p:cNvGrpSpPr/>
          <p:nvPr/>
        </p:nvGrpSpPr>
        <p:grpSpPr>
          <a:xfrm>
            <a:off x="19029630" y="2197319"/>
            <a:ext cx="4972160" cy="2008809"/>
            <a:chOff x="1087546" y="2365400"/>
            <a:chExt cx="2330255" cy="2008809"/>
          </a:xfrm>
        </p:grpSpPr>
        <p:sp>
          <p:nvSpPr>
            <p:cNvPr id="93" name="CuadroTexto 395">
              <a:extLst>
                <a:ext uri="{FF2B5EF4-FFF2-40B4-BE49-F238E27FC236}">
                  <a16:creationId xmlns:a16="http://schemas.microsoft.com/office/drawing/2014/main" id="{21A533D2-8AB2-8F4D-976B-32046E28D13E}"/>
                </a:ext>
              </a:extLst>
            </p:cNvPr>
            <p:cNvSpPr txBox="1"/>
            <p:nvPr/>
          </p:nvSpPr>
          <p:spPr>
            <a:xfrm flipH="1">
              <a:off x="1087546" y="2885107"/>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Age: 35</a:t>
              </a:r>
            </a:p>
          </p:txBody>
        </p:sp>
        <p:sp>
          <p:nvSpPr>
            <p:cNvPr id="95" name="CuadroTexto 395">
              <a:extLst>
                <a:ext uri="{FF2B5EF4-FFF2-40B4-BE49-F238E27FC236}">
                  <a16:creationId xmlns:a16="http://schemas.microsoft.com/office/drawing/2014/main" id="{7D8E8736-A87C-CA4C-9EC8-7AB1A77BA83A}"/>
                </a:ext>
              </a:extLst>
            </p:cNvPr>
            <p:cNvSpPr txBox="1"/>
            <p:nvPr/>
          </p:nvSpPr>
          <p:spPr>
            <a:xfrm flipH="1">
              <a:off x="1087546" y="3398825"/>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Education: Business</a:t>
              </a:r>
            </a:p>
          </p:txBody>
        </p:sp>
        <p:sp>
          <p:nvSpPr>
            <p:cNvPr id="96" name="CuadroTexto 395">
              <a:extLst>
                <a:ext uri="{FF2B5EF4-FFF2-40B4-BE49-F238E27FC236}">
                  <a16:creationId xmlns:a16="http://schemas.microsoft.com/office/drawing/2014/main" id="{B0C2C338-4F43-3149-8E0A-68DC9CB614E4}"/>
                </a:ext>
              </a:extLst>
            </p:cNvPr>
            <p:cNvSpPr txBox="1"/>
            <p:nvPr/>
          </p:nvSpPr>
          <p:spPr>
            <a:xfrm flipH="1">
              <a:off x="1087546" y="3912544"/>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Occupation: Business Marketing</a:t>
              </a:r>
            </a:p>
          </p:txBody>
        </p:sp>
        <p:sp>
          <p:nvSpPr>
            <p:cNvPr id="99" name="CuadroTexto 395">
              <a:extLst>
                <a:ext uri="{FF2B5EF4-FFF2-40B4-BE49-F238E27FC236}">
                  <a16:creationId xmlns:a16="http://schemas.microsoft.com/office/drawing/2014/main" id="{8CD3BA29-C27E-054E-9C45-81AD98984282}"/>
                </a:ext>
              </a:extLst>
            </p:cNvPr>
            <p:cNvSpPr txBox="1"/>
            <p:nvPr/>
          </p:nvSpPr>
          <p:spPr>
            <a:xfrm flipH="1">
              <a:off x="1087546" y="2365400"/>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Name: Matt Anderson</a:t>
              </a:r>
            </a:p>
          </p:txBody>
        </p:sp>
      </p:grpSp>
      <p:pic>
        <p:nvPicPr>
          <p:cNvPr id="67" name="Picture Placeholder 5">
            <a:extLst>
              <a:ext uri="{FF2B5EF4-FFF2-40B4-BE49-F238E27FC236}">
                <a16:creationId xmlns:a16="http://schemas.microsoft.com/office/drawing/2014/main" id="{C0449C3C-DE5F-A74C-8A9F-279E8538A5D5}"/>
              </a:ext>
            </a:extLst>
          </p:cNvPr>
          <p:cNvPicPr>
            <a:picLocks noChangeAspect="1"/>
          </p:cNvPicPr>
          <p:nvPr/>
        </p:nvPicPr>
        <p:blipFill>
          <a:blip r:embed="rId3">
            <a:extLst>
              <a:ext uri="{28A0092B-C50C-407E-A947-70E740481C1C}">
                <a14:useLocalDpi xmlns:a14="http://schemas.microsoft.com/office/drawing/2010/main" val="0"/>
              </a:ext>
            </a:extLst>
          </a:blip>
          <a:srcRect t="107" b="107"/>
          <a:stretch>
            <a:fillRect/>
          </a:stretch>
        </p:blipFill>
        <p:spPr>
          <a:xfrm>
            <a:off x="6489144" y="0"/>
            <a:ext cx="11399365" cy="6403450"/>
          </a:xfrm>
          <a:custGeom>
            <a:avLst/>
            <a:gdLst>
              <a:gd name="connsiteX0" fmla="*/ 1600863 w 11399365"/>
              <a:gd name="connsiteY0" fmla="*/ 0 h 6403450"/>
              <a:gd name="connsiteX1" fmla="*/ 11399365 w 11399365"/>
              <a:gd name="connsiteY1" fmla="*/ 0 h 6403450"/>
              <a:gd name="connsiteX2" fmla="*/ 9798503 w 11399365"/>
              <a:gd name="connsiteY2" fmla="*/ 6403450 h 6403450"/>
              <a:gd name="connsiteX3" fmla="*/ 0 w 11399365"/>
              <a:gd name="connsiteY3" fmla="*/ 6403450 h 6403450"/>
            </a:gdLst>
            <a:ahLst/>
            <a:cxnLst>
              <a:cxn ang="0">
                <a:pos x="connsiteX0" y="connsiteY0"/>
              </a:cxn>
              <a:cxn ang="0">
                <a:pos x="connsiteX1" y="connsiteY1"/>
              </a:cxn>
              <a:cxn ang="0">
                <a:pos x="connsiteX2" y="connsiteY2"/>
              </a:cxn>
              <a:cxn ang="0">
                <a:pos x="connsiteX3" y="connsiteY3"/>
              </a:cxn>
            </a:cxnLst>
            <a:rect l="l" t="t" r="r" b="b"/>
            <a:pathLst>
              <a:path w="11399365" h="6403450">
                <a:moveTo>
                  <a:pt x="1600863" y="0"/>
                </a:moveTo>
                <a:lnTo>
                  <a:pt x="11399365" y="0"/>
                </a:lnTo>
                <a:lnTo>
                  <a:pt x="9798503" y="6403450"/>
                </a:lnTo>
                <a:lnTo>
                  <a:pt x="0" y="6403450"/>
                </a:lnTo>
                <a:close/>
              </a:path>
            </a:pathLst>
          </a:custGeom>
        </p:spPr>
      </p:pic>
    </p:spTree>
    <p:extLst>
      <p:ext uri="{BB962C8B-B14F-4D97-AF65-F5344CB8AC3E}">
        <p14:creationId xmlns:p14="http://schemas.microsoft.com/office/powerpoint/2010/main" val="295012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50" name="Rectangle 49">
            <a:extLst>
              <a:ext uri="{FF2B5EF4-FFF2-40B4-BE49-F238E27FC236}">
                <a16:creationId xmlns:a16="http://schemas.microsoft.com/office/drawing/2014/main" id="{1C230DE3-7DA2-D343-9B88-0985E2D31250}"/>
              </a:ext>
            </a:extLst>
          </p:cNvPr>
          <p:cNvSpPr/>
          <p:nvPr/>
        </p:nvSpPr>
        <p:spPr>
          <a:xfrm>
            <a:off x="1208825" y="1374211"/>
            <a:ext cx="5348668" cy="44205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608CD0D-BDA9-6944-BE69-7A265CF198E2}"/>
              </a:ext>
            </a:extLst>
          </p:cNvPr>
          <p:cNvGrpSpPr/>
          <p:nvPr/>
        </p:nvGrpSpPr>
        <p:grpSpPr>
          <a:xfrm>
            <a:off x="1662428" y="1854951"/>
            <a:ext cx="3409503" cy="3459063"/>
            <a:chOff x="1559306" y="1907538"/>
            <a:chExt cx="3409503" cy="3459063"/>
          </a:xfrm>
        </p:grpSpPr>
        <p:grpSp>
          <p:nvGrpSpPr>
            <p:cNvPr id="3" name="Group 2">
              <a:extLst>
                <a:ext uri="{FF2B5EF4-FFF2-40B4-BE49-F238E27FC236}">
                  <a16:creationId xmlns:a16="http://schemas.microsoft.com/office/drawing/2014/main" id="{6DBDB53A-046C-914C-8741-32142039A064}"/>
                </a:ext>
              </a:extLst>
            </p:cNvPr>
            <p:cNvGrpSpPr/>
            <p:nvPr/>
          </p:nvGrpSpPr>
          <p:grpSpPr>
            <a:xfrm>
              <a:off x="1559306" y="3686681"/>
              <a:ext cx="2330255" cy="1679920"/>
              <a:chOff x="1087546" y="2885107"/>
              <a:chExt cx="2330255" cy="1679920"/>
            </a:xfrm>
          </p:grpSpPr>
          <p:sp>
            <p:nvSpPr>
              <p:cNvPr id="46" name="CuadroTexto 395">
                <a:extLst>
                  <a:ext uri="{FF2B5EF4-FFF2-40B4-BE49-F238E27FC236}">
                    <a16:creationId xmlns:a16="http://schemas.microsoft.com/office/drawing/2014/main" id="{874D4DC8-F1CB-0A42-968C-248FD04D269C}"/>
                  </a:ext>
                </a:extLst>
              </p:cNvPr>
              <p:cNvSpPr txBox="1"/>
              <p:nvPr/>
            </p:nvSpPr>
            <p:spPr>
              <a:xfrm flipH="1">
                <a:off x="1087546" y="2885107"/>
                <a:ext cx="2330255" cy="523220"/>
              </a:xfrm>
              <a:prstGeom prst="rect">
                <a:avLst/>
              </a:prstGeom>
              <a:noFill/>
            </p:spPr>
            <p:txBody>
              <a:bodyPr wrap="square" rtlCol="0">
                <a:spAutoFit/>
              </a:bodyPr>
              <a:lstStyle/>
              <a:p>
                <a:r>
                  <a:rPr lang="en-US" sz="28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Age:</a:t>
                </a:r>
              </a:p>
            </p:txBody>
          </p:sp>
          <p:sp>
            <p:nvSpPr>
              <p:cNvPr id="47" name="CuadroTexto 395">
                <a:extLst>
                  <a:ext uri="{FF2B5EF4-FFF2-40B4-BE49-F238E27FC236}">
                    <a16:creationId xmlns:a16="http://schemas.microsoft.com/office/drawing/2014/main" id="{BE47C3DB-3E31-314F-AA46-7AEC521F621B}"/>
                  </a:ext>
                </a:extLst>
              </p:cNvPr>
              <p:cNvSpPr txBox="1"/>
              <p:nvPr/>
            </p:nvSpPr>
            <p:spPr>
              <a:xfrm flipH="1">
                <a:off x="1087546" y="3463457"/>
                <a:ext cx="2330255" cy="523220"/>
              </a:xfrm>
              <a:prstGeom prst="rect">
                <a:avLst/>
              </a:prstGeom>
              <a:noFill/>
            </p:spPr>
            <p:txBody>
              <a:bodyPr wrap="square" rtlCol="0">
                <a:spAutoFit/>
              </a:bodyPr>
              <a:lstStyle/>
              <a:p>
                <a:r>
                  <a:rPr lang="en-US" sz="28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Education:</a:t>
                </a:r>
              </a:p>
            </p:txBody>
          </p:sp>
          <p:sp>
            <p:nvSpPr>
              <p:cNvPr id="49" name="CuadroTexto 395">
                <a:extLst>
                  <a:ext uri="{FF2B5EF4-FFF2-40B4-BE49-F238E27FC236}">
                    <a16:creationId xmlns:a16="http://schemas.microsoft.com/office/drawing/2014/main" id="{2725450A-8CAD-3244-8F74-65012601A05C}"/>
                  </a:ext>
                </a:extLst>
              </p:cNvPr>
              <p:cNvSpPr txBox="1"/>
              <p:nvPr/>
            </p:nvSpPr>
            <p:spPr>
              <a:xfrm flipH="1">
                <a:off x="1087546" y="4041807"/>
                <a:ext cx="2330255" cy="523220"/>
              </a:xfrm>
              <a:prstGeom prst="rect">
                <a:avLst/>
              </a:prstGeom>
              <a:noFill/>
            </p:spPr>
            <p:txBody>
              <a:bodyPr wrap="square" rtlCol="0">
                <a:spAutoFit/>
              </a:bodyPr>
              <a:lstStyle/>
              <a:p>
                <a:r>
                  <a:rPr lang="en-US" sz="28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Occupation:</a:t>
                </a:r>
              </a:p>
            </p:txBody>
          </p:sp>
        </p:grpSp>
        <p:sp>
          <p:nvSpPr>
            <p:cNvPr id="51" name="CuadroTexto 395">
              <a:extLst>
                <a:ext uri="{FF2B5EF4-FFF2-40B4-BE49-F238E27FC236}">
                  <a16:creationId xmlns:a16="http://schemas.microsoft.com/office/drawing/2014/main" id="{7213C9F0-50FA-BF42-B3BB-6CED04605D04}"/>
                </a:ext>
              </a:extLst>
            </p:cNvPr>
            <p:cNvSpPr txBox="1"/>
            <p:nvPr/>
          </p:nvSpPr>
          <p:spPr>
            <a:xfrm flipH="1">
              <a:off x="1559306" y="1907538"/>
              <a:ext cx="3409503" cy="1754326"/>
            </a:xfrm>
            <a:prstGeom prst="rect">
              <a:avLst/>
            </a:prstGeom>
            <a:noFill/>
          </p:spPr>
          <p:txBody>
            <a:bodyPr wrap="square" rtlCol="0">
              <a:spAutoFit/>
            </a:bodyPr>
            <a:lstStyle/>
            <a:p>
              <a:r>
                <a:rPr lang="en-US" sz="5400" b="1" dirty="0">
                  <a:solidFill>
                    <a:schemeClr val="tx2"/>
                  </a:solidFill>
                  <a:latin typeface="Roboto" panose="02000000000000000000" pitchFamily="2" charset="0"/>
                  <a:ea typeface="Roboto" panose="02000000000000000000" pitchFamily="2" charset="0"/>
                  <a:cs typeface="Lato Semibold" panose="020F0502020204030203" pitchFamily="34" charset="0"/>
                </a:rPr>
                <a:t>Matt Anderson</a:t>
              </a:r>
            </a:p>
          </p:txBody>
        </p:sp>
      </p:grpSp>
      <p:sp>
        <p:nvSpPr>
          <p:cNvPr id="48" name="Rectangle 47">
            <a:extLst>
              <a:ext uri="{FF2B5EF4-FFF2-40B4-BE49-F238E27FC236}">
                <a16:creationId xmlns:a16="http://schemas.microsoft.com/office/drawing/2014/main" id="{5A80E06F-A958-EB47-A5EC-7B769F39E44A}"/>
              </a:ext>
            </a:extLst>
          </p:cNvPr>
          <p:cNvSpPr/>
          <p:nvPr/>
        </p:nvSpPr>
        <p:spPr>
          <a:xfrm>
            <a:off x="15679523" y="1374210"/>
            <a:ext cx="7489302" cy="10967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adroTexto 395">
            <a:extLst>
              <a:ext uri="{FF2B5EF4-FFF2-40B4-BE49-F238E27FC236}">
                <a16:creationId xmlns:a16="http://schemas.microsoft.com/office/drawing/2014/main" id="{D6E48FC4-31CD-BE40-80C6-151E0D24E063}"/>
              </a:ext>
            </a:extLst>
          </p:cNvPr>
          <p:cNvSpPr txBox="1"/>
          <p:nvPr/>
        </p:nvSpPr>
        <p:spPr>
          <a:xfrm flipH="1">
            <a:off x="16258750" y="1940838"/>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35" name="Rectangle 56">
            <a:extLst>
              <a:ext uri="{FF2B5EF4-FFF2-40B4-BE49-F238E27FC236}">
                <a16:creationId xmlns:a16="http://schemas.microsoft.com/office/drawing/2014/main" id="{AF83875A-00C2-8B45-853E-E298788E097A}"/>
              </a:ext>
            </a:extLst>
          </p:cNvPr>
          <p:cNvSpPr/>
          <p:nvPr/>
        </p:nvSpPr>
        <p:spPr>
          <a:xfrm flipH="1">
            <a:off x="16258743" y="2525613"/>
            <a:ext cx="6139145"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nvGrpSpPr>
          <p:cNvPr id="36" name="Group 35">
            <a:extLst>
              <a:ext uri="{FF2B5EF4-FFF2-40B4-BE49-F238E27FC236}">
                <a16:creationId xmlns:a16="http://schemas.microsoft.com/office/drawing/2014/main" id="{85A34AE6-7B98-794B-9E8F-C57D87A6649B}"/>
              </a:ext>
            </a:extLst>
          </p:cNvPr>
          <p:cNvGrpSpPr/>
          <p:nvPr/>
        </p:nvGrpSpPr>
        <p:grpSpPr>
          <a:xfrm>
            <a:off x="16258743" y="5482829"/>
            <a:ext cx="6139145" cy="2523767"/>
            <a:chOff x="15943637" y="4601878"/>
            <a:chExt cx="6139145" cy="2523767"/>
          </a:xfrm>
        </p:grpSpPr>
        <p:sp>
          <p:nvSpPr>
            <p:cNvPr id="37" name="CuadroTexto 395">
              <a:extLst>
                <a:ext uri="{FF2B5EF4-FFF2-40B4-BE49-F238E27FC236}">
                  <a16:creationId xmlns:a16="http://schemas.microsoft.com/office/drawing/2014/main" id="{34463A01-3060-1648-B72F-23824E2BE7AE}"/>
                </a:ext>
              </a:extLst>
            </p:cNvPr>
            <p:cNvSpPr txBox="1"/>
            <p:nvPr/>
          </p:nvSpPr>
          <p:spPr>
            <a:xfrm flipH="1">
              <a:off x="15943644" y="4601878"/>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38" name="Rectangle 56">
              <a:extLst>
                <a:ext uri="{FF2B5EF4-FFF2-40B4-BE49-F238E27FC236}">
                  <a16:creationId xmlns:a16="http://schemas.microsoft.com/office/drawing/2014/main" id="{A75CE90E-5CB5-B946-B663-0C1D68703920}"/>
                </a:ext>
              </a:extLst>
            </p:cNvPr>
            <p:cNvSpPr/>
            <p:nvPr/>
          </p:nvSpPr>
          <p:spPr>
            <a:xfrm flipH="1">
              <a:off x="15943637" y="5186653"/>
              <a:ext cx="6139145"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sp>
        <p:nvSpPr>
          <p:cNvPr id="24" name="Oval 23">
            <a:extLst>
              <a:ext uri="{FF2B5EF4-FFF2-40B4-BE49-F238E27FC236}">
                <a16:creationId xmlns:a16="http://schemas.microsoft.com/office/drawing/2014/main" id="{8449C044-98C8-C343-BCCF-26DCDFF2CB86}"/>
              </a:ext>
            </a:extLst>
          </p:cNvPr>
          <p:cNvSpPr/>
          <p:nvPr/>
        </p:nvSpPr>
        <p:spPr>
          <a:xfrm>
            <a:off x="16258743" y="9120744"/>
            <a:ext cx="691830" cy="6918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1</a:t>
            </a:r>
          </a:p>
        </p:txBody>
      </p:sp>
      <p:sp>
        <p:nvSpPr>
          <p:cNvPr id="40" name="Oval 39">
            <a:extLst>
              <a:ext uri="{FF2B5EF4-FFF2-40B4-BE49-F238E27FC236}">
                <a16:creationId xmlns:a16="http://schemas.microsoft.com/office/drawing/2014/main" id="{3A97F059-E07F-D44F-9784-5D45CE6E5DDA}"/>
              </a:ext>
            </a:extLst>
          </p:cNvPr>
          <p:cNvSpPr/>
          <p:nvPr/>
        </p:nvSpPr>
        <p:spPr>
          <a:xfrm>
            <a:off x="16258743" y="10125110"/>
            <a:ext cx="691830" cy="6918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2</a:t>
            </a:r>
          </a:p>
        </p:txBody>
      </p:sp>
      <p:sp>
        <p:nvSpPr>
          <p:cNvPr id="42" name="Oval 41">
            <a:extLst>
              <a:ext uri="{FF2B5EF4-FFF2-40B4-BE49-F238E27FC236}">
                <a16:creationId xmlns:a16="http://schemas.microsoft.com/office/drawing/2014/main" id="{5682E008-5179-C94A-8531-96F911543E78}"/>
              </a:ext>
            </a:extLst>
          </p:cNvPr>
          <p:cNvSpPr/>
          <p:nvPr/>
        </p:nvSpPr>
        <p:spPr>
          <a:xfrm>
            <a:off x="16258743" y="11160753"/>
            <a:ext cx="691830" cy="6918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3</a:t>
            </a:r>
          </a:p>
        </p:txBody>
      </p:sp>
      <p:sp>
        <p:nvSpPr>
          <p:cNvPr id="43" name="Rectangle 56">
            <a:extLst>
              <a:ext uri="{FF2B5EF4-FFF2-40B4-BE49-F238E27FC236}">
                <a16:creationId xmlns:a16="http://schemas.microsoft.com/office/drawing/2014/main" id="{C30F4BF4-A420-6D43-85CC-0B33F7C890A1}"/>
              </a:ext>
            </a:extLst>
          </p:cNvPr>
          <p:cNvSpPr/>
          <p:nvPr/>
        </p:nvSpPr>
        <p:spPr>
          <a:xfrm flipH="1">
            <a:off x="17106287" y="9024820"/>
            <a:ext cx="5401588"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4" name="Rectangle 56">
            <a:extLst>
              <a:ext uri="{FF2B5EF4-FFF2-40B4-BE49-F238E27FC236}">
                <a16:creationId xmlns:a16="http://schemas.microsoft.com/office/drawing/2014/main" id="{6258B0C9-0D7E-A54C-B834-A1B1316F7BF9}"/>
              </a:ext>
            </a:extLst>
          </p:cNvPr>
          <p:cNvSpPr/>
          <p:nvPr/>
        </p:nvSpPr>
        <p:spPr>
          <a:xfrm flipH="1">
            <a:off x="17106287" y="10055526"/>
            <a:ext cx="5401588"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5" name="Rectangle 56">
            <a:extLst>
              <a:ext uri="{FF2B5EF4-FFF2-40B4-BE49-F238E27FC236}">
                <a16:creationId xmlns:a16="http://schemas.microsoft.com/office/drawing/2014/main" id="{E03E587B-1D2F-1D42-81A7-6BD15D495476}"/>
              </a:ext>
            </a:extLst>
          </p:cNvPr>
          <p:cNvSpPr/>
          <p:nvPr/>
        </p:nvSpPr>
        <p:spPr>
          <a:xfrm flipH="1">
            <a:off x="17106287" y="11086232"/>
            <a:ext cx="5401588"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32" name="Rectangle 31">
            <a:extLst>
              <a:ext uri="{FF2B5EF4-FFF2-40B4-BE49-F238E27FC236}">
                <a16:creationId xmlns:a16="http://schemas.microsoft.com/office/drawing/2014/main" id="{49138AFB-7806-0B45-97FB-E99FC0A4CA03}"/>
              </a:ext>
            </a:extLst>
          </p:cNvPr>
          <p:cNvSpPr/>
          <p:nvPr/>
        </p:nvSpPr>
        <p:spPr>
          <a:xfrm>
            <a:off x="6776686" y="1374210"/>
            <a:ext cx="8683644" cy="10967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6B1FBBF-091E-4A43-8C83-874C761F64A8}"/>
              </a:ext>
            </a:extLst>
          </p:cNvPr>
          <p:cNvGrpSpPr/>
          <p:nvPr/>
        </p:nvGrpSpPr>
        <p:grpSpPr>
          <a:xfrm>
            <a:off x="7270091" y="2833478"/>
            <a:ext cx="7691480" cy="2280874"/>
            <a:chOff x="8604241" y="2145792"/>
            <a:chExt cx="7720717" cy="2718364"/>
          </a:xfrm>
        </p:grpSpPr>
        <p:sp>
          <p:nvSpPr>
            <p:cNvPr id="2" name="Rectangle 1">
              <a:extLst>
                <a:ext uri="{FF2B5EF4-FFF2-40B4-BE49-F238E27FC236}">
                  <a16:creationId xmlns:a16="http://schemas.microsoft.com/office/drawing/2014/main" id="{BB6C2533-C056-A04B-AEF4-643F8392D614}"/>
                </a:ext>
              </a:extLst>
            </p:cNvPr>
            <p:cNvSpPr/>
            <p:nvPr/>
          </p:nvSpPr>
          <p:spPr>
            <a:xfrm>
              <a:off x="8604241" y="2145792"/>
              <a:ext cx="7720717" cy="679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Roboto Medium" panose="02000000000000000000" pitchFamily="2" charset="0"/>
                  <a:ea typeface="Roboto Medium" panose="02000000000000000000" pitchFamily="2" charset="0"/>
                </a:rPr>
                <a:t>Incentive</a:t>
              </a:r>
            </a:p>
          </p:txBody>
        </p:sp>
        <p:sp>
          <p:nvSpPr>
            <p:cNvPr id="21" name="Rectangle 20">
              <a:extLst>
                <a:ext uri="{FF2B5EF4-FFF2-40B4-BE49-F238E27FC236}">
                  <a16:creationId xmlns:a16="http://schemas.microsoft.com/office/drawing/2014/main" id="{BFDE69EC-2E9D-7046-9566-75CC07475A8A}"/>
                </a:ext>
              </a:extLst>
            </p:cNvPr>
            <p:cNvSpPr/>
            <p:nvPr/>
          </p:nvSpPr>
          <p:spPr>
            <a:xfrm>
              <a:off x="8604241" y="2825383"/>
              <a:ext cx="4043284" cy="6795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Roboto Medium" panose="02000000000000000000" pitchFamily="2" charset="0"/>
                  <a:ea typeface="Roboto Medium" panose="02000000000000000000" pitchFamily="2" charset="0"/>
                </a:rPr>
                <a:t>Fear</a:t>
              </a:r>
            </a:p>
          </p:txBody>
        </p:sp>
        <p:sp>
          <p:nvSpPr>
            <p:cNvPr id="22" name="Rectangle 21">
              <a:extLst>
                <a:ext uri="{FF2B5EF4-FFF2-40B4-BE49-F238E27FC236}">
                  <a16:creationId xmlns:a16="http://schemas.microsoft.com/office/drawing/2014/main" id="{80F6336E-A294-D944-A8CE-4CBF2C6AE9A0}"/>
                </a:ext>
              </a:extLst>
            </p:cNvPr>
            <p:cNvSpPr/>
            <p:nvPr/>
          </p:nvSpPr>
          <p:spPr>
            <a:xfrm>
              <a:off x="8604241" y="3504974"/>
              <a:ext cx="6557984" cy="6795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Roboto Medium" panose="02000000000000000000" pitchFamily="2" charset="0"/>
                  <a:ea typeface="Roboto Medium" panose="02000000000000000000" pitchFamily="2" charset="0"/>
                </a:rPr>
                <a:t>Achievement</a:t>
              </a:r>
            </a:p>
          </p:txBody>
        </p:sp>
        <p:sp>
          <p:nvSpPr>
            <p:cNvPr id="23" name="Rectangle 22">
              <a:extLst>
                <a:ext uri="{FF2B5EF4-FFF2-40B4-BE49-F238E27FC236}">
                  <a16:creationId xmlns:a16="http://schemas.microsoft.com/office/drawing/2014/main" id="{64EDC65F-031C-3046-A393-6F63F92F4F9B}"/>
                </a:ext>
              </a:extLst>
            </p:cNvPr>
            <p:cNvSpPr/>
            <p:nvPr/>
          </p:nvSpPr>
          <p:spPr>
            <a:xfrm>
              <a:off x="8604241" y="4184565"/>
              <a:ext cx="5469892" cy="6795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Roboto Medium" panose="02000000000000000000" pitchFamily="2" charset="0"/>
                  <a:ea typeface="Roboto Medium" panose="02000000000000000000" pitchFamily="2" charset="0"/>
                </a:rPr>
                <a:t>Growth</a:t>
              </a:r>
            </a:p>
          </p:txBody>
        </p:sp>
      </p:grpSp>
      <p:grpSp>
        <p:nvGrpSpPr>
          <p:cNvPr id="26" name="Group 25">
            <a:extLst>
              <a:ext uri="{FF2B5EF4-FFF2-40B4-BE49-F238E27FC236}">
                <a16:creationId xmlns:a16="http://schemas.microsoft.com/office/drawing/2014/main" id="{FEED61CD-A280-5B49-AFF2-C6BC00FA740B}"/>
              </a:ext>
            </a:extLst>
          </p:cNvPr>
          <p:cNvGrpSpPr/>
          <p:nvPr/>
        </p:nvGrpSpPr>
        <p:grpSpPr>
          <a:xfrm>
            <a:off x="7209129" y="5953395"/>
            <a:ext cx="7781677" cy="2523767"/>
            <a:chOff x="15943638" y="4601878"/>
            <a:chExt cx="7781677" cy="2523767"/>
          </a:xfrm>
        </p:grpSpPr>
        <p:sp>
          <p:nvSpPr>
            <p:cNvPr id="27" name="CuadroTexto 395">
              <a:extLst>
                <a:ext uri="{FF2B5EF4-FFF2-40B4-BE49-F238E27FC236}">
                  <a16:creationId xmlns:a16="http://schemas.microsoft.com/office/drawing/2014/main" id="{2C8BC014-D196-7F45-A51D-61BC03F383BC}"/>
                </a:ext>
              </a:extLst>
            </p:cNvPr>
            <p:cNvSpPr txBox="1"/>
            <p:nvPr/>
          </p:nvSpPr>
          <p:spPr>
            <a:xfrm flipH="1">
              <a:off x="15943644" y="4601878"/>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28" name="Rectangle 56">
              <a:extLst>
                <a:ext uri="{FF2B5EF4-FFF2-40B4-BE49-F238E27FC236}">
                  <a16:creationId xmlns:a16="http://schemas.microsoft.com/office/drawing/2014/main" id="{6282B346-F87A-E744-AB88-042D66017429}"/>
                </a:ext>
              </a:extLst>
            </p:cNvPr>
            <p:cNvSpPr/>
            <p:nvPr/>
          </p:nvSpPr>
          <p:spPr>
            <a:xfrm flipH="1">
              <a:off x="15943638" y="5186653"/>
              <a:ext cx="7781677"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Platforms play an important role in online marketing.</a:t>
              </a:r>
            </a:p>
          </p:txBody>
        </p:sp>
      </p:grpSp>
      <p:grpSp>
        <p:nvGrpSpPr>
          <p:cNvPr id="29" name="Group 28">
            <a:extLst>
              <a:ext uri="{FF2B5EF4-FFF2-40B4-BE49-F238E27FC236}">
                <a16:creationId xmlns:a16="http://schemas.microsoft.com/office/drawing/2014/main" id="{53253264-336F-F84D-B088-8E859E62660E}"/>
              </a:ext>
            </a:extLst>
          </p:cNvPr>
          <p:cNvGrpSpPr/>
          <p:nvPr/>
        </p:nvGrpSpPr>
        <p:grpSpPr>
          <a:xfrm>
            <a:off x="7804610" y="9418579"/>
            <a:ext cx="6634255" cy="2523767"/>
            <a:chOff x="9067686" y="8970473"/>
            <a:chExt cx="6634255" cy="2523767"/>
          </a:xfrm>
        </p:grpSpPr>
        <p:sp>
          <p:nvSpPr>
            <p:cNvPr id="30" name="CuadroTexto 395">
              <a:extLst>
                <a:ext uri="{FF2B5EF4-FFF2-40B4-BE49-F238E27FC236}">
                  <a16:creationId xmlns:a16="http://schemas.microsoft.com/office/drawing/2014/main" id="{09C518A2-FF08-4342-AECF-25FCB67A1754}"/>
                </a:ext>
              </a:extLst>
            </p:cNvPr>
            <p:cNvSpPr txBox="1"/>
            <p:nvPr/>
          </p:nvSpPr>
          <p:spPr>
            <a:xfrm flipH="1">
              <a:off x="9067693" y="897047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31" name="Rectangle 56">
              <a:extLst>
                <a:ext uri="{FF2B5EF4-FFF2-40B4-BE49-F238E27FC236}">
                  <a16:creationId xmlns:a16="http://schemas.microsoft.com/office/drawing/2014/main" id="{6A9A4CBD-DEA8-394E-A2AD-32B1DE28B23E}"/>
                </a:ext>
              </a:extLst>
            </p:cNvPr>
            <p:cNvSpPr/>
            <p:nvPr/>
          </p:nvSpPr>
          <p:spPr>
            <a:xfrm flipH="1">
              <a:off x="9067686" y="9555248"/>
              <a:ext cx="6634255" cy="193899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sp>
        <p:nvSpPr>
          <p:cNvPr id="39" name="CuadroTexto 395">
            <a:extLst>
              <a:ext uri="{FF2B5EF4-FFF2-40B4-BE49-F238E27FC236}">
                <a16:creationId xmlns:a16="http://schemas.microsoft.com/office/drawing/2014/main" id="{3AF24001-6EF8-2543-B26A-24AE5C1C3BBC}"/>
              </a:ext>
            </a:extLst>
          </p:cNvPr>
          <p:cNvSpPr txBox="1"/>
          <p:nvPr/>
        </p:nvSpPr>
        <p:spPr>
          <a:xfrm flipH="1">
            <a:off x="7209135" y="2005484"/>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Skills</a:t>
            </a:r>
          </a:p>
        </p:txBody>
      </p:sp>
      <p:pic>
        <p:nvPicPr>
          <p:cNvPr id="52" name="Picture Placeholder 8">
            <a:extLst>
              <a:ext uri="{FF2B5EF4-FFF2-40B4-BE49-F238E27FC236}">
                <a16:creationId xmlns:a16="http://schemas.microsoft.com/office/drawing/2014/main" id="{08FBE711-7E22-4C4C-98D7-225173851AE7}"/>
              </a:ext>
            </a:extLst>
          </p:cNvPr>
          <p:cNvPicPr>
            <a:picLocks noChangeAspect="1"/>
          </p:cNvPicPr>
          <p:nvPr/>
        </p:nvPicPr>
        <p:blipFill>
          <a:blip r:embed="rId2">
            <a:extLst>
              <a:ext uri="{28A0092B-C50C-407E-A947-70E740481C1C}">
                <a14:useLocalDpi xmlns:a14="http://schemas.microsoft.com/office/drawing/2010/main" val="0"/>
              </a:ext>
            </a:extLst>
          </a:blip>
          <a:srcRect l="26000" r="26000"/>
          <a:stretch>
            <a:fillRect/>
          </a:stretch>
        </p:blipFill>
        <p:spPr>
          <a:xfrm>
            <a:off x="1208825" y="6002449"/>
            <a:ext cx="5348668" cy="6274696"/>
          </a:xfrm>
          <a:prstGeom prst="rect">
            <a:avLst/>
          </a:prstGeom>
        </p:spPr>
      </p:pic>
    </p:spTree>
    <p:extLst>
      <p:ext uri="{BB962C8B-B14F-4D97-AF65-F5344CB8AC3E}">
        <p14:creationId xmlns:p14="http://schemas.microsoft.com/office/powerpoint/2010/main" val="378934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4">
            <a:extLst>
              <a:ext uri="{FF2B5EF4-FFF2-40B4-BE49-F238E27FC236}">
                <a16:creationId xmlns:a16="http://schemas.microsoft.com/office/drawing/2014/main" id="{48C577A5-9B78-A448-86AA-CB2CADB4D9CF}"/>
              </a:ext>
            </a:extLst>
          </p:cNvPr>
          <p:cNvPicPr>
            <a:picLocks noChangeAspect="1"/>
          </p:cNvPicPr>
          <p:nvPr/>
        </p:nvPicPr>
        <p:blipFill>
          <a:blip r:embed="rId2">
            <a:extLst>
              <a:ext uri="{28A0092B-C50C-407E-A947-70E740481C1C}">
                <a14:useLocalDpi xmlns:a14="http://schemas.microsoft.com/office/drawing/2010/main" val="0"/>
              </a:ext>
            </a:extLst>
          </a:blip>
          <a:srcRect l="28609" r="28609"/>
          <a:stretch>
            <a:fillRect/>
          </a:stretch>
        </p:blipFill>
        <p:spPr>
          <a:xfrm>
            <a:off x="13956494" y="0"/>
            <a:ext cx="10421155" cy="13716000"/>
          </a:xfrm>
          <a:prstGeom prst="rect">
            <a:avLst/>
          </a:prstGeom>
        </p:spPr>
      </p:pic>
      <p:sp>
        <p:nvSpPr>
          <p:cNvPr id="74" name="Rectangle 73">
            <a:extLst>
              <a:ext uri="{FF2B5EF4-FFF2-40B4-BE49-F238E27FC236}">
                <a16:creationId xmlns:a16="http://schemas.microsoft.com/office/drawing/2014/main" id="{8B8EC8E0-63E2-6747-A0AE-E186DA757D4A}"/>
              </a:ext>
            </a:extLst>
          </p:cNvPr>
          <p:cNvSpPr/>
          <p:nvPr/>
        </p:nvSpPr>
        <p:spPr>
          <a:xfrm>
            <a:off x="14984269" y="10681855"/>
            <a:ext cx="4516781" cy="1848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54" name="Rectangle 53">
            <a:extLst>
              <a:ext uri="{FF2B5EF4-FFF2-40B4-BE49-F238E27FC236}">
                <a16:creationId xmlns:a16="http://schemas.microsoft.com/office/drawing/2014/main" id="{2DD37958-413C-4E4E-9D4E-2B84E21B01A5}"/>
              </a:ext>
            </a:extLst>
          </p:cNvPr>
          <p:cNvSpPr/>
          <p:nvPr/>
        </p:nvSpPr>
        <p:spPr>
          <a:xfrm>
            <a:off x="0" y="2"/>
            <a:ext cx="13956496" cy="3656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CuadroTexto 350">
            <a:extLst>
              <a:ext uri="{FF2B5EF4-FFF2-40B4-BE49-F238E27FC236}">
                <a16:creationId xmlns:a16="http://schemas.microsoft.com/office/drawing/2014/main" id="{C669CF5E-95CE-B44A-98FD-82AA5DED88DA}"/>
              </a:ext>
            </a:extLst>
          </p:cNvPr>
          <p:cNvSpPr txBox="1"/>
          <p:nvPr/>
        </p:nvSpPr>
        <p:spPr>
          <a:xfrm>
            <a:off x="1305983" y="1166368"/>
            <a:ext cx="7296149" cy="1323439"/>
          </a:xfrm>
          <a:prstGeom prst="rect">
            <a:avLst/>
          </a:prstGeom>
          <a:noFill/>
        </p:spPr>
        <p:txBody>
          <a:bodyPr wrap="square" rtlCol="0">
            <a:spAutoFit/>
          </a:bodyPr>
          <a:lstStyle/>
          <a:p>
            <a:r>
              <a:rPr lang="en-US" sz="8000" b="1" dirty="0">
                <a:solidFill>
                  <a:schemeClr val="bg1"/>
                </a:solidFill>
                <a:latin typeface="Roboto" panose="02000000000000000000" pitchFamily="2" charset="0"/>
                <a:ea typeface="Roboto" panose="02000000000000000000" pitchFamily="2" charset="0"/>
                <a:cs typeface="Poppins" pitchFamily="2" charset="77"/>
              </a:rPr>
              <a:t>Buyer Persona</a:t>
            </a:r>
          </a:p>
        </p:txBody>
      </p:sp>
      <p:grpSp>
        <p:nvGrpSpPr>
          <p:cNvPr id="71" name="Group 70">
            <a:extLst>
              <a:ext uri="{FF2B5EF4-FFF2-40B4-BE49-F238E27FC236}">
                <a16:creationId xmlns:a16="http://schemas.microsoft.com/office/drawing/2014/main" id="{0849555D-8C42-8F40-B9F3-8B6CC45736AB}"/>
              </a:ext>
            </a:extLst>
          </p:cNvPr>
          <p:cNvGrpSpPr/>
          <p:nvPr/>
        </p:nvGrpSpPr>
        <p:grpSpPr>
          <a:xfrm>
            <a:off x="15432515" y="11003657"/>
            <a:ext cx="3878769" cy="1163115"/>
            <a:chOff x="1897562" y="11300621"/>
            <a:chExt cx="3878769" cy="1163115"/>
          </a:xfrm>
        </p:grpSpPr>
        <p:sp>
          <p:nvSpPr>
            <p:cNvPr id="72" name="CuadroTexto 395">
              <a:extLst>
                <a:ext uri="{FF2B5EF4-FFF2-40B4-BE49-F238E27FC236}">
                  <a16:creationId xmlns:a16="http://schemas.microsoft.com/office/drawing/2014/main" id="{7BF57AA6-2916-7043-A24A-F5A2BE92F5B5}"/>
                </a:ext>
              </a:extLst>
            </p:cNvPr>
            <p:cNvSpPr txBox="1"/>
            <p:nvPr/>
          </p:nvSpPr>
          <p:spPr>
            <a:xfrm flipH="1">
              <a:off x="1899461" y="11300621"/>
              <a:ext cx="3876870" cy="707886"/>
            </a:xfrm>
            <a:prstGeom prst="rect">
              <a:avLst/>
            </a:prstGeom>
            <a:noFill/>
          </p:spPr>
          <p:txBody>
            <a:bodyPr wrap="square" rtlCol="0">
              <a:spAutoFit/>
            </a:bodyPr>
            <a:lstStyle/>
            <a:p>
              <a:r>
                <a:rPr lang="en-US" sz="4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Matt Anderson</a:t>
              </a:r>
            </a:p>
          </p:txBody>
        </p:sp>
        <p:sp>
          <p:nvSpPr>
            <p:cNvPr id="73" name="Rectangle 56">
              <a:extLst>
                <a:ext uri="{FF2B5EF4-FFF2-40B4-BE49-F238E27FC236}">
                  <a16:creationId xmlns:a16="http://schemas.microsoft.com/office/drawing/2014/main" id="{10623DCA-C99D-CF40-9F26-3555D3369551}"/>
                </a:ext>
              </a:extLst>
            </p:cNvPr>
            <p:cNvSpPr/>
            <p:nvPr/>
          </p:nvSpPr>
          <p:spPr>
            <a:xfrm flipH="1">
              <a:off x="1897562" y="12002071"/>
              <a:ext cx="2808753" cy="461665"/>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Company Name</a:t>
              </a:r>
            </a:p>
          </p:txBody>
        </p:sp>
      </p:grpSp>
      <p:grpSp>
        <p:nvGrpSpPr>
          <p:cNvPr id="77" name="Group 76">
            <a:extLst>
              <a:ext uri="{FF2B5EF4-FFF2-40B4-BE49-F238E27FC236}">
                <a16:creationId xmlns:a16="http://schemas.microsoft.com/office/drawing/2014/main" id="{FCC3DE9E-9C93-E542-9EFE-559503912857}"/>
              </a:ext>
            </a:extLst>
          </p:cNvPr>
          <p:cNvGrpSpPr/>
          <p:nvPr/>
        </p:nvGrpSpPr>
        <p:grpSpPr>
          <a:xfrm>
            <a:off x="1305985" y="9637040"/>
            <a:ext cx="9919062" cy="2893099"/>
            <a:chOff x="2028236" y="7380327"/>
            <a:chExt cx="9919062" cy="2893099"/>
          </a:xfrm>
        </p:grpSpPr>
        <p:sp>
          <p:nvSpPr>
            <p:cNvPr id="87" name="CuadroTexto 395">
              <a:extLst>
                <a:ext uri="{FF2B5EF4-FFF2-40B4-BE49-F238E27FC236}">
                  <a16:creationId xmlns:a16="http://schemas.microsoft.com/office/drawing/2014/main" id="{A8E38955-3760-AC45-B445-1E1F62D28EB1}"/>
                </a:ext>
              </a:extLst>
            </p:cNvPr>
            <p:cNvSpPr txBox="1"/>
            <p:nvPr/>
          </p:nvSpPr>
          <p:spPr>
            <a:xfrm flipH="1">
              <a:off x="2028236" y="7380327"/>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Buyer Pain</a:t>
              </a:r>
            </a:p>
          </p:txBody>
        </p:sp>
        <p:sp>
          <p:nvSpPr>
            <p:cNvPr id="88" name="Rectangle 87">
              <a:extLst>
                <a:ext uri="{FF2B5EF4-FFF2-40B4-BE49-F238E27FC236}">
                  <a16:creationId xmlns:a16="http://schemas.microsoft.com/office/drawing/2014/main" id="{9A1DED73-F657-9345-B8C6-A871969A3906}"/>
                </a:ext>
              </a:extLst>
            </p:cNvPr>
            <p:cNvSpPr/>
            <p:nvPr/>
          </p:nvSpPr>
          <p:spPr>
            <a:xfrm flipH="1">
              <a:off x="2705561" y="7965102"/>
              <a:ext cx="9241737"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endParaRPr lang="en-US" sz="2400" dirty="0">
                <a:latin typeface="Lato Light" panose="020F0502020204030203" pitchFamily="34" charset="0"/>
                <a:ea typeface="Lato Light" panose="020F0502020204030203" pitchFamily="34" charset="0"/>
                <a:cs typeface="Lato Light" panose="020F0502020204030203" pitchFamily="34" charset="0"/>
              </a:endParaRP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a:t>
              </a:r>
            </a:p>
            <a:p>
              <a:pPr marL="342900" indent="-342900">
                <a:buFont typeface="Arial" panose="020B0604020202020204" pitchFamily="34" charset="0"/>
                <a:buChar char="•"/>
              </a:pPr>
              <a:endParaRPr lang="en-US" sz="2400" dirty="0">
                <a:latin typeface="Lato Light" panose="020F0502020204030203" pitchFamily="34" charset="0"/>
                <a:ea typeface="Lato Light" panose="020F0502020204030203" pitchFamily="34" charset="0"/>
                <a:cs typeface="Lato Light" panose="020F0502020204030203" pitchFamily="34" charset="0"/>
              </a:endParaRP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grpSp>
      <p:grpSp>
        <p:nvGrpSpPr>
          <p:cNvPr id="6" name="Group 5">
            <a:extLst>
              <a:ext uri="{FF2B5EF4-FFF2-40B4-BE49-F238E27FC236}">
                <a16:creationId xmlns:a16="http://schemas.microsoft.com/office/drawing/2014/main" id="{9454DEC1-EC12-4E44-8D99-39008D9F7FE2}"/>
              </a:ext>
            </a:extLst>
          </p:cNvPr>
          <p:cNvGrpSpPr/>
          <p:nvPr/>
        </p:nvGrpSpPr>
        <p:grpSpPr>
          <a:xfrm>
            <a:off x="1305984" y="4725014"/>
            <a:ext cx="9919064" cy="3597536"/>
            <a:chOff x="1305984" y="5447166"/>
            <a:chExt cx="9919064" cy="3597536"/>
          </a:xfrm>
        </p:grpSpPr>
        <p:sp>
          <p:nvSpPr>
            <p:cNvPr id="76" name="CuadroTexto 395">
              <a:extLst>
                <a:ext uri="{FF2B5EF4-FFF2-40B4-BE49-F238E27FC236}">
                  <a16:creationId xmlns:a16="http://schemas.microsoft.com/office/drawing/2014/main" id="{CA5DF4FC-327E-5343-8BBE-EF931B8EE0A8}"/>
                </a:ext>
              </a:extLst>
            </p:cNvPr>
            <p:cNvSpPr txBox="1"/>
            <p:nvPr/>
          </p:nvSpPr>
          <p:spPr>
            <a:xfrm flipH="1">
              <a:off x="1305984" y="5447166"/>
              <a:ext cx="5998164"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Fear, Frustrations, Obstacles</a:t>
              </a:r>
            </a:p>
          </p:txBody>
        </p:sp>
        <p:grpSp>
          <p:nvGrpSpPr>
            <p:cNvPr id="78" name="Group 77">
              <a:extLst>
                <a:ext uri="{FF2B5EF4-FFF2-40B4-BE49-F238E27FC236}">
                  <a16:creationId xmlns:a16="http://schemas.microsoft.com/office/drawing/2014/main" id="{A9634695-9B23-8947-9E51-550B209F16F2}"/>
                </a:ext>
              </a:extLst>
            </p:cNvPr>
            <p:cNvGrpSpPr/>
            <p:nvPr/>
          </p:nvGrpSpPr>
          <p:grpSpPr>
            <a:xfrm>
              <a:off x="1416819" y="6460044"/>
              <a:ext cx="9808229" cy="864226"/>
              <a:chOff x="16530842" y="3214098"/>
              <a:chExt cx="9808229" cy="817103"/>
            </a:xfrm>
          </p:grpSpPr>
          <p:sp>
            <p:nvSpPr>
              <p:cNvPr id="85" name="Rectangle 84">
                <a:extLst>
                  <a:ext uri="{FF2B5EF4-FFF2-40B4-BE49-F238E27FC236}">
                    <a16:creationId xmlns:a16="http://schemas.microsoft.com/office/drawing/2014/main" id="{6A17D8D0-1442-C440-B5AB-0C690F1DC32E}"/>
                  </a:ext>
                </a:extLst>
              </p:cNvPr>
              <p:cNvSpPr/>
              <p:nvPr/>
            </p:nvSpPr>
            <p:spPr>
              <a:xfrm>
                <a:off x="16530842" y="3214098"/>
                <a:ext cx="9808229" cy="817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6" name="Rectangle 56">
                <a:extLst>
                  <a:ext uri="{FF2B5EF4-FFF2-40B4-BE49-F238E27FC236}">
                    <a16:creationId xmlns:a16="http://schemas.microsoft.com/office/drawing/2014/main" id="{8A19325E-B490-2046-AC51-189891630C16}"/>
                  </a:ext>
                </a:extLst>
              </p:cNvPr>
              <p:cNvSpPr/>
              <p:nvPr/>
            </p:nvSpPr>
            <p:spPr>
              <a:xfrm flipH="1">
                <a:off x="16993354" y="3394420"/>
                <a:ext cx="9020644" cy="4364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79" name="Group 78">
              <a:extLst>
                <a:ext uri="{FF2B5EF4-FFF2-40B4-BE49-F238E27FC236}">
                  <a16:creationId xmlns:a16="http://schemas.microsoft.com/office/drawing/2014/main" id="{DC049EFB-7DC9-CF48-B717-EDAFB6F73247}"/>
                </a:ext>
              </a:extLst>
            </p:cNvPr>
            <p:cNvGrpSpPr/>
            <p:nvPr/>
          </p:nvGrpSpPr>
          <p:grpSpPr>
            <a:xfrm>
              <a:off x="1416819" y="7320260"/>
              <a:ext cx="9808229" cy="864226"/>
              <a:chOff x="16530842" y="3214098"/>
              <a:chExt cx="9808229" cy="817103"/>
            </a:xfrm>
          </p:grpSpPr>
          <p:sp>
            <p:nvSpPr>
              <p:cNvPr id="83" name="Rectangle 82">
                <a:extLst>
                  <a:ext uri="{FF2B5EF4-FFF2-40B4-BE49-F238E27FC236}">
                    <a16:creationId xmlns:a16="http://schemas.microsoft.com/office/drawing/2014/main" id="{3888A1D4-6450-3041-B197-690A61C2AE99}"/>
                  </a:ext>
                </a:extLst>
              </p:cNvPr>
              <p:cNvSpPr/>
              <p:nvPr/>
            </p:nvSpPr>
            <p:spPr>
              <a:xfrm>
                <a:off x="16530842" y="3214098"/>
                <a:ext cx="9808229" cy="817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ectangle 56">
                <a:extLst>
                  <a:ext uri="{FF2B5EF4-FFF2-40B4-BE49-F238E27FC236}">
                    <a16:creationId xmlns:a16="http://schemas.microsoft.com/office/drawing/2014/main" id="{6CE098EE-87FC-594C-B0C7-4B8EB6B6D2BA}"/>
                  </a:ext>
                </a:extLst>
              </p:cNvPr>
              <p:cNvSpPr/>
              <p:nvPr/>
            </p:nvSpPr>
            <p:spPr>
              <a:xfrm flipH="1">
                <a:off x="16993354" y="3394420"/>
                <a:ext cx="9020643" cy="4364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80" name="Group 79">
              <a:extLst>
                <a:ext uri="{FF2B5EF4-FFF2-40B4-BE49-F238E27FC236}">
                  <a16:creationId xmlns:a16="http://schemas.microsoft.com/office/drawing/2014/main" id="{DE609BB2-9180-EB46-860B-1DD332C1585E}"/>
                </a:ext>
              </a:extLst>
            </p:cNvPr>
            <p:cNvGrpSpPr/>
            <p:nvPr/>
          </p:nvGrpSpPr>
          <p:grpSpPr>
            <a:xfrm>
              <a:off x="1416819" y="8180476"/>
              <a:ext cx="9808229" cy="864226"/>
              <a:chOff x="16530842" y="3214098"/>
              <a:chExt cx="9808229" cy="817103"/>
            </a:xfrm>
          </p:grpSpPr>
          <p:sp>
            <p:nvSpPr>
              <p:cNvPr id="81" name="Rectangle 80">
                <a:extLst>
                  <a:ext uri="{FF2B5EF4-FFF2-40B4-BE49-F238E27FC236}">
                    <a16:creationId xmlns:a16="http://schemas.microsoft.com/office/drawing/2014/main" id="{5D9F6995-FE14-0443-BD75-0280F8B7A701}"/>
                  </a:ext>
                </a:extLst>
              </p:cNvPr>
              <p:cNvSpPr/>
              <p:nvPr/>
            </p:nvSpPr>
            <p:spPr>
              <a:xfrm>
                <a:off x="16530842" y="3214098"/>
                <a:ext cx="9808229" cy="817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Rectangle 56">
                <a:extLst>
                  <a:ext uri="{FF2B5EF4-FFF2-40B4-BE49-F238E27FC236}">
                    <a16:creationId xmlns:a16="http://schemas.microsoft.com/office/drawing/2014/main" id="{CD29B161-44AF-BC4F-B8BE-6B55ED5F2A7E}"/>
                  </a:ext>
                </a:extLst>
              </p:cNvPr>
              <p:cNvSpPr/>
              <p:nvPr/>
            </p:nvSpPr>
            <p:spPr>
              <a:xfrm flipH="1">
                <a:off x="16993354" y="3394420"/>
                <a:ext cx="9020643" cy="4364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spTree>
    <p:extLst>
      <p:ext uri="{BB962C8B-B14F-4D97-AF65-F5344CB8AC3E}">
        <p14:creationId xmlns:p14="http://schemas.microsoft.com/office/powerpoint/2010/main" val="40424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grpSp>
        <p:nvGrpSpPr>
          <p:cNvPr id="6" name="Group 5">
            <a:extLst>
              <a:ext uri="{FF2B5EF4-FFF2-40B4-BE49-F238E27FC236}">
                <a16:creationId xmlns:a16="http://schemas.microsoft.com/office/drawing/2014/main" id="{A9A0E2DC-D708-D145-B5B1-E355AF269FDC}"/>
              </a:ext>
            </a:extLst>
          </p:cNvPr>
          <p:cNvGrpSpPr/>
          <p:nvPr/>
        </p:nvGrpSpPr>
        <p:grpSpPr>
          <a:xfrm>
            <a:off x="829004" y="9452881"/>
            <a:ext cx="6331412" cy="3468390"/>
            <a:chOff x="1196108" y="3261444"/>
            <a:chExt cx="6331412" cy="3468390"/>
          </a:xfrm>
        </p:grpSpPr>
        <p:grpSp>
          <p:nvGrpSpPr>
            <p:cNvPr id="7" name="Group 6">
              <a:extLst>
                <a:ext uri="{FF2B5EF4-FFF2-40B4-BE49-F238E27FC236}">
                  <a16:creationId xmlns:a16="http://schemas.microsoft.com/office/drawing/2014/main" id="{AF637643-E2AC-F045-8EC5-DC679EE30939}"/>
                </a:ext>
              </a:extLst>
            </p:cNvPr>
            <p:cNvGrpSpPr/>
            <p:nvPr/>
          </p:nvGrpSpPr>
          <p:grpSpPr>
            <a:xfrm>
              <a:off x="1196108" y="3363528"/>
              <a:ext cx="2330255" cy="3264223"/>
              <a:chOff x="6841596" y="3196740"/>
              <a:chExt cx="2330255" cy="3264223"/>
            </a:xfrm>
          </p:grpSpPr>
          <p:sp>
            <p:nvSpPr>
              <p:cNvPr id="50" name="CuadroTexto 395">
                <a:extLst>
                  <a:ext uri="{FF2B5EF4-FFF2-40B4-BE49-F238E27FC236}">
                    <a16:creationId xmlns:a16="http://schemas.microsoft.com/office/drawing/2014/main" id="{82EAEE05-E965-FE40-A466-BADF051C193A}"/>
                  </a:ext>
                </a:extLst>
              </p:cNvPr>
              <p:cNvSpPr txBox="1"/>
              <p:nvPr/>
            </p:nvSpPr>
            <p:spPr>
              <a:xfrm flipH="1">
                <a:off x="6841596" y="5876188"/>
                <a:ext cx="2330255"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Education</a:t>
                </a:r>
              </a:p>
            </p:txBody>
          </p:sp>
          <p:sp>
            <p:nvSpPr>
              <p:cNvPr id="52" name="CuadroTexto 395">
                <a:extLst>
                  <a:ext uri="{FF2B5EF4-FFF2-40B4-BE49-F238E27FC236}">
                    <a16:creationId xmlns:a16="http://schemas.microsoft.com/office/drawing/2014/main" id="{35FFA9C5-B31B-A14E-9B8B-83AE916B2799}"/>
                  </a:ext>
                </a:extLst>
              </p:cNvPr>
              <p:cNvSpPr txBox="1"/>
              <p:nvPr/>
            </p:nvSpPr>
            <p:spPr>
              <a:xfrm flipH="1">
                <a:off x="6841596" y="4539806"/>
                <a:ext cx="2330255"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Roles</a:t>
                </a:r>
              </a:p>
            </p:txBody>
          </p:sp>
          <p:sp>
            <p:nvSpPr>
              <p:cNvPr id="54" name="CuadroTexto 395">
                <a:extLst>
                  <a:ext uri="{FF2B5EF4-FFF2-40B4-BE49-F238E27FC236}">
                    <a16:creationId xmlns:a16="http://schemas.microsoft.com/office/drawing/2014/main" id="{6883D6AD-4169-4B48-AA19-515CCF44D437}"/>
                  </a:ext>
                </a:extLst>
              </p:cNvPr>
              <p:cNvSpPr txBox="1"/>
              <p:nvPr/>
            </p:nvSpPr>
            <p:spPr>
              <a:xfrm flipH="1">
                <a:off x="6841596" y="3196740"/>
                <a:ext cx="2330255"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Name</a:t>
                </a:r>
              </a:p>
            </p:txBody>
          </p:sp>
        </p:grpSp>
        <p:sp>
          <p:nvSpPr>
            <p:cNvPr id="55" name="Rectangle 54">
              <a:extLst>
                <a:ext uri="{FF2B5EF4-FFF2-40B4-BE49-F238E27FC236}">
                  <a16:creationId xmlns:a16="http://schemas.microsoft.com/office/drawing/2014/main" id="{127B985B-B69E-7946-9E92-5AF3C1C5EA92}"/>
                </a:ext>
              </a:extLst>
            </p:cNvPr>
            <p:cNvSpPr/>
            <p:nvPr/>
          </p:nvSpPr>
          <p:spPr>
            <a:xfrm>
              <a:off x="3395131" y="3261444"/>
              <a:ext cx="4132389" cy="7889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bg1"/>
                </a:solidFill>
                <a:latin typeface="Roboto Medium" panose="02000000000000000000" pitchFamily="2" charset="0"/>
                <a:ea typeface="Roboto Medium" panose="02000000000000000000" pitchFamily="2" charset="0"/>
              </a:endParaRPr>
            </a:p>
          </p:txBody>
        </p:sp>
        <p:sp>
          <p:nvSpPr>
            <p:cNvPr id="56" name="Rectangle 55">
              <a:extLst>
                <a:ext uri="{FF2B5EF4-FFF2-40B4-BE49-F238E27FC236}">
                  <a16:creationId xmlns:a16="http://schemas.microsoft.com/office/drawing/2014/main" id="{D6C23A3B-AD99-AC4B-91FC-6A39065C5B05}"/>
                </a:ext>
              </a:extLst>
            </p:cNvPr>
            <p:cNvSpPr/>
            <p:nvPr/>
          </p:nvSpPr>
          <p:spPr>
            <a:xfrm>
              <a:off x="3395131" y="4602233"/>
              <a:ext cx="4132389" cy="7889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bg1"/>
                </a:solidFill>
                <a:latin typeface="Roboto Medium" panose="02000000000000000000" pitchFamily="2" charset="0"/>
                <a:ea typeface="Roboto Medium" panose="02000000000000000000" pitchFamily="2" charset="0"/>
              </a:endParaRPr>
            </a:p>
          </p:txBody>
        </p:sp>
        <p:sp>
          <p:nvSpPr>
            <p:cNvPr id="57" name="Rectangle 56">
              <a:extLst>
                <a:ext uri="{FF2B5EF4-FFF2-40B4-BE49-F238E27FC236}">
                  <a16:creationId xmlns:a16="http://schemas.microsoft.com/office/drawing/2014/main" id="{9F874E27-C9F8-1847-92E7-3184569B5D1F}"/>
                </a:ext>
              </a:extLst>
            </p:cNvPr>
            <p:cNvSpPr/>
            <p:nvPr/>
          </p:nvSpPr>
          <p:spPr>
            <a:xfrm>
              <a:off x="3395131" y="5940892"/>
              <a:ext cx="4132389" cy="7889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bg1"/>
                </a:solidFill>
                <a:latin typeface="Roboto Medium" panose="02000000000000000000" pitchFamily="2" charset="0"/>
                <a:ea typeface="Roboto Medium" panose="02000000000000000000" pitchFamily="2" charset="0"/>
              </a:endParaRPr>
            </a:p>
          </p:txBody>
        </p:sp>
      </p:grpSp>
      <p:grpSp>
        <p:nvGrpSpPr>
          <p:cNvPr id="5" name="Group 4">
            <a:extLst>
              <a:ext uri="{FF2B5EF4-FFF2-40B4-BE49-F238E27FC236}">
                <a16:creationId xmlns:a16="http://schemas.microsoft.com/office/drawing/2014/main" id="{67E3F169-BD85-214E-8728-D62E1EE39F74}"/>
              </a:ext>
            </a:extLst>
          </p:cNvPr>
          <p:cNvGrpSpPr/>
          <p:nvPr/>
        </p:nvGrpSpPr>
        <p:grpSpPr>
          <a:xfrm>
            <a:off x="7989421" y="0"/>
            <a:ext cx="16388229" cy="13716000"/>
            <a:chOff x="8119151" y="2327492"/>
            <a:chExt cx="16258499" cy="11388508"/>
          </a:xfrm>
        </p:grpSpPr>
        <p:sp>
          <p:nvSpPr>
            <p:cNvPr id="77" name="Rectangle 76">
              <a:extLst>
                <a:ext uri="{FF2B5EF4-FFF2-40B4-BE49-F238E27FC236}">
                  <a16:creationId xmlns:a16="http://schemas.microsoft.com/office/drawing/2014/main" id="{CE6B1FFA-D7F0-9647-992C-ECD49B0E6F56}"/>
                </a:ext>
              </a:extLst>
            </p:cNvPr>
            <p:cNvSpPr/>
            <p:nvPr/>
          </p:nvSpPr>
          <p:spPr>
            <a:xfrm>
              <a:off x="8119151" y="8021746"/>
              <a:ext cx="8129247" cy="56942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11FC630A-2A6C-C54B-9236-2E1F524F2085}"/>
                </a:ext>
              </a:extLst>
            </p:cNvPr>
            <p:cNvSpPr/>
            <p:nvPr/>
          </p:nvSpPr>
          <p:spPr>
            <a:xfrm>
              <a:off x="8119153" y="2327492"/>
              <a:ext cx="8129247" cy="56942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1CEE2CA6-F204-D744-A6CC-42FEF3E70DB3}"/>
                </a:ext>
              </a:extLst>
            </p:cNvPr>
            <p:cNvSpPr/>
            <p:nvPr/>
          </p:nvSpPr>
          <p:spPr>
            <a:xfrm>
              <a:off x="16248400" y="2327492"/>
              <a:ext cx="8129247" cy="56942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1F7C3C7F-BA82-8C44-8839-BC4B6351BAA1}"/>
                </a:ext>
              </a:extLst>
            </p:cNvPr>
            <p:cNvSpPr/>
            <p:nvPr/>
          </p:nvSpPr>
          <p:spPr>
            <a:xfrm>
              <a:off x="16248403" y="8021746"/>
              <a:ext cx="8129247" cy="56942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4" name="CuadroTexto 395">
            <a:extLst>
              <a:ext uri="{FF2B5EF4-FFF2-40B4-BE49-F238E27FC236}">
                <a16:creationId xmlns:a16="http://schemas.microsoft.com/office/drawing/2014/main" id="{6BB4AFA7-F284-4B4D-9A10-328C6B5E8B0D}"/>
              </a:ext>
            </a:extLst>
          </p:cNvPr>
          <p:cNvSpPr txBox="1"/>
          <p:nvPr/>
        </p:nvSpPr>
        <p:spPr>
          <a:xfrm flipH="1">
            <a:off x="9389343" y="1958645"/>
            <a:ext cx="3548331" cy="584775"/>
          </a:xfrm>
          <a:prstGeom prst="rect">
            <a:avLst/>
          </a:prstGeom>
          <a:noFill/>
        </p:spPr>
        <p:txBody>
          <a:bodyPr wrap="square" rtlCol="0">
            <a:spAutoFit/>
          </a:bodyPr>
          <a:lstStyle/>
          <a:p>
            <a:r>
              <a:rPr lang="en-US" sz="3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75" name="Rectangle 56">
            <a:extLst>
              <a:ext uri="{FF2B5EF4-FFF2-40B4-BE49-F238E27FC236}">
                <a16:creationId xmlns:a16="http://schemas.microsoft.com/office/drawing/2014/main" id="{4E400CF6-8C4A-A14A-BB77-DE983A35E26C}"/>
              </a:ext>
            </a:extLst>
          </p:cNvPr>
          <p:cNvSpPr/>
          <p:nvPr/>
        </p:nvSpPr>
        <p:spPr>
          <a:xfrm flipH="1">
            <a:off x="9389339" y="2543420"/>
            <a:ext cx="5568272" cy="2677656"/>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457200" indent="-457200">
              <a:buFont typeface="Arial" panose="020B0604020202020204" pitchFamily="34" charset="0"/>
              <a:buChar char="•"/>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Platforms play an important role in online marketing.</a:t>
            </a:r>
          </a:p>
        </p:txBody>
      </p:sp>
      <p:sp>
        <p:nvSpPr>
          <p:cNvPr id="42" name="CuadroTexto 395">
            <a:extLst>
              <a:ext uri="{FF2B5EF4-FFF2-40B4-BE49-F238E27FC236}">
                <a16:creationId xmlns:a16="http://schemas.microsoft.com/office/drawing/2014/main" id="{2A05033E-F303-834F-BADD-C1FE95A671E0}"/>
              </a:ext>
            </a:extLst>
          </p:cNvPr>
          <p:cNvSpPr txBox="1"/>
          <p:nvPr/>
        </p:nvSpPr>
        <p:spPr>
          <a:xfrm flipH="1">
            <a:off x="17583453" y="1958645"/>
            <a:ext cx="3548331" cy="584775"/>
          </a:xfrm>
          <a:prstGeom prst="rect">
            <a:avLst/>
          </a:prstGeom>
          <a:noFill/>
        </p:spPr>
        <p:txBody>
          <a:bodyPr wrap="square" rtlCol="0">
            <a:spAutoFit/>
          </a:bodyPr>
          <a:lstStyle/>
          <a:p>
            <a:r>
              <a:rPr lang="en-US" sz="3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43" name="Rectangle 56">
            <a:extLst>
              <a:ext uri="{FF2B5EF4-FFF2-40B4-BE49-F238E27FC236}">
                <a16:creationId xmlns:a16="http://schemas.microsoft.com/office/drawing/2014/main" id="{F236DBF6-BFFC-0646-A3FE-DBDC5163D8DC}"/>
              </a:ext>
            </a:extLst>
          </p:cNvPr>
          <p:cNvSpPr/>
          <p:nvPr/>
        </p:nvSpPr>
        <p:spPr>
          <a:xfrm flipH="1">
            <a:off x="17583449" y="2543420"/>
            <a:ext cx="5568272" cy="2677656"/>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457200" indent="-457200">
              <a:buFont typeface="Arial" panose="020B0604020202020204" pitchFamily="34" charset="0"/>
              <a:buChar char="•"/>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Platforms play an important role in online marketing.</a:t>
            </a:r>
          </a:p>
        </p:txBody>
      </p:sp>
      <p:sp>
        <p:nvSpPr>
          <p:cNvPr id="45" name="CuadroTexto 395">
            <a:extLst>
              <a:ext uri="{FF2B5EF4-FFF2-40B4-BE49-F238E27FC236}">
                <a16:creationId xmlns:a16="http://schemas.microsoft.com/office/drawing/2014/main" id="{CC670189-94B4-D64C-9812-DD0E5B6BC7C1}"/>
              </a:ext>
            </a:extLst>
          </p:cNvPr>
          <p:cNvSpPr txBox="1"/>
          <p:nvPr/>
        </p:nvSpPr>
        <p:spPr>
          <a:xfrm flipH="1">
            <a:off x="9389343" y="8761781"/>
            <a:ext cx="3548331" cy="584775"/>
          </a:xfrm>
          <a:prstGeom prst="rect">
            <a:avLst/>
          </a:prstGeom>
          <a:noFill/>
        </p:spPr>
        <p:txBody>
          <a:bodyPr wrap="square" rtlCol="0">
            <a:spAutoFit/>
          </a:bodyPr>
          <a:lstStyle/>
          <a:p>
            <a:r>
              <a:rPr lang="en-US" sz="3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46" name="Rectangle 56">
            <a:extLst>
              <a:ext uri="{FF2B5EF4-FFF2-40B4-BE49-F238E27FC236}">
                <a16:creationId xmlns:a16="http://schemas.microsoft.com/office/drawing/2014/main" id="{5FB5DFAB-A7C4-EC45-B50C-6C5C9A39AEBC}"/>
              </a:ext>
            </a:extLst>
          </p:cNvPr>
          <p:cNvSpPr/>
          <p:nvPr/>
        </p:nvSpPr>
        <p:spPr>
          <a:xfrm flipH="1">
            <a:off x="9389339" y="9346556"/>
            <a:ext cx="5568272" cy="2677656"/>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457200" indent="-457200">
              <a:buFont typeface="Arial" panose="020B0604020202020204" pitchFamily="34" charset="0"/>
              <a:buChar char="•"/>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Platforms play an important role in online marketing.</a:t>
            </a:r>
          </a:p>
        </p:txBody>
      </p:sp>
      <p:sp>
        <p:nvSpPr>
          <p:cNvPr id="39" name="CuadroTexto 350">
            <a:extLst>
              <a:ext uri="{FF2B5EF4-FFF2-40B4-BE49-F238E27FC236}">
                <a16:creationId xmlns:a16="http://schemas.microsoft.com/office/drawing/2014/main" id="{8519ECC9-8773-F34E-8B4A-0D3BA1CCAE31}"/>
              </a:ext>
            </a:extLst>
          </p:cNvPr>
          <p:cNvSpPr txBox="1"/>
          <p:nvPr/>
        </p:nvSpPr>
        <p:spPr>
          <a:xfrm>
            <a:off x="807739" y="7489215"/>
            <a:ext cx="5578771" cy="1015663"/>
          </a:xfrm>
          <a:prstGeom prst="rect">
            <a:avLst/>
          </a:prstGeom>
          <a:noFill/>
        </p:spPr>
        <p:txBody>
          <a:bodyPr wrap="none" rtlCol="0">
            <a:spAutoFit/>
          </a:bodyPr>
          <a:lstStyle/>
          <a:p>
            <a:r>
              <a:rPr lang="en-US" sz="6000" b="1" dirty="0">
                <a:solidFill>
                  <a:schemeClr val="tx2"/>
                </a:solidFill>
                <a:latin typeface="Poppins" pitchFamily="2" charset="77"/>
                <a:ea typeface="Lato Heavy" charset="0"/>
                <a:cs typeface="Poppins" pitchFamily="2" charset="77"/>
              </a:rPr>
              <a:t>Kim Littlefield</a:t>
            </a:r>
          </a:p>
        </p:txBody>
      </p:sp>
      <p:sp>
        <p:nvSpPr>
          <p:cNvPr id="48" name="CuadroTexto 395">
            <a:extLst>
              <a:ext uri="{FF2B5EF4-FFF2-40B4-BE49-F238E27FC236}">
                <a16:creationId xmlns:a16="http://schemas.microsoft.com/office/drawing/2014/main" id="{70CB9BCC-F343-3946-AC79-C1181ADD894D}"/>
              </a:ext>
            </a:extLst>
          </p:cNvPr>
          <p:cNvSpPr txBox="1"/>
          <p:nvPr/>
        </p:nvSpPr>
        <p:spPr>
          <a:xfrm flipH="1">
            <a:off x="17583453" y="8761781"/>
            <a:ext cx="3548331" cy="584775"/>
          </a:xfrm>
          <a:prstGeom prst="rect">
            <a:avLst/>
          </a:prstGeom>
          <a:noFill/>
        </p:spPr>
        <p:txBody>
          <a:bodyPr wrap="square" rtlCol="0">
            <a:spAutoFit/>
          </a:bodyPr>
          <a:lstStyle/>
          <a:p>
            <a:r>
              <a:rPr lang="en-US" sz="3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Skills</a:t>
            </a:r>
          </a:p>
        </p:txBody>
      </p:sp>
      <p:grpSp>
        <p:nvGrpSpPr>
          <p:cNvPr id="14" name="Group 13">
            <a:extLst>
              <a:ext uri="{FF2B5EF4-FFF2-40B4-BE49-F238E27FC236}">
                <a16:creationId xmlns:a16="http://schemas.microsoft.com/office/drawing/2014/main" id="{0EA96D87-A68D-BE45-A5AA-A95BCF872BAA}"/>
              </a:ext>
            </a:extLst>
          </p:cNvPr>
          <p:cNvGrpSpPr/>
          <p:nvPr/>
        </p:nvGrpSpPr>
        <p:grpSpPr>
          <a:xfrm>
            <a:off x="17610728" y="9780158"/>
            <a:ext cx="5363572" cy="2244054"/>
            <a:chOff x="17610728" y="9780158"/>
            <a:chExt cx="7066176" cy="2817810"/>
          </a:xfrm>
        </p:grpSpPr>
        <p:sp>
          <p:nvSpPr>
            <p:cNvPr id="85" name="Rectangle 84">
              <a:extLst>
                <a:ext uri="{FF2B5EF4-FFF2-40B4-BE49-F238E27FC236}">
                  <a16:creationId xmlns:a16="http://schemas.microsoft.com/office/drawing/2014/main" id="{0E4A4888-433D-844A-A521-D44DAA45FC72}"/>
                </a:ext>
              </a:extLst>
            </p:cNvPr>
            <p:cNvSpPr/>
            <p:nvPr/>
          </p:nvSpPr>
          <p:spPr>
            <a:xfrm>
              <a:off x="17701124" y="12303268"/>
              <a:ext cx="6975780" cy="294700"/>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8" name="Rectangle 87">
              <a:extLst>
                <a:ext uri="{FF2B5EF4-FFF2-40B4-BE49-F238E27FC236}">
                  <a16:creationId xmlns:a16="http://schemas.microsoft.com/office/drawing/2014/main" id="{1C2BA609-FAD0-3E4A-89F8-978C01275394}"/>
                </a:ext>
              </a:extLst>
            </p:cNvPr>
            <p:cNvSpPr/>
            <p:nvPr/>
          </p:nvSpPr>
          <p:spPr>
            <a:xfrm>
              <a:off x="17701128" y="12303268"/>
              <a:ext cx="1866793" cy="2947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0" name="CuadroTexto 395">
              <a:extLst>
                <a:ext uri="{FF2B5EF4-FFF2-40B4-BE49-F238E27FC236}">
                  <a16:creationId xmlns:a16="http://schemas.microsoft.com/office/drawing/2014/main" id="{EFD6418C-AF71-FC43-8C99-B4C6D11DFF08}"/>
                </a:ext>
              </a:extLst>
            </p:cNvPr>
            <p:cNvSpPr txBox="1"/>
            <p:nvPr/>
          </p:nvSpPr>
          <p:spPr>
            <a:xfrm flipH="1">
              <a:off x="17610728" y="11816085"/>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4" name="Rectangle 83">
              <a:extLst>
                <a:ext uri="{FF2B5EF4-FFF2-40B4-BE49-F238E27FC236}">
                  <a16:creationId xmlns:a16="http://schemas.microsoft.com/office/drawing/2014/main" id="{5B028F87-7A6E-8543-86A6-182CE967D90D}"/>
                </a:ext>
              </a:extLst>
            </p:cNvPr>
            <p:cNvSpPr/>
            <p:nvPr/>
          </p:nvSpPr>
          <p:spPr>
            <a:xfrm>
              <a:off x="17701124" y="11287912"/>
              <a:ext cx="6975780" cy="294700"/>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7" name="Rectangle 86">
              <a:extLst>
                <a:ext uri="{FF2B5EF4-FFF2-40B4-BE49-F238E27FC236}">
                  <a16:creationId xmlns:a16="http://schemas.microsoft.com/office/drawing/2014/main" id="{6BCCC2C5-6BBF-E849-90A3-7A439C71680B}"/>
                </a:ext>
              </a:extLst>
            </p:cNvPr>
            <p:cNvSpPr/>
            <p:nvPr/>
          </p:nvSpPr>
          <p:spPr>
            <a:xfrm>
              <a:off x="17701127" y="11287912"/>
              <a:ext cx="5392609" cy="294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CuadroTexto 395">
              <a:extLst>
                <a:ext uri="{FF2B5EF4-FFF2-40B4-BE49-F238E27FC236}">
                  <a16:creationId xmlns:a16="http://schemas.microsoft.com/office/drawing/2014/main" id="{67F6B2B3-E9B8-5A44-8C2A-302DA56BD4AB}"/>
                </a:ext>
              </a:extLst>
            </p:cNvPr>
            <p:cNvSpPr txBox="1"/>
            <p:nvPr/>
          </p:nvSpPr>
          <p:spPr>
            <a:xfrm flipH="1">
              <a:off x="17610728" y="10798886"/>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83" name="Rectangle 82">
              <a:extLst>
                <a:ext uri="{FF2B5EF4-FFF2-40B4-BE49-F238E27FC236}">
                  <a16:creationId xmlns:a16="http://schemas.microsoft.com/office/drawing/2014/main" id="{08702900-E1D7-1148-80F5-6268D8EF072E}"/>
                </a:ext>
              </a:extLst>
            </p:cNvPr>
            <p:cNvSpPr/>
            <p:nvPr/>
          </p:nvSpPr>
          <p:spPr>
            <a:xfrm>
              <a:off x="17701124" y="10272556"/>
              <a:ext cx="6975780" cy="294700"/>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6" name="Rectangle 85">
              <a:extLst>
                <a:ext uri="{FF2B5EF4-FFF2-40B4-BE49-F238E27FC236}">
                  <a16:creationId xmlns:a16="http://schemas.microsoft.com/office/drawing/2014/main" id="{62E45A3B-2891-894E-8C62-EE7C57E320A7}"/>
                </a:ext>
              </a:extLst>
            </p:cNvPr>
            <p:cNvSpPr/>
            <p:nvPr/>
          </p:nvSpPr>
          <p:spPr>
            <a:xfrm>
              <a:off x="17701128" y="10272556"/>
              <a:ext cx="3716809" cy="294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CuadroTexto 395">
              <a:extLst>
                <a:ext uri="{FF2B5EF4-FFF2-40B4-BE49-F238E27FC236}">
                  <a16:creationId xmlns:a16="http://schemas.microsoft.com/office/drawing/2014/main" id="{A0627F2E-0B93-2645-8D60-42B779DF210E}"/>
                </a:ext>
              </a:extLst>
            </p:cNvPr>
            <p:cNvSpPr txBox="1"/>
            <p:nvPr/>
          </p:nvSpPr>
          <p:spPr>
            <a:xfrm flipH="1">
              <a:off x="17610728" y="9780158"/>
              <a:ext cx="2330255" cy="461665"/>
            </a:xfrm>
            <a:prstGeom prst="rect">
              <a:avLst/>
            </a:prstGeom>
            <a:noFill/>
          </p:spPr>
          <p:txBody>
            <a:bodyPr wrap="square" rtlCol="0">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Your Title</a:t>
              </a:r>
            </a:p>
          </p:txBody>
        </p:sp>
      </p:grpSp>
      <p:pic>
        <p:nvPicPr>
          <p:cNvPr id="41" name="Picture Placeholder 8">
            <a:extLst>
              <a:ext uri="{FF2B5EF4-FFF2-40B4-BE49-F238E27FC236}">
                <a16:creationId xmlns:a16="http://schemas.microsoft.com/office/drawing/2014/main" id="{8D4218F9-B7CD-3C4E-923D-CEBB9B9F93D6}"/>
              </a:ext>
            </a:extLst>
          </p:cNvPr>
          <p:cNvPicPr>
            <a:picLocks noChangeAspect="1"/>
          </p:cNvPicPr>
          <p:nvPr/>
        </p:nvPicPr>
        <p:blipFill>
          <a:blip r:embed="rId2">
            <a:extLst>
              <a:ext uri="{28A0092B-C50C-407E-A947-70E740481C1C}">
                <a14:useLocalDpi xmlns:a14="http://schemas.microsoft.com/office/drawing/2010/main" val="0"/>
              </a:ext>
            </a:extLst>
          </a:blip>
          <a:srcRect l="17201" r="17201"/>
          <a:stretch>
            <a:fillRect/>
          </a:stretch>
        </p:blipFill>
        <p:spPr>
          <a:xfrm>
            <a:off x="0" y="0"/>
            <a:ext cx="7989421" cy="6858000"/>
          </a:xfrm>
          <a:prstGeom prst="rect">
            <a:avLst/>
          </a:prstGeom>
        </p:spPr>
      </p:pic>
    </p:spTree>
    <p:extLst>
      <p:ext uri="{BB962C8B-B14F-4D97-AF65-F5344CB8AC3E}">
        <p14:creationId xmlns:p14="http://schemas.microsoft.com/office/powerpoint/2010/main" val="70687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1B1BB19-887E-1448-8830-6DA34F45F1ED}"/>
              </a:ext>
            </a:extLst>
          </p:cNvPr>
          <p:cNvSpPr/>
          <p:nvPr/>
        </p:nvSpPr>
        <p:spPr>
          <a:xfrm>
            <a:off x="-3" y="10699060"/>
            <a:ext cx="24377654" cy="3011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39" name="CuadroTexto 350">
            <a:extLst>
              <a:ext uri="{FF2B5EF4-FFF2-40B4-BE49-F238E27FC236}">
                <a16:creationId xmlns:a16="http://schemas.microsoft.com/office/drawing/2014/main" id="{8519ECC9-8773-F34E-8B4A-0D3BA1CCAE31}"/>
              </a:ext>
            </a:extLst>
          </p:cNvPr>
          <p:cNvSpPr txBox="1"/>
          <p:nvPr/>
        </p:nvSpPr>
        <p:spPr>
          <a:xfrm>
            <a:off x="15720657" y="986430"/>
            <a:ext cx="5032687" cy="2308324"/>
          </a:xfrm>
          <a:prstGeom prst="rect">
            <a:avLst/>
          </a:prstGeom>
          <a:noFill/>
        </p:spPr>
        <p:txBody>
          <a:bodyPr wrap="square" rtlCol="0">
            <a:spAutoFit/>
          </a:bodyPr>
          <a:lstStyle/>
          <a:p>
            <a:r>
              <a:rPr lang="en-US" sz="7200" b="1" dirty="0">
                <a:solidFill>
                  <a:schemeClr val="tx2"/>
                </a:solidFill>
                <a:latin typeface="Poppins" pitchFamily="2" charset="77"/>
                <a:ea typeface="Lato Heavy" charset="0"/>
                <a:cs typeface="Poppins" pitchFamily="2" charset="77"/>
              </a:rPr>
              <a:t>Buyer Persona</a:t>
            </a:r>
          </a:p>
        </p:txBody>
      </p:sp>
      <p:sp>
        <p:nvSpPr>
          <p:cNvPr id="53" name="Rectangle 56">
            <a:extLst>
              <a:ext uri="{FF2B5EF4-FFF2-40B4-BE49-F238E27FC236}">
                <a16:creationId xmlns:a16="http://schemas.microsoft.com/office/drawing/2014/main" id="{B7F54E24-620B-314A-8778-55A67551A6F2}"/>
              </a:ext>
            </a:extLst>
          </p:cNvPr>
          <p:cNvSpPr/>
          <p:nvPr/>
        </p:nvSpPr>
        <p:spPr>
          <a:xfrm flipH="1">
            <a:off x="8364129" y="11429805"/>
            <a:ext cx="5670791" cy="1569660"/>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a:t>
            </a:r>
          </a:p>
        </p:txBody>
      </p:sp>
      <p:grpSp>
        <p:nvGrpSpPr>
          <p:cNvPr id="11" name="Group 10">
            <a:extLst>
              <a:ext uri="{FF2B5EF4-FFF2-40B4-BE49-F238E27FC236}">
                <a16:creationId xmlns:a16="http://schemas.microsoft.com/office/drawing/2014/main" id="{0D8D1753-5D73-E342-AF47-8A010C7CC8ED}"/>
              </a:ext>
            </a:extLst>
          </p:cNvPr>
          <p:cNvGrpSpPr/>
          <p:nvPr/>
        </p:nvGrpSpPr>
        <p:grpSpPr>
          <a:xfrm>
            <a:off x="8364128" y="986430"/>
            <a:ext cx="5319137" cy="2159042"/>
            <a:chOff x="2045688" y="9627347"/>
            <a:chExt cx="5319137" cy="2159042"/>
          </a:xfrm>
        </p:grpSpPr>
        <p:sp>
          <p:nvSpPr>
            <p:cNvPr id="80" name="CuadroTexto 395">
              <a:extLst>
                <a:ext uri="{FF2B5EF4-FFF2-40B4-BE49-F238E27FC236}">
                  <a16:creationId xmlns:a16="http://schemas.microsoft.com/office/drawing/2014/main" id="{7E6B78AD-EFE9-DC43-9573-1B9EE7255B50}"/>
                </a:ext>
              </a:extLst>
            </p:cNvPr>
            <p:cNvSpPr txBox="1"/>
            <p:nvPr/>
          </p:nvSpPr>
          <p:spPr>
            <a:xfrm flipH="1">
              <a:off x="2045691" y="10421393"/>
              <a:ext cx="2330255" cy="461665"/>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Age:</a:t>
              </a:r>
            </a:p>
          </p:txBody>
        </p:sp>
        <p:sp>
          <p:nvSpPr>
            <p:cNvPr id="81" name="CuadroTexto 395">
              <a:extLst>
                <a:ext uri="{FF2B5EF4-FFF2-40B4-BE49-F238E27FC236}">
                  <a16:creationId xmlns:a16="http://schemas.microsoft.com/office/drawing/2014/main" id="{E72CA8CE-B3D3-C04E-A2A6-5382D06949FD}"/>
                </a:ext>
              </a:extLst>
            </p:cNvPr>
            <p:cNvSpPr txBox="1"/>
            <p:nvPr/>
          </p:nvSpPr>
          <p:spPr>
            <a:xfrm flipH="1">
              <a:off x="2045691" y="10885595"/>
              <a:ext cx="2330255" cy="461665"/>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Education:</a:t>
              </a:r>
            </a:p>
          </p:txBody>
        </p:sp>
        <p:sp>
          <p:nvSpPr>
            <p:cNvPr id="82" name="CuadroTexto 395">
              <a:extLst>
                <a:ext uri="{FF2B5EF4-FFF2-40B4-BE49-F238E27FC236}">
                  <a16:creationId xmlns:a16="http://schemas.microsoft.com/office/drawing/2014/main" id="{4EE01252-7E70-2B42-8D30-4DFDD076F5CD}"/>
                </a:ext>
              </a:extLst>
            </p:cNvPr>
            <p:cNvSpPr txBox="1"/>
            <p:nvPr/>
          </p:nvSpPr>
          <p:spPr>
            <a:xfrm flipH="1">
              <a:off x="2045691" y="11324724"/>
              <a:ext cx="2330255" cy="461665"/>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Occupation:</a:t>
              </a:r>
            </a:p>
          </p:txBody>
        </p:sp>
        <p:sp>
          <p:nvSpPr>
            <p:cNvPr id="83" name="CuadroTexto 395">
              <a:extLst>
                <a:ext uri="{FF2B5EF4-FFF2-40B4-BE49-F238E27FC236}">
                  <a16:creationId xmlns:a16="http://schemas.microsoft.com/office/drawing/2014/main" id="{29AEB4CE-A826-2844-BB4B-0743C9A31A8C}"/>
                </a:ext>
              </a:extLst>
            </p:cNvPr>
            <p:cNvSpPr txBox="1"/>
            <p:nvPr/>
          </p:nvSpPr>
          <p:spPr>
            <a:xfrm flipH="1">
              <a:off x="2045688" y="9627347"/>
              <a:ext cx="5319137" cy="769441"/>
            </a:xfrm>
            <a:prstGeom prst="rect">
              <a:avLst/>
            </a:prstGeom>
            <a:noFill/>
          </p:spPr>
          <p:txBody>
            <a:bodyPr wrap="square" rtlCol="0">
              <a:spAutoFit/>
            </a:bodyPr>
            <a:lstStyle/>
            <a:p>
              <a:r>
                <a:rPr lang="en-US" sz="44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Christina Anderson</a:t>
              </a:r>
            </a:p>
          </p:txBody>
        </p:sp>
      </p:grpSp>
      <p:sp>
        <p:nvSpPr>
          <p:cNvPr id="97" name="Rectangle 56">
            <a:extLst>
              <a:ext uri="{FF2B5EF4-FFF2-40B4-BE49-F238E27FC236}">
                <a16:creationId xmlns:a16="http://schemas.microsoft.com/office/drawing/2014/main" id="{1F7CC1CB-3606-FB41-B380-A3AA6C064AA6}"/>
              </a:ext>
            </a:extLst>
          </p:cNvPr>
          <p:cNvSpPr/>
          <p:nvPr/>
        </p:nvSpPr>
        <p:spPr>
          <a:xfrm flipH="1">
            <a:off x="15986663" y="11429805"/>
            <a:ext cx="5670791" cy="1569660"/>
          </a:xfrm>
          <a:prstGeom prst="rect">
            <a:avLst/>
          </a:prstGeom>
        </p:spPr>
        <p:txBody>
          <a:bodyPr wrap="square">
            <a:spAutoFit/>
          </a:bodyPr>
          <a:lstStyle/>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a:t>
            </a:r>
          </a:p>
        </p:txBody>
      </p:sp>
      <p:grpSp>
        <p:nvGrpSpPr>
          <p:cNvPr id="12" name="Group 11">
            <a:extLst>
              <a:ext uri="{FF2B5EF4-FFF2-40B4-BE49-F238E27FC236}">
                <a16:creationId xmlns:a16="http://schemas.microsoft.com/office/drawing/2014/main" id="{F094BECB-EDFB-3D49-B4EA-09482D6F5100}"/>
              </a:ext>
            </a:extLst>
          </p:cNvPr>
          <p:cNvGrpSpPr/>
          <p:nvPr/>
        </p:nvGrpSpPr>
        <p:grpSpPr>
          <a:xfrm>
            <a:off x="8364130" y="4758178"/>
            <a:ext cx="14201685" cy="4620161"/>
            <a:chOff x="8364130" y="3844902"/>
            <a:chExt cx="14201685" cy="4620161"/>
          </a:xfrm>
        </p:grpSpPr>
        <p:sp>
          <p:nvSpPr>
            <p:cNvPr id="37" name="CuadroTexto 395">
              <a:extLst>
                <a:ext uri="{FF2B5EF4-FFF2-40B4-BE49-F238E27FC236}">
                  <a16:creationId xmlns:a16="http://schemas.microsoft.com/office/drawing/2014/main" id="{A67F428C-B5DD-C141-A775-92B0CCE43B01}"/>
                </a:ext>
              </a:extLst>
            </p:cNvPr>
            <p:cNvSpPr txBox="1"/>
            <p:nvPr/>
          </p:nvSpPr>
          <p:spPr>
            <a:xfrm flipH="1">
              <a:off x="8364137" y="3844902"/>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38" name="Rectangle 56">
              <a:extLst>
                <a:ext uri="{FF2B5EF4-FFF2-40B4-BE49-F238E27FC236}">
                  <a16:creationId xmlns:a16="http://schemas.microsoft.com/office/drawing/2014/main" id="{7D09DA92-AD43-C24D-B16C-42D7733747AB}"/>
                </a:ext>
              </a:extLst>
            </p:cNvPr>
            <p:cNvSpPr/>
            <p:nvPr/>
          </p:nvSpPr>
          <p:spPr>
            <a:xfrm flipH="1">
              <a:off x="8364130" y="4338877"/>
              <a:ext cx="6634255" cy="156965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a:t>
              </a:r>
            </a:p>
          </p:txBody>
        </p:sp>
        <p:sp>
          <p:nvSpPr>
            <p:cNvPr id="44" name="CuadroTexto 395">
              <a:extLst>
                <a:ext uri="{FF2B5EF4-FFF2-40B4-BE49-F238E27FC236}">
                  <a16:creationId xmlns:a16="http://schemas.microsoft.com/office/drawing/2014/main" id="{677F0667-C8F1-E148-A004-E81F84D0DBCD}"/>
                </a:ext>
              </a:extLst>
            </p:cNvPr>
            <p:cNvSpPr txBox="1"/>
            <p:nvPr/>
          </p:nvSpPr>
          <p:spPr>
            <a:xfrm flipH="1">
              <a:off x="8364137" y="6401428"/>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45" name="Rectangle 56">
              <a:extLst>
                <a:ext uri="{FF2B5EF4-FFF2-40B4-BE49-F238E27FC236}">
                  <a16:creationId xmlns:a16="http://schemas.microsoft.com/office/drawing/2014/main" id="{47C0B856-D63E-3746-BBE0-0FB8C313AF56}"/>
                </a:ext>
              </a:extLst>
            </p:cNvPr>
            <p:cNvSpPr/>
            <p:nvPr/>
          </p:nvSpPr>
          <p:spPr>
            <a:xfrm flipH="1">
              <a:off x="8364130" y="6895403"/>
              <a:ext cx="6634255" cy="1569660"/>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a:t>
              </a:r>
            </a:p>
          </p:txBody>
        </p:sp>
        <p:sp>
          <p:nvSpPr>
            <p:cNvPr id="95" name="CuadroTexto 395">
              <a:extLst>
                <a:ext uri="{FF2B5EF4-FFF2-40B4-BE49-F238E27FC236}">
                  <a16:creationId xmlns:a16="http://schemas.microsoft.com/office/drawing/2014/main" id="{7128343D-0DA5-5B4E-A052-A054C41D9D39}"/>
                </a:ext>
              </a:extLst>
            </p:cNvPr>
            <p:cNvSpPr txBox="1"/>
            <p:nvPr/>
          </p:nvSpPr>
          <p:spPr>
            <a:xfrm flipH="1">
              <a:off x="15961264" y="395642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Skills</a:t>
              </a:r>
            </a:p>
          </p:txBody>
        </p:sp>
        <p:sp>
          <p:nvSpPr>
            <p:cNvPr id="88" name="CuadroTexto 395">
              <a:extLst>
                <a:ext uri="{FF2B5EF4-FFF2-40B4-BE49-F238E27FC236}">
                  <a16:creationId xmlns:a16="http://schemas.microsoft.com/office/drawing/2014/main" id="{C22BBA25-BE71-4C43-BF30-73A51F1EC550}"/>
                </a:ext>
              </a:extLst>
            </p:cNvPr>
            <p:cNvSpPr txBox="1"/>
            <p:nvPr/>
          </p:nvSpPr>
          <p:spPr>
            <a:xfrm flipH="1">
              <a:off x="15961264" y="4792421"/>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3" name="Oval 2">
              <a:extLst>
                <a:ext uri="{FF2B5EF4-FFF2-40B4-BE49-F238E27FC236}">
                  <a16:creationId xmlns:a16="http://schemas.microsoft.com/office/drawing/2014/main" id="{25CEF5CF-D891-E14A-B1F5-7F1633E5EAD7}"/>
                </a:ext>
              </a:extLst>
            </p:cNvPr>
            <p:cNvSpPr/>
            <p:nvPr/>
          </p:nvSpPr>
          <p:spPr>
            <a:xfrm>
              <a:off x="16035651" y="5305640"/>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C9A263F-4964-A247-94EE-E340888B3B53}"/>
                </a:ext>
              </a:extLst>
            </p:cNvPr>
            <p:cNvSpPr/>
            <p:nvPr/>
          </p:nvSpPr>
          <p:spPr>
            <a:xfrm>
              <a:off x="16639808" y="5305640"/>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FD65003-95E1-8A46-9271-40501F50DFDA}"/>
                </a:ext>
              </a:extLst>
            </p:cNvPr>
            <p:cNvSpPr/>
            <p:nvPr/>
          </p:nvSpPr>
          <p:spPr>
            <a:xfrm>
              <a:off x="17243965" y="5305640"/>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2904939-AE35-B543-94B9-ACCBD08A08A2}"/>
                </a:ext>
              </a:extLst>
            </p:cNvPr>
            <p:cNvSpPr/>
            <p:nvPr/>
          </p:nvSpPr>
          <p:spPr>
            <a:xfrm>
              <a:off x="17848122" y="5305640"/>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25AA3F-5CC8-DD44-AD43-D83BCCC2BBA9}"/>
                </a:ext>
              </a:extLst>
            </p:cNvPr>
            <p:cNvSpPr/>
            <p:nvPr/>
          </p:nvSpPr>
          <p:spPr>
            <a:xfrm>
              <a:off x="18452279" y="5305640"/>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B79424D-208A-B04E-BCD8-61B6F325C9C3}"/>
                </a:ext>
              </a:extLst>
            </p:cNvPr>
            <p:cNvSpPr/>
            <p:nvPr/>
          </p:nvSpPr>
          <p:spPr>
            <a:xfrm>
              <a:off x="19056436" y="5305640"/>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636440E-BD2D-AE4C-BD3D-7C7917F1A101}"/>
                </a:ext>
              </a:extLst>
            </p:cNvPr>
            <p:cNvSpPr/>
            <p:nvPr/>
          </p:nvSpPr>
          <p:spPr>
            <a:xfrm>
              <a:off x="19660593" y="530564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91216CD-3889-F246-983F-4AA9B269A28A}"/>
                </a:ext>
              </a:extLst>
            </p:cNvPr>
            <p:cNvSpPr/>
            <p:nvPr/>
          </p:nvSpPr>
          <p:spPr>
            <a:xfrm>
              <a:off x="20264750" y="530564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784E8F12-3D6B-9A47-A9C9-1E22311DF9F7}"/>
                </a:ext>
              </a:extLst>
            </p:cNvPr>
            <p:cNvSpPr/>
            <p:nvPr/>
          </p:nvSpPr>
          <p:spPr>
            <a:xfrm>
              <a:off x="20868907" y="530564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3EA046B-7BAA-1A49-80E8-4D61B802A9F1}"/>
                </a:ext>
              </a:extLst>
            </p:cNvPr>
            <p:cNvSpPr/>
            <p:nvPr/>
          </p:nvSpPr>
          <p:spPr>
            <a:xfrm>
              <a:off x="21473064" y="530564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28A64DF-B403-FE49-B95B-8F63115A2944}"/>
                </a:ext>
              </a:extLst>
            </p:cNvPr>
            <p:cNvSpPr/>
            <p:nvPr/>
          </p:nvSpPr>
          <p:spPr>
            <a:xfrm>
              <a:off x="22077221" y="530564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adroTexto 395">
              <a:extLst>
                <a:ext uri="{FF2B5EF4-FFF2-40B4-BE49-F238E27FC236}">
                  <a16:creationId xmlns:a16="http://schemas.microsoft.com/office/drawing/2014/main" id="{91EA2DE3-23C0-1549-A39C-E891912740F7}"/>
                </a:ext>
              </a:extLst>
            </p:cNvPr>
            <p:cNvSpPr txBox="1"/>
            <p:nvPr/>
          </p:nvSpPr>
          <p:spPr>
            <a:xfrm flipH="1">
              <a:off x="15961264" y="6098707"/>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74" name="Oval 73">
              <a:extLst>
                <a:ext uri="{FF2B5EF4-FFF2-40B4-BE49-F238E27FC236}">
                  <a16:creationId xmlns:a16="http://schemas.microsoft.com/office/drawing/2014/main" id="{40DFD6FD-BDFC-F745-A0BC-CF59B8A2FCB5}"/>
                </a:ext>
              </a:extLst>
            </p:cNvPr>
            <p:cNvSpPr/>
            <p:nvPr/>
          </p:nvSpPr>
          <p:spPr>
            <a:xfrm>
              <a:off x="16035651" y="6611926"/>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2CAD6AC-DEF2-8842-BFCE-49455EBA95DF}"/>
                </a:ext>
              </a:extLst>
            </p:cNvPr>
            <p:cNvSpPr/>
            <p:nvPr/>
          </p:nvSpPr>
          <p:spPr>
            <a:xfrm>
              <a:off x="16639808" y="6611926"/>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8D79E4B-7A75-F64C-859B-95104EA49D41}"/>
                </a:ext>
              </a:extLst>
            </p:cNvPr>
            <p:cNvSpPr/>
            <p:nvPr/>
          </p:nvSpPr>
          <p:spPr>
            <a:xfrm>
              <a:off x="17243965" y="6611926"/>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CBA24A2-B261-9B40-899F-0F534FFEE9A9}"/>
                </a:ext>
              </a:extLst>
            </p:cNvPr>
            <p:cNvSpPr/>
            <p:nvPr/>
          </p:nvSpPr>
          <p:spPr>
            <a:xfrm>
              <a:off x="17848122" y="6611926"/>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815F031-4E7D-A541-8985-41E27609D76D}"/>
                </a:ext>
              </a:extLst>
            </p:cNvPr>
            <p:cNvSpPr/>
            <p:nvPr/>
          </p:nvSpPr>
          <p:spPr>
            <a:xfrm>
              <a:off x="18452279" y="6611926"/>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070FE66A-CB1E-934F-BE5D-4272B4E83AAD}"/>
                </a:ext>
              </a:extLst>
            </p:cNvPr>
            <p:cNvSpPr/>
            <p:nvPr/>
          </p:nvSpPr>
          <p:spPr>
            <a:xfrm>
              <a:off x="19056436" y="6611926"/>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7F56389-64AA-5141-B1C5-0C0D600760AF}"/>
                </a:ext>
              </a:extLst>
            </p:cNvPr>
            <p:cNvSpPr/>
            <p:nvPr/>
          </p:nvSpPr>
          <p:spPr>
            <a:xfrm>
              <a:off x="19660593" y="6611926"/>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19C31250-B5A1-4844-9D79-DC7F846A893F}"/>
                </a:ext>
              </a:extLst>
            </p:cNvPr>
            <p:cNvSpPr/>
            <p:nvPr/>
          </p:nvSpPr>
          <p:spPr>
            <a:xfrm>
              <a:off x="20264750" y="6611926"/>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D3391C3F-2D0D-C54B-904C-789A20B1F412}"/>
                </a:ext>
              </a:extLst>
            </p:cNvPr>
            <p:cNvSpPr/>
            <p:nvPr/>
          </p:nvSpPr>
          <p:spPr>
            <a:xfrm>
              <a:off x="20868907" y="6611926"/>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EC77B31-748E-3D4A-98D2-68FF4538E5A9}"/>
                </a:ext>
              </a:extLst>
            </p:cNvPr>
            <p:cNvSpPr/>
            <p:nvPr/>
          </p:nvSpPr>
          <p:spPr>
            <a:xfrm>
              <a:off x="21473064" y="6611926"/>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1444F0EB-424E-E74F-8BDD-FF6FCBC53C74}"/>
                </a:ext>
              </a:extLst>
            </p:cNvPr>
            <p:cNvSpPr/>
            <p:nvPr/>
          </p:nvSpPr>
          <p:spPr>
            <a:xfrm>
              <a:off x="22077221" y="6611926"/>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CuadroTexto 395">
              <a:extLst>
                <a:ext uri="{FF2B5EF4-FFF2-40B4-BE49-F238E27FC236}">
                  <a16:creationId xmlns:a16="http://schemas.microsoft.com/office/drawing/2014/main" id="{D657466E-3D4D-8E4E-8FCF-DCD1D64BD91C}"/>
                </a:ext>
              </a:extLst>
            </p:cNvPr>
            <p:cNvSpPr txBox="1"/>
            <p:nvPr/>
          </p:nvSpPr>
          <p:spPr>
            <a:xfrm flipH="1">
              <a:off x="15986664" y="7403464"/>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104" name="Oval 103">
              <a:extLst>
                <a:ext uri="{FF2B5EF4-FFF2-40B4-BE49-F238E27FC236}">
                  <a16:creationId xmlns:a16="http://schemas.microsoft.com/office/drawing/2014/main" id="{6BE380BE-4218-F64F-ABF3-93A9026EC38D}"/>
                </a:ext>
              </a:extLst>
            </p:cNvPr>
            <p:cNvSpPr/>
            <p:nvPr/>
          </p:nvSpPr>
          <p:spPr>
            <a:xfrm>
              <a:off x="16061051" y="7916683"/>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B5B1779-9F43-134E-81D8-A414C32BD0C4}"/>
                </a:ext>
              </a:extLst>
            </p:cNvPr>
            <p:cNvSpPr/>
            <p:nvPr/>
          </p:nvSpPr>
          <p:spPr>
            <a:xfrm>
              <a:off x="16665208" y="7916683"/>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3983771-7824-7848-92E2-759F10788FA1}"/>
                </a:ext>
              </a:extLst>
            </p:cNvPr>
            <p:cNvSpPr/>
            <p:nvPr/>
          </p:nvSpPr>
          <p:spPr>
            <a:xfrm>
              <a:off x="17269365" y="7916683"/>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5A2437A-2A2E-4241-A1B0-0FE71BC950F0}"/>
                </a:ext>
              </a:extLst>
            </p:cNvPr>
            <p:cNvSpPr/>
            <p:nvPr/>
          </p:nvSpPr>
          <p:spPr>
            <a:xfrm>
              <a:off x="17873522" y="7916683"/>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056CC1D3-5AB3-F141-B643-84D4D5966BB1}"/>
                </a:ext>
              </a:extLst>
            </p:cNvPr>
            <p:cNvSpPr/>
            <p:nvPr/>
          </p:nvSpPr>
          <p:spPr>
            <a:xfrm>
              <a:off x="18477679" y="7916683"/>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0D2379F1-D9E4-C444-88DB-1967797A28BB}"/>
                </a:ext>
              </a:extLst>
            </p:cNvPr>
            <p:cNvSpPr/>
            <p:nvPr/>
          </p:nvSpPr>
          <p:spPr>
            <a:xfrm>
              <a:off x="19081836" y="7916683"/>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B4FDFAD-5492-B145-A7EF-9291EF877551}"/>
                </a:ext>
              </a:extLst>
            </p:cNvPr>
            <p:cNvSpPr/>
            <p:nvPr/>
          </p:nvSpPr>
          <p:spPr>
            <a:xfrm>
              <a:off x="19685993" y="7916683"/>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0767661D-F454-4A4B-A8B3-7C40068A592A}"/>
                </a:ext>
              </a:extLst>
            </p:cNvPr>
            <p:cNvSpPr/>
            <p:nvPr/>
          </p:nvSpPr>
          <p:spPr>
            <a:xfrm>
              <a:off x="20290150" y="7916683"/>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a:extLst>
                <a:ext uri="{FF2B5EF4-FFF2-40B4-BE49-F238E27FC236}">
                  <a16:creationId xmlns:a16="http://schemas.microsoft.com/office/drawing/2014/main" id="{3A8C51B9-63A3-6C4F-BD60-2D9AB9399A81}"/>
                </a:ext>
              </a:extLst>
            </p:cNvPr>
            <p:cNvSpPr/>
            <p:nvPr/>
          </p:nvSpPr>
          <p:spPr>
            <a:xfrm>
              <a:off x="20894307" y="7916683"/>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72CCC50-9281-6C43-B6F9-A172630C86A6}"/>
                </a:ext>
              </a:extLst>
            </p:cNvPr>
            <p:cNvSpPr/>
            <p:nvPr/>
          </p:nvSpPr>
          <p:spPr>
            <a:xfrm>
              <a:off x="21498464" y="7916683"/>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8F7FB0ED-29BE-EB41-A78E-20D93E0BBB20}"/>
                </a:ext>
              </a:extLst>
            </p:cNvPr>
            <p:cNvSpPr/>
            <p:nvPr/>
          </p:nvSpPr>
          <p:spPr>
            <a:xfrm>
              <a:off x="22102621" y="7916683"/>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486ED85-A53D-AA44-8275-077CCCCF8FBD}"/>
              </a:ext>
            </a:extLst>
          </p:cNvPr>
          <p:cNvGrpSpPr/>
          <p:nvPr/>
        </p:nvGrpSpPr>
        <p:grpSpPr>
          <a:xfrm>
            <a:off x="2124990" y="11714290"/>
            <a:ext cx="4508923" cy="1000689"/>
            <a:chOff x="17767854" y="11608215"/>
            <a:chExt cx="4508923" cy="1000689"/>
          </a:xfrm>
        </p:grpSpPr>
        <p:sp>
          <p:nvSpPr>
            <p:cNvPr id="116" name="Oval 115">
              <a:extLst>
                <a:ext uri="{FF2B5EF4-FFF2-40B4-BE49-F238E27FC236}">
                  <a16:creationId xmlns:a16="http://schemas.microsoft.com/office/drawing/2014/main" id="{EB87A73C-55A1-C546-8CB4-1A2450A028E5}"/>
                </a:ext>
              </a:extLst>
            </p:cNvPr>
            <p:cNvSpPr/>
            <p:nvPr/>
          </p:nvSpPr>
          <p:spPr>
            <a:xfrm>
              <a:off x="21276088"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F05DE630-7589-974F-A824-E8A6647B2362}"/>
                </a:ext>
              </a:extLst>
            </p:cNvPr>
            <p:cNvSpPr/>
            <p:nvPr/>
          </p:nvSpPr>
          <p:spPr>
            <a:xfrm>
              <a:off x="19521971"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5182FAE-D4F2-A34C-BAA4-466E8FA71F5C}"/>
                </a:ext>
              </a:extLst>
            </p:cNvPr>
            <p:cNvSpPr/>
            <p:nvPr/>
          </p:nvSpPr>
          <p:spPr>
            <a:xfrm>
              <a:off x="17767854" y="11608215"/>
              <a:ext cx="1000689" cy="10006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Shape 1649">
              <a:extLst>
                <a:ext uri="{FF2B5EF4-FFF2-40B4-BE49-F238E27FC236}">
                  <a16:creationId xmlns:a16="http://schemas.microsoft.com/office/drawing/2014/main" id="{34982FCD-EA18-7649-8F63-ED1E6AA9A399}"/>
                </a:ext>
              </a:extLst>
            </p:cNvPr>
            <p:cNvSpPr/>
            <p:nvPr/>
          </p:nvSpPr>
          <p:spPr>
            <a:xfrm>
              <a:off x="19862266" y="11919748"/>
              <a:ext cx="405483" cy="329485"/>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120" name="Shape 1658">
              <a:extLst>
                <a:ext uri="{FF2B5EF4-FFF2-40B4-BE49-F238E27FC236}">
                  <a16:creationId xmlns:a16="http://schemas.microsoft.com/office/drawing/2014/main" id="{4CC4AA0D-12B6-6C48-AA44-B7489F224E73}"/>
                </a:ext>
              </a:extLst>
            </p:cNvPr>
            <p:cNvSpPr/>
            <p:nvPr/>
          </p:nvSpPr>
          <p:spPr>
            <a:xfrm>
              <a:off x="21588417" y="11885849"/>
              <a:ext cx="376030" cy="376012"/>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latin typeface="Montserrat" pitchFamily="2" charset="77"/>
              </a:endParaRPr>
            </a:p>
          </p:txBody>
        </p:sp>
        <p:sp>
          <p:nvSpPr>
            <p:cNvPr id="121" name="Freeform 120">
              <a:extLst>
                <a:ext uri="{FF2B5EF4-FFF2-40B4-BE49-F238E27FC236}">
                  <a16:creationId xmlns:a16="http://schemas.microsoft.com/office/drawing/2014/main" id="{F78A3551-70D3-0547-91FE-363B20457D74}"/>
                </a:ext>
              </a:extLst>
            </p:cNvPr>
            <p:cNvSpPr>
              <a:spLocks noChangeArrowheads="1"/>
            </p:cNvSpPr>
            <p:nvPr/>
          </p:nvSpPr>
          <p:spPr bwMode="auto">
            <a:xfrm>
              <a:off x="18162226" y="11874684"/>
              <a:ext cx="211946" cy="393613"/>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Montserrat" pitchFamily="2" charset="77"/>
              </a:endParaRPr>
            </a:p>
          </p:txBody>
        </p:sp>
      </p:grpSp>
      <p:pic>
        <p:nvPicPr>
          <p:cNvPr id="68" name="Picture Placeholder 6">
            <a:extLst>
              <a:ext uri="{FF2B5EF4-FFF2-40B4-BE49-F238E27FC236}">
                <a16:creationId xmlns:a16="http://schemas.microsoft.com/office/drawing/2014/main" id="{D2060168-B423-2242-8859-4401DA36380E}"/>
              </a:ext>
            </a:extLst>
          </p:cNvPr>
          <p:cNvPicPr>
            <a:picLocks noChangeAspect="1"/>
          </p:cNvPicPr>
          <p:nvPr/>
        </p:nvPicPr>
        <p:blipFill>
          <a:blip r:embed="rId2">
            <a:extLst>
              <a:ext uri="{28A0092B-C50C-407E-A947-70E740481C1C}">
                <a14:useLocalDpi xmlns:a14="http://schemas.microsoft.com/office/drawing/2010/main" val="0"/>
              </a:ext>
            </a:extLst>
          </a:blip>
          <a:srcRect l="30605" r="30605"/>
          <a:stretch>
            <a:fillRect/>
          </a:stretch>
        </p:blipFill>
        <p:spPr>
          <a:xfrm>
            <a:off x="1062325" y="1070740"/>
            <a:ext cx="6634255" cy="9628320"/>
          </a:xfrm>
          <a:prstGeom prst="rect">
            <a:avLst/>
          </a:prstGeom>
        </p:spPr>
      </p:pic>
    </p:spTree>
    <p:extLst>
      <p:ext uri="{BB962C8B-B14F-4D97-AF65-F5344CB8AC3E}">
        <p14:creationId xmlns:p14="http://schemas.microsoft.com/office/powerpoint/2010/main" val="179551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sp>
        <p:nvSpPr>
          <p:cNvPr id="66" name="Rectangle 65">
            <a:extLst>
              <a:ext uri="{FF2B5EF4-FFF2-40B4-BE49-F238E27FC236}">
                <a16:creationId xmlns:a16="http://schemas.microsoft.com/office/drawing/2014/main" id="{C6BDFE27-AFE2-7C4B-8E45-AC215F310282}"/>
              </a:ext>
            </a:extLst>
          </p:cNvPr>
          <p:cNvSpPr/>
          <p:nvPr/>
        </p:nvSpPr>
        <p:spPr>
          <a:xfrm>
            <a:off x="1087546" y="8714312"/>
            <a:ext cx="15594675" cy="10930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CE23FFB-1984-0345-A1BA-19F6E4C2D81E}"/>
              </a:ext>
            </a:extLst>
          </p:cNvPr>
          <p:cNvSpPr/>
          <p:nvPr/>
        </p:nvSpPr>
        <p:spPr>
          <a:xfrm>
            <a:off x="1087546" y="1234159"/>
            <a:ext cx="22202557" cy="1687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2159B09-5D95-E741-A6E9-1560F00223BD}"/>
              </a:ext>
            </a:extLst>
          </p:cNvPr>
          <p:cNvSpPr/>
          <p:nvPr/>
        </p:nvSpPr>
        <p:spPr>
          <a:xfrm>
            <a:off x="1087546" y="4207313"/>
            <a:ext cx="15594676" cy="10930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adroTexto 350">
            <a:extLst>
              <a:ext uri="{FF2B5EF4-FFF2-40B4-BE49-F238E27FC236}">
                <a16:creationId xmlns:a16="http://schemas.microsoft.com/office/drawing/2014/main" id="{88B3D255-2E45-5C47-B551-66DBC8E5E716}"/>
              </a:ext>
            </a:extLst>
          </p:cNvPr>
          <p:cNvSpPr txBox="1"/>
          <p:nvPr/>
        </p:nvSpPr>
        <p:spPr>
          <a:xfrm>
            <a:off x="1551381" y="1523772"/>
            <a:ext cx="7742067" cy="1107996"/>
          </a:xfrm>
          <a:prstGeom prst="rect">
            <a:avLst/>
          </a:prstGeom>
          <a:noFill/>
        </p:spPr>
        <p:txBody>
          <a:bodyPr wrap="square" rtlCol="0">
            <a:spAutoFit/>
          </a:bodyPr>
          <a:lstStyle/>
          <a:p>
            <a:r>
              <a:rPr lang="en-US" sz="6600" b="1" dirty="0">
                <a:solidFill>
                  <a:schemeClr val="bg1"/>
                </a:solidFill>
                <a:latin typeface="Poppins" pitchFamily="2" charset="77"/>
                <a:ea typeface="Lato Heavy" charset="0"/>
                <a:cs typeface="Poppins" pitchFamily="2" charset="77"/>
              </a:rPr>
              <a:t>Buyer Persona</a:t>
            </a:r>
          </a:p>
        </p:txBody>
      </p:sp>
      <p:sp>
        <p:nvSpPr>
          <p:cNvPr id="48" name="CuadroTexto 395">
            <a:extLst>
              <a:ext uri="{FF2B5EF4-FFF2-40B4-BE49-F238E27FC236}">
                <a16:creationId xmlns:a16="http://schemas.microsoft.com/office/drawing/2014/main" id="{ACF88F9F-C3EA-2949-8847-1B72271097B0}"/>
              </a:ext>
            </a:extLst>
          </p:cNvPr>
          <p:cNvSpPr txBox="1"/>
          <p:nvPr/>
        </p:nvSpPr>
        <p:spPr>
          <a:xfrm flipH="1">
            <a:off x="1551381" y="4416894"/>
            <a:ext cx="3548331"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50" name="Rectangle 56">
            <a:extLst>
              <a:ext uri="{FF2B5EF4-FFF2-40B4-BE49-F238E27FC236}">
                <a16:creationId xmlns:a16="http://schemas.microsoft.com/office/drawing/2014/main" id="{D528F476-1C05-494D-9D4E-9D3EA8ADD41F}"/>
              </a:ext>
            </a:extLst>
          </p:cNvPr>
          <p:cNvSpPr/>
          <p:nvPr/>
        </p:nvSpPr>
        <p:spPr>
          <a:xfrm flipH="1">
            <a:off x="1224805" y="5488197"/>
            <a:ext cx="7781677"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Platforms play an important role in online marketing.</a:t>
            </a:r>
          </a:p>
        </p:txBody>
      </p:sp>
      <p:sp>
        <p:nvSpPr>
          <p:cNvPr id="54" name="CuadroTexto 395">
            <a:extLst>
              <a:ext uri="{FF2B5EF4-FFF2-40B4-BE49-F238E27FC236}">
                <a16:creationId xmlns:a16="http://schemas.microsoft.com/office/drawing/2014/main" id="{11F4A0CF-CBD0-7642-A729-A679F22EB0B1}"/>
              </a:ext>
            </a:extLst>
          </p:cNvPr>
          <p:cNvSpPr txBox="1"/>
          <p:nvPr/>
        </p:nvSpPr>
        <p:spPr>
          <a:xfrm flipH="1">
            <a:off x="1551382" y="8942675"/>
            <a:ext cx="3548331"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55" name="Rectangle 56">
            <a:extLst>
              <a:ext uri="{FF2B5EF4-FFF2-40B4-BE49-F238E27FC236}">
                <a16:creationId xmlns:a16="http://schemas.microsoft.com/office/drawing/2014/main" id="{C708C8A6-7D1D-F740-99BB-8D623CBF41D9}"/>
              </a:ext>
            </a:extLst>
          </p:cNvPr>
          <p:cNvSpPr/>
          <p:nvPr/>
        </p:nvSpPr>
        <p:spPr>
          <a:xfrm flipH="1">
            <a:off x="1224802" y="10173516"/>
            <a:ext cx="7781676" cy="2308324"/>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Most businesses already know that social media platforms play an important role in online marketing. </a:t>
            </a:r>
          </a:p>
        </p:txBody>
      </p:sp>
      <p:sp>
        <p:nvSpPr>
          <p:cNvPr id="57" name="CuadroTexto 395">
            <a:extLst>
              <a:ext uri="{FF2B5EF4-FFF2-40B4-BE49-F238E27FC236}">
                <a16:creationId xmlns:a16="http://schemas.microsoft.com/office/drawing/2014/main" id="{1D5F7CD0-6C6C-0347-883D-1CAA7BEDAF50}"/>
              </a:ext>
            </a:extLst>
          </p:cNvPr>
          <p:cNvSpPr txBox="1"/>
          <p:nvPr/>
        </p:nvSpPr>
        <p:spPr>
          <a:xfrm flipH="1">
            <a:off x="10405820" y="4418085"/>
            <a:ext cx="3548331"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58" name="Rectangle 57">
            <a:extLst>
              <a:ext uri="{FF2B5EF4-FFF2-40B4-BE49-F238E27FC236}">
                <a16:creationId xmlns:a16="http://schemas.microsoft.com/office/drawing/2014/main" id="{CA6AB159-B31D-DF48-897E-FCB727FF1605}"/>
              </a:ext>
            </a:extLst>
          </p:cNvPr>
          <p:cNvSpPr/>
          <p:nvPr/>
        </p:nvSpPr>
        <p:spPr>
          <a:xfrm flipH="1">
            <a:off x="10079243" y="5489388"/>
            <a:ext cx="6139145"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sp>
        <p:nvSpPr>
          <p:cNvPr id="71" name="CuadroTexto 395">
            <a:extLst>
              <a:ext uri="{FF2B5EF4-FFF2-40B4-BE49-F238E27FC236}">
                <a16:creationId xmlns:a16="http://schemas.microsoft.com/office/drawing/2014/main" id="{EE6F3626-BE7F-484D-BC11-4309E797E9BA}"/>
              </a:ext>
            </a:extLst>
          </p:cNvPr>
          <p:cNvSpPr txBox="1"/>
          <p:nvPr/>
        </p:nvSpPr>
        <p:spPr>
          <a:xfrm flipH="1">
            <a:off x="10405820" y="10118699"/>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Age:</a:t>
            </a:r>
          </a:p>
        </p:txBody>
      </p:sp>
      <p:sp>
        <p:nvSpPr>
          <p:cNvPr id="72" name="CuadroTexto 395">
            <a:extLst>
              <a:ext uri="{FF2B5EF4-FFF2-40B4-BE49-F238E27FC236}">
                <a16:creationId xmlns:a16="http://schemas.microsoft.com/office/drawing/2014/main" id="{D2CFB506-C982-BB45-9A11-DB0BCAE8EA19}"/>
              </a:ext>
            </a:extLst>
          </p:cNvPr>
          <p:cNvSpPr txBox="1"/>
          <p:nvPr/>
        </p:nvSpPr>
        <p:spPr>
          <a:xfrm flipH="1">
            <a:off x="10405820" y="11033354"/>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Education:</a:t>
            </a:r>
          </a:p>
        </p:txBody>
      </p:sp>
      <p:sp>
        <p:nvSpPr>
          <p:cNvPr id="73" name="CuadroTexto 395">
            <a:extLst>
              <a:ext uri="{FF2B5EF4-FFF2-40B4-BE49-F238E27FC236}">
                <a16:creationId xmlns:a16="http://schemas.microsoft.com/office/drawing/2014/main" id="{9E2550B3-5046-574E-9121-C2FC057923F5}"/>
              </a:ext>
            </a:extLst>
          </p:cNvPr>
          <p:cNvSpPr txBox="1"/>
          <p:nvPr/>
        </p:nvSpPr>
        <p:spPr>
          <a:xfrm flipH="1">
            <a:off x="10405820" y="11928096"/>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Occupation:</a:t>
            </a:r>
          </a:p>
        </p:txBody>
      </p:sp>
      <p:sp>
        <p:nvSpPr>
          <p:cNvPr id="74" name="CuadroTexto 395">
            <a:extLst>
              <a:ext uri="{FF2B5EF4-FFF2-40B4-BE49-F238E27FC236}">
                <a16:creationId xmlns:a16="http://schemas.microsoft.com/office/drawing/2014/main" id="{0AFD0F67-8739-634A-A52B-A443A1F79EE7}"/>
              </a:ext>
            </a:extLst>
          </p:cNvPr>
          <p:cNvSpPr txBox="1"/>
          <p:nvPr/>
        </p:nvSpPr>
        <p:spPr>
          <a:xfrm flipH="1">
            <a:off x="10405820" y="8954990"/>
            <a:ext cx="4152794" cy="646331"/>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Amanda Smith</a:t>
            </a:r>
          </a:p>
        </p:txBody>
      </p:sp>
      <p:pic>
        <p:nvPicPr>
          <p:cNvPr id="24" name="Picture Placeholder 5">
            <a:extLst>
              <a:ext uri="{FF2B5EF4-FFF2-40B4-BE49-F238E27FC236}">
                <a16:creationId xmlns:a16="http://schemas.microsoft.com/office/drawing/2014/main" id="{A2D7D387-7D05-034B-B326-EA09BA18A991}"/>
              </a:ext>
            </a:extLst>
          </p:cNvPr>
          <p:cNvPicPr>
            <a:picLocks noChangeAspect="1"/>
          </p:cNvPicPr>
          <p:nvPr/>
        </p:nvPicPr>
        <p:blipFill>
          <a:blip r:embed="rId2">
            <a:extLst>
              <a:ext uri="{28A0092B-C50C-407E-A947-70E740481C1C}">
                <a14:useLocalDpi xmlns:a14="http://schemas.microsoft.com/office/drawing/2010/main" val="0"/>
              </a:ext>
            </a:extLst>
          </a:blip>
          <a:srcRect l="29930" r="29930"/>
          <a:stretch>
            <a:fillRect/>
          </a:stretch>
        </p:blipFill>
        <p:spPr>
          <a:xfrm>
            <a:off x="17456727" y="4207313"/>
            <a:ext cx="5833377" cy="8182448"/>
          </a:xfrm>
          <a:prstGeom prst="rect">
            <a:avLst/>
          </a:prstGeom>
        </p:spPr>
      </p:pic>
    </p:spTree>
    <p:extLst>
      <p:ext uri="{BB962C8B-B14F-4D97-AF65-F5344CB8AC3E}">
        <p14:creationId xmlns:p14="http://schemas.microsoft.com/office/powerpoint/2010/main" val="5245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4">
            <a:extLst>
              <a:ext uri="{FF2B5EF4-FFF2-40B4-BE49-F238E27FC236}">
                <a16:creationId xmlns:a16="http://schemas.microsoft.com/office/drawing/2014/main" id="{CBA02708-E3F0-7442-AC74-F3BA16FA6A39}"/>
              </a:ext>
            </a:extLst>
          </p:cNvPr>
          <p:cNvSpPr>
            <a:spLocks noChangeArrowheads="1"/>
          </p:cNvSpPr>
          <p:nvPr/>
        </p:nvSpPr>
        <p:spPr bwMode="auto">
          <a:xfrm>
            <a:off x="20931720" y="22510719"/>
            <a:ext cx="725735" cy="895972"/>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p>
            <a:endParaRPr lang="en-US"/>
          </a:p>
        </p:txBody>
      </p:sp>
      <p:grpSp>
        <p:nvGrpSpPr>
          <p:cNvPr id="3" name="Group 2">
            <a:extLst>
              <a:ext uri="{FF2B5EF4-FFF2-40B4-BE49-F238E27FC236}">
                <a16:creationId xmlns:a16="http://schemas.microsoft.com/office/drawing/2014/main" id="{6DBDB53A-046C-914C-8741-32142039A064}"/>
              </a:ext>
            </a:extLst>
          </p:cNvPr>
          <p:cNvGrpSpPr/>
          <p:nvPr/>
        </p:nvGrpSpPr>
        <p:grpSpPr>
          <a:xfrm>
            <a:off x="1992903" y="3739732"/>
            <a:ext cx="2330255" cy="1679920"/>
            <a:chOff x="1087546" y="2885107"/>
            <a:chExt cx="2330255" cy="1679920"/>
          </a:xfrm>
        </p:grpSpPr>
        <p:sp>
          <p:nvSpPr>
            <p:cNvPr id="46" name="CuadroTexto 395">
              <a:extLst>
                <a:ext uri="{FF2B5EF4-FFF2-40B4-BE49-F238E27FC236}">
                  <a16:creationId xmlns:a16="http://schemas.microsoft.com/office/drawing/2014/main" id="{874D4DC8-F1CB-0A42-968C-248FD04D269C}"/>
                </a:ext>
              </a:extLst>
            </p:cNvPr>
            <p:cNvSpPr txBox="1"/>
            <p:nvPr/>
          </p:nvSpPr>
          <p:spPr>
            <a:xfrm flipH="1">
              <a:off x="1087546" y="2885107"/>
              <a:ext cx="2330255" cy="523220"/>
            </a:xfrm>
            <a:prstGeom prst="rect">
              <a:avLst/>
            </a:prstGeom>
            <a:noFill/>
          </p:spPr>
          <p:txBody>
            <a:bodyPr wrap="square" rtlCol="0">
              <a:spAutoFit/>
            </a:bodyPr>
            <a:lstStyle/>
            <a:p>
              <a:r>
                <a:rPr lang="en-US" sz="28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Age:</a:t>
              </a:r>
            </a:p>
          </p:txBody>
        </p:sp>
        <p:sp>
          <p:nvSpPr>
            <p:cNvPr id="47" name="CuadroTexto 395">
              <a:extLst>
                <a:ext uri="{FF2B5EF4-FFF2-40B4-BE49-F238E27FC236}">
                  <a16:creationId xmlns:a16="http://schemas.microsoft.com/office/drawing/2014/main" id="{BE47C3DB-3E31-314F-AA46-7AEC521F621B}"/>
                </a:ext>
              </a:extLst>
            </p:cNvPr>
            <p:cNvSpPr txBox="1"/>
            <p:nvPr/>
          </p:nvSpPr>
          <p:spPr>
            <a:xfrm flipH="1">
              <a:off x="1087546" y="3463457"/>
              <a:ext cx="2330255" cy="523220"/>
            </a:xfrm>
            <a:prstGeom prst="rect">
              <a:avLst/>
            </a:prstGeom>
            <a:noFill/>
          </p:spPr>
          <p:txBody>
            <a:bodyPr wrap="square" rtlCol="0">
              <a:spAutoFit/>
            </a:bodyPr>
            <a:lstStyle/>
            <a:p>
              <a:r>
                <a:rPr lang="en-US" sz="28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Education:</a:t>
              </a:r>
            </a:p>
          </p:txBody>
        </p:sp>
        <p:sp>
          <p:nvSpPr>
            <p:cNvPr id="49" name="CuadroTexto 395">
              <a:extLst>
                <a:ext uri="{FF2B5EF4-FFF2-40B4-BE49-F238E27FC236}">
                  <a16:creationId xmlns:a16="http://schemas.microsoft.com/office/drawing/2014/main" id="{2725450A-8CAD-3244-8F74-65012601A05C}"/>
                </a:ext>
              </a:extLst>
            </p:cNvPr>
            <p:cNvSpPr txBox="1"/>
            <p:nvPr/>
          </p:nvSpPr>
          <p:spPr>
            <a:xfrm flipH="1">
              <a:off x="1087546" y="4041807"/>
              <a:ext cx="2330255" cy="523220"/>
            </a:xfrm>
            <a:prstGeom prst="rect">
              <a:avLst/>
            </a:prstGeom>
            <a:noFill/>
          </p:spPr>
          <p:txBody>
            <a:bodyPr wrap="square" rtlCol="0">
              <a:spAutoFit/>
            </a:bodyPr>
            <a:lstStyle/>
            <a:p>
              <a:r>
                <a:rPr lang="en-US" sz="28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Occupation:</a:t>
              </a:r>
            </a:p>
          </p:txBody>
        </p:sp>
      </p:grpSp>
      <p:sp>
        <p:nvSpPr>
          <p:cNvPr id="51" name="CuadroTexto 395">
            <a:extLst>
              <a:ext uri="{FF2B5EF4-FFF2-40B4-BE49-F238E27FC236}">
                <a16:creationId xmlns:a16="http://schemas.microsoft.com/office/drawing/2014/main" id="{7213C9F0-50FA-BF42-B3BB-6CED04605D04}"/>
              </a:ext>
            </a:extLst>
          </p:cNvPr>
          <p:cNvSpPr txBox="1"/>
          <p:nvPr/>
        </p:nvSpPr>
        <p:spPr>
          <a:xfrm flipH="1">
            <a:off x="1992903" y="1960589"/>
            <a:ext cx="3409503" cy="1754326"/>
          </a:xfrm>
          <a:prstGeom prst="rect">
            <a:avLst/>
          </a:prstGeom>
          <a:noFill/>
        </p:spPr>
        <p:txBody>
          <a:bodyPr wrap="square" rtlCol="0">
            <a:spAutoFit/>
          </a:bodyPr>
          <a:lstStyle/>
          <a:p>
            <a:r>
              <a:rPr lang="en-US" sz="5400" b="1" dirty="0">
                <a:solidFill>
                  <a:schemeClr val="tx2"/>
                </a:solidFill>
                <a:latin typeface="Roboto" panose="02000000000000000000" pitchFamily="2" charset="0"/>
                <a:ea typeface="Roboto" panose="02000000000000000000" pitchFamily="2" charset="0"/>
                <a:cs typeface="Lato Semibold" panose="020F0502020204030203" pitchFamily="34" charset="0"/>
              </a:rPr>
              <a:t>Morgan Williams</a:t>
            </a:r>
          </a:p>
        </p:txBody>
      </p:sp>
      <p:sp>
        <p:nvSpPr>
          <p:cNvPr id="34" name="CuadroTexto 395">
            <a:extLst>
              <a:ext uri="{FF2B5EF4-FFF2-40B4-BE49-F238E27FC236}">
                <a16:creationId xmlns:a16="http://schemas.microsoft.com/office/drawing/2014/main" id="{D6E48FC4-31CD-BE40-80C6-151E0D24E063}"/>
              </a:ext>
            </a:extLst>
          </p:cNvPr>
          <p:cNvSpPr txBox="1"/>
          <p:nvPr/>
        </p:nvSpPr>
        <p:spPr>
          <a:xfrm flipH="1">
            <a:off x="16589225" y="2046476"/>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35" name="Rectangle 56">
            <a:extLst>
              <a:ext uri="{FF2B5EF4-FFF2-40B4-BE49-F238E27FC236}">
                <a16:creationId xmlns:a16="http://schemas.microsoft.com/office/drawing/2014/main" id="{AF83875A-00C2-8B45-853E-E298788E097A}"/>
              </a:ext>
            </a:extLst>
          </p:cNvPr>
          <p:cNvSpPr/>
          <p:nvPr/>
        </p:nvSpPr>
        <p:spPr>
          <a:xfrm flipH="1">
            <a:off x="16589218" y="2631251"/>
            <a:ext cx="6139145"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sp>
        <p:nvSpPr>
          <p:cNvPr id="37" name="CuadroTexto 395">
            <a:extLst>
              <a:ext uri="{FF2B5EF4-FFF2-40B4-BE49-F238E27FC236}">
                <a16:creationId xmlns:a16="http://schemas.microsoft.com/office/drawing/2014/main" id="{34463A01-3060-1648-B72F-23824E2BE7AE}"/>
              </a:ext>
            </a:extLst>
          </p:cNvPr>
          <p:cNvSpPr txBox="1"/>
          <p:nvPr/>
        </p:nvSpPr>
        <p:spPr>
          <a:xfrm flipH="1">
            <a:off x="16589225" y="5588467"/>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 &amp; Needs</a:t>
            </a:r>
          </a:p>
        </p:txBody>
      </p:sp>
      <p:sp>
        <p:nvSpPr>
          <p:cNvPr id="38" name="Rectangle 56">
            <a:extLst>
              <a:ext uri="{FF2B5EF4-FFF2-40B4-BE49-F238E27FC236}">
                <a16:creationId xmlns:a16="http://schemas.microsoft.com/office/drawing/2014/main" id="{A75CE90E-5CB5-B946-B663-0C1D68703920}"/>
              </a:ext>
            </a:extLst>
          </p:cNvPr>
          <p:cNvSpPr/>
          <p:nvPr/>
        </p:nvSpPr>
        <p:spPr>
          <a:xfrm flipH="1">
            <a:off x="16589218" y="6173242"/>
            <a:ext cx="6139145"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457200" indent="-4572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sp>
        <p:nvSpPr>
          <p:cNvPr id="24" name="Oval 23">
            <a:extLst>
              <a:ext uri="{FF2B5EF4-FFF2-40B4-BE49-F238E27FC236}">
                <a16:creationId xmlns:a16="http://schemas.microsoft.com/office/drawing/2014/main" id="{8449C044-98C8-C343-BCCF-26DCDFF2CB86}"/>
              </a:ext>
            </a:extLst>
          </p:cNvPr>
          <p:cNvSpPr/>
          <p:nvPr/>
        </p:nvSpPr>
        <p:spPr>
          <a:xfrm>
            <a:off x="16589218" y="9226382"/>
            <a:ext cx="691830" cy="6918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1</a:t>
            </a:r>
          </a:p>
        </p:txBody>
      </p:sp>
      <p:sp>
        <p:nvSpPr>
          <p:cNvPr id="40" name="Oval 39">
            <a:extLst>
              <a:ext uri="{FF2B5EF4-FFF2-40B4-BE49-F238E27FC236}">
                <a16:creationId xmlns:a16="http://schemas.microsoft.com/office/drawing/2014/main" id="{3A97F059-E07F-D44F-9784-5D45CE6E5DDA}"/>
              </a:ext>
            </a:extLst>
          </p:cNvPr>
          <p:cNvSpPr/>
          <p:nvPr/>
        </p:nvSpPr>
        <p:spPr>
          <a:xfrm>
            <a:off x="16589218" y="10230748"/>
            <a:ext cx="691830" cy="6918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2</a:t>
            </a:r>
          </a:p>
        </p:txBody>
      </p:sp>
      <p:sp>
        <p:nvSpPr>
          <p:cNvPr id="42" name="Oval 41">
            <a:extLst>
              <a:ext uri="{FF2B5EF4-FFF2-40B4-BE49-F238E27FC236}">
                <a16:creationId xmlns:a16="http://schemas.microsoft.com/office/drawing/2014/main" id="{5682E008-5179-C94A-8531-96F911543E78}"/>
              </a:ext>
            </a:extLst>
          </p:cNvPr>
          <p:cNvSpPr/>
          <p:nvPr/>
        </p:nvSpPr>
        <p:spPr>
          <a:xfrm>
            <a:off x="16589218" y="11266391"/>
            <a:ext cx="691830" cy="6918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3</a:t>
            </a:r>
          </a:p>
        </p:txBody>
      </p:sp>
      <p:sp>
        <p:nvSpPr>
          <p:cNvPr id="43" name="Rectangle 56">
            <a:extLst>
              <a:ext uri="{FF2B5EF4-FFF2-40B4-BE49-F238E27FC236}">
                <a16:creationId xmlns:a16="http://schemas.microsoft.com/office/drawing/2014/main" id="{C30F4BF4-A420-6D43-85CC-0B33F7C890A1}"/>
              </a:ext>
            </a:extLst>
          </p:cNvPr>
          <p:cNvSpPr/>
          <p:nvPr/>
        </p:nvSpPr>
        <p:spPr>
          <a:xfrm flipH="1">
            <a:off x="17436762" y="9130458"/>
            <a:ext cx="5401588"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4" name="Rectangle 56">
            <a:extLst>
              <a:ext uri="{FF2B5EF4-FFF2-40B4-BE49-F238E27FC236}">
                <a16:creationId xmlns:a16="http://schemas.microsoft.com/office/drawing/2014/main" id="{6258B0C9-0D7E-A54C-B834-A1B1316F7BF9}"/>
              </a:ext>
            </a:extLst>
          </p:cNvPr>
          <p:cNvSpPr/>
          <p:nvPr/>
        </p:nvSpPr>
        <p:spPr>
          <a:xfrm flipH="1">
            <a:off x="17436762" y="10161164"/>
            <a:ext cx="5401588"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5" name="Rectangle 56">
            <a:extLst>
              <a:ext uri="{FF2B5EF4-FFF2-40B4-BE49-F238E27FC236}">
                <a16:creationId xmlns:a16="http://schemas.microsoft.com/office/drawing/2014/main" id="{E03E587B-1D2F-1D42-81A7-6BD15D495476}"/>
              </a:ext>
            </a:extLst>
          </p:cNvPr>
          <p:cNvSpPr/>
          <p:nvPr/>
        </p:nvSpPr>
        <p:spPr>
          <a:xfrm flipH="1">
            <a:off x="17436762" y="11191870"/>
            <a:ext cx="5401588" cy="830997"/>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29" name="Group 28">
            <a:extLst>
              <a:ext uri="{FF2B5EF4-FFF2-40B4-BE49-F238E27FC236}">
                <a16:creationId xmlns:a16="http://schemas.microsoft.com/office/drawing/2014/main" id="{53253264-336F-F84D-B088-8E859E62660E}"/>
              </a:ext>
            </a:extLst>
          </p:cNvPr>
          <p:cNvGrpSpPr/>
          <p:nvPr/>
        </p:nvGrpSpPr>
        <p:grpSpPr>
          <a:xfrm>
            <a:off x="8132820" y="7689784"/>
            <a:ext cx="7285925" cy="4370427"/>
            <a:chOff x="9067685" y="8970473"/>
            <a:chExt cx="7285925" cy="4370427"/>
          </a:xfrm>
        </p:grpSpPr>
        <p:sp>
          <p:nvSpPr>
            <p:cNvPr id="30" name="CuadroTexto 395">
              <a:extLst>
                <a:ext uri="{FF2B5EF4-FFF2-40B4-BE49-F238E27FC236}">
                  <a16:creationId xmlns:a16="http://schemas.microsoft.com/office/drawing/2014/main" id="{09C518A2-FF08-4342-AECF-25FCB67A1754}"/>
                </a:ext>
              </a:extLst>
            </p:cNvPr>
            <p:cNvSpPr txBox="1"/>
            <p:nvPr/>
          </p:nvSpPr>
          <p:spPr>
            <a:xfrm flipH="1">
              <a:off x="9067693" y="8970473"/>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31" name="Rectangle 56">
              <a:extLst>
                <a:ext uri="{FF2B5EF4-FFF2-40B4-BE49-F238E27FC236}">
                  <a16:creationId xmlns:a16="http://schemas.microsoft.com/office/drawing/2014/main" id="{6A9A4CBD-DEA8-394E-A2AD-32B1DE28B23E}"/>
                </a:ext>
              </a:extLst>
            </p:cNvPr>
            <p:cNvSpPr/>
            <p:nvPr/>
          </p:nvSpPr>
          <p:spPr>
            <a:xfrm flipH="1">
              <a:off x="9067685" y="9555248"/>
              <a:ext cx="7285925" cy="3785652"/>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Most businesses already know that social media platforms play an important role in online marketing. Most businesses already know that social media platforms play an important role in online marketing</a:t>
              </a:r>
            </a:p>
          </p:txBody>
        </p:sp>
      </p:grpSp>
      <p:grpSp>
        <p:nvGrpSpPr>
          <p:cNvPr id="11" name="Group 10">
            <a:extLst>
              <a:ext uri="{FF2B5EF4-FFF2-40B4-BE49-F238E27FC236}">
                <a16:creationId xmlns:a16="http://schemas.microsoft.com/office/drawing/2014/main" id="{13B155D8-880D-434D-974D-78DB3AE2A506}"/>
              </a:ext>
            </a:extLst>
          </p:cNvPr>
          <p:cNvGrpSpPr/>
          <p:nvPr/>
        </p:nvGrpSpPr>
        <p:grpSpPr>
          <a:xfrm>
            <a:off x="8058434" y="1960589"/>
            <a:ext cx="6604551" cy="4423454"/>
            <a:chOff x="7209129" y="1945587"/>
            <a:chExt cx="6604551" cy="4423454"/>
          </a:xfrm>
        </p:grpSpPr>
        <p:sp>
          <p:nvSpPr>
            <p:cNvPr id="52" name="CuadroTexto 395">
              <a:extLst>
                <a:ext uri="{FF2B5EF4-FFF2-40B4-BE49-F238E27FC236}">
                  <a16:creationId xmlns:a16="http://schemas.microsoft.com/office/drawing/2014/main" id="{88CCEB02-1412-2F4B-A8D5-63E80D0F8707}"/>
                </a:ext>
              </a:extLst>
            </p:cNvPr>
            <p:cNvSpPr txBox="1"/>
            <p:nvPr/>
          </p:nvSpPr>
          <p:spPr>
            <a:xfrm flipH="1">
              <a:off x="7209129" y="1945587"/>
              <a:ext cx="3548331"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Skills</a:t>
              </a:r>
            </a:p>
          </p:txBody>
        </p:sp>
        <p:sp>
          <p:nvSpPr>
            <p:cNvPr id="78" name="CuadroTexto 395">
              <a:extLst>
                <a:ext uri="{FF2B5EF4-FFF2-40B4-BE49-F238E27FC236}">
                  <a16:creationId xmlns:a16="http://schemas.microsoft.com/office/drawing/2014/main" id="{3435C188-040B-5542-BC15-E83589981F0F}"/>
                </a:ext>
              </a:extLst>
            </p:cNvPr>
            <p:cNvSpPr txBox="1"/>
            <p:nvPr/>
          </p:nvSpPr>
          <p:spPr>
            <a:xfrm flipH="1">
              <a:off x="7209129" y="2781585"/>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79" name="Oval 78">
              <a:extLst>
                <a:ext uri="{FF2B5EF4-FFF2-40B4-BE49-F238E27FC236}">
                  <a16:creationId xmlns:a16="http://schemas.microsoft.com/office/drawing/2014/main" id="{79E7F583-4C0F-4543-AAFF-6E40EC637EDC}"/>
                </a:ext>
              </a:extLst>
            </p:cNvPr>
            <p:cNvSpPr/>
            <p:nvPr/>
          </p:nvSpPr>
          <p:spPr>
            <a:xfrm>
              <a:off x="7283516"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B58B0DB-8DE7-A449-AB60-9D0D52AC98E4}"/>
                </a:ext>
              </a:extLst>
            </p:cNvPr>
            <p:cNvSpPr/>
            <p:nvPr/>
          </p:nvSpPr>
          <p:spPr>
            <a:xfrm>
              <a:off x="7887673"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7777C9D2-F321-DA4F-ADC5-8DDB2DA5110A}"/>
                </a:ext>
              </a:extLst>
            </p:cNvPr>
            <p:cNvSpPr/>
            <p:nvPr/>
          </p:nvSpPr>
          <p:spPr>
            <a:xfrm>
              <a:off x="8491830"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4597FED-CFB7-1948-B6F0-439E72391183}"/>
                </a:ext>
              </a:extLst>
            </p:cNvPr>
            <p:cNvSpPr/>
            <p:nvPr/>
          </p:nvSpPr>
          <p:spPr>
            <a:xfrm>
              <a:off x="9095987"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C3640A8-D1AA-4A48-AAC2-648F7E585A53}"/>
                </a:ext>
              </a:extLst>
            </p:cNvPr>
            <p:cNvSpPr/>
            <p:nvPr/>
          </p:nvSpPr>
          <p:spPr>
            <a:xfrm>
              <a:off x="9700144"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1B7BD9ED-3F05-9B4F-A9C0-316C036F707B}"/>
                </a:ext>
              </a:extLst>
            </p:cNvPr>
            <p:cNvSpPr/>
            <p:nvPr/>
          </p:nvSpPr>
          <p:spPr>
            <a:xfrm>
              <a:off x="10304301" y="3294804"/>
              <a:ext cx="463194" cy="463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845D9DE4-5E7C-394C-8B7B-611FAB47661A}"/>
                </a:ext>
              </a:extLst>
            </p:cNvPr>
            <p:cNvSpPr/>
            <p:nvPr/>
          </p:nvSpPr>
          <p:spPr>
            <a:xfrm>
              <a:off x="10908458"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5899C6E1-D6DD-B648-A1EC-EE22A61A2986}"/>
                </a:ext>
              </a:extLst>
            </p:cNvPr>
            <p:cNvSpPr/>
            <p:nvPr/>
          </p:nvSpPr>
          <p:spPr>
            <a:xfrm>
              <a:off x="11512615"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2BB3048D-4555-D543-828B-A0BEFF10985F}"/>
                </a:ext>
              </a:extLst>
            </p:cNvPr>
            <p:cNvSpPr/>
            <p:nvPr/>
          </p:nvSpPr>
          <p:spPr>
            <a:xfrm>
              <a:off x="12116772"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5296B3F-D0CE-2844-9A4D-47311335B4F8}"/>
                </a:ext>
              </a:extLst>
            </p:cNvPr>
            <p:cNvSpPr/>
            <p:nvPr/>
          </p:nvSpPr>
          <p:spPr>
            <a:xfrm>
              <a:off x="12720929"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35EC80D3-DAB9-D649-9EB2-54C3D173F26D}"/>
                </a:ext>
              </a:extLst>
            </p:cNvPr>
            <p:cNvSpPr/>
            <p:nvPr/>
          </p:nvSpPr>
          <p:spPr>
            <a:xfrm>
              <a:off x="13325086" y="3294804"/>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uadroTexto 395">
              <a:extLst>
                <a:ext uri="{FF2B5EF4-FFF2-40B4-BE49-F238E27FC236}">
                  <a16:creationId xmlns:a16="http://schemas.microsoft.com/office/drawing/2014/main" id="{D44ADDD6-16A4-8449-AA9C-84DDD8A59B26}"/>
                </a:ext>
              </a:extLst>
            </p:cNvPr>
            <p:cNvSpPr txBox="1"/>
            <p:nvPr/>
          </p:nvSpPr>
          <p:spPr>
            <a:xfrm flipH="1">
              <a:off x="7209129" y="4087871"/>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55" name="Oval 54">
              <a:extLst>
                <a:ext uri="{FF2B5EF4-FFF2-40B4-BE49-F238E27FC236}">
                  <a16:creationId xmlns:a16="http://schemas.microsoft.com/office/drawing/2014/main" id="{30BAA2EB-C9F8-C649-B4F9-0EA3C97D622B}"/>
                </a:ext>
              </a:extLst>
            </p:cNvPr>
            <p:cNvSpPr/>
            <p:nvPr/>
          </p:nvSpPr>
          <p:spPr>
            <a:xfrm>
              <a:off x="7283516"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0411496-AF93-AC45-A1DA-3E9B6D10545B}"/>
                </a:ext>
              </a:extLst>
            </p:cNvPr>
            <p:cNvSpPr/>
            <p:nvPr/>
          </p:nvSpPr>
          <p:spPr>
            <a:xfrm>
              <a:off x="7887673"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2E10642-2A52-0649-BFDD-AEBE659CE72E}"/>
                </a:ext>
              </a:extLst>
            </p:cNvPr>
            <p:cNvSpPr/>
            <p:nvPr/>
          </p:nvSpPr>
          <p:spPr>
            <a:xfrm>
              <a:off x="8491830"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A1DC579-A4AF-9F44-BBD5-5E72E8EF39AE}"/>
                </a:ext>
              </a:extLst>
            </p:cNvPr>
            <p:cNvSpPr/>
            <p:nvPr/>
          </p:nvSpPr>
          <p:spPr>
            <a:xfrm>
              <a:off x="9095987" y="4601090"/>
              <a:ext cx="463194" cy="4631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52FFBC8-F4DB-5145-9BA1-DDB22F556612}"/>
                </a:ext>
              </a:extLst>
            </p:cNvPr>
            <p:cNvSpPr/>
            <p:nvPr/>
          </p:nvSpPr>
          <p:spPr>
            <a:xfrm>
              <a:off x="9700144"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F1E646A-E6FD-B54D-8CFD-52D2146BAED7}"/>
                </a:ext>
              </a:extLst>
            </p:cNvPr>
            <p:cNvSpPr/>
            <p:nvPr/>
          </p:nvSpPr>
          <p:spPr>
            <a:xfrm>
              <a:off x="10304301"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930A932-1C73-DC4E-8A59-7DDCBD12D9CB}"/>
                </a:ext>
              </a:extLst>
            </p:cNvPr>
            <p:cNvSpPr/>
            <p:nvPr/>
          </p:nvSpPr>
          <p:spPr>
            <a:xfrm>
              <a:off x="10908458"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71C7A541-670F-834A-ACE5-EBD1780E50D6}"/>
                </a:ext>
              </a:extLst>
            </p:cNvPr>
            <p:cNvSpPr/>
            <p:nvPr/>
          </p:nvSpPr>
          <p:spPr>
            <a:xfrm>
              <a:off x="11512615"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EDCD0270-7199-2241-AEC9-B11AEC0D6176}"/>
                </a:ext>
              </a:extLst>
            </p:cNvPr>
            <p:cNvSpPr/>
            <p:nvPr/>
          </p:nvSpPr>
          <p:spPr>
            <a:xfrm>
              <a:off x="12116772"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E80B3B46-3F35-D24F-87C1-7EBE2C1D4F90}"/>
                </a:ext>
              </a:extLst>
            </p:cNvPr>
            <p:cNvSpPr/>
            <p:nvPr/>
          </p:nvSpPr>
          <p:spPr>
            <a:xfrm>
              <a:off x="12720929"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5A78B46-8291-3743-9899-CBE856EE03D5}"/>
                </a:ext>
              </a:extLst>
            </p:cNvPr>
            <p:cNvSpPr/>
            <p:nvPr/>
          </p:nvSpPr>
          <p:spPr>
            <a:xfrm>
              <a:off x="13325086" y="4601090"/>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uadroTexto 395">
              <a:extLst>
                <a:ext uri="{FF2B5EF4-FFF2-40B4-BE49-F238E27FC236}">
                  <a16:creationId xmlns:a16="http://schemas.microsoft.com/office/drawing/2014/main" id="{97ABF13D-F459-3748-A43C-98BE751DD43D}"/>
                </a:ext>
              </a:extLst>
            </p:cNvPr>
            <p:cNvSpPr txBox="1"/>
            <p:nvPr/>
          </p:nvSpPr>
          <p:spPr>
            <a:xfrm flipH="1">
              <a:off x="7234529" y="5392628"/>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Your Title</a:t>
              </a:r>
            </a:p>
          </p:txBody>
        </p:sp>
        <p:sp>
          <p:nvSpPr>
            <p:cNvPr id="67" name="Oval 66">
              <a:extLst>
                <a:ext uri="{FF2B5EF4-FFF2-40B4-BE49-F238E27FC236}">
                  <a16:creationId xmlns:a16="http://schemas.microsoft.com/office/drawing/2014/main" id="{35F42005-2415-DB44-BFBE-0E30FD7C73C2}"/>
                </a:ext>
              </a:extLst>
            </p:cNvPr>
            <p:cNvSpPr/>
            <p:nvPr/>
          </p:nvSpPr>
          <p:spPr>
            <a:xfrm>
              <a:off x="7308916"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0F22EB-8241-CF4B-8B24-2DABCC3EC138}"/>
                </a:ext>
              </a:extLst>
            </p:cNvPr>
            <p:cNvSpPr/>
            <p:nvPr/>
          </p:nvSpPr>
          <p:spPr>
            <a:xfrm>
              <a:off x="7913073"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783E060-3387-3845-9293-B4DA7073306D}"/>
                </a:ext>
              </a:extLst>
            </p:cNvPr>
            <p:cNvSpPr/>
            <p:nvPr/>
          </p:nvSpPr>
          <p:spPr>
            <a:xfrm>
              <a:off x="8517230"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2C38771-B3B0-D04B-8FC4-F747D6C75106}"/>
                </a:ext>
              </a:extLst>
            </p:cNvPr>
            <p:cNvSpPr/>
            <p:nvPr/>
          </p:nvSpPr>
          <p:spPr>
            <a:xfrm>
              <a:off x="9121387"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99EA14DE-0DB5-4B43-BE6A-887E881B5184}"/>
                </a:ext>
              </a:extLst>
            </p:cNvPr>
            <p:cNvSpPr/>
            <p:nvPr/>
          </p:nvSpPr>
          <p:spPr>
            <a:xfrm>
              <a:off x="9725544"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1534F37-C070-3441-95E0-2923390F3831}"/>
                </a:ext>
              </a:extLst>
            </p:cNvPr>
            <p:cNvSpPr/>
            <p:nvPr/>
          </p:nvSpPr>
          <p:spPr>
            <a:xfrm>
              <a:off x="10329701"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CFFEFCE-DD8C-0B4F-A3F3-AD6FA84FDD04}"/>
                </a:ext>
              </a:extLst>
            </p:cNvPr>
            <p:cNvSpPr/>
            <p:nvPr/>
          </p:nvSpPr>
          <p:spPr>
            <a:xfrm>
              <a:off x="10933858"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78EB5D5-C19F-A14A-8D6B-3B54A3BD8508}"/>
                </a:ext>
              </a:extLst>
            </p:cNvPr>
            <p:cNvSpPr/>
            <p:nvPr/>
          </p:nvSpPr>
          <p:spPr>
            <a:xfrm>
              <a:off x="11538015"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C7705F3C-3A36-374B-AE44-A77BE648ED8F}"/>
                </a:ext>
              </a:extLst>
            </p:cNvPr>
            <p:cNvSpPr/>
            <p:nvPr/>
          </p:nvSpPr>
          <p:spPr>
            <a:xfrm>
              <a:off x="12142172" y="5905847"/>
              <a:ext cx="463194" cy="463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1B54981F-35B0-A84C-9F28-EE25E03EECC4}"/>
                </a:ext>
              </a:extLst>
            </p:cNvPr>
            <p:cNvSpPr/>
            <p:nvPr/>
          </p:nvSpPr>
          <p:spPr>
            <a:xfrm>
              <a:off x="12746329" y="5905847"/>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D3C3DDFF-35ED-E14E-BEF4-156D18879190}"/>
                </a:ext>
              </a:extLst>
            </p:cNvPr>
            <p:cNvSpPr/>
            <p:nvPr/>
          </p:nvSpPr>
          <p:spPr>
            <a:xfrm>
              <a:off x="13350486" y="5905847"/>
              <a:ext cx="463194" cy="46319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0" name="Picture Placeholder 6">
            <a:extLst>
              <a:ext uri="{FF2B5EF4-FFF2-40B4-BE49-F238E27FC236}">
                <a16:creationId xmlns:a16="http://schemas.microsoft.com/office/drawing/2014/main" id="{997CC842-4223-8844-A798-936BD8078C7A}"/>
              </a:ext>
            </a:extLst>
          </p:cNvPr>
          <p:cNvPicPr>
            <a:picLocks noChangeAspect="1"/>
          </p:cNvPicPr>
          <p:nvPr/>
        </p:nvPicPr>
        <p:blipFill>
          <a:blip r:embed="rId2">
            <a:extLst>
              <a:ext uri="{28A0092B-C50C-407E-A947-70E740481C1C}">
                <a14:useLocalDpi xmlns:a14="http://schemas.microsoft.com/office/drawing/2010/main" val="0"/>
              </a:ext>
            </a:extLst>
          </a:blip>
          <a:srcRect l="25230" r="25230"/>
          <a:stretch>
            <a:fillRect/>
          </a:stretch>
        </p:blipFill>
        <p:spPr>
          <a:xfrm>
            <a:off x="1539301" y="5880852"/>
            <a:ext cx="5348668" cy="6077367"/>
          </a:xfrm>
          <a:prstGeom prst="rect">
            <a:avLst/>
          </a:prstGeom>
        </p:spPr>
      </p:pic>
    </p:spTree>
    <p:extLst>
      <p:ext uri="{BB962C8B-B14F-4D97-AF65-F5344CB8AC3E}">
        <p14:creationId xmlns:p14="http://schemas.microsoft.com/office/powerpoint/2010/main" val="117773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3B686F0-6AA4-C64D-82C3-28FE064427C0}"/>
              </a:ext>
            </a:extLst>
          </p:cNvPr>
          <p:cNvGrpSpPr/>
          <p:nvPr/>
        </p:nvGrpSpPr>
        <p:grpSpPr>
          <a:xfrm>
            <a:off x="0" y="0"/>
            <a:ext cx="23064968" cy="13716000"/>
            <a:chOff x="-107536" y="0"/>
            <a:chExt cx="23064968" cy="13716000"/>
          </a:xfrm>
        </p:grpSpPr>
        <p:sp>
          <p:nvSpPr>
            <p:cNvPr id="26" name="Rectangle 25">
              <a:extLst>
                <a:ext uri="{FF2B5EF4-FFF2-40B4-BE49-F238E27FC236}">
                  <a16:creationId xmlns:a16="http://schemas.microsoft.com/office/drawing/2014/main" id="{793CC1B9-A3E9-6348-B798-87EA1171AADD}"/>
                </a:ext>
              </a:extLst>
            </p:cNvPr>
            <p:cNvSpPr/>
            <p:nvPr/>
          </p:nvSpPr>
          <p:spPr>
            <a:xfrm>
              <a:off x="-107536" y="0"/>
              <a:ext cx="3230842"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BF1045D-B4A8-904F-82BF-3259762D1DAB}"/>
                </a:ext>
              </a:extLst>
            </p:cNvPr>
            <p:cNvGrpSpPr/>
            <p:nvPr/>
          </p:nvGrpSpPr>
          <p:grpSpPr>
            <a:xfrm>
              <a:off x="6485478" y="1807344"/>
              <a:ext cx="16471953" cy="3584476"/>
              <a:chOff x="6485478" y="1507894"/>
              <a:chExt cx="16471953" cy="3584476"/>
            </a:xfrm>
          </p:grpSpPr>
          <p:grpSp>
            <p:nvGrpSpPr>
              <p:cNvPr id="5" name="Group 4">
                <a:extLst>
                  <a:ext uri="{FF2B5EF4-FFF2-40B4-BE49-F238E27FC236}">
                    <a16:creationId xmlns:a16="http://schemas.microsoft.com/office/drawing/2014/main" id="{B15603DA-68D8-454C-A07B-421F2821A093}"/>
                  </a:ext>
                </a:extLst>
              </p:cNvPr>
              <p:cNvGrpSpPr/>
              <p:nvPr/>
            </p:nvGrpSpPr>
            <p:grpSpPr>
              <a:xfrm>
                <a:off x="6485478" y="1507894"/>
                <a:ext cx="5642282" cy="3584476"/>
                <a:chOff x="7174577" y="1507894"/>
                <a:chExt cx="5642282" cy="3584476"/>
              </a:xfrm>
            </p:grpSpPr>
            <p:sp>
              <p:nvSpPr>
                <p:cNvPr id="41" name="CuadroTexto 350">
                  <a:extLst>
                    <a:ext uri="{FF2B5EF4-FFF2-40B4-BE49-F238E27FC236}">
                      <a16:creationId xmlns:a16="http://schemas.microsoft.com/office/drawing/2014/main" id="{88B3D255-2E45-5C47-B551-66DBC8E5E716}"/>
                    </a:ext>
                  </a:extLst>
                </p:cNvPr>
                <p:cNvSpPr txBox="1"/>
                <p:nvPr/>
              </p:nvSpPr>
              <p:spPr>
                <a:xfrm>
                  <a:off x="7174577" y="1507894"/>
                  <a:ext cx="5642282" cy="1015663"/>
                </a:xfrm>
                <a:prstGeom prst="rect">
                  <a:avLst/>
                </a:prstGeom>
                <a:noFill/>
              </p:spPr>
              <p:txBody>
                <a:bodyPr wrap="square" rtlCol="0">
                  <a:spAutoFit/>
                </a:bodyPr>
                <a:lstStyle/>
                <a:p>
                  <a:r>
                    <a:rPr lang="en-US" sz="6000" b="1" dirty="0">
                      <a:solidFill>
                        <a:schemeClr val="tx2"/>
                      </a:solidFill>
                      <a:latin typeface="Roboto" panose="02000000000000000000" pitchFamily="2" charset="0"/>
                      <a:ea typeface="Roboto" panose="02000000000000000000" pitchFamily="2" charset="0"/>
                      <a:cs typeface="Poppins" pitchFamily="2" charset="77"/>
                    </a:rPr>
                    <a:t>Buyer Persona</a:t>
                  </a:r>
                </a:p>
              </p:txBody>
            </p:sp>
            <p:grpSp>
              <p:nvGrpSpPr>
                <p:cNvPr id="28" name="Group 27">
                  <a:extLst>
                    <a:ext uri="{FF2B5EF4-FFF2-40B4-BE49-F238E27FC236}">
                      <a16:creationId xmlns:a16="http://schemas.microsoft.com/office/drawing/2014/main" id="{A6C42714-A1D9-A346-B46E-37403E97EA2C}"/>
                    </a:ext>
                  </a:extLst>
                </p:cNvPr>
                <p:cNvGrpSpPr/>
                <p:nvPr/>
              </p:nvGrpSpPr>
              <p:grpSpPr>
                <a:xfrm>
                  <a:off x="7204233" y="2933328"/>
                  <a:ext cx="4152794" cy="2159042"/>
                  <a:chOff x="2045689" y="9627347"/>
                  <a:chExt cx="4152794" cy="2159042"/>
                </a:xfrm>
              </p:grpSpPr>
              <p:sp>
                <p:nvSpPr>
                  <p:cNvPr id="29" name="CuadroTexto 395">
                    <a:extLst>
                      <a:ext uri="{FF2B5EF4-FFF2-40B4-BE49-F238E27FC236}">
                        <a16:creationId xmlns:a16="http://schemas.microsoft.com/office/drawing/2014/main" id="{9E360463-29DE-684D-A1AA-AABF5C47CD37}"/>
                      </a:ext>
                    </a:extLst>
                  </p:cNvPr>
                  <p:cNvSpPr txBox="1"/>
                  <p:nvPr/>
                </p:nvSpPr>
                <p:spPr>
                  <a:xfrm flipH="1">
                    <a:off x="2045691" y="10421393"/>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Age:</a:t>
                    </a:r>
                  </a:p>
                </p:txBody>
              </p:sp>
              <p:sp>
                <p:nvSpPr>
                  <p:cNvPr id="30" name="CuadroTexto 395">
                    <a:extLst>
                      <a:ext uri="{FF2B5EF4-FFF2-40B4-BE49-F238E27FC236}">
                        <a16:creationId xmlns:a16="http://schemas.microsoft.com/office/drawing/2014/main" id="{8F8A4534-32C3-B04D-ACDB-EF6D2A64B1EF}"/>
                      </a:ext>
                    </a:extLst>
                  </p:cNvPr>
                  <p:cNvSpPr txBox="1"/>
                  <p:nvPr/>
                </p:nvSpPr>
                <p:spPr>
                  <a:xfrm flipH="1">
                    <a:off x="2045691" y="10885595"/>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Education:</a:t>
                    </a:r>
                  </a:p>
                </p:txBody>
              </p:sp>
              <p:sp>
                <p:nvSpPr>
                  <p:cNvPr id="31" name="CuadroTexto 395">
                    <a:extLst>
                      <a:ext uri="{FF2B5EF4-FFF2-40B4-BE49-F238E27FC236}">
                        <a16:creationId xmlns:a16="http://schemas.microsoft.com/office/drawing/2014/main" id="{CE7FB00A-8B5B-6E45-8810-9FBB107ACC63}"/>
                      </a:ext>
                    </a:extLst>
                  </p:cNvPr>
                  <p:cNvSpPr txBox="1"/>
                  <p:nvPr/>
                </p:nvSpPr>
                <p:spPr>
                  <a:xfrm flipH="1">
                    <a:off x="2045691" y="11324724"/>
                    <a:ext cx="2330255"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Occupation:</a:t>
                    </a:r>
                  </a:p>
                </p:txBody>
              </p:sp>
              <p:sp>
                <p:nvSpPr>
                  <p:cNvPr id="32" name="CuadroTexto 395">
                    <a:extLst>
                      <a:ext uri="{FF2B5EF4-FFF2-40B4-BE49-F238E27FC236}">
                        <a16:creationId xmlns:a16="http://schemas.microsoft.com/office/drawing/2014/main" id="{93EC90D1-94AD-F045-AC9F-6CF1AC9568DA}"/>
                      </a:ext>
                    </a:extLst>
                  </p:cNvPr>
                  <p:cNvSpPr txBox="1"/>
                  <p:nvPr/>
                </p:nvSpPr>
                <p:spPr>
                  <a:xfrm flipH="1">
                    <a:off x="2045689" y="9627347"/>
                    <a:ext cx="4152794"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John Doe</a:t>
                    </a:r>
                  </a:p>
                </p:txBody>
              </p:sp>
            </p:grpSp>
          </p:grpSp>
          <p:grpSp>
            <p:nvGrpSpPr>
              <p:cNvPr id="33" name="Group 32">
                <a:extLst>
                  <a:ext uri="{FF2B5EF4-FFF2-40B4-BE49-F238E27FC236}">
                    <a16:creationId xmlns:a16="http://schemas.microsoft.com/office/drawing/2014/main" id="{3C43B0AF-6969-4A4D-96B8-0F5E2E14FDF3}"/>
                  </a:ext>
                </a:extLst>
              </p:cNvPr>
              <p:cNvGrpSpPr/>
              <p:nvPr/>
            </p:nvGrpSpPr>
            <p:grpSpPr>
              <a:xfrm>
                <a:off x="13969526" y="2933328"/>
                <a:ext cx="8987905" cy="1994375"/>
                <a:chOff x="9067684" y="8970473"/>
                <a:chExt cx="8987905" cy="1994375"/>
              </a:xfrm>
            </p:grpSpPr>
            <p:sp>
              <p:nvSpPr>
                <p:cNvPr id="34" name="CuadroTexto 395">
                  <a:extLst>
                    <a:ext uri="{FF2B5EF4-FFF2-40B4-BE49-F238E27FC236}">
                      <a16:creationId xmlns:a16="http://schemas.microsoft.com/office/drawing/2014/main" id="{38CE9172-80F0-7841-87D1-8E92E0FD68F0}"/>
                    </a:ext>
                  </a:extLst>
                </p:cNvPr>
                <p:cNvSpPr txBox="1"/>
                <p:nvPr/>
              </p:nvSpPr>
              <p:spPr>
                <a:xfrm flipH="1">
                  <a:off x="9067693" y="8970473"/>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Personality</a:t>
                  </a:r>
                </a:p>
              </p:txBody>
            </p:sp>
            <p:sp>
              <p:nvSpPr>
                <p:cNvPr id="35" name="Rectangle 56">
                  <a:extLst>
                    <a:ext uri="{FF2B5EF4-FFF2-40B4-BE49-F238E27FC236}">
                      <a16:creationId xmlns:a16="http://schemas.microsoft.com/office/drawing/2014/main" id="{E9A092C2-733D-3B4F-A62C-A424890F6EFD}"/>
                    </a:ext>
                  </a:extLst>
                </p:cNvPr>
                <p:cNvSpPr/>
                <p:nvPr/>
              </p:nvSpPr>
              <p:spPr>
                <a:xfrm flipH="1">
                  <a:off x="9067684" y="9764519"/>
                  <a:ext cx="8987905"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grpSp>
        <p:grpSp>
          <p:nvGrpSpPr>
            <p:cNvPr id="36" name="Group 35">
              <a:extLst>
                <a:ext uri="{FF2B5EF4-FFF2-40B4-BE49-F238E27FC236}">
                  <a16:creationId xmlns:a16="http://schemas.microsoft.com/office/drawing/2014/main" id="{095F2C3C-DC80-724A-903E-3261A46FB53D}"/>
                </a:ext>
              </a:extLst>
            </p:cNvPr>
            <p:cNvGrpSpPr/>
            <p:nvPr/>
          </p:nvGrpSpPr>
          <p:grpSpPr>
            <a:xfrm>
              <a:off x="3989398" y="6841994"/>
              <a:ext cx="8987905" cy="2363706"/>
              <a:chOff x="9067684" y="8970473"/>
              <a:chExt cx="8987905" cy="2363706"/>
            </a:xfrm>
          </p:grpSpPr>
          <p:sp>
            <p:nvSpPr>
              <p:cNvPr id="37" name="CuadroTexto 395">
                <a:extLst>
                  <a:ext uri="{FF2B5EF4-FFF2-40B4-BE49-F238E27FC236}">
                    <a16:creationId xmlns:a16="http://schemas.microsoft.com/office/drawing/2014/main" id="{4974E4C8-7F6B-BB4E-BBD8-45A17803E455}"/>
                  </a:ext>
                </a:extLst>
              </p:cNvPr>
              <p:cNvSpPr txBox="1"/>
              <p:nvPr/>
            </p:nvSpPr>
            <p:spPr>
              <a:xfrm flipH="1">
                <a:off x="9067693" y="8970473"/>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Goals</a:t>
                </a:r>
              </a:p>
            </p:txBody>
          </p:sp>
          <p:sp>
            <p:nvSpPr>
              <p:cNvPr id="38" name="Rectangle 56">
                <a:extLst>
                  <a:ext uri="{FF2B5EF4-FFF2-40B4-BE49-F238E27FC236}">
                    <a16:creationId xmlns:a16="http://schemas.microsoft.com/office/drawing/2014/main" id="{6EC7F5A7-C83E-6940-BA4C-AE5ED129159E}"/>
                  </a:ext>
                </a:extLst>
              </p:cNvPr>
              <p:cNvSpPr/>
              <p:nvPr/>
            </p:nvSpPr>
            <p:spPr>
              <a:xfrm flipH="1">
                <a:off x="9067684" y="9764519"/>
                <a:ext cx="8987905"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43" name="Group 42">
              <a:extLst>
                <a:ext uri="{FF2B5EF4-FFF2-40B4-BE49-F238E27FC236}">
                  <a16:creationId xmlns:a16="http://schemas.microsoft.com/office/drawing/2014/main" id="{D6E49B02-30E9-8443-8D07-BAC61D4E812C}"/>
                </a:ext>
              </a:extLst>
            </p:cNvPr>
            <p:cNvGrpSpPr/>
            <p:nvPr/>
          </p:nvGrpSpPr>
          <p:grpSpPr>
            <a:xfrm>
              <a:off x="13969527" y="6841994"/>
              <a:ext cx="8987905" cy="2363706"/>
              <a:chOff x="9067684" y="8970473"/>
              <a:chExt cx="8987905" cy="2363706"/>
            </a:xfrm>
          </p:grpSpPr>
          <p:sp>
            <p:nvSpPr>
              <p:cNvPr id="44" name="CuadroTexto 395">
                <a:extLst>
                  <a:ext uri="{FF2B5EF4-FFF2-40B4-BE49-F238E27FC236}">
                    <a16:creationId xmlns:a16="http://schemas.microsoft.com/office/drawing/2014/main" id="{92719463-D892-A148-9189-0648C8F0AD01}"/>
                  </a:ext>
                </a:extLst>
              </p:cNvPr>
              <p:cNvSpPr txBox="1"/>
              <p:nvPr/>
            </p:nvSpPr>
            <p:spPr>
              <a:xfrm flipH="1">
                <a:off x="9067693" y="8970473"/>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Frustrations</a:t>
                </a:r>
              </a:p>
            </p:txBody>
          </p:sp>
          <p:sp>
            <p:nvSpPr>
              <p:cNvPr id="49" name="Rectangle 56">
                <a:extLst>
                  <a:ext uri="{FF2B5EF4-FFF2-40B4-BE49-F238E27FC236}">
                    <a16:creationId xmlns:a16="http://schemas.microsoft.com/office/drawing/2014/main" id="{685E2084-663B-4146-BA99-614EABA21E16}"/>
                  </a:ext>
                </a:extLst>
              </p:cNvPr>
              <p:cNvSpPr/>
              <p:nvPr/>
            </p:nvSpPr>
            <p:spPr>
              <a:xfrm flipH="1">
                <a:off x="9067684" y="9764519"/>
                <a:ext cx="8987905"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50" name="Group 49">
              <a:extLst>
                <a:ext uri="{FF2B5EF4-FFF2-40B4-BE49-F238E27FC236}">
                  <a16:creationId xmlns:a16="http://schemas.microsoft.com/office/drawing/2014/main" id="{8033A768-2B95-E444-878F-C350A48A4192}"/>
                </a:ext>
              </a:extLst>
            </p:cNvPr>
            <p:cNvGrpSpPr/>
            <p:nvPr/>
          </p:nvGrpSpPr>
          <p:grpSpPr>
            <a:xfrm>
              <a:off x="3989398" y="10191162"/>
              <a:ext cx="8987905" cy="2363706"/>
              <a:chOff x="9067684" y="8970473"/>
              <a:chExt cx="8987905" cy="2363706"/>
            </a:xfrm>
          </p:grpSpPr>
          <p:sp>
            <p:nvSpPr>
              <p:cNvPr id="51" name="CuadroTexto 395">
                <a:extLst>
                  <a:ext uri="{FF2B5EF4-FFF2-40B4-BE49-F238E27FC236}">
                    <a16:creationId xmlns:a16="http://schemas.microsoft.com/office/drawing/2014/main" id="{43C3BE8C-DB27-4746-8E54-A7C4B9A33396}"/>
                  </a:ext>
                </a:extLst>
              </p:cNvPr>
              <p:cNvSpPr txBox="1"/>
              <p:nvPr/>
            </p:nvSpPr>
            <p:spPr>
              <a:xfrm flipH="1">
                <a:off x="9067693" y="8970473"/>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Needs</a:t>
                </a:r>
              </a:p>
            </p:txBody>
          </p:sp>
          <p:sp>
            <p:nvSpPr>
              <p:cNvPr id="52" name="Rectangle 56">
                <a:extLst>
                  <a:ext uri="{FF2B5EF4-FFF2-40B4-BE49-F238E27FC236}">
                    <a16:creationId xmlns:a16="http://schemas.microsoft.com/office/drawing/2014/main" id="{7F53EE4E-29B3-734A-BCED-A65AF9840B02}"/>
                  </a:ext>
                </a:extLst>
              </p:cNvPr>
              <p:cNvSpPr/>
              <p:nvPr/>
            </p:nvSpPr>
            <p:spPr>
              <a:xfrm flipH="1">
                <a:off x="9067684" y="9764519"/>
                <a:ext cx="8987905"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53" name="Group 52">
              <a:extLst>
                <a:ext uri="{FF2B5EF4-FFF2-40B4-BE49-F238E27FC236}">
                  <a16:creationId xmlns:a16="http://schemas.microsoft.com/office/drawing/2014/main" id="{AE9A730A-CB80-124A-A336-58242C9B0E07}"/>
                </a:ext>
              </a:extLst>
            </p:cNvPr>
            <p:cNvGrpSpPr/>
            <p:nvPr/>
          </p:nvGrpSpPr>
          <p:grpSpPr>
            <a:xfrm>
              <a:off x="13969527" y="10191162"/>
              <a:ext cx="8987905" cy="2363706"/>
              <a:chOff x="9067684" y="8970473"/>
              <a:chExt cx="8987905" cy="2363706"/>
            </a:xfrm>
          </p:grpSpPr>
          <p:sp>
            <p:nvSpPr>
              <p:cNvPr id="55" name="CuadroTexto 395">
                <a:extLst>
                  <a:ext uri="{FF2B5EF4-FFF2-40B4-BE49-F238E27FC236}">
                    <a16:creationId xmlns:a16="http://schemas.microsoft.com/office/drawing/2014/main" id="{20CE1FF8-FCC3-7B45-89AB-9A001F3AFC55}"/>
                  </a:ext>
                </a:extLst>
              </p:cNvPr>
              <p:cNvSpPr txBox="1"/>
              <p:nvPr/>
            </p:nvSpPr>
            <p:spPr>
              <a:xfrm flipH="1">
                <a:off x="9067693" y="8970473"/>
                <a:ext cx="3548331" cy="646331"/>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Skills</a:t>
                </a:r>
              </a:p>
            </p:txBody>
          </p:sp>
          <p:sp>
            <p:nvSpPr>
              <p:cNvPr id="56" name="Rectangle 56">
                <a:extLst>
                  <a:ext uri="{FF2B5EF4-FFF2-40B4-BE49-F238E27FC236}">
                    <a16:creationId xmlns:a16="http://schemas.microsoft.com/office/drawing/2014/main" id="{96DC9656-5EBC-1348-A07B-76085B4F861D}"/>
                  </a:ext>
                </a:extLst>
              </p:cNvPr>
              <p:cNvSpPr/>
              <p:nvPr/>
            </p:nvSpPr>
            <p:spPr>
              <a:xfrm flipH="1">
                <a:off x="9067684" y="9764519"/>
                <a:ext cx="8987905"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pPr marL="342900" indent="-342900">
                  <a:buFont typeface="Arial" panose="020B0604020202020204" pitchFamily="34" charset="0"/>
                  <a:buChar char="•"/>
                </a:pP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pic>
        <p:nvPicPr>
          <p:cNvPr id="39" name="Picture Placeholder 8">
            <a:extLst>
              <a:ext uri="{FF2B5EF4-FFF2-40B4-BE49-F238E27FC236}">
                <a16:creationId xmlns:a16="http://schemas.microsoft.com/office/drawing/2014/main" id="{ECA49192-8B29-7D41-A0A8-FB170D373E95}"/>
              </a:ext>
            </a:extLst>
          </p:cNvPr>
          <p:cNvPicPr>
            <a:picLocks noChangeAspect="1"/>
          </p:cNvPicPr>
          <p:nvPr/>
        </p:nvPicPr>
        <p:blipFill>
          <a:blip r:embed="rId2">
            <a:extLst>
              <a:ext uri="{28A0092B-C50C-407E-A947-70E740481C1C}">
                <a14:useLocalDpi xmlns:a14="http://schemas.microsoft.com/office/drawing/2010/main" val="0"/>
              </a:ext>
            </a:extLst>
          </a:blip>
          <a:srcRect l="24865" r="24865"/>
          <a:stretch>
            <a:fillRect/>
          </a:stretch>
        </p:blipFill>
        <p:spPr>
          <a:xfrm>
            <a:off x="1312682" y="1267670"/>
            <a:ext cx="4152794" cy="4652792"/>
          </a:xfrm>
          <a:prstGeom prst="rect">
            <a:avLst/>
          </a:prstGeom>
        </p:spPr>
      </p:pic>
    </p:spTree>
    <p:extLst>
      <p:ext uri="{BB962C8B-B14F-4D97-AF65-F5344CB8AC3E}">
        <p14:creationId xmlns:p14="http://schemas.microsoft.com/office/powerpoint/2010/main" val="1486003980"/>
      </p:ext>
    </p:extLst>
  </p:cSld>
  <p:clrMapOvr>
    <a:masterClrMapping/>
  </p:clrMapOvr>
</p:sld>
</file>

<file path=ppt/theme/theme1.xml><?xml version="1.0" encoding="utf-8"?>
<a:theme xmlns:a="http://schemas.openxmlformats.org/drawingml/2006/main" name="Office Theme">
  <a:themeElements>
    <a:clrScheme name="Custom 429">
      <a:dk1>
        <a:srgbClr val="999999"/>
      </a:dk1>
      <a:lt1>
        <a:srgbClr val="FFFFFF"/>
      </a:lt1>
      <a:dk2>
        <a:srgbClr val="494949"/>
      </a:dk2>
      <a:lt2>
        <a:srgbClr val="FFFFFF"/>
      </a:lt2>
      <a:accent1>
        <a:srgbClr val="1D5C85"/>
      </a:accent1>
      <a:accent2>
        <a:srgbClr val="FD6F6F"/>
      </a:accent2>
      <a:accent3>
        <a:srgbClr val="FEC650"/>
      </a:accent3>
      <a:accent4>
        <a:srgbClr val="63A9CA"/>
      </a:accent4>
      <a:accent5>
        <a:srgbClr val="4081A6"/>
      </a:accent5>
      <a:accent6>
        <a:srgbClr val="1C5D85"/>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127111</TotalTime>
  <Words>3134</Words>
  <Application>Microsoft Macintosh PowerPoint</Application>
  <PresentationFormat>Custom</PresentationFormat>
  <Paragraphs>416</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Lato Light</vt:lpstr>
      <vt:lpstr>Montserrat</vt:lpstr>
      <vt:lpstr>Montserrat Light</vt:lpstr>
      <vt:lpstr>Poppins</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20431</cp:revision>
  <dcterms:created xsi:type="dcterms:W3CDTF">2014-11-12T21:47:38Z</dcterms:created>
  <dcterms:modified xsi:type="dcterms:W3CDTF">2020-06-09T16:09:51Z</dcterms:modified>
  <cp:category/>
</cp:coreProperties>
</file>