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0"/>
  </p:notes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8F2516"/>
    <a:srgbClr val="A3630E"/>
    <a:srgbClr val="3D2209"/>
    <a:srgbClr val="3D220B"/>
    <a:srgbClr val="EFF1F8"/>
    <a:srgbClr val="F2F2F2"/>
    <a:srgbClr val="373737"/>
    <a:srgbClr val="445469"/>
    <a:srgbClr val="000000"/>
    <a:srgbClr val="5A5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60" autoAdjust="0"/>
    <p:restoredTop sz="96327" autoAdjust="0"/>
  </p:normalViewPr>
  <p:slideViewPr>
    <p:cSldViewPr snapToGrid="0" snapToObjects="1">
      <p:cViewPr varScale="1">
        <p:scale>
          <a:sx n="55" d="100"/>
          <a:sy n="55" d="100"/>
        </p:scale>
        <p:origin x="248" y="6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5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411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546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758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510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342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197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680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59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5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/>
          <p:cNvCxnSpPr>
            <a:cxnSpLocks/>
          </p:cNvCxnSpPr>
          <p:nvPr/>
        </p:nvCxnSpPr>
        <p:spPr>
          <a:xfrm>
            <a:off x="2188029" y="7094617"/>
            <a:ext cx="19006457" cy="0"/>
          </a:xfrm>
          <a:prstGeom prst="line">
            <a:avLst/>
          </a:prstGeom>
          <a:ln w="76200">
            <a:solidFill>
              <a:schemeClr val="bg1">
                <a:lumMod val="50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1"/>
          <p:cNvSpPr>
            <a:spLocks noChangeArrowheads="1"/>
          </p:cNvSpPr>
          <p:nvPr/>
        </p:nvSpPr>
        <p:spPr bwMode="auto">
          <a:xfrm>
            <a:off x="3552286" y="2956500"/>
            <a:ext cx="2871677" cy="763629"/>
          </a:xfrm>
          <a:custGeom>
            <a:avLst/>
            <a:gdLst>
              <a:gd name="T0" fmla="*/ 2042 w 2356"/>
              <a:gd name="T1" fmla="*/ 625 h 626"/>
              <a:gd name="T2" fmla="*/ 313 w 2356"/>
              <a:gd name="T3" fmla="*/ 625 h 626"/>
              <a:gd name="T4" fmla="*/ 313 w 2356"/>
              <a:gd name="T5" fmla="*/ 625 h 626"/>
              <a:gd name="T6" fmla="*/ 0 w 2356"/>
              <a:gd name="T7" fmla="*/ 312 h 626"/>
              <a:gd name="T8" fmla="*/ 0 w 2356"/>
              <a:gd name="T9" fmla="*/ 312 h 626"/>
              <a:gd name="T10" fmla="*/ 313 w 2356"/>
              <a:gd name="T11" fmla="*/ 0 h 626"/>
              <a:gd name="T12" fmla="*/ 2042 w 2356"/>
              <a:gd name="T13" fmla="*/ 0 h 626"/>
              <a:gd name="T14" fmla="*/ 2042 w 2356"/>
              <a:gd name="T15" fmla="*/ 0 h 626"/>
              <a:gd name="T16" fmla="*/ 2355 w 2356"/>
              <a:gd name="T17" fmla="*/ 312 h 626"/>
              <a:gd name="T18" fmla="*/ 2355 w 2356"/>
              <a:gd name="T19" fmla="*/ 312 h 626"/>
              <a:gd name="T20" fmla="*/ 2042 w 2356"/>
              <a:gd name="T21" fmla="*/ 625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56" h="626">
                <a:moveTo>
                  <a:pt x="2042" y="625"/>
                </a:moveTo>
                <a:lnTo>
                  <a:pt x="313" y="625"/>
                </a:lnTo>
                <a:lnTo>
                  <a:pt x="313" y="625"/>
                </a:lnTo>
                <a:cubicBezTo>
                  <a:pt x="139" y="625"/>
                  <a:pt x="0" y="485"/>
                  <a:pt x="0" y="312"/>
                </a:cubicBezTo>
                <a:lnTo>
                  <a:pt x="0" y="312"/>
                </a:lnTo>
                <a:cubicBezTo>
                  <a:pt x="0" y="140"/>
                  <a:pt x="139" y="0"/>
                  <a:pt x="313" y="0"/>
                </a:cubicBezTo>
                <a:lnTo>
                  <a:pt x="2042" y="0"/>
                </a:lnTo>
                <a:lnTo>
                  <a:pt x="2042" y="0"/>
                </a:lnTo>
                <a:cubicBezTo>
                  <a:pt x="2215" y="0"/>
                  <a:pt x="2355" y="140"/>
                  <a:pt x="2355" y="312"/>
                </a:cubicBezTo>
                <a:lnTo>
                  <a:pt x="2355" y="312"/>
                </a:lnTo>
                <a:cubicBezTo>
                  <a:pt x="2355" y="485"/>
                  <a:pt x="2215" y="625"/>
                  <a:pt x="2042" y="62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9" name="Freeform 2"/>
          <p:cNvSpPr>
            <a:spLocks noChangeArrowheads="1"/>
          </p:cNvSpPr>
          <p:nvPr/>
        </p:nvSpPr>
        <p:spPr bwMode="auto">
          <a:xfrm>
            <a:off x="8908447" y="2967256"/>
            <a:ext cx="2871677" cy="763629"/>
          </a:xfrm>
          <a:custGeom>
            <a:avLst/>
            <a:gdLst>
              <a:gd name="T0" fmla="*/ 2042 w 2356"/>
              <a:gd name="T1" fmla="*/ 625 h 626"/>
              <a:gd name="T2" fmla="*/ 312 w 2356"/>
              <a:gd name="T3" fmla="*/ 625 h 626"/>
              <a:gd name="T4" fmla="*/ 312 w 2356"/>
              <a:gd name="T5" fmla="*/ 625 h 626"/>
              <a:gd name="T6" fmla="*/ 0 w 2356"/>
              <a:gd name="T7" fmla="*/ 312 h 626"/>
              <a:gd name="T8" fmla="*/ 0 w 2356"/>
              <a:gd name="T9" fmla="*/ 312 h 626"/>
              <a:gd name="T10" fmla="*/ 312 w 2356"/>
              <a:gd name="T11" fmla="*/ 0 h 626"/>
              <a:gd name="T12" fmla="*/ 2042 w 2356"/>
              <a:gd name="T13" fmla="*/ 0 h 626"/>
              <a:gd name="T14" fmla="*/ 2042 w 2356"/>
              <a:gd name="T15" fmla="*/ 0 h 626"/>
              <a:gd name="T16" fmla="*/ 2355 w 2356"/>
              <a:gd name="T17" fmla="*/ 312 h 626"/>
              <a:gd name="T18" fmla="*/ 2355 w 2356"/>
              <a:gd name="T19" fmla="*/ 312 h 626"/>
              <a:gd name="T20" fmla="*/ 2042 w 2356"/>
              <a:gd name="T21" fmla="*/ 625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56" h="626">
                <a:moveTo>
                  <a:pt x="2042" y="625"/>
                </a:moveTo>
                <a:lnTo>
                  <a:pt x="312" y="625"/>
                </a:lnTo>
                <a:lnTo>
                  <a:pt x="312" y="625"/>
                </a:lnTo>
                <a:cubicBezTo>
                  <a:pt x="140" y="625"/>
                  <a:pt x="0" y="484"/>
                  <a:pt x="0" y="312"/>
                </a:cubicBezTo>
                <a:lnTo>
                  <a:pt x="0" y="312"/>
                </a:lnTo>
                <a:cubicBezTo>
                  <a:pt x="0" y="140"/>
                  <a:pt x="140" y="0"/>
                  <a:pt x="312" y="0"/>
                </a:cubicBezTo>
                <a:lnTo>
                  <a:pt x="2042" y="0"/>
                </a:lnTo>
                <a:lnTo>
                  <a:pt x="2042" y="0"/>
                </a:lnTo>
                <a:cubicBezTo>
                  <a:pt x="2215" y="0"/>
                  <a:pt x="2355" y="140"/>
                  <a:pt x="2355" y="312"/>
                </a:cubicBezTo>
                <a:lnTo>
                  <a:pt x="2355" y="312"/>
                </a:lnTo>
                <a:cubicBezTo>
                  <a:pt x="2355" y="484"/>
                  <a:pt x="2215" y="625"/>
                  <a:pt x="2042" y="62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0" name="Freeform 3"/>
          <p:cNvSpPr>
            <a:spLocks noChangeArrowheads="1"/>
          </p:cNvSpPr>
          <p:nvPr/>
        </p:nvSpPr>
        <p:spPr bwMode="auto">
          <a:xfrm>
            <a:off x="14291495" y="2940366"/>
            <a:ext cx="2871677" cy="763629"/>
          </a:xfrm>
          <a:custGeom>
            <a:avLst/>
            <a:gdLst>
              <a:gd name="T0" fmla="*/ 2042 w 2356"/>
              <a:gd name="T1" fmla="*/ 625 h 626"/>
              <a:gd name="T2" fmla="*/ 312 w 2356"/>
              <a:gd name="T3" fmla="*/ 625 h 626"/>
              <a:gd name="T4" fmla="*/ 312 w 2356"/>
              <a:gd name="T5" fmla="*/ 625 h 626"/>
              <a:gd name="T6" fmla="*/ 0 w 2356"/>
              <a:gd name="T7" fmla="*/ 313 h 626"/>
              <a:gd name="T8" fmla="*/ 0 w 2356"/>
              <a:gd name="T9" fmla="*/ 313 h 626"/>
              <a:gd name="T10" fmla="*/ 312 w 2356"/>
              <a:gd name="T11" fmla="*/ 0 h 626"/>
              <a:gd name="T12" fmla="*/ 2042 w 2356"/>
              <a:gd name="T13" fmla="*/ 0 h 626"/>
              <a:gd name="T14" fmla="*/ 2042 w 2356"/>
              <a:gd name="T15" fmla="*/ 0 h 626"/>
              <a:gd name="T16" fmla="*/ 2355 w 2356"/>
              <a:gd name="T17" fmla="*/ 313 h 626"/>
              <a:gd name="T18" fmla="*/ 2355 w 2356"/>
              <a:gd name="T19" fmla="*/ 313 h 626"/>
              <a:gd name="T20" fmla="*/ 2042 w 2356"/>
              <a:gd name="T21" fmla="*/ 625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56" h="626">
                <a:moveTo>
                  <a:pt x="2042" y="625"/>
                </a:moveTo>
                <a:lnTo>
                  <a:pt x="312" y="625"/>
                </a:lnTo>
                <a:lnTo>
                  <a:pt x="312" y="625"/>
                </a:lnTo>
                <a:cubicBezTo>
                  <a:pt x="139" y="625"/>
                  <a:pt x="0" y="485"/>
                  <a:pt x="0" y="313"/>
                </a:cubicBezTo>
                <a:lnTo>
                  <a:pt x="0" y="313"/>
                </a:lnTo>
                <a:cubicBezTo>
                  <a:pt x="0" y="140"/>
                  <a:pt x="139" y="0"/>
                  <a:pt x="312" y="0"/>
                </a:cubicBezTo>
                <a:lnTo>
                  <a:pt x="2042" y="0"/>
                </a:lnTo>
                <a:lnTo>
                  <a:pt x="2042" y="0"/>
                </a:lnTo>
                <a:cubicBezTo>
                  <a:pt x="2214" y="0"/>
                  <a:pt x="2355" y="140"/>
                  <a:pt x="2355" y="313"/>
                </a:cubicBezTo>
                <a:lnTo>
                  <a:pt x="2355" y="313"/>
                </a:lnTo>
                <a:cubicBezTo>
                  <a:pt x="2355" y="485"/>
                  <a:pt x="2214" y="625"/>
                  <a:pt x="2042" y="62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2" name="Freeform 5"/>
          <p:cNvSpPr>
            <a:spLocks noChangeArrowheads="1"/>
          </p:cNvSpPr>
          <p:nvPr/>
        </p:nvSpPr>
        <p:spPr bwMode="auto">
          <a:xfrm>
            <a:off x="17017976" y="3332937"/>
            <a:ext cx="3463220" cy="7534117"/>
          </a:xfrm>
          <a:custGeom>
            <a:avLst/>
            <a:gdLst>
              <a:gd name="T0" fmla="*/ 0 w 2841"/>
              <a:gd name="T1" fmla="*/ 0 h 6176"/>
              <a:gd name="T2" fmla="*/ 2840 w 2841"/>
              <a:gd name="T3" fmla="*/ 3089 h 6176"/>
              <a:gd name="T4" fmla="*/ 0 w 2841"/>
              <a:gd name="T5" fmla="*/ 6175 h 6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41" h="6176">
                <a:moveTo>
                  <a:pt x="0" y="0"/>
                </a:moveTo>
                <a:lnTo>
                  <a:pt x="2840" y="3089"/>
                </a:lnTo>
                <a:lnTo>
                  <a:pt x="0" y="6175"/>
                </a:lnTo>
              </a:path>
            </a:pathLst>
          </a:custGeom>
          <a:noFill/>
          <a:ln w="762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3" name="Freeform 6"/>
          <p:cNvSpPr>
            <a:spLocks noChangeArrowheads="1"/>
          </p:cNvSpPr>
          <p:nvPr/>
        </p:nvSpPr>
        <p:spPr bwMode="auto">
          <a:xfrm>
            <a:off x="11640304" y="3332937"/>
            <a:ext cx="3463220" cy="7534117"/>
          </a:xfrm>
          <a:custGeom>
            <a:avLst/>
            <a:gdLst>
              <a:gd name="T0" fmla="*/ 0 w 2839"/>
              <a:gd name="T1" fmla="*/ 0 h 6176"/>
              <a:gd name="T2" fmla="*/ 2838 w 2839"/>
              <a:gd name="T3" fmla="*/ 3089 h 6176"/>
              <a:gd name="T4" fmla="*/ 0 w 2839"/>
              <a:gd name="T5" fmla="*/ 6175 h 6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39" h="6176">
                <a:moveTo>
                  <a:pt x="0" y="0"/>
                </a:moveTo>
                <a:lnTo>
                  <a:pt x="2838" y="3089"/>
                </a:lnTo>
                <a:lnTo>
                  <a:pt x="0" y="6175"/>
                </a:lnTo>
              </a:path>
            </a:pathLst>
          </a:custGeom>
          <a:noFill/>
          <a:ln w="762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4" name="Freeform 7"/>
          <p:cNvSpPr>
            <a:spLocks noChangeArrowheads="1"/>
          </p:cNvSpPr>
          <p:nvPr/>
        </p:nvSpPr>
        <p:spPr bwMode="auto">
          <a:xfrm>
            <a:off x="6294899" y="3332937"/>
            <a:ext cx="3463220" cy="7534117"/>
          </a:xfrm>
          <a:custGeom>
            <a:avLst/>
            <a:gdLst>
              <a:gd name="T0" fmla="*/ 0 w 2841"/>
              <a:gd name="T1" fmla="*/ 0 h 6176"/>
              <a:gd name="T2" fmla="*/ 2840 w 2841"/>
              <a:gd name="T3" fmla="*/ 3089 h 6176"/>
              <a:gd name="T4" fmla="*/ 0 w 2841"/>
              <a:gd name="T5" fmla="*/ 6175 h 6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41" h="6176">
                <a:moveTo>
                  <a:pt x="0" y="0"/>
                </a:moveTo>
                <a:lnTo>
                  <a:pt x="2840" y="3089"/>
                </a:lnTo>
                <a:lnTo>
                  <a:pt x="0" y="6175"/>
                </a:lnTo>
              </a:path>
            </a:pathLst>
          </a:custGeom>
          <a:noFill/>
          <a:ln w="762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5" name="Freeform 8"/>
          <p:cNvSpPr>
            <a:spLocks noChangeArrowheads="1"/>
          </p:cNvSpPr>
          <p:nvPr/>
        </p:nvSpPr>
        <p:spPr bwMode="auto">
          <a:xfrm>
            <a:off x="5810908" y="2848947"/>
            <a:ext cx="967981" cy="967981"/>
          </a:xfrm>
          <a:custGeom>
            <a:avLst/>
            <a:gdLst>
              <a:gd name="T0" fmla="*/ 0 w 793"/>
              <a:gd name="T1" fmla="*/ 396 h 794"/>
              <a:gd name="T2" fmla="*/ 0 w 793"/>
              <a:gd name="T3" fmla="*/ 396 h 794"/>
              <a:gd name="T4" fmla="*/ 396 w 793"/>
              <a:gd name="T5" fmla="*/ 793 h 794"/>
              <a:gd name="T6" fmla="*/ 396 w 793"/>
              <a:gd name="T7" fmla="*/ 793 h 794"/>
              <a:gd name="T8" fmla="*/ 792 w 793"/>
              <a:gd name="T9" fmla="*/ 396 h 794"/>
              <a:gd name="T10" fmla="*/ 792 w 793"/>
              <a:gd name="T11" fmla="*/ 396 h 794"/>
              <a:gd name="T12" fmla="*/ 396 w 793"/>
              <a:gd name="T13" fmla="*/ 0 h 794"/>
              <a:gd name="T14" fmla="*/ 396 w 793"/>
              <a:gd name="T15" fmla="*/ 0 h 794"/>
              <a:gd name="T16" fmla="*/ 0 w 793"/>
              <a:gd name="T17" fmla="*/ 396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93" h="794">
                <a:moveTo>
                  <a:pt x="0" y="396"/>
                </a:moveTo>
                <a:lnTo>
                  <a:pt x="0" y="396"/>
                </a:lnTo>
                <a:cubicBezTo>
                  <a:pt x="0" y="615"/>
                  <a:pt x="177" y="793"/>
                  <a:pt x="396" y="793"/>
                </a:cubicBezTo>
                <a:lnTo>
                  <a:pt x="396" y="793"/>
                </a:lnTo>
                <a:cubicBezTo>
                  <a:pt x="615" y="793"/>
                  <a:pt x="792" y="615"/>
                  <a:pt x="792" y="396"/>
                </a:cubicBezTo>
                <a:lnTo>
                  <a:pt x="792" y="396"/>
                </a:lnTo>
                <a:cubicBezTo>
                  <a:pt x="792" y="178"/>
                  <a:pt x="615" y="0"/>
                  <a:pt x="396" y="0"/>
                </a:cubicBezTo>
                <a:lnTo>
                  <a:pt x="396" y="0"/>
                </a:lnTo>
                <a:cubicBezTo>
                  <a:pt x="177" y="0"/>
                  <a:pt x="0" y="178"/>
                  <a:pt x="0" y="3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6" name="Freeform 9"/>
          <p:cNvSpPr>
            <a:spLocks noChangeArrowheads="1"/>
          </p:cNvSpPr>
          <p:nvPr/>
        </p:nvSpPr>
        <p:spPr bwMode="auto">
          <a:xfrm>
            <a:off x="11156314" y="2848947"/>
            <a:ext cx="967981" cy="967981"/>
          </a:xfrm>
          <a:custGeom>
            <a:avLst/>
            <a:gdLst>
              <a:gd name="T0" fmla="*/ 0 w 793"/>
              <a:gd name="T1" fmla="*/ 396 h 794"/>
              <a:gd name="T2" fmla="*/ 0 w 793"/>
              <a:gd name="T3" fmla="*/ 396 h 794"/>
              <a:gd name="T4" fmla="*/ 396 w 793"/>
              <a:gd name="T5" fmla="*/ 793 h 794"/>
              <a:gd name="T6" fmla="*/ 396 w 793"/>
              <a:gd name="T7" fmla="*/ 793 h 794"/>
              <a:gd name="T8" fmla="*/ 792 w 793"/>
              <a:gd name="T9" fmla="*/ 396 h 794"/>
              <a:gd name="T10" fmla="*/ 792 w 793"/>
              <a:gd name="T11" fmla="*/ 396 h 794"/>
              <a:gd name="T12" fmla="*/ 396 w 793"/>
              <a:gd name="T13" fmla="*/ 0 h 794"/>
              <a:gd name="T14" fmla="*/ 396 w 793"/>
              <a:gd name="T15" fmla="*/ 0 h 794"/>
              <a:gd name="T16" fmla="*/ 0 w 793"/>
              <a:gd name="T17" fmla="*/ 396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93" h="794">
                <a:moveTo>
                  <a:pt x="0" y="396"/>
                </a:moveTo>
                <a:lnTo>
                  <a:pt x="0" y="396"/>
                </a:lnTo>
                <a:cubicBezTo>
                  <a:pt x="0" y="615"/>
                  <a:pt x="177" y="793"/>
                  <a:pt x="396" y="793"/>
                </a:cubicBezTo>
                <a:lnTo>
                  <a:pt x="396" y="793"/>
                </a:lnTo>
                <a:cubicBezTo>
                  <a:pt x="615" y="793"/>
                  <a:pt x="792" y="615"/>
                  <a:pt x="792" y="396"/>
                </a:cubicBezTo>
                <a:lnTo>
                  <a:pt x="792" y="396"/>
                </a:lnTo>
                <a:cubicBezTo>
                  <a:pt x="792" y="178"/>
                  <a:pt x="615" y="0"/>
                  <a:pt x="396" y="0"/>
                </a:cubicBezTo>
                <a:lnTo>
                  <a:pt x="396" y="0"/>
                </a:lnTo>
                <a:cubicBezTo>
                  <a:pt x="177" y="0"/>
                  <a:pt x="0" y="178"/>
                  <a:pt x="0" y="39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7" name="Freeform 10"/>
          <p:cNvSpPr>
            <a:spLocks noChangeArrowheads="1"/>
          </p:cNvSpPr>
          <p:nvPr/>
        </p:nvSpPr>
        <p:spPr bwMode="auto">
          <a:xfrm>
            <a:off x="16533985" y="2848947"/>
            <a:ext cx="967981" cy="967981"/>
          </a:xfrm>
          <a:custGeom>
            <a:avLst/>
            <a:gdLst>
              <a:gd name="T0" fmla="*/ 0 w 794"/>
              <a:gd name="T1" fmla="*/ 396 h 794"/>
              <a:gd name="T2" fmla="*/ 0 w 794"/>
              <a:gd name="T3" fmla="*/ 396 h 794"/>
              <a:gd name="T4" fmla="*/ 396 w 794"/>
              <a:gd name="T5" fmla="*/ 793 h 794"/>
              <a:gd name="T6" fmla="*/ 396 w 794"/>
              <a:gd name="T7" fmla="*/ 793 h 794"/>
              <a:gd name="T8" fmla="*/ 793 w 794"/>
              <a:gd name="T9" fmla="*/ 396 h 794"/>
              <a:gd name="T10" fmla="*/ 793 w 794"/>
              <a:gd name="T11" fmla="*/ 396 h 794"/>
              <a:gd name="T12" fmla="*/ 396 w 794"/>
              <a:gd name="T13" fmla="*/ 0 h 794"/>
              <a:gd name="T14" fmla="*/ 396 w 794"/>
              <a:gd name="T15" fmla="*/ 0 h 794"/>
              <a:gd name="T16" fmla="*/ 0 w 794"/>
              <a:gd name="T17" fmla="*/ 396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94" h="794">
                <a:moveTo>
                  <a:pt x="0" y="396"/>
                </a:moveTo>
                <a:lnTo>
                  <a:pt x="0" y="396"/>
                </a:lnTo>
                <a:cubicBezTo>
                  <a:pt x="0" y="615"/>
                  <a:pt x="178" y="793"/>
                  <a:pt x="396" y="793"/>
                </a:cubicBezTo>
                <a:lnTo>
                  <a:pt x="396" y="793"/>
                </a:lnTo>
                <a:cubicBezTo>
                  <a:pt x="615" y="793"/>
                  <a:pt x="793" y="615"/>
                  <a:pt x="793" y="396"/>
                </a:cubicBezTo>
                <a:lnTo>
                  <a:pt x="793" y="396"/>
                </a:lnTo>
                <a:cubicBezTo>
                  <a:pt x="793" y="178"/>
                  <a:pt x="615" y="0"/>
                  <a:pt x="396" y="0"/>
                </a:cubicBezTo>
                <a:lnTo>
                  <a:pt x="396" y="0"/>
                </a:lnTo>
                <a:cubicBezTo>
                  <a:pt x="178" y="0"/>
                  <a:pt x="0" y="178"/>
                  <a:pt x="0" y="39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95" name="Freeform 358"/>
          <p:cNvSpPr>
            <a:spLocks noChangeArrowheads="1"/>
          </p:cNvSpPr>
          <p:nvPr/>
        </p:nvSpPr>
        <p:spPr bwMode="auto">
          <a:xfrm>
            <a:off x="1417349" y="5381829"/>
            <a:ext cx="817406" cy="3430955"/>
          </a:xfrm>
          <a:custGeom>
            <a:avLst/>
            <a:gdLst>
              <a:gd name="T0" fmla="*/ 362 w 671"/>
              <a:gd name="T1" fmla="*/ 2813 h 2814"/>
              <a:gd name="T2" fmla="*/ 308 w 671"/>
              <a:gd name="T3" fmla="*/ 2813 h 2814"/>
              <a:gd name="T4" fmla="*/ 308 w 671"/>
              <a:gd name="T5" fmla="*/ 2813 h 2814"/>
              <a:gd name="T6" fmla="*/ 0 w 671"/>
              <a:gd name="T7" fmla="*/ 2505 h 2814"/>
              <a:gd name="T8" fmla="*/ 0 w 671"/>
              <a:gd name="T9" fmla="*/ 307 h 2814"/>
              <a:gd name="T10" fmla="*/ 0 w 671"/>
              <a:gd name="T11" fmla="*/ 307 h 2814"/>
              <a:gd name="T12" fmla="*/ 308 w 671"/>
              <a:gd name="T13" fmla="*/ 0 h 2814"/>
              <a:gd name="T14" fmla="*/ 362 w 671"/>
              <a:gd name="T15" fmla="*/ 0 h 2814"/>
              <a:gd name="T16" fmla="*/ 362 w 671"/>
              <a:gd name="T17" fmla="*/ 0 h 2814"/>
              <a:gd name="T18" fmla="*/ 670 w 671"/>
              <a:gd name="T19" fmla="*/ 307 h 2814"/>
              <a:gd name="T20" fmla="*/ 670 w 671"/>
              <a:gd name="T21" fmla="*/ 2505 h 2814"/>
              <a:gd name="T22" fmla="*/ 670 w 671"/>
              <a:gd name="T23" fmla="*/ 2505 h 2814"/>
              <a:gd name="T24" fmla="*/ 362 w 671"/>
              <a:gd name="T25" fmla="*/ 2813 h 2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71" h="2814">
                <a:moveTo>
                  <a:pt x="362" y="2813"/>
                </a:moveTo>
                <a:lnTo>
                  <a:pt x="308" y="2813"/>
                </a:lnTo>
                <a:lnTo>
                  <a:pt x="308" y="2813"/>
                </a:lnTo>
                <a:cubicBezTo>
                  <a:pt x="138" y="2813"/>
                  <a:pt x="0" y="2675"/>
                  <a:pt x="0" y="2505"/>
                </a:cubicBezTo>
                <a:lnTo>
                  <a:pt x="0" y="307"/>
                </a:lnTo>
                <a:lnTo>
                  <a:pt x="0" y="307"/>
                </a:lnTo>
                <a:cubicBezTo>
                  <a:pt x="0" y="137"/>
                  <a:pt x="138" y="0"/>
                  <a:pt x="308" y="0"/>
                </a:cubicBezTo>
                <a:lnTo>
                  <a:pt x="362" y="0"/>
                </a:lnTo>
                <a:lnTo>
                  <a:pt x="362" y="0"/>
                </a:lnTo>
                <a:cubicBezTo>
                  <a:pt x="532" y="0"/>
                  <a:pt x="670" y="137"/>
                  <a:pt x="670" y="307"/>
                </a:cubicBezTo>
                <a:lnTo>
                  <a:pt x="670" y="2505"/>
                </a:lnTo>
                <a:lnTo>
                  <a:pt x="670" y="2505"/>
                </a:lnTo>
                <a:cubicBezTo>
                  <a:pt x="670" y="2675"/>
                  <a:pt x="532" y="2813"/>
                  <a:pt x="362" y="2813"/>
                </a:cubicBez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96" name="Freeform 359"/>
          <p:cNvSpPr>
            <a:spLocks noChangeArrowheads="1"/>
          </p:cNvSpPr>
          <p:nvPr/>
        </p:nvSpPr>
        <p:spPr bwMode="auto">
          <a:xfrm>
            <a:off x="21201804" y="4709621"/>
            <a:ext cx="1758497" cy="4769993"/>
          </a:xfrm>
          <a:custGeom>
            <a:avLst/>
            <a:gdLst>
              <a:gd name="T0" fmla="*/ 910 w 1443"/>
              <a:gd name="T1" fmla="*/ 3912 h 3913"/>
              <a:gd name="T2" fmla="*/ 532 w 1443"/>
              <a:gd name="T3" fmla="*/ 3912 h 3913"/>
              <a:gd name="T4" fmla="*/ 532 w 1443"/>
              <a:gd name="T5" fmla="*/ 3912 h 3913"/>
              <a:gd name="T6" fmla="*/ 0 w 1443"/>
              <a:gd name="T7" fmla="*/ 3379 h 3913"/>
              <a:gd name="T8" fmla="*/ 0 w 1443"/>
              <a:gd name="T9" fmla="*/ 532 h 3913"/>
              <a:gd name="T10" fmla="*/ 0 w 1443"/>
              <a:gd name="T11" fmla="*/ 532 h 3913"/>
              <a:gd name="T12" fmla="*/ 532 w 1443"/>
              <a:gd name="T13" fmla="*/ 0 h 3913"/>
              <a:gd name="T14" fmla="*/ 910 w 1443"/>
              <a:gd name="T15" fmla="*/ 0 h 3913"/>
              <a:gd name="T16" fmla="*/ 910 w 1443"/>
              <a:gd name="T17" fmla="*/ 0 h 3913"/>
              <a:gd name="T18" fmla="*/ 1442 w 1443"/>
              <a:gd name="T19" fmla="*/ 532 h 3913"/>
              <a:gd name="T20" fmla="*/ 1442 w 1443"/>
              <a:gd name="T21" fmla="*/ 3379 h 3913"/>
              <a:gd name="T22" fmla="*/ 1442 w 1443"/>
              <a:gd name="T23" fmla="*/ 3379 h 3913"/>
              <a:gd name="T24" fmla="*/ 910 w 1443"/>
              <a:gd name="T25" fmla="*/ 3912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43" h="3913">
                <a:moveTo>
                  <a:pt x="910" y="3912"/>
                </a:moveTo>
                <a:lnTo>
                  <a:pt x="532" y="3912"/>
                </a:lnTo>
                <a:lnTo>
                  <a:pt x="532" y="3912"/>
                </a:lnTo>
                <a:cubicBezTo>
                  <a:pt x="238" y="3912"/>
                  <a:pt x="0" y="3674"/>
                  <a:pt x="0" y="3379"/>
                </a:cubicBezTo>
                <a:lnTo>
                  <a:pt x="0" y="532"/>
                </a:lnTo>
                <a:lnTo>
                  <a:pt x="0" y="532"/>
                </a:lnTo>
                <a:cubicBezTo>
                  <a:pt x="0" y="239"/>
                  <a:pt x="238" y="0"/>
                  <a:pt x="532" y="0"/>
                </a:cubicBezTo>
                <a:lnTo>
                  <a:pt x="910" y="0"/>
                </a:lnTo>
                <a:lnTo>
                  <a:pt x="910" y="0"/>
                </a:lnTo>
                <a:cubicBezTo>
                  <a:pt x="1204" y="0"/>
                  <a:pt x="1442" y="239"/>
                  <a:pt x="1442" y="532"/>
                </a:cubicBezTo>
                <a:lnTo>
                  <a:pt x="1442" y="3379"/>
                </a:lnTo>
                <a:lnTo>
                  <a:pt x="1442" y="3379"/>
                </a:lnTo>
                <a:cubicBezTo>
                  <a:pt x="1442" y="3674"/>
                  <a:pt x="1204" y="3912"/>
                  <a:pt x="910" y="3912"/>
                </a:cubicBez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97" name="CuadroTexto 460"/>
          <p:cNvSpPr txBox="1">
            <a:spLocks noChangeArrowheads="1"/>
          </p:cNvSpPr>
          <p:nvPr/>
        </p:nvSpPr>
        <p:spPr bwMode="auto">
          <a:xfrm>
            <a:off x="6061127" y="2902358"/>
            <a:ext cx="71759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s-ES_tradnl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398" name="CuadroTexto 460"/>
          <p:cNvSpPr txBox="1">
            <a:spLocks noChangeArrowheads="1"/>
          </p:cNvSpPr>
          <p:nvPr/>
        </p:nvSpPr>
        <p:spPr bwMode="auto">
          <a:xfrm>
            <a:off x="11408202" y="2880912"/>
            <a:ext cx="71759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s-ES_tradnl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399" name="CuadroTexto 460"/>
          <p:cNvSpPr txBox="1">
            <a:spLocks noChangeArrowheads="1"/>
          </p:cNvSpPr>
          <p:nvPr/>
        </p:nvSpPr>
        <p:spPr bwMode="auto">
          <a:xfrm>
            <a:off x="16777351" y="2899888"/>
            <a:ext cx="71759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s-ES_tradnl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401" name="CuadroTexto 400"/>
          <p:cNvSpPr txBox="1"/>
          <p:nvPr/>
        </p:nvSpPr>
        <p:spPr>
          <a:xfrm>
            <a:off x="14705437" y="3001601"/>
            <a:ext cx="1901455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02" name="CuadroTexto 401"/>
          <p:cNvSpPr txBox="1"/>
          <p:nvPr/>
        </p:nvSpPr>
        <p:spPr>
          <a:xfrm>
            <a:off x="9319040" y="3042302"/>
            <a:ext cx="19679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03" name="CuadroTexto 402"/>
          <p:cNvSpPr txBox="1"/>
          <p:nvPr/>
        </p:nvSpPr>
        <p:spPr>
          <a:xfrm>
            <a:off x="3813872" y="3040549"/>
            <a:ext cx="22111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4" name="CuadroTexto 120"/>
          <p:cNvSpPr txBox="1">
            <a:spLocks noChangeArrowheads="1"/>
          </p:cNvSpPr>
          <p:nvPr/>
        </p:nvSpPr>
        <p:spPr bwMode="auto">
          <a:xfrm>
            <a:off x="1440384" y="4194107"/>
            <a:ext cx="557844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1900" dirty="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1900"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altLang="es-ES_tradnl" sz="1900" dirty="0">
                <a:latin typeface="Lato" charset="0"/>
                <a:ea typeface="Lato" charset="0"/>
                <a:cs typeface="Lato" charset="0"/>
              </a:rPr>
              <a:t>or service being offered.</a:t>
            </a:r>
          </a:p>
        </p:txBody>
      </p:sp>
      <p:sp>
        <p:nvSpPr>
          <p:cNvPr id="415" name="CuadroTexto 120"/>
          <p:cNvSpPr txBox="1">
            <a:spLocks noChangeArrowheads="1"/>
          </p:cNvSpPr>
          <p:nvPr/>
        </p:nvSpPr>
        <p:spPr bwMode="auto">
          <a:xfrm>
            <a:off x="2316862" y="5199149"/>
            <a:ext cx="557844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1900" dirty="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1900"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altLang="es-ES_tradnl" sz="1900" dirty="0">
                <a:latin typeface="Lato" charset="0"/>
                <a:ea typeface="Lato" charset="0"/>
                <a:cs typeface="Lato" charset="0"/>
              </a:rPr>
              <a:t>or service being offered.</a:t>
            </a:r>
          </a:p>
        </p:txBody>
      </p:sp>
      <p:sp>
        <p:nvSpPr>
          <p:cNvPr id="416" name="CuadroTexto 120"/>
          <p:cNvSpPr txBox="1">
            <a:spLocks noChangeArrowheads="1"/>
          </p:cNvSpPr>
          <p:nvPr/>
        </p:nvSpPr>
        <p:spPr bwMode="auto">
          <a:xfrm>
            <a:off x="3231713" y="6207379"/>
            <a:ext cx="557844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1900" dirty="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1900"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altLang="es-ES_tradnl" sz="1900" dirty="0">
                <a:latin typeface="Lato" charset="0"/>
                <a:ea typeface="Lato" charset="0"/>
                <a:cs typeface="Lato" charset="0"/>
              </a:rPr>
              <a:t>or service being offered.</a:t>
            </a:r>
          </a:p>
        </p:txBody>
      </p:sp>
      <p:sp>
        <p:nvSpPr>
          <p:cNvPr id="417" name="CuadroTexto 120"/>
          <p:cNvSpPr txBox="1">
            <a:spLocks noChangeArrowheads="1"/>
          </p:cNvSpPr>
          <p:nvPr/>
        </p:nvSpPr>
        <p:spPr bwMode="auto">
          <a:xfrm>
            <a:off x="7248933" y="4198218"/>
            <a:ext cx="557844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1900" dirty="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1900"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altLang="es-ES_tradnl" sz="1900" dirty="0">
                <a:latin typeface="Lato" charset="0"/>
                <a:ea typeface="Lato" charset="0"/>
                <a:cs typeface="Lato" charset="0"/>
              </a:rPr>
              <a:t>or service being offered.</a:t>
            </a:r>
          </a:p>
        </p:txBody>
      </p:sp>
      <p:sp>
        <p:nvSpPr>
          <p:cNvPr id="418" name="CuadroTexto 120"/>
          <p:cNvSpPr txBox="1">
            <a:spLocks noChangeArrowheads="1"/>
          </p:cNvSpPr>
          <p:nvPr/>
        </p:nvSpPr>
        <p:spPr bwMode="auto">
          <a:xfrm>
            <a:off x="8125411" y="5203260"/>
            <a:ext cx="557844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1900" dirty="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1900"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altLang="es-ES_tradnl" sz="1900" dirty="0">
                <a:latin typeface="Lato" charset="0"/>
                <a:ea typeface="Lato" charset="0"/>
                <a:cs typeface="Lato" charset="0"/>
              </a:rPr>
              <a:t>or service being offered.</a:t>
            </a:r>
          </a:p>
        </p:txBody>
      </p:sp>
      <p:sp>
        <p:nvSpPr>
          <p:cNvPr id="419" name="CuadroTexto 120"/>
          <p:cNvSpPr txBox="1">
            <a:spLocks noChangeArrowheads="1"/>
          </p:cNvSpPr>
          <p:nvPr/>
        </p:nvSpPr>
        <p:spPr bwMode="auto">
          <a:xfrm>
            <a:off x="9040262" y="6211490"/>
            <a:ext cx="557844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1900" dirty="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1900"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altLang="es-ES_tradnl" sz="1900" dirty="0">
                <a:latin typeface="Lato" charset="0"/>
                <a:ea typeface="Lato" charset="0"/>
                <a:cs typeface="Lato" charset="0"/>
              </a:rPr>
              <a:t>or service being offered.</a:t>
            </a:r>
          </a:p>
        </p:txBody>
      </p:sp>
      <p:sp>
        <p:nvSpPr>
          <p:cNvPr id="420" name="CuadroTexto 120"/>
          <p:cNvSpPr txBox="1">
            <a:spLocks noChangeArrowheads="1"/>
          </p:cNvSpPr>
          <p:nvPr/>
        </p:nvSpPr>
        <p:spPr bwMode="auto">
          <a:xfrm>
            <a:off x="12665241" y="4202359"/>
            <a:ext cx="557844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1900" dirty="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1900"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altLang="es-ES_tradnl" sz="1900" dirty="0">
                <a:latin typeface="Lato" charset="0"/>
                <a:ea typeface="Lato" charset="0"/>
                <a:cs typeface="Lato" charset="0"/>
              </a:rPr>
              <a:t>or service being offered.</a:t>
            </a:r>
          </a:p>
        </p:txBody>
      </p:sp>
      <p:sp>
        <p:nvSpPr>
          <p:cNvPr id="421" name="CuadroTexto 120"/>
          <p:cNvSpPr txBox="1">
            <a:spLocks noChangeArrowheads="1"/>
          </p:cNvSpPr>
          <p:nvPr/>
        </p:nvSpPr>
        <p:spPr bwMode="auto">
          <a:xfrm>
            <a:off x="13541719" y="5207401"/>
            <a:ext cx="557844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1900" dirty="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1900"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altLang="es-ES_tradnl" sz="1900" dirty="0">
                <a:latin typeface="Lato" charset="0"/>
                <a:ea typeface="Lato" charset="0"/>
                <a:cs typeface="Lato" charset="0"/>
              </a:rPr>
              <a:t>or service being offered.</a:t>
            </a:r>
          </a:p>
        </p:txBody>
      </p:sp>
      <p:sp>
        <p:nvSpPr>
          <p:cNvPr id="422" name="CuadroTexto 120"/>
          <p:cNvSpPr txBox="1">
            <a:spLocks noChangeArrowheads="1"/>
          </p:cNvSpPr>
          <p:nvPr/>
        </p:nvSpPr>
        <p:spPr bwMode="auto">
          <a:xfrm>
            <a:off x="14456570" y="6215631"/>
            <a:ext cx="557844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1900" dirty="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1900"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altLang="es-ES_tradnl" sz="1900" dirty="0">
                <a:latin typeface="Lato" charset="0"/>
                <a:ea typeface="Lato" charset="0"/>
                <a:cs typeface="Lato" charset="0"/>
              </a:rPr>
              <a:t>or service being offered.</a:t>
            </a:r>
          </a:p>
        </p:txBody>
      </p:sp>
      <p:sp>
        <p:nvSpPr>
          <p:cNvPr id="423" name="CuadroTexto 422"/>
          <p:cNvSpPr txBox="1"/>
          <p:nvPr/>
        </p:nvSpPr>
        <p:spPr>
          <a:xfrm>
            <a:off x="15028215" y="7227734"/>
            <a:ext cx="221117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0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A</a:t>
            </a:r>
          </a:p>
        </p:txBody>
      </p:sp>
      <p:sp>
        <p:nvSpPr>
          <p:cNvPr id="424" name="CuadroTexto 423"/>
          <p:cNvSpPr txBox="1"/>
          <p:nvPr/>
        </p:nvSpPr>
        <p:spPr>
          <a:xfrm>
            <a:off x="10096907" y="7240735"/>
            <a:ext cx="221117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B</a:t>
            </a:r>
          </a:p>
        </p:txBody>
      </p:sp>
      <p:sp>
        <p:nvSpPr>
          <p:cNvPr id="425" name="CuadroTexto 424"/>
          <p:cNvSpPr txBox="1"/>
          <p:nvPr/>
        </p:nvSpPr>
        <p:spPr>
          <a:xfrm>
            <a:off x="4534132" y="7260038"/>
            <a:ext cx="221117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0" b="1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6872274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"/>
          <p:cNvSpPr>
            <a:spLocks noChangeShapeType="1"/>
          </p:cNvSpPr>
          <p:nvPr/>
        </p:nvSpPr>
        <p:spPr bwMode="auto">
          <a:xfrm>
            <a:off x="2520951" y="6852414"/>
            <a:ext cx="16106684" cy="0"/>
          </a:xfrm>
          <a:prstGeom prst="line">
            <a:avLst/>
          </a:prstGeom>
          <a:noFill/>
          <a:ln w="762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6" name="Freeform 2"/>
          <p:cNvSpPr>
            <a:spLocks noChangeArrowheads="1"/>
          </p:cNvSpPr>
          <p:nvPr/>
        </p:nvSpPr>
        <p:spPr bwMode="auto">
          <a:xfrm>
            <a:off x="15877147" y="1862000"/>
            <a:ext cx="1765924" cy="9992000"/>
          </a:xfrm>
          <a:custGeom>
            <a:avLst/>
            <a:gdLst>
              <a:gd name="T0" fmla="*/ 0 w 1394"/>
              <a:gd name="T1" fmla="*/ 0 h 7883"/>
              <a:gd name="T2" fmla="*/ 1393 w 1394"/>
              <a:gd name="T3" fmla="*/ 3940 h 7883"/>
              <a:gd name="T4" fmla="*/ 0 w 1394"/>
              <a:gd name="T5" fmla="*/ 7882 h 7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4" h="7883">
                <a:moveTo>
                  <a:pt x="0" y="0"/>
                </a:moveTo>
                <a:lnTo>
                  <a:pt x="1393" y="3940"/>
                </a:lnTo>
                <a:lnTo>
                  <a:pt x="0" y="7882"/>
                </a:lnTo>
              </a:path>
            </a:pathLst>
          </a:custGeom>
          <a:noFill/>
          <a:ln w="762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7" name="Freeform 3"/>
          <p:cNvSpPr>
            <a:spLocks noChangeArrowheads="1"/>
          </p:cNvSpPr>
          <p:nvPr/>
        </p:nvSpPr>
        <p:spPr bwMode="auto">
          <a:xfrm>
            <a:off x="11020858" y="1862000"/>
            <a:ext cx="1765924" cy="9992000"/>
          </a:xfrm>
          <a:custGeom>
            <a:avLst/>
            <a:gdLst>
              <a:gd name="T0" fmla="*/ 0 w 1393"/>
              <a:gd name="T1" fmla="*/ 0 h 7883"/>
              <a:gd name="T2" fmla="*/ 1392 w 1393"/>
              <a:gd name="T3" fmla="*/ 3940 h 7883"/>
              <a:gd name="T4" fmla="*/ 0 w 1393"/>
              <a:gd name="T5" fmla="*/ 7882 h 7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3" h="7883">
                <a:moveTo>
                  <a:pt x="0" y="0"/>
                </a:moveTo>
                <a:lnTo>
                  <a:pt x="1392" y="3940"/>
                </a:lnTo>
                <a:lnTo>
                  <a:pt x="0" y="7882"/>
                </a:lnTo>
              </a:path>
            </a:pathLst>
          </a:custGeom>
          <a:noFill/>
          <a:ln w="762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8" name="Freeform 4"/>
          <p:cNvSpPr>
            <a:spLocks noChangeArrowheads="1"/>
          </p:cNvSpPr>
          <p:nvPr/>
        </p:nvSpPr>
        <p:spPr bwMode="auto">
          <a:xfrm>
            <a:off x="6153389" y="1862000"/>
            <a:ext cx="1765924" cy="9992000"/>
          </a:xfrm>
          <a:custGeom>
            <a:avLst/>
            <a:gdLst>
              <a:gd name="T0" fmla="*/ 0 w 1395"/>
              <a:gd name="T1" fmla="*/ 0 h 7883"/>
              <a:gd name="T2" fmla="*/ 1394 w 1395"/>
              <a:gd name="T3" fmla="*/ 3940 h 7883"/>
              <a:gd name="T4" fmla="*/ 0 w 1395"/>
              <a:gd name="T5" fmla="*/ 7882 h 7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5" h="7883">
                <a:moveTo>
                  <a:pt x="0" y="0"/>
                </a:moveTo>
                <a:lnTo>
                  <a:pt x="1394" y="3940"/>
                </a:lnTo>
                <a:lnTo>
                  <a:pt x="0" y="7882"/>
                </a:lnTo>
              </a:path>
            </a:pathLst>
          </a:custGeom>
          <a:noFill/>
          <a:ln w="762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9" name="Freeform 5"/>
          <p:cNvSpPr>
            <a:spLocks noChangeArrowheads="1"/>
          </p:cNvSpPr>
          <p:nvPr/>
        </p:nvSpPr>
        <p:spPr bwMode="auto">
          <a:xfrm>
            <a:off x="4968655" y="7539781"/>
            <a:ext cx="2050932" cy="514130"/>
          </a:xfrm>
          <a:custGeom>
            <a:avLst/>
            <a:gdLst>
              <a:gd name="T0" fmla="*/ 1619 w 1620"/>
              <a:gd name="T1" fmla="*/ 403 h 404"/>
              <a:gd name="T2" fmla="*/ 0 w 1620"/>
              <a:gd name="T3" fmla="*/ 403 h 404"/>
              <a:gd name="T4" fmla="*/ 0 w 1620"/>
              <a:gd name="T5" fmla="*/ 0 h 404"/>
              <a:gd name="T6" fmla="*/ 1619 w 1620"/>
              <a:gd name="T7" fmla="*/ 0 h 404"/>
              <a:gd name="T8" fmla="*/ 1619 w 1620"/>
              <a:gd name="T9" fmla="*/ 403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0" h="404">
                <a:moveTo>
                  <a:pt x="1619" y="403"/>
                </a:moveTo>
                <a:lnTo>
                  <a:pt x="0" y="403"/>
                </a:lnTo>
                <a:lnTo>
                  <a:pt x="0" y="0"/>
                </a:lnTo>
                <a:lnTo>
                  <a:pt x="1619" y="0"/>
                </a:lnTo>
                <a:lnTo>
                  <a:pt x="1619" y="40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2800">
              <a:ea typeface="+mn-ea"/>
              <a:cs typeface="+mn-cs"/>
            </a:endParaRPr>
          </a:p>
        </p:txBody>
      </p:sp>
      <p:sp>
        <p:nvSpPr>
          <p:cNvPr id="20" name="Freeform 6"/>
          <p:cNvSpPr>
            <a:spLocks noChangeArrowheads="1"/>
          </p:cNvSpPr>
          <p:nvPr/>
        </p:nvSpPr>
        <p:spPr bwMode="auto">
          <a:xfrm>
            <a:off x="4448938" y="8573630"/>
            <a:ext cx="2056519" cy="514130"/>
          </a:xfrm>
          <a:custGeom>
            <a:avLst/>
            <a:gdLst>
              <a:gd name="T0" fmla="*/ 1620 w 1621"/>
              <a:gd name="T1" fmla="*/ 403 h 404"/>
              <a:gd name="T2" fmla="*/ 0 w 1621"/>
              <a:gd name="T3" fmla="*/ 403 h 404"/>
              <a:gd name="T4" fmla="*/ 0 w 1621"/>
              <a:gd name="T5" fmla="*/ 0 h 404"/>
              <a:gd name="T6" fmla="*/ 1620 w 1621"/>
              <a:gd name="T7" fmla="*/ 0 h 404"/>
              <a:gd name="T8" fmla="*/ 1620 w 1621"/>
              <a:gd name="T9" fmla="*/ 403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1" h="404">
                <a:moveTo>
                  <a:pt x="1620" y="403"/>
                </a:moveTo>
                <a:lnTo>
                  <a:pt x="0" y="403"/>
                </a:lnTo>
                <a:lnTo>
                  <a:pt x="0" y="0"/>
                </a:lnTo>
                <a:lnTo>
                  <a:pt x="1620" y="0"/>
                </a:lnTo>
                <a:lnTo>
                  <a:pt x="1620" y="40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2800">
              <a:ea typeface="+mn-ea"/>
              <a:cs typeface="+mn-cs"/>
            </a:endParaRPr>
          </a:p>
        </p:txBody>
      </p:sp>
      <p:sp>
        <p:nvSpPr>
          <p:cNvPr id="21" name="Freeform 7"/>
          <p:cNvSpPr>
            <a:spLocks noChangeArrowheads="1"/>
          </p:cNvSpPr>
          <p:nvPr/>
        </p:nvSpPr>
        <p:spPr bwMode="auto">
          <a:xfrm>
            <a:off x="4968655" y="5639736"/>
            <a:ext cx="2056519" cy="514130"/>
          </a:xfrm>
          <a:custGeom>
            <a:avLst/>
            <a:gdLst>
              <a:gd name="T0" fmla="*/ 1620 w 1621"/>
              <a:gd name="T1" fmla="*/ 0 h 404"/>
              <a:gd name="T2" fmla="*/ 0 w 1621"/>
              <a:gd name="T3" fmla="*/ 0 h 404"/>
              <a:gd name="T4" fmla="*/ 0 w 1621"/>
              <a:gd name="T5" fmla="*/ 403 h 404"/>
              <a:gd name="T6" fmla="*/ 1620 w 1621"/>
              <a:gd name="T7" fmla="*/ 403 h 404"/>
              <a:gd name="T8" fmla="*/ 1620 w 1621"/>
              <a:gd name="T9" fmla="*/ 0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1" h="404">
                <a:moveTo>
                  <a:pt x="1620" y="0"/>
                </a:moveTo>
                <a:lnTo>
                  <a:pt x="0" y="0"/>
                </a:lnTo>
                <a:lnTo>
                  <a:pt x="0" y="403"/>
                </a:lnTo>
                <a:lnTo>
                  <a:pt x="1620" y="403"/>
                </a:lnTo>
                <a:lnTo>
                  <a:pt x="162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2800">
              <a:ea typeface="+mn-ea"/>
              <a:cs typeface="+mn-cs"/>
            </a:endParaRPr>
          </a:p>
        </p:txBody>
      </p:sp>
      <p:sp>
        <p:nvSpPr>
          <p:cNvPr id="22" name="Freeform 8"/>
          <p:cNvSpPr>
            <a:spLocks noChangeArrowheads="1"/>
          </p:cNvSpPr>
          <p:nvPr/>
        </p:nvSpPr>
        <p:spPr bwMode="auto">
          <a:xfrm>
            <a:off x="4454525" y="4605890"/>
            <a:ext cx="2050932" cy="508540"/>
          </a:xfrm>
          <a:custGeom>
            <a:avLst/>
            <a:gdLst>
              <a:gd name="T0" fmla="*/ 1619 w 1620"/>
              <a:gd name="T1" fmla="*/ 0 h 403"/>
              <a:gd name="T2" fmla="*/ 0 w 1620"/>
              <a:gd name="T3" fmla="*/ 0 h 403"/>
              <a:gd name="T4" fmla="*/ 0 w 1620"/>
              <a:gd name="T5" fmla="*/ 402 h 403"/>
              <a:gd name="T6" fmla="*/ 1619 w 1620"/>
              <a:gd name="T7" fmla="*/ 402 h 403"/>
              <a:gd name="T8" fmla="*/ 1619 w 1620"/>
              <a:gd name="T9" fmla="*/ 0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0" h="403">
                <a:moveTo>
                  <a:pt x="1619" y="0"/>
                </a:moveTo>
                <a:lnTo>
                  <a:pt x="0" y="0"/>
                </a:lnTo>
                <a:lnTo>
                  <a:pt x="0" y="402"/>
                </a:lnTo>
                <a:lnTo>
                  <a:pt x="1619" y="402"/>
                </a:lnTo>
                <a:lnTo>
                  <a:pt x="161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2800">
              <a:ea typeface="+mn-ea"/>
              <a:cs typeface="+mn-cs"/>
            </a:endParaRPr>
          </a:p>
        </p:txBody>
      </p:sp>
      <p:sp>
        <p:nvSpPr>
          <p:cNvPr id="23" name="Freeform 9"/>
          <p:cNvSpPr>
            <a:spLocks noChangeArrowheads="1"/>
          </p:cNvSpPr>
          <p:nvPr/>
        </p:nvSpPr>
        <p:spPr bwMode="auto">
          <a:xfrm>
            <a:off x="8528446" y="4572360"/>
            <a:ext cx="2743886" cy="514130"/>
          </a:xfrm>
          <a:custGeom>
            <a:avLst/>
            <a:gdLst>
              <a:gd name="T0" fmla="*/ 2163 w 2164"/>
              <a:gd name="T1" fmla="*/ 0 h 404"/>
              <a:gd name="T2" fmla="*/ 0 w 2164"/>
              <a:gd name="T3" fmla="*/ 0 h 404"/>
              <a:gd name="T4" fmla="*/ 0 w 2164"/>
              <a:gd name="T5" fmla="*/ 403 h 404"/>
              <a:gd name="T6" fmla="*/ 2163 w 2164"/>
              <a:gd name="T7" fmla="*/ 403 h 404"/>
              <a:gd name="T8" fmla="*/ 2163 w 2164"/>
              <a:gd name="T9" fmla="*/ 0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4" h="404">
                <a:moveTo>
                  <a:pt x="2163" y="0"/>
                </a:moveTo>
                <a:lnTo>
                  <a:pt x="0" y="0"/>
                </a:lnTo>
                <a:lnTo>
                  <a:pt x="0" y="403"/>
                </a:lnTo>
                <a:lnTo>
                  <a:pt x="2163" y="403"/>
                </a:lnTo>
                <a:lnTo>
                  <a:pt x="2163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2800">
              <a:ea typeface="+mn-ea"/>
              <a:cs typeface="+mn-cs"/>
            </a:endParaRPr>
          </a:p>
        </p:txBody>
      </p:sp>
      <p:sp>
        <p:nvSpPr>
          <p:cNvPr id="24" name="Freeform 10"/>
          <p:cNvSpPr>
            <a:spLocks noChangeArrowheads="1"/>
          </p:cNvSpPr>
          <p:nvPr/>
        </p:nvSpPr>
        <p:spPr bwMode="auto">
          <a:xfrm>
            <a:off x="7841075" y="3544100"/>
            <a:ext cx="2743890" cy="514130"/>
          </a:xfrm>
          <a:custGeom>
            <a:avLst/>
            <a:gdLst>
              <a:gd name="T0" fmla="*/ 2163 w 2164"/>
              <a:gd name="T1" fmla="*/ 0 h 404"/>
              <a:gd name="T2" fmla="*/ 0 w 2164"/>
              <a:gd name="T3" fmla="*/ 0 h 404"/>
              <a:gd name="T4" fmla="*/ 0 w 2164"/>
              <a:gd name="T5" fmla="*/ 403 h 404"/>
              <a:gd name="T6" fmla="*/ 2163 w 2164"/>
              <a:gd name="T7" fmla="*/ 403 h 404"/>
              <a:gd name="T8" fmla="*/ 2163 w 2164"/>
              <a:gd name="T9" fmla="*/ 0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4" h="404">
                <a:moveTo>
                  <a:pt x="2163" y="0"/>
                </a:moveTo>
                <a:lnTo>
                  <a:pt x="0" y="0"/>
                </a:lnTo>
                <a:lnTo>
                  <a:pt x="0" y="403"/>
                </a:lnTo>
                <a:lnTo>
                  <a:pt x="2163" y="403"/>
                </a:lnTo>
                <a:lnTo>
                  <a:pt x="2163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2800">
              <a:ea typeface="+mn-ea"/>
              <a:cs typeface="+mn-cs"/>
            </a:endParaRPr>
          </a:p>
        </p:txBody>
      </p:sp>
      <p:sp>
        <p:nvSpPr>
          <p:cNvPr id="25" name="Freeform 11"/>
          <p:cNvSpPr>
            <a:spLocks noChangeArrowheads="1"/>
          </p:cNvSpPr>
          <p:nvPr/>
        </p:nvSpPr>
        <p:spPr bwMode="auto">
          <a:xfrm>
            <a:off x="8545210" y="8573630"/>
            <a:ext cx="2743890" cy="514130"/>
          </a:xfrm>
          <a:custGeom>
            <a:avLst/>
            <a:gdLst>
              <a:gd name="T0" fmla="*/ 2164 w 2165"/>
              <a:gd name="T1" fmla="*/ 403 h 404"/>
              <a:gd name="T2" fmla="*/ 0 w 2165"/>
              <a:gd name="T3" fmla="*/ 403 h 404"/>
              <a:gd name="T4" fmla="*/ 0 w 2165"/>
              <a:gd name="T5" fmla="*/ 0 h 404"/>
              <a:gd name="T6" fmla="*/ 2164 w 2165"/>
              <a:gd name="T7" fmla="*/ 0 h 404"/>
              <a:gd name="T8" fmla="*/ 2164 w 2165"/>
              <a:gd name="T9" fmla="*/ 403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5" h="404">
                <a:moveTo>
                  <a:pt x="2164" y="403"/>
                </a:moveTo>
                <a:lnTo>
                  <a:pt x="0" y="403"/>
                </a:lnTo>
                <a:lnTo>
                  <a:pt x="0" y="0"/>
                </a:lnTo>
                <a:lnTo>
                  <a:pt x="2164" y="0"/>
                </a:lnTo>
                <a:lnTo>
                  <a:pt x="2164" y="40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2800">
              <a:ea typeface="+mn-ea"/>
              <a:cs typeface="+mn-cs"/>
            </a:endParaRPr>
          </a:p>
        </p:txBody>
      </p:sp>
      <p:sp>
        <p:nvSpPr>
          <p:cNvPr id="26" name="Freeform 12"/>
          <p:cNvSpPr>
            <a:spLocks noChangeArrowheads="1"/>
          </p:cNvSpPr>
          <p:nvPr/>
        </p:nvSpPr>
        <p:spPr bwMode="auto">
          <a:xfrm>
            <a:off x="7857842" y="9601890"/>
            <a:ext cx="2743886" cy="514130"/>
          </a:xfrm>
          <a:custGeom>
            <a:avLst/>
            <a:gdLst>
              <a:gd name="T0" fmla="*/ 2164 w 2165"/>
              <a:gd name="T1" fmla="*/ 403 h 404"/>
              <a:gd name="T2" fmla="*/ 0 w 2165"/>
              <a:gd name="T3" fmla="*/ 403 h 404"/>
              <a:gd name="T4" fmla="*/ 0 w 2165"/>
              <a:gd name="T5" fmla="*/ 0 h 404"/>
              <a:gd name="T6" fmla="*/ 2164 w 2165"/>
              <a:gd name="T7" fmla="*/ 0 h 404"/>
              <a:gd name="T8" fmla="*/ 2164 w 2165"/>
              <a:gd name="T9" fmla="*/ 403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5" h="404">
                <a:moveTo>
                  <a:pt x="2164" y="403"/>
                </a:moveTo>
                <a:lnTo>
                  <a:pt x="0" y="403"/>
                </a:lnTo>
                <a:lnTo>
                  <a:pt x="0" y="0"/>
                </a:lnTo>
                <a:lnTo>
                  <a:pt x="2164" y="0"/>
                </a:lnTo>
                <a:lnTo>
                  <a:pt x="2164" y="40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2800">
              <a:ea typeface="+mn-ea"/>
              <a:cs typeface="+mn-cs"/>
            </a:endParaRPr>
          </a:p>
        </p:txBody>
      </p:sp>
      <p:sp>
        <p:nvSpPr>
          <p:cNvPr id="27" name="Freeform 13"/>
          <p:cNvSpPr>
            <a:spLocks noChangeArrowheads="1"/>
          </p:cNvSpPr>
          <p:nvPr/>
        </p:nvSpPr>
        <p:spPr bwMode="auto">
          <a:xfrm>
            <a:off x="12786782" y="3493803"/>
            <a:ext cx="3213309" cy="514130"/>
          </a:xfrm>
          <a:custGeom>
            <a:avLst/>
            <a:gdLst>
              <a:gd name="T0" fmla="*/ 2534 w 2535"/>
              <a:gd name="T1" fmla="*/ 0 h 404"/>
              <a:gd name="T2" fmla="*/ 0 w 2535"/>
              <a:gd name="T3" fmla="*/ 0 h 404"/>
              <a:gd name="T4" fmla="*/ 0 w 2535"/>
              <a:gd name="T5" fmla="*/ 403 h 404"/>
              <a:gd name="T6" fmla="*/ 2534 w 2535"/>
              <a:gd name="T7" fmla="*/ 403 h 404"/>
              <a:gd name="T8" fmla="*/ 2534 w 2535"/>
              <a:gd name="T9" fmla="*/ 0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5" h="404">
                <a:moveTo>
                  <a:pt x="2534" y="0"/>
                </a:moveTo>
                <a:lnTo>
                  <a:pt x="0" y="0"/>
                </a:lnTo>
                <a:lnTo>
                  <a:pt x="0" y="403"/>
                </a:lnTo>
                <a:lnTo>
                  <a:pt x="2534" y="403"/>
                </a:lnTo>
                <a:lnTo>
                  <a:pt x="253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2800">
              <a:ea typeface="+mn-ea"/>
              <a:cs typeface="+mn-cs"/>
            </a:endParaRPr>
          </a:p>
        </p:txBody>
      </p:sp>
      <p:sp>
        <p:nvSpPr>
          <p:cNvPr id="28" name="Freeform 14"/>
          <p:cNvSpPr>
            <a:spLocks noChangeArrowheads="1"/>
          </p:cNvSpPr>
          <p:nvPr/>
        </p:nvSpPr>
        <p:spPr bwMode="auto">
          <a:xfrm>
            <a:off x="11976467" y="2459957"/>
            <a:ext cx="3213313" cy="514130"/>
          </a:xfrm>
          <a:custGeom>
            <a:avLst/>
            <a:gdLst>
              <a:gd name="T0" fmla="*/ 2533 w 2534"/>
              <a:gd name="T1" fmla="*/ 0 h 404"/>
              <a:gd name="T2" fmla="*/ 0 w 2534"/>
              <a:gd name="T3" fmla="*/ 0 h 404"/>
              <a:gd name="T4" fmla="*/ 0 w 2534"/>
              <a:gd name="T5" fmla="*/ 403 h 404"/>
              <a:gd name="T6" fmla="*/ 2533 w 2534"/>
              <a:gd name="T7" fmla="*/ 403 h 404"/>
              <a:gd name="T8" fmla="*/ 2533 w 2534"/>
              <a:gd name="T9" fmla="*/ 0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4" h="404">
                <a:moveTo>
                  <a:pt x="2533" y="0"/>
                </a:moveTo>
                <a:lnTo>
                  <a:pt x="0" y="0"/>
                </a:lnTo>
                <a:lnTo>
                  <a:pt x="0" y="403"/>
                </a:lnTo>
                <a:lnTo>
                  <a:pt x="2533" y="403"/>
                </a:lnTo>
                <a:lnTo>
                  <a:pt x="253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2800">
              <a:ea typeface="+mn-ea"/>
              <a:cs typeface="+mn-cs"/>
            </a:endParaRPr>
          </a:p>
        </p:txBody>
      </p:sp>
      <p:sp>
        <p:nvSpPr>
          <p:cNvPr id="29" name="Freeform 15"/>
          <p:cNvSpPr>
            <a:spLocks noChangeArrowheads="1"/>
          </p:cNvSpPr>
          <p:nvPr/>
        </p:nvSpPr>
        <p:spPr bwMode="auto">
          <a:xfrm>
            <a:off x="12781192" y="9613067"/>
            <a:ext cx="3213313" cy="508540"/>
          </a:xfrm>
          <a:custGeom>
            <a:avLst/>
            <a:gdLst>
              <a:gd name="T0" fmla="*/ 2534 w 2535"/>
              <a:gd name="T1" fmla="*/ 402 h 403"/>
              <a:gd name="T2" fmla="*/ 0 w 2535"/>
              <a:gd name="T3" fmla="*/ 402 h 403"/>
              <a:gd name="T4" fmla="*/ 0 w 2535"/>
              <a:gd name="T5" fmla="*/ 0 h 403"/>
              <a:gd name="T6" fmla="*/ 2534 w 2535"/>
              <a:gd name="T7" fmla="*/ 0 h 403"/>
              <a:gd name="T8" fmla="*/ 2534 w 2535"/>
              <a:gd name="T9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5" h="403">
                <a:moveTo>
                  <a:pt x="2534" y="402"/>
                </a:moveTo>
                <a:lnTo>
                  <a:pt x="0" y="402"/>
                </a:lnTo>
                <a:lnTo>
                  <a:pt x="0" y="0"/>
                </a:lnTo>
                <a:lnTo>
                  <a:pt x="2534" y="0"/>
                </a:lnTo>
                <a:lnTo>
                  <a:pt x="2534" y="40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2800">
              <a:ea typeface="+mn-ea"/>
              <a:cs typeface="+mn-cs"/>
            </a:endParaRPr>
          </a:p>
        </p:txBody>
      </p:sp>
      <p:sp>
        <p:nvSpPr>
          <p:cNvPr id="30" name="Freeform 16"/>
          <p:cNvSpPr>
            <a:spLocks noChangeArrowheads="1"/>
          </p:cNvSpPr>
          <p:nvPr/>
        </p:nvSpPr>
        <p:spPr bwMode="auto">
          <a:xfrm>
            <a:off x="11976467" y="10641326"/>
            <a:ext cx="3213313" cy="514130"/>
          </a:xfrm>
          <a:custGeom>
            <a:avLst/>
            <a:gdLst>
              <a:gd name="T0" fmla="*/ 2533 w 2534"/>
              <a:gd name="T1" fmla="*/ 403 h 404"/>
              <a:gd name="T2" fmla="*/ 0 w 2534"/>
              <a:gd name="T3" fmla="*/ 403 h 404"/>
              <a:gd name="T4" fmla="*/ 0 w 2534"/>
              <a:gd name="T5" fmla="*/ 0 h 404"/>
              <a:gd name="T6" fmla="*/ 2533 w 2534"/>
              <a:gd name="T7" fmla="*/ 0 h 404"/>
              <a:gd name="T8" fmla="*/ 2533 w 2534"/>
              <a:gd name="T9" fmla="*/ 403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4" h="404">
                <a:moveTo>
                  <a:pt x="2533" y="403"/>
                </a:moveTo>
                <a:lnTo>
                  <a:pt x="0" y="403"/>
                </a:lnTo>
                <a:lnTo>
                  <a:pt x="0" y="0"/>
                </a:lnTo>
                <a:lnTo>
                  <a:pt x="2533" y="0"/>
                </a:lnTo>
                <a:lnTo>
                  <a:pt x="2533" y="40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2800">
              <a:ea typeface="+mn-ea"/>
              <a:cs typeface="+mn-cs"/>
            </a:endParaRPr>
          </a:p>
        </p:txBody>
      </p:sp>
      <p:sp>
        <p:nvSpPr>
          <p:cNvPr id="31" name="Freeform 17"/>
          <p:cNvSpPr>
            <a:spLocks noChangeArrowheads="1"/>
          </p:cNvSpPr>
          <p:nvPr/>
        </p:nvSpPr>
        <p:spPr bwMode="auto">
          <a:xfrm>
            <a:off x="18606229" y="3795575"/>
            <a:ext cx="3302723" cy="6180734"/>
          </a:xfrm>
          <a:custGeom>
            <a:avLst/>
            <a:gdLst>
              <a:gd name="T0" fmla="*/ 2604 w 2605"/>
              <a:gd name="T1" fmla="*/ 4876 h 4877"/>
              <a:gd name="T2" fmla="*/ 0 w 2605"/>
              <a:gd name="T3" fmla="*/ 4876 h 4877"/>
              <a:gd name="T4" fmla="*/ 0 w 2605"/>
              <a:gd name="T5" fmla="*/ 0 h 4877"/>
              <a:gd name="T6" fmla="*/ 2604 w 2605"/>
              <a:gd name="T7" fmla="*/ 0 h 4877"/>
              <a:gd name="T8" fmla="*/ 2604 w 2605"/>
              <a:gd name="T9" fmla="*/ 4876 h 4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5" h="4877">
                <a:moveTo>
                  <a:pt x="2604" y="4876"/>
                </a:moveTo>
                <a:lnTo>
                  <a:pt x="0" y="4876"/>
                </a:lnTo>
                <a:lnTo>
                  <a:pt x="0" y="0"/>
                </a:lnTo>
                <a:lnTo>
                  <a:pt x="2604" y="0"/>
                </a:lnTo>
                <a:lnTo>
                  <a:pt x="2604" y="4876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47" name="CuadroTexto 146"/>
          <p:cNvSpPr txBox="1"/>
          <p:nvPr/>
        </p:nvSpPr>
        <p:spPr>
          <a:xfrm>
            <a:off x="12714234" y="2413454"/>
            <a:ext cx="190145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148" name="CuadroTexto 147"/>
          <p:cNvSpPr txBox="1"/>
          <p:nvPr/>
        </p:nvSpPr>
        <p:spPr>
          <a:xfrm>
            <a:off x="13516217" y="3458480"/>
            <a:ext cx="1961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149" name="CuadroTexto 148"/>
          <p:cNvSpPr txBox="1"/>
          <p:nvPr/>
        </p:nvSpPr>
        <p:spPr>
          <a:xfrm>
            <a:off x="13546959" y="9556662"/>
            <a:ext cx="190145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150" name="CuadroTexto 149"/>
          <p:cNvSpPr txBox="1"/>
          <p:nvPr/>
        </p:nvSpPr>
        <p:spPr>
          <a:xfrm>
            <a:off x="12689438" y="10606003"/>
            <a:ext cx="1961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51" name="CuadroTexto 150"/>
          <p:cNvSpPr txBox="1"/>
          <p:nvPr/>
        </p:nvSpPr>
        <p:spPr>
          <a:xfrm>
            <a:off x="4613942" y="4564385"/>
            <a:ext cx="172859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152" name="CuadroTexto 151"/>
          <p:cNvSpPr txBox="1"/>
          <p:nvPr/>
        </p:nvSpPr>
        <p:spPr>
          <a:xfrm>
            <a:off x="8992988" y="4548050"/>
            <a:ext cx="1961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153" name="CuadroTexto 152"/>
          <p:cNvSpPr txBox="1"/>
          <p:nvPr/>
        </p:nvSpPr>
        <p:spPr>
          <a:xfrm>
            <a:off x="9044727" y="8536851"/>
            <a:ext cx="190145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154" name="CuadroTexto 153"/>
          <p:cNvSpPr txBox="1"/>
          <p:nvPr/>
        </p:nvSpPr>
        <p:spPr>
          <a:xfrm>
            <a:off x="8271873" y="9552325"/>
            <a:ext cx="1961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155" name="CuadroTexto 154"/>
          <p:cNvSpPr txBox="1"/>
          <p:nvPr/>
        </p:nvSpPr>
        <p:spPr>
          <a:xfrm>
            <a:off x="5079740" y="7487431"/>
            <a:ext cx="190145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156" name="CuadroTexto 155"/>
          <p:cNvSpPr txBox="1"/>
          <p:nvPr/>
        </p:nvSpPr>
        <p:spPr>
          <a:xfrm>
            <a:off x="5049332" y="5618157"/>
            <a:ext cx="1961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157" name="CuadroTexto 156"/>
          <p:cNvSpPr txBox="1"/>
          <p:nvPr/>
        </p:nvSpPr>
        <p:spPr>
          <a:xfrm>
            <a:off x="4504246" y="8536851"/>
            <a:ext cx="1961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158" name="CuadroTexto 157"/>
          <p:cNvSpPr txBox="1"/>
          <p:nvPr/>
        </p:nvSpPr>
        <p:spPr>
          <a:xfrm>
            <a:off x="8289363" y="3509184"/>
            <a:ext cx="190145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159" name="CuadroTexto 158"/>
          <p:cNvSpPr txBox="1"/>
          <p:nvPr/>
        </p:nvSpPr>
        <p:spPr>
          <a:xfrm>
            <a:off x="5062559" y="2795024"/>
            <a:ext cx="94960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00" b="1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160" name="CuadroTexto 159"/>
          <p:cNvSpPr txBox="1"/>
          <p:nvPr/>
        </p:nvSpPr>
        <p:spPr>
          <a:xfrm>
            <a:off x="8737282" y="1703278"/>
            <a:ext cx="96145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161" name="CuadroTexto 160"/>
          <p:cNvSpPr txBox="1"/>
          <p:nvPr/>
        </p:nvSpPr>
        <p:spPr>
          <a:xfrm>
            <a:off x="13907118" y="4184348"/>
            <a:ext cx="96145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00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162" name="CuadroTexto 161"/>
          <p:cNvSpPr txBox="1"/>
          <p:nvPr/>
        </p:nvSpPr>
        <p:spPr>
          <a:xfrm>
            <a:off x="13907118" y="7696064"/>
            <a:ext cx="96145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00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163" name="CuadroTexto 162"/>
          <p:cNvSpPr txBox="1"/>
          <p:nvPr/>
        </p:nvSpPr>
        <p:spPr>
          <a:xfrm>
            <a:off x="8650654" y="10112001"/>
            <a:ext cx="96145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164" name="CuadroTexto 163"/>
          <p:cNvSpPr txBox="1"/>
          <p:nvPr/>
        </p:nvSpPr>
        <p:spPr>
          <a:xfrm>
            <a:off x="4917142" y="9120033"/>
            <a:ext cx="94960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00" b="1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848876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"/>
          <p:cNvSpPr>
            <a:spLocks noChangeShapeType="1"/>
          </p:cNvSpPr>
          <p:nvPr/>
        </p:nvSpPr>
        <p:spPr bwMode="auto">
          <a:xfrm flipH="1">
            <a:off x="3477360" y="6807352"/>
            <a:ext cx="17308972" cy="6329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  <a:alpha val="4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9" name="Freeform 2"/>
          <p:cNvSpPr>
            <a:spLocks noChangeArrowheads="1"/>
          </p:cNvSpPr>
          <p:nvPr/>
        </p:nvSpPr>
        <p:spPr bwMode="auto">
          <a:xfrm>
            <a:off x="18176408" y="2400972"/>
            <a:ext cx="1570090" cy="8812761"/>
          </a:xfrm>
          <a:custGeom>
            <a:avLst/>
            <a:gdLst>
              <a:gd name="T0" fmla="*/ 0 w 1093"/>
              <a:gd name="T1" fmla="*/ 0 h 6138"/>
              <a:gd name="T2" fmla="*/ 0 w 1093"/>
              <a:gd name="T3" fmla="*/ 0 h 6138"/>
              <a:gd name="T4" fmla="*/ 1090 w 1093"/>
              <a:gd name="T5" fmla="*/ 3078 h 6138"/>
              <a:gd name="T6" fmla="*/ 1090 w 1093"/>
              <a:gd name="T7" fmla="*/ 3078 h 6138"/>
              <a:gd name="T8" fmla="*/ 0 w 1093"/>
              <a:gd name="T9" fmla="*/ 6137 h 6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3" h="6138">
                <a:moveTo>
                  <a:pt x="0" y="0"/>
                </a:moveTo>
                <a:lnTo>
                  <a:pt x="0" y="0"/>
                </a:lnTo>
                <a:cubicBezTo>
                  <a:pt x="248" y="306"/>
                  <a:pt x="1092" y="1421"/>
                  <a:pt x="1090" y="3078"/>
                </a:cubicBezTo>
                <a:lnTo>
                  <a:pt x="1090" y="3078"/>
                </a:lnTo>
                <a:cubicBezTo>
                  <a:pt x="1086" y="4723"/>
                  <a:pt x="249" y="5830"/>
                  <a:pt x="0" y="6137"/>
                </a:cubicBezTo>
              </a:path>
            </a:pathLst>
          </a:custGeom>
          <a:noFill/>
          <a:ln w="11160" cap="flat">
            <a:solidFill>
              <a:schemeClr val="bg1">
                <a:lumMod val="50000"/>
                <a:alpha val="4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0" name="Freeform 3"/>
          <p:cNvSpPr>
            <a:spLocks noChangeArrowheads="1"/>
          </p:cNvSpPr>
          <p:nvPr/>
        </p:nvSpPr>
        <p:spPr bwMode="auto">
          <a:xfrm>
            <a:off x="15544259" y="3192346"/>
            <a:ext cx="1595414" cy="7230010"/>
          </a:xfrm>
          <a:custGeom>
            <a:avLst/>
            <a:gdLst>
              <a:gd name="T0" fmla="*/ 0 w 1111"/>
              <a:gd name="T1" fmla="*/ 0 h 5036"/>
              <a:gd name="T2" fmla="*/ 0 w 1111"/>
              <a:gd name="T3" fmla="*/ 0 h 5036"/>
              <a:gd name="T4" fmla="*/ 1108 w 1111"/>
              <a:gd name="T5" fmla="*/ 2512 h 5036"/>
              <a:gd name="T6" fmla="*/ 1108 w 1111"/>
              <a:gd name="T7" fmla="*/ 2512 h 5036"/>
              <a:gd name="T8" fmla="*/ 0 w 1111"/>
              <a:gd name="T9" fmla="*/ 5035 h 5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1" h="5036">
                <a:moveTo>
                  <a:pt x="0" y="0"/>
                </a:moveTo>
                <a:lnTo>
                  <a:pt x="0" y="0"/>
                </a:lnTo>
                <a:cubicBezTo>
                  <a:pt x="156" y="143"/>
                  <a:pt x="1105" y="1043"/>
                  <a:pt x="1108" y="2512"/>
                </a:cubicBezTo>
                <a:lnTo>
                  <a:pt x="1108" y="2512"/>
                </a:lnTo>
                <a:cubicBezTo>
                  <a:pt x="1110" y="3987"/>
                  <a:pt x="156" y="4893"/>
                  <a:pt x="0" y="5035"/>
                </a:cubicBezTo>
              </a:path>
            </a:pathLst>
          </a:custGeom>
          <a:noFill/>
          <a:ln w="11160" cap="flat">
            <a:solidFill>
              <a:schemeClr val="bg1">
                <a:lumMod val="50000"/>
                <a:alpha val="4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1" name="Freeform 4"/>
          <p:cNvSpPr>
            <a:spLocks noChangeArrowheads="1"/>
          </p:cNvSpPr>
          <p:nvPr/>
        </p:nvSpPr>
        <p:spPr bwMode="auto">
          <a:xfrm>
            <a:off x="13227111" y="3952066"/>
            <a:ext cx="1196562" cy="5716901"/>
          </a:xfrm>
          <a:custGeom>
            <a:avLst/>
            <a:gdLst>
              <a:gd name="T0" fmla="*/ 0 w 835"/>
              <a:gd name="T1" fmla="*/ 0 h 3980"/>
              <a:gd name="T2" fmla="*/ 0 w 835"/>
              <a:gd name="T3" fmla="*/ 0 h 3980"/>
              <a:gd name="T4" fmla="*/ 832 w 835"/>
              <a:gd name="T5" fmla="*/ 1984 h 3980"/>
              <a:gd name="T6" fmla="*/ 832 w 835"/>
              <a:gd name="T7" fmla="*/ 1984 h 3980"/>
              <a:gd name="T8" fmla="*/ 0 w 835"/>
              <a:gd name="T9" fmla="*/ 3979 h 3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5" h="3980">
                <a:moveTo>
                  <a:pt x="0" y="0"/>
                </a:moveTo>
                <a:lnTo>
                  <a:pt x="0" y="0"/>
                </a:lnTo>
                <a:cubicBezTo>
                  <a:pt x="133" y="130"/>
                  <a:pt x="828" y="846"/>
                  <a:pt x="832" y="1984"/>
                </a:cubicBezTo>
                <a:lnTo>
                  <a:pt x="832" y="1984"/>
                </a:lnTo>
                <a:cubicBezTo>
                  <a:pt x="834" y="3129"/>
                  <a:pt x="131" y="3850"/>
                  <a:pt x="0" y="3979"/>
                </a:cubicBezTo>
              </a:path>
            </a:pathLst>
          </a:custGeom>
          <a:noFill/>
          <a:ln w="11160" cap="flat">
            <a:solidFill>
              <a:schemeClr val="bg1">
                <a:lumMod val="50000"/>
                <a:alpha val="4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2" name="Freeform 5"/>
          <p:cNvSpPr>
            <a:spLocks noChangeArrowheads="1"/>
          </p:cNvSpPr>
          <p:nvPr/>
        </p:nvSpPr>
        <p:spPr bwMode="auto">
          <a:xfrm>
            <a:off x="10878309" y="4616824"/>
            <a:ext cx="917994" cy="4381057"/>
          </a:xfrm>
          <a:custGeom>
            <a:avLst/>
            <a:gdLst>
              <a:gd name="T0" fmla="*/ 0 w 640"/>
              <a:gd name="T1" fmla="*/ 0 h 3051"/>
              <a:gd name="T2" fmla="*/ 0 w 640"/>
              <a:gd name="T3" fmla="*/ 0 h 3051"/>
              <a:gd name="T4" fmla="*/ 637 w 640"/>
              <a:gd name="T5" fmla="*/ 1520 h 3051"/>
              <a:gd name="T6" fmla="*/ 637 w 640"/>
              <a:gd name="T7" fmla="*/ 1520 h 3051"/>
              <a:gd name="T8" fmla="*/ 0 w 640"/>
              <a:gd name="T9" fmla="*/ 3050 h 3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0" h="3051">
                <a:moveTo>
                  <a:pt x="0" y="0"/>
                </a:moveTo>
                <a:lnTo>
                  <a:pt x="0" y="0"/>
                </a:lnTo>
                <a:cubicBezTo>
                  <a:pt x="102" y="99"/>
                  <a:pt x="636" y="647"/>
                  <a:pt x="637" y="1520"/>
                </a:cubicBezTo>
                <a:lnTo>
                  <a:pt x="637" y="1520"/>
                </a:lnTo>
                <a:cubicBezTo>
                  <a:pt x="639" y="2398"/>
                  <a:pt x="101" y="2951"/>
                  <a:pt x="0" y="3050"/>
                </a:cubicBezTo>
              </a:path>
            </a:pathLst>
          </a:custGeom>
          <a:noFill/>
          <a:ln w="11160" cap="flat">
            <a:solidFill>
              <a:schemeClr val="bg1">
                <a:lumMod val="50000"/>
                <a:alpha val="4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3" name="Freeform 6"/>
          <p:cNvSpPr>
            <a:spLocks noChangeArrowheads="1"/>
          </p:cNvSpPr>
          <p:nvPr/>
        </p:nvSpPr>
        <p:spPr bwMode="auto">
          <a:xfrm>
            <a:off x="8459865" y="5059995"/>
            <a:ext cx="734397" cy="3501045"/>
          </a:xfrm>
          <a:custGeom>
            <a:avLst/>
            <a:gdLst>
              <a:gd name="T0" fmla="*/ 0 w 512"/>
              <a:gd name="T1" fmla="*/ 0 h 2440"/>
              <a:gd name="T2" fmla="*/ 0 w 512"/>
              <a:gd name="T3" fmla="*/ 0 h 2440"/>
              <a:gd name="T4" fmla="*/ 509 w 512"/>
              <a:gd name="T5" fmla="*/ 1216 h 2440"/>
              <a:gd name="T6" fmla="*/ 509 w 512"/>
              <a:gd name="T7" fmla="*/ 1216 h 2440"/>
              <a:gd name="T8" fmla="*/ 0 w 512"/>
              <a:gd name="T9" fmla="*/ 2439 h 2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2440">
                <a:moveTo>
                  <a:pt x="0" y="0"/>
                </a:moveTo>
                <a:lnTo>
                  <a:pt x="0" y="0"/>
                </a:lnTo>
                <a:cubicBezTo>
                  <a:pt x="80" y="80"/>
                  <a:pt x="507" y="518"/>
                  <a:pt x="509" y="1216"/>
                </a:cubicBezTo>
                <a:lnTo>
                  <a:pt x="509" y="1216"/>
                </a:lnTo>
                <a:cubicBezTo>
                  <a:pt x="511" y="1919"/>
                  <a:pt x="80" y="2361"/>
                  <a:pt x="0" y="2439"/>
                </a:cubicBezTo>
              </a:path>
            </a:pathLst>
          </a:custGeom>
          <a:noFill/>
          <a:ln w="11160" cap="flat">
            <a:solidFill>
              <a:schemeClr val="bg1">
                <a:lumMod val="50000"/>
                <a:alpha val="4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4" name="Freeform 7"/>
          <p:cNvSpPr>
            <a:spLocks noChangeArrowheads="1"/>
          </p:cNvSpPr>
          <p:nvPr/>
        </p:nvSpPr>
        <p:spPr bwMode="auto">
          <a:xfrm>
            <a:off x="6003434" y="5446184"/>
            <a:ext cx="569791" cy="2728666"/>
          </a:xfrm>
          <a:custGeom>
            <a:avLst/>
            <a:gdLst>
              <a:gd name="T0" fmla="*/ 0 w 399"/>
              <a:gd name="T1" fmla="*/ 0 h 1901"/>
              <a:gd name="T2" fmla="*/ 0 w 399"/>
              <a:gd name="T3" fmla="*/ 0 h 1901"/>
              <a:gd name="T4" fmla="*/ 397 w 399"/>
              <a:gd name="T5" fmla="*/ 947 h 1901"/>
              <a:gd name="T6" fmla="*/ 397 w 399"/>
              <a:gd name="T7" fmla="*/ 947 h 1901"/>
              <a:gd name="T8" fmla="*/ 0 w 399"/>
              <a:gd name="T9" fmla="*/ 1900 h 1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9" h="1901">
                <a:moveTo>
                  <a:pt x="0" y="0"/>
                </a:moveTo>
                <a:lnTo>
                  <a:pt x="0" y="0"/>
                </a:lnTo>
                <a:cubicBezTo>
                  <a:pt x="63" y="62"/>
                  <a:pt x="395" y="403"/>
                  <a:pt x="397" y="947"/>
                </a:cubicBezTo>
                <a:lnTo>
                  <a:pt x="397" y="947"/>
                </a:lnTo>
                <a:cubicBezTo>
                  <a:pt x="398" y="1494"/>
                  <a:pt x="62" y="1839"/>
                  <a:pt x="0" y="1900"/>
                </a:cubicBezTo>
              </a:path>
            </a:pathLst>
          </a:cu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5" name="Freeform 8"/>
          <p:cNvSpPr>
            <a:spLocks noChangeArrowheads="1"/>
          </p:cNvSpPr>
          <p:nvPr/>
        </p:nvSpPr>
        <p:spPr bwMode="auto">
          <a:xfrm>
            <a:off x="17688922" y="1742547"/>
            <a:ext cx="899003" cy="899003"/>
          </a:xfrm>
          <a:custGeom>
            <a:avLst/>
            <a:gdLst>
              <a:gd name="T0" fmla="*/ 0 w 624"/>
              <a:gd name="T1" fmla="*/ 312 h 624"/>
              <a:gd name="T2" fmla="*/ 0 w 624"/>
              <a:gd name="T3" fmla="*/ 312 h 624"/>
              <a:gd name="T4" fmla="*/ 311 w 624"/>
              <a:gd name="T5" fmla="*/ 623 h 624"/>
              <a:gd name="T6" fmla="*/ 311 w 624"/>
              <a:gd name="T7" fmla="*/ 623 h 624"/>
              <a:gd name="T8" fmla="*/ 623 w 624"/>
              <a:gd name="T9" fmla="*/ 312 h 624"/>
              <a:gd name="T10" fmla="*/ 623 w 624"/>
              <a:gd name="T11" fmla="*/ 312 h 624"/>
              <a:gd name="T12" fmla="*/ 311 w 624"/>
              <a:gd name="T13" fmla="*/ 0 h 624"/>
              <a:gd name="T14" fmla="*/ 311 w 624"/>
              <a:gd name="T15" fmla="*/ 0 h 624"/>
              <a:gd name="T16" fmla="*/ 0 w 624"/>
              <a:gd name="T17" fmla="*/ 312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4" h="624">
                <a:moveTo>
                  <a:pt x="0" y="312"/>
                </a:moveTo>
                <a:lnTo>
                  <a:pt x="0" y="312"/>
                </a:lnTo>
                <a:cubicBezTo>
                  <a:pt x="0" y="484"/>
                  <a:pt x="140" y="623"/>
                  <a:pt x="311" y="623"/>
                </a:cubicBezTo>
                <a:lnTo>
                  <a:pt x="311" y="623"/>
                </a:lnTo>
                <a:cubicBezTo>
                  <a:pt x="483" y="623"/>
                  <a:pt x="623" y="484"/>
                  <a:pt x="623" y="312"/>
                </a:cubicBezTo>
                <a:lnTo>
                  <a:pt x="623" y="312"/>
                </a:lnTo>
                <a:cubicBezTo>
                  <a:pt x="623" y="140"/>
                  <a:pt x="483" y="0"/>
                  <a:pt x="311" y="0"/>
                </a:cubicBezTo>
                <a:lnTo>
                  <a:pt x="311" y="0"/>
                </a:lnTo>
                <a:cubicBezTo>
                  <a:pt x="140" y="0"/>
                  <a:pt x="0" y="140"/>
                  <a:pt x="0" y="312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7" name="Freeform 10"/>
          <p:cNvSpPr>
            <a:spLocks noChangeArrowheads="1"/>
          </p:cNvSpPr>
          <p:nvPr/>
        </p:nvSpPr>
        <p:spPr bwMode="auto">
          <a:xfrm>
            <a:off x="15018788" y="2489606"/>
            <a:ext cx="899003" cy="899003"/>
          </a:xfrm>
          <a:custGeom>
            <a:avLst/>
            <a:gdLst>
              <a:gd name="T0" fmla="*/ 0 w 624"/>
              <a:gd name="T1" fmla="*/ 311 h 624"/>
              <a:gd name="T2" fmla="*/ 0 w 624"/>
              <a:gd name="T3" fmla="*/ 311 h 624"/>
              <a:gd name="T4" fmla="*/ 311 w 624"/>
              <a:gd name="T5" fmla="*/ 623 h 624"/>
              <a:gd name="T6" fmla="*/ 311 w 624"/>
              <a:gd name="T7" fmla="*/ 623 h 624"/>
              <a:gd name="T8" fmla="*/ 623 w 624"/>
              <a:gd name="T9" fmla="*/ 311 h 624"/>
              <a:gd name="T10" fmla="*/ 623 w 624"/>
              <a:gd name="T11" fmla="*/ 311 h 624"/>
              <a:gd name="T12" fmla="*/ 311 w 624"/>
              <a:gd name="T13" fmla="*/ 0 h 624"/>
              <a:gd name="T14" fmla="*/ 311 w 624"/>
              <a:gd name="T15" fmla="*/ 0 h 624"/>
              <a:gd name="T16" fmla="*/ 0 w 624"/>
              <a:gd name="T17" fmla="*/ 311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4" h="624">
                <a:moveTo>
                  <a:pt x="0" y="311"/>
                </a:moveTo>
                <a:lnTo>
                  <a:pt x="0" y="311"/>
                </a:lnTo>
                <a:cubicBezTo>
                  <a:pt x="0" y="484"/>
                  <a:pt x="139" y="623"/>
                  <a:pt x="311" y="623"/>
                </a:cubicBezTo>
                <a:lnTo>
                  <a:pt x="311" y="623"/>
                </a:lnTo>
                <a:cubicBezTo>
                  <a:pt x="484" y="623"/>
                  <a:pt x="623" y="484"/>
                  <a:pt x="623" y="311"/>
                </a:cubicBezTo>
                <a:lnTo>
                  <a:pt x="623" y="311"/>
                </a:lnTo>
                <a:cubicBezTo>
                  <a:pt x="623" y="139"/>
                  <a:pt x="484" y="0"/>
                  <a:pt x="311" y="0"/>
                </a:cubicBezTo>
                <a:lnTo>
                  <a:pt x="311" y="0"/>
                </a:lnTo>
                <a:cubicBezTo>
                  <a:pt x="139" y="0"/>
                  <a:pt x="0" y="139"/>
                  <a:pt x="0" y="31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9" name="Freeform 12"/>
          <p:cNvSpPr>
            <a:spLocks noChangeArrowheads="1"/>
          </p:cNvSpPr>
          <p:nvPr/>
        </p:nvSpPr>
        <p:spPr bwMode="auto">
          <a:xfrm>
            <a:off x="12625667" y="3148031"/>
            <a:ext cx="892670" cy="899003"/>
          </a:xfrm>
          <a:custGeom>
            <a:avLst/>
            <a:gdLst>
              <a:gd name="T0" fmla="*/ 0 w 623"/>
              <a:gd name="T1" fmla="*/ 312 h 625"/>
              <a:gd name="T2" fmla="*/ 0 w 623"/>
              <a:gd name="T3" fmla="*/ 312 h 625"/>
              <a:gd name="T4" fmla="*/ 311 w 623"/>
              <a:gd name="T5" fmla="*/ 624 h 625"/>
              <a:gd name="T6" fmla="*/ 311 w 623"/>
              <a:gd name="T7" fmla="*/ 624 h 625"/>
              <a:gd name="T8" fmla="*/ 622 w 623"/>
              <a:gd name="T9" fmla="*/ 312 h 625"/>
              <a:gd name="T10" fmla="*/ 622 w 623"/>
              <a:gd name="T11" fmla="*/ 312 h 625"/>
              <a:gd name="T12" fmla="*/ 311 w 623"/>
              <a:gd name="T13" fmla="*/ 0 h 625"/>
              <a:gd name="T14" fmla="*/ 311 w 623"/>
              <a:gd name="T15" fmla="*/ 0 h 625"/>
              <a:gd name="T16" fmla="*/ 0 w 623"/>
              <a:gd name="T17" fmla="*/ 312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3" h="625">
                <a:moveTo>
                  <a:pt x="0" y="312"/>
                </a:moveTo>
                <a:lnTo>
                  <a:pt x="0" y="312"/>
                </a:lnTo>
                <a:cubicBezTo>
                  <a:pt x="0" y="484"/>
                  <a:pt x="139" y="624"/>
                  <a:pt x="311" y="624"/>
                </a:cubicBezTo>
                <a:lnTo>
                  <a:pt x="311" y="624"/>
                </a:lnTo>
                <a:cubicBezTo>
                  <a:pt x="483" y="624"/>
                  <a:pt x="622" y="484"/>
                  <a:pt x="622" y="312"/>
                </a:cubicBezTo>
                <a:lnTo>
                  <a:pt x="622" y="312"/>
                </a:lnTo>
                <a:cubicBezTo>
                  <a:pt x="622" y="140"/>
                  <a:pt x="483" y="0"/>
                  <a:pt x="311" y="0"/>
                </a:cubicBezTo>
                <a:lnTo>
                  <a:pt x="311" y="0"/>
                </a:lnTo>
                <a:cubicBezTo>
                  <a:pt x="139" y="0"/>
                  <a:pt x="0" y="140"/>
                  <a:pt x="0" y="31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1" name="Freeform 14"/>
          <p:cNvSpPr>
            <a:spLocks noChangeArrowheads="1"/>
          </p:cNvSpPr>
          <p:nvPr/>
        </p:nvSpPr>
        <p:spPr bwMode="auto">
          <a:xfrm>
            <a:off x="10283194" y="3781131"/>
            <a:ext cx="892670" cy="899003"/>
          </a:xfrm>
          <a:custGeom>
            <a:avLst/>
            <a:gdLst>
              <a:gd name="T0" fmla="*/ 0 w 623"/>
              <a:gd name="T1" fmla="*/ 312 h 624"/>
              <a:gd name="T2" fmla="*/ 0 w 623"/>
              <a:gd name="T3" fmla="*/ 312 h 624"/>
              <a:gd name="T4" fmla="*/ 311 w 623"/>
              <a:gd name="T5" fmla="*/ 623 h 624"/>
              <a:gd name="T6" fmla="*/ 311 w 623"/>
              <a:gd name="T7" fmla="*/ 623 h 624"/>
              <a:gd name="T8" fmla="*/ 622 w 623"/>
              <a:gd name="T9" fmla="*/ 312 h 624"/>
              <a:gd name="T10" fmla="*/ 622 w 623"/>
              <a:gd name="T11" fmla="*/ 312 h 624"/>
              <a:gd name="T12" fmla="*/ 311 w 623"/>
              <a:gd name="T13" fmla="*/ 0 h 624"/>
              <a:gd name="T14" fmla="*/ 311 w 623"/>
              <a:gd name="T15" fmla="*/ 0 h 624"/>
              <a:gd name="T16" fmla="*/ 0 w 623"/>
              <a:gd name="T17" fmla="*/ 312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3" h="624">
                <a:moveTo>
                  <a:pt x="0" y="312"/>
                </a:moveTo>
                <a:lnTo>
                  <a:pt x="0" y="312"/>
                </a:lnTo>
                <a:cubicBezTo>
                  <a:pt x="0" y="484"/>
                  <a:pt x="139" y="623"/>
                  <a:pt x="311" y="623"/>
                </a:cubicBezTo>
                <a:lnTo>
                  <a:pt x="311" y="623"/>
                </a:lnTo>
                <a:cubicBezTo>
                  <a:pt x="483" y="623"/>
                  <a:pt x="622" y="484"/>
                  <a:pt x="622" y="312"/>
                </a:cubicBezTo>
                <a:lnTo>
                  <a:pt x="622" y="312"/>
                </a:lnTo>
                <a:cubicBezTo>
                  <a:pt x="622" y="140"/>
                  <a:pt x="483" y="0"/>
                  <a:pt x="311" y="0"/>
                </a:cubicBezTo>
                <a:lnTo>
                  <a:pt x="311" y="0"/>
                </a:lnTo>
                <a:cubicBezTo>
                  <a:pt x="139" y="0"/>
                  <a:pt x="0" y="140"/>
                  <a:pt x="0" y="31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3" name="Freeform 16"/>
          <p:cNvSpPr>
            <a:spLocks noChangeArrowheads="1"/>
          </p:cNvSpPr>
          <p:nvPr/>
        </p:nvSpPr>
        <p:spPr bwMode="auto">
          <a:xfrm>
            <a:off x="7966046" y="4426894"/>
            <a:ext cx="899003" cy="899003"/>
          </a:xfrm>
          <a:custGeom>
            <a:avLst/>
            <a:gdLst>
              <a:gd name="T0" fmla="*/ 0 w 624"/>
              <a:gd name="T1" fmla="*/ 312 h 625"/>
              <a:gd name="T2" fmla="*/ 0 w 624"/>
              <a:gd name="T3" fmla="*/ 312 h 625"/>
              <a:gd name="T4" fmla="*/ 311 w 624"/>
              <a:gd name="T5" fmla="*/ 624 h 625"/>
              <a:gd name="T6" fmla="*/ 311 w 624"/>
              <a:gd name="T7" fmla="*/ 624 h 625"/>
              <a:gd name="T8" fmla="*/ 623 w 624"/>
              <a:gd name="T9" fmla="*/ 312 h 625"/>
              <a:gd name="T10" fmla="*/ 623 w 624"/>
              <a:gd name="T11" fmla="*/ 312 h 625"/>
              <a:gd name="T12" fmla="*/ 311 w 624"/>
              <a:gd name="T13" fmla="*/ 0 h 625"/>
              <a:gd name="T14" fmla="*/ 311 w 624"/>
              <a:gd name="T15" fmla="*/ 0 h 625"/>
              <a:gd name="T16" fmla="*/ 0 w 624"/>
              <a:gd name="T17" fmla="*/ 312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4" h="625">
                <a:moveTo>
                  <a:pt x="0" y="312"/>
                </a:moveTo>
                <a:lnTo>
                  <a:pt x="0" y="312"/>
                </a:lnTo>
                <a:cubicBezTo>
                  <a:pt x="0" y="484"/>
                  <a:pt x="140" y="624"/>
                  <a:pt x="311" y="624"/>
                </a:cubicBezTo>
                <a:lnTo>
                  <a:pt x="311" y="624"/>
                </a:lnTo>
                <a:cubicBezTo>
                  <a:pt x="483" y="624"/>
                  <a:pt x="623" y="484"/>
                  <a:pt x="623" y="312"/>
                </a:cubicBezTo>
                <a:lnTo>
                  <a:pt x="623" y="312"/>
                </a:lnTo>
                <a:cubicBezTo>
                  <a:pt x="623" y="140"/>
                  <a:pt x="483" y="0"/>
                  <a:pt x="311" y="0"/>
                </a:cubicBezTo>
                <a:lnTo>
                  <a:pt x="311" y="0"/>
                </a:lnTo>
                <a:cubicBezTo>
                  <a:pt x="140" y="0"/>
                  <a:pt x="0" y="140"/>
                  <a:pt x="0" y="31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5" name="Freeform 18"/>
          <p:cNvSpPr>
            <a:spLocks noChangeArrowheads="1"/>
          </p:cNvSpPr>
          <p:nvPr/>
        </p:nvSpPr>
        <p:spPr bwMode="auto">
          <a:xfrm>
            <a:off x="5674222" y="5059995"/>
            <a:ext cx="899003" cy="899003"/>
          </a:xfrm>
          <a:custGeom>
            <a:avLst/>
            <a:gdLst>
              <a:gd name="T0" fmla="*/ 0 w 624"/>
              <a:gd name="T1" fmla="*/ 311 h 624"/>
              <a:gd name="T2" fmla="*/ 0 w 624"/>
              <a:gd name="T3" fmla="*/ 311 h 624"/>
              <a:gd name="T4" fmla="*/ 311 w 624"/>
              <a:gd name="T5" fmla="*/ 623 h 624"/>
              <a:gd name="T6" fmla="*/ 311 w 624"/>
              <a:gd name="T7" fmla="*/ 623 h 624"/>
              <a:gd name="T8" fmla="*/ 623 w 624"/>
              <a:gd name="T9" fmla="*/ 311 h 624"/>
              <a:gd name="T10" fmla="*/ 623 w 624"/>
              <a:gd name="T11" fmla="*/ 311 h 624"/>
              <a:gd name="T12" fmla="*/ 311 w 624"/>
              <a:gd name="T13" fmla="*/ 0 h 624"/>
              <a:gd name="T14" fmla="*/ 311 w 624"/>
              <a:gd name="T15" fmla="*/ 0 h 624"/>
              <a:gd name="T16" fmla="*/ 0 w 624"/>
              <a:gd name="T17" fmla="*/ 311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4" h="624">
                <a:moveTo>
                  <a:pt x="0" y="311"/>
                </a:moveTo>
                <a:lnTo>
                  <a:pt x="0" y="311"/>
                </a:lnTo>
                <a:cubicBezTo>
                  <a:pt x="0" y="484"/>
                  <a:pt x="139" y="623"/>
                  <a:pt x="311" y="623"/>
                </a:cubicBezTo>
                <a:lnTo>
                  <a:pt x="311" y="623"/>
                </a:lnTo>
                <a:cubicBezTo>
                  <a:pt x="483" y="623"/>
                  <a:pt x="623" y="484"/>
                  <a:pt x="623" y="311"/>
                </a:cubicBezTo>
                <a:lnTo>
                  <a:pt x="623" y="311"/>
                </a:lnTo>
                <a:cubicBezTo>
                  <a:pt x="623" y="139"/>
                  <a:pt x="483" y="0"/>
                  <a:pt x="311" y="0"/>
                </a:cubicBezTo>
                <a:lnTo>
                  <a:pt x="311" y="0"/>
                </a:lnTo>
                <a:cubicBezTo>
                  <a:pt x="139" y="0"/>
                  <a:pt x="0" y="139"/>
                  <a:pt x="0" y="31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7" name="Freeform 20"/>
          <p:cNvSpPr>
            <a:spLocks noChangeArrowheads="1"/>
          </p:cNvSpPr>
          <p:nvPr/>
        </p:nvSpPr>
        <p:spPr bwMode="auto">
          <a:xfrm>
            <a:off x="5591916" y="7757003"/>
            <a:ext cx="899003" cy="899003"/>
          </a:xfrm>
          <a:custGeom>
            <a:avLst/>
            <a:gdLst>
              <a:gd name="T0" fmla="*/ 623 w 624"/>
              <a:gd name="T1" fmla="*/ 312 h 624"/>
              <a:gd name="T2" fmla="*/ 623 w 624"/>
              <a:gd name="T3" fmla="*/ 312 h 624"/>
              <a:gd name="T4" fmla="*/ 312 w 624"/>
              <a:gd name="T5" fmla="*/ 623 h 624"/>
              <a:gd name="T6" fmla="*/ 312 w 624"/>
              <a:gd name="T7" fmla="*/ 623 h 624"/>
              <a:gd name="T8" fmla="*/ 0 w 624"/>
              <a:gd name="T9" fmla="*/ 312 h 624"/>
              <a:gd name="T10" fmla="*/ 0 w 624"/>
              <a:gd name="T11" fmla="*/ 312 h 624"/>
              <a:gd name="T12" fmla="*/ 312 w 624"/>
              <a:gd name="T13" fmla="*/ 0 h 624"/>
              <a:gd name="T14" fmla="*/ 312 w 624"/>
              <a:gd name="T15" fmla="*/ 0 h 624"/>
              <a:gd name="T16" fmla="*/ 623 w 624"/>
              <a:gd name="T17" fmla="*/ 312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4" h="624">
                <a:moveTo>
                  <a:pt x="623" y="312"/>
                </a:moveTo>
                <a:lnTo>
                  <a:pt x="623" y="312"/>
                </a:lnTo>
                <a:cubicBezTo>
                  <a:pt x="623" y="484"/>
                  <a:pt x="484" y="623"/>
                  <a:pt x="312" y="623"/>
                </a:cubicBezTo>
                <a:lnTo>
                  <a:pt x="312" y="623"/>
                </a:lnTo>
                <a:cubicBezTo>
                  <a:pt x="140" y="623"/>
                  <a:pt x="0" y="484"/>
                  <a:pt x="0" y="312"/>
                </a:cubicBezTo>
                <a:lnTo>
                  <a:pt x="0" y="312"/>
                </a:lnTo>
                <a:cubicBezTo>
                  <a:pt x="0" y="140"/>
                  <a:pt x="140" y="0"/>
                  <a:pt x="312" y="0"/>
                </a:cubicBezTo>
                <a:lnTo>
                  <a:pt x="312" y="0"/>
                </a:lnTo>
                <a:cubicBezTo>
                  <a:pt x="484" y="0"/>
                  <a:pt x="623" y="140"/>
                  <a:pt x="623" y="31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8" name="Freeform 21"/>
          <p:cNvSpPr>
            <a:spLocks noChangeArrowheads="1"/>
          </p:cNvSpPr>
          <p:nvPr/>
        </p:nvSpPr>
        <p:spPr bwMode="auto">
          <a:xfrm>
            <a:off x="7966046" y="8307799"/>
            <a:ext cx="899003" cy="899003"/>
          </a:xfrm>
          <a:custGeom>
            <a:avLst/>
            <a:gdLst>
              <a:gd name="T0" fmla="*/ 623 w 624"/>
              <a:gd name="T1" fmla="*/ 312 h 624"/>
              <a:gd name="T2" fmla="*/ 623 w 624"/>
              <a:gd name="T3" fmla="*/ 312 h 624"/>
              <a:gd name="T4" fmla="*/ 311 w 624"/>
              <a:gd name="T5" fmla="*/ 623 h 624"/>
              <a:gd name="T6" fmla="*/ 311 w 624"/>
              <a:gd name="T7" fmla="*/ 623 h 624"/>
              <a:gd name="T8" fmla="*/ 0 w 624"/>
              <a:gd name="T9" fmla="*/ 312 h 624"/>
              <a:gd name="T10" fmla="*/ 0 w 624"/>
              <a:gd name="T11" fmla="*/ 312 h 624"/>
              <a:gd name="T12" fmla="*/ 311 w 624"/>
              <a:gd name="T13" fmla="*/ 0 h 624"/>
              <a:gd name="T14" fmla="*/ 311 w 624"/>
              <a:gd name="T15" fmla="*/ 0 h 624"/>
              <a:gd name="T16" fmla="*/ 623 w 624"/>
              <a:gd name="T17" fmla="*/ 312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4" h="624">
                <a:moveTo>
                  <a:pt x="623" y="312"/>
                </a:moveTo>
                <a:lnTo>
                  <a:pt x="623" y="312"/>
                </a:lnTo>
                <a:cubicBezTo>
                  <a:pt x="623" y="484"/>
                  <a:pt x="483" y="623"/>
                  <a:pt x="311" y="623"/>
                </a:cubicBezTo>
                <a:lnTo>
                  <a:pt x="311" y="623"/>
                </a:lnTo>
                <a:cubicBezTo>
                  <a:pt x="140" y="623"/>
                  <a:pt x="0" y="484"/>
                  <a:pt x="0" y="312"/>
                </a:cubicBezTo>
                <a:lnTo>
                  <a:pt x="0" y="312"/>
                </a:lnTo>
                <a:cubicBezTo>
                  <a:pt x="0" y="140"/>
                  <a:pt x="140" y="0"/>
                  <a:pt x="311" y="0"/>
                </a:cubicBezTo>
                <a:lnTo>
                  <a:pt x="311" y="0"/>
                </a:lnTo>
                <a:cubicBezTo>
                  <a:pt x="483" y="0"/>
                  <a:pt x="623" y="140"/>
                  <a:pt x="623" y="31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9" name="Freeform 22"/>
          <p:cNvSpPr>
            <a:spLocks noChangeArrowheads="1"/>
          </p:cNvSpPr>
          <p:nvPr/>
        </p:nvSpPr>
        <p:spPr bwMode="auto">
          <a:xfrm>
            <a:off x="10264199" y="8877590"/>
            <a:ext cx="899003" cy="899003"/>
          </a:xfrm>
          <a:custGeom>
            <a:avLst/>
            <a:gdLst>
              <a:gd name="T0" fmla="*/ 623 w 624"/>
              <a:gd name="T1" fmla="*/ 311 h 624"/>
              <a:gd name="T2" fmla="*/ 623 w 624"/>
              <a:gd name="T3" fmla="*/ 311 h 624"/>
              <a:gd name="T4" fmla="*/ 312 w 624"/>
              <a:gd name="T5" fmla="*/ 623 h 624"/>
              <a:gd name="T6" fmla="*/ 312 w 624"/>
              <a:gd name="T7" fmla="*/ 623 h 624"/>
              <a:gd name="T8" fmla="*/ 0 w 624"/>
              <a:gd name="T9" fmla="*/ 311 h 624"/>
              <a:gd name="T10" fmla="*/ 0 w 624"/>
              <a:gd name="T11" fmla="*/ 311 h 624"/>
              <a:gd name="T12" fmla="*/ 312 w 624"/>
              <a:gd name="T13" fmla="*/ 0 h 624"/>
              <a:gd name="T14" fmla="*/ 312 w 624"/>
              <a:gd name="T15" fmla="*/ 0 h 624"/>
              <a:gd name="T16" fmla="*/ 623 w 624"/>
              <a:gd name="T17" fmla="*/ 311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4" h="624">
                <a:moveTo>
                  <a:pt x="623" y="311"/>
                </a:moveTo>
                <a:lnTo>
                  <a:pt x="623" y="311"/>
                </a:lnTo>
                <a:cubicBezTo>
                  <a:pt x="623" y="483"/>
                  <a:pt x="484" y="623"/>
                  <a:pt x="312" y="623"/>
                </a:cubicBezTo>
                <a:lnTo>
                  <a:pt x="312" y="623"/>
                </a:lnTo>
                <a:cubicBezTo>
                  <a:pt x="140" y="623"/>
                  <a:pt x="0" y="483"/>
                  <a:pt x="0" y="311"/>
                </a:cubicBezTo>
                <a:lnTo>
                  <a:pt x="0" y="311"/>
                </a:lnTo>
                <a:cubicBezTo>
                  <a:pt x="0" y="140"/>
                  <a:pt x="140" y="0"/>
                  <a:pt x="312" y="0"/>
                </a:cubicBezTo>
                <a:lnTo>
                  <a:pt x="312" y="0"/>
                </a:lnTo>
                <a:cubicBezTo>
                  <a:pt x="484" y="0"/>
                  <a:pt x="623" y="140"/>
                  <a:pt x="623" y="31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60" name="Freeform 23"/>
          <p:cNvSpPr>
            <a:spLocks noChangeArrowheads="1"/>
          </p:cNvSpPr>
          <p:nvPr/>
        </p:nvSpPr>
        <p:spPr bwMode="auto">
          <a:xfrm>
            <a:off x="12575019" y="9529685"/>
            <a:ext cx="899003" cy="892670"/>
          </a:xfrm>
          <a:custGeom>
            <a:avLst/>
            <a:gdLst>
              <a:gd name="T0" fmla="*/ 623 w 624"/>
              <a:gd name="T1" fmla="*/ 311 h 623"/>
              <a:gd name="T2" fmla="*/ 623 w 624"/>
              <a:gd name="T3" fmla="*/ 311 h 623"/>
              <a:gd name="T4" fmla="*/ 311 w 624"/>
              <a:gd name="T5" fmla="*/ 622 h 623"/>
              <a:gd name="T6" fmla="*/ 311 w 624"/>
              <a:gd name="T7" fmla="*/ 622 h 623"/>
              <a:gd name="T8" fmla="*/ 0 w 624"/>
              <a:gd name="T9" fmla="*/ 311 h 623"/>
              <a:gd name="T10" fmla="*/ 0 w 624"/>
              <a:gd name="T11" fmla="*/ 311 h 623"/>
              <a:gd name="T12" fmla="*/ 311 w 624"/>
              <a:gd name="T13" fmla="*/ 0 h 623"/>
              <a:gd name="T14" fmla="*/ 311 w 624"/>
              <a:gd name="T15" fmla="*/ 0 h 623"/>
              <a:gd name="T16" fmla="*/ 623 w 624"/>
              <a:gd name="T17" fmla="*/ 311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4" h="623">
                <a:moveTo>
                  <a:pt x="623" y="311"/>
                </a:moveTo>
                <a:lnTo>
                  <a:pt x="623" y="311"/>
                </a:lnTo>
                <a:cubicBezTo>
                  <a:pt x="623" y="483"/>
                  <a:pt x="484" y="622"/>
                  <a:pt x="311" y="622"/>
                </a:cubicBezTo>
                <a:lnTo>
                  <a:pt x="311" y="622"/>
                </a:lnTo>
                <a:cubicBezTo>
                  <a:pt x="139" y="622"/>
                  <a:pt x="0" y="483"/>
                  <a:pt x="0" y="311"/>
                </a:cubicBezTo>
                <a:lnTo>
                  <a:pt x="0" y="311"/>
                </a:lnTo>
                <a:cubicBezTo>
                  <a:pt x="0" y="139"/>
                  <a:pt x="139" y="0"/>
                  <a:pt x="311" y="0"/>
                </a:cubicBezTo>
                <a:lnTo>
                  <a:pt x="311" y="0"/>
                </a:lnTo>
                <a:cubicBezTo>
                  <a:pt x="484" y="0"/>
                  <a:pt x="623" y="139"/>
                  <a:pt x="623" y="31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61" name="Freeform 24"/>
          <p:cNvSpPr>
            <a:spLocks noChangeArrowheads="1"/>
          </p:cNvSpPr>
          <p:nvPr/>
        </p:nvSpPr>
        <p:spPr bwMode="auto">
          <a:xfrm>
            <a:off x="14892167" y="10238758"/>
            <a:ext cx="899003" cy="899003"/>
          </a:xfrm>
          <a:custGeom>
            <a:avLst/>
            <a:gdLst>
              <a:gd name="T0" fmla="*/ 623 w 624"/>
              <a:gd name="T1" fmla="*/ 311 h 624"/>
              <a:gd name="T2" fmla="*/ 623 w 624"/>
              <a:gd name="T3" fmla="*/ 311 h 624"/>
              <a:gd name="T4" fmla="*/ 312 w 624"/>
              <a:gd name="T5" fmla="*/ 623 h 624"/>
              <a:gd name="T6" fmla="*/ 312 w 624"/>
              <a:gd name="T7" fmla="*/ 623 h 624"/>
              <a:gd name="T8" fmla="*/ 0 w 624"/>
              <a:gd name="T9" fmla="*/ 311 h 624"/>
              <a:gd name="T10" fmla="*/ 0 w 624"/>
              <a:gd name="T11" fmla="*/ 311 h 624"/>
              <a:gd name="T12" fmla="*/ 312 w 624"/>
              <a:gd name="T13" fmla="*/ 0 h 624"/>
              <a:gd name="T14" fmla="*/ 312 w 624"/>
              <a:gd name="T15" fmla="*/ 0 h 624"/>
              <a:gd name="T16" fmla="*/ 623 w 624"/>
              <a:gd name="T17" fmla="*/ 311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4" h="624">
                <a:moveTo>
                  <a:pt x="623" y="311"/>
                </a:moveTo>
                <a:lnTo>
                  <a:pt x="623" y="311"/>
                </a:lnTo>
                <a:cubicBezTo>
                  <a:pt x="623" y="483"/>
                  <a:pt x="483" y="623"/>
                  <a:pt x="312" y="623"/>
                </a:cubicBezTo>
                <a:lnTo>
                  <a:pt x="312" y="623"/>
                </a:lnTo>
                <a:cubicBezTo>
                  <a:pt x="140" y="623"/>
                  <a:pt x="0" y="483"/>
                  <a:pt x="0" y="311"/>
                </a:cubicBezTo>
                <a:lnTo>
                  <a:pt x="0" y="311"/>
                </a:lnTo>
                <a:cubicBezTo>
                  <a:pt x="0" y="139"/>
                  <a:pt x="140" y="0"/>
                  <a:pt x="312" y="0"/>
                </a:cubicBezTo>
                <a:lnTo>
                  <a:pt x="312" y="0"/>
                </a:lnTo>
                <a:cubicBezTo>
                  <a:pt x="483" y="0"/>
                  <a:pt x="623" y="139"/>
                  <a:pt x="623" y="31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62" name="Freeform 25"/>
          <p:cNvSpPr>
            <a:spLocks noChangeArrowheads="1"/>
          </p:cNvSpPr>
          <p:nvPr/>
        </p:nvSpPr>
        <p:spPr bwMode="auto">
          <a:xfrm>
            <a:off x="17606617" y="11074451"/>
            <a:ext cx="899003" cy="899003"/>
          </a:xfrm>
          <a:custGeom>
            <a:avLst/>
            <a:gdLst>
              <a:gd name="T0" fmla="*/ 623 w 624"/>
              <a:gd name="T1" fmla="*/ 311 h 624"/>
              <a:gd name="T2" fmla="*/ 623 w 624"/>
              <a:gd name="T3" fmla="*/ 311 h 624"/>
              <a:gd name="T4" fmla="*/ 311 w 624"/>
              <a:gd name="T5" fmla="*/ 623 h 624"/>
              <a:gd name="T6" fmla="*/ 311 w 624"/>
              <a:gd name="T7" fmla="*/ 623 h 624"/>
              <a:gd name="T8" fmla="*/ 0 w 624"/>
              <a:gd name="T9" fmla="*/ 311 h 624"/>
              <a:gd name="T10" fmla="*/ 0 w 624"/>
              <a:gd name="T11" fmla="*/ 311 h 624"/>
              <a:gd name="T12" fmla="*/ 311 w 624"/>
              <a:gd name="T13" fmla="*/ 0 h 624"/>
              <a:gd name="T14" fmla="*/ 311 w 624"/>
              <a:gd name="T15" fmla="*/ 0 h 624"/>
              <a:gd name="T16" fmla="*/ 623 w 624"/>
              <a:gd name="T17" fmla="*/ 311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4" h="624">
                <a:moveTo>
                  <a:pt x="623" y="311"/>
                </a:moveTo>
                <a:lnTo>
                  <a:pt x="623" y="311"/>
                </a:lnTo>
                <a:cubicBezTo>
                  <a:pt x="623" y="483"/>
                  <a:pt x="483" y="623"/>
                  <a:pt x="311" y="623"/>
                </a:cubicBezTo>
                <a:lnTo>
                  <a:pt x="311" y="623"/>
                </a:lnTo>
                <a:cubicBezTo>
                  <a:pt x="140" y="623"/>
                  <a:pt x="0" y="483"/>
                  <a:pt x="0" y="311"/>
                </a:cubicBezTo>
                <a:lnTo>
                  <a:pt x="0" y="311"/>
                </a:lnTo>
                <a:cubicBezTo>
                  <a:pt x="0" y="140"/>
                  <a:pt x="140" y="0"/>
                  <a:pt x="311" y="0"/>
                </a:cubicBezTo>
                <a:lnTo>
                  <a:pt x="311" y="0"/>
                </a:lnTo>
                <a:cubicBezTo>
                  <a:pt x="483" y="0"/>
                  <a:pt x="623" y="140"/>
                  <a:pt x="623" y="311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63" name="Freeform 26"/>
          <p:cNvSpPr>
            <a:spLocks noChangeArrowheads="1"/>
          </p:cNvSpPr>
          <p:nvPr/>
        </p:nvSpPr>
        <p:spPr bwMode="auto">
          <a:xfrm>
            <a:off x="20780004" y="4464880"/>
            <a:ext cx="335541" cy="4691274"/>
          </a:xfrm>
          <a:custGeom>
            <a:avLst/>
            <a:gdLst>
              <a:gd name="T0" fmla="*/ 234 w 235"/>
              <a:gd name="T1" fmla="*/ 3268 h 3269"/>
              <a:gd name="T2" fmla="*/ 0 w 235"/>
              <a:gd name="T3" fmla="*/ 3268 h 3269"/>
              <a:gd name="T4" fmla="*/ 0 w 235"/>
              <a:gd name="T5" fmla="*/ 0 h 3269"/>
              <a:gd name="T6" fmla="*/ 234 w 235"/>
              <a:gd name="T7" fmla="*/ 0 h 3269"/>
              <a:gd name="T8" fmla="*/ 234 w 235"/>
              <a:gd name="T9" fmla="*/ 3268 h 3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3269">
                <a:moveTo>
                  <a:pt x="234" y="3268"/>
                </a:moveTo>
                <a:lnTo>
                  <a:pt x="0" y="3268"/>
                </a:lnTo>
                <a:lnTo>
                  <a:pt x="0" y="0"/>
                </a:lnTo>
                <a:lnTo>
                  <a:pt x="234" y="0"/>
                </a:lnTo>
                <a:lnTo>
                  <a:pt x="234" y="3268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64" name="Freeform 27"/>
          <p:cNvSpPr>
            <a:spLocks noChangeArrowheads="1"/>
          </p:cNvSpPr>
          <p:nvPr/>
        </p:nvSpPr>
        <p:spPr bwMode="auto">
          <a:xfrm>
            <a:off x="3262106" y="5230930"/>
            <a:ext cx="227916" cy="3159174"/>
          </a:xfrm>
          <a:custGeom>
            <a:avLst/>
            <a:gdLst>
              <a:gd name="T0" fmla="*/ 158 w 159"/>
              <a:gd name="T1" fmla="*/ 2200 h 2201"/>
              <a:gd name="T2" fmla="*/ 0 w 159"/>
              <a:gd name="T3" fmla="*/ 2200 h 2201"/>
              <a:gd name="T4" fmla="*/ 0 w 159"/>
              <a:gd name="T5" fmla="*/ 0 h 2201"/>
              <a:gd name="T6" fmla="*/ 158 w 159"/>
              <a:gd name="T7" fmla="*/ 0 h 2201"/>
              <a:gd name="T8" fmla="*/ 158 w 159"/>
              <a:gd name="T9" fmla="*/ 2200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9" h="2201">
                <a:moveTo>
                  <a:pt x="158" y="2200"/>
                </a:moveTo>
                <a:lnTo>
                  <a:pt x="0" y="2200"/>
                </a:lnTo>
                <a:lnTo>
                  <a:pt x="0" y="0"/>
                </a:lnTo>
                <a:lnTo>
                  <a:pt x="158" y="0"/>
                </a:lnTo>
                <a:lnTo>
                  <a:pt x="158" y="2200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00" name="CuadroTexto 172"/>
          <p:cNvSpPr txBox="1">
            <a:spLocks noChangeArrowheads="1"/>
          </p:cNvSpPr>
          <p:nvPr/>
        </p:nvSpPr>
        <p:spPr bwMode="auto">
          <a:xfrm>
            <a:off x="3779989" y="5935070"/>
            <a:ext cx="29615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501" name="CuadroTexto 172"/>
          <p:cNvSpPr txBox="1">
            <a:spLocks noChangeArrowheads="1"/>
          </p:cNvSpPr>
          <p:nvPr/>
        </p:nvSpPr>
        <p:spPr bwMode="auto">
          <a:xfrm>
            <a:off x="3787278" y="6907916"/>
            <a:ext cx="265076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502" name="CuadroTexto 172"/>
          <p:cNvSpPr txBox="1">
            <a:spLocks noChangeArrowheads="1"/>
          </p:cNvSpPr>
          <p:nvPr/>
        </p:nvSpPr>
        <p:spPr bwMode="auto">
          <a:xfrm>
            <a:off x="6603200" y="5938216"/>
            <a:ext cx="29615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503" name="CuadroTexto 172"/>
          <p:cNvSpPr txBox="1">
            <a:spLocks noChangeArrowheads="1"/>
          </p:cNvSpPr>
          <p:nvPr/>
        </p:nvSpPr>
        <p:spPr bwMode="auto">
          <a:xfrm>
            <a:off x="6610489" y="6911062"/>
            <a:ext cx="29615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504" name="CuadroTexto 172"/>
          <p:cNvSpPr txBox="1">
            <a:spLocks noChangeArrowheads="1"/>
          </p:cNvSpPr>
          <p:nvPr/>
        </p:nvSpPr>
        <p:spPr bwMode="auto">
          <a:xfrm>
            <a:off x="9239745" y="5935070"/>
            <a:ext cx="29615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505" name="CuadroTexto 172"/>
          <p:cNvSpPr txBox="1">
            <a:spLocks noChangeArrowheads="1"/>
          </p:cNvSpPr>
          <p:nvPr/>
        </p:nvSpPr>
        <p:spPr bwMode="auto">
          <a:xfrm>
            <a:off x="9236874" y="6907916"/>
            <a:ext cx="29615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509" name="CuadroTexto 172"/>
          <p:cNvSpPr txBox="1">
            <a:spLocks noChangeArrowheads="1"/>
          </p:cNvSpPr>
          <p:nvPr/>
        </p:nvSpPr>
        <p:spPr bwMode="auto">
          <a:xfrm>
            <a:off x="11860022" y="5940308"/>
            <a:ext cx="29615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510" name="CuadroTexto 172"/>
          <p:cNvSpPr txBox="1">
            <a:spLocks noChangeArrowheads="1"/>
          </p:cNvSpPr>
          <p:nvPr/>
        </p:nvSpPr>
        <p:spPr bwMode="auto">
          <a:xfrm>
            <a:off x="11857151" y="6913154"/>
            <a:ext cx="29615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511" name="CuadroTexto 172"/>
          <p:cNvSpPr txBox="1">
            <a:spLocks noChangeArrowheads="1"/>
          </p:cNvSpPr>
          <p:nvPr/>
        </p:nvSpPr>
        <p:spPr bwMode="auto">
          <a:xfrm>
            <a:off x="14542615" y="5935070"/>
            <a:ext cx="29615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512" name="CuadroTexto 172"/>
          <p:cNvSpPr txBox="1">
            <a:spLocks noChangeArrowheads="1"/>
          </p:cNvSpPr>
          <p:nvPr/>
        </p:nvSpPr>
        <p:spPr bwMode="auto">
          <a:xfrm>
            <a:off x="14539744" y="6907916"/>
            <a:ext cx="29615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513" name="CuadroTexto 172"/>
          <p:cNvSpPr txBox="1">
            <a:spLocks noChangeArrowheads="1"/>
          </p:cNvSpPr>
          <p:nvPr/>
        </p:nvSpPr>
        <p:spPr bwMode="auto">
          <a:xfrm>
            <a:off x="17186163" y="5935070"/>
            <a:ext cx="29615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514" name="CuadroTexto 172"/>
          <p:cNvSpPr txBox="1">
            <a:spLocks noChangeArrowheads="1"/>
          </p:cNvSpPr>
          <p:nvPr/>
        </p:nvSpPr>
        <p:spPr bwMode="auto">
          <a:xfrm>
            <a:off x="17183292" y="6907916"/>
            <a:ext cx="29615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515" name="CuadroTexto 514"/>
          <p:cNvSpPr txBox="1"/>
          <p:nvPr/>
        </p:nvSpPr>
        <p:spPr>
          <a:xfrm>
            <a:off x="17932318" y="1767077"/>
            <a:ext cx="4595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1</a:t>
            </a:r>
          </a:p>
        </p:txBody>
      </p:sp>
      <p:sp>
        <p:nvSpPr>
          <p:cNvPr id="516" name="CuadroTexto 515"/>
          <p:cNvSpPr txBox="1"/>
          <p:nvPr/>
        </p:nvSpPr>
        <p:spPr>
          <a:xfrm>
            <a:off x="15253853" y="2508023"/>
            <a:ext cx="4595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2</a:t>
            </a:r>
          </a:p>
        </p:txBody>
      </p:sp>
      <p:sp>
        <p:nvSpPr>
          <p:cNvPr id="517" name="CuadroTexto 516"/>
          <p:cNvSpPr txBox="1"/>
          <p:nvPr/>
        </p:nvSpPr>
        <p:spPr>
          <a:xfrm>
            <a:off x="12860299" y="3176558"/>
            <a:ext cx="4595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3</a:t>
            </a:r>
          </a:p>
        </p:txBody>
      </p:sp>
      <p:sp>
        <p:nvSpPr>
          <p:cNvPr id="518" name="CuadroTexto 517"/>
          <p:cNvSpPr txBox="1"/>
          <p:nvPr/>
        </p:nvSpPr>
        <p:spPr>
          <a:xfrm>
            <a:off x="10496429" y="3809846"/>
            <a:ext cx="4595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4</a:t>
            </a:r>
          </a:p>
        </p:txBody>
      </p:sp>
      <p:sp>
        <p:nvSpPr>
          <p:cNvPr id="519" name="CuadroTexto 518"/>
          <p:cNvSpPr txBox="1"/>
          <p:nvPr/>
        </p:nvSpPr>
        <p:spPr>
          <a:xfrm>
            <a:off x="8190325" y="4457496"/>
            <a:ext cx="4595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5</a:t>
            </a:r>
          </a:p>
        </p:txBody>
      </p:sp>
      <p:sp>
        <p:nvSpPr>
          <p:cNvPr id="520" name="CuadroTexto 519"/>
          <p:cNvSpPr txBox="1"/>
          <p:nvPr/>
        </p:nvSpPr>
        <p:spPr>
          <a:xfrm>
            <a:off x="5886666" y="5088572"/>
            <a:ext cx="4595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6</a:t>
            </a:r>
          </a:p>
        </p:txBody>
      </p:sp>
      <p:sp>
        <p:nvSpPr>
          <p:cNvPr id="521" name="CuadroTexto 520"/>
          <p:cNvSpPr txBox="1"/>
          <p:nvPr/>
        </p:nvSpPr>
        <p:spPr>
          <a:xfrm>
            <a:off x="17850545" y="11117582"/>
            <a:ext cx="4595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7</a:t>
            </a:r>
          </a:p>
        </p:txBody>
      </p:sp>
      <p:sp>
        <p:nvSpPr>
          <p:cNvPr id="522" name="CuadroTexto 521"/>
          <p:cNvSpPr txBox="1"/>
          <p:nvPr/>
        </p:nvSpPr>
        <p:spPr>
          <a:xfrm>
            <a:off x="15121557" y="10276536"/>
            <a:ext cx="4595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8</a:t>
            </a:r>
          </a:p>
        </p:txBody>
      </p:sp>
      <p:sp>
        <p:nvSpPr>
          <p:cNvPr id="523" name="CuadroTexto 522"/>
          <p:cNvSpPr txBox="1"/>
          <p:nvPr/>
        </p:nvSpPr>
        <p:spPr>
          <a:xfrm>
            <a:off x="12809198" y="9567229"/>
            <a:ext cx="4595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9</a:t>
            </a:r>
          </a:p>
        </p:txBody>
      </p:sp>
      <p:sp>
        <p:nvSpPr>
          <p:cNvPr id="524" name="CuadroTexto 523"/>
          <p:cNvSpPr txBox="1"/>
          <p:nvPr/>
        </p:nvSpPr>
        <p:spPr>
          <a:xfrm>
            <a:off x="10319475" y="8916327"/>
            <a:ext cx="72125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40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10</a:t>
            </a:r>
            <a:endParaRPr lang="en-US" sz="44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525" name="CuadroTexto 524"/>
          <p:cNvSpPr txBox="1"/>
          <p:nvPr/>
        </p:nvSpPr>
        <p:spPr>
          <a:xfrm>
            <a:off x="8042408" y="8349065"/>
            <a:ext cx="72125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40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11</a:t>
            </a:r>
            <a:endParaRPr lang="en-US" sz="44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526" name="CuadroTexto 525"/>
          <p:cNvSpPr txBox="1"/>
          <p:nvPr/>
        </p:nvSpPr>
        <p:spPr>
          <a:xfrm>
            <a:off x="5655645" y="7786115"/>
            <a:ext cx="72125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8394213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"/>
          <p:cNvSpPr>
            <a:spLocks noChangeArrowheads="1"/>
          </p:cNvSpPr>
          <p:nvPr/>
        </p:nvSpPr>
        <p:spPr bwMode="auto">
          <a:xfrm>
            <a:off x="17955178" y="4252052"/>
            <a:ext cx="2687799" cy="5127407"/>
          </a:xfrm>
          <a:custGeom>
            <a:avLst/>
            <a:gdLst>
              <a:gd name="T0" fmla="*/ 0 w 2246"/>
              <a:gd name="T1" fmla="*/ 0 h 4283"/>
              <a:gd name="T2" fmla="*/ 0 w 2246"/>
              <a:gd name="T3" fmla="*/ 4282 h 4283"/>
              <a:gd name="T4" fmla="*/ 2245 w 2246"/>
              <a:gd name="T5" fmla="*/ 2142 h 4283"/>
              <a:gd name="T6" fmla="*/ 0 w 2246"/>
              <a:gd name="T7" fmla="*/ 0 h 4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46" h="4283">
                <a:moveTo>
                  <a:pt x="0" y="0"/>
                </a:moveTo>
                <a:lnTo>
                  <a:pt x="0" y="4282"/>
                </a:lnTo>
                <a:lnTo>
                  <a:pt x="2245" y="2142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9" name="Freeform 2"/>
          <p:cNvSpPr>
            <a:spLocks noChangeArrowheads="1"/>
          </p:cNvSpPr>
          <p:nvPr/>
        </p:nvSpPr>
        <p:spPr bwMode="auto">
          <a:xfrm>
            <a:off x="14184870" y="2963599"/>
            <a:ext cx="3854797" cy="7783522"/>
          </a:xfrm>
          <a:custGeom>
            <a:avLst/>
            <a:gdLst>
              <a:gd name="T0" fmla="*/ 0 w 3218"/>
              <a:gd name="T1" fmla="*/ 0 h 6500"/>
              <a:gd name="T2" fmla="*/ 0 w 3218"/>
              <a:gd name="T3" fmla="*/ 6499 h 6500"/>
              <a:gd name="T4" fmla="*/ 3217 w 3218"/>
              <a:gd name="T5" fmla="*/ 3250 h 6500"/>
              <a:gd name="T6" fmla="*/ 0 w 3218"/>
              <a:gd name="T7" fmla="*/ 0 h 6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18" h="6500">
                <a:moveTo>
                  <a:pt x="0" y="0"/>
                </a:moveTo>
                <a:lnTo>
                  <a:pt x="0" y="6499"/>
                </a:lnTo>
                <a:lnTo>
                  <a:pt x="3217" y="325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0" name="Freeform 3"/>
          <p:cNvSpPr>
            <a:spLocks noChangeArrowheads="1"/>
          </p:cNvSpPr>
          <p:nvPr/>
        </p:nvSpPr>
        <p:spPr bwMode="auto">
          <a:xfrm>
            <a:off x="9427101" y="1918052"/>
            <a:ext cx="4847540" cy="9795408"/>
          </a:xfrm>
          <a:custGeom>
            <a:avLst/>
            <a:gdLst>
              <a:gd name="T0" fmla="*/ 0 w 4049"/>
              <a:gd name="T1" fmla="*/ 0 h 8181"/>
              <a:gd name="T2" fmla="*/ 0 w 4049"/>
              <a:gd name="T3" fmla="*/ 8180 h 8181"/>
              <a:gd name="T4" fmla="*/ 4048 w 4049"/>
              <a:gd name="T5" fmla="*/ 4092 h 8181"/>
              <a:gd name="T6" fmla="*/ 0 w 4049"/>
              <a:gd name="T7" fmla="*/ 0 h 8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49" h="8181">
                <a:moveTo>
                  <a:pt x="0" y="0"/>
                </a:moveTo>
                <a:lnTo>
                  <a:pt x="0" y="8180"/>
                </a:lnTo>
                <a:lnTo>
                  <a:pt x="4048" y="4092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1" name="Freeform 4"/>
          <p:cNvSpPr>
            <a:spLocks noChangeArrowheads="1"/>
          </p:cNvSpPr>
          <p:nvPr/>
        </p:nvSpPr>
        <p:spPr bwMode="auto">
          <a:xfrm>
            <a:off x="3734674" y="1009798"/>
            <a:ext cx="5787477" cy="11696404"/>
          </a:xfrm>
          <a:custGeom>
            <a:avLst/>
            <a:gdLst>
              <a:gd name="T0" fmla="*/ 0 w 4835"/>
              <a:gd name="T1" fmla="*/ 0 h 9768"/>
              <a:gd name="T2" fmla="*/ 0 w 4835"/>
              <a:gd name="T3" fmla="*/ 9767 h 9768"/>
              <a:gd name="T4" fmla="*/ 4834 w 4835"/>
              <a:gd name="T5" fmla="*/ 4885 h 9768"/>
              <a:gd name="T6" fmla="*/ 0 w 4835"/>
              <a:gd name="T7" fmla="*/ 0 h 9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35" h="9768">
                <a:moveTo>
                  <a:pt x="0" y="0"/>
                </a:moveTo>
                <a:lnTo>
                  <a:pt x="0" y="9767"/>
                </a:lnTo>
                <a:lnTo>
                  <a:pt x="4834" y="4885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69" name="CuadroTexto 168"/>
          <p:cNvSpPr txBox="1"/>
          <p:nvPr/>
        </p:nvSpPr>
        <p:spPr>
          <a:xfrm>
            <a:off x="14626080" y="5875551"/>
            <a:ext cx="1901455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170" name="CuadroTexto 172"/>
          <p:cNvSpPr txBox="1">
            <a:spLocks noChangeArrowheads="1"/>
          </p:cNvSpPr>
          <p:nvPr/>
        </p:nvSpPr>
        <p:spPr bwMode="auto">
          <a:xfrm>
            <a:off x="14658218" y="6558745"/>
            <a:ext cx="23066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171" name="CuadroTexto 170"/>
          <p:cNvSpPr txBox="1"/>
          <p:nvPr/>
        </p:nvSpPr>
        <p:spPr>
          <a:xfrm>
            <a:off x="9862598" y="5682491"/>
            <a:ext cx="23608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72" name="CuadroTexto 172"/>
          <p:cNvSpPr txBox="1">
            <a:spLocks noChangeArrowheads="1"/>
          </p:cNvSpPr>
          <p:nvPr/>
        </p:nvSpPr>
        <p:spPr bwMode="auto">
          <a:xfrm>
            <a:off x="9894735" y="6553253"/>
            <a:ext cx="2672403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173" name="CuadroTexto 172"/>
          <p:cNvSpPr txBox="1"/>
          <p:nvPr/>
        </p:nvSpPr>
        <p:spPr>
          <a:xfrm>
            <a:off x="4263750" y="5553513"/>
            <a:ext cx="307622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174" name="CuadroTexto 172"/>
          <p:cNvSpPr txBox="1">
            <a:spLocks noChangeArrowheads="1"/>
          </p:cNvSpPr>
          <p:nvPr/>
        </p:nvSpPr>
        <p:spPr bwMode="auto">
          <a:xfrm>
            <a:off x="4295887" y="6504957"/>
            <a:ext cx="339583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2416730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"/>
          <p:cNvSpPr>
            <a:spLocks noChangeShapeType="1"/>
          </p:cNvSpPr>
          <p:nvPr/>
        </p:nvSpPr>
        <p:spPr bwMode="auto">
          <a:xfrm flipH="1">
            <a:off x="2964873" y="8094436"/>
            <a:ext cx="17844654" cy="0"/>
          </a:xfrm>
          <a:prstGeom prst="line">
            <a:avLst/>
          </a:prstGeom>
          <a:noFill/>
          <a:ln w="1270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9" name="Freeform 2"/>
          <p:cNvSpPr>
            <a:spLocks noChangeArrowheads="1"/>
          </p:cNvSpPr>
          <p:nvPr/>
        </p:nvSpPr>
        <p:spPr bwMode="auto">
          <a:xfrm>
            <a:off x="16837769" y="4173909"/>
            <a:ext cx="1394964" cy="7829798"/>
          </a:xfrm>
          <a:custGeom>
            <a:avLst/>
            <a:gdLst>
              <a:gd name="T0" fmla="*/ 0 w 1093"/>
              <a:gd name="T1" fmla="*/ 0 h 6139"/>
              <a:gd name="T2" fmla="*/ 0 w 1093"/>
              <a:gd name="T3" fmla="*/ 0 h 6139"/>
              <a:gd name="T4" fmla="*/ 1090 w 1093"/>
              <a:gd name="T5" fmla="*/ 3077 h 6139"/>
              <a:gd name="T6" fmla="*/ 1090 w 1093"/>
              <a:gd name="T7" fmla="*/ 3077 h 6139"/>
              <a:gd name="T8" fmla="*/ 0 w 1093"/>
              <a:gd name="T9" fmla="*/ 6138 h 6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3" h="6139">
                <a:moveTo>
                  <a:pt x="0" y="0"/>
                </a:moveTo>
                <a:lnTo>
                  <a:pt x="0" y="0"/>
                </a:lnTo>
                <a:cubicBezTo>
                  <a:pt x="247" y="306"/>
                  <a:pt x="1092" y="1421"/>
                  <a:pt x="1090" y="3077"/>
                </a:cubicBezTo>
                <a:lnTo>
                  <a:pt x="1090" y="3077"/>
                </a:lnTo>
                <a:cubicBezTo>
                  <a:pt x="1086" y="4723"/>
                  <a:pt x="249" y="5831"/>
                  <a:pt x="0" y="6138"/>
                </a:cubicBezTo>
              </a:path>
            </a:pathLst>
          </a:custGeom>
          <a:noFill/>
          <a:ln w="1270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0" name="Freeform 3"/>
          <p:cNvSpPr>
            <a:spLocks noChangeArrowheads="1"/>
          </p:cNvSpPr>
          <p:nvPr/>
        </p:nvSpPr>
        <p:spPr bwMode="auto">
          <a:xfrm>
            <a:off x="13479728" y="4877018"/>
            <a:ext cx="1417463" cy="6423585"/>
          </a:xfrm>
          <a:custGeom>
            <a:avLst/>
            <a:gdLst>
              <a:gd name="T0" fmla="*/ 0 w 1111"/>
              <a:gd name="T1" fmla="*/ 0 h 5037"/>
              <a:gd name="T2" fmla="*/ 0 w 1111"/>
              <a:gd name="T3" fmla="*/ 0 h 5037"/>
              <a:gd name="T4" fmla="*/ 1107 w 1111"/>
              <a:gd name="T5" fmla="*/ 2511 h 5037"/>
              <a:gd name="T6" fmla="*/ 1107 w 1111"/>
              <a:gd name="T7" fmla="*/ 2511 h 5037"/>
              <a:gd name="T8" fmla="*/ 0 w 1111"/>
              <a:gd name="T9" fmla="*/ 5036 h 5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1" h="5037">
                <a:moveTo>
                  <a:pt x="0" y="0"/>
                </a:moveTo>
                <a:lnTo>
                  <a:pt x="0" y="0"/>
                </a:lnTo>
                <a:cubicBezTo>
                  <a:pt x="156" y="144"/>
                  <a:pt x="1104" y="1044"/>
                  <a:pt x="1107" y="2511"/>
                </a:cubicBezTo>
                <a:lnTo>
                  <a:pt x="1107" y="2511"/>
                </a:lnTo>
                <a:cubicBezTo>
                  <a:pt x="1110" y="3987"/>
                  <a:pt x="155" y="4893"/>
                  <a:pt x="0" y="5036"/>
                </a:cubicBezTo>
              </a:path>
            </a:pathLst>
          </a:custGeom>
          <a:noFill/>
          <a:ln w="1270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1" name="Freeform 4"/>
          <p:cNvSpPr>
            <a:spLocks noChangeArrowheads="1"/>
          </p:cNvSpPr>
          <p:nvPr/>
        </p:nvSpPr>
        <p:spPr bwMode="auto">
          <a:xfrm>
            <a:off x="10470433" y="5552001"/>
            <a:ext cx="1063096" cy="5079242"/>
          </a:xfrm>
          <a:custGeom>
            <a:avLst/>
            <a:gdLst>
              <a:gd name="T0" fmla="*/ 0 w 835"/>
              <a:gd name="T1" fmla="*/ 0 h 3981"/>
              <a:gd name="T2" fmla="*/ 0 w 835"/>
              <a:gd name="T3" fmla="*/ 0 h 3981"/>
              <a:gd name="T4" fmla="*/ 831 w 835"/>
              <a:gd name="T5" fmla="*/ 1983 h 3981"/>
              <a:gd name="T6" fmla="*/ 831 w 835"/>
              <a:gd name="T7" fmla="*/ 1983 h 3981"/>
              <a:gd name="T8" fmla="*/ 0 w 835"/>
              <a:gd name="T9" fmla="*/ 3980 h 3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5" h="3981">
                <a:moveTo>
                  <a:pt x="0" y="0"/>
                </a:moveTo>
                <a:lnTo>
                  <a:pt x="0" y="0"/>
                </a:lnTo>
                <a:cubicBezTo>
                  <a:pt x="132" y="131"/>
                  <a:pt x="828" y="844"/>
                  <a:pt x="831" y="1983"/>
                </a:cubicBezTo>
                <a:lnTo>
                  <a:pt x="831" y="1983"/>
                </a:lnTo>
                <a:cubicBezTo>
                  <a:pt x="834" y="3130"/>
                  <a:pt x="131" y="3851"/>
                  <a:pt x="0" y="3980"/>
                </a:cubicBezTo>
              </a:path>
            </a:pathLst>
          </a:custGeom>
          <a:noFill/>
          <a:ln w="1270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2" name="Freeform 5"/>
          <p:cNvSpPr>
            <a:spLocks noChangeArrowheads="1"/>
          </p:cNvSpPr>
          <p:nvPr/>
        </p:nvSpPr>
        <p:spPr bwMode="auto">
          <a:xfrm>
            <a:off x="7388012" y="6142609"/>
            <a:ext cx="815602" cy="3892400"/>
          </a:xfrm>
          <a:custGeom>
            <a:avLst/>
            <a:gdLst>
              <a:gd name="T0" fmla="*/ 0 w 640"/>
              <a:gd name="T1" fmla="*/ 0 h 3052"/>
              <a:gd name="T2" fmla="*/ 0 w 640"/>
              <a:gd name="T3" fmla="*/ 0 h 3052"/>
              <a:gd name="T4" fmla="*/ 637 w 640"/>
              <a:gd name="T5" fmla="*/ 1520 h 3052"/>
              <a:gd name="T6" fmla="*/ 637 w 640"/>
              <a:gd name="T7" fmla="*/ 1520 h 3052"/>
              <a:gd name="T8" fmla="*/ 0 w 640"/>
              <a:gd name="T9" fmla="*/ 3051 h 3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0" h="3052">
                <a:moveTo>
                  <a:pt x="0" y="0"/>
                </a:moveTo>
                <a:lnTo>
                  <a:pt x="0" y="0"/>
                </a:lnTo>
                <a:cubicBezTo>
                  <a:pt x="101" y="101"/>
                  <a:pt x="635" y="648"/>
                  <a:pt x="637" y="1520"/>
                </a:cubicBezTo>
                <a:lnTo>
                  <a:pt x="637" y="1520"/>
                </a:lnTo>
                <a:cubicBezTo>
                  <a:pt x="639" y="2400"/>
                  <a:pt x="100" y="2953"/>
                  <a:pt x="0" y="3051"/>
                </a:cubicBezTo>
              </a:path>
            </a:pathLst>
          </a:custGeom>
          <a:noFill/>
          <a:ln w="1270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3" name="Freeform 6"/>
          <p:cNvSpPr>
            <a:spLocks noChangeArrowheads="1"/>
          </p:cNvSpPr>
          <p:nvPr/>
        </p:nvSpPr>
        <p:spPr bwMode="auto">
          <a:xfrm>
            <a:off x="5700556" y="6075110"/>
            <a:ext cx="1873075" cy="703109"/>
          </a:xfrm>
          <a:custGeom>
            <a:avLst/>
            <a:gdLst>
              <a:gd name="T0" fmla="*/ 1468 w 1469"/>
              <a:gd name="T1" fmla="*/ 550 h 551"/>
              <a:gd name="T2" fmla="*/ 0 w 1469"/>
              <a:gd name="T3" fmla="*/ 550 h 551"/>
              <a:gd name="T4" fmla="*/ 0 w 1469"/>
              <a:gd name="T5" fmla="*/ 0 h 551"/>
              <a:gd name="T6" fmla="*/ 1468 w 1469"/>
              <a:gd name="T7" fmla="*/ 0 h 551"/>
              <a:gd name="T8" fmla="*/ 1468 w 1469"/>
              <a:gd name="T9" fmla="*/ 550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69" h="551">
                <a:moveTo>
                  <a:pt x="1468" y="550"/>
                </a:moveTo>
                <a:lnTo>
                  <a:pt x="0" y="550"/>
                </a:lnTo>
                <a:lnTo>
                  <a:pt x="0" y="0"/>
                </a:lnTo>
                <a:lnTo>
                  <a:pt x="1468" y="0"/>
                </a:lnTo>
                <a:lnTo>
                  <a:pt x="1468" y="55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4" name="Freeform 7"/>
          <p:cNvSpPr>
            <a:spLocks noChangeArrowheads="1"/>
          </p:cNvSpPr>
          <p:nvPr/>
        </p:nvSpPr>
        <p:spPr bwMode="auto">
          <a:xfrm>
            <a:off x="5700556" y="9410651"/>
            <a:ext cx="1873075" cy="703105"/>
          </a:xfrm>
          <a:custGeom>
            <a:avLst/>
            <a:gdLst>
              <a:gd name="T0" fmla="*/ 1468 w 1469"/>
              <a:gd name="T1" fmla="*/ 551 h 552"/>
              <a:gd name="T2" fmla="*/ 0 w 1469"/>
              <a:gd name="T3" fmla="*/ 551 h 552"/>
              <a:gd name="T4" fmla="*/ 0 w 1469"/>
              <a:gd name="T5" fmla="*/ 0 h 552"/>
              <a:gd name="T6" fmla="*/ 1468 w 1469"/>
              <a:gd name="T7" fmla="*/ 0 h 552"/>
              <a:gd name="T8" fmla="*/ 1468 w 1469"/>
              <a:gd name="T9" fmla="*/ 551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69" h="552">
                <a:moveTo>
                  <a:pt x="1468" y="551"/>
                </a:moveTo>
                <a:lnTo>
                  <a:pt x="0" y="551"/>
                </a:lnTo>
                <a:lnTo>
                  <a:pt x="0" y="0"/>
                </a:lnTo>
                <a:lnTo>
                  <a:pt x="1468" y="0"/>
                </a:lnTo>
                <a:lnTo>
                  <a:pt x="1468" y="55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5" name="Freeform 8"/>
          <p:cNvSpPr>
            <a:spLocks noChangeArrowheads="1"/>
          </p:cNvSpPr>
          <p:nvPr/>
        </p:nvSpPr>
        <p:spPr bwMode="auto">
          <a:xfrm>
            <a:off x="8777350" y="5445127"/>
            <a:ext cx="1873078" cy="703109"/>
          </a:xfrm>
          <a:custGeom>
            <a:avLst/>
            <a:gdLst>
              <a:gd name="T0" fmla="*/ 1469 w 1470"/>
              <a:gd name="T1" fmla="*/ 550 h 551"/>
              <a:gd name="T2" fmla="*/ 0 w 1470"/>
              <a:gd name="T3" fmla="*/ 550 h 551"/>
              <a:gd name="T4" fmla="*/ 0 w 1470"/>
              <a:gd name="T5" fmla="*/ 0 h 551"/>
              <a:gd name="T6" fmla="*/ 1469 w 1470"/>
              <a:gd name="T7" fmla="*/ 0 h 551"/>
              <a:gd name="T8" fmla="*/ 1469 w 1470"/>
              <a:gd name="T9" fmla="*/ 550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0" h="551">
                <a:moveTo>
                  <a:pt x="1469" y="550"/>
                </a:moveTo>
                <a:lnTo>
                  <a:pt x="0" y="550"/>
                </a:lnTo>
                <a:lnTo>
                  <a:pt x="0" y="0"/>
                </a:lnTo>
                <a:lnTo>
                  <a:pt x="1469" y="0"/>
                </a:lnTo>
                <a:lnTo>
                  <a:pt x="1469" y="55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6" name="Freeform 9"/>
          <p:cNvSpPr>
            <a:spLocks noChangeArrowheads="1"/>
          </p:cNvSpPr>
          <p:nvPr/>
        </p:nvSpPr>
        <p:spPr bwMode="auto">
          <a:xfrm>
            <a:off x="8777350" y="9990010"/>
            <a:ext cx="1873078" cy="703109"/>
          </a:xfrm>
          <a:custGeom>
            <a:avLst/>
            <a:gdLst>
              <a:gd name="T0" fmla="*/ 1469 w 1470"/>
              <a:gd name="T1" fmla="*/ 551 h 552"/>
              <a:gd name="T2" fmla="*/ 0 w 1470"/>
              <a:gd name="T3" fmla="*/ 551 h 552"/>
              <a:gd name="T4" fmla="*/ 0 w 1470"/>
              <a:gd name="T5" fmla="*/ 0 h 552"/>
              <a:gd name="T6" fmla="*/ 1469 w 1470"/>
              <a:gd name="T7" fmla="*/ 0 h 552"/>
              <a:gd name="T8" fmla="*/ 1469 w 1470"/>
              <a:gd name="T9" fmla="*/ 551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0" h="552">
                <a:moveTo>
                  <a:pt x="1469" y="551"/>
                </a:moveTo>
                <a:lnTo>
                  <a:pt x="0" y="551"/>
                </a:lnTo>
                <a:lnTo>
                  <a:pt x="0" y="0"/>
                </a:lnTo>
                <a:lnTo>
                  <a:pt x="1469" y="0"/>
                </a:lnTo>
                <a:lnTo>
                  <a:pt x="1469" y="5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7" name="Freeform 10"/>
          <p:cNvSpPr>
            <a:spLocks noChangeArrowheads="1"/>
          </p:cNvSpPr>
          <p:nvPr/>
        </p:nvSpPr>
        <p:spPr bwMode="auto">
          <a:xfrm>
            <a:off x="11769772" y="4798270"/>
            <a:ext cx="1873078" cy="703105"/>
          </a:xfrm>
          <a:custGeom>
            <a:avLst/>
            <a:gdLst>
              <a:gd name="T0" fmla="*/ 1467 w 1468"/>
              <a:gd name="T1" fmla="*/ 551 h 552"/>
              <a:gd name="T2" fmla="*/ 0 w 1468"/>
              <a:gd name="T3" fmla="*/ 551 h 552"/>
              <a:gd name="T4" fmla="*/ 0 w 1468"/>
              <a:gd name="T5" fmla="*/ 0 h 552"/>
              <a:gd name="T6" fmla="*/ 1467 w 1468"/>
              <a:gd name="T7" fmla="*/ 0 h 552"/>
              <a:gd name="T8" fmla="*/ 1467 w 1468"/>
              <a:gd name="T9" fmla="*/ 551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68" h="552">
                <a:moveTo>
                  <a:pt x="1467" y="551"/>
                </a:moveTo>
                <a:lnTo>
                  <a:pt x="0" y="551"/>
                </a:lnTo>
                <a:lnTo>
                  <a:pt x="0" y="0"/>
                </a:lnTo>
                <a:lnTo>
                  <a:pt x="1467" y="0"/>
                </a:lnTo>
                <a:lnTo>
                  <a:pt x="1467" y="55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8" name="Freeform 11"/>
          <p:cNvSpPr>
            <a:spLocks noChangeArrowheads="1"/>
          </p:cNvSpPr>
          <p:nvPr/>
        </p:nvSpPr>
        <p:spPr bwMode="auto">
          <a:xfrm>
            <a:off x="11769772" y="10659369"/>
            <a:ext cx="1873078" cy="703105"/>
          </a:xfrm>
          <a:custGeom>
            <a:avLst/>
            <a:gdLst>
              <a:gd name="T0" fmla="*/ 1468 w 1469"/>
              <a:gd name="T1" fmla="*/ 550 h 551"/>
              <a:gd name="T2" fmla="*/ 0 w 1469"/>
              <a:gd name="T3" fmla="*/ 550 h 551"/>
              <a:gd name="T4" fmla="*/ 0 w 1469"/>
              <a:gd name="T5" fmla="*/ 0 h 551"/>
              <a:gd name="T6" fmla="*/ 1468 w 1469"/>
              <a:gd name="T7" fmla="*/ 0 h 551"/>
              <a:gd name="T8" fmla="*/ 1468 w 1469"/>
              <a:gd name="T9" fmla="*/ 550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69" h="551">
                <a:moveTo>
                  <a:pt x="1468" y="550"/>
                </a:moveTo>
                <a:lnTo>
                  <a:pt x="0" y="550"/>
                </a:lnTo>
                <a:lnTo>
                  <a:pt x="0" y="0"/>
                </a:lnTo>
                <a:lnTo>
                  <a:pt x="1468" y="0"/>
                </a:lnTo>
                <a:lnTo>
                  <a:pt x="1468" y="55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9" name="Freeform 12"/>
          <p:cNvSpPr>
            <a:spLocks noChangeArrowheads="1"/>
          </p:cNvSpPr>
          <p:nvPr/>
        </p:nvSpPr>
        <p:spPr bwMode="auto">
          <a:xfrm>
            <a:off x="15105313" y="4095161"/>
            <a:ext cx="1873075" cy="703109"/>
          </a:xfrm>
          <a:custGeom>
            <a:avLst/>
            <a:gdLst>
              <a:gd name="T0" fmla="*/ 1468 w 1469"/>
              <a:gd name="T1" fmla="*/ 551 h 552"/>
              <a:gd name="T2" fmla="*/ 0 w 1469"/>
              <a:gd name="T3" fmla="*/ 551 h 552"/>
              <a:gd name="T4" fmla="*/ 0 w 1469"/>
              <a:gd name="T5" fmla="*/ 0 h 552"/>
              <a:gd name="T6" fmla="*/ 1468 w 1469"/>
              <a:gd name="T7" fmla="*/ 0 h 552"/>
              <a:gd name="T8" fmla="*/ 1468 w 1469"/>
              <a:gd name="T9" fmla="*/ 551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69" h="552">
                <a:moveTo>
                  <a:pt x="1468" y="551"/>
                </a:moveTo>
                <a:lnTo>
                  <a:pt x="0" y="551"/>
                </a:lnTo>
                <a:lnTo>
                  <a:pt x="0" y="0"/>
                </a:lnTo>
                <a:lnTo>
                  <a:pt x="1468" y="0"/>
                </a:lnTo>
                <a:lnTo>
                  <a:pt x="1468" y="55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0" name="Freeform 13"/>
          <p:cNvSpPr>
            <a:spLocks noChangeArrowheads="1"/>
          </p:cNvSpPr>
          <p:nvPr/>
        </p:nvSpPr>
        <p:spPr bwMode="auto">
          <a:xfrm>
            <a:off x="15110936" y="11334352"/>
            <a:ext cx="1873078" cy="703105"/>
          </a:xfrm>
          <a:custGeom>
            <a:avLst/>
            <a:gdLst>
              <a:gd name="T0" fmla="*/ 1469 w 1470"/>
              <a:gd name="T1" fmla="*/ 551 h 552"/>
              <a:gd name="T2" fmla="*/ 0 w 1470"/>
              <a:gd name="T3" fmla="*/ 551 h 552"/>
              <a:gd name="T4" fmla="*/ 0 w 1470"/>
              <a:gd name="T5" fmla="*/ 0 h 552"/>
              <a:gd name="T6" fmla="*/ 1469 w 1470"/>
              <a:gd name="T7" fmla="*/ 0 h 552"/>
              <a:gd name="T8" fmla="*/ 1469 w 1470"/>
              <a:gd name="T9" fmla="*/ 551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0" h="552">
                <a:moveTo>
                  <a:pt x="1469" y="551"/>
                </a:moveTo>
                <a:lnTo>
                  <a:pt x="0" y="551"/>
                </a:lnTo>
                <a:lnTo>
                  <a:pt x="0" y="0"/>
                </a:lnTo>
                <a:lnTo>
                  <a:pt x="1469" y="0"/>
                </a:lnTo>
                <a:lnTo>
                  <a:pt x="1469" y="55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1" name="Freeform 14"/>
          <p:cNvSpPr>
            <a:spLocks noChangeArrowheads="1"/>
          </p:cNvSpPr>
          <p:nvPr/>
        </p:nvSpPr>
        <p:spPr bwMode="auto">
          <a:xfrm>
            <a:off x="19408326" y="5366379"/>
            <a:ext cx="3318664" cy="5450486"/>
          </a:xfrm>
          <a:custGeom>
            <a:avLst/>
            <a:gdLst>
              <a:gd name="T0" fmla="*/ 1661 w 2602"/>
              <a:gd name="T1" fmla="*/ 4270 h 4271"/>
              <a:gd name="T2" fmla="*/ 0 w 2602"/>
              <a:gd name="T3" fmla="*/ 4270 h 4271"/>
              <a:gd name="T4" fmla="*/ 1091 w 2602"/>
              <a:gd name="T5" fmla="*/ 2134 h 4271"/>
              <a:gd name="T6" fmla="*/ 0 w 2602"/>
              <a:gd name="T7" fmla="*/ 0 h 4271"/>
              <a:gd name="T8" fmla="*/ 1661 w 2602"/>
              <a:gd name="T9" fmla="*/ 0 h 4271"/>
              <a:gd name="T10" fmla="*/ 2601 w 2602"/>
              <a:gd name="T11" fmla="*/ 2134 h 4271"/>
              <a:gd name="T12" fmla="*/ 1661 w 2602"/>
              <a:gd name="T13" fmla="*/ 4270 h 4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02" h="4271">
                <a:moveTo>
                  <a:pt x="1661" y="4270"/>
                </a:moveTo>
                <a:lnTo>
                  <a:pt x="0" y="4270"/>
                </a:lnTo>
                <a:lnTo>
                  <a:pt x="1091" y="2134"/>
                </a:lnTo>
                <a:lnTo>
                  <a:pt x="0" y="0"/>
                </a:lnTo>
                <a:lnTo>
                  <a:pt x="1661" y="0"/>
                </a:lnTo>
                <a:lnTo>
                  <a:pt x="2601" y="2134"/>
                </a:lnTo>
                <a:lnTo>
                  <a:pt x="1661" y="4270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2" name="Freeform 15"/>
          <p:cNvSpPr>
            <a:spLocks noChangeArrowheads="1"/>
          </p:cNvSpPr>
          <p:nvPr/>
        </p:nvSpPr>
        <p:spPr bwMode="auto">
          <a:xfrm>
            <a:off x="1650660" y="6148235"/>
            <a:ext cx="2368062" cy="3886773"/>
          </a:xfrm>
          <a:custGeom>
            <a:avLst/>
            <a:gdLst>
              <a:gd name="T0" fmla="*/ 671 w 1856"/>
              <a:gd name="T1" fmla="*/ 0 h 3045"/>
              <a:gd name="T2" fmla="*/ 1855 w 1856"/>
              <a:gd name="T3" fmla="*/ 0 h 3045"/>
              <a:gd name="T4" fmla="*/ 1077 w 1856"/>
              <a:gd name="T5" fmla="*/ 1521 h 3045"/>
              <a:gd name="T6" fmla="*/ 1855 w 1856"/>
              <a:gd name="T7" fmla="*/ 3044 h 3045"/>
              <a:gd name="T8" fmla="*/ 671 w 1856"/>
              <a:gd name="T9" fmla="*/ 3044 h 3045"/>
              <a:gd name="T10" fmla="*/ 0 w 1856"/>
              <a:gd name="T11" fmla="*/ 1521 h 3045"/>
              <a:gd name="T12" fmla="*/ 671 w 1856"/>
              <a:gd name="T13" fmla="*/ 0 h 3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56" h="3045">
                <a:moveTo>
                  <a:pt x="671" y="0"/>
                </a:moveTo>
                <a:lnTo>
                  <a:pt x="1855" y="0"/>
                </a:lnTo>
                <a:lnTo>
                  <a:pt x="1077" y="1521"/>
                </a:lnTo>
                <a:lnTo>
                  <a:pt x="1855" y="3044"/>
                </a:lnTo>
                <a:lnTo>
                  <a:pt x="671" y="3044"/>
                </a:lnTo>
                <a:lnTo>
                  <a:pt x="0" y="1521"/>
                </a:lnTo>
                <a:lnTo>
                  <a:pt x="671" y="0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51" name="CuadroTexto 172"/>
          <p:cNvSpPr txBox="1">
            <a:spLocks noChangeArrowheads="1"/>
          </p:cNvSpPr>
          <p:nvPr/>
        </p:nvSpPr>
        <p:spPr bwMode="auto">
          <a:xfrm>
            <a:off x="15160333" y="5816598"/>
            <a:ext cx="2672403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90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62" name="CuadroTexto 172"/>
          <p:cNvSpPr txBox="1">
            <a:spLocks noChangeArrowheads="1"/>
          </p:cNvSpPr>
          <p:nvPr/>
        </p:nvSpPr>
        <p:spPr bwMode="auto">
          <a:xfrm>
            <a:off x="15159675" y="8954109"/>
            <a:ext cx="2672403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90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63" name="CuadroTexto 172"/>
          <p:cNvSpPr txBox="1">
            <a:spLocks noChangeArrowheads="1"/>
          </p:cNvSpPr>
          <p:nvPr/>
        </p:nvSpPr>
        <p:spPr bwMode="auto">
          <a:xfrm>
            <a:off x="11733375" y="6311692"/>
            <a:ext cx="2362445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50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64" name="CuadroTexto 172"/>
          <p:cNvSpPr txBox="1">
            <a:spLocks noChangeArrowheads="1"/>
          </p:cNvSpPr>
          <p:nvPr/>
        </p:nvSpPr>
        <p:spPr bwMode="auto">
          <a:xfrm>
            <a:off x="11733412" y="8591524"/>
            <a:ext cx="2362445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50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65" name="CuadroTexto 172"/>
          <p:cNvSpPr txBox="1">
            <a:spLocks noChangeArrowheads="1"/>
          </p:cNvSpPr>
          <p:nvPr/>
        </p:nvSpPr>
        <p:spPr bwMode="auto">
          <a:xfrm>
            <a:off x="8781684" y="6672616"/>
            <a:ext cx="2083778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10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66" name="CuadroTexto 172"/>
          <p:cNvSpPr txBox="1">
            <a:spLocks noChangeArrowheads="1"/>
          </p:cNvSpPr>
          <p:nvPr/>
        </p:nvSpPr>
        <p:spPr bwMode="auto">
          <a:xfrm>
            <a:off x="8781684" y="8358510"/>
            <a:ext cx="2083778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10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67" name="CuadroTexto 172"/>
          <p:cNvSpPr txBox="1">
            <a:spLocks noChangeArrowheads="1"/>
          </p:cNvSpPr>
          <p:nvPr/>
        </p:nvSpPr>
        <p:spPr bwMode="auto">
          <a:xfrm>
            <a:off x="5694144" y="6850914"/>
            <a:ext cx="172735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18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68" name="CuadroTexto 172"/>
          <p:cNvSpPr txBox="1">
            <a:spLocks noChangeArrowheads="1"/>
          </p:cNvSpPr>
          <p:nvPr/>
        </p:nvSpPr>
        <p:spPr bwMode="auto">
          <a:xfrm>
            <a:off x="5692089" y="8307044"/>
            <a:ext cx="172735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18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6" name="CuadroTexto 162">
            <a:extLst>
              <a:ext uri="{FF2B5EF4-FFF2-40B4-BE49-F238E27FC236}">
                <a16:creationId xmlns:a16="http://schemas.microsoft.com/office/drawing/2014/main" id="{2FC377F3-0111-2040-81C3-6238D7ADA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879" y="1688905"/>
            <a:ext cx="152817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s-ES_tradnl" sz="8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Fishbone Diagram Template</a:t>
            </a:r>
          </a:p>
        </p:txBody>
      </p:sp>
    </p:spTree>
    <p:extLst>
      <p:ext uri="{BB962C8B-B14F-4D97-AF65-F5344CB8AC3E}">
        <p14:creationId xmlns:p14="http://schemas.microsoft.com/office/powerpoint/2010/main" val="18489670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Line 1"/>
          <p:cNvSpPr>
            <a:spLocks noChangeShapeType="1"/>
          </p:cNvSpPr>
          <p:nvPr/>
        </p:nvSpPr>
        <p:spPr bwMode="auto">
          <a:xfrm flipH="1">
            <a:off x="3648219" y="8330419"/>
            <a:ext cx="15997526" cy="0"/>
          </a:xfrm>
          <a:prstGeom prst="line">
            <a:avLst/>
          </a:prstGeom>
          <a:noFill/>
          <a:ln w="762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4" name="Freeform 2"/>
          <p:cNvSpPr>
            <a:spLocks noChangeArrowheads="1"/>
          </p:cNvSpPr>
          <p:nvPr/>
        </p:nvSpPr>
        <p:spPr bwMode="auto">
          <a:xfrm>
            <a:off x="16551418" y="4246162"/>
            <a:ext cx="1453221" cy="8156791"/>
          </a:xfrm>
          <a:custGeom>
            <a:avLst/>
            <a:gdLst>
              <a:gd name="T0" fmla="*/ 0 w 1094"/>
              <a:gd name="T1" fmla="*/ 0 h 6138"/>
              <a:gd name="T2" fmla="*/ 0 w 1094"/>
              <a:gd name="T3" fmla="*/ 0 h 6138"/>
              <a:gd name="T4" fmla="*/ 1090 w 1094"/>
              <a:gd name="T5" fmla="*/ 3077 h 6138"/>
              <a:gd name="T6" fmla="*/ 1090 w 1094"/>
              <a:gd name="T7" fmla="*/ 3077 h 6138"/>
              <a:gd name="T8" fmla="*/ 0 w 1094"/>
              <a:gd name="T9" fmla="*/ 6137 h 6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4" h="6138">
                <a:moveTo>
                  <a:pt x="0" y="0"/>
                </a:moveTo>
                <a:lnTo>
                  <a:pt x="0" y="0"/>
                </a:lnTo>
                <a:cubicBezTo>
                  <a:pt x="248" y="306"/>
                  <a:pt x="1093" y="1421"/>
                  <a:pt x="1090" y="3077"/>
                </a:cubicBezTo>
                <a:lnTo>
                  <a:pt x="1090" y="3077"/>
                </a:lnTo>
                <a:cubicBezTo>
                  <a:pt x="1086" y="4723"/>
                  <a:pt x="249" y="5830"/>
                  <a:pt x="0" y="6137"/>
                </a:cubicBezTo>
              </a:path>
            </a:pathLst>
          </a:custGeom>
          <a:noFill/>
          <a:ln w="762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5" name="Freeform 3"/>
          <p:cNvSpPr>
            <a:spLocks noChangeArrowheads="1"/>
          </p:cNvSpPr>
          <p:nvPr/>
        </p:nvSpPr>
        <p:spPr bwMode="auto">
          <a:xfrm>
            <a:off x="14102037" y="4978634"/>
            <a:ext cx="1476660" cy="6691850"/>
          </a:xfrm>
          <a:custGeom>
            <a:avLst/>
            <a:gdLst>
              <a:gd name="T0" fmla="*/ 0 w 1112"/>
              <a:gd name="T1" fmla="*/ 0 h 5036"/>
              <a:gd name="T2" fmla="*/ 0 w 1112"/>
              <a:gd name="T3" fmla="*/ 0 h 5036"/>
              <a:gd name="T4" fmla="*/ 1108 w 1112"/>
              <a:gd name="T5" fmla="*/ 2511 h 5036"/>
              <a:gd name="T6" fmla="*/ 1108 w 1112"/>
              <a:gd name="T7" fmla="*/ 2511 h 5036"/>
              <a:gd name="T8" fmla="*/ 0 w 1112"/>
              <a:gd name="T9" fmla="*/ 5035 h 5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2" h="5036">
                <a:moveTo>
                  <a:pt x="0" y="0"/>
                </a:moveTo>
                <a:lnTo>
                  <a:pt x="0" y="0"/>
                </a:lnTo>
                <a:cubicBezTo>
                  <a:pt x="157" y="143"/>
                  <a:pt x="1105" y="1043"/>
                  <a:pt x="1108" y="2511"/>
                </a:cubicBezTo>
                <a:lnTo>
                  <a:pt x="1108" y="2511"/>
                </a:lnTo>
                <a:cubicBezTo>
                  <a:pt x="1111" y="3987"/>
                  <a:pt x="156" y="4893"/>
                  <a:pt x="0" y="5035"/>
                </a:cubicBezTo>
              </a:path>
            </a:pathLst>
          </a:custGeom>
          <a:noFill/>
          <a:ln w="762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6" name="Freeform 4"/>
          <p:cNvSpPr>
            <a:spLocks noChangeArrowheads="1"/>
          </p:cNvSpPr>
          <p:nvPr/>
        </p:nvSpPr>
        <p:spPr bwMode="auto">
          <a:xfrm>
            <a:off x="12051120" y="5681805"/>
            <a:ext cx="1107497" cy="5291364"/>
          </a:xfrm>
          <a:custGeom>
            <a:avLst/>
            <a:gdLst>
              <a:gd name="T0" fmla="*/ 0 w 833"/>
              <a:gd name="T1" fmla="*/ 0 h 3981"/>
              <a:gd name="T2" fmla="*/ 0 w 833"/>
              <a:gd name="T3" fmla="*/ 0 h 3981"/>
              <a:gd name="T4" fmla="*/ 830 w 833"/>
              <a:gd name="T5" fmla="*/ 1983 h 3981"/>
              <a:gd name="T6" fmla="*/ 830 w 833"/>
              <a:gd name="T7" fmla="*/ 1983 h 3981"/>
              <a:gd name="T8" fmla="*/ 0 w 833"/>
              <a:gd name="T9" fmla="*/ 3980 h 3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3" h="3981">
                <a:moveTo>
                  <a:pt x="0" y="0"/>
                </a:moveTo>
                <a:lnTo>
                  <a:pt x="0" y="0"/>
                </a:lnTo>
                <a:cubicBezTo>
                  <a:pt x="132" y="130"/>
                  <a:pt x="827" y="846"/>
                  <a:pt x="830" y="1983"/>
                </a:cubicBezTo>
                <a:lnTo>
                  <a:pt x="830" y="1983"/>
                </a:lnTo>
                <a:cubicBezTo>
                  <a:pt x="832" y="3130"/>
                  <a:pt x="130" y="3850"/>
                  <a:pt x="0" y="3980"/>
                </a:cubicBezTo>
              </a:path>
            </a:pathLst>
          </a:custGeom>
          <a:noFill/>
          <a:ln w="762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7" name="Freeform 5"/>
          <p:cNvSpPr>
            <a:spLocks noChangeArrowheads="1"/>
          </p:cNvSpPr>
          <p:nvPr/>
        </p:nvSpPr>
        <p:spPr bwMode="auto">
          <a:xfrm>
            <a:off x="9877149" y="6297079"/>
            <a:ext cx="849664" cy="4054956"/>
          </a:xfrm>
          <a:custGeom>
            <a:avLst/>
            <a:gdLst>
              <a:gd name="T0" fmla="*/ 0 w 640"/>
              <a:gd name="T1" fmla="*/ 0 h 3051"/>
              <a:gd name="T2" fmla="*/ 0 w 640"/>
              <a:gd name="T3" fmla="*/ 0 h 3051"/>
              <a:gd name="T4" fmla="*/ 638 w 640"/>
              <a:gd name="T5" fmla="*/ 1520 h 3051"/>
              <a:gd name="T6" fmla="*/ 638 w 640"/>
              <a:gd name="T7" fmla="*/ 1520 h 3051"/>
              <a:gd name="T8" fmla="*/ 0 w 640"/>
              <a:gd name="T9" fmla="*/ 3050 h 3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0" h="3051">
                <a:moveTo>
                  <a:pt x="0" y="0"/>
                </a:moveTo>
                <a:lnTo>
                  <a:pt x="0" y="0"/>
                </a:lnTo>
                <a:cubicBezTo>
                  <a:pt x="102" y="99"/>
                  <a:pt x="636" y="648"/>
                  <a:pt x="638" y="1520"/>
                </a:cubicBezTo>
                <a:lnTo>
                  <a:pt x="638" y="1520"/>
                </a:lnTo>
                <a:cubicBezTo>
                  <a:pt x="639" y="2398"/>
                  <a:pt x="101" y="2951"/>
                  <a:pt x="0" y="3050"/>
                </a:cubicBezTo>
              </a:path>
            </a:pathLst>
          </a:custGeom>
          <a:noFill/>
          <a:ln w="762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8" name="Freeform 6"/>
          <p:cNvSpPr>
            <a:spLocks noChangeArrowheads="1"/>
          </p:cNvSpPr>
          <p:nvPr/>
        </p:nvSpPr>
        <p:spPr bwMode="auto">
          <a:xfrm>
            <a:off x="7638720" y="6701404"/>
            <a:ext cx="679733" cy="3246309"/>
          </a:xfrm>
          <a:custGeom>
            <a:avLst/>
            <a:gdLst>
              <a:gd name="T0" fmla="*/ 0 w 512"/>
              <a:gd name="T1" fmla="*/ 0 h 2441"/>
              <a:gd name="T2" fmla="*/ 0 w 512"/>
              <a:gd name="T3" fmla="*/ 0 h 2441"/>
              <a:gd name="T4" fmla="*/ 509 w 512"/>
              <a:gd name="T5" fmla="*/ 1215 h 2441"/>
              <a:gd name="T6" fmla="*/ 509 w 512"/>
              <a:gd name="T7" fmla="*/ 1215 h 2441"/>
              <a:gd name="T8" fmla="*/ 0 w 512"/>
              <a:gd name="T9" fmla="*/ 2440 h 2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2441">
                <a:moveTo>
                  <a:pt x="0" y="0"/>
                </a:moveTo>
                <a:lnTo>
                  <a:pt x="0" y="0"/>
                </a:lnTo>
                <a:cubicBezTo>
                  <a:pt x="81" y="80"/>
                  <a:pt x="508" y="518"/>
                  <a:pt x="509" y="1215"/>
                </a:cubicBezTo>
                <a:lnTo>
                  <a:pt x="509" y="1215"/>
                </a:lnTo>
                <a:cubicBezTo>
                  <a:pt x="511" y="1919"/>
                  <a:pt x="80" y="2361"/>
                  <a:pt x="0" y="2440"/>
                </a:cubicBezTo>
              </a:path>
            </a:pathLst>
          </a:custGeom>
          <a:noFill/>
          <a:ln w="762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9" name="Freeform 7"/>
          <p:cNvSpPr>
            <a:spLocks noChangeArrowheads="1"/>
          </p:cNvSpPr>
          <p:nvPr/>
        </p:nvSpPr>
        <p:spPr bwMode="auto">
          <a:xfrm>
            <a:off x="5365132" y="7064710"/>
            <a:ext cx="527379" cy="2525556"/>
          </a:xfrm>
          <a:custGeom>
            <a:avLst/>
            <a:gdLst>
              <a:gd name="T0" fmla="*/ 0 w 399"/>
              <a:gd name="T1" fmla="*/ 0 h 1901"/>
              <a:gd name="T2" fmla="*/ 0 w 399"/>
              <a:gd name="T3" fmla="*/ 0 h 1901"/>
              <a:gd name="T4" fmla="*/ 397 w 399"/>
              <a:gd name="T5" fmla="*/ 947 h 1901"/>
              <a:gd name="T6" fmla="*/ 397 w 399"/>
              <a:gd name="T7" fmla="*/ 947 h 1901"/>
              <a:gd name="T8" fmla="*/ 0 w 399"/>
              <a:gd name="T9" fmla="*/ 1900 h 1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9" h="1901">
                <a:moveTo>
                  <a:pt x="0" y="0"/>
                </a:moveTo>
                <a:lnTo>
                  <a:pt x="0" y="0"/>
                </a:lnTo>
                <a:cubicBezTo>
                  <a:pt x="63" y="62"/>
                  <a:pt x="396" y="403"/>
                  <a:pt x="397" y="947"/>
                </a:cubicBezTo>
                <a:lnTo>
                  <a:pt x="397" y="947"/>
                </a:lnTo>
                <a:cubicBezTo>
                  <a:pt x="398" y="1494"/>
                  <a:pt x="62" y="1839"/>
                  <a:pt x="0" y="1900"/>
                </a:cubicBezTo>
              </a:path>
            </a:pathLst>
          </a:custGeom>
          <a:noFill/>
          <a:ln w="762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0" name="Freeform 8"/>
          <p:cNvSpPr>
            <a:spLocks noChangeArrowheads="1"/>
          </p:cNvSpPr>
          <p:nvPr/>
        </p:nvSpPr>
        <p:spPr bwMode="auto">
          <a:xfrm>
            <a:off x="2622762" y="6525611"/>
            <a:ext cx="1037176" cy="3603753"/>
          </a:xfrm>
          <a:custGeom>
            <a:avLst/>
            <a:gdLst>
              <a:gd name="T0" fmla="*/ 0 w 782"/>
              <a:gd name="T1" fmla="*/ 2711 h 2712"/>
              <a:gd name="T2" fmla="*/ 0 w 782"/>
              <a:gd name="T3" fmla="*/ 2711 h 2712"/>
              <a:gd name="T4" fmla="*/ 0 w 782"/>
              <a:gd name="T5" fmla="*/ 0 h 2712"/>
              <a:gd name="T6" fmla="*/ 0 w 782"/>
              <a:gd name="T7" fmla="*/ 0 h 2712"/>
              <a:gd name="T8" fmla="*/ 781 w 782"/>
              <a:gd name="T9" fmla="*/ 781 h 2712"/>
              <a:gd name="T10" fmla="*/ 781 w 782"/>
              <a:gd name="T11" fmla="*/ 1930 h 2712"/>
              <a:gd name="T12" fmla="*/ 781 w 782"/>
              <a:gd name="T13" fmla="*/ 1930 h 2712"/>
              <a:gd name="T14" fmla="*/ 0 w 782"/>
              <a:gd name="T15" fmla="*/ 2711 h 2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2" h="2712">
                <a:moveTo>
                  <a:pt x="0" y="2711"/>
                </a:moveTo>
                <a:lnTo>
                  <a:pt x="0" y="2711"/>
                </a:lnTo>
                <a:lnTo>
                  <a:pt x="0" y="0"/>
                </a:lnTo>
                <a:lnTo>
                  <a:pt x="0" y="0"/>
                </a:lnTo>
                <a:cubicBezTo>
                  <a:pt x="431" y="0"/>
                  <a:pt x="781" y="350"/>
                  <a:pt x="781" y="781"/>
                </a:cubicBezTo>
                <a:lnTo>
                  <a:pt x="781" y="1930"/>
                </a:lnTo>
                <a:lnTo>
                  <a:pt x="781" y="1930"/>
                </a:lnTo>
                <a:cubicBezTo>
                  <a:pt x="781" y="2362"/>
                  <a:pt x="431" y="2711"/>
                  <a:pt x="0" y="2711"/>
                </a:cubicBez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1" name="Freeform 9"/>
          <p:cNvSpPr>
            <a:spLocks noChangeArrowheads="1"/>
          </p:cNvSpPr>
          <p:nvPr/>
        </p:nvSpPr>
        <p:spPr bwMode="auto">
          <a:xfrm>
            <a:off x="19551617" y="4304759"/>
            <a:ext cx="2314608" cy="8039595"/>
          </a:xfrm>
          <a:custGeom>
            <a:avLst/>
            <a:gdLst>
              <a:gd name="T0" fmla="*/ 0 w 1743"/>
              <a:gd name="T1" fmla="*/ 6050 h 6051"/>
              <a:gd name="T2" fmla="*/ 0 w 1743"/>
              <a:gd name="T3" fmla="*/ 6050 h 6051"/>
              <a:gd name="T4" fmla="*/ 0 w 1743"/>
              <a:gd name="T5" fmla="*/ 0 h 6051"/>
              <a:gd name="T6" fmla="*/ 0 w 1743"/>
              <a:gd name="T7" fmla="*/ 0 h 6051"/>
              <a:gd name="T8" fmla="*/ 1742 w 1743"/>
              <a:gd name="T9" fmla="*/ 1741 h 6051"/>
              <a:gd name="T10" fmla="*/ 1742 w 1743"/>
              <a:gd name="T11" fmla="*/ 4308 h 6051"/>
              <a:gd name="T12" fmla="*/ 1742 w 1743"/>
              <a:gd name="T13" fmla="*/ 4308 h 6051"/>
              <a:gd name="T14" fmla="*/ 0 w 1743"/>
              <a:gd name="T15" fmla="*/ 6050 h 6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43" h="6051">
                <a:moveTo>
                  <a:pt x="0" y="6050"/>
                </a:moveTo>
                <a:lnTo>
                  <a:pt x="0" y="6050"/>
                </a:lnTo>
                <a:lnTo>
                  <a:pt x="0" y="0"/>
                </a:lnTo>
                <a:lnTo>
                  <a:pt x="0" y="0"/>
                </a:lnTo>
                <a:cubicBezTo>
                  <a:pt x="962" y="0"/>
                  <a:pt x="1742" y="779"/>
                  <a:pt x="1742" y="1741"/>
                </a:cubicBezTo>
                <a:lnTo>
                  <a:pt x="1742" y="4308"/>
                </a:lnTo>
                <a:lnTo>
                  <a:pt x="1742" y="4308"/>
                </a:lnTo>
                <a:cubicBezTo>
                  <a:pt x="1742" y="5270"/>
                  <a:pt x="962" y="6050"/>
                  <a:pt x="0" y="6050"/>
                </a:cubicBez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2" name="Freeform 10"/>
          <p:cNvSpPr>
            <a:spLocks noChangeArrowheads="1"/>
          </p:cNvSpPr>
          <p:nvPr/>
        </p:nvSpPr>
        <p:spPr bwMode="auto">
          <a:xfrm>
            <a:off x="17635476" y="7861637"/>
            <a:ext cx="832086" cy="826225"/>
          </a:xfrm>
          <a:custGeom>
            <a:avLst/>
            <a:gdLst>
              <a:gd name="T0" fmla="*/ 0 w 624"/>
              <a:gd name="T1" fmla="*/ 311 h 623"/>
              <a:gd name="T2" fmla="*/ 0 w 624"/>
              <a:gd name="T3" fmla="*/ 311 h 623"/>
              <a:gd name="T4" fmla="*/ 311 w 624"/>
              <a:gd name="T5" fmla="*/ 622 h 623"/>
              <a:gd name="T6" fmla="*/ 311 w 624"/>
              <a:gd name="T7" fmla="*/ 622 h 623"/>
              <a:gd name="T8" fmla="*/ 623 w 624"/>
              <a:gd name="T9" fmla="*/ 311 h 623"/>
              <a:gd name="T10" fmla="*/ 623 w 624"/>
              <a:gd name="T11" fmla="*/ 311 h 623"/>
              <a:gd name="T12" fmla="*/ 311 w 624"/>
              <a:gd name="T13" fmla="*/ 0 h 623"/>
              <a:gd name="T14" fmla="*/ 311 w 624"/>
              <a:gd name="T15" fmla="*/ 0 h 623"/>
              <a:gd name="T16" fmla="*/ 0 w 624"/>
              <a:gd name="T17" fmla="*/ 311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4" h="623">
                <a:moveTo>
                  <a:pt x="0" y="311"/>
                </a:moveTo>
                <a:lnTo>
                  <a:pt x="0" y="311"/>
                </a:lnTo>
                <a:cubicBezTo>
                  <a:pt x="0" y="483"/>
                  <a:pt x="140" y="622"/>
                  <a:pt x="311" y="622"/>
                </a:cubicBezTo>
                <a:lnTo>
                  <a:pt x="311" y="622"/>
                </a:lnTo>
                <a:cubicBezTo>
                  <a:pt x="483" y="622"/>
                  <a:pt x="623" y="483"/>
                  <a:pt x="623" y="311"/>
                </a:cubicBezTo>
                <a:lnTo>
                  <a:pt x="623" y="311"/>
                </a:lnTo>
                <a:cubicBezTo>
                  <a:pt x="623" y="140"/>
                  <a:pt x="483" y="0"/>
                  <a:pt x="311" y="0"/>
                </a:cubicBezTo>
                <a:lnTo>
                  <a:pt x="311" y="0"/>
                </a:lnTo>
                <a:cubicBezTo>
                  <a:pt x="140" y="0"/>
                  <a:pt x="0" y="140"/>
                  <a:pt x="0" y="311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" name="Freeform 12"/>
          <p:cNvSpPr>
            <a:spLocks noChangeArrowheads="1"/>
          </p:cNvSpPr>
          <p:nvPr/>
        </p:nvSpPr>
        <p:spPr bwMode="auto">
          <a:xfrm>
            <a:off x="15156794" y="7914373"/>
            <a:ext cx="832086" cy="826228"/>
          </a:xfrm>
          <a:custGeom>
            <a:avLst/>
            <a:gdLst>
              <a:gd name="T0" fmla="*/ 0 w 625"/>
              <a:gd name="T1" fmla="*/ 310 h 623"/>
              <a:gd name="T2" fmla="*/ 0 w 625"/>
              <a:gd name="T3" fmla="*/ 310 h 623"/>
              <a:gd name="T4" fmla="*/ 312 w 625"/>
              <a:gd name="T5" fmla="*/ 622 h 623"/>
              <a:gd name="T6" fmla="*/ 312 w 625"/>
              <a:gd name="T7" fmla="*/ 622 h 623"/>
              <a:gd name="T8" fmla="*/ 624 w 625"/>
              <a:gd name="T9" fmla="*/ 310 h 623"/>
              <a:gd name="T10" fmla="*/ 624 w 625"/>
              <a:gd name="T11" fmla="*/ 310 h 623"/>
              <a:gd name="T12" fmla="*/ 312 w 625"/>
              <a:gd name="T13" fmla="*/ 0 h 623"/>
              <a:gd name="T14" fmla="*/ 312 w 625"/>
              <a:gd name="T15" fmla="*/ 0 h 623"/>
              <a:gd name="T16" fmla="*/ 0 w 625"/>
              <a:gd name="T17" fmla="*/ 310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5" h="623">
                <a:moveTo>
                  <a:pt x="0" y="310"/>
                </a:moveTo>
                <a:lnTo>
                  <a:pt x="0" y="310"/>
                </a:lnTo>
                <a:cubicBezTo>
                  <a:pt x="0" y="482"/>
                  <a:pt x="140" y="622"/>
                  <a:pt x="312" y="622"/>
                </a:cubicBezTo>
                <a:lnTo>
                  <a:pt x="312" y="622"/>
                </a:lnTo>
                <a:cubicBezTo>
                  <a:pt x="484" y="622"/>
                  <a:pt x="624" y="482"/>
                  <a:pt x="624" y="310"/>
                </a:cubicBezTo>
                <a:lnTo>
                  <a:pt x="624" y="310"/>
                </a:lnTo>
                <a:cubicBezTo>
                  <a:pt x="624" y="139"/>
                  <a:pt x="484" y="0"/>
                  <a:pt x="312" y="0"/>
                </a:cubicBezTo>
                <a:lnTo>
                  <a:pt x="312" y="0"/>
                </a:lnTo>
                <a:cubicBezTo>
                  <a:pt x="140" y="0"/>
                  <a:pt x="0" y="139"/>
                  <a:pt x="0" y="31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6" name="Freeform 14"/>
          <p:cNvSpPr>
            <a:spLocks noChangeArrowheads="1"/>
          </p:cNvSpPr>
          <p:nvPr/>
        </p:nvSpPr>
        <p:spPr bwMode="auto">
          <a:xfrm>
            <a:off x="12742572" y="7914373"/>
            <a:ext cx="832086" cy="826228"/>
          </a:xfrm>
          <a:custGeom>
            <a:avLst/>
            <a:gdLst>
              <a:gd name="T0" fmla="*/ 0 w 624"/>
              <a:gd name="T1" fmla="*/ 310 h 623"/>
              <a:gd name="T2" fmla="*/ 0 w 624"/>
              <a:gd name="T3" fmla="*/ 310 h 623"/>
              <a:gd name="T4" fmla="*/ 312 w 624"/>
              <a:gd name="T5" fmla="*/ 622 h 623"/>
              <a:gd name="T6" fmla="*/ 312 w 624"/>
              <a:gd name="T7" fmla="*/ 622 h 623"/>
              <a:gd name="T8" fmla="*/ 623 w 624"/>
              <a:gd name="T9" fmla="*/ 310 h 623"/>
              <a:gd name="T10" fmla="*/ 623 w 624"/>
              <a:gd name="T11" fmla="*/ 310 h 623"/>
              <a:gd name="T12" fmla="*/ 312 w 624"/>
              <a:gd name="T13" fmla="*/ 0 h 623"/>
              <a:gd name="T14" fmla="*/ 312 w 624"/>
              <a:gd name="T15" fmla="*/ 0 h 623"/>
              <a:gd name="T16" fmla="*/ 0 w 624"/>
              <a:gd name="T17" fmla="*/ 310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4" h="623">
                <a:moveTo>
                  <a:pt x="0" y="310"/>
                </a:moveTo>
                <a:lnTo>
                  <a:pt x="0" y="310"/>
                </a:lnTo>
                <a:cubicBezTo>
                  <a:pt x="0" y="482"/>
                  <a:pt x="140" y="622"/>
                  <a:pt x="312" y="622"/>
                </a:cubicBezTo>
                <a:lnTo>
                  <a:pt x="312" y="622"/>
                </a:lnTo>
                <a:cubicBezTo>
                  <a:pt x="483" y="622"/>
                  <a:pt x="623" y="482"/>
                  <a:pt x="623" y="310"/>
                </a:cubicBezTo>
                <a:lnTo>
                  <a:pt x="623" y="310"/>
                </a:lnTo>
                <a:cubicBezTo>
                  <a:pt x="623" y="139"/>
                  <a:pt x="483" y="0"/>
                  <a:pt x="312" y="0"/>
                </a:cubicBezTo>
                <a:lnTo>
                  <a:pt x="312" y="0"/>
                </a:lnTo>
                <a:cubicBezTo>
                  <a:pt x="140" y="0"/>
                  <a:pt x="0" y="139"/>
                  <a:pt x="0" y="31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4" name="Freeform 16"/>
          <p:cNvSpPr>
            <a:spLocks noChangeArrowheads="1"/>
          </p:cNvSpPr>
          <p:nvPr/>
        </p:nvSpPr>
        <p:spPr bwMode="auto">
          <a:xfrm>
            <a:off x="10328349" y="7914373"/>
            <a:ext cx="832086" cy="826228"/>
          </a:xfrm>
          <a:custGeom>
            <a:avLst/>
            <a:gdLst>
              <a:gd name="T0" fmla="*/ 0 w 624"/>
              <a:gd name="T1" fmla="*/ 310 h 623"/>
              <a:gd name="T2" fmla="*/ 0 w 624"/>
              <a:gd name="T3" fmla="*/ 310 h 623"/>
              <a:gd name="T4" fmla="*/ 311 w 624"/>
              <a:gd name="T5" fmla="*/ 622 h 623"/>
              <a:gd name="T6" fmla="*/ 311 w 624"/>
              <a:gd name="T7" fmla="*/ 622 h 623"/>
              <a:gd name="T8" fmla="*/ 623 w 624"/>
              <a:gd name="T9" fmla="*/ 310 h 623"/>
              <a:gd name="T10" fmla="*/ 623 w 624"/>
              <a:gd name="T11" fmla="*/ 310 h 623"/>
              <a:gd name="T12" fmla="*/ 311 w 624"/>
              <a:gd name="T13" fmla="*/ 0 h 623"/>
              <a:gd name="T14" fmla="*/ 311 w 624"/>
              <a:gd name="T15" fmla="*/ 0 h 623"/>
              <a:gd name="T16" fmla="*/ 0 w 624"/>
              <a:gd name="T17" fmla="*/ 310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4" h="623">
                <a:moveTo>
                  <a:pt x="0" y="310"/>
                </a:moveTo>
                <a:lnTo>
                  <a:pt x="0" y="310"/>
                </a:lnTo>
                <a:cubicBezTo>
                  <a:pt x="0" y="482"/>
                  <a:pt x="139" y="622"/>
                  <a:pt x="311" y="622"/>
                </a:cubicBezTo>
                <a:lnTo>
                  <a:pt x="311" y="622"/>
                </a:lnTo>
                <a:cubicBezTo>
                  <a:pt x="483" y="622"/>
                  <a:pt x="623" y="482"/>
                  <a:pt x="623" y="310"/>
                </a:cubicBezTo>
                <a:lnTo>
                  <a:pt x="623" y="310"/>
                </a:lnTo>
                <a:cubicBezTo>
                  <a:pt x="623" y="139"/>
                  <a:pt x="483" y="0"/>
                  <a:pt x="311" y="0"/>
                </a:cubicBezTo>
                <a:lnTo>
                  <a:pt x="311" y="0"/>
                </a:lnTo>
                <a:cubicBezTo>
                  <a:pt x="139" y="0"/>
                  <a:pt x="0" y="139"/>
                  <a:pt x="0" y="31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6" name="Freeform 18"/>
          <p:cNvSpPr>
            <a:spLocks noChangeArrowheads="1"/>
          </p:cNvSpPr>
          <p:nvPr/>
        </p:nvSpPr>
        <p:spPr bwMode="auto">
          <a:xfrm>
            <a:off x="7896549" y="7914373"/>
            <a:ext cx="832086" cy="826228"/>
          </a:xfrm>
          <a:custGeom>
            <a:avLst/>
            <a:gdLst>
              <a:gd name="T0" fmla="*/ 0 w 624"/>
              <a:gd name="T1" fmla="*/ 310 h 623"/>
              <a:gd name="T2" fmla="*/ 0 w 624"/>
              <a:gd name="T3" fmla="*/ 310 h 623"/>
              <a:gd name="T4" fmla="*/ 311 w 624"/>
              <a:gd name="T5" fmla="*/ 622 h 623"/>
              <a:gd name="T6" fmla="*/ 311 w 624"/>
              <a:gd name="T7" fmla="*/ 622 h 623"/>
              <a:gd name="T8" fmla="*/ 623 w 624"/>
              <a:gd name="T9" fmla="*/ 310 h 623"/>
              <a:gd name="T10" fmla="*/ 623 w 624"/>
              <a:gd name="T11" fmla="*/ 310 h 623"/>
              <a:gd name="T12" fmla="*/ 311 w 624"/>
              <a:gd name="T13" fmla="*/ 0 h 623"/>
              <a:gd name="T14" fmla="*/ 311 w 624"/>
              <a:gd name="T15" fmla="*/ 0 h 623"/>
              <a:gd name="T16" fmla="*/ 0 w 624"/>
              <a:gd name="T17" fmla="*/ 310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4" h="623">
                <a:moveTo>
                  <a:pt x="0" y="310"/>
                </a:moveTo>
                <a:lnTo>
                  <a:pt x="0" y="310"/>
                </a:lnTo>
                <a:cubicBezTo>
                  <a:pt x="0" y="482"/>
                  <a:pt x="140" y="622"/>
                  <a:pt x="311" y="622"/>
                </a:cubicBezTo>
                <a:lnTo>
                  <a:pt x="311" y="622"/>
                </a:lnTo>
                <a:cubicBezTo>
                  <a:pt x="484" y="622"/>
                  <a:pt x="623" y="482"/>
                  <a:pt x="623" y="310"/>
                </a:cubicBezTo>
                <a:lnTo>
                  <a:pt x="623" y="310"/>
                </a:lnTo>
                <a:cubicBezTo>
                  <a:pt x="623" y="139"/>
                  <a:pt x="484" y="0"/>
                  <a:pt x="311" y="0"/>
                </a:cubicBezTo>
                <a:lnTo>
                  <a:pt x="311" y="0"/>
                </a:lnTo>
                <a:cubicBezTo>
                  <a:pt x="140" y="0"/>
                  <a:pt x="0" y="139"/>
                  <a:pt x="0" y="31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8" name="Freeform 20"/>
          <p:cNvSpPr>
            <a:spLocks noChangeArrowheads="1"/>
          </p:cNvSpPr>
          <p:nvPr/>
        </p:nvSpPr>
        <p:spPr bwMode="auto">
          <a:xfrm>
            <a:off x="5476465" y="7914373"/>
            <a:ext cx="826228" cy="826228"/>
          </a:xfrm>
          <a:custGeom>
            <a:avLst/>
            <a:gdLst>
              <a:gd name="T0" fmla="*/ 0 w 623"/>
              <a:gd name="T1" fmla="*/ 310 h 623"/>
              <a:gd name="T2" fmla="*/ 0 w 623"/>
              <a:gd name="T3" fmla="*/ 310 h 623"/>
              <a:gd name="T4" fmla="*/ 311 w 623"/>
              <a:gd name="T5" fmla="*/ 622 h 623"/>
              <a:gd name="T6" fmla="*/ 311 w 623"/>
              <a:gd name="T7" fmla="*/ 622 h 623"/>
              <a:gd name="T8" fmla="*/ 622 w 623"/>
              <a:gd name="T9" fmla="*/ 310 h 623"/>
              <a:gd name="T10" fmla="*/ 622 w 623"/>
              <a:gd name="T11" fmla="*/ 310 h 623"/>
              <a:gd name="T12" fmla="*/ 311 w 623"/>
              <a:gd name="T13" fmla="*/ 0 h 623"/>
              <a:gd name="T14" fmla="*/ 311 w 623"/>
              <a:gd name="T15" fmla="*/ 0 h 623"/>
              <a:gd name="T16" fmla="*/ 0 w 623"/>
              <a:gd name="T17" fmla="*/ 310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3" h="623">
                <a:moveTo>
                  <a:pt x="0" y="310"/>
                </a:moveTo>
                <a:lnTo>
                  <a:pt x="0" y="310"/>
                </a:lnTo>
                <a:cubicBezTo>
                  <a:pt x="0" y="482"/>
                  <a:pt x="138" y="622"/>
                  <a:pt x="311" y="622"/>
                </a:cubicBezTo>
                <a:lnTo>
                  <a:pt x="311" y="622"/>
                </a:lnTo>
                <a:cubicBezTo>
                  <a:pt x="483" y="622"/>
                  <a:pt x="622" y="482"/>
                  <a:pt x="622" y="310"/>
                </a:cubicBezTo>
                <a:lnTo>
                  <a:pt x="622" y="310"/>
                </a:lnTo>
                <a:cubicBezTo>
                  <a:pt x="622" y="139"/>
                  <a:pt x="483" y="0"/>
                  <a:pt x="311" y="0"/>
                </a:cubicBezTo>
                <a:lnTo>
                  <a:pt x="311" y="0"/>
                </a:lnTo>
                <a:cubicBezTo>
                  <a:pt x="138" y="0"/>
                  <a:pt x="0" y="139"/>
                  <a:pt x="0" y="31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92" name="CuadroTexto 291"/>
          <p:cNvSpPr txBox="1"/>
          <p:nvPr/>
        </p:nvSpPr>
        <p:spPr>
          <a:xfrm>
            <a:off x="5038617" y="5756248"/>
            <a:ext cx="29735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2200"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sz="2200" dirty="0">
                <a:latin typeface="Lato" charset="0"/>
                <a:ea typeface="Lato" charset="0"/>
                <a:cs typeface="Lato" charset="0"/>
              </a:rPr>
              <a:t>or </a:t>
            </a:r>
            <a:r>
              <a:rPr lang="en-US" sz="2200">
                <a:latin typeface="Lato" charset="0"/>
                <a:ea typeface="Lato" charset="0"/>
                <a:cs typeface="Lato" charset="0"/>
              </a:rPr>
              <a:t>service being </a:t>
            </a:r>
            <a:r>
              <a:rPr lang="en-US" sz="2200" dirty="0"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293" name="CuadroTexto 292"/>
          <p:cNvSpPr txBox="1"/>
          <p:nvPr/>
        </p:nvSpPr>
        <p:spPr>
          <a:xfrm>
            <a:off x="5030015" y="10006128"/>
            <a:ext cx="29735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2200"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sz="2200" dirty="0">
                <a:latin typeface="Lato" charset="0"/>
                <a:ea typeface="Lato" charset="0"/>
                <a:cs typeface="Lato" charset="0"/>
              </a:rPr>
              <a:t>or </a:t>
            </a:r>
            <a:r>
              <a:rPr lang="en-US" sz="2200">
                <a:latin typeface="Lato" charset="0"/>
                <a:ea typeface="Lato" charset="0"/>
                <a:cs typeface="Lato" charset="0"/>
              </a:rPr>
              <a:t>service being </a:t>
            </a:r>
            <a:r>
              <a:rPr lang="en-US" sz="2200" dirty="0"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294" name="CuadroTexto 293"/>
          <p:cNvSpPr txBox="1"/>
          <p:nvPr/>
        </p:nvSpPr>
        <p:spPr>
          <a:xfrm>
            <a:off x="9466966" y="4680416"/>
            <a:ext cx="29735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2200"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sz="2200" dirty="0">
                <a:latin typeface="Lato" charset="0"/>
                <a:ea typeface="Lato" charset="0"/>
                <a:cs typeface="Lato" charset="0"/>
              </a:rPr>
              <a:t>or </a:t>
            </a:r>
            <a:r>
              <a:rPr lang="en-US" sz="2200">
                <a:latin typeface="Lato" charset="0"/>
                <a:ea typeface="Lato" charset="0"/>
                <a:cs typeface="Lato" charset="0"/>
              </a:rPr>
              <a:t>service being </a:t>
            </a:r>
            <a:r>
              <a:rPr lang="en-US" sz="2200" dirty="0"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295" name="CuadroTexto 294"/>
          <p:cNvSpPr txBox="1"/>
          <p:nvPr/>
        </p:nvSpPr>
        <p:spPr>
          <a:xfrm>
            <a:off x="9462689" y="11118622"/>
            <a:ext cx="29735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2200"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sz="2200" dirty="0">
                <a:latin typeface="Lato" charset="0"/>
                <a:ea typeface="Lato" charset="0"/>
                <a:cs typeface="Lato" charset="0"/>
              </a:rPr>
              <a:t>or </a:t>
            </a:r>
            <a:r>
              <a:rPr lang="en-US" sz="2200">
                <a:latin typeface="Lato" charset="0"/>
                <a:ea typeface="Lato" charset="0"/>
                <a:cs typeface="Lato" charset="0"/>
              </a:rPr>
              <a:t>service being </a:t>
            </a:r>
            <a:r>
              <a:rPr lang="en-US" sz="2200" dirty="0"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296" name="CuadroTexto 295"/>
          <p:cNvSpPr txBox="1"/>
          <p:nvPr/>
        </p:nvSpPr>
        <p:spPr>
          <a:xfrm>
            <a:off x="13773126" y="12429593"/>
            <a:ext cx="29735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2200"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sz="2200" dirty="0">
                <a:latin typeface="Lato" charset="0"/>
                <a:ea typeface="Lato" charset="0"/>
                <a:cs typeface="Lato" charset="0"/>
              </a:rPr>
              <a:t>or </a:t>
            </a:r>
            <a:r>
              <a:rPr lang="en-US" sz="2200">
                <a:latin typeface="Lato" charset="0"/>
                <a:ea typeface="Lato" charset="0"/>
                <a:cs typeface="Lato" charset="0"/>
              </a:rPr>
              <a:t>service being </a:t>
            </a:r>
            <a:r>
              <a:rPr lang="en-US" sz="2200" dirty="0"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297" name="CuadroTexto 296"/>
          <p:cNvSpPr txBox="1"/>
          <p:nvPr/>
        </p:nvSpPr>
        <p:spPr>
          <a:xfrm>
            <a:off x="13788891" y="3305873"/>
            <a:ext cx="29735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2200"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sz="2200" dirty="0">
                <a:latin typeface="Lato" charset="0"/>
                <a:ea typeface="Lato" charset="0"/>
                <a:cs typeface="Lato" charset="0"/>
              </a:rPr>
              <a:t>or </a:t>
            </a:r>
            <a:r>
              <a:rPr lang="en-US" sz="2200">
                <a:latin typeface="Lato" charset="0"/>
                <a:ea typeface="Lato" charset="0"/>
                <a:cs typeface="Lato" charset="0"/>
              </a:rPr>
              <a:t>service being </a:t>
            </a:r>
            <a:r>
              <a:rPr lang="en-US" sz="2200" dirty="0"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298" name="CuadroTexto 460"/>
          <p:cNvSpPr txBox="1">
            <a:spLocks noChangeArrowheads="1"/>
          </p:cNvSpPr>
          <p:nvPr/>
        </p:nvSpPr>
        <p:spPr bwMode="auto">
          <a:xfrm>
            <a:off x="17799771" y="7822640"/>
            <a:ext cx="5376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299" name="CuadroTexto 460"/>
          <p:cNvSpPr txBox="1">
            <a:spLocks noChangeArrowheads="1"/>
          </p:cNvSpPr>
          <p:nvPr/>
        </p:nvSpPr>
        <p:spPr bwMode="auto">
          <a:xfrm>
            <a:off x="15318399" y="7885394"/>
            <a:ext cx="5376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300" name="CuadroTexto 460"/>
          <p:cNvSpPr txBox="1">
            <a:spLocks noChangeArrowheads="1"/>
          </p:cNvSpPr>
          <p:nvPr/>
        </p:nvSpPr>
        <p:spPr bwMode="auto">
          <a:xfrm>
            <a:off x="12902230" y="7886351"/>
            <a:ext cx="5376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301" name="CuadroTexto 460"/>
          <p:cNvSpPr txBox="1">
            <a:spLocks noChangeArrowheads="1"/>
          </p:cNvSpPr>
          <p:nvPr/>
        </p:nvSpPr>
        <p:spPr bwMode="auto">
          <a:xfrm>
            <a:off x="10458394" y="7886773"/>
            <a:ext cx="5376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302" name="CuadroTexto 460"/>
          <p:cNvSpPr txBox="1">
            <a:spLocks noChangeArrowheads="1"/>
          </p:cNvSpPr>
          <p:nvPr/>
        </p:nvSpPr>
        <p:spPr bwMode="auto">
          <a:xfrm>
            <a:off x="8061259" y="7889659"/>
            <a:ext cx="5376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  <p:sp>
        <p:nvSpPr>
          <p:cNvPr id="303" name="CuadroTexto 460"/>
          <p:cNvSpPr txBox="1">
            <a:spLocks noChangeArrowheads="1"/>
          </p:cNvSpPr>
          <p:nvPr/>
        </p:nvSpPr>
        <p:spPr bwMode="auto">
          <a:xfrm>
            <a:off x="5614563" y="7886351"/>
            <a:ext cx="5376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6</a:t>
            </a:r>
          </a:p>
        </p:txBody>
      </p:sp>
      <p:sp>
        <p:nvSpPr>
          <p:cNvPr id="33" name="CuadroTexto 162">
            <a:extLst>
              <a:ext uri="{FF2B5EF4-FFF2-40B4-BE49-F238E27FC236}">
                <a16:creationId xmlns:a16="http://schemas.microsoft.com/office/drawing/2014/main" id="{913B374A-FD3C-9044-A9F7-7A25F40FC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879" y="1688905"/>
            <a:ext cx="152817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s-ES_tradnl" sz="8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Fishbone Diagram Template</a:t>
            </a:r>
          </a:p>
        </p:txBody>
      </p:sp>
    </p:spTree>
    <p:extLst>
      <p:ext uri="{BB962C8B-B14F-4D97-AF65-F5344CB8AC3E}">
        <p14:creationId xmlns:p14="http://schemas.microsoft.com/office/powerpoint/2010/main" val="9782595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Freeform 1"/>
          <p:cNvSpPr>
            <a:spLocks noChangeArrowheads="1"/>
          </p:cNvSpPr>
          <p:nvPr/>
        </p:nvSpPr>
        <p:spPr bwMode="auto">
          <a:xfrm>
            <a:off x="3956167" y="6749927"/>
            <a:ext cx="19427328" cy="4033733"/>
          </a:xfrm>
          <a:custGeom>
            <a:avLst/>
            <a:gdLst>
              <a:gd name="T0" fmla="*/ 15717 w 15718"/>
              <a:gd name="T1" fmla="*/ 0 h 3261"/>
              <a:gd name="T2" fmla="*/ 15717 w 15718"/>
              <a:gd name="T3" fmla="*/ 0 h 3261"/>
              <a:gd name="T4" fmla="*/ 7463 w 15718"/>
              <a:gd name="T5" fmla="*/ 3102 h 3261"/>
              <a:gd name="T6" fmla="*/ 7463 w 15718"/>
              <a:gd name="T7" fmla="*/ 3102 h 3261"/>
              <a:gd name="T8" fmla="*/ 0 w 15718"/>
              <a:gd name="T9" fmla="*/ 0 h 3261"/>
              <a:gd name="T10" fmla="*/ 15717 w 15718"/>
              <a:gd name="T11" fmla="*/ 0 h 3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18" h="3261">
                <a:moveTo>
                  <a:pt x="15717" y="0"/>
                </a:moveTo>
                <a:lnTo>
                  <a:pt x="15717" y="0"/>
                </a:lnTo>
                <a:cubicBezTo>
                  <a:pt x="15562" y="168"/>
                  <a:pt x="12638" y="3260"/>
                  <a:pt x="7463" y="3102"/>
                </a:cubicBezTo>
                <a:lnTo>
                  <a:pt x="7463" y="3102"/>
                </a:lnTo>
                <a:cubicBezTo>
                  <a:pt x="2779" y="2959"/>
                  <a:pt x="251" y="275"/>
                  <a:pt x="0" y="0"/>
                </a:cubicBezTo>
                <a:lnTo>
                  <a:pt x="15717" y="0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26" name="Freeform 3"/>
          <p:cNvSpPr>
            <a:spLocks noChangeArrowheads="1"/>
          </p:cNvSpPr>
          <p:nvPr/>
        </p:nvSpPr>
        <p:spPr bwMode="auto">
          <a:xfrm>
            <a:off x="3961620" y="2721644"/>
            <a:ext cx="19427328" cy="4033733"/>
          </a:xfrm>
          <a:custGeom>
            <a:avLst/>
            <a:gdLst>
              <a:gd name="T0" fmla="*/ 15717 w 15718"/>
              <a:gd name="T1" fmla="*/ 3260 h 3261"/>
              <a:gd name="T2" fmla="*/ 15717 w 15718"/>
              <a:gd name="T3" fmla="*/ 3260 h 3261"/>
              <a:gd name="T4" fmla="*/ 8253 w 15718"/>
              <a:gd name="T5" fmla="*/ 158 h 3261"/>
              <a:gd name="T6" fmla="*/ 8253 w 15718"/>
              <a:gd name="T7" fmla="*/ 158 h 3261"/>
              <a:gd name="T8" fmla="*/ 0 w 15718"/>
              <a:gd name="T9" fmla="*/ 3260 h 3261"/>
              <a:gd name="T10" fmla="*/ 15717 w 15718"/>
              <a:gd name="T11" fmla="*/ 3260 h 3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18" h="3261">
                <a:moveTo>
                  <a:pt x="15717" y="3260"/>
                </a:moveTo>
                <a:lnTo>
                  <a:pt x="15717" y="3260"/>
                </a:lnTo>
                <a:cubicBezTo>
                  <a:pt x="15466" y="2985"/>
                  <a:pt x="12938" y="301"/>
                  <a:pt x="8253" y="158"/>
                </a:cubicBezTo>
                <a:lnTo>
                  <a:pt x="8253" y="158"/>
                </a:lnTo>
                <a:cubicBezTo>
                  <a:pt x="3079" y="0"/>
                  <a:pt x="154" y="3092"/>
                  <a:pt x="0" y="3260"/>
                </a:cubicBezTo>
                <a:lnTo>
                  <a:pt x="15717" y="3260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27" name="Freeform 4"/>
          <p:cNvSpPr>
            <a:spLocks noChangeArrowheads="1"/>
          </p:cNvSpPr>
          <p:nvPr/>
        </p:nvSpPr>
        <p:spPr bwMode="auto">
          <a:xfrm>
            <a:off x="1636443" y="4342584"/>
            <a:ext cx="2409338" cy="4998556"/>
          </a:xfrm>
          <a:custGeom>
            <a:avLst/>
            <a:gdLst>
              <a:gd name="T0" fmla="*/ 0 w 1947"/>
              <a:gd name="T1" fmla="*/ 0 h 4044"/>
              <a:gd name="T2" fmla="*/ 1946 w 1947"/>
              <a:gd name="T3" fmla="*/ 1966 h 4044"/>
              <a:gd name="T4" fmla="*/ 0 w 1947"/>
              <a:gd name="T5" fmla="*/ 4043 h 4044"/>
              <a:gd name="T6" fmla="*/ 0 w 1947"/>
              <a:gd name="T7" fmla="*/ 0 h 4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7" h="4044">
                <a:moveTo>
                  <a:pt x="0" y="0"/>
                </a:moveTo>
                <a:lnTo>
                  <a:pt x="1946" y="1966"/>
                </a:lnTo>
                <a:lnTo>
                  <a:pt x="0" y="4043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28" name="Freeform 5"/>
          <p:cNvSpPr>
            <a:spLocks noChangeArrowheads="1"/>
          </p:cNvSpPr>
          <p:nvPr/>
        </p:nvSpPr>
        <p:spPr bwMode="auto">
          <a:xfrm>
            <a:off x="9957709" y="7006122"/>
            <a:ext cx="9517428" cy="10902"/>
          </a:xfrm>
          <a:custGeom>
            <a:avLst/>
            <a:gdLst>
              <a:gd name="T0" fmla="*/ 7697 w 7698"/>
              <a:gd name="T1" fmla="*/ 0 h 7"/>
              <a:gd name="T2" fmla="*/ 0 w 7698"/>
              <a:gd name="T3" fmla="*/ 6 h 7"/>
              <a:gd name="T4" fmla="*/ 7697 w 7698"/>
              <a:gd name="T5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98" h="7">
                <a:moveTo>
                  <a:pt x="7697" y="0"/>
                </a:moveTo>
                <a:lnTo>
                  <a:pt x="0" y="6"/>
                </a:lnTo>
                <a:lnTo>
                  <a:pt x="7697" y="0"/>
                </a:lnTo>
              </a:path>
            </a:pathLst>
          </a:custGeom>
          <a:solidFill>
            <a:srgbClr val="6C85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3A0D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29" name="Line 6"/>
          <p:cNvSpPr>
            <a:spLocks noChangeShapeType="1"/>
          </p:cNvSpPr>
          <p:nvPr/>
        </p:nvSpPr>
        <p:spPr bwMode="auto">
          <a:xfrm flipH="1">
            <a:off x="9957709" y="7006122"/>
            <a:ext cx="9522878" cy="5453"/>
          </a:xfrm>
          <a:prstGeom prst="line">
            <a:avLst/>
          </a:prstGeom>
          <a:noFill/>
          <a:ln w="26035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30" name="Freeform 7"/>
          <p:cNvSpPr>
            <a:spLocks noChangeArrowheads="1"/>
          </p:cNvSpPr>
          <p:nvPr/>
        </p:nvSpPr>
        <p:spPr bwMode="auto">
          <a:xfrm>
            <a:off x="17501879" y="3528391"/>
            <a:ext cx="1973258" cy="6944561"/>
          </a:xfrm>
          <a:custGeom>
            <a:avLst/>
            <a:gdLst>
              <a:gd name="T0" fmla="*/ 0 w 1597"/>
              <a:gd name="T1" fmla="*/ 0 h 5619"/>
              <a:gd name="T2" fmla="*/ 1596 w 1597"/>
              <a:gd name="T3" fmla="*/ 2808 h 5619"/>
              <a:gd name="T4" fmla="*/ 0 w 1597"/>
              <a:gd name="T5" fmla="*/ 5618 h 5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97" h="5619">
                <a:moveTo>
                  <a:pt x="0" y="0"/>
                </a:moveTo>
                <a:lnTo>
                  <a:pt x="1596" y="2808"/>
                </a:lnTo>
                <a:lnTo>
                  <a:pt x="0" y="5618"/>
                </a:lnTo>
              </a:path>
            </a:pathLst>
          </a:custGeom>
          <a:noFill/>
          <a:ln w="26035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31" name="Freeform 8"/>
          <p:cNvSpPr>
            <a:spLocks noChangeArrowheads="1"/>
          </p:cNvSpPr>
          <p:nvPr/>
        </p:nvSpPr>
        <p:spPr bwMode="auto">
          <a:xfrm>
            <a:off x="12944851" y="3522941"/>
            <a:ext cx="1973258" cy="6944561"/>
          </a:xfrm>
          <a:custGeom>
            <a:avLst/>
            <a:gdLst>
              <a:gd name="T0" fmla="*/ 0 w 1597"/>
              <a:gd name="T1" fmla="*/ 0 h 5619"/>
              <a:gd name="T2" fmla="*/ 1596 w 1597"/>
              <a:gd name="T3" fmla="*/ 2808 h 5619"/>
              <a:gd name="T4" fmla="*/ 0 w 1597"/>
              <a:gd name="T5" fmla="*/ 5618 h 5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97" h="5619">
                <a:moveTo>
                  <a:pt x="0" y="0"/>
                </a:moveTo>
                <a:lnTo>
                  <a:pt x="1596" y="2808"/>
                </a:lnTo>
                <a:lnTo>
                  <a:pt x="0" y="5618"/>
                </a:lnTo>
              </a:path>
            </a:pathLst>
          </a:custGeom>
          <a:noFill/>
          <a:ln w="26035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32" name="Freeform 9"/>
          <p:cNvSpPr>
            <a:spLocks noChangeArrowheads="1"/>
          </p:cNvSpPr>
          <p:nvPr/>
        </p:nvSpPr>
        <p:spPr bwMode="auto">
          <a:xfrm>
            <a:off x="8464138" y="3566549"/>
            <a:ext cx="1973258" cy="6944561"/>
          </a:xfrm>
          <a:custGeom>
            <a:avLst/>
            <a:gdLst>
              <a:gd name="T0" fmla="*/ 0 w 1595"/>
              <a:gd name="T1" fmla="*/ 0 h 5620"/>
              <a:gd name="T2" fmla="*/ 1594 w 1595"/>
              <a:gd name="T3" fmla="*/ 2809 h 5620"/>
              <a:gd name="T4" fmla="*/ 0 w 1595"/>
              <a:gd name="T5" fmla="*/ 5619 h 5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95" h="5620">
                <a:moveTo>
                  <a:pt x="0" y="0"/>
                </a:moveTo>
                <a:lnTo>
                  <a:pt x="1594" y="2809"/>
                </a:lnTo>
                <a:lnTo>
                  <a:pt x="0" y="5619"/>
                </a:lnTo>
              </a:path>
            </a:pathLst>
          </a:custGeom>
          <a:noFill/>
          <a:ln w="26035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33" name="Freeform 10"/>
          <p:cNvSpPr>
            <a:spLocks noChangeArrowheads="1"/>
          </p:cNvSpPr>
          <p:nvPr/>
        </p:nvSpPr>
        <p:spPr bwMode="auto">
          <a:xfrm>
            <a:off x="16340816" y="2710742"/>
            <a:ext cx="2992595" cy="2992595"/>
          </a:xfrm>
          <a:custGeom>
            <a:avLst/>
            <a:gdLst>
              <a:gd name="T0" fmla="*/ 0 w 2423"/>
              <a:gd name="T1" fmla="*/ 1211 h 2423"/>
              <a:gd name="T2" fmla="*/ 0 w 2423"/>
              <a:gd name="T3" fmla="*/ 1211 h 2423"/>
              <a:gd name="T4" fmla="*/ 1211 w 2423"/>
              <a:gd name="T5" fmla="*/ 2422 h 2423"/>
              <a:gd name="T6" fmla="*/ 1211 w 2423"/>
              <a:gd name="T7" fmla="*/ 2422 h 2423"/>
              <a:gd name="T8" fmla="*/ 2422 w 2423"/>
              <a:gd name="T9" fmla="*/ 1211 h 2423"/>
              <a:gd name="T10" fmla="*/ 2422 w 2423"/>
              <a:gd name="T11" fmla="*/ 1211 h 2423"/>
              <a:gd name="T12" fmla="*/ 1211 w 2423"/>
              <a:gd name="T13" fmla="*/ 0 h 2423"/>
              <a:gd name="T14" fmla="*/ 1211 w 2423"/>
              <a:gd name="T15" fmla="*/ 0 h 2423"/>
              <a:gd name="T16" fmla="*/ 0 w 2423"/>
              <a:gd name="T17" fmla="*/ 1211 h 2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23" h="2423">
                <a:moveTo>
                  <a:pt x="0" y="1211"/>
                </a:moveTo>
                <a:lnTo>
                  <a:pt x="0" y="1211"/>
                </a:lnTo>
                <a:cubicBezTo>
                  <a:pt x="0" y="1880"/>
                  <a:pt x="542" y="2422"/>
                  <a:pt x="1211" y="2422"/>
                </a:cubicBezTo>
                <a:lnTo>
                  <a:pt x="1211" y="2422"/>
                </a:lnTo>
                <a:cubicBezTo>
                  <a:pt x="1880" y="2422"/>
                  <a:pt x="2422" y="1880"/>
                  <a:pt x="2422" y="1211"/>
                </a:cubicBezTo>
                <a:lnTo>
                  <a:pt x="2422" y="1211"/>
                </a:lnTo>
                <a:cubicBezTo>
                  <a:pt x="2422" y="542"/>
                  <a:pt x="1880" y="0"/>
                  <a:pt x="1211" y="0"/>
                </a:cubicBezTo>
                <a:lnTo>
                  <a:pt x="1211" y="0"/>
                </a:lnTo>
                <a:cubicBezTo>
                  <a:pt x="542" y="0"/>
                  <a:pt x="0" y="542"/>
                  <a:pt x="0" y="121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34" name="Freeform 11"/>
          <p:cNvSpPr>
            <a:spLocks noChangeArrowheads="1"/>
          </p:cNvSpPr>
          <p:nvPr/>
        </p:nvSpPr>
        <p:spPr bwMode="auto">
          <a:xfrm>
            <a:off x="16340816" y="8227144"/>
            <a:ext cx="2992595" cy="2992595"/>
          </a:xfrm>
          <a:custGeom>
            <a:avLst/>
            <a:gdLst>
              <a:gd name="T0" fmla="*/ 0 w 2423"/>
              <a:gd name="T1" fmla="*/ 1211 h 2423"/>
              <a:gd name="T2" fmla="*/ 0 w 2423"/>
              <a:gd name="T3" fmla="*/ 1211 h 2423"/>
              <a:gd name="T4" fmla="*/ 1211 w 2423"/>
              <a:gd name="T5" fmla="*/ 2422 h 2423"/>
              <a:gd name="T6" fmla="*/ 1211 w 2423"/>
              <a:gd name="T7" fmla="*/ 2422 h 2423"/>
              <a:gd name="T8" fmla="*/ 2422 w 2423"/>
              <a:gd name="T9" fmla="*/ 1211 h 2423"/>
              <a:gd name="T10" fmla="*/ 2422 w 2423"/>
              <a:gd name="T11" fmla="*/ 1211 h 2423"/>
              <a:gd name="T12" fmla="*/ 1211 w 2423"/>
              <a:gd name="T13" fmla="*/ 0 h 2423"/>
              <a:gd name="T14" fmla="*/ 1211 w 2423"/>
              <a:gd name="T15" fmla="*/ 0 h 2423"/>
              <a:gd name="T16" fmla="*/ 0 w 2423"/>
              <a:gd name="T17" fmla="*/ 1211 h 2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23" h="2423">
                <a:moveTo>
                  <a:pt x="0" y="1211"/>
                </a:moveTo>
                <a:lnTo>
                  <a:pt x="0" y="1211"/>
                </a:lnTo>
                <a:cubicBezTo>
                  <a:pt x="0" y="1880"/>
                  <a:pt x="542" y="2422"/>
                  <a:pt x="1211" y="2422"/>
                </a:cubicBezTo>
                <a:lnTo>
                  <a:pt x="1211" y="2422"/>
                </a:lnTo>
                <a:cubicBezTo>
                  <a:pt x="1880" y="2422"/>
                  <a:pt x="2422" y="1880"/>
                  <a:pt x="2422" y="1211"/>
                </a:cubicBezTo>
                <a:lnTo>
                  <a:pt x="2422" y="1211"/>
                </a:lnTo>
                <a:cubicBezTo>
                  <a:pt x="2422" y="542"/>
                  <a:pt x="1880" y="0"/>
                  <a:pt x="1211" y="0"/>
                </a:cubicBezTo>
                <a:lnTo>
                  <a:pt x="1211" y="0"/>
                </a:lnTo>
                <a:cubicBezTo>
                  <a:pt x="542" y="0"/>
                  <a:pt x="0" y="542"/>
                  <a:pt x="0" y="121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35" name="Freeform 12"/>
          <p:cNvSpPr>
            <a:spLocks noChangeArrowheads="1"/>
          </p:cNvSpPr>
          <p:nvPr/>
        </p:nvSpPr>
        <p:spPr bwMode="auto">
          <a:xfrm>
            <a:off x="7820921" y="3135919"/>
            <a:ext cx="2136788" cy="2136788"/>
          </a:xfrm>
          <a:custGeom>
            <a:avLst/>
            <a:gdLst>
              <a:gd name="T0" fmla="*/ 0 w 1730"/>
              <a:gd name="T1" fmla="*/ 864 h 1729"/>
              <a:gd name="T2" fmla="*/ 0 w 1730"/>
              <a:gd name="T3" fmla="*/ 864 h 1729"/>
              <a:gd name="T4" fmla="*/ 865 w 1730"/>
              <a:gd name="T5" fmla="*/ 1728 h 1729"/>
              <a:gd name="T6" fmla="*/ 865 w 1730"/>
              <a:gd name="T7" fmla="*/ 1728 h 1729"/>
              <a:gd name="T8" fmla="*/ 1729 w 1730"/>
              <a:gd name="T9" fmla="*/ 864 h 1729"/>
              <a:gd name="T10" fmla="*/ 1729 w 1730"/>
              <a:gd name="T11" fmla="*/ 864 h 1729"/>
              <a:gd name="T12" fmla="*/ 865 w 1730"/>
              <a:gd name="T13" fmla="*/ 0 h 1729"/>
              <a:gd name="T14" fmla="*/ 865 w 1730"/>
              <a:gd name="T15" fmla="*/ 0 h 1729"/>
              <a:gd name="T16" fmla="*/ 0 w 1730"/>
              <a:gd name="T17" fmla="*/ 864 h 1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0" h="1729">
                <a:moveTo>
                  <a:pt x="0" y="864"/>
                </a:moveTo>
                <a:lnTo>
                  <a:pt x="0" y="864"/>
                </a:lnTo>
                <a:cubicBezTo>
                  <a:pt x="0" y="1342"/>
                  <a:pt x="387" y="1728"/>
                  <a:pt x="865" y="1728"/>
                </a:cubicBezTo>
                <a:lnTo>
                  <a:pt x="865" y="1728"/>
                </a:lnTo>
                <a:cubicBezTo>
                  <a:pt x="1342" y="1728"/>
                  <a:pt x="1729" y="1342"/>
                  <a:pt x="1729" y="864"/>
                </a:cubicBezTo>
                <a:lnTo>
                  <a:pt x="1729" y="864"/>
                </a:lnTo>
                <a:cubicBezTo>
                  <a:pt x="1729" y="387"/>
                  <a:pt x="1342" y="0"/>
                  <a:pt x="865" y="0"/>
                </a:cubicBezTo>
                <a:lnTo>
                  <a:pt x="865" y="0"/>
                </a:lnTo>
                <a:cubicBezTo>
                  <a:pt x="387" y="0"/>
                  <a:pt x="0" y="387"/>
                  <a:pt x="0" y="86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36" name="Freeform 13"/>
          <p:cNvSpPr>
            <a:spLocks noChangeArrowheads="1"/>
          </p:cNvSpPr>
          <p:nvPr/>
        </p:nvSpPr>
        <p:spPr bwMode="auto">
          <a:xfrm>
            <a:off x="7820921" y="8848557"/>
            <a:ext cx="2136788" cy="2136788"/>
          </a:xfrm>
          <a:custGeom>
            <a:avLst/>
            <a:gdLst>
              <a:gd name="T0" fmla="*/ 0 w 1730"/>
              <a:gd name="T1" fmla="*/ 864 h 1730"/>
              <a:gd name="T2" fmla="*/ 0 w 1730"/>
              <a:gd name="T3" fmla="*/ 864 h 1730"/>
              <a:gd name="T4" fmla="*/ 865 w 1730"/>
              <a:gd name="T5" fmla="*/ 1729 h 1730"/>
              <a:gd name="T6" fmla="*/ 865 w 1730"/>
              <a:gd name="T7" fmla="*/ 1729 h 1730"/>
              <a:gd name="T8" fmla="*/ 1729 w 1730"/>
              <a:gd name="T9" fmla="*/ 864 h 1730"/>
              <a:gd name="T10" fmla="*/ 1729 w 1730"/>
              <a:gd name="T11" fmla="*/ 864 h 1730"/>
              <a:gd name="T12" fmla="*/ 865 w 1730"/>
              <a:gd name="T13" fmla="*/ 0 h 1730"/>
              <a:gd name="T14" fmla="*/ 865 w 1730"/>
              <a:gd name="T15" fmla="*/ 0 h 1730"/>
              <a:gd name="T16" fmla="*/ 0 w 1730"/>
              <a:gd name="T17" fmla="*/ 864 h 1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0" h="1730">
                <a:moveTo>
                  <a:pt x="0" y="864"/>
                </a:moveTo>
                <a:lnTo>
                  <a:pt x="0" y="864"/>
                </a:lnTo>
                <a:cubicBezTo>
                  <a:pt x="0" y="1341"/>
                  <a:pt x="387" y="1729"/>
                  <a:pt x="865" y="1729"/>
                </a:cubicBezTo>
                <a:lnTo>
                  <a:pt x="865" y="1729"/>
                </a:lnTo>
                <a:cubicBezTo>
                  <a:pt x="1342" y="1729"/>
                  <a:pt x="1729" y="1341"/>
                  <a:pt x="1729" y="864"/>
                </a:cubicBezTo>
                <a:lnTo>
                  <a:pt x="1729" y="864"/>
                </a:lnTo>
                <a:cubicBezTo>
                  <a:pt x="1729" y="387"/>
                  <a:pt x="1342" y="0"/>
                  <a:pt x="865" y="0"/>
                </a:cubicBezTo>
                <a:lnTo>
                  <a:pt x="865" y="0"/>
                </a:lnTo>
                <a:cubicBezTo>
                  <a:pt x="387" y="0"/>
                  <a:pt x="0" y="387"/>
                  <a:pt x="0" y="86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37" name="Freeform 14"/>
          <p:cNvSpPr>
            <a:spLocks noChangeArrowheads="1"/>
          </p:cNvSpPr>
          <p:nvPr/>
        </p:nvSpPr>
        <p:spPr bwMode="auto">
          <a:xfrm>
            <a:off x="11075160" y="1527879"/>
            <a:ext cx="4071891" cy="4071888"/>
          </a:xfrm>
          <a:custGeom>
            <a:avLst/>
            <a:gdLst>
              <a:gd name="T0" fmla="*/ 0 w 3292"/>
              <a:gd name="T1" fmla="*/ 1646 h 3293"/>
              <a:gd name="T2" fmla="*/ 0 w 3292"/>
              <a:gd name="T3" fmla="*/ 1646 h 3293"/>
              <a:gd name="T4" fmla="*/ 1645 w 3292"/>
              <a:gd name="T5" fmla="*/ 3292 h 3293"/>
              <a:gd name="T6" fmla="*/ 1645 w 3292"/>
              <a:gd name="T7" fmla="*/ 3292 h 3293"/>
              <a:gd name="T8" fmla="*/ 3291 w 3292"/>
              <a:gd name="T9" fmla="*/ 1646 h 3293"/>
              <a:gd name="T10" fmla="*/ 3291 w 3292"/>
              <a:gd name="T11" fmla="*/ 1646 h 3293"/>
              <a:gd name="T12" fmla="*/ 1645 w 3292"/>
              <a:gd name="T13" fmla="*/ 0 h 3293"/>
              <a:gd name="T14" fmla="*/ 1645 w 3292"/>
              <a:gd name="T15" fmla="*/ 0 h 3293"/>
              <a:gd name="T16" fmla="*/ 0 w 3292"/>
              <a:gd name="T17" fmla="*/ 1646 h 3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92" h="3293">
                <a:moveTo>
                  <a:pt x="0" y="1646"/>
                </a:moveTo>
                <a:lnTo>
                  <a:pt x="0" y="1646"/>
                </a:lnTo>
                <a:cubicBezTo>
                  <a:pt x="0" y="2555"/>
                  <a:pt x="737" y="3292"/>
                  <a:pt x="1645" y="3292"/>
                </a:cubicBezTo>
                <a:lnTo>
                  <a:pt x="1645" y="3292"/>
                </a:lnTo>
                <a:cubicBezTo>
                  <a:pt x="2554" y="3292"/>
                  <a:pt x="3291" y="2555"/>
                  <a:pt x="3291" y="1646"/>
                </a:cubicBezTo>
                <a:lnTo>
                  <a:pt x="3291" y="1646"/>
                </a:lnTo>
                <a:cubicBezTo>
                  <a:pt x="3291" y="737"/>
                  <a:pt x="2554" y="0"/>
                  <a:pt x="1645" y="0"/>
                </a:cubicBezTo>
                <a:lnTo>
                  <a:pt x="1645" y="0"/>
                </a:lnTo>
                <a:cubicBezTo>
                  <a:pt x="737" y="0"/>
                  <a:pt x="0" y="737"/>
                  <a:pt x="0" y="164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38" name="Freeform 15"/>
          <p:cNvSpPr>
            <a:spLocks noChangeArrowheads="1"/>
          </p:cNvSpPr>
          <p:nvPr/>
        </p:nvSpPr>
        <p:spPr bwMode="auto">
          <a:xfrm>
            <a:off x="11102417" y="8434282"/>
            <a:ext cx="4071888" cy="4071891"/>
          </a:xfrm>
          <a:custGeom>
            <a:avLst/>
            <a:gdLst>
              <a:gd name="T0" fmla="*/ 0 w 3293"/>
              <a:gd name="T1" fmla="*/ 1646 h 3294"/>
              <a:gd name="T2" fmla="*/ 0 w 3293"/>
              <a:gd name="T3" fmla="*/ 1646 h 3294"/>
              <a:gd name="T4" fmla="*/ 1645 w 3293"/>
              <a:gd name="T5" fmla="*/ 3293 h 3294"/>
              <a:gd name="T6" fmla="*/ 1645 w 3293"/>
              <a:gd name="T7" fmla="*/ 3293 h 3294"/>
              <a:gd name="T8" fmla="*/ 3292 w 3293"/>
              <a:gd name="T9" fmla="*/ 1646 h 3294"/>
              <a:gd name="T10" fmla="*/ 3292 w 3293"/>
              <a:gd name="T11" fmla="*/ 1646 h 3294"/>
              <a:gd name="T12" fmla="*/ 1645 w 3293"/>
              <a:gd name="T13" fmla="*/ 0 h 3294"/>
              <a:gd name="T14" fmla="*/ 1645 w 3293"/>
              <a:gd name="T15" fmla="*/ 0 h 3294"/>
              <a:gd name="T16" fmla="*/ 0 w 3293"/>
              <a:gd name="T17" fmla="*/ 1646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93" h="3294">
                <a:moveTo>
                  <a:pt x="0" y="1646"/>
                </a:moveTo>
                <a:lnTo>
                  <a:pt x="0" y="1646"/>
                </a:lnTo>
                <a:cubicBezTo>
                  <a:pt x="0" y="2556"/>
                  <a:pt x="737" y="3293"/>
                  <a:pt x="1645" y="3293"/>
                </a:cubicBezTo>
                <a:lnTo>
                  <a:pt x="1645" y="3293"/>
                </a:lnTo>
                <a:cubicBezTo>
                  <a:pt x="2555" y="3293"/>
                  <a:pt x="3292" y="2556"/>
                  <a:pt x="3292" y="1646"/>
                </a:cubicBezTo>
                <a:lnTo>
                  <a:pt x="3292" y="1646"/>
                </a:lnTo>
                <a:cubicBezTo>
                  <a:pt x="3292" y="737"/>
                  <a:pt x="2555" y="0"/>
                  <a:pt x="1645" y="0"/>
                </a:cubicBezTo>
                <a:lnTo>
                  <a:pt x="1645" y="0"/>
                </a:lnTo>
                <a:cubicBezTo>
                  <a:pt x="737" y="0"/>
                  <a:pt x="0" y="737"/>
                  <a:pt x="0" y="164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9" name="Freeform 226"/>
          <p:cNvSpPr>
            <a:spLocks noChangeArrowheads="1"/>
          </p:cNvSpPr>
          <p:nvPr/>
        </p:nvSpPr>
        <p:spPr bwMode="auto">
          <a:xfrm>
            <a:off x="9826885" y="6520986"/>
            <a:ext cx="986627" cy="986627"/>
          </a:xfrm>
          <a:custGeom>
            <a:avLst/>
            <a:gdLst>
              <a:gd name="T0" fmla="*/ 0 w 800"/>
              <a:gd name="T1" fmla="*/ 398 h 798"/>
              <a:gd name="T2" fmla="*/ 0 w 800"/>
              <a:gd name="T3" fmla="*/ 398 h 798"/>
              <a:gd name="T4" fmla="*/ 400 w 800"/>
              <a:gd name="T5" fmla="*/ 797 h 798"/>
              <a:gd name="T6" fmla="*/ 400 w 800"/>
              <a:gd name="T7" fmla="*/ 797 h 798"/>
              <a:gd name="T8" fmla="*/ 799 w 800"/>
              <a:gd name="T9" fmla="*/ 398 h 798"/>
              <a:gd name="T10" fmla="*/ 799 w 800"/>
              <a:gd name="T11" fmla="*/ 398 h 798"/>
              <a:gd name="T12" fmla="*/ 400 w 800"/>
              <a:gd name="T13" fmla="*/ 0 h 798"/>
              <a:gd name="T14" fmla="*/ 400 w 800"/>
              <a:gd name="T15" fmla="*/ 0 h 798"/>
              <a:gd name="T16" fmla="*/ 0 w 800"/>
              <a:gd name="T17" fmla="*/ 398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0" h="798">
                <a:moveTo>
                  <a:pt x="0" y="398"/>
                </a:moveTo>
                <a:lnTo>
                  <a:pt x="0" y="398"/>
                </a:lnTo>
                <a:cubicBezTo>
                  <a:pt x="0" y="619"/>
                  <a:pt x="179" y="797"/>
                  <a:pt x="400" y="797"/>
                </a:cubicBezTo>
                <a:lnTo>
                  <a:pt x="400" y="797"/>
                </a:lnTo>
                <a:cubicBezTo>
                  <a:pt x="620" y="797"/>
                  <a:pt x="799" y="619"/>
                  <a:pt x="799" y="398"/>
                </a:cubicBezTo>
                <a:lnTo>
                  <a:pt x="799" y="398"/>
                </a:lnTo>
                <a:cubicBezTo>
                  <a:pt x="799" y="178"/>
                  <a:pt x="620" y="0"/>
                  <a:pt x="400" y="0"/>
                </a:cubicBezTo>
                <a:lnTo>
                  <a:pt x="400" y="0"/>
                </a:lnTo>
                <a:cubicBezTo>
                  <a:pt x="179" y="0"/>
                  <a:pt x="0" y="178"/>
                  <a:pt x="0" y="39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50" name="Freeform 227"/>
          <p:cNvSpPr>
            <a:spLocks noChangeArrowheads="1"/>
          </p:cNvSpPr>
          <p:nvPr/>
        </p:nvSpPr>
        <p:spPr bwMode="auto">
          <a:xfrm>
            <a:off x="14307599" y="6520986"/>
            <a:ext cx="992080" cy="986627"/>
          </a:xfrm>
          <a:custGeom>
            <a:avLst/>
            <a:gdLst>
              <a:gd name="T0" fmla="*/ 0 w 801"/>
              <a:gd name="T1" fmla="*/ 398 h 798"/>
              <a:gd name="T2" fmla="*/ 0 w 801"/>
              <a:gd name="T3" fmla="*/ 398 h 798"/>
              <a:gd name="T4" fmla="*/ 400 w 801"/>
              <a:gd name="T5" fmla="*/ 797 h 798"/>
              <a:gd name="T6" fmla="*/ 400 w 801"/>
              <a:gd name="T7" fmla="*/ 797 h 798"/>
              <a:gd name="T8" fmla="*/ 800 w 801"/>
              <a:gd name="T9" fmla="*/ 398 h 798"/>
              <a:gd name="T10" fmla="*/ 800 w 801"/>
              <a:gd name="T11" fmla="*/ 398 h 798"/>
              <a:gd name="T12" fmla="*/ 400 w 801"/>
              <a:gd name="T13" fmla="*/ 0 h 798"/>
              <a:gd name="T14" fmla="*/ 400 w 801"/>
              <a:gd name="T15" fmla="*/ 0 h 798"/>
              <a:gd name="T16" fmla="*/ 0 w 801"/>
              <a:gd name="T17" fmla="*/ 398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1" h="798">
                <a:moveTo>
                  <a:pt x="0" y="398"/>
                </a:moveTo>
                <a:lnTo>
                  <a:pt x="0" y="398"/>
                </a:lnTo>
                <a:cubicBezTo>
                  <a:pt x="0" y="619"/>
                  <a:pt x="180" y="797"/>
                  <a:pt x="400" y="797"/>
                </a:cubicBezTo>
                <a:lnTo>
                  <a:pt x="400" y="797"/>
                </a:lnTo>
                <a:cubicBezTo>
                  <a:pt x="621" y="797"/>
                  <a:pt x="800" y="619"/>
                  <a:pt x="800" y="398"/>
                </a:cubicBezTo>
                <a:lnTo>
                  <a:pt x="800" y="398"/>
                </a:lnTo>
                <a:cubicBezTo>
                  <a:pt x="800" y="178"/>
                  <a:pt x="621" y="0"/>
                  <a:pt x="400" y="0"/>
                </a:cubicBezTo>
                <a:lnTo>
                  <a:pt x="400" y="0"/>
                </a:lnTo>
                <a:cubicBezTo>
                  <a:pt x="180" y="0"/>
                  <a:pt x="0" y="178"/>
                  <a:pt x="0" y="39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51" name="Freeform 228"/>
          <p:cNvSpPr>
            <a:spLocks noChangeArrowheads="1"/>
          </p:cNvSpPr>
          <p:nvPr/>
        </p:nvSpPr>
        <p:spPr bwMode="auto">
          <a:xfrm>
            <a:off x="18771958" y="6510084"/>
            <a:ext cx="992080" cy="986627"/>
          </a:xfrm>
          <a:custGeom>
            <a:avLst/>
            <a:gdLst>
              <a:gd name="T0" fmla="*/ 0 w 801"/>
              <a:gd name="T1" fmla="*/ 398 h 798"/>
              <a:gd name="T2" fmla="*/ 0 w 801"/>
              <a:gd name="T3" fmla="*/ 398 h 798"/>
              <a:gd name="T4" fmla="*/ 400 w 801"/>
              <a:gd name="T5" fmla="*/ 797 h 798"/>
              <a:gd name="T6" fmla="*/ 400 w 801"/>
              <a:gd name="T7" fmla="*/ 797 h 798"/>
              <a:gd name="T8" fmla="*/ 800 w 801"/>
              <a:gd name="T9" fmla="*/ 398 h 798"/>
              <a:gd name="T10" fmla="*/ 800 w 801"/>
              <a:gd name="T11" fmla="*/ 398 h 798"/>
              <a:gd name="T12" fmla="*/ 400 w 801"/>
              <a:gd name="T13" fmla="*/ 0 h 798"/>
              <a:gd name="T14" fmla="*/ 400 w 801"/>
              <a:gd name="T15" fmla="*/ 0 h 798"/>
              <a:gd name="T16" fmla="*/ 0 w 801"/>
              <a:gd name="T17" fmla="*/ 398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1" h="798">
                <a:moveTo>
                  <a:pt x="0" y="398"/>
                </a:moveTo>
                <a:lnTo>
                  <a:pt x="0" y="398"/>
                </a:lnTo>
                <a:cubicBezTo>
                  <a:pt x="0" y="619"/>
                  <a:pt x="179" y="797"/>
                  <a:pt x="400" y="797"/>
                </a:cubicBezTo>
                <a:lnTo>
                  <a:pt x="400" y="797"/>
                </a:lnTo>
                <a:cubicBezTo>
                  <a:pt x="620" y="797"/>
                  <a:pt x="800" y="619"/>
                  <a:pt x="800" y="398"/>
                </a:cubicBezTo>
                <a:lnTo>
                  <a:pt x="800" y="398"/>
                </a:lnTo>
                <a:cubicBezTo>
                  <a:pt x="800" y="178"/>
                  <a:pt x="620" y="0"/>
                  <a:pt x="400" y="0"/>
                </a:cubicBezTo>
                <a:lnTo>
                  <a:pt x="400" y="0"/>
                </a:lnTo>
                <a:cubicBezTo>
                  <a:pt x="179" y="0"/>
                  <a:pt x="0" y="178"/>
                  <a:pt x="0" y="39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55" name="CuadroTexto 172"/>
          <p:cNvSpPr txBox="1">
            <a:spLocks noChangeArrowheads="1"/>
          </p:cNvSpPr>
          <p:nvPr/>
        </p:nvSpPr>
        <p:spPr bwMode="auto">
          <a:xfrm>
            <a:off x="7891831" y="3682833"/>
            <a:ext cx="199496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56" name="CuadroTexto 172"/>
          <p:cNvSpPr txBox="1">
            <a:spLocks noChangeArrowheads="1"/>
          </p:cNvSpPr>
          <p:nvPr/>
        </p:nvSpPr>
        <p:spPr bwMode="auto">
          <a:xfrm>
            <a:off x="7913039" y="9427086"/>
            <a:ext cx="199496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57" name="CuadroTexto 172"/>
          <p:cNvSpPr txBox="1">
            <a:spLocks noChangeArrowheads="1"/>
          </p:cNvSpPr>
          <p:nvPr/>
        </p:nvSpPr>
        <p:spPr bwMode="auto">
          <a:xfrm>
            <a:off x="11394044" y="2661260"/>
            <a:ext cx="348863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58" name="CuadroTexto 172"/>
          <p:cNvSpPr txBox="1">
            <a:spLocks noChangeArrowheads="1"/>
          </p:cNvSpPr>
          <p:nvPr/>
        </p:nvSpPr>
        <p:spPr bwMode="auto">
          <a:xfrm>
            <a:off x="11393599" y="9607469"/>
            <a:ext cx="348863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59" name="CuadroTexto 172"/>
          <p:cNvSpPr txBox="1">
            <a:spLocks noChangeArrowheads="1"/>
          </p:cNvSpPr>
          <p:nvPr/>
        </p:nvSpPr>
        <p:spPr bwMode="auto">
          <a:xfrm>
            <a:off x="16518900" y="3472766"/>
            <a:ext cx="268722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28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60" name="CuadroTexto 172"/>
          <p:cNvSpPr txBox="1">
            <a:spLocks noChangeArrowheads="1"/>
          </p:cNvSpPr>
          <p:nvPr/>
        </p:nvSpPr>
        <p:spPr bwMode="auto">
          <a:xfrm>
            <a:off x="16518900" y="9030943"/>
            <a:ext cx="268722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61" name="CuadroTexto 460"/>
          <p:cNvSpPr txBox="1">
            <a:spLocks noChangeArrowheads="1"/>
          </p:cNvSpPr>
          <p:nvPr/>
        </p:nvSpPr>
        <p:spPr bwMode="auto">
          <a:xfrm>
            <a:off x="18999170" y="6579721"/>
            <a:ext cx="5376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362" name="CuadroTexto 460"/>
          <p:cNvSpPr txBox="1">
            <a:spLocks noChangeArrowheads="1"/>
          </p:cNvSpPr>
          <p:nvPr/>
        </p:nvSpPr>
        <p:spPr bwMode="auto">
          <a:xfrm>
            <a:off x="14534733" y="6585746"/>
            <a:ext cx="5376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363" name="CuadroTexto 460"/>
          <p:cNvSpPr txBox="1">
            <a:spLocks noChangeArrowheads="1"/>
          </p:cNvSpPr>
          <p:nvPr/>
        </p:nvSpPr>
        <p:spPr bwMode="auto">
          <a:xfrm>
            <a:off x="10065501" y="6579721"/>
            <a:ext cx="5376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631468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ine 1"/>
          <p:cNvSpPr>
            <a:spLocks noChangeShapeType="1"/>
          </p:cNvSpPr>
          <p:nvPr/>
        </p:nvSpPr>
        <p:spPr bwMode="auto">
          <a:xfrm>
            <a:off x="3034563" y="8034975"/>
            <a:ext cx="17539435" cy="516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5" name="Line 2"/>
          <p:cNvSpPr>
            <a:spLocks noChangeShapeType="1"/>
          </p:cNvSpPr>
          <p:nvPr/>
        </p:nvSpPr>
        <p:spPr bwMode="auto">
          <a:xfrm flipV="1">
            <a:off x="8495634" y="5464450"/>
            <a:ext cx="0" cy="531654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6" name="Line 3"/>
          <p:cNvSpPr>
            <a:spLocks noChangeShapeType="1"/>
          </p:cNvSpPr>
          <p:nvPr/>
        </p:nvSpPr>
        <p:spPr bwMode="auto">
          <a:xfrm flipV="1">
            <a:off x="13688298" y="4592122"/>
            <a:ext cx="0" cy="7025067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7" name="Line 4"/>
          <p:cNvSpPr>
            <a:spLocks noChangeShapeType="1"/>
          </p:cNvSpPr>
          <p:nvPr/>
        </p:nvSpPr>
        <p:spPr bwMode="auto">
          <a:xfrm flipV="1">
            <a:off x="18927416" y="3745604"/>
            <a:ext cx="0" cy="868713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8" name="Line 5"/>
          <p:cNvSpPr>
            <a:spLocks noChangeShapeType="1"/>
          </p:cNvSpPr>
          <p:nvPr/>
        </p:nvSpPr>
        <p:spPr bwMode="auto">
          <a:xfrm flipH="1">
            <a:off x="5108718" y="6754875"/>
            <a:ext cx="3396394" cy="516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 flipH="1">
            <a:off x="9909939" y="5763829"/>
            <a:ext cx="3778360" cy="516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0" name="Line 7"/>
          <p:cNvSpPr>
            <a:spLocks noChangeShapeType="1"/>
          </p:cNvSpPr>
          <p:nvPr/>
        </p:nvSpPr>
        <p:spPr bwMode="auto">
          <a:xfrm flipH="1">
            <a:off x="10364168" y="6935532"/>
            <a:ext cx="3324131" cy="516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 flipH="1">
            <a:off x="14865164" y="4798591"/>
            <a:ext cx="4062251" cy="516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 flipH="1">
            <a:off x="15210996" y="5882547"/>
            <a:ext cx="3716419" cy="516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 flipH="1">
            <a:off x="15629095" y="6961342"/>
            <a:ext cx="3298321" cy="516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7" name="Line 14"/>
          <p:cNvSpPr>
            <a:spLocks noChangeShapeType="1"/>
          </p:cNvSpPr>
          <p:nvPr/>
        </p:nvSpPr>
        <p:spPr bwMode="auto">
          <a:xfrm flipH="1">
            <a:off x="5119887" y="9299588"/>
            <a:ext cx="3375748" cy="516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8" name="Line 15"/>
          <p:cNvSpPr>
            <a:spLocks noChangeShapeType="1"/>
          </p:cNvSpPr>
          <p:nvPr/>
        </p:nvSpPr>
        <p:spPr bwMode="auto">
          <a:xfrm flipH="1">
            <a:off x="9909939" y="10311280"/>
            <a:ext cx="3778360" cy="516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9" name="Line 16"/>
          <p:cNvSpPr>
            <a:spLocks noChangeShapeType="1"/>
          </p:cNvSpPr>
          <p:nvPr/>
        </p:nvSpPr>
        <p:spPr bwMode="auto">
          <a:xfrm flipH="1">
            <a:off x="10364168" y="9144737"/>
            <a:ext cx="3324131" cy="516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0" name="Line 17"/>
          <p:cNvSpPr>
            <a:spLocks noChangeShapeType="1"/>
          </p:cNvSpPr>
          <p:nvPr/>
        </p:nvSpPr>
        <p:spPr bwMode="auto">
          <a:xfrm flipH="1">
            <a:off x="14865164" y="11281678"/>
            <a:ext cx="4062251" cy="516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1" name="Line 18"/>
          <p:cNvSpPr>
            <a:spLocks noChangeShapeType="1"/>
          </p:cNvSpPr>
          <p:nvPr/>
        </p:nvSpPr>
        <p:spPr bwMode="auto">
          <a:xfrm flipH="1">
            <a:off x="15210996" y="10192563"/>
            <a:ext cx="3716419" cy="516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2" name="Line 19"/>
          <p:cNvSpPr>
            <a:spLocks noChangeShapeType="1"/>
          </p:cNvSpPr>
          <p:nvPr/>
        </p:nvSpPr>
        <p:spPr bwMode="auto">
          <a:xfrm flipH="1">
            <a:off x="15629095" y="9118930"/>
            <a:ext cx="3298321" cy="516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15" name="Freeform 650"/>
          <p:cNvSpPr>
            <a:spLocks noChangeArrowheads="1"/>
          </p:cNvSpPr>
          <p:nvPr/>
        </p:nvSpPr>
        <p:spPr bwMode="auto">
          <a:xfrm>
            <a:off x="8072376" y="4741814"/>
            <a:ext cx="836194" cy="836194"/>
          </a:xfrm>
          <a:custGeom>
            <a:avLst/>
            <a:gdLst>
              <a:gd name="T0" fmla="*/ 715 w 716"/>
              <a:gd name="T1" fmla="*/ 715 h 716"/>
              <a:gd name="T2" fmla="*/ 0 w 716"/>
              <a:gd name="T3" fmla="*/ 715 h 716"/>
              <a:gd name="T4" fmla="*/ 0 w 716"/>
              <a:gd name="T5" fmla="*/ 0 h 716"/>
              <a:gd name="T6" fmla="*/ 715 w 716"/>
              <a:gd name="T7" fmla="*/ 0 h 716"/>
              <a:gd name="T8" fmla="*/ 715 w 716"/>
              <a:gd name="T9" fmla="*/ 715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6" h="716">
                <a:moveTo>
                  <a:pt x="715" y="715"/>
                </a:moveTo>
                <a:lnTo>
                  <a:pt x="0" y="715"/>
                </a:lnTo>
                <a:lnTo>
                  <a:pt x="0" y="0"/>
                </a:lnTo>
                <a:lnTo>
                  <a:pt x="715" y="0"/>
                </a:lnTo>
                <a:lnTo>
                  <a:pt x="715" y="71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</a:p>
        </p:txBody>
      </p:sp>
      <p:sp>
        <p:nvSpPr>
          <p:cNvPr id="716" name="Freeform 651"/>
          <p:cNvSpPr>
            <a:spLocks noChangeArrowheads="1"/>
          </p:cNvSpPr>
          <p:nvPr/>
        </p:nvSpPr>
        <p:spPr bwMode="auto">
          <a:xfrm>
            <a:off x="8072376" y="10579688"/>
            <a:ext cx="836194" cy="836194"/>
          </a:xfrm>
          <a:custGeom>
            <a:avLst/>
            <a:gdLst>
              <a:gd name="T0" fmla="*/ 715 w 716"/>
              <a:gd name="T1" fmla="*/ 715 h 716"/>
              <a:gd name="T2" fmla="*/ 0 w 716"/>
              <a:gd name="T3" fmla="*/ 715 h 716"/>
              <a:gd name="T4" fmla="*/ 0 w 716"/>
              <a:gd name="T5" fmla="*/ 0 h 716"/>
              <a:gd name="T6" fmla="*/ 715 w 716"/>
              <a:gd name="T7" fmla="*/ 0 h 716"/>
              <a:gd name="T8" fmla="*/ 715 w 716"/>
              <a:gd name="T9" fmla="*/ 715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6" h="716">
                <a:moveTo>
                  <a:pt x="715" y="715"/>
                </a:moveTo>
                <a:lnTo>
                  <a:pt x="0" y="715"/>
                </a:lnTo>
                <a:lnTo>
                  <a:pt x="0" y="0"/>
                </a:lnTo>
                <a:lnTo>
                  <a:pt x="715" y="0"/>
                </a:lnTo>
                <a:lnTo>
                  <a:pt x="715" y="715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17" name="Freeform 652"/>
          <p:cNvSpPr>
            <a:spLocks noChangeArrowheads="1"/>
          </p:cNvSpPr>
          <p:nvPr/>
        </p:nvSpPr>
        <p:spPr bwMode="auto">
          <a:xfrm>
            <a:off x="13265039" y="3786899"/>
            <a:ext cx="836194" cy="836194"/>
          </a:xfrm>
          <a:custGeom>
            <a:avLst/>
            <a:gdLst>
              <a:gd name="T0" fmla="*/ 715 w 716"/>
              <a:gd name="T1" fmla="*/ 715 h 716"/>
              <a:gd name="T2" fmla="*/ 0 w 716"/>
              <a:gd name="T3" fmla="*/ 715 h 716"/>
              <a:gd name="T4" fmla="*/ 0 w 716"/>
              <a:gd name="T5" fmla="*/ 0 h 716"/>
              <a:gd name="T6" fmla="*/ 715 w 716"/>
              <a:gd name="T7" fmla="*/ 0 h 716"/>
              <a:gd name="T8" fmla="*/ 715 w 716"/>
              <a:gd name="T9" fmla="*/ 715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6" h="716">
                <a:moveTo>
                  <a:pt x="715" y="715"/>
                </a:moveTo>
                <a:lnTo>
                  <a:pt x="0" y="715"/>
                </a:lnTo>
                <a:lnTo>
                  <a:pt x="0" y="0"/>
                </a:lnTo>
                <a:lnTo>
                  <a:pt x="715" y="0"/>
                </a:lnTo>
                <a:lnTo>
                  <a:pt x="715" y="71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18" name="Freeform 653"/>
          <p:cNvSpPr>
            <a:spLocks noChangeArrowheads="1"/>
          </p:cNvSpPr>
          <p:nvPr/>
        </p:nvSpPr>
        <p:spPr bwMode="auto">
          <a:xfrm>
            <a:off x="13265039" y="11482986"/>
            <a:ext cx="836194" cy="836194"/>
          </a:xfrm>
          <a:custGeom>
            <a:avLst/>
            <a:gdLst>
              <a:gd name="T0" fmla="*/ 715 w 716"/>
              <a:gd name="T1" fmla="*/ 714 h 715"/>
              <a:gd name="T2" fmla="*/ 0 w 716"/>
              <a:gd name="T3" fmla="*/ 714 h 715"/>
              <a:gd name="T4" fmla="*/ 0 w 716"/>
              <a:gd name="T5" fmla="*/ 0 h 715"/>
              <a:gd name="T6" fmla="*/ 715 w 716"/>
              <a:gd name="T7" fmla="*/ 0 h 715"/>
              <a:gd name="T8" fmla="*/ 715 w 716"/>
              <a:gd name="T9" fmla="*/ 714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6" h="715">
                <a:moveTo>
                  <a:pt x="715" y="714"/>
                </a:moveTo>
                <a:lnTo>
                  <a:pt x="0" y="714"/>
                </a:lnTo>
                <a:lnTo>
                  <a:pt x="0" y="0"/>
                </a:lnTo>
                <a:lnTo>
                  <a:pt x="715" y="0"/>
                </a:lnTo>
                <a:lnTo>
                  <a:pt x="715" y="71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19" name="Freeform 654"/>
          <p:cNvSpPr>
            <a:spLocks noChangeArrowheads="1"/>
          </p:cNvSpPr>
          <p:nvPr/>
        </p:nvSpPr>
        <p:spPr bwMode="auto">
          <a:xfrm>
            <a:off x="18504157" y="2909411"/>
            <a:ext cx="836194" cy="836194"/>
          </a:xfrm>
          <a:custGeom>
            <a:avLst/>
            <a:gdLst>
              <a:gd name="T0" fmla="*/ 715 w 716"/>
              <a:gd name="T1" fmla="*/ 715 h 716"/>
              <a:gd name="T2" fmla="*/ 0 w 716"/>
              <a:gd name="T3" fmla="*/ 715 h 716"/>
              <a:gd name="T4" fmla="*/ 0 w 716"/>
              <a:gd name="T5" fmla="*/ 0 h 716"/>
              <a:gd name="T6" fmla="*/ 715 w 716"/>
              <a:gd name="T7" fmla="*/ 0 h 716"/>
              <a:gd name="T8" fmla="*/ 715 w 716"/>
              <a:gd name="T9" fmla="*/ 715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6" h="716">
                <a:moveTo>
                  <a:pt x="715" y="715"/>
                </a:moveTo>
                <a:lnTo>
                  <a:pt x="0" y="715"/>
                </a:lnTo>
                <a:lnTo>
                  <a:pt x="0" y="0"/>
                </a:lnTo>
                <a:lnTo>
                  <a:pt x="715" y="0"/>
                </a:lnTo>
                <a:lnTo>
                  <a:pt x="715" y="71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20" name="Freeform 655"/>
          <p:cNvSpPr>
            <a:spLocks noChangeArrowheads="1"/>
          </p:cNvSpPr>
          <p:nvPr/>
        </p:nvSpPr>
        <p:spPr bwMode="auto">
          <a:xfrm>
            <a:off x="18504157" y="12272724"/>
            <a:ext cx="836194" cy="836194"/>
          </a:xfrm>
          <a:custGeom>
            <a:avLst/>
            <a:gdLst>
              <a:gd name="T0" fmla="*/ 715 w 716"/>
              <a:gd name="T1" fmla="*/ 715 h 716"/>
              <a:gd name="T2" fmla="*/ 0 w 716"/>
              <a:gd name="T3" fmla="*/ 715 h 716"/>
              <a:gd name="T4" fmla="*/ 0 w 716"/>
              <a:gd name="T5" fmla="*/ 0 h 716"/>
              <a:gd name="T6" fmla="*/ 715 w 716"/>
              <a:gd name="T7" fmla="*/ 0 h 716"/>
              <a:gd name="T8" fmla="*/ 715 w 716"/>
              <a:gd name="T9" fmla="*/ 715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6" h="716">
                <a:moveTo>
                  <a:pt x="715" y="715"/>
                </a:moveTo>
                <a:lnTo>
                  <a:pt x="0" y="715"/>
                </a:lnTo>
                <a:lnTo>
                  <a:pt x="0" y="0"/>
                </a:lnTo>
                <a:lnTo>
                  <a:pt x="715" y="0"/>
                </a:lnTo>
                <a:lnTo>
                  <a:pt x="715" y="71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27" name="Freeform 662"/>
          <p:cNvSpPr>
            <a:spLocks noChangeArrowheads="1"/>
          </p:cNvSpPr>
          <p:nvPr/>
        </p:nvSpPr>
        <p:spPr bwMode="auto">
          <a:xfrm>
            <a:off x="2490552" y="6166441"/>
            <a:ext cx="629727" cy="3793843"/>
          </a:xfrm>
          <a:custGeom>
            <a:avLst/>
            <a:gdLst>
              <a:gd name="T0" fmla="*/ 539 w 540"/>
              <a:gd name="T1" fmla="*/ 3239 h 3240"/>
              <a:gd name="T2" fmla="*/ 0 w 540"/>
              <a:gd name="T3" fmla="*/ 3239 h 3240"/>
              <a:gd name="T4" fmla="*/ 0 w 540"/>
              <a:gd name="T5" fmla="*/ 0 h 3240"/>
              <a:gd name="T6" fmla="*/ 539 w 540"/>
              <a:gd name="T7" fmla="*/ 0 h 3240"/>
              <a:gd name="T8" fmla="*/ 539 w 540"/>
              <a:gd name="T9" fmla="*/ 3239 h 3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0" h="3240">
                <a:moveTo>
                  <a:pt x="539" y="3239"/>
                </a:moveTo>
                <a:lnTo>
                  <a:pt x="0" y="3239"/>
                </a:lnTo>
                <a:lnTo>
                  <a:pt x="0" y="0"/>
                </a:lnTo>
                <a:lnTo>
                  <a:pt x="539" y="0"/>
                </a:lnTo>
                <a:lnTo>
                  <a:pt x="539" y="3239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28" name="Freeform 663"/>
          <p:cNvSpPr>
            <a:spLocks noChangeArrowheads="1"/>
          </p:cNvSpPr>
          <p:nvPr/>
        </p:nvSpPr>
        <p:spPr bwMode="auto">
          <a:xfrm>
            <a:off x="20506268" y="6140631"/>
            <a:ext cx="1207836" cy="3793847"/>
          </a:xfrm>
          <a:custGeom>
            <a:avLst/>
            <a:gdLst>
              <a:gd name="T0" fmla="*/ 1032 w 1033"/>
              <a:gd name="T1" fmla="*/ 3240 h 3241"/>
              <a:gd name="T2" fmla="*/ 0 w 1033"/>
              <a:gd name="T3" fmla="*/ 3240 h 3241"/>
              <a:gd name="T4" fmla="*/ 0 w 1033"/>
              <a:gd name="T5" fmla="*/ 0 h 3241"/>
              <a:gd name="T6" fmla="*/ 1032 w 1033"/>
              <a:gd name="T7" fmla="*/ 0 h 3241"/>
              <a:gd name="T8" fmla="*/ 1032 w 1033"/>
              <a:gd name="T9" fmla="*/ 3240 h 3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3" h="3241">
                <a:moveTo>
                  <a:pt x="1032" y="3240"/>
                </a:moveTo>
                <a:lnTo>
                  <a:pt x="0" y="3240"/>
                </a:lnTo>
                <a:lnTo>
                  <a:pt x="0" y="0"/>
                </a:lnTo>
                <a:lnTo>
                  <a:pt x="1032" y="0"/>
                </a:lnTo>
                <a:lnTo>
                  <a:pt x="1032" y="3240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52" name="CuadroTexto 751"/>
          <p:cNvSpPr txBox="1"/>
          <p:nvPr/>
        </p:nvSpPr>
        <p:spPr>
          <a:xfrm>
            <a:off x="15061752" y="3857452"/>
            <a:ext cx="26071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53" name="CuadroTexto 752"/>
          <p:cNvSpPr txBox="1"/>
          <p:nvPr/>
        </p:nvSpPr>
        <p:spPr>
          <a:xfrm>
            <a:off x="15467982" y="4989507"/>
            <a:ext cx="26071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57" name="CuadroTexto 756"/>
          <p:cNvSpPr txBox="1"/>
          <p:nvPr/>
        </p:nvSpPr>
        <p:spPr>
          <a:xfrm>
            <a:off x="15884916" y="6067129"/>
            <a:ext cx="26071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59" name="CuadroTexto 758"/>
          <p:cNvSpPr txBox="1"/>
          <p:nvPr/>
        </p:nvSpPr>
        <p:spPr>
          <a:xfrm>
            <a:off x="16296706" y="7151950"/>
            <a:ext cx="26071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60" name="CuadroTexto 759"/>
          <p:cNvSpPr txBox="1"/>
          <p:nvPr/>
        </p:nvSpPr>
        <p:spPr>
          <a:xfrm>
            <a:off x="16286430" y="8182090"/>
            <a:ext cx="26071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61" name="CuadroTexto 760"/>
          <p:cNvSpPr txBox="1"/>
          <p:nvPr/>
        </p:nvSpPr>
        <p:spPr>
          <a:xfrm>
            <a:off x="15885971" y="9269261"/>
            <a:ext cx="26071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62" name="CuadroTexto 761"/>
          <p:cNvSpPr txBox="1"/>
          <p:nvPr/>
        </p:nvSpPr>
        <p:spPr>
          <a:xfrm>
            <a:off x="15466768" y="10352347"/>
            <a:ext cx="26071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63" name="CuadroTexto 762"/>
          <p:cNvSpPr txBox="1"/>
          <p:nvPr/>
        </p:nvSpPr>
        <p:spPr>
          <a:xfrm>
            <a:off x="15064790" y="11500221"/>
            <a:ext cx="26071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64" name="CuadroTexto 763"/>
          <p:cNvSpPr txBox="1"/>
          <p:nvPr/>
        </p:nvSpPr>
        <p:spPr>
          <a:xfrm>
            <a:off x="10091383" y="4868256"/>
            <a:ext cx="26071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65" name="CuadroTexto 764"/>
          <p:cNvSpPr txBox="1"/>
          <p:nvPr/>
        </p:nvSpPr>
        <p:spPr>
          <a:xfrm>
            <a:off x="10539887" y="5986708"/>
            <a:ext cx="26071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66" name="CuadroTexto 765"/>
          <p:cNvSpPr txBox="1"/>
          <p:nvPr/>
        </p:nvSpPr>
        <p:spPr>
          <a:xfrm>
            <a:off x="10985597" y="7090371"/>
            <a:ext cx="26071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67" name="CuadroTexto 766"/>
          <p:cNvSpPr txBox="1"/>
          <p:nvPr/>
        </p:nvSpPr>
        <p:spPr>
          <a:xfrm>
            <a:off x="10985597" y="8231254"/>
            <a:ext cx="26071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68" name="CuadroTexto 767"/>
          <p:cNvSpPr txBox="1"/>
          <p:nvPr/>
        </p:nvSpPr>
        <p:spPr>
          <a:xfrm>
            <a:off x="10539887" y="9360184"/>
            <a:ext cx="26071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69" name="CuadroTexto 768"/>
          <p:cNvSpPr txBox="1"/>
          <p:nvPr/>
        </p:nvSpPr>
        <p:spPr>
          <a:xfrm>
            <a:off x="10092193" y="10545658"/>
            <a:ext cx="26071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70" name="CuadroTexto 769"/>
          <p:cNvSpPr txBox="1"/>
          <p:nvPr/>
        </p:nvSpPr>
        <p:spPr>
          <a:xfrm>
            <a:off x="5425808" y="5716214"/>
            <a:ext cx="26071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71" name="CuadroTexto 770"/>
          <p:cNvSpPr txBox="1"/>
          <p:nvPr/>
        </p:nvSpPr>
        <p:spPr>
          <a:xfrm>
            <a:off x="5419300" y="9599017"/>
            <a:ext cx="26071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72" name="CuadroTexto 771"/>
          <p:cNvSpPr txBox="1"/>
          <p:nvPr/>
        </p:nvSpPr>
        <p:spPr>
          <a:xfrm>
            <a:off x="5611258" y="8311779"/>
            <a:ext cx="26071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73" name="CuadroTexto 772"/>
          <p:cNvSpPr txBox="1"/>
          <p:nvPr/>
        </p:nvSpPr>
        <p:spPr>
          <a:xfrm>
            <a:off x="5611258" y="7012546"/>
            <a:ext cx="26071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74" name="CuadroTexto 460"/>
          <p:cNvSpPr txBox="1">
            <a:spLocks noChangeArrowheads="1"/>
          </p:cNvSpPr>
          <p:nvPr/>
        </p:nvSpPr>
        <p:spPr bwMode="auto">
          <a:xfrm>
            <a:off x="18629362" y="2789354"/>
            <a:ext cx="53765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6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775" name="CuadroTexto 460"/>
          <p:cNvSpPr txBox="1">
            <a:spLocks noChangeArrowheads="1"/>
          </p:cNvSpPr>
          <p:nvPr/>
        </p:nvSpPr>
        <p:spPr bwMode="auto">
          <a:xfrm>
            <a:off x="13402276" y="3661852"/>
            <a:ext cx="53765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6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776" name="CuadroTexto 460"/>
          <p:cNvSpPr txBox="1">
            <a:spLocks noChangeArrowheads="1"/>
          </p:cNvSpPr>
          <p:nvPr/>
        </p:nvSpPr>
        <p:spPr bwMode="auto">
          <a:xfrm>
            <a:off x="8192842" y="4626513"/>
            <a:ext cx="53765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6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777" name="CuadroTexto 460"/>
          <p:cNvSpPr txBox="1">
            <a:spLocks noChangeArrowheads="1"/>
          </p:cNvSpPr>
          <p:nvPr/>
        </p:nvSpPr>
        <p:spPr bwMode="auto">
          <a:xfrm>
            <a:off x="18612131" y="12171559"/>
            <a:ext cx="53765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6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778" name="CuadroTexto 460"/>
          <p:cNvSpPr txBox="1">
            <a:spLocks noChangeArrowheads="1"/>
          </p:cNvSpPr>
          <p:nvPr/>
        </p:nvSpPr>
        <p:spPr bwMode="auto">
          <a:xfrm>
            <a:off x="13381032" y="11390754"/>
            <a:ext cx="53765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6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  <p:sp>
        <p:nvSpPr>
          <p:cNvPr id="779" name="CuadroTexto 460"/>
          <p:cNvSpPr txBox="1">
            <a:spLocks noChangeArrowheads="1"/>
          </p:cNvSpPr>
          <p:nvPr/>
        </p:nvSpPr>
        <p:spPr bwMode="auto">
          <a:xfrm>
            <a:off x="8170870" y="10478523"/>
            <a:ext cx="53765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6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6</a:t>
            </a:r>
          </a:p>
        </p:txBody>
      </p:sp>
      <p:sp>
        <p:nvSpPr>
          <p:cNvPr id="54" name="CuadroTexto 162">
            <a:extLst>
              <a:ext uri="{FF2B5EF4-FFF2-40B4-BE49-F238E27FC236}">
                <a16:creationId xmlns:a16="http://schemas.microsoft.com/office/drawing/2014/main" id="{6593BB06-9482-A74A-BA92-2FA6015A4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879" y="1688905"/>
            <a:ext cx="152817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s-ES_tradnl" sz="8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Fishbone Diagram Template</a:t>
            </a:r>
          </a:p>
        </p:txBody>
      </p:sp>
    </p:spTree>
    <p:extLst>
      <p:ext uri="{BB962C8B-B14F-4D97-AF65-F5344CB8AC3E}">
        <p14:creationId xmlns:p14="http://schemas.microsoft.com/office/powerpoint/2010/main" val="4733910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F - 07 Dark">
      <a:dk1>
        <a:srgbClr val="FFFFFF"/>
      </a:dk1>
      <a:lt1>
        <a:srgbClr val="FFFFFF"/>
      </a:lt1>
      <a:dk2>
        <a:srgbClr val="FFFFFF"/>
      </a:dk2>
      <a:lt2>
        <a:srgbClr val="364556"/>
      </a:lt2>
      <a:accent1>
        <a:srgbClr val="3AE0A8"/>
      </a:accent1>
      <a:accent2>
        <a:srgbClr val="1AACD1"/>
      </a:accent2>
      <a:accent3>
        <a:srgbClr val="6967CC"/>
      </a:accent3>
      <a:accent4>
        <a:srgbClr val="FDBA00"/>
      </a:accent4>
      <a:accent5>
        <a:srgbClr val="FA636B"/>
      </a:accent5>
      <a:accent6>
        <a:srgbClr val="3AE0A8"/>
      </a:accent6>
      <a:hlink>
        <a:srgbClr val="9FD368"/>
      </a:hlink>
      <a:folHlink>
        <a:srgbClr val="B26B0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86268</TotalTime>
  <Words>651</Words>
  <Application>Microsoft Macintosh PowerPoint</Application>
  <PresentationFormat>Custom</PresentationFormat>
  <Paragraphs>131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Light</vt:lpstr>
      <vt:lpstr>Montserrat Light</vt:lpstr>
      <vt:lpstr>Montserrat Semi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15406</cp:revision>
  <dcterms:created xsi:type="dcterms:W3CDTF">2014-11-12T21:47:38Z</dcterms:created>
  <dcterms:modified xsi:type="dcterms:W3CDTF">2019-06-06T15:32:19Z</dcterms:modified>
  <cp:category/>
</cp:coreProperties>
</file>